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</p:sldMasterIdLst>
  <p:notesMasterIdLst>
    <p:notesMasterId r:id="rId28"/>
  </p:notesMasterIdLst>
  <p:handoutMasterIdLst>
    <p:handoutMasterId r:id="rId29"/>
  </p:handoutMasterIdLst>
  <p:sldIdLst>
    <p:sldId id="382" r:id="rId5"/>
    <p:sldId id="608" r:id="rId6"/>
    <p:sldId id="665" r:id="rId7"/>
    <p:sldId id="682" r:id="rId8"/>
    <p:sldId id="669" r:id="rId9"/>
    <p:sldId id="698" r:id="rId10"/>
    <p:sldId id="691" r:id="rId11"/>
    <p:sldId id="668" r:id="rId12"/>
    <p:sldId id="626" r:id="rId13"/>
    <p:sldId id="683" r:id="rId14"/>
    <p:sldId id="680" r:id="rId15"/>
    <p:sldId id="678" r:id="rId16"/>
    <p:sldId id="675" r:id="rId17"/>
    <p:sldId id="673" r:id="rId18"/>
    <p:sldId id="672" r:id="rId19"/>
    <p:sldId id="674" r:id="rId20"/>
    <p:sldId id="666" r:id="rId21"/>
    <p:sldId id="700" r:id="rId22"/>
    <p:sldId id="633" r:id="rId23"/>
    <p:sldId id="694" r:id="rId24"/>
    <p:sldId id="695" r:id="rId25"/>
    <p:sldId id="696" r:id="rId26"/>
    <p:sldId id="697" r:id="rId27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3" orient="horz" pos="1229" userDrawn="1">
          <p15:clr>
            <a:srgbClr val="A4A3A4"/>
          </p15:clr>
        </p15:guide>
        <p15:guide id="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2883AE"/>
    <a:srgbClr val="00457F"/>
    <a:srgbClr val="144378"/>
    <a:srgbClr val="002D5C"/>
    <a:srgbClr val="4F5E83"/>
    <a:srgbClr val="2E6CA4"/>
    <a:srgbClr val="00417A"/>
    <a:srgbClr val="255EA8"/>
    <a:srgbClr val="284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74" autoAdjust="0"/>
    <p:restoredTop sz="95280" autoAdjust="0"/>
  </p:normalViewPr>
  <p:slideViewPr>
    <p:cSldViewPr snapToGrid="0" snapToObjects="1">
      <p:cViewPr varScale="1">
        <p:scale>
          <a:sx n="74" d="100"/>
          <a:sy n="74" d="100"/>
        </p:scale>
        <p:origin x="1410" y="84"/>
      </p:cViewPr>
      <p:guideLst>
        <p:guide orient="horz" pos="4320"/>
        <p:guide orient="horz" pos="1229"/>
        <p:guide/>
      </p:guideLst>
    </p:cSldViewPr>
  </p:slideViewPr>
  <p:outlineViewPr>
    <p:cViewPr>
      <p:scale>
        <a:sx n="33" d="100"/>
        <a:sy n="33" d="100"/>
      </p:scale>
      <p:origin x="0" y="-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0CC7FE21-B32D-45A1-9F77-712B25604A6E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E414247B-DAB6-4331-92B5-8F1A57026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344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25CCA585-8CA2-7E45-8C11-524000447CD1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3B91CDDD-A68B-8A44-8FC5-94881CFEA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35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3171" y="4447461"/>
            <a:ext cx="6427099" cy="4213384"/>
          </a:xfrm>
        </p:spPr>
        <p:txBody>
          <a:bodyPr/>
          <a:lstStyle/>
          <a:p>
            <a:pPr>
              <a:spcAft>
                <a:spcPts val="616"/>
              </a:spcAft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1CDDD-A68B-8A44-8FC5-94881CFEA3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2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3171" y="4213384"/>
            <a:ext cx="6520217" cy="4213384"/>
          </a:xfrm>
        </p:spPr>
        <p:txBody>
          <a:bodyPr/>
          <a:lstStyle/>
          <a:p>
            <a:pPr marL="171428" indent="-171428">
              <a:buFont typeface="Arial" charset="0"/>
              <a:buChar char="•"/>
            </a:pPr>
            <a:endParaRPr lang="en-US" sz="11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1CDDD-A68B-8A44-8FC5-94881CFEA385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26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3171" y="4213384"/>
            <a:ext cx="6520217" cy="4213384"/>
          </a:xfrm>
        </p:spPr>
        <p:txBody>
          <a:bodyPr/>
          <a:lstStyle/>
          <a:p>
            <a:pPr marL="171428" indent="-171428">
              <a:buFont typeface="Arial" charset="0"/>
              <a:buChar char="•"/>
            </a:pPr>
            <a:endParaRPr lang="en-US" sz="11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1CDDD-A68B-8A44-8FC5-94881CFEA38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07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1CDDD-A68B-8A44-8FC5-94881CFEA3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5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Cloud security market should reach $8B by 2019 and UCC should reach $4.5B by 2021 – Markets and Markets. UCC  - Gartner reports larger numbers for UCC cloud (over 15B by 2019)</a:t>
            </a:r>
          </a:p>
          <a:p>
            <a:endParaRPr 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Gartner reports from 2016, list the IaaS market size to be $22B. Amazon holds 35% of the market share, Microsoft 15%, IBM 10%, Google 5% and the remaining 35% is split amongst Alibaba, Century Link and other Next Gen IaaS providers.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91CDDD-A68B-8A44-8FC5-94881CFEA385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19622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5482" indent="-165482" defTabSz="444993">
              <a:spcBef>
                <a:spcPts val="579"/>
              </a:spcBef>
              <a:spcAft>
                <a:spcPts val="579"/>
              </a:spcAft>
              <a:defRPr/>
            </a:pPr>
            <a:endParaRPr lang="en-US" sz="11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1CDDD-A68B-8A44-8FC5-94881CFEA38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6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3171" y="4447461"/>
            <a:ext cx="6427099" cy="4213384"/>
          </a:xfrm>
        </p:spPr>
        <p:txBody>
          <a:bodyPr/>
          <a:lstStyle/>
          <a:p>
            <a:pPr>
              <a:spcAft>
                <a:spcPts val="616"/>
              </a:spcAft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1CDDD-A68B-8A44-8FC5-94881CFEA3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45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Keeping You at the Center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Dashboard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Acquire a better understanding of how to optimize your cloud business with a high level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 of product usage, top customers, revenue, profit and additional areas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Customers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Upload your customer database, maintain customer details.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Subscriptions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Monitor your pipeline with service subscription expiration dates to proactively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 and plan your business.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Orders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Boost your visibility to critical cloud service data, including customer usage for each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 and the last-minute status of your orders.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Billing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 customer orders and processing, including invoicing files to manage monthly revenue and maintain customer relationships.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In-Depth Optimization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Receive actionable recommendations across multiple Infrastructure as a Service (IaaS) deployments to improve efficiency, cut costs and enhance performance.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1CDDD-A68B-8A44-8FC5-94881CFEA3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35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66872" indent="-166872">
              <a:buFont typeface="Arial" charset="0"/>
              <a:buChar char="•"/>
            </a:pPr>
            <a:endParaRPr lang="en-US" altLang="en-US" dirty="0"/>
          </a:p>
        </p:txBody>
      </p:sp>
      <p:sp>
        <p:nvSpPr>
          <p:cNvPr id="77828" name="Date Placeholder 3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3113" indent="-2781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12482" indent="-2224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57475" indent="-2224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02467" indent="-2224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47460" indent="-2224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92453" indent="-2224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37446" indent="-2224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82438" indent="-2224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2422BDBD-8A95-4F59-B5CD-66C51DC5D3D8}" type="datetime1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defRPr/>
              </a:pPr>
              <a:t>7/11/2017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829" name="Footer Placeholder 4"/>
          <p:cNvSpPr>
            <a:spLocks noGrp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23113" indent="-2781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12482" indent="-2224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57475" indent="-2224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02467" indent="-2224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47460" indent="-2224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92453" indent="-2224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37446" indent="-2224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82438" indent="-2224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7830" name="Slide Number Placeholder 5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23113" indent="-27812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12482" indent="-2224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557475" indent="-2224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02467" indent="-22249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447460" indent="-2224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892453" indent="-2224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337446" indent="-2224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782438" indent="-22249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17AD1D-CF37-BD4B-B7AF-DF9543C2C7C1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3171" y="4213384"/>
            <a:ext cx="6520217" cy="4213384"/>
          </a:xfrm>
        </p:spPr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Features include (from</a:t>
            </a:r>
            <a:r>
              <a:rPr lang="en-US" sz="1200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APAC)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Multi-dimensional cloud cost, performance and usage reporting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Optimized actionable recommendations for sizing, pricing, location and vendor modifications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Business and data intelligence to control P&amp;L and optimize cost/profit margin per customer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Governance and reporting of role and client-based predictive usage and budgeting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User-defined “what if” cost and capacity simulation and projection  </a:t>
            </a:r>
            <a:endParaRPr lang="en-US" sz="11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1CDDD-A68B-8A44-8FC5-94881CFEA385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714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3171" y="4213384"/>
            <a:ext cx="6520217" cy="4213384"/>
          </a:xfrm>
        </p:spPr>
        <p:txBody>
          <a:bodyPr/>
          <a:lstStyle/>
          <a:p>
            <a:pPr marL="171428" indent="-171428">
              <a:buFont typeface="Arial" charset="0"/>
              <a:buChar char="•"/>
            </a:pPr>
            <a:endParaRPr lang="en-US" sz="11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1CDDD-A68B-8A44-8FC5-94881CFEA385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1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86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144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390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153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inBlueFlash.png"/>
          <p:cNvPicPr>
            <a:picLocks noChangeAspect="1"/>
          </p:cNvPicPr>
          <p:nvPr userDrawn="1"/>
        </p:nvPicPr>
        <p:blipFill rotWithShape="1">
          <a:blip r:embed="rId2" cstate="screen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062" r="611"/>
          <a:stretch/>
        </p:blipFill>
        <p:spPr>
          <a:xfrm>
            <a:off x="0" y="-10161"/>
            <a:ext cx="3032752" cy="5651459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9" t="82708" r="24911" b="4385"/>
          <a:stretch/>
        </p:blipFill>
        <p:spPr bwMode="auto">
          <a:xfrm>
            <a:off x="2025962" y="4994694"/>
            <a:ext cx="5333617" cy="86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8" descr="WESTCON_COMSTOR_Logo1.jpg"/>
          <p:cNvPicPr>
            <a:picLocks noGrp="1"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848" b="-6257"/>
          <a:stretch/>
        </p:blipFill>
        <p:spPr>
          <a:xfrm>
            <a:off x="2687098" y="3416061"/>
            <a:ext cx="3769805" cy="1014469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87009" y="1743569"/>
            <a:ext cx="3169983" cy="10604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  <a:lvl2pPr marL="284162" indent="0">
              <a:buFontTx/>
              <a:buNone/>
              <a:defRPr/>
            </a:lvl2pPr>
            <a:lvl3pPr marL="517525" indent="0">
              <a:buFontTx/>
              <a:buNone/>
              <a:defRPr/>
            </a:lvl3pPr>
            <a:lvl4pPr marL="741362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contact information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2987009" y="997419"/>
            <a:ext cx="3169983" cy="731520"/>
          </a:xfrm>
        </p:spPr>
        <p:txBody>
          <a:bodyPr anchor="b" anchorCtr="0"/>
          <a:lstStyle>
            <a:lvl1pPr algn="ctr">
              <a:defRPr sz="1600" baseline="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290"/>
            <a:ext cx="7886700" cy="910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42138"/>
            <a:ext cx="7886700" cy="5234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20" y="6345870"/>
            <a:ext cx="1800647" cy="35682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310" y="145342"/>
            <a:ext cx="744221" cy="65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7149191" y="6444342"/>
            <a:ext cx="18424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3377F60-83AF-4C7C-AAEB-3701EC51EA1A}" type="slidenum">
              <a:rPr lang="en-US" sz="900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85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7" r:id="rId2"/>
    <p:sldLayoutId id="2147483698" r:id="rId3"/>
    <p:sldLayoutId id="2147483659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2883AE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rgbClr val="515151"/>
          </a:solidFill>
          <a:latin typeface="+mn-lt"/>
          <a:ea typeface="+mn-ea"/>
          <a:cs typeface="+mn-cs"/>
        </a:defRPr>
      </a:lvl1pPr>
      <a:lvl2pPr marL="514350" indent="-280988" algn="l" defTabSz="685800" rtl="0" eaLnBrk="1" latinLnBrk="0" hangingPunct="1">
        <a:lnSpc>
          <a:spcPct val="90000"/>
        </a:lnSpc>
        <a:spcBef>
          <a:spcPts val="375"/>
        </a:spcBef>
        <a:buFont typeface="Tahoma" panose="020B0604030504040204" pitchFamily="34" charset="0"/>
        <a:buChar char="–"/>
        <a:defRPr sz="1800" kern="1200">
          <a:solidFill>
            <a:srgbClr val="515151"/>
          </a:solidFill>
          <a:latin typeface="+mn-lt"/>
          <a:ea typeface="+mn-ea"/>
          <a:cs typeface="+mn-cs"/>
        </a:defRPr>
      </a:lvl2pPr>
      <a:lvl3pPr marL="798513" indent="-225425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rgbClr val="515151"/>
          </a:solidFill>
          <a:latin typeface="+mn-lt"/>
          <a:ea typeface="+mn-ea"/>
          <a:cs typeface="+mn-cs"/>
        </a:defRPr>
      </a:lvl3pPr>
      <a:lvl4pPr marL="1084263" indent="-223838" algn="l" defTabSz="685800" rtl="0" eaLnBrk="1" latinLnBrk="0" hangingPunct="1">
        <a:lnSpc>
          <a:spcPct val="90000"/>
        </a:lnSpc>
        <a:spcBef>
          <a:spcPts val="375"/>
        </a:spcBef>
        <a:buFont typeface="Tahoma" panose="020B0604030504040204" pitchFamily="34" charset="0"/>
        <a:buChar char="–"/>
        <a:defRPr sz="1350" kern="1200">
          <a:solidFill>
            <a:srgbClr val="515151"/>
          </a:solidFill>
          <a:latin typeface="+mn-lt"/>
          <a:ea typeface="+mn-ea"/>
          <a:cs typeface="+mn-cs"/>
        </a:defRPr>
      </a:lvl4pPr>
      <a:lvl5pPr marL="1317625" indent="-169863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rgbClr val="51515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microsoft.com/office/2007/relationships/hdphoto" Target="../media/hdphoto15.wdp"/><Relationship Id="rId3" Type="http://schemas.openxmlformats.org/officeDocument/2006/relationships/image" Target="../media/image55.png"/><Relationship Id="rId7" Type="http://schemas.openxmlformats.org/officeDocument/2006/relationships/image" Target="../media/image20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11" Type="http://schemas.openxmlformats.org/officeDocument/2006/relationships/image" Target="../media/image59.svg"/><Relationship Id="rId5" Type="http://schemas.openxmlformats.org/officeDocument/2006/relationships/image" Target="../media/image56.png"/><Relationship Id="rId10" Type="http://schemas.openxmlformats.org/officeDocument/2006/relationships/image" Target="../media/image58.png"/><Relationship Id="rId4" Type="http://schemas.microsoft.com/office/2007/relationships/hdphoto" Target="../media/hdphoto12.wdp"/><Relationship Id="rId9" Type="http://schemas.microsoft.com/office/2007/relationships/hdphoto" Target="../media/hdphoto1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image" Target="../media/image73.png"/><Relationship Id="rId7" Type="http://schemas.openxmlformats.org/officeDocument/2006/relationships/image" Target="../media/image7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74.png"/><Relationship Id="rId10" Type="http://schemas.openxmlformats.org/officeDocument/2006/relationships/image" Target="../media/image19.png"/><Relationship Id="rId4" Type="http://schemas.microsoft.com/office/2007/relationships/hdphoto" Target="../media/hdphoto16.wdp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microsoft.com/office/2007/relationships/hdphoto" Target="../media/hdphoto19.wdp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microsoft.com/office/2007/relationships/hdphoto" Target="../media/hdphoto19.wdp"/><Relationship Id="rId4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microsoft.com/office/2007/relationships/hdphoto" Target="../media/hdphoto19.wdp"/><Relationship Id="rId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microsoft.com/office/2007/relationships/hdphoto" Target="../media/hdphoto19.wdp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7.png"/><Relationship Id="rId18" Type="http://schemas.microsoft.com/office/2007/relationships/hdphoto" Target="../media/hdphoto7.wdp"/><Relationship Id="rId3" Type="http://schemas.openxmlformats.org/officeDocument/2006/relationships/image" Target="../media/image21.png"/><Relationship Id="rId21" Type="http://schemas.openxmlformats.org/officeDocument/2006/relationships/image" Target="../media/image31.png"/><Relationship Id="rId7" Type="http://schemas.openxmlformats.org/officeDocument/2006/relationships/image" Target="../media/image24.png"/><Relationship Id="rId12" Type="http://schemas.microsoft.com/office/2007/relationships/hdphoto" Target="../media/hdphoto4.wdp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6.png"/><Relationship Id="rId24" Type="http://schemas.openxmlformats.org/officeDocument/2006/relationships/image" Target="../media/image18.pn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23" Type="http://schemas.openxmlformats.org/officeDocument/2006/relationships/image" Target="../media/image32.jpeg"/><Relationship Id="rId10" Type="http://schemas.microsoft.com/office/2007/relationships/hdphoto" Target="../media/hdphoto3.wdp"/><Relationship Id="rId19" Type="http://schemas.openxmlformats.org/officeDocument/2006/relationships/image" Target="../media/image30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microsoft.com/office/2007/relationships/hdphoto" Target="../media/hdphoto5.wdp"/><Relationship Id="rId22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3.png"/><Relationship Id="rId21" Type="http://schemas.openxmlformats.org/officeDocument/2006/relationships/image" Target="../media/image50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18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microsoft.com/office/2007/relationships/hdphoto" Target="../media/hdphoto10.wdp"/><Relationship Id="rId24" Type="http://schemas.microsoft.com/office/2007/relationships/hdphoto" Target="../media/hdphoto11.wdp"/><Relationship Id="rId5" Type="http://schemas.openxmlformats.org/officeDocument/2006/relationships/image" Target="../media/image35.png"/><Relationship Id="rId15" Type="http://schemas.openxmlformats.org/officeDocument/2006/relationships/image" Target="../media/image44.jpeg"/><Relationship Id="rId23" Type="http://schemas.openxmlformats.org/officeDocument/2006/relationships/image" Target="../media/image52.png"/><Relationship Id="rId10" Type="http://schemas.openxmlformats.org/officeDocument/2006/relationships/image" Target="../media/image40.png"/><Relationship Id="rId19" Type="http://schemas.openxmlformats.org/officeDocument/2006/relationships/image" Target="../media/image48.tiff"/><Relationship Id="rId4" Type="http://schemas.openxmlformats.org/officeDocument/2006/relationships/image" Target="../media/image34.jpeg"/><Relationship Id="rId9" Type="http://schemas.openxmlformats.org/officeDocument/2006/relationships/image" Target="../media/image39.png"/><Relationship Id="rId14" Type="http://schemas.openxmlformats.org/officeDocument/2006/relationships/image" Target="../media/image43.tiff"/><Relationship Id="rId22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961763"/>
            <a:ext cx="9144000" cy="3896237"/>
          </a:xfrm>
          <a:prstGeom prst="rect">
            <a:avLst/>
          </a:prstGeom>
          <a:solidFill>
            <a:srgbClr val="00206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BlueSky 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4294967295"/>
          </p:nvPr>
        </p:nvSpPr>
        <p:spPr>
          <a:xfrm>
            <a:off x="457200" y="3332047"/>
            <a:ext cx="8229599" cy="2560637"/>
          </a:xfrm>
        </p:spPr>
        <p:txBody>
          <a:bodyPr>
            <a:noAutofit/>
          </a:bodyPr>
          <a:lstStyle/>
          <a:p>
            <a:pPr marL="0" indent="0" algn="r">
              <a:lnSpc>
                <a:spcPct val="110000"/>
              </a:lnSpc>
              <a:buNone/>
            </a:pPr>
            <a:r>
              <a:rPr lang="en-US" sz="2800" dirty="0">
                <a:solidFill>
                  <a:schemeClr val="bg1"/>
                </a:solidFill>
              </a:rPr>
              <a:t>BlueSky Overview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sz="2400" dirty="0">
                <a:solidFill>
                  <a:schemeClr val="bg1"/>
                </a:solidFill>
              </a:rPr>
              <a:t>Date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96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9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1710939"/>
            <a:ext cx="9144000" cy="1004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0" y="2790533"/>
            <a:ext cx="9144000" cy="1004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0" y="3873568"/>
            <a:ext cx="9144000" cy="1004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0" y="4944061"/>
            <a:ext cx="9144000" cy="10046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790701" y="-1"/>
            <a:ext cx="702539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lang="en-US" sz="2400" dirty="0">
                <a:solidFill>
                  <a:srgbClr val="2883A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BlueSky</a:t>
            </a:r>
            <a:r>
              <a:rPr lang="en-US" dirty="0"/>
              <a:t>: We are investing in your success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04012" y="1664634"/>
            <a:ext cx="6035040" cy="10972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366C97"/>
                </a:solidFill>
              </a:rPr>
              <a:t>TOOLS</a:t>
            </a:r>
          </a:p>
          <a:p>
            <a:pPr marL="176213" indent="-1762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15151"/>
                </a:solidFill>
              </a:rPr>
              <a:t>Close more opportunities with our </a:t>
            </a:r>
            <a:r>
              <a:rPr lang="en-US" sz="1400" dirty="0" err="1">
                <a:solidFill>
                  <a:srgbClr val="515151"/>
                </a:solidFill>
              </a:rPr>
              <a:t>BlueSky</a:t>
            </a:r>
            <a:r>
              <a:rPr lang="en-US" sz="1400" dirty="0">
                <a:solidFill>
                  <a:srgbClr val="515151"/>
                </a:solidFill>
              </a:rPr>
              <a:t> Cloud and Service Management platform, </a:t>
            </a:r>
            <a:r>
              <a:rPr lang="en-US" sz="1400" dirty="0" err="1">
                <a:solidFill>
                  <a:srgbClr val="515151"/>
                </a:solidFill>
              </a:rPr>
              <a:t>CapEx</a:t>
            </a:r>
            <a:r>
              <a:rPr lang="en-US" sz="1400" dirty="0">
                <a:solidFill>
                  <a:srgbClr val="515151"/>
                </a:solidFill>
              </a:rPr>
              <a:t> to </a:t>
            </a:r>
            <a:r>
              <a:rPr lang="en-US" sz="1400" dirty="0" err="1">
                <a:solidFill>
                  <a:srgbClr val="515151"/>
                </a:solidFill>
              </a:rPr>
              <a:t>OpEx</a:t>
            </a:r>
            <a:r>
              <a:rPr lang="en-US" sz="1400" dirty="0">
                <a:solidFill>
                  <a:srgbClr val="515151"/>
                </a:solidFill>
              </a:rPr>
              <a:t> financing models, sales tools, marketing campaigns … and more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29918" y="3131286"/>
            <a:ext cx="3182102" cy="3231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9144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rgbClr val="51515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833394" y="1858046"/>
            <a:ext cx="710457" cy="710457"/>
          </a:xfrm>
          <a:prstGeom prst="ellipse">
            <a:avLst/>
          </a:prstGeom>
          <a:solidFill>
            <a:srgbClr val="288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https://openclipart.org/image/2400px/svg_to_png/211392/1420410486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223" y="2021785"/>
            <a:ext cx="392799" cy="38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604012" y="2744228"/>
            <a:ext cx="6035040" cy="10972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366C97"/>
                </a:solidFill>
              </a:rPr>
              <a:t>ANALYTICS</a:t>
            </a:r>
          </a:p>
          <a:p>
            <a:pPr marL="176213" indent="-1762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15151"/>
                </a:solidFill>
              </a:rPr>
              <a:t>Monitor customer </a:t>
            </a:r>
            <a:r>
              <a:rPr lang="en-US" sz="1400" dirty="0" smtClean="0">
                <a:solidFill>
                  <a:srgbClr val="515151"/>
                </a:solidFill>
              </a:rPr>
              <a:t>usage; </a:t>
            </a:r>
            <a:r>
              <a:rPr lang="en-US" sz="1400" dirty="0">
                <a:solidFill>
                  <a:srgbClr val="515151"/>
                </a:solidFill>
              </a:rPr>
              <a:t>manage profit margins by tracking product use, renewals and service contracts</a:t>
            </a:r>
          </a:p>
          <a:p>
            <a:pPr marL="176213" indent="-1762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15151"/>
                </a:solidFill>
              </a:rPr>
              <a:t>Gain insight to cross-sell and up-sell opportunities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04011" y="4897756"/>
            <a:ext cx="6035040" cy="10972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366C97"/>
                </a:solidFill>
              </a:rPr>
              <a:t>BACK OFFICE OPERATIONS</a:t>
            </a:r>
          </a:p>
          <a:p>
            <a:pPr marL="176213" indent="-1762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15151"/>
                </a:solidFill>
              </a:rPr>
              <a:t>Alleviate operational burdens and costs with order capture, order fulfillment and “billing on your behalf”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604012" y="3827263"/>
            <a:ext cx="6035040" cy="10972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solidFill>
                  <a:srgbClr val="366C97"/>
                </a:solidFill>
              </a:rPr>
              <a:t>SINGLE SIGN-ON DIGITAL LOGISTICS SERVICE</a:t>
            </a:r>
          </a:p>
          <a:p>
            <a:pPr marL="176213" indent="-17621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15151"/>
                </a:solidFill>
              </a:rPr>
              <a:t>Enable your customers to review, order, track and analyze hardware, software, education and service products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06309" y="3131286"/>
            <a:ext cx="3078368" cy="3231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9144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rgbClr val="51515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06308" y="4214321"/>
            <a:ext cx="3078370" cy="3231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9144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rgbClr val="51515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59278" y="4214321"/>
            <a:ext cx="3123382" cy="3231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91440" rtlCol="0" anchor="t" anchorCtr="0">
            <a:spAutoFit/>
          </a:bodyPr>
          <a:lstStyle/>
          <a:p>
            <a:pPr algn="ctr">
              <a:spcAft>
                <a:spcPts val="600"/>
              </a:spcAft>
            </a:pPr>
            <a:endParaRPr lang="en-US" sz="1200" dirty="0">
              <a:solidFill>
                <a:srgbClr val="51515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833394" y="2937640"/>
            <a:ext cx="710457" cy="710457"/>
          </a:xfrm>
          <a:prstGeom prst="ellipse">
            <a:avLst/>
          </a:prstGeom>
          <a:solidFill>
            <a:srgbClr val="288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https://d30y9cdsu7xlg0.cloudfront.net/png/64582-200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986" y="3046232"/>
            <a:ext cx="493273" cy="49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9937" y="633975"/>
            <a:ext cx="6052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15151"/>
                </a:solidFill>
                <a:ea typeface="+mj-ea"/>
                <a:cs typeface="Arial" panose="020B0604020202020204" pitchFamily="34" charset="0"/>
              </a:rPr>
              <a:t>We keep you at the center of the digital services </a:t>
            </a:r>
            <a:br>
              <a:rPr lang="en-US" dirty="0">
                <a:solidFill>
                  <a:srgbClr val="515151"/>
                </a:solidFill>
                <a:ea typeface="+mj-ea"/>
                <a:cs typeface="Arial" panose="020B0604020202020204" pitchFamily="34" charset="0"/>
              </a:rPr>
            </a:br>
            <a:r>
              <a:rPr lang="en-US" dirty="0">
                <a:solidFill>
                  <a:srgbClr val="515151"/>
                </a:solidFill>
                <a:ea typeface="+mj-ea"/>
                <a:cs typeface="Arial" panose="020B0604020202020204" pitchFamily="34" charset="0"/>
              </a:rPr>
              <a:t>life cycle, ensuring you profit from every transaction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914403" y="111337"/>
            <a:ext cx="719432" cy="719432"/>
          </a:xfrm>
          <a:prstGeom prst="ellipse">
            <a:avLst/>
          </a:prstGeom>
          <a:solidFill>
            <a:srgbClr val="288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31" y="84763"/>
            <a:ext cx="728373" cy="744873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1833394" y="5091168"/>
            <a:ext cx="710457" cy="710457"/>
          </a:xfrm>
          <a:prstGeom prst="ellipse">
            <a:avLst/>
          </a:prstGeom>
          <a:solidFill>
            <a:srgbClr val="288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8" descr="http://goldstandardpoolservice.com/wp-content/uploads/2015/06/clipboardicon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81" y="5247919"/>
            <a:ext cx="298883" cy="39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Oval 36"/>
          <p:cNvSpPr/>
          <p:nvPr/>
        </p:nvSpPr>
        <p:spPr>
          <a:xfrm>
            <a:off x="2246921" y="5337393"/>
            <a:ext cx="218007" cy="218007"/>
          </a:xfrm>
          <a:prstGeom prst="ellipse">
            <a:avLst/>
          </a:prstGeom>
          <a:solidFill>
            <a:srgbClr val="2883A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Single gear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57010" y="5345164"/>
            <a:ext cx="202465" cy="202465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1833394" y="4020675"/>
            <a:ext cx="710457" cy="710457"/>
          </a:xfrm>
          <a:prstGeom prst="ellipse">
            <a:avLst/>
          </a:prstGeom>
          <a:solidFill>
            <a:srgbClr val="288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maxcdn.icons8.com/Share/icon/Network/private_cloud_storage1600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663" b="18605"/>
          <a:stretch/>
        </p:blipFill>
        <p:spPr bwMode="auto">
          <a:xfrm>
            <a:off x="1909845" y="4203809"/>
            <a:ext cx="557554" cy="34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9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914403" y="111337"/>
            <a:ext cx="719432" cy="719432"/>
          </a:xfrm>
          <a:prstGeom prst="ellipse">
            <a:avLst/>
          </a:prstGeom>
          <a:solidFill>
            <a:srgbClr val="144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144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144378"/>
                </a:solidFill>
              </a:rPr>
              <a:t>Universal </a:t>
            </a:r>
            <a:r>
              <a:rPr lang="en-US" sz="2400" dirty="0" err="1">
                <a:solidFill>
                  <a:srgbClr val="144378"/>
                </a:solidFill>
              </a:rPr>
              <a:t>BlueSky</a:t>
            </a:r>
            <a:r>
              <a:rPr lang="en-US" sz="2400" dirty="0">
                <a:solidFill>
                  <a:srgbClr val="144378"/>
                </a:solidFill>
              </a:rPr>
              <a:t> Features</a:t>
            </a:r>
            <a:endParaRPr lang="en-US" sz="1800" dirty="0">
              <a:solidFill>
                <a:srgbClr val="144378"/>
              </a:solidFill>
              <a:cs typeface="Arial" panose="020B0604020202020204" pitchFamily="34" charset="0"/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3541113" y="4181493"/>
            <a:ext cx="2027158" cy="1227702"/>
          </a:xfrm>
          <a:custGeom>
            <a:avLst/>
            <a:gdLst>
              <a:gd name="connsiteX0" fmla="*/ 0 w 1665514"/>
              <a:gd name="connsiteY0" fmla="*/ 1007599 h 1007599"/>
              <a:gd name="connsiteX1" fmla="*/ 683364 w 1665514"/>
              <a:gd name="connsiteY1" fmla="*/ 0 h 1007599"/>
              <a:gd name="connsiteX2" fmla="*/ 982150 w 1665514"/>
              <a:gd name="connsiteY2" fmla="*/ 0 h 1007599"/>
              <a:gd name="connsiteX3" fmla="*/ 1665514 w 1665514"/>
              <a:gd name="connsiteY3" fmla="*/ 1007599 h 1007599"/>
              <a:gd name="connsiteX4" fmla="*/ 0 w 1665514"/>
              <a:gd name="connsiteY4" fmla="*/ 1007599 h 1007599"/>
              <a:gd name="connsiteX0" fmla="*/ 0 w 1677420"/>
              <a:gd name="connsiteY0" fmla="*/ 1009980 h 1009980"/>
              <a:gd name="connsiteX1" fmla="*/ 695270 w 1677420"/>
              <a:gd name="connsiteY1" fmla="*/ 0 h 1009980"/>
              <a:gd name="connsiteX2" fmla="*/ 994056 w 1677420"/>
              <a:gd name="connsiteY2" fmla="*/ 0 h 1009980"/>
              <a:gd name="connsiteX3" fmla="*/ 1677420 w 1677420"/>
              <a:gd name="connsiteY3" fmla="*/ 1007599 h 1009980"/>
              <a:gd name="connsiteX4" fmla="*/ 0 w 1677420"/>
              <a:gd name="connsiteY4" fmla="*/ 1009980 h 1009980"/>
              <a:gd name="connsiteX0" fmla="*/ 0 w 1677420"/>
              <a:gd name="connsiteY0" fmla="*/ 1019833 h 1019833"/>
              <a:gd name="connsiteX1" fmla="*/ 697240 w 1677420"/>
              <a:gd name="connsiteY1" fmla="*/ 0 h 1019833"/>
              <a:gd name="connsiteX2" fmla="*/ 994056 w 1677420"/>
              <a:gd name="connsiteY2" fmla="*/ 9853 h 1019833"/>
              <a:gd name="connsiteX3" fmla="*/ 1677420 w 1677420"/>
              <a:gd name="connsiteY3" fmla="*/ 1017452 h 1019833"/>
              <a:gd name="connsiteX4" fmla="*/ 0 w 1677420"/>
              <a:gd name="connsiteY4" fmla="*/ 1019833 h 1019833"/>
              <a:gd name="connsiteX0" fmla="*/ 0 w 1677420"/>
              <a:gd name="connsiteY0" fmla="*/ 1015892 h 1015892"/>
              <a:gd name="connsiteX1" fmla="*/ 695270 w 1677420"/>
              <a:gd name="connsiteY1" fmla="*/ 0 h 1015892"/>
              <a:gd name="connsiteX2" fmla="*/ 994056 w 1677420"/>
              <a:gd name="connsiteY2" fmla="*/ 5912 h 1015892"/>
              <a:gd name="connsiteX3" fmla="*/ 1677420 w 1677420"/>
              <a:gd name="connsiteY3" fmla="*/ 1013511 h 1015892"/>
              <a:gd name="connsiteX4" fmla="*/ 0 w 1677420"/>
              <a:gd name="connsiteY4" fmla="*/ 1015892 h 101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7420" h="1015892">
                <a:moveTo>
                  <a:pt x="0" y="1015892"/>
                </a:moveTo>
                <a:lnTo>
                  <a:pt x="695270" y="0"/>
                </a:lnTo>
                <a:lnTo>
                  <a:pt x="994056" y="5912"/>
                </a:lnTo>
                <a:lnTo>
                  <a:pt x="1677420" y="1013511"/>
                </a:lnTo>
                <a:lnTo>
                  <a:pt x="0" y="1015892"/>
                </a:lnTo>
                <a:close/>
              </a:path>
            </a:pathLst>
          </a:custGeom>
          <a:solidFill>
            <a:srgbClr val="2B80AB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 flipV="1">
            <a:off x="3555501" y="2417247"/>
            <a:ext cx="2012770" cy="1239453"/>
          </a:xfrm>
          <a:prstGeom prst="trapezoid">
            <a:avLst>
              <a:gd name="adj" fmla="val 67821"/>
            </a:avLst>
          </a:prstGeom>
          <a:solidFill>
            <a:schemeClr val="accent1">
              <a:lumMod val="50000"/>
            </a:schemeClr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/>
          <p:cNvSpPr/>
          <p:nvPr/>
        </p:nvSpPr>
        <p:spPr>
          <a:xfrm rot="3840965" flipV="1">
            <a:off x="4501750" y="2808915"/>
            <a:ext cx="1691512" cy="1308856"/>
          </a:xfrm>
          <a:custGeom>
            <a:avLst/>
            <a:gdLst>
              <a:gd name="connsiteX0" fmla="*/ 0 w 1344925"/>
              <a:gd name="connsiteY0" fmla="*/ 1020208 h 1020208"/>
              <a:gd name="connsiteX1" fmla="*/ 592017 w 1344925"/>
              <a:gd name="connsiteY1" fmla="*/ 0 h 1020208"/>
              <a:gd name="connsiteX2" fmla="*/ 752908 w 1344925"/>
              <a:gd name="connsiteY2" fmla="*/ 0 h 1020208"/>
              <a:gd name="connsiteX3" fmla="*/ 1344925 w 1344925"/>
              <a:gd name="connsiteY3" fmla="*/ 1020208 h 1020208"/>
              <a:gd name="connsiteX4" fmla="*/ 0 w 1344925"/>
              <a:gd name="connsiteY4" fmla="*/ 1020208 h 1020208"/>
              <a:gd name="connsiteX0" fmla="*/ 0 w 1344925"/>
              <a:gd name="connsiteY0" fmla="*/ 1077922 h 1077922"/>
              <a:gd name="connsiteX1" fmla="*/ 609849 w 1344925"/>
              <a:gd name="connsiteY1" fmla="*/ 0 h 1077922"/>
              <a:gd name="connsiteX2" fmla="*/ 752908 w 1344925"/>
              <a:gd name="connsiteY2" fmla="*/ 57714 h 1077922"/>
              <a:gd name="connsiteX3" fmla="*/ 1344925 w 1344925"/>
              <a:gd name="connsiteY3" fmla="*/ 1077922 h 1077922"/>
              <a:gd name="connsiteX4" fmla="*/ 0 w 1344925"/>
              <a:gd name="connsiteY4" fmla="*/ 1077922 h 1077922"/>
              <a:gd name="connsiteX0" fmla="*/ 0 w 1344925"/>
              <a:gd name="connsiteY0" fmla="*/ 1077922 h 1077922"/>
              <a:gd name="connsiteX1" fmla="*/ 609849 w 1344925"/>
              <a:gd name="connsiteY1" fmla="*/ 0 h 1077922"/>
              <a:gd name="connsiteX2" fmla="*/ 863113 w 1344925"/>
              <a:gd name="connsiteY2" fmla="*/ 938 h 1077922"/>
              <a:gd name="connsiteX3" fmla="*/ 1344925 w 1344925"/>
              <a:gd name="connsiteY3" fmla="*/ 1077922 h 1077922"/>
              <a:gd name="connsiteX4" fmla="*/ 0 w 1344925"/>
              <a:gd name="connsiteY4" fmla="*/ 1077922 h 1077922"/>
              <a:gd name="connsiteX0" fmla="*/ 0 w 1372097"/>
              <a:gd name="connsiteY0" fmla="*/ 1077922 h 1077922"/>
              <a:gd name="connsiteX1" fmla="*/ 609849 w 1372097"/>
              <a:gd name="connsiteY1" fmla="*/ 0 h 1077922"/>
              <a:gd name="connsiteX2" fmla="*/ 863113 w 1372097"/>
              <a:gd name="connsiteY2" fmla="*/ 938 h 1077922"/>
              <a:gd name="connsiteX3" fmla="*/ 1372097 w 1372097"/>
              <a:gd name="connsiteY3" fmla="*/ 1070807 h 1077922"/>
              <a:gd name="connsiteX4" fmla="*/ 0 w 1372097"/>
              <a:gd name="connsiteY4" fmla="*/ 1077922 h 1077922"/>
              <a:gd name="connsiteX0" fmla="*/ 0 w 1372097"/>
              <a:gd name="connsiteY0" fmla="*/ 1083205 h 1083205"/>
              <a:gd name="connsiteX1" fmla="*/ 609849 w 1372097"/>
              <a:gd name="connsiteY1" fmla="*/ 5283 h 1083205"/>
              <a:gd name="connsiteX2" fmla="*/ 857018 w 1372097"/>
              <a:gd name="connsiteY2" fmla="*/ 0 h 1083205"/>
              <a:gd name="connsiteX3" fmla="*/ 1372097 w 1372097"/>
              <a:gd name="connsiteY3" fmla="*/ 1076090 h 1083205"/>
              <a:gd name="connsiteX4" fmla="*/ 0 w 1372097"/>
              <a:gd name="connsiteY4" fmla="*/ 1083205 h 1083205"/>
              <a:gd name="connsiteX0" fmla="*/ 0 w 1384995"/>
              <a:gd name="connsiteY0" fmla="*/ 1083205 h 1083205"/>
              <a:gd name="connsiteX1" fmla="*/ 609849 w 1384995"/>
              <a:gd name="connsiteY1" fmla="*/ 5283 h 1083205"/>
              <a:gd name="connsiteX2" fmla="*/ 857018 w 1384995"/>
              <a:gd name="connsiteY2" fmla="*/ 0 h 1083205"/>
              <a:gd name="connsiteX3" fmla="*/ 1384995 w 1384995"/>
              <a:gd name="connsiteY3" fmla="*/ 1064506 h 1083205"/>
              <a:gd name="connsiteX4" fmla="*/ 0 w 1384995"/>
              <a:gd name="connsiteY4" fmla="*/ 1083205 h 1083205"/>
              <a:gd name="connsiteX0" fmla="*/ 0 w 1384995"/>
              <a:gd name="connsiteY0" fmla="*/ 1084195 h 1084195"/>
              <a:gd name="connsiteX1" fmla="*/ 609849 w 1384995"/>
              <a:gd name="connsiteY1" fmla="*/ 6273 h 1084195"/>
              <a:gd name="connsiteX2" fmla="*/ 864483 w 1384995"/>
              <a:gd name="connsiteY2" fmla="*/ 0 h 1084195"/>
              <a:gd name="connsiteX3" fmla="*/ 1384995 w 1384995"/>
              <a:gd name="connsiteY3" fmla="*/ 1065496 h 1084195"/>
              <a:gd name="connsiteX4" fmla="*/ 0 w 1384995"/>
              <a:gd name="connsiteY4" fmla="*/ 1084195 h 1084195"/>
              <a:gd name="connsiteX0" fmla="*/ 0 w 1393502"/>
              <a:gd name="connsiteY0" fmla="*/ 1083044 h 1083044"/>
              <a:gd name="connsiteX1" fmla="*/ 618356 w 1393502"/>
              <a:gd name="connsiteY1" fmla="*/ 6273 h 1083044"/>
              <a:gd name="connsiteX2" fmla="*/ 872990 w 1393502"/>
              <a:gd name="connsiteY2" fmla="*/ 0 h 1083044"/>
              <a:gd name="connsiteX3" fmla="*/ 1393502 w 1393502"/>
              <a:gd name="connsiteY3" fmla="*/ 1065496 h 1083044"/>
              <a:gd name="connsiteX4" fmla="*/ 0 w 1393502"/>
              <a:gd name="connsiteY4" fmla="*/ 1083044 h 1083044"/>
              <a:gd name="connsiteX0" fmla="*/ 0 w 1396182"/>
              <a:gd name="connsiteY0" fmla="*/ 1083044 h 1083044"/>
              <a:gd name="connsiteX1" fmla="*/ 618356 w 1396182"/>
              <a:gd name="connsiteY1" fmla="*/ 6273 h 1083044"/>
              <a:gd name="connsiteX2" fmla="*/ 872990 w 1396182"/>
              <a:gd name="connsiteY2" fmla="*/ 0 h 1083044"/>
              <a:gd name="connsiteX3" fmla="*/ 1396182 w 1396182"/>
              <a:gd name="connsiteY3" fmla="*/ 1061998 h 1083044"/>
              <a:gd name="connsiteX4" fmla="*/ 0 w 1396182"/>
              <a:gd name="connsiteY4" fmla="*/ 1083044 h 1083044"/>
              <a:gd name="connsiteX0" fmla="*/ 0 w 1399681"/>
              <a:gd name="connsiteY0" fmla="*/ 1083044 h 1083044"/>
              <a:gd name="connsiteX1" fmla="*/ 618356 w 1399681"/>
              <a:gd name="connsiteY1" fmla="*/ 6273 h 1083044"/>
              <a:gd name="connsiteX2" fmla="*/ 872990 w 1399681"/>
              <a:gd name="connsiteY2" fmla="*/ 0 h 1083044"/>
              <a:gd name="connsiteX3" fmla="*/ 1399681 w 1399681"/>
              <a:gd name="connsiteY3" fmla="*/ 1064677 h 1083044"/>
              <a:gd name="connsiteX4" fmla="*/ 0 w 1399681"/>
              <a:gd name="connsiteY4" fmla="*/ 1083044 h 10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9681" h="1083044">
                <a:moveTo>
                  <a:pt x="0" y="1083044"/>
                </a:moveTo>
                <a:lnTo>
                  <a:pt x="618356" y="6273"/>
                </a:lnTo>
                <a:lnTo>
                  <a:pt x="872990" y="0"/>
                </a:lnTo>
                <a:lnTo>
                  <a:pt x="1399681" y="1064677"/>
                </a:lnTo>
                <a:lnTo>
                  <a:pt x="0" y="1083044"/>
                </a:lnTo>
                <a:close/>
              </a:path>
            </a:pathLst>
          </a:custGeom>
          <a:solidFill>
            <a:srgbClr val="1D5875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rapezoid 7"/>
          <p:cNvSpPr/>
          <p:nvPr/>
        </p:nvSpPr>
        <p:spPr>
          <a:xfrm rot="17759035" flipH="1" flipV="1">
            <a:off x="2918609" y="2814535"/>
            <a:ext cx="1698781" cy="1294314"/>
          </a:xfrm>
          <a:custGeom>
            <a:avLst/>
            <a:gdLst>
              <a:gd name="connsiteX0" fmla="*/ 0 w 1344925"/>
              <a:gd name="connsiteY0" fmla="*/ 1020208 h 1020208"/>
              <a:gd name="connsiteX1" fmla="*/ 592017 w 1344925"/>
              <a:gd name="connsiteY1" fmla="*/ 0 h 1020208"/>
              <a:gd name="connsiteX2" fmla="*/ 752908 w 1344925"/>
              <a:gd name="connsiteY2" fmla="*/ 0 h 1020208"/>
              <a:gd name="connsiteX3" fmla="*/ 1344925 w 1344925"/>
              <a:gd name="connsiteY3" fmla="*/ 1020208 h 1020208"/>
              <a:gd name="connsiteX4" fmla="*/ 0 w 1344925"/>
              <a:gd name="connsiteY4" fmla="*/ 1020208 h 1020208"/>
              <a:gd name="connsiteX0" fmla="*/ 0 w 1344925"/>
              <a:gd name="connsiteY0" fmla="*/ 1077922 h 1077922"/>
              <a:gd name="connsiteX1" fmla="*/ 609849 w 1344925"/>
              <a:gd name="connsiteY1" fmla="*/ 0 h 1077922"/>
              <a:gd name="connsiteX2" fmla="*/ 752908 w 1344925"/>
              <a:gd name="connsiteY2" fmla="*/ 57714 h 1077922"/>
              <a:gd name="connsiteX3" fmla="*/ 1344925 w 1344925"/>
              <a:gd name="connsiteY3" fmla="*/ 1077922 h 1077922"/>
              <a:gd name="connsiteX4" fmla="*/ 0 w 1344925"/>
              <a:gd name="connsiteY4" fmla="*/ 1077922 h 1077922"/>
              <a:gd name="connsiteX0" fmla="*/ 0 w 1344925"/>
              <a:gd name="connsiteY0" fmla="*/ 1077922 h 1077922"/>
              <a:gd name="connsiteX1" fmla="*/ 609849 w 1344925"/>
              <a:gd name="connsiteY1" fmla="*/ 0 h 1077922"/>
              <a:gd name="connsiteX2" fmla="*/ 863113 w 1344925"/>
              <a:gd name="connsiteY2" fmla="*/ 938 h 1077922"/>
              <a:gd name="connsiteX3" fmla="*/ 1344925 w 1344925"/>
              <a:gd name="connsiteY3" fmla="*/ 1077922 h 1077922"/>
              <a:gd name="connsiteX4" fmla="*/ 0 w 1344925"/>
              <a:gd name="connsiteY4" fmla="*/ 1077922 h 1077922"/>
              <a:gd name="connsiteX0" fmla="*/ 0 w 1372097"/>
              <a:gd name="connsiteY0" fmla="*/ 1077922 h 1077922"/>
              <a:gd name="connsiteX1" fmla="*/ 609849 w 1372097"/>
              <a:gd name="connsiteY1" fmla="*/ 0 h 1077922"/>
              <a:gd name="connsiteX2" fmla="*/ 863113 w 1372097"/>
              <a:gd name="connsiteY2" fmla="*/ 938 h 1077922"/>
              <a:gd name="connsiteX3" fmla="*/ 1372097 w 1372097"/>
              <a:gd name="connsiteY3" fmla="*/ 1070807 h 1077922"/>
              <a:gd name="connsiteX4" fmla="*/ 0 w 1372097"/>
              <a:gd name="connsiteY4" fmla="*/ 1077922 h 1077922"/>
              <a:gd name="connsiteX0" fmla="*/ 0 w 1372097"/>
              <a:gd name="connsiteY0" fmla="*/ 1083205 h 1083205"/>
              <a:gd name="connsiteX1" fmla="*/ 609849 w 1372097"/>
              <a:gd name="connsiteY1" fmla="*/ 5283 h 1083205"/>
              <a:gd name="connsiteX2" fmla="*/ 857018 w 1372097"/>
              <a:gd name="connsiteY2" fmla="*/ 0 h 1083205"/>
              <a:gd name="connsiteX3" fmla="*/ 1372097 w 1372097"/>
              <a:gd name="connsiteY3" fmla="*/ 1076090 h 1083205"/>
              <a:gd name="connsiteX4" fmla="*/ 0 w 1372097"/>
              <a:gd name="connsiteY4" fmla="*/ 1083205 h 1083205"/>
              <a:gd name="connsiteX0" fmla="*/ 0 w 1385822"/>
              <a:gd name="connsiteY0" fmla="*/ 1071352 h 1076090"/>
              <a:gd name="connsiteX1" fmla="*/ 623574 w 1385822"/>
              <a:gd name="connsiteY1" fmla="*/ 5283 h 1076090"/>
              <a:gd name="connsiteX2" fmla="*/ 870743 w 1385822"/>
              <a:gd name="connsiteY2" fmla="*/ 0 h 1076090"/>
              <a:gd name="connsiteX3" fmla="*/ 1385822 w 1385822"/>
              <a:gd name="connsiteY3" fmla="*/ 1076090 h 1076090"/>
              <a:gd name="connsiteX4" fmla="*/ 0 w 1385822"/>
              <a:gd name="connsiteY4" fmla="*/ 1071352 h 1076090"/>
              <a:gd name="connsiteX0" fmla="*/ 0 w 1385822"/>
              <a:gd name="connsiteY0" fmla="*/ 1071352 h 1076090"/>
              <a:gd name="connsiteX1" fmla="*/ 620390 w 1385822"/>
              <a:gd name="connsiteY1" fmla="*/ 4185 h 1076090"/>
              <a:gd name="connsiteX2" fmla="*/ 870743 w 1385822"/>
              <a:gd name="connsiteY2" fmla="*/ 0 h 1076090"/>
              <a:gd name="connsiteX3" fmla="*/ 1385822 w 1385822"/>
              <a:gd name="connsiteY3" fmla="*/ 1076090 h 1076090"/>
              <a:gd name="connsiteX4" fmla="*/ 0 w 1385822"/>
              <a:gd name="connsiteY4" fmla="*/ 1071352 h 1076090"/>
              <a:gd name="connsiteX0" fmla="*/ 0 w 1398612"/>
              <a:gd name="connsiteY0" fmla="*/ 1071352 h 1075155"/>
              <a:gd name="connsiteX1" fmla="*/ 620390 w 1398612"/>
              <a:gd name="connsiteY1" fmla="*/ 4185 h 1075155"/>
              <a:gd name="connsiteX2" fmla="*/ 870743 w 1398612"/>
              <a:gd name="connsiteY2" fmla="*/ 0 h 1075155"/>
              <a:gd name="connsiteX3" fmla="*/ 1398612 w 1398612"/>
              <a:gd name="connsiteY3" fmla="*/ 1075155 h 1075155"/>
              <a:gd name="connsiteX4" fmla="*/ 0 w 1398612"/>
              <a:gd name="connsiteY4" fmla="*/ 1071352 h 1075155"/>
              <a:gd name="connsiteX0" fmla="*/ 0 w 1398612"/>
              <a:gd name="connsiteY0" fmla="*/ 1068115 h 1071918"/>
              <a:gd name="connsiteX1" fmla="*/ 620390 w 1398612"/>
              <a:gd name="connsiteY1" fmla="*/ 948 h 1071918"/>
              <a:gd name="connsiteX2" fmla="*/ 874970 w 1398612"/>
              <a:gd name="connsiteY2" fmla="*/ 0 h 1071918"/>
              <a:gd name="connsiteX3" fmla="*/ 1398612 w 1398612"/>
              <a:gd name="connsiteY3" fmla="*/ 1071918 h 1071918"/>
              <a:gd name="connsiteX4" fmla="*/ 0 w 1398612"/>
              <a:gd name="connsiteY4" fmla="*/ 1068115 h 1071918"/>
              <a:gd name="connsiteX0" fmla="*/ 0 w 1398612"/>
              <a:gd name="connsiteY0" fmla="*/ 1068115 h 1071918"/>
              <a:gd name="connsiteX1" fmla="*/ 612925 w 1398612"/>
              <a:gd name="connsiteY1" fmla="*/ 1938 h 1071918"/>
              <a:gd name="connsiteX2" fmla="*/ 874970 w 1398612"/>
              <a:gd name="connsiteY2" fmla="*/ 0 h 1071918"/>
              <a:gd name="connsiteX3" fmla="*/ 1398612 w 1398612"/>
              <a:gd name="connsiteY3" fmla="*/ 1071918 h 1071918"/>
              <a:gd name="connsiteX4" fmla="*/ 0 w 1398612"/>
              <a:gd name="connsiteY4" fmla="*/ 1068115 h 1071918"/>
              <a:gd name="connsiteX0" fmla="*/ 0 w 1398612"/>
              <a:gd name="connsiteY0" fmla="*/ 1068812 h 1072615"/>
              <a:gd name="connsiteX1" fmla="*/ 613832 w 1398612"/>
              <a:gd name="connsiteY1" fmla="*/ 0 h 1072615"/>
              <a:gd name="connsiteX2" fmla="*/ 874970 w 1398612"/>
              <a:gd name="connsiteY2" fmla="*/ 697 h 1072615"/>
              <a:gd name="connsiteX3" fmla="*/ 1398612 w 1398612"/>
              <a:gd name="connsiteY3" fmla="*/ 1072615 h 1072615"/>
              <a:gd name="connsiteX4" fmla="*/ 0 w 1398612"/>
              <a:gd name="connsiteY4" fmla="*/ 1068812 h 1072615"/>
              <a:gd name="connsiteX0" fmla="*/ 0 w 1403926"/>
              <a:gd name="connsiteY0" fmla="*/ 1068812 h 1070026"/>
              <a:gd name="connsiteX1" fmla="*/ 613832 w 1403926"/>
              <a:gd name="connsiteY1" fmla="*/ 0 h 1070026"/>
              <a:gd name="connsiteX2" fmla="*/ 874970 w 1403926"/>
              <a:gd name="connsiteY2" fmla="*/ 697 h 1070026"/>
              <a:gd name="connsiteX3" fmla="*/ 1403926 w 1403926"/>
              <a:gd name="connsiteY3" fmla="*/ 1070026 h 1070026"/>
              <a:gd name="connsiteX4" fmla="*/ 0 w 1403926"/>
              <a:gd name="connsiteY4" fmla="*/ 1068812 h 1070026"/>
              <a:gd name="connsiteX0" fmla="*/ 0 w 1405697"/>
              <a:gd name="connsiteY0" fmla="*/ 1068812 h 1069163"/>
              <a:gd name="connsiteX1" fmla="*/ 613832 w 1405697"/>
              <a:gd name="connsiteY1" fmla="*/ 0 h 1069163"/>
              <a:gd name="connsiteX2" fmla="*/ 874970 w 1405697"/>
              <a:gd name="connsiteY2" fmla="*/ 697 h 1069163"/>
              <a:gd name="connsiteX3" fmla="*/ 1405697 w 1405697"/>
              <a:gd name="connsiteY3" fmla="*/ 1069163 h 1069163"/>
              <a:gd name="connsiteX4" fmla="*/ 0 w 1405697"/>
              <a:gd name="connsiteY4" fmla="*/ 1068812 h 1069163"/>
              <a:gd name="connsiteX0" fmla="*/ 0 w 1405697"/>
              <a:gd name="connsiteY0" fmla="*/ 1070705 h 1071056"/>
              <a:gd name="connsiteX1" fmla="*/ 613832 w 1405697"/>
              <a:gd name="connsiteY1" fmla="*/ 1893 h 1071056"/>
              <a:gd name="connsiteX2" fmla="*/ 880283 w 1405697"/>
              <a:gd name="connsiteY2" fmla="*/ 0 h 1071056"/>
              <a:gd name="connsiteX3" fmla="*/ 1405697 w 1405697"/>
              <a:gd name="connsiteY3" fmla="*/ 1071056 h 1071056"/>
              <a:gd name="connsiteX4" fmla="*/ 0 w 1405697"/>
              <a:gd name="connsiteY4" fmla="*/ 1070705 h 1071056"/>
              <a:gd name="connsiteX0" fmla="*/ 0 w 1405697"/>
              <a:gd name="connsiteY0" fmla="*/ 1070660 h 1071011"/>
              <a:gd name="connsiteX1" fmla="*/ 613832 w 1405697"/>
              <a:gd name="connsiteY1" fmla="*/ 1848 h 1071011"/>
              <a:gd name="connsiteX2" fmla="*/ 884690 w 1405697"/>
              <a:gd name="connsiteY2" fmla="*/ 0 h 1071011"/>
              <a:gd name="connsiteX3" fmla="*/ 1405697 w 1405697"/>
              <a:gd name="connsiteY3" fmla="*/ 1071011 h 1071011"/>
              <a:gd name="connsiteX4" fmla="*/ 0 w 1405697"/>
              <a:gd name="connsiteY4" fmla="*/ 1070660 h 107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5697" h="1071011">
                <a:moveTo>
                  <a:pt x="0" y="1070660"/>
                </a:moveTo>
                <a:lnTo>
                  <a:pt x="613832" y="1848"/>
                </a:lnTo>
                <a:lnTo>
                  <a:pt x="884690" y="0"/>
                </a:lnTo>
                <a:lnTo>
                  <a:pt x="1405697" y="1071011"/>
                </a:lnTo>
                <a:lnTo>
                  <a:pt x="0" y="1070660"/>
                </a:lnTo>
                <a:close/>
              </a:path>
            </a:pathLst>
          </a:custGeom>
          <a:solidFill>
            <a:srgbClr val="51A8D3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rapezoid 7"/>
          <p:cNvSpPr/>
          <p:nvPr/>
        </p:nvSpPr>
        <p:spPr>
          <a:xfrm rot="3840965" flipH="1">
            <a:off x="2937226" y="3738096"/>
            <a:ext cx="1643264" cy="1301035"/>
          </a:xfrm>
          <a:custGeom>
            <a:avLst/>
            <a:gdLst>
              <a:gd name="connsiteX0" fmla="*/ 0 w 1344925"/>
              <a:gd name="connsiteY0" fmla="*/ 1020208 h 1020208"/>
              <a:gd name="connsiteX1" fmla="*/ 592017 w 1344925"/>
              <a:gd name="connsiteY1" fmla="*/ 0 h 1020208"/>
              <a:gd name="connsiteX2" fmla="*/ 752908 w 1344925"/>
              <a:gd name="connsiteY2" fmla="*/ 0 h 1020208"/>
              <a:gd name="connsiteX3" fmla="*/ 1344925 w 1344925"/>
              <a:gd name="connsiteY3" fmla="*/ 1020208 h 1020208"/>
              <a:gd name="connsiteX4" fmla="*/ 0 w 1344925"/>
              <a:gd name="connsiteY4" fmla="*/ 1020208 h 1020208"/>
              <a:gd name="connsiteX0" fmla="*/ 0 w 1344925"/>
              <a:gd name="connsiteY0" fmla="*/ 1077922 h 1077922"/>
              <a:gd name="connsiteX1" fmla="*/ 609849 w 1344925"/>
              <a:gd name="connsiteY1" fmla="*/ 0 h 1077922"/>
              <a:gd name="connsiteX2" fmla="*/ 752908 w 1344925"/>
              <a:gd name="connsiteY2" fmla="*/ 57714 h 1077922"/>
              <a:gd name="connsiteX3" fmla="*/ 1344925 w 1344925"/>
              <a:gd name="connsiteY3" fmla="*/ 1077922 h 1077922"/>
              <a:gd name="connsiteX4" fmla="*/ 0 w 1344925"/>
              <a:gd name="connsiteY4" fmla="*/ 1077922 h 1077922"/>
              <a:gd name="connsiteX0" fmla="*/ 0 w 1344925"/>
              <a:gd name="connsiteY0" fmla="*/ 1077922 h 1077922"/>
              <a:gd name="connsiteX1" fmla="*/ 609849 w 1344925"/>
              <a:gd name="connsiteY1" fmla="*/ 0 h 1077922"/>
              <a:gd name="connsiteX2" fmla="*/ 863113 w 1344925"/>
              <a:gd name="connsiteY2" fmla="*/ 938 h 1077922"/>
              <a:gd name="connsiteX3" fmla="*/ 1344925 w 1344925"/>
              <a:gd name="connsiteY3" fmla="*/ 1077922 h 1077922"/>
              <a:gd name="connsiteX4" fmla="*/ 0 w 1344925"/>
              <a:gd name="connsiteY4" fmla="*/ 1077922 h 1077922"/>
              <a:gd name="connsiteX0" fmla="*/ 0 w 1372097"/>
              <a:gd name="connsiteY0" fmla="*/ 1077922 h 1077922"/>
              <a:gd name="connsiteX1" fmla="*/ 609849 w 1372097"/>
              <a:gd name="connsiteY1" fmla="*/ 0 h 1077922"/>
              <a:gd name="connsiteX2" fmla="*/ 863113 w 1372097"/>
              <a:gd name="connsiteY2" fmla="*/ 938 h 1077922"/>
              <a:gd name="connsiteX3" fmla="*/ 1372097 w 1372097"/>
              <a:gd name="connsiteY3" fmla="*/ 1070807 h 1077922"/>
              <a:gd name="connsiteX4" fmla="*/ 0 w 1372097"/>
              <a:gd name="connsiteY4" fmla="*/ 1077922 h 1077922"/>
              <a:gd name="connsiteX0" fmla="*/ 0 w 1372097"/>
              <a:gd name="connsiteY0" fmla="*/ 1083205 h 1083205"/>
              <a:gd name="connsiteX1" fmla="*/ 609849 w 1372097"/>
              <a:gd name="connsiteY1" fmla="*/ 5283 h 1083205"/>
              <a:gd name="connsiteX2" fmla="*/ 857018 w 1372097"/>
              <a:gd name="connsiteY2" fmla="*/ 0 h 1083205"/>
              <a:gd name="connsiteX3" fmla="*/ 1372097 w 1372097"/>
              <a:gd name="connsiteY3" fmla="*/ 1076090 h 1083205"/>
              <a:gd name="connsiteX4" fmla="*/ 0 w 1372097"/>
              <a:gd name="connsiteY4" fmla="*/ 1083205 h 1083205"/>
              <a:gd name="connsiteX0" fmla="*/ 0 w 1372097"/>
              <a:gd name="connsiteY0" fmla="*/ 1083205 h 1083205"/>
              <a:gd name="connsiteX1" fmla="*/ 621594 w 1372097"/>
              <a:gd name="connsiteY1" fmla="*/ 2207 h 1083205"/>
              <a:gd name="connsiteX2" fmla="*/ 857018 w 1372097"/>
              <a:gd name="connsiteY2" fmla="*/ 0 h 1083205"/>
              <a:gd name="connsiteX3" fmla="*/ 1372097 w 1372097"/>
              <a:gd name="connsiteY3" fmla="*/ 1076090 h 1083205"/>
              <a:gd name="connsiteX4" fmla="*/ 0 w 1372097"/>
              <a:gd name="connsiteY4" fmla="*/ 1083205 h 1083205"/>
              <a:gd name="connsiteX0" fmla="*/ 0 w 1362383"/>
              <a:gd name="connsiteY0" fmla="*/ 1070523 h 1076090"/>
              <a:gd name="connsiteX1" fmla="*/ 611880 w 1362383"/>
              <a:gd name="connsiteY1" fmla="*/ 2207 h 1076090"/>
              <a:gd name="connsiteX2" fmla="*/ 847304 w 1362383"/>
              <a:gd name="connsiteY2" fmla="*/ 0 h 1076090"/>
              <a:gd name="connsiteX3" fmla="*/ 1362383 w 1362383"/>
              <a:gd name="connsiteY3" fmla="*/ 1076090 h 1076090"/>
              <a:gd name="connsiteX4" fmla="*/ 0 w 1362383"/>
              <a:gd name="connsiteY4" fmla="*/ 1070523 h 1076090"/>
              <a:gd name="connsiteX0" fmla="*/ 0 w 1362383"/>
              <a:gd name="connsiteY0" fmla="*/ 1068316 h 1073883"/>
              <a:gd name="connsiteX1" fmla="*/ 611880 w 1362383"/>
              <a:gd name="connsiteY1" fmla="*/ 0 h 1073883"/>
              <a:gd name="connsiteX2" fmla="*/ 848292 w 1362383"/>
              <a:gd name="connsiteY2" fmla="*/ 5258 h 1073883"/>
              <a:gd name="connsiteX3" fmla="*/ 1362383 w 1362383"/>
              <a:gd name="connsiteY3" fmla="*/ 1073883 h 1073883"/>
              <a:gd name="connsiteX4" fmla="*/ 0 w 1362383"/>
              <a:gd name="connsiteY4" fmla="*/ 1068316 h 1073883"/>
              <a:gd name="connsiteX0" fmla="*/ 0 w 1367707"/>
              <a:gd name="connsiteY0" fmla="*/ 1068316 h 1073937"/>
              <a:gd name="connsiteX1" fmla="*/ 611880 w 1367707"/>
              <a:gd name="connsiteY1" fmla="*/ 0 h 1073937"/>
              <a:gd name="connsiteX2" fmla="*/ 848292 w 1367707"/>
              <a:gd name="connsiteY2" fmla="*/ 5258 h 1073937"/>
              <a:gd name="connsiteX3" fmla="*/ 1367707 w 1367707"/>
              <a:gd name="connsiteY3" fmla="*/ 1073937 h 1073937"/>
              <a:gd name="connsiteX4" fmla="*/ 0 w 1367707"/>
              <a:gd name="connsiteY4" fmla="*/ 1068316 h 1073937"/>
              <a:gd name="connsiteX0" fmla="*/ 0 w 1367707"/>
              <a:gd name="connsiteY0" fmla="*/ 1069269 h 1074890"/>
              <a:gd name="connsiteX1" fmla="*/ 604840 w 1367707"/>
              <a:gd name="connsiteY1" fmla="*/ 0 h 1074890"/>
              <a:gd name="connsiteX2" fmla="*/ 848292 w 1367707"/>
              <a:gd name="connsiteY2" fmla="*/ 6211 h 1074890"/>
              <a:gd name="connsiteX3" fmla="*/ 1367707 w 1367707"/>
              <a:gd name="connsiteY3" fmla="*/ 1074890 h 1074890"/>
              <a:gd name="connsiteX4" fmla="*/ 0 w 1367707"/>
              <a:gd name="connsiteY4" fmla="*/ 1069269 h 1074890"/>
              <a:gd name="connsiteX0" fmla="*/ 0 w 1359758"/>
              <a:gd name="connsiteY0" fmla="*/ 1069269 h 1076572"/>
              <a:gd name="connsiteX1" fmla="*/ 604840 w 1359758"/>
              <a:gd name="connsiteY1" fmla="*/ 0 h 1076572"/>
              <a:gd name="connsiteX2" fmla="*/ 848292 w 1359758"/>
              <a:gd name="connsiteY2" fmla="*/ 6211 h 1076572"/>
              <a:gd name="connsiteX3" fmla="*/ 1359758 w 1359758"/>
              <a:gd name="connsiteY3" fmla="*/ 1076572 h 1076572"/>
              <a:gd name="connsiteX4" fmla="*/ 0 w 1359758"/>
              <a:gd name="connsiteY4" fmla="*/ 1069269 h 1076572"/>
              <a:gd name="connsiteX0" fmla="*/ 0 w 1359758"/>
              <a:gd name="connsiteY0" fmla="*/ 1069269 h 1076572"/>
              <a:gd name="connsiteX1" fmla="*/ 604840 w 1359758"/>
              <a:gd name="connsiteY1" fmla="*/ 0 h 1076572"/>
              <a:gd name="connsiteX2" fmla="*/ 839436 w 1359758"/>
              <a:gd name="connsiteY2" fmla="*/ 10527 h 1076572"/>
              <a:gd name="connsiteX3" fmla="*/ 1359758 w 1359758"/>
              <a:gd name="connsiteY3" fmla="*/ 1076572 h 1076572"/>
              <a:gd name="connsiteX4" fmla="*/ 0 w 1359758"/>
              <a:gd name="connsiteY4" fmla="*/ 1069269 h 107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9758" h="1076572">
                <a:moveTo>
                  <a:pt x="0" y="1069269"/>
                </a:moveTo>
                <a:lnTo>
                  <a:pt x="604840" y="0"/>
                </a:lnTo>
                <a:lnTo>
                  <a:pt x="839436" y="10527"/>
                </a:lnTo>
                <a:lnTo>
                  <a:pt x="1359758" y="1076572"/>
                </a:lnTo>
                <a:lnTo>
                  <a:pt x="0" y="1069269"/>
                </a:lnTo>
                <a:close/>
              </a:path>
            </a:pathLst>
          </a:custGeom>
          <a:solidFill>
            <a:srgbClr val="3296C8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7"/>
          <p:cNvSpPr/>
          <p:nvPr/>
        </p:nvSpPr>
        <p:spPr>
          <a:xfrm rot="17759035">
            <a:off x="4524248" y="3747750"/>
            <a:ext cx="1644144" cy="1288843"/>
          </a:xfrm>
          <a:custGeom>
            <a:avLst/>
            <a:gdLst>
              <a:gd name="connsiteX0" fmla="*/ 0 w 1344925"/>
              <a:gd name="connsiteY0" fmla="*/ 1020208 h 1020208"/>
              <a:gd name="connsiteX1" fmla="*/ 592017 w 1344925"/>
              <a:gd name="connsiteY1" fmla="*/ 0 h 1020208"/>
              <a:gd name="connsiteX2" fmla="*/ 752908 w 1344925"/>
              <a:gd name="connsiteY2" fmla="*/ 0 h 1020208"/>
              <a:gd name="connsiteX3" fmla="*/ 1344925 w 1344925"/>
              <a:gd name="connsiteY3" fmla="*/ 1020208 h 1020208"/>
              <a:gd name="connsiteX4" fmla="*/ 0 w 1344925"/>
              <a:gd name="connsiteY4" fmla="*/ 1020208 h 1020208"/>
              <a:gd name="connsiteX0" fmla="*/ 0 w 1344925"/>
              <a:gd name="connsiteY0" fmla="*/ 1077922 h 1077922"/>
              <a:gd name="connsiteX1" fmla="*/ 609849 w 1344925"/>
              <a:gd name="connsiteY1" fmla="*/ 0 h 1077922"/>
              <a:gd name="connsiteX2" fmla="*/ 752908 w 1344925"/>
              <a:gd name="connsiteY2" fmla="*/ 57714 h 1077922"/>
              <a:gd name="connsiteX3" fmla="*/ 1344925 w 1344925"/>
              <a:gd name="connsiteY3" fmla="*/ 1077922 h 1077922"/>
              <a:gd name="connsiteX4" fmla="*/ 0 w 1344925"/>
              <a:gd name="connsiteY4" fmla="*/ 1077922 h 1077922"/>
              <a:gd name="connsiteX0" fmla="*/ 0 w 1344925"/>
              <a:gd name="connsiteY0" fmla="*/ 1077922 h 1077922"/>
              <a:gd name="connsiteX1" fmla="*/ 609849 w 1344925"/>
              <a:gd name="connsiteY1" fmla="*/ 0 h 1077922"/>
              <a:gd name="connsiteX2" fmla="*/ 863113 w 1344925"/>
              <a:gd name="connsiteY2" fmla="*/ 938 h 1077922"/>
              <a:gd name="connsiteX3" fmla="*/ 1344925 w 1344925"/>
              <a:gd name="connsiteY3" fmla="*/ 1077922 h 1077922"/>
              <a:gd name="connsiteX4" fmla="*/ 0 w 1344925"/>
              <a:gd name="connsiteY4" fmla="*/ 1077922 h 1077922"/>
              <a:gd name="connsiteX0" fmla="*/ 0 w 1372097"/>
              <a:gd name="connsiteY0" fmla="*/ 1077922 h 1077922"/>
              <a:gd name="connsiteX1" fmla="*/ 609849 w 1372097"/>
              <a:gd name="connsiteY1" fmla="*/ 0 h 1077922"/>
              <a:gd name="connsiteX2" fmla="*/ 863113 w 1372097"/>
              <a:gd name="connsiteY2" fmla="*/ 938 h 1077922"/>
              <a:gd name="connsiteX3" fmla="*/ 1372097 w 1372097"/>
              <a:gd name="connsiteY3" fmla="*/ 1070807 h 1077922"/>
              <a:gd name="connsiteX4" fmla="*/ 0 w 1372097"/>
              <a:gd name="connsiteY4" fmla="*/ 1077922 h 1077922"/>
              <a:gd name="connsiteX0" fmla="*/ 0 w 1372097"/>
              <a:gd name="connsiteY0" fmla="*/ 1083205 h 1083205"/>
              <a:gd name="connsiteX1" fmla="*/ 609849 w 1372097"/>
              <a:gd name="connsiteY1" fmla="*/ 5283 h 1083205"/>
              <a:gd name="connsiteX2" fmla="*/ 857018 w 1372097"/>
              <a:gd name="connsiteY2" fmla="*/ 0 h 1083205"/>
              <a:gd name="connsiteX3" fmla="*/ 1372097 w 1372097"/>
              <a:gd name="connsiteY3" fmla="*/ 1076090 h 1083205"/>
              <a:gd name="connsiteX4" fmla="*/ 0 w 1372097"/>
              <a:gd name="connsiteY4" fmla="*/ 1083205 h 1083205"/>
              <a:gd name="connsiteX0" fmla="*/ 0 w 1363426"/>
              <a:gd name="connsiteY0" fmla="*/ 1068383 h 1076090"/>
              <a:gd name="connsiteX1" fmla="*/ 601178 w 1363426"/>
              <a:gd name="connsiteY1" fmla="*/ 5283 h 1076090"/>
              <a:gd name="connsiteX2" fmla="*/ 848347 w 1363426"/>
              <a:gd name="connsiteY2" fmla="*/ 0 h 1076090"/>
              <a:gd name="connsiteX3" fmla="*/ 1363426 w 1363426"/>
              <a:gd name="connsiteY3" fmla="*/ 1076090 h 1076090"/>
              <a:gd name="connsiteX4" fmla="*/ 0 w 1363426"/>
              <a:gd name="connsiteY4" fmla="*/ 1068383 h 1076090"/>
              <a:gd name="connsiteX0" fmla="*/ 0 w 1361393"/>
              <a:gd name="connsiteY0" fmla="*/ 1068383 h 1068383"/>
              <a:gd name="connsiteX1" fmla="*/ 601178 w 1361393"/>
              <a:gd name="connsiteY1" fmla="*/ 5283 h 1068383"/>
              <a:gd name="connsiteX2" fmla="*/ 848347 w 1361393"/>
              <a:gd name="connsiteY2" fmla="*/ 0 h 1068383"/>
              <a:gd name="connsiteX3" fmla="*/ 1361393 w 1361393"/>
              <a:gd name="connsiteY3" fmla="*/ 1066484 h 1068383"/>
              <a:gd name="connsiteX4" fmla="*/ 0 w 1361393"/>
              <a:gd name="connsiteY4" fmla="*/ 1068383 h 1068383"/>
              <a:gd name="connsiteX0" fmla="*/ 0 w 1360486"/>
              <a:gd name="connsiteY0" fmla="*/ 1065747 h 1066484"/>
              <a:gd name="connsiteX1" fmla="*/ 600271 w 1360486"/>
              <a:gd name="connsiteY1" fmla="*/ 5283 h 1066484"/>
              <a:gd name="connsiteX2" fmla="*/ 847440 w 1360486"/>
              <a:gd name="connsiteY2" fmla="*/ 0 h 1066484"/>
              <a:gd name="connsiteX3" fmla="*/ 1360486 w 1360486"/>
              <a:gd name="connsiteY3" fmla="*/ 1066484 h 1066484"/>
              <a:gd name="connsiteX4" fmla="*/ 0 w 1360486"/>
              <a:gd name="connsiteY4" fmla="*/ 1065747 h 1066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0486" h="1066484">
                <a:moveTo>
                  <a:pt x="0" y="1065747"/>
                </a:moveTo>
                <a:lnTo>
                  <a:pt x="600271" y="5283"/>
                </a:lnTo>
                <a:lnTo>
                  <a:pt x="847440" y="0"/>
                </a:lnTo>
                <a:lnTo>
                  <a:pt x="1360486" y="1066484"/>
                </a:lnTo>
                <a:lnTo>
                  <a:pt x="0" y="1065747"/>
                </a:lnTo>
                <a:close/>
              </a:path>
            </a:pathLst>
          </a:custGeom>
          <a:solidFill>
            <a:srgbClr val="246C90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45441" y="2697177"/>
            <a:ext cx="8531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Dashboard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74192" y="3280713"/>
            <a:ext cx="85311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82020" y="4351414"/>
            <a:ext cx="10374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Subscriptions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70476" y="4848593"/>
            <a:ext cx="6030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07396" y="4351414"/>
            <a:ext cx="57579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Billing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15037" y="3142213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In-Depth</a:t>
            </a:r>
            <a:b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Optimization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69437" y="1875401"/>
            <a:ext cx="344424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High level view of product usage, top customers, revenue, profit and additional areas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09018" y="3203056"/>
            <a:ext cx="214659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Upload customer database </a:t>
            </a:r>
            <a:b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maintain customer details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97518" y="4185291"/>
            <a:ext cx="239465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Monitor pipeline with service subscription expiration dates, proactively plan for recurring revenue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13678" y="5517037"/>
            <a:ext cx="4616392" cy="4247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Enhanced visibility to cloud service data including</a:t>
            </a:r>
            <a:b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customer usage for each service and last-minute status of orders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30551" y="4212914"/>
            <a:ext cx="208743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View customer orders and processing and invoicing files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7577" y="2865214"/>
            <a:ext cx="2657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Receive actionable</a:t>
            </a:r>
            <a:b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recommendations across multiple “as a Service (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XaaS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)” deployments to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improve efficiency,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cut costs,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enhance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performance</a:t>
            </a:r>
          </a:p>
        </p:txBody>
      </p:sp>
      <p:pic>
        <p:nvPicPr>
          <p:cNvPr id="3076" name="Picture 4" descr="http://www.free-icons-download.net/images/people-icons-80620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699" y="3370863"/>
            <a:ext cx="922873" cy="92287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8" y="103362"/>
            <a:ext cx="801537" cy="7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5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6" descr="http://images.wisegeek.com/computer-screen-with-s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" t="4947" r="-249" b="6322"/>
          <a:stretch>
            <a:fillRect/>
          </a:stretch>
        </p:blipFill>
        <p:spPr bwMode="auto">
          <a:xfrm>
            <a:off x="1219200" y="1536148"/>
            <a:ext cx="6567488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09198"/>
            <a:ext cx="3810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702781" y="223673"/>
            <a:ext cx="7216726" cy="830997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lvl1pPr>
              <a:spcBef>
                <a:spcPct val="0"/>
              </a:spcBef>
              <a:buNone/>
              <a:defRPr lang="en-US" sz="2400" dirty="0">
                <a:solidFill>
                  <a:srgbClr val="366C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699" y="0"/>
            <a:ext cx="7284477" cy="914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44378"/>
                </a:solidFill>
              </a:rPr>
              <a:t>Value Add: Visibility into customer details</a:t>
            </a:r>
            <a:endParaRPr lang="en-US" sz="2400" dirty="0">
              <a:solidFill>
                <a:srgbClr val="14437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7079" y="866064"/>
            <a:ext cx="1254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2883AE"/>
                </a:solidFill>
              </a:rPr>
              <a:t>CUSTOMER</a:t>
            </a:r>
            <a:br>
              <a:rPr lang="en-US" sz="800" b="1" dirty="0">
                <a:solidFill>
                  <a:srgbClr val="2883AE"/>
                </a:solidFill>
              </a:rPr>
            </a:br>
            <a:r>
              <a:rPr lang="en-US" sz="800" b="1" dirty="0">
                <a:solidFill>
                  <a:srgbClr val="2883AE"/>
                </a:solidFill>
              </a:rPr>
              <a:t>OPTPIMIZATION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809172" y="649078"/>
            <a:ext cx="6011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Understand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lifecycle: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purchase, renewal, disconnects, churn,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up-sell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, cross-sell</a:t>
            </a:r>
          </a:p>
        </p:txBody>
      </p:sp>
      <p:sp>
        <p:nvSpPr>
          <p:cNvPr id="10" name="Oval 9"/>
          <p:cNvSpPr/>
          <p:nvPr/>
        </p:nvSpPr>
        <p:spPr>
          <a:xfrm>
            <a:off x="914403" y="111337"/>
            <a:ext cx="719432" cy="719432"/>
          </a:xfrm>
          <a:prstGeom prst="ellipse">
            <a:avLst/>
          </a:prstGeom>
          <a:solidFill>
            <a:srgbClr val="144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8" y="103362"/>
            <a:ext cx="801537" cy="7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7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0"/>
            <a:ext cx="6724650" cy="914400"/>
          </a:xfrm>
        </p:spPr>
        <p:txBody>
          <a:bodyPr/>
          <a:lstStyle/>
          <a:p>
            <a:r>
              <a:rPr lang="en-US" dirty="0">
                <a:solidFill>
                  <a:srgbClr val="144378"/>
                </a:solidFill>
              </a:rPr>
              <a:t>Value Add: Utilization analytics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9171" y="640944"/>
            <a:ext cx="5091253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Understand customer usage trends</a:t>
            </a:r>
          </a:p>
          <a:p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958562" y="441247"/>
            <a:ext cx="7226877" cy="517245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rgbClr val="366C97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4"/>
          <a:stretch/>
        </p:blipFill>
        <p:spPr>
          <a:xfrm>
            <a:off x="252157" y="1170617"/>
            <a:ext cx="6715432" cy="32740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3" t="22254" r="3045" b="20867"/>
          <a:stretch/>
        </p:blipFill>
        <p:spPr>
          <a:xfrm>
            <a:off x="6195757" y="4118077"/>
            <a:ext cx="2378955" cy="21434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6" t="21116" r="3010" b="21484"/>
          <a:stretch/>
        </p:blipFill>
        <p:spPr>
          <a:xfrm>
            <a:off x="1143203" y="4118077"/>
            <a:ext cx="2355647" cy="216309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4" t="37535" r="2304" b="5065"/>
          <a:stretch/>
        </p:blipFill>
        <p:spPr>
          <a:xfrm>
            <a:off x="3609873" y="4118077"/>
            <a:ext cx="2474861" cy="21630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24555" y="878257"/>
            <a:ext cx="8652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rgbClr val="2883AE"/>
                </a:solidFill>
              </a:defRPr>
            </a:lvl1pPr>
          </a:lstStyle>
          <a:p>
            <a:r>
              <a:rPr lang="en-US" dirty="0"/>
              <a:t>DASHBOARD</a:t>
            </a:r>
          </a:p>
        </p:txBody>
      </p:sp>
      <p:sp>
        <p:nvSpPr>
          <p:cNvPr id="11" name="Oval 10"/>
          <p:cNvSpPr/>
          <p:nvPr/>
        </p:nvSpPr>
        <p:spPr>
          <a:xfrm>
            <a:off x="914403" y="111337"/>
            <a:ext cx="719432" cy="719432"/>
          </a:xfrm>
          <a:prstGeom prst="ellipse">
            <a:avLst/>
          </a:prstGeom>
          <a:solidFill>
            <a:srgbClr val="144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8" y="103362"/>
            <a:ext cx="801537" cy="7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9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0"/>
            <a:ext cx="6724650" cy="914400"/>
          </a:xfrm>
        </p:spPr>
        <p:txBody>
          <a:bodyPr/>
          <a:lstStyle/>
          <a:p>
            <a:r>
              <a:rPr lang="en-US" dirty="0">
                <a:solidFill>
                  <a:srgbClr val="144378"/>
                </a:solidFill>
              </a:rPr>
              <a:t>Value Add: Streamlined billing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0700" y="641272"/>
            <a:ext cx="619969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US" dirty="0"/>
              <a:t>A simple click to your monthly billing report in </a:t>
            </a:r>
            <a:r>
              <a:rPr lang="en-US" dirty="0" err="1"/>
              <a:t>BlueSky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08" y="1675666"/>
            <a:ext cx="8779984" cy="4250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24555" y="878257"/>
            <a:ext cx="8652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rgbClr val="2883AE"/>
                </a:solidFill>
              </a:defRPr>
            </a:lvl1pPr>
          </a:lstStyle>
          <a:p>
            <a:r>
              <a:rPr lang="en-US" dirty="0"/>
              <a:t>BILLING</a:t>
            </a:r>
          </a:p>
        </p:txBody>
      </p:sp>
      <p:sp>
        <p:nvSpPr>
          <p:cNvPr id="8" name="Oval 7"/>
          <p:cNvSpPr/>
          <p:nvPr/>
        </p:nvSpPr>
        <p:spPr>
          <a:xfrm>
            <a:off x="914403" y="111337"/>
            <a:ext cx="719432" cy="719432"/>
          </a:xfrm>
          <a:prstGeom prst="ellipse">
            <a:avLst/>
          </a:prstGeom>
          <a:solidFill>
            <a:srgbClr val="144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8" y="103362"/>
            <a:ext cx="801537" cy="7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0700" y="0"/>
            <a:ext cx="672465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144378"/>
                </a:solidFill>
              </a:rPr>
              <a:t>Value Add: Simplified invoicing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1790700" y="1"/>
            <a:ext cx="663286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lang="en-US" sz="2400" dirty="0">
                <a:solidFill>
                  <a:srgbClr val="14437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57" y="1234838"/>
            <a:ext cx="4310922" cy="5113766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7" t="16845" r="24475" b="2925"/>
          <a:stretch/>
        </p:blipFill>
        <p:spPr>
          <a:xfrm>
            <a:off x="4620854" y="1156447"/>
            <a:ext cx="4401252" cy="50970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24555" y="878257"/>
            <a:ext cx="8652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rgbClr val="2883AE"/>
                </a:solidFill>
              </a:defRPr>
            </a:lvl1pPr>
          </a:lstStyle>
          <a:p>
            <a:r>
              <a:rPr lang="en-US" dirty="0"/>
              <a:t>BILLING</a:t>
            </a:r>
          </a:p>
        </p:txBody>
      </p:sp>
      <p:sp>
        <p:nvSpPr>
          <p:cNvPr id="8" name="Oval 7"/>
          <p:cNvSpPr/>
          <p:nvPr/>
        </p:nvSpPr>
        <p:spPr>
          <a:xfrm>
            <a:off x="914403" y="111337"/>
            <a:ext cx="719432" cy="719432"/>
          </a:xfrm>
          <a:prstGeom prst="ellipse">
            <a:avLst/>
          </a:prstGeom>
          <a:solidFill>
            <a:srgbClr val="144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8" y="103362"/>
            <a:ext cx="801537" cy="75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0700" y="654949"/>
            <a:ext cx="6632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Consolidation of orders </a:t>
            </a:r>
            <a:r>
              <a:rPr lang="en-US" spc="-4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bolsters </a:t>
            </a:r>
            <a:r>
              <a:rPr lang="en-US" spc="-4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back office operations</a:t>
            </a:r>
          </a:p>
        </p:txBody>
      </p:sp>
    </p:spTree>
    <p:extLst>
      <p:ext uri="{BB962C8B-B14F-4D97-AF65-F5344CB8AC3E}">
        <p14:creationId xmlns:p14="http://schemas.microsoft.com/office/powerpoint/2010/main" val="124738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790700" y="-1"/>
            <a:ext cx="6394739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lang="en-US" sz="2400" dirty="0">
                <a:solidFill>
                  <a:srgbClr val="14437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Value Adds: Visibility to cloud service data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885327" y="1225480"/>
            <a:ext cx="5448324" cy="4825533"/>
            <a:chOff x="294927" y="992777"/>
            <a:chExt cx="5896906" cy="5186386"/>
          </a:xfrm>
        </p:grpSpPr>
        <p:grpSp>
          <p:nvGrpSpPr>
            <p:cNvPr id="13" name="Group 12"/>
            <p:cNvGrpSpPr/>
            <p:nvPr/>
          </p:nvGrpSpPr>
          <p:grpSpPr>
            <a:xfrm>
              <a:off x="294927" y="992777"/>
              <a:ext cx="5896906" cy="5186386"/>
              <a:chOff x="4096804" y="1464141"/>
              <a:chExt cx="4539131" cy="399221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96804" y="1464141"/>
                <a:ext cx="4539131" cy="314951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096804" y="1646802"/>
                <a:ext cx="4539131" cy="380954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294927" y="992777"/>
              <a:ext cx="5896906" cy="515738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957457" y="845005"/>
            <a:ext cx="1242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rgbClr val="2883AE"/>
                </a:solidFill>
              </a:defRPr>
            </a:lvl1pPr>
          </a:lstStyle>
          <a:p>
            <a:r>
              <a:rPr lang="en-US" dirty="0"/>
              <a:t>ORDERS &amp;</a:t>
            </a:r>
            <a:br>
              <a:rPr lang="en-US" dirty="0"/>
            </a:br>
            <a:r>
              <a:rPr lang="en-US" dirty="0"/>
              <a:t>SUBSCRIPTIONS</a:t>
            </a:r>
          </a:p>
        </p:txBody>
      </p:sp>
      <p:sp>
        <p:nvSpPr>
          <p:cNvPr id="10" name="Oval 9"/>
          <p:cNvSpPr/>
          <p:nvPr/>
        </p:nvSpPr>
        <p:spPr>
          <a:xfrm>
            <a:off x="914403" y="111337"/>
            <a:ext cx="719432" cy="719432"/>
          </a:xfrm>
          <a:prstGeom prst="ellipse">
            <a:avLst/>
          </a:prstGeom>
          <a:solidFill>
            <a:srgbClr val="144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8" y="103362"/>
            <a:ext cx="801537" cy="75385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90699" y="677166"/>
            <a:ext cx="5792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Increases transparency,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speeds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time to revenue</a:t>
            </a:r>
          </a:p>
        </p:txBody>
      </p:sp>
    </p:spTree>
    <p:extLst>
      <p:ext uri="{BB962C8B-B14F-4D97-AF65-F5344CB8AC3E}">
        <p14:creationId xmlns:p14="http://schemas.microsoft.com/office/powerpoint/2010/main" val="34722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53845" y="423364"/>
            <a:ext cx="7836310" cy="7315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366C97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144378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01213" y="1663689"/>
            <a:ext cx="4741575" cy="730526"/>
            <a:chOff x="2354580" y="1631314"/>
            <a:chExt cx="4434840" cy="683268"/>
          </a:xfrm>
        </p:grpSpPr>
        <p:pic>
          <p:nvPicPr>
            <p:cNvPr id="5" name="Picture 4" descr="people-man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355" y="1631314"/>
              <a:ext cx="198258" cy="528711"/>
            </a:xfrm>
            <a:prstGeom prst="rect">
              <a:avLst/>
            </a:prstGeom>
          </p:spPr>
        </p:pic>
        <p:pic>
          <p:nvPicPr>
            <p:cNvPr id="6" name="Picture 5" descr="people-man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5496" y="1785871"/>
              <a:ext cx="198258" cy="528711"/>
            </a:xfrm>
            <a:prstGeom prst="rect">
              <a:avLst/>
            </a:prstGeom>
          </p:spPr>
        </p:pic>
        <p:pic>
          <p:nvPicPr>
            <p:cNvPr id="7" name="Picture 6" descr="people-man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1097" y="1785871"/>
              <a:ext cx="198258" cy="528711"/>
            </a:xfrm>
            <a:prstGeom prst="rect">
              <a:avLst/>
            </a:prstGeom>
          </p:spPr>
        </p:pic>
        <p:pic>
          <p:nvPicPr>
            <p:cNvPr id="8" name="Picture 7" descr="people-man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2838" y="1631314"/>
              <a:ext cx="198258" cy="528711"/>
            </a:xfrm>
            <a:prstGeom prst="rect">
              <a:avLst/>
            </a:prstGeom>
          </p:spPr>
        </p:pic>
        <p:pic>
          <p:nvPicPr>
            <p:cNvPr id="9" name="Picture 8" descr="people-man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580" y="1785871"/>
              <a:ext cx="198258" cy="528711"/>
            </a:xfrm>
            <a:prstGeom prst="rect">
              <a:avLst/>
            </a:prstGeom>
          </p:spPr>
        </p:pic>
        <p:pic>
          <p:nvPicPr>
            <p:cNvPr id="10" name="Picture 9" descr="people-man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5771" y="1631314"/>
              <a:ext cx="198258" cy="528711"/>
            </a:xfrm>
            <a:prstGeom prst="rect">
              <a:avLst/>
            </a:prstGeom>
          </p:spPr>
        </p:pic>
        <p:pic>
          <p:nvPicPr>
            <p:cNvPr id="11" name="Picture 10" descr="people-man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912" y="1785871"/>
              <a:ext cx="198258" cy="528711"/>
            </a:xfrm>
            <a:prstGeom prst="rect">
              <a:avLst/>
            </a:prstGeom>
          </p:spPr>
        </p:pic>
        <p:pic>
          <p:nvPicPr>
            <p:cNvPr id="12" name="Picture 11" descr="people-man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7513" y="1785871"/>
              <a:ext cx="198258" cy="528711"/>
            </a:xfrm>
            <a:prstGeom prst="rect">
              <a:avLst/>
            </a:prstGeom>
          </p:spPr>
        </p:pic>
        <p:pic>
          <p:nvPicPr>
            <p:cNvPr id="13" name="Picture 12" descr="people-man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9254" y="1631314"/>
              <a:ext cx="198258" cy="528711"/>
            </a:xfrm>
            <a:prstGeom prst="rect">
              <a:avLst/>
            </a:prstGeom>
          </p:spPr>
        </p:pic>
        <p:pic>
          <p:nvPicPr>
            <p:cNvPr id="14" name="Picture 13" descr="people-man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2187" y="1631314"/>
              <a:ext cx="198258" cy="528711"/>
            </a:xfrm>
            <a:prstGeom prst="rect">
              <a:avLst/>
            </a:prstGeom>
          </p:spPr>
        </p:pic>
        <p:pic>
          <p:nvPicPr>
            <p:cNvPr id="15" name="Picture 14" descr="people-man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8328" y="1785871"/>
              <a:ext cx="198258" cy="528711"/>
            </a:xfrm>
            <a:prstGeom prst="rect">
              <a:avLst/>
            </a:prstGeom>
          </p:spPr>
        </p:pic>
        <p:pic>
          <p:nvPicPr>
            <p:cNvPr id="16" name="Picture 15" descr="people-man.pn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369B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3929" y="1785871"/>
              <a:ext cx="198258" cy="528711"/>
            </a:xfrm>
            <a:prstGeom prst="rect">
              <a:avLst/>
            </a:prstGeom>
          </p:spPr>
        </p:pic>
        <p:pic>
          <p:nvPicPr>
            <p:cNvPr id="17" name="Picture 16" descr="people-man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670" y="1631314"/>
              <a:ext cx="198258" cy="528711"/>
            </a:xfrm>
            <a:prstGeom prst="rect">
              <a:avLst/>
            </a:prstGeom>
          </p:spPr>
        </p:pic>
        <p:pic>
          <p:nvPicPr>
            <p:cNvPr id="18" name="Picture 17" descr="people-man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8603" y="1631314"/>
              <a:ext cx="198258" cy="528711"/>
            </a:xfrm>
            <a:prstGeom prst="rect">
              <a:avLst/>
            </a:prstGeom>
          </p:spPr>
        </p:pic>
        <p:pic>
          <p:nvPicPr>
            <p:cNvPr id="19" name="Picture 18" descr="people-man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4744" y="1785871"/>
              <a:ext cx="198258" cy="528711"/>
            </a:xfrm>
            <a:prstGeom prst="rect">
              <a:avLst/>
            </a:prstGeom>
          </p:spPr>
        </p:pic>
        <p:pic>
          <p:nvPicPr>
            <p:cNvPr id="20" name="Picture 19" descr="people-man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0345" y="1785871"/>
              <a:ext cx="198258" cy="528711"/>
            </a:xfrm>
            <a:prstGeom prst="rect">
              <a:avLst/>
            </a:prstGeom>
          </p:spPr>
        </p:pic>
        <p:pic>
          <p:nvPicPr>
            <p:cNvPr id="21" name="Picture 20" descr="people-man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2086" y="1631314"/>
              <a:ext cx="198258" cy="528711"/>
            </a:xfrm>
            <a:prstGeom prst="rect">
              <a:avLst/>
            </a:prstGeom>
          </p:spPr>
        </p:pic>
        <p:pic>
          <p:nvPicPr>
            <p:cNvPr id="22" name="Picture 21" descr="people-man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021" y="1631314"/>
              <a:ext cx="198258" cy="528711"/>
            </a:xfrm>
            <a:prstGeom prst="rect">
              <a:avLst/>
            </a:prstGeom>
          </p:spPr>
        </p:pic>
        <p:pic>
          <p:nvPicPr>
            <p:cNvPr id="23" name="Picture 22" descr="people-man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1162" y="1785871"/>
              <a:ext cx="198258" cy="528711"/>
            </a:xfrm>
            <a:prstGeom prst="rect">
              <a:avLst/>
            </a:prstGeom>
          </p:spPr>
        </p:pic>
        <p:pic>
          <p:nvPicPr>
            <p:cNvPr id="24" name="Picture 23" descr="people-man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763" y="1785871"/>
              <a:ext cx="198258" cy="528711"/>
            </a:xfrm>
            <a:prstGeom prst="rect">
              <a:avLst/>
            </a:prstGeom>
          </p:spPr>
        </p:pic>
        <p:pic>
          <p:nvPicPr>
            <p:cNvPr id="25" name="Picture 24" descr="people-man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8504" y="1631314"/>
              <a:ext cx="198258" cy="528711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951796" y="2394215"/>
            <a:ext cx="7242948" cy="3306617"/>
            <a:chOff x="1399607" y="2119968"/>
            <a:chExt cx="6441804" cy="2706205"/>
          </a:xfrm>
        </p:grpSpPr>
        <p:grpSp>
          <p:nvGrpSpPr>
            <p:cNvPr id="26" name="Group 25"/>
            <p:cNvGrpSpPr/>
            <p:nvPr/>
          </p:nvGrpSpPr>
          <p:grpSpPr>
            <a:xfrm>
              <a:off x="1399607" y="2119968"/>
              <a:ext cx="6441804" cy="2706205"/>
              <a:chOff x="1399607" y="1835862"/>
              <a:chExt cx="6344786" cy="270620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401845" y="2075768"/>
                <a:ext cx="6337078" cy="2466299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12700" cap="flat" cmpd="sng" algn="ctr">
                <a:solidFill>
                  <a:srgbClr val="00417A"/>
                </a:solidFill>
                <a:prstDash val="solid"/>
              </a:ln>
              <a:effectLst/>
            </p:spPr>
            <p:txBody>
              <a:bodyPr lIns="91440" tIns="274320" rtlCol="0" anchor="t" anchorCtr="0"/>
              <a:lstStyle/>
              <a:p>
                <a:pPr algn="ctr" defTabSz="914400">
                  <a:spcBef>
                    <a:spcPts val="1200"/>
                  </a:spcBef>
                  <a:defRPr/>
                </a:pPr>
                <a:r>
                  <a:rPr lang="en-US" sz="1400" kern="0" dirty="0">
                    <a:solidFill>
                      <a:srgbClr val="2661AB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          </a:t>
                </a:r>
                <a:r>
                  <a:rPr lang="en-US" sz="1600" kern="0" dirty="0">
                    <a:solidFill>
                      <a:srgbClr val="2661AB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Single entry portal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399607" y="1835862"/>
                <a:ext cx="6344786" cy="239906"/>
              </a:xfrm>
              <a:prstGeom prst="rect">
                <a:avLst/>
              </a:prstGeom>
              <a:solidFill>
                <a:srgbClr val="00417A"/>
              </a:solidFill>
              <a:ln>
                <a:solidFill>
                  <a:srgbClr val="00417A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 defTabSz="914400">
                  <a:defRPr/>
                </a:pPr>
                <a:r>
                  <a:rPr lang="en-US" sz="1100" kern="0" dirty="0">
                    <a:solidFill>
                      <a:srgbClr val="FFFFFF"/>
                    </a:solidFill>
                  </a:rPr>
                  <a:t>OEMs • ISVs • CSPs • 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Resellers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</a:rPr>
                  <a:t>/</a:t>
                </a:r>
                <a:r>
                  <a: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Solution Providers • End Users • Employees</a:t>
                </a: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3568039" y="3119825"/>
              <a:ext cx="1987434" cy="814397"/>
            </a:xfrm>
            <a:prstGeom prst="rect">
              <a:avLst/>
            </a:prstGeom>
            <a:solidFill>
              <a:srgbClr val="00417A"/>
            </a:solidFill>
            <a:ln w="9525" cap="flat" cmpd="sng" algn="ctr">
              <a:noFill/>
              <a:prstDash val="solid"/>
            </a:ln>
            <a:effectLst/>
          </p:spPr>
          <p:txBody>
            <a:bodyPr tIns="91440" rtlCol="0" anchor="t" anchorCtr="0"/>
            <a:lstStyle/>
            <a:p>
              <a:pPr algn="ctr" defTabSz="914400">
                <a:defRPr/>
              </a:pPr>
              <a:endParaRPr lang="en-US" sz="1200" kern="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613502" y="3119825"/>
              <a:ext cx="2103120" cy="814397"/>
            </a:xfrm>
            <a:prstGeom prst="rect">
              <a:avLst/>
            </a:prstGeom>
            <a:solidFill>
              <a:srgbClr val="00417A"/>
            </a:solidFill>
            <a:ln w="9525" cap="flat" cmpd="sng" algn="ctr">
              <a:noFill/>
              <a:prstDash val="solid"/>
            </a:ln>
            <a:effectLst/>
          </p:spPr>
          <p:txBody>
            <a:bodyPr tIns="91440" rtlCol="0" anchor="t" anchorCtr="0"/>
            <a:lstStyle/>
            <a:p>
              <a:pPr algn="ctr" defTabSz="914400">
                <a:defRPr/>
              </a:pPr>
              <a:endParaRPr lang="en-US" sz="1200" i="1" kern="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517792" y="3119825"/>
              <a:ext cx="1987434" cy="814397"/>
            </a:xfrm>
            <a:prstGeom prst="rect">
              <a:avLst/>
            </a:prstGeom>
            <a:solidFill>
              <a:srgbClr val="00417A"/>
            </a:solidFill>
            <a:ln w="9525" cap="flat" cmpd="sng" algn="ctr">
              <a:noFill/>
              <a:prstDash val="solid"/>
            </a:ln>
            <a:effectLst/>
          </p:spPr>
          <p:txBody>
            <a:bodyPr tIns="91440" rtlCol="0" anchor="t" anchorCtr="0"/>
            <a:lstStyle/>
            <a:p>
              <a:pPr algn="ctr" defTabSz="914400">
                <a:defRPr/>
              </a:pPr>
              <a:endParaRPr lang="en-US" sz="1200" kern="0" dirty="0">
                <a:solidFill>
                  <a:prstClr val="white"/>
                </a:solidFill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568039" y="3825248"/>
              <a:ext cx="1987434" cy="90977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182880" rIns="0" rtlCol="0" anchor="t" anchorCtr="0"/>
            <a:lstStyle/>
            <a:p>
              <a:pPr algn="ctr" defTabSz="914400">
                <a:defRPr/>
              </a:pPr>
              <a:r>
                <a:rPr lang="en-US" sz="1200" kern="0" dirty="0">
                  <a:solidFill>
                    <a:srgbClr val="51515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Analytics </a:t>
              </a:r>
              <a:br>
                <a:rPr lang="en-US" sz="1200" kern="0" dirty="0">
                  <a:solidFill>
                    <a:srgbClr val="51515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en-US" sz="1200" kern="0" dirty="0">
                  <a:solidFill>
                    <a:srgbClr val="51515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and enablement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613502" y="3825248"/>
              <a:ext cx="2103120" cy="90977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182880" rIns="0" rtlCol="0" anchor="t" anchorCtr="0"/>
            <a:lstStyle/>
            <a:p>
              <a:pPr algn="ctr" defTabSz="914400">
                <a:defRPr/>
              </a:pPr>
              <a:r>
                <a:rPr lang="en-US" sz="1200" kern="0" dirty="0">
                  <a:solidFill>
                    <a:srgbClr val="51515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Business operations services, billing, lead generation, up sell, technical support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517792" y="3825248"/>
              <a:ext cx="1987434" cy="90977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lIns="0" tIns="182880" rIns="0" rtlCol="0" anchor="t" anchorCtr="0"/>
            <a:lstStyle/>
            <a:p>
              <a:pPr algn="ctr" defTabSz="914400">
                <a:defRPr/>
              </a:pPr>
              <a:r>
                <a:rPr lang="en-US" sz="1200" kern="0" dirty="0">
                  <a:solidFill>
                    <a:srgbClr val="515151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Monitoring, performance, renewals and life cycle management</a:t>
              </a:r>
            </a:p>
          </p:txBody>
        </p:sp>
        <p:pic>
          <p:nvPicPr>
            <p:cNvPr id="35" name="Picture 6" descr="http://www.smartdatacollective.com/sites/smartdatacollective.com/files/Analytics.png"/>
            <p:cNvPicPr>
              <a:picLocks noChangeAspect="1" noChangeArrowheads="1"/>
            </p:cNvPicPr>
            <p:nvPr/>
          </p:nvPicPr>
          <p:blipFill>
            <a:blip r:embed="rId5">
              <a:duotone>
                <a:srgbClr val="FFFFFF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9151" y="3073076"/>
              <a:ext cx="1167076" cy="77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6736" y="3157525"/>
              <a:ext cx="1182725" cy="641857"/>
            </a:xfrm>
            <a:prstGeom prst="rect">
              <a:avLst/>
            </a:prstGeom>
          </p:spPr>
        </p:pic>
        <p:grpSp>
          <p:nvGrpSpPr>
            <p:cNvPr id="37" name="Group 36"/>
            <p:cNvGrpSpPr/>
            <p:nvPr/>
          </p:nvGrpSpPr>
          <p:grpSpPr>
            <a:xfrm>
              <a:off x="1840060" y="3353227"/>
              <a:ext cx="1310504" cy="331533"/>
              <a:chOff x="2025067" y="2762795"/>
              <a:chExt cx="1600699" cy="40494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2025067" y="2762795"/>
                <a:ext cx="365547" cy="404946"/>
              </a:xfrm>
              <a:prstGeom prst="rect">
                <a:avLst/>
              </a:prstGeom>
              <a:noFill/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438961" y="2762795"/>
                <a:ext cx="365547" cy="404946"/>
              </a:xfrm>
              <a:prstGeom prst="rect">
                <a:avLst/>
              </a:prstGeom>
              <a:noFill/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846324" y="2762795"/>
                <a:ext cx="365547" cy="404946"/>
              </a:xfrm>
              <a:prstGeom prst="rect">
                <a:avLst/>
              </a:prstGeom>
              <a:noFill/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260219" y="2762795"/>
                <a:ext cx="365547" cy="404946"/>
              </a:xfrm>
              <a:prstGeom prst="rect">
                <a:avLst/>
              </a:prstGeom>
              <a:noFill/>
              <a:ln w="1270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2057395" y="2850968"/>
                <a:ext cx="261257" cy="202475"/>
              </a:xfrm>
              <a:custGeom>
                <a:avLst/>
                <a:gdLst>
                  <a:gd name="connsiteX0" fmla="*/ 0 w 522514"/>
                  <a:gd name="connsiteY0" fmla="*/ 182880 h 202475"/>
                  <a:gd name="connsiteX1" fmla="*/ 97972 w 522514"/>
                  <a:gd name="connsiteY1" fmla="*/ 143692 h 202475"/>
                  <a:gd name="connsiteX2" fmla="*/ 124097 w 522514"/>
                  <a:gd name="connsiteY2" fmla="*/ 0 h 202475"/>
                  <a:gd name="connsiteX3" fmla="*/ 189412 w 522514"/>
                  <a:gd name="connsiteY3" fmla="*/ 104503 h 202475"/>
                  <a:gd name="connsiteX4" fmla="*/ 248194 w 522514"/>
                  <a:gd name="connsiteY4" fmla="*/ 130629 h 202475"/>
                  <a:gd name="connsiteX5" fmla="*/ 293914 w 522514"/>
                  <a:gd name="connsiteY5" fmla="*/ 71846 h 202475"/>
                  <a:gd name="connsiteX6" fmla="*/ 320040 w 522514"/>
                  <a:gd name="connsiteY6" fmla="*/ 78377 h 202475"/>
                  <a:gd name="connsiteX7" fmla="*/ 437606 w 522514"/>
                  <a:gd name="connsiteY7" fmla="*/ 202475 h 202475"/>
                  <a:gd name="connsiteX8" fmla="*/ 522514 w 522514"/>
                  <a:gd name="connsiteY8" fmla="*/ 58783 h 202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2514" h="202475">
                    <a:moveTo>
                      <a:pt x="0" y="182880"/>
                    </a:moveTo>
                    <a:lnTo>
                      <a:pt x="97972" y="143692"/>
                    </a:lnTo>
                    <a:lnTo>
                      <a:pt x="124097" y="0"/>
                    </a:lnTo>
                    <a:lnTo>
                      <a:pt x="189412" y="104503"/>
                    </a:lnTo>
                    <a:lnTo>
                      <a:pt x="248194" y="130629"/>
                    </a:lnTo>
                    <a:lnTo>
                      <a:pt x="293914" y="71846"/>
                    </a:lnTo>
                    <a:lnTo>
                      <a:pt x="320040" y="78377"/>
                    </a:lnTo>
                    <a:lnTo>
                      <a:pt x="437606" y="202475"/>
                    </a:lnTo>
                    <a:lnTo>
                      <a:pt x="522514" y="58783"/>
                    </a:lnTo>
                  </a:path>
                </a:pathLst>
              </a:custGeom>
              <a:noFill/>
              <a:ln w="19050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2481364" y="2829378"/>
                <a:ext cx="283053" cy="289197"/>
                <a:chOff x="1287417" y="2708366"/>
                <a:chExt cx="493300" cy="504008"/>
              </a:xfrm>
              <a:solidFill>
                <a:srgbClr val="FFFFFF"/>
              </a:solidFill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1287417" y="3001554"/>
                  <a:ext cx="89172" cy="210820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1422126" y="2708366"/>
                  <a:ext cx="89172" cy="504008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1556835" y="2818131"/>
                  <a:ext cx="89172" cy="394243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1691545" y="2923177"/>
                  <a:ext cx="89172" cy="289197"/>
                </a:xfrm>
                <a:prstGeom prst="rect">
                  <a:avLst/>
                </a:prstGeom>
                <a:grpFill/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44" name="Oval 43"/>
              <p:cNvSpPr/>
              <p:nvPr/>
            </p:nvSpPr>
            <p:spPr>
              <a:xfrm>
                <a:off x="2888231" y="2840667"/>
                <a:ext cx="266618" cy="266618"/>
              </a:xfrm>
              <a:prstGeom prst="ellipse">
                <a:avLst/>
              </a:prstGeom>
              <a:solidFill>
                <a:srgbClr val="84BACE"/>
              </a:solidFill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294894" y="2812696"/>
                <a:ext cx="284902" cy="324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58738" marR="0" lvl="0" indent="-58738" defTabSz="914400" eaLnBrk="1" fontAlgn="auto" latinLnBrk="0" hangingPunct="1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------</a:t>
                </a:r>
              </a:p>
              <a:p>
                <a:pPr marL="58738" marR="0" lvl="0" indent="-58738" defTabSz="914400" eaLnBrk="1" fontAlgn="auto" latinLnBrk="0" hangingPunct="1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------</a:t>
                </a:r>
              </a:p>
              <a:p>
                <a:pPr marL="58738" marR="0" lvl="0" indent="-58738" defTabSz="914400" eaLnBrk="1" fontAlgn="auto" latinLnBrk="0" hangingPunct="1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------</a:t>
                </a:r>
              </a:p>
              <a:p>
                <a:pPr marL="58738" marR="0" lvl="0" indent="-58738" defTabSz="914400" eaLnBrk="1" fontAlgn="auto" latinLnBrk="0" hangingPunct="1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------</a:t>
                </a:r>
              </a:p>
              <a:p>
                <a:pPr marL="58738" marR="0" lvl="0" indent="-58738" defTabSz="914400" eaLnBrk="1" fontAlgn="auto" latinLnBrk="0" hangingPunct="1">
                  <a:lnSpc>
                    <a:spcPct val="6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------</a:t>
                </a:r>
              </a:p>
            </p:txBody>
          </p:sp>
          <p:sp>
            <p:nvSpPr>
              <p:cNvPr id="46" name="Pie 45"/>
              <p:cNvSpPr/>
              <p:nvPr/>
            </p:nvSpPr>
            <p:spPr>
              <a:xfrm>
                <a:off x="2886788" y="2839224"/>
                <a:ext cx="269503" cy="269503"/>
              </a:xfrm>
              <a:prstGeom prst="pie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1325" y="2461237"/>
              <a:ext cx="593575" cy="523138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8124555" y="878257"/>
            <a:ext cx="8652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rgbClr val="2883AE"/>
                </a:solidFill>
              </a:defRPr>
            </a:lvl1pPr>
          </a:lstStyle>
          <a:p>
            <a:r>
              <a:rPr lang="en-US" dirty="0"/>
              <a:t>ORDERS</a:t>
            </a:r>
          </a:p>
        </p:txBody>
      </p:sp>
      <p:sp>
        <p:nvSpPr>
          <p:cNvPr id="54" name="Oval 53"/>
          <p:cNvSpPr/>
          <p:nvPr/>
        </p:nvSpPr>
        <p:spPr>
          <a:xfrm>
            <a:off x="914403" y="111337"/>
            <a:ext cx="719432" cy="719432"/>
          </a:xfrm>
          <a:prstGeom prst="ellipse">
            <a:avLst/>
          </a:prstGeom>
          <a:solidFill>
            <a:srgbClr val="1443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6877" y="82759"/>
            <a:ext cx="787308" cy="795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522" y="-1"/>
            <a:ext cx="6731827" cy="10160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144378"/>
                </a:solidFill>
              </a:rPr>
              <a:t>Westcon-</a:t>
            </a:r>
            <a:r>
              <a:rPr lang="en-US" dirty="0" err="1">
                <a:solidFill>
                  <a:srgbClr val="144378"/>
                </a:solidFill>
              </a:rPr>
              <a:t>Comstor</a:t>
            </a:r>
            <a:r>
              <a:rPr lang="en-US" dirty="0">
                <a:solidFill>
                  <a:srgbClr val="144378"/>
                </a:solidFill>
              </a:rPr>
              <a:t> “Single Pane of Glass” </a:t>
            </a:r>
            <a:br>
              <a:rPr lang="en-US" dirty="0">
                <a:solidFill>
                  <a:srgbClr val="144378"/>
                </a:solidFill>
              </a:rPr>
            </a:br>
            <a:r>
              <a:rPr lang="en-US" dirty="0">
                <a:solidFill>
                  <a:srgbClr val="144378"/>
                </a:solidFill>
              </a:rPr>
              <a:t>for hybrid and digital logistics</a:t>
            </a:r>
          </a:p>
        </p:txBody>
      </p:sp>
    </p:spTree>
    <p:extLst>
      <p:ext uri="{BB962C8B-B14F-4D97-AF65-F5344CB8AC3E}">
        <p14:creationId xmlns:p14="http://schemas.microsoft.com/office/powerpoint/2010/main" val="195036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/>
          <p:cNvSpPr/>
          <p:nvPr/>
        </p:nvSpPr>
        <p:spPr>
          <a:xfrm rot="5400000">
            <a:off x="7530856" y="3541750"/>
            <a:ext cx="1208930" cy="1377232"/>
          </a:xfrm>
          <a:prstGeom prst="homePlate">
            <a:avLst>
              <a:gd name="adj" fmla="val 19622"/>
            </a:avLst>
          </a:prstGeom>
          <a:solidFill>
            <a:sysClr val="window" lastClr="FFFFFF">
              <a:lumMod val="75000"/>
            </a:sys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Arrow: Pentagon 4"/>
          <p:cNvSpPr/>
          <p:nvPr/>
        </p:nvSpPr>
        <p:spPr>
          <a:xfrm rot="5400000">
            <a:off x="6985394" y="2927424"/>
            <a:ext cx="2299855" cy="1377232"/>
          </a:xfrm>
          <a:prstGeom prst="homePlate">
            <a:avLst>
              <a:gd name="adj" fmla="val 17248"/>
            </a:avLst>
          </a:prstGeom>
          <a:solidFill>
            <a:srgbClr val="5D5D5D">
              <a:lumMod val="20000"/>
              <a:lumOff val="8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49521" y="2817081"/>
            <a:ext cx="1371600" cy="130803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45720" tIns="91430" rIns="45720" bIns="45715" anchor="t" anchorCtr="1">
            <a:spAutoFit/>
          </a:bodyPr>
          <a:lstStyle/>
          <a:p>
            <a:pPr marL="171450" lvl="1" indent="-171450" defTabSz="914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5D5D5D">
                    <a:lumMod val="75000"/>
                  </a:srgbClr>
                </a:solidFill>
                <a:latin typeface="Open Sans"/>
              </a:rPr>
              <a:t>Reduce onboarding time</a:t>
            </a:r>
          </a:p>
          <a:p>
            <a:pPr marL="171450" lvl="1" indent="-171450" defTabSz="914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5D5D5D">
                    <a:lumMod val="75000"/>
                  </a:srgbClr>
                </a:solidFill>
                <a:latin typeface="Open Sans"/>
              </a:rPr>
              <a:t>Improve UI/UX features</a:t>
            </a:r>
          </a:p>
          <a:p>
            <a:pPr marL="171450" lvl="1" indent="-171450" defTabSz="914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5D5D5D">
                    <a:lumMod val="75000"/>
                  </a:srgbClr>
                </a:solidFill>
                <a:latin typeface="Open Sans"/>
              </a:rPr>
              <a:t>Multi-language/ multi currency</a:t>
            </a:r>
          </a:p>
        </p:txBody>
      </p:sp>
      <p:sp>
        <p:nvSpPr>
          <p:cNvPr id="8" name="Arrow: Pentagon 7"/>
          <p:cNvSpPr/>
          <p:nvPr/>
        </p:nvSpPr>
        <p:spPr>
          <a:xfrm rot="5400000">
            <a:off x="6096926" y="3545266"/>
            <a:ext cx="1208930" cy="1370201"/>
          </a:xfrm>
          <a:prstGeom prst="homePlate">
            <a:avLst>
              <a:gd name="adj" fmla="val 19622"/>
            </a:avLst>
          </a:prstGeom>
          <a:solidFill>
            <a:sysClr val="window" lastClr="FFFFFF">
              <a:lumMod val="75000"/>
            </a:sys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Arrow: Pentagon 8"/>
          <p:cNvSpPr/>
          <p:nvPr/>
        </p:nvSpPr>
        <p:spPr>
          <a:xfrm rot="5400000">
            <a:off x="5551463" y="2930938"/>
            <a:ext cx="2299857" cy="1370201"/>
          </a:xfrm>
          <a:prstGeom prst="homePlate">
            <a:avLst>
              <a:gd name="adj" fmla="val 17248"/>
            </a:avLst>
          </a:prstGeom>
          <a:solidFill>
            <a:srgbClr val="5D5D5D">
              <a:lumMod val="20000"/>
              <a:lumOff val="8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5591" y="2817081"/>
            <a:ext cx="1371600" cy="106181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45720" tIns="91430" rIns="45720" bIns="45715" anchor="t" anchorCtr="1">
            <a:spAutoFit/>
          </a:bodyPr>
          <a:lstStyle/>
          <a:p>
            <a:pPr marL="171450" lvl="1" indent="-171450" defTabSz="914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5D5D5D">
                    <a:lumMod val="75000"/>
                  </a:srgbClr>
                </a:solidFill>
                <a:latin typeface="Open Sans"/>
              </a:rPr>
              <a:t>Integrated hybrid purchasing</a:t>
            </a:r>
          </a:p>
          <a:p>
            <a:pPr marL="171450" lvl="1" indent="-171450" defTabSz="914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5D5D5D">
                    <a:lumMod val="75000"/>
                  </a:srgbClr>
                </a:solidFill>
                <a:latin typeface="Open Sans"/>
              </a:rPr>
              <a:t>Vendor and back office integration </a:t>
            </a:r>
          </a:p>
        </p:txBody>
      </p:sp>
      <p:sp>
        <p:nvSpPr>
          <p:cNvPr id="12" name="Arrow: Pentagon 11"/>
          <p:cNvSpPr/>
          <p:nvPr/>
        </p:nvSpPr>
        <p:spPr>
          <a:xfrm rot="5400000">
            <a:off x="4663058" y="3545266"/>
            <a:ext cx="1208930" cy="1370201"/>
          </a:xfrm>
          <a:prstGeom prst="homePlate">
            <a:avLst>
              <a:gd name="adj" fmla="val 19622"/>
            </a:avLst>
          </a:prstGeom>
          <a:solidFill>
            <a:sysClr val="window" lastClr="FFFFFF">
              <a:lumMod val="75000"/>
            </a:sys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3" name="Arrow: Pentagon 12"/>
          <p:cNvSpPr/>
          <p:nvPr/>
        </p:nvSpPr>
        <p:spPr>
          <a:xfrm rot="5400000">
            <a:off x="4117595" y="2930938"/>
            <a:ext cx="2299857" cy="1370201"/>
          </a:xfrm>
          <a:prstGeom prst="homePlate">
            <a:avLst>
              <a:gd name="adj" fmla="val 17248"/>
            </a:avLst>
          </a:prstGeom>
          <a:solidFill>
            <a:srgbClr val="5D5D5D">
              <a:lumMod val="20000"/>
              <a:lumOff val="8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81723" y="2817081"/>
            <a:ext cx="1371600" cy="17389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45720" tIns="91430" rIns="45720" bIns="45715" anchor="t" anchorCtr="1">
            <a:spAutoFit/>
          </a:bodyPr>
          <a:lstStyle/>
          <a:p>
            <a:pPr marL="171450" lvl="1" indent="-171450" defTabSz="914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5D5D5D">
                    <a:lumMod val="75000"/>
                  </a:srgbClr>
                </a:solidFill>
                <a:latin typeface="Open Sans"/>
              </a:rPr>
              <a:t>Enhanced visibility to cloud service data including customer usage for each service and last-minute status of orders</a:t>
            </a:r>
          </a:p>
          <a:p>
            <a:pPr marL="171450" lvl="1" indent="-171450" defTabSz="91428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kern="0" dirty="0">
              <a:solidFill>
                <a:srgbClr val="5D5D5D">
                  <a:lumMod val="75000"/>
                </a:srgbClr>
              </a:solidFill>
              <a:latin typeface="Open Sans"/>
            </a:endParaRPr>
          </a:p>
        </p:txBody>
      </p:sp>
      <p:sp>
        <p:nvSpPr>
          <p:cNvPr id="16" name="Arrow: Pentagon 15"/>
          <p:cNvSpPr/>
          <p:nvPr/>
        </p:nvSpPr>
        <p:spPr>
          <a:xfrm rot="5400000">
            <a:off x="3229191" y="3545266"/>
            <a:ext cx="1208930" cy="1370201"/>
          </a:xfrm>
          <a:prstGeom prst="homePlate">
            <a:avLst>
              <a:gd name="adj" fmla="val 19622"/>
            </a:avLst>
          </a:prstGeom>
          <a:solidFill>
            <a:sysClr val="window" lastClr="FFFFFF">
              <a:lumMod val="75000"/>
            </a:sys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7" name="Arrow: Pentagon 16"/>
          <p:cNvSpPr/>
          <p:nvPr/>
        </p:nvSpPr>
        <p:spPr>
          <a:xfrm rot="5400000">
            <a:off x="2683728" y="2930938"/>
            <a:ext cx="2299857" cy="1370201"/>
          </a:xfrm>
          <a:prstGeom prst="homePlate">
            <a:avLst>
              <a:gd name="adj" fmla="val 17248"/>
            </a:avLst>
          </a:prstGeom>
          <a:solidFill>
            <a:srgbClr val="5D5D5D">
              <a:lumMod val="20000"/>
              <a:lumOff val="8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47856" y="2817081"/>
            <a:ext cx="1371600" cy="64631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45720" tIns="91430" rIns="45720" bIns="45715" anchor="t" anchorCtr="1">
            <a:spAutoFit/>
          </a:bodyPr>
          <a:lstStyle/>
          <a:p>
            <a:pPr marL="171450" lvl="1" indent="-171450" defTabSz="914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5D5D5D">
                    <a:lumMod val="75000"/>
                  </a:srgbClr>
                </a:solidFill>
                <a:latin typeface="Open Sans"/>
              </a:rPr>
              <a:t>White label webstore capabilities</a:t>
            </a:r>
          </a:p>
        </p:txBody>
      </p:sp>
      <p:sp>
        <p:nvSpPr>
          <p:cNvPr id="20" name="Arrow: Pentagon 19"/>
          <p:cNvSpPr/>
          <p:nvPr/>
        </p:nvSpPr>
        <p:spPr>
          <a:xfrm rot="5400000">
            <a:off x="1795323" y="3545266"/>
            <a:ext cx="1208930" cy="1370201"/>
          </a:xfrm>
          <a:prstGeom prst="homePlate">
            <a:avLst>
              <a:gd name="adj" fmla="val 19622"/>
            </a:avLst>
          </a:prstGeom>
          <a:solidFill>
            <a:sysClr val="window" lastClr="FFFFFF">
              <a:lumMod val="75000"/>
            </a:sys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1" name="Arrow: Pentagon 20"/>
          <p:cNvSpPr/>
          <p:nvPr/>
        </p:nvSpPr>
        <p:spPr>
          <a:xfrm rot="5400000">
            <a:off x="1249860" y="2930938"/>
            <a:ext cx="2299857" cy="1370201"/>
          </a:xfrm>
          <a:prstGeom prst="homePlate">
            <a:avLst>
              <a:gd name="adj" fmla="val 17248"/>
            </a:avLst>
          </a:prstGeom>
          <a:solidFill>
            <a:srgbClr val="5D5D5D">
              <a:lumMod val="20000"/>
              <a:lumOff val="8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13988" y="2817081"/>
            <a:ext cx="1371600" cy="106181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45720" tIns="91430" rIns="45720" bIns="45715" anchor="t" anchorCtr="1">
            <a:spAutoFit/>
          </a:bodyPr>
          <a:lstStyle/>
          <a:p>
            <a:pPr marL="171450" lvl="1" indent="-171450" defTabSz="914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5D5D5D">
                    <a:lumMod val="75000"/>
                  </a:srgbClr>
                </a:solidFill>
                <a:latin typeface="Open Sans"/>
              </a:rPr>
              <a:t>Continue regional expansions</a:t>
            </a:r>
          </a:p>
          <a:p>
            <a:pPr marL="171450" lvl="1" indent="-171450" defTabSz="914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5D5D5D">
                    <a:lumMod val="75000"/>
                  </a:srgbClr>
                </a:solidFill>
                <a:latin typeface="Open Sans"/>
              </a:rPr>
              <a:t>Global 24X7 support </a:t>
            </a:r>
          </a:p>
        </p:txBody>
      </p:sp>
      <p:sp>
        <p:nvSpPr>
          <p:cNvPr id="24" name="Arrow: Pentagon 23"/>
          <p:cNvSpPr/>
          <p:nvPr/>
        </p:nvSpPr>
        <p:spPr>
          <a:xfrm rot="5400000">
            <a:off x="361452" y="3545266"/>
            <a:ext cx="1208930" cy="1370201"/>
          </a:xfrm>
          <a:prstGeom prst="homePlate">
            <a:avLst>
              <a:gd name="adj" fmla="val 19622"/>
            </a:avLst>
          </a:prstGeom>
          <a:solidFill>
            <a:sysClr val="window" lastClr="FFFFFF">
              <a:lumMod val="75000"/>
            </a:sys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5" name="Arrow: Pentagon 24"/>
          <p:cNvSpPr/>
          <p:nvPr/>
        </p:nvSpPr>
        <p:spPr>
          <a:xfrm rot="5400000">
            <a:off x="-184011" y="2930938"/>
            <a:ext cx="2299857" cy="1370201"/>
          </a:xfrm>
          <a:prstGeom prst="homePlate">
            <a:avLst>
              <a:gd name="adj" fmla="val 17248"/>
            </a:avLst>
          </a:prstGeom>
          <a:solidFill>
            <a:srgbClr val="5D5D5D">
              <a:lumMod val="20000"/>
              <a:lumOff val="80000"/>
            </a:srgbClr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0117" y="2817081"/>
            <a:ext cx="1371600" cy="81559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45720" tIns="91430" rIns="45720" bIns="45715" anchor="t" anchorCtr="1">
            <a:spAutoFit/>
          </a:bodyPr>
          <a:lstStyle/>
          <a:p>
            <a:pPr marL="171450" lvl="1" indent="-171450" defTabSz="914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100" kern="0" dirty="0">
                <a:solidFill>
                  <a:srgbClr val="5D5D5D">
                    <a:lumMod val="75000"/>
                  </a:srgbClr>
                </a:solidFill>
                <a:latin typeface="Open Sans"/>
              </a:rPr>
              <a:t>Enhance consumption and </a:t>
            </a:r>
            <a:br>
              <a:rPr lang="en-US" sz="1100" kern="0" dirty="0">
                <a:solidFill>
                  <a:srgbClr val="5D5D5D">
                    <a:lumMod val="75000"/>
                  </a:srgbClr>
                </a:solidFill>
                <a:latin typeface="Open Sans"/>
              </a:rPr>
            </a:br>
            <a:r>
              <a:rPr lang="en-US" sz="1100" kern="0" dirty="0">
                <a:solidFill>
                  <a:srgbClr val="5D5D5D">
                    <a:lumMod val="75000"/>
                  </a:srgbClr>
                </a:solidFill>
                <a:latin typeface="Open Sans"/>
              </a:rPr>
              <a:t>usage analytics</a:t>
            </a:r>
          </a:p>
        </p:txBody>
      </p:sp>
      <p:sp>
        <p:nvSpPr>
          <p:cNvPr id="28" name="Arrow: Pentagon 27"/>
          <p:cNvSpPr/>
          <p:nvPr/>
        </p:nvSpPr>
        <p:spPr>
          <a:xfrm rot="5400000">
            <a:off x="410701" y="1530593"/>
            <a:ext cx="1110432" cy="1370201"/>
          </a:xfrm>
          <a:prstGeom prst="homePlate">
            <a:avLst>
              <a:gd name="adj" fmla="val 17248"/>
            </a:avLst>
          </a:prstGeom>
          <a:solidFill>
            <a:srgbClr val="144378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0817" y="1565562"/>
            <a:ext cx="1370201" cy="64008"/>
          </a:xfrm>
          <a:prstGeom prst="rect">
            <a:avLst/>
          </a:prstGeom>
          <a:solidFill>
            <a:srgbClr val="144378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0" name="Freeform 18"/>
          <p:cNvSpPr/>
          <p:nvPr/>
        </p:nvSpPr>
        <p:spPr>
          <a:xfrm>
            <a:off x="280814" y="2063739"/>
            <a:ext cx="1370207" cy="400110"/>
          </a:xfrm>
          <a:custGeom>
            <a:avLst/>
            <a:gdLst>
              <a:gd name="connsiteX0" fmla="*/ 0 w 2242343"/>
              <a:gd name="connsiteY0" fmla="*/ 0 h 1345406"/>
              <a:gd name="connsiteX1" fmla="*/ 2242343 w 2242343"/>
              <a:gd name="connsiteY1" fmla="*/ 0 h 1345406"/>
              <a:gd name="connsiteX2" fmla="*/ 2242343 w 2242343"/>
              <a:gd name="connsiteY2" fmla="*/ 1345406 h 1345406"/>
              <a:gd name="connsiteX3" fmla="*/ 0 w 2242343"/>
              <a:gd name="connsiteY3" fmla="*/ 1345406 h 1345406"/>
              <a:gd name="connsiteX4" fmla="*/ 0 w 2242343"/>
              <a:gd name="connsiteY4" fmla="*/ 0 h 134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343" h="1345406">
                <a:moveTo>
                  <a:pt x="0" y="0"/>
                </a:moveTo>
                <a:lnTo>
                  <a:pt x="2242343" y="0"/>
                </a:lnTo>
                <a:lnTo>
                  <a:pt x="2242343" y="1345406"/>
                </a:lnTo>
                <a:lnTo>
                  <a:pt x="0" y="1345406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noFill/>
            <a:prstDash val="solid"/>
          </a:ln>
          <a:effectLst/>
        </p:spPr>
        <p:txBody>
          <a:bodyPr spcFirstLastPara="0" vert="horz" wrap="square" lIns="91440" tIns="91440" rIns="91440" bIns="91440" numCol="1" spcCol="1270" anchor="t" anchorCtr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DASHBOARD</a:t>
            </a:r>
          </a:p>
        </p:txBody>
      </p:sp>
      <p:sp>
        <p:nvSpPr>
          <p:cNvPr id="32" name="Arrow: Pentagon 31"/>
          <p:cNvSpPr/>
          <p:nvPr/>
        </p:nvSpPr>
        <p:spPr>
          <a:xfrm rot="5400000">
            <a:off x="3278441" y="1530593"/>
            <a:ext cx="1110431" cy="1370201"/>
          </a:xfrm>
          <a:prstGeom prst="homePlate">
            <a:avLst>
              <a:gd name="adj" fmla="val 17248"/>
            </a:avLst>
          </a:prstGeom>
          <a:solidFill>
            <a:srgbClr val="144378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48556" y="1565562"/>
            <a:ext cx="1370201" cy="64008"/>
          </a:xfrm>
          <a:prstGeom prst="rect">
            <a:avLst/>
          </a:prstGeom>
          <a:solidFill>
            <a:srgbClr val="144378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4" name="Freeform 19"/>
          <p:cNvSpPr/>
          <p:nvPr/>
        </p:nvSpPr>
        <p:spPr>
          <a:xfrm>
            <a:off x="3148553" y="1894462"/>
            <a:ext cx="1370207" cy="615553"/>
          </a:xfrm>
          <a:custGeom>
            <a:avLst/>
            <a:gdLst>
              <a:gd name="connsiteX0" fmla="*/ 0 w 2242343"/>
              <a:gd name="connsiteY0" fmla="*/ 0 h 1345406"/>
              <a:gd name="connsiteX1" fmla="*/ 2242343 w 2242343"/>
              <a:gd name="connsiteY1" fmla="*/ 0 h 1345406"/>
              <a:gd name="connsiteX2" fmla="*/ 2242343 w 2242343"/>
              <a:gd name="connsiteY2" fmla="*/ 1345406 h 1345406"/>
              <a:gd name="connsiteX3" fmla="*/ 0 w 2242343"/>
              <a:gd name="connsiteY3" fmla="*/ 1345406 h 1345406"/>
              <a:gd name="connsiteX4" fmla="*/ 0 w 2242343"/>
              <a:gd name="connsiteY4" fmla="*/ 0 h 134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343" h="1345406">
                <a:moveTo>
                  <a:pt x="0" y="0"/>
                </a:moveTo>
                <a:lnTo>
                  <a:pt x="2242343" y="0"/>
                </a:lnTo>
                <a:lnTo>
                  <a:pt x="2242343" y="1345406"/>
                </a:lnTo>
                <a:lnTo>
                  <a:pt x="0" y="1345406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noFill/>
            <a:prstDash val="solid"/>
          </a:ln>
          <a:effectLst/>
        </p:spPr>
        <p:txBody>
          <a:bodyPr spcFirstLastPara="0" vert="horz" wrap="square" lIns="91440" tIns="91440" rIns="91440" bIns="91440" numCol="1" spcCol="1270" anchor="t" anchorCtr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SERVICE</a:t>
            </a:r>
            <a:b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DELIVERY</a:t>
            </a:r>
          </a:p>
        </p:txBody>
      </p:sp>
      <p:sp>
        <p:nvSpPr>
          <p:cNvPr id="36" name="Arrow: Pentagon 35"/>
          <p:cNvSpPr/>
          <p:nvPr/>
        </p:nvSpPr>
        <p:spPr>
          <a:xfrm rot="5400000">
            <a:off x="6146176" y="1530593"/>
            <a:ext cx="1110431" cy="1370201"/>
          </a:xfrm>
          <a:prstGeom prst="homePlate">
            <a:avLst>
              <a:gd name="adj" fmla="val 17248"/>
            </a:avLst>
          </a:prstGeom>
          <a:solidFill>
            <a:srgbClr val="144378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16291" y="1565562"/>
            <a:ext cx="1370201" cy="64008"/>
          </a:xfrm>
          <a:prstGeom prst="rect">
            <a:avLst/>
          </a:prstGeom>
          <a:solidFill>
            <a:srgbClr val="144378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8" name="Freeform 20"/>
          <p:cNvSpPr/>
          <p:nvPr/>
        </p:nvSpPr>
        <p:spPr>
          <a:xfrm>
            <a:off x="6016288" y="2063739"/>
            <a:ext cx="1370207" cy="400110"/>
          </a:xfrm>
          <a:custGeom>
            <a:avLst/>
            <a:gdLst>
              <a:gd name="connsiteX0" fmla="*/ 0 w 2242343"/>
              <a:gd name="connsiteY0" fmla="*/ 0 h 1345406"/>
              <a:gd name="connsiteX1" fmla="*/ 2242343 w 2242343"/>
              <a:gd name="connsiteY1" fmla="*/ 0 h 1345406"/>
              <a:gd name="connsiteX2" fmla="*/ 2242343 w 2242343"/>
              <a:gd name="connsiteY2" fmla="*/ 1345406 h 1345406"/>
              <a:gd name="connsiteX3" fmla="*/ 0 w 2242343"/>
              <a:gd name="connsiteY3" fmla="*/ 1345406 h 1345406"/>
              <a:gd name="connsiteX4" fmla="*/ 0 w 2242343"/>
              <a:gd name="connsiteY4" fmla="*/ 0 h 134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343" h="1345406">
                <a:moveTo>
                  <a:pt x="0" y="0"/>
                </a:moveTo>
                <a:lnTo>
                  <a:pt x="2242343" y="0"/>
                </a:lnTo>
                <a:lnTo>
                  <a:pt x="2242343" y="1345406"/>
                </a:lnTo>
                <a:lnTo>
                  <a:pt x="0" y="1345406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noFill/>
            <a:prstDash val="solid"/>
          </a:ln>
          <a:effectLst/>
        </p:spPr>
        <p:txBody>
          <a:bodyPr spcFirstLastPara="0" vert="horz" wrap="square" lIns="91440" tIns="91440" rIns="91440" bIns="91440" numCol="1" spcCol="1270" anchor="t" anchorCtr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PURCHASING</a:t>
            </a:r>
          </a:p>
        </p:txBody>
      </p:sp>
      <p:sp>
        <p:nvSpPr>
          <p:cNvPr id="40" name="Arrow: Pentagon 39"/>
          <p:cNvSpPr/>
          <p:nvPr/>
        </p:nvSpPr>
        <p:spPr>
          <a:xfrm rot="5400000">
            <a:off x="1844573" y="1530593"/>
            <a:ext cx="1110431" cy="1370201"/>
          </a:xfrm>
          <a:prstGeom prst="homePlate">
            <a:avLst>
              <a:gd name="adj" fmla="val 17248"/>
            </a:avLst>
          </a:prstGeom>
          <a:solidFill>
            <a:srgbClr val="144378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714688" y="1565562"/>
            <a:ext cx="1370201" cy="64008"/>
          </a:xfrm>
          <a:prstGeom prst="rect">
            <a:avLst/>
          </a:prstGeom>
          <a:solidFill>
            <a:srgbClr val="144378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2" name="Freeform 21"/>
          <p:cNvSpPr/>
          <p:nvPr/>
        </p:nvSpPr>
        <p:spPr>
          <a:xfrm>
            <a:off x="1714685" y="2063739"/>
            <a:ext cx="1370207" cy="400110"/>
          </a:xfrm>
          <a:custGeom>
            <a:avLst/>
            <a:gdLst>
              <a:gd name="connsiteX0" fmla="*/ 0 w 2242343"/>
              <a:gd name="connsiteY0" fmla="*/ 0 h 1345406"/>
              <a:gd name="connsiteX1" fmla="*/ 2242343 w 2242343"/>
              <a:gd name="connsiteY1" fmla="*/ 0 h 1345406"/>
              <a:gd name="connsiteX2" fmla="*/ 2242343 w 2242343"/>
              <a:gd name="connsiteY2" fmla="*/ 1345406 h 1345406"/>
              <a:gd name="connsiteX3" fmla="*/ 0 w 2242343"/>
              <a:gd name="connsiteY3" fmla="*/ 1345406 h 1345406"/>
              <a:gd name="connsiteX4" fmla="*/ 0 w 2242343"/>
              <a:gd name="connsiteY4" fmla="*/ 0 h 134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343" h="1345406">
                <a:moveTo>
                  <a:pt x="0" y="0"/>
                </a:moveTo>
                <a:lnTo>
                  <a:pt x="2242343" y="0"/>
                </a:lnTo>
                <a:lnTo>
                  <a:pt x="2242343" y="1345406"/>
                </a:lnTo>
                <a:lnTo>
                  <a:pt x="0" y="1345406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noFill/>
            <a:prstDash val="solid"/>
          </a:ln>
          <a:effectLst/>
        </p:spPr>
        <p:txBody>
          <a:bodyPr spcFirstLastPara="0" vert="horz" wrap="square" lIns="91440" tIns="91440" rIns="91440" bIns="91440" numCol="1" spcCol="1270" anchor="t" anchorCtr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CUSTOMERS</a:t>
            </a:r>
          </a:p>
        </p:txBody>
      </p:sp>
      <p:sp>
        <p:nvSpPr>
          <p:cNvPr id="44" name="Arrow: Pentagon 43"/>
          <p:cNvSpPr/>
          <p:nvPr/>
        </p:nvSpPr>
        <p:spPr>
          <a:xfrm rot="5400000">
            <a:off x="4712308" y="1530593"/>
            <a:ext cx="1110431" cy="1370201"/>
          </a:xfrm>
          <a:prstGeom prst="homePlate">
            <a:avLst>
              <a:gd name="adj" fmla="val 17248"/>
            </a:avLst>
          </a:prstGeom>
          <a:solidFill>
            <a:srgbClr val="144378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582423" y="1565562"/>
            <a:ext cx="1370201" cy="64008"/>
          </a:xfrm>
          <a:prstGeom prst="rect">
            <a:avLst/>
          </a:prstGeom>
          <a:solidFill>
            <a:srgbClr val="144378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6" name="Freeform 22"/>
          <p:cNvSpPr/>
          <p:nvPr/>
        </p:nvSpPr>
        <p:spPr>
          <a:xfrm>
            <a:off x="4582420" y="2063739"/>
            <a:ext cx="1370207" cy="400110"/>
          </a:xfrm>
          <a:custGeom>
            <a:avLst/>
            <a:gdLst>
              <a:gd name="connsiteX0" fmla="*/ 0 w 2242343"/>
              <a:gd name="connsiteY0" fmla="*/ 0 h 1345406"/>
              <a:gd name="connsiteX1" fmla="*/ 2242343 w 2242343"/>
              <a:gd name="connsiteY1" fmla="*/ 0 h 1345406"/>
              <a:gd name="connsiteX2" fmla="*/ 2242343 w 2242343"/>
              <a:gd name="connsiteY2" fmla="*/ 1345406 h 1345406"/>
              <a:gd name="connsiteX3" fmla="*/ 0 w 2242343"/>
              <a:gd name="connsiteY3" fmla="*/ 1345406 h 1345406"/>
              <a:gd name="connsiteX4" fmla="*/ 0 w 2242343"/>
              <a:gd name="connsiteY4" fmla="*/ 0 h 134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343" h="1345406">
                <a:moveTo>
                  <a:pt x="0" y="0"/>
                </a:moveTo>
                <a:lnTo>
                  <a:pt x="2242343" y="0"/>
                </a:lnTo>
                <a:lnTo>
                  <a:pt x="2242343" y="1345406"/>
                </a:lnTo>
                <a:lnTo>
                  <a:pt x="0" y="1345406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noFill/>
            <a:prstDash val="solid"/>
          </a:ln>
          <a:effectLst/>
        </p:spPr>
        <p:txBody>
          <a:bodyPr spcFirstLastPara="0" vert="horz" wrap="square" lIns="91440" tIns="91440" rIns="91440" bIns="91440" numCol="1" spcCol="1270" anchor="t" anchorCtr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ORDERS</a:t>
            </a:r>
          </a:p>
        </p:txBody>
      </p:sp>
      <p:sp>
        <p:nvSpPr>
          <p:cNvPr id="48" name="Arrow: Pentagon 47"/>
          <p:cNvSpPr/>
          <p:nvPr/>
        </p:nvSpPr>
        <p:spPr>
          <a:xfrm rot="5400000">
            <a:off x="7580106" y="1527078"/>
            <a:ext cx="1110431" cy="1377232"/>
          </a:xfrm>
          <a:prstGeom prst="homePlate">
            <a:avLst>
              <a:gd name="adj" fmla="val 17248"/>
            </a:avLst>
          </a:prstGeom>
          <a:solidFill>
            <a:srgbClr val="144378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446705" y="1565562"/>
            <a:ext cx="1377232" cy="64008"/>
          </a:xfrm>
          <a:prstGeom prst="rect">
            <a:avLst/>
          </a:prstGeom>
          <a:solidFill>
            <a:srgbClr val="144378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0" name="Freeform 23"/>
          <p:cNvSpPr/>
          <p:nvPr/>
        </p:nvSpPr>
        <p:spPr>
          <a:xfrm>
            <a:off x="7406760" y="1894462"/>
            <a:ext cx="1457123" cy="615553"/>
          </a:xfrm>
          <a:custGeom>
            <a:avLst/>
            <a:gdLst>
              <a:gd name="connsiteX0" fmla="*/ 0 w 2242343"/>
              <a:gd name="connsiteY0" fmla="*/ 0 h 1345406"/>
              <a:gd name="connsiteX1" fmla="*/ 2242343 w 2242343"/>
              <a:gd name="connsiteY1" fmla="*/ 0 h 1345406"/>
              <a:gd name="connsiteX2" fmla="*/ 2242343 w 2242343"/>
              <a:gd name="connsiteY2" fmla="*/ 1345406 h 1345406"/>
              <a:gd name="connsiteX3" fmla="*/ 0 w 2242343"/>
              <a:gd name="connsiteY3" fmla="*/ 1345406 h 1345406"/>
              <a:gd name="connsiteX4" fmla="*/ 0 w 2242343"/>
              <a:gd name="connsiteY4" fmla="*/ 0 h 134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2343" h="1345406">
                <a:moveTo>
                  <a:pt x="0" y="0"/>
                </a:moveTo>
                <a:lnTo>
                  <a:pt x="2242343" y="0"/>
                </a:lnTo>
                <a:lnTo>
                  <a:pt x="2242343" y="1345406"/>
                </a:lnTo>
                <a:lnTo>
                  <a:pt x="0" y="1345406"/>
                </a:lnTo>
                <a:lnTo>
                  <a:pt x="0" y="0"/>
                </a:lnTo>
                <a:close/>
              </a:path>
            </a:pathLst>
          </a:custGeom>
          <a:noFill/>
          <a:ln w="38100" cap="flat" cmpd="sng" algn="ctr">
            <a:noFill/>
            <a:prstDash val="solid"/>
          </a:ln>
          <a:effectLst/>
        </p:spPr>
        <p:txBody>
          <a:bodyPr spcFirstLastPara="0" vert="horz" wrap="square" lIns="91440" tIns="91440" rIns="91440" bIns="91440" numCol="1" spcCol="1270" anchor="t" anchorCtr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USER</a:t>
            </a:r>
            <a:b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EXPERIENCE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-206829" y="5375063"/>
            <a:ext cx="9557658" cy="55841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1300" dirty="0">
                <a:solidFill>
                  <a:srgbClr val="002D5C"/>
                </a:solidFill>
              </a:rPr>
              <a:t>FAST CHANNEL ACTIVATION | IGNITE NON-TRANSACTING PARTNERS | EFFICIENT BACK-OFFICE SUPPORT</a:t>
            </a:r>
            <a:br>
              <a:rPr lang="en-US" sz="1300" dirty="0">
                <a:solidFill>
                  <a:srgbClr val="002D5C"/>
                </a:solidFill>
              </a:rPr>
            </a:br>
            <a:r>
              <a:rPr lang="en-US" sz="1300" dirty="0" smtClean="0">
                <a:solidFill>
                  <a:srgbClr val="002D5C"/>
                </a:solidFill>
              </a:rPr>
              <a:t>CROSS-SELL/UP-SELL </a:t>
            </a:r>
            <a:r>
              <a:rPr lang="en-US" sz="1300" dirty="0">
                <a:solidFill>
                  <a:srgbClr val="002D5C"/>
                </a:solidFill>
              </a:rPr>
              <a:t>| MULTI LANGUAGE AND CURRENCY | DETAILED ANALYTICS ON USAGE AND CONSUMPTION</a:t>
            </a:r>
          </a:p>
        </p:txBody>
      </p:sp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rgbClr val="144378"/>
                </a:solidFill>
              </a:rPr>
              <a:t>BlueSky Enhancement Plans</a:t>
            </a:r>
            <a:br>
              <a:rPr lang="en-US" dirty="0">
                <a:solidFill>
                  <a:srgbClr val="144378"/>
                </a:solidFill>
              </a:rPr>
            </a:b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Keeping our partners at the center of the transaction</a:t>
            </a:r>
          </a:p>
        </p:txBody>
      </p:sp>
    </p:spTree>
    <p:extLst>
      <p:ext uri="{BB962C8B-B14F-4D97-AF65-F5344CB8AC3E}">
        <p14:creationId xmlns:p14="http://schemas.microsoft.com/office/powerpoint/2010/main" val="72537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77393" y="4401312"/>
            <a:ext cx="4389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366C97"/>
                </a:solidFill>
                <a:latin typeface="Tahoma" charset="0"/>
                <a:ea typeface="Tahoma" charset="0"/>
                <a:cs typeface="Tahoma" charset="0"/>
              </a:rPr>
              <a:t>BlueSky Demonstration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426" y="1738474"/>
            <a:ext cx="2569149" cy="226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8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61164" y="1659589"/>
            <a:ext cx="4682836" cy="909637"/>
          </a:xfrm>
        </p:spPr>
        <p:txBody>
          <a:bodyPr/>
          <a:lstStyle/>
          <a:p>
            <a:r>
              <a:rPr lang="en-US" sz="2400" dirty="0">
                <a:solidFill>
                  <a:srgbClr val="00457F"/>
                </a:solidFill>
              </a:rPr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1164" y="2379438"/>
            <a:ext cx="4682836" cy="2633084"/>
          </a:xfrm>
        </p:spPr>
        <p:txBody>
          <a:bodyPr/>
          <a:lstStyle/>
          <a:p>
            <a:pPr marL="287338" indent="-287338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rgbClr val="515151"/>
                </a:solidFill>
              </a:rPr>
              <a:t>Our Cloud Promises</a:t>
            </a:r>
          </a:p>
          <a:p>
            <a:pPr marL="287338" indent="-287338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rgbClr val="515151"/>
                </a:solidFill>
              </a:rPr>
              <a:t>A solution-first approach</a:t>
            </a:r>
          </a:p>
          <a:p>
            <a:pPr marL="287338" indent="-287338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rgbClr val="515151"/>
                </a:solidFill>
              </a:rPr>
              <a:t>Value of BlueSky</a:t>
            </a:r>
          </a:p>
          <a:p>
            <a:pPr marL="287338" indent="-287338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Roadmap</a:t>
            </a:r>
          </a:p>
          <a:p>
            <a:pPr marL="287338" indent="-287338"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rgbClr val="515151"/>
                </a:solidFill>
              </a:rPr>
              <a:t>Demo</a:t>
            </a:r>
          </a:p>
          <a:p>
            <a:pPr marL="287338" indent="-287338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Regional implementations</a:t>
            </a:r>
            <a:endParaRPr lang="en-US" dirty="0">
              <a:solidFill>
                <a:srgbClr val="51515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>
              <a:solidFill>
                <a:srgbClr val="51515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>
              <a:solidFill>
                <a:srgbClr val="51515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>
              <a:solidFill>
                <a:srgbClr val="51515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5" y="1797754"/>
            <a:ext cx="3107640" cy="615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740" y="3064005"/>
            <a:ext cx="1433070" cy="1263950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/>
          </p:cNvCxnSpPr>
          <p:nvPr/>
        </p:nvCxnSpPr>
        <p:spPr>
          <a:xfrm>
            <a:off x="4016829" y="2026097"/>
            <a:ext cx="0" cy="265740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58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err="1">
                <a:solidFill>
                  <a:srgbClr val="366C97"/>
                </a:solidFill>
              </a:rPr>
              <a:t>BlueSky</a:t>
            </a:r>
            <a:r>
              <a:rPr lang="en-US" sz="2400" dirty="0">
                <a:solidFill>
                  <a:srgbClr val="366C97"/>
                </a:solidFill>
              </a:rPr>
              <a:t> – Asia Pacific regional features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33110" y="1791292"/>
            <a:ext cx="8516983" cy="3637899"/>
            <a:chOff x="333110" y="1791292"/>
            <a:chExt cx="8516983" cy="3637899"/>
          </a:xfrm>
        </p:grpSpPr>
        <p:sp>
          <p:nvSpPr>
            <p:cNvPr id="31" name="Rectangle 30"/>
            <p:cNvSpPr/>
            <p:nvPr/>
          </p:nvSpPr>
          <p:spPr>
            <a:xfrm>
              <a:off x="333110" y="2644979"/>
              <a:ext cx="1615024" cy="26927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1"/>
            <a:lstStyle/>
            <a:p>
              <a:pPr lvl="0" algn="ctr"/>
              <a:r>
                <a:rPr lang="en-US" sz="1200" dirty="0">
                  <a:solidFill>
                    <a:srgbClr val="002D5C"/>
                  </a:solidFill>
                </a:rPr>
                <a:t>Multi-dimensional cloud cost, performance and usage reporting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058600" y="2644979"/>
              <a:ext cx="1615024" cy="26927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1"/>
            <a:lstStyle/>
            <a:p>
              <a:pPr lvl="0" algn="ctr"/>
              <a:r>
                <a:rPr lang="en-US" sz="1200" dirty="0">
                  <a:solidFill>
                    <a:srgbClr val="002D5C"/>
                  </a:solidFill>
                </a:rPr>
                <a:t>Optimized actionable recommendations</a:t>
              </a:r>
              <a:br>
                <a:rPr lang="en-US" sz="1200" dirty="0">
                  <a:solidFill>
                    <a:srgbClr val="002D5C"/>
                  </a:solidFill>
                </a:rPr>
              </a:br>
              <a:r>
                <a:rPr lang="en-US" sz="1200" dirty="0">
                  <a:solidFill>
                    <a:srgbClr val="002D5C"/>
                  </a:solidFill>
                </a:rPr>
                <a:t>for sizing, pricing, location and vendor modifications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784089" y="2644979"/>
              <a:ext cx="1615024" cy="26927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1"/>
            <a:lstStyle/>
            <a:p>
              <a:pPr lvl="0" algn="ctr"/>
              <a:r>
                <a:rPr lang="en-US" sz="1200" dirty="0">
                  <a:solidFill>
                    <a:srgbClr val="002D5C"/>
                  </a:solidFill>
                </a:rPr>
                <a:t>Business and data intelligence to control P&amp;L and optimize cost/profit margin per customer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509580" y="2644979"/>
              <a:ext cx="1615024" cy="26927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1"/>
            <a:lstStyle/>
            <a:p>
              <a:pPr lvl="0" algn="ctr"/>
              <a:r>
                <a:rPr lang="en-US" sz="1200" dirty="0">
                  <a:solidFill>
                    <a:srgbClr val="002D5C"/>
                  </a:solidFill>
                </a:rPr>
                <a:t>Governance and reporting of role</a:t>
              </a:r>
              <a:br>
                <a:rPr lang="en-US" sz="1200" dirty="0">
                  <a:solidFill>
                    <a:srgbClr val="002D5C"/>
                  </a:solidFill>
                </a:rPr>
              </a:br>
              <a:r>
                <a:rPr lang="en-US" sz="1200" dirty="0">
                  <a:solidFill>
                    <a:srgbClr val="002D5C"/>
                  </a:solidFill>
                </a:rPr>
                <a:t>and client-based predictive usage</a:t>
              </a:r>
              <a:br>
                <a:rPr lang="en-US" sz="1200" dirty="0">
                  <a:solidFill>
                    <a:srgbClr val="002D5C"/>
                  </a:solidFill>
                </a:rPr>
              </a:br>
              <a:r>
                <a:rPr lang="en-US" sz="1200" dirty="0">
                  <a:solidFill>
                    <a:srgbClr val="002D5C"/>
                  </a:solidFill>
                </a:rPr>
                <a:t>and budgeting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7235069" y="2644979"/>
              <a:ext cx="1615024" cy="26927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1"/>
            <a:lstStyle/>
            <a:p>
              <a:pPr lvl="0" algn="ctr"/>
              <a:r>
                <a:rPr lang="en-US" sz="1200" dirty="0">
                  <a:solidFill>
                    <a:srgbClr val="002D5C"/>
                  </a:solidFill>
                </a:rPr>
                <a:t>User-defined </a:t>
              </a:r>
              <a:br>
                <a:rPr lang="en-US" sz="1200" dirty="0">
                  <a:solidFill>
                    <a:srgbClr val="002D5C"/>
                  </a:solidFill>
                </a:rPr>
              </a:br>
              <a:r>
                <a:rPr lang="en-US" sz="1200" dirty="0">
                  <a:solidFill>
                    <a:srgbClr val="002D5C"/>
                  </a:solidFill>
                </a:rPr>
                <a:t>“what if” cost and capacity simulation and projection</a:t>
              </a: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000" y="1830651"/>
              <a:ext cx="669244" cy="674514"/>
            </a:xfrm>
            <a:prstGeom prst="rect">
              <a:avLst/>
            </a:prstGeom>
          </p:spPr>
        </p:pic>
        <p:pic>
          <p:nvPicPr>
            <p:cNvPr id="42" name="Picture 2" descr="http://www.bestisoft.com/assets/img/team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687" y="1837183"/>
              <a:ext cx="587828" cy="668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Lightbulb Icon Png Effects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338" y="1791292"/>
              <a:ext cx="745548" cy="745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6" descr="http://www.iconsdb.com/icons/preview/black/question-mark-xxl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3531">
              <a:off x="7772907" y="1948154"/>
              <a:ext cx="539349" cy="539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5" name="Group 44"/>
            <p:cNvGrpSpPr/>
            <p:nvPr/>
          </p:nvGrpSpPr>
          <p:grpSpPr>
            <a:xfrm>
              <a:off x="5764231" y="1956402"/>
              <a:ext cx="1105722" cy="532109"/>
              <a:chOff x="5896723" y="1959899"/>
              <a:chExt cx="896592" cy="431469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5896723" y="2281640"/>
                <a:ext cx="109728" cy="109728"/>
              </a:xfrm>
              <a:prstGeom prst="ellipse">
                <a:avLst/>
              </a:prstGeom>
              <a:solidFill>
                <a:srgbClr val="366C9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041368" y="2064946"/>
                <a:ext cx="109728" cy="109728"/>
              </a:xfrm>
              <a:prstGeom prst="ellipse">
                <a:avLst/>
              </a:prstGeom>
              <a:solidFill>
                <a:srgbClr val="366C9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234803" y="2185090"/>
                <a:ext cx="109728" cy="109728"/>
              </a:xfrm>
              <a:prstGeom prst="ellipse">
                <a:avLst/>
              </a:prstGeom>
              <a:solidFill>
                <a:srgbClr val="366C9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6378233" y="2022832"/>
                <a:ext cx="109728" cy="109728"/>
              </a:xfrm>
              <a:prstGeom prst="ellipse">
                <a:avLst/>
              </a:prstGeom>
              <a:solidFill>
                <a:srgbClr val="366C9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6683587" y="1959899"/>
                <a:ext cx="109728" cy="109728"/>
              </a:xfrm>
              <a:prstGeom prst="ellipse">
                <a:avLst/>
              </a:prstGeom>
              <a:noFill/>
              <a:ln w="19050">
                <a:solidFill>
                  <a:srgbClr val="366C9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1" name="Straight Connector 60"/>
              <p:cNvCxnSpPr>
                <a:stCxn id="60" idx="3"/>
              </p:cNvCxnSpPr>
              <p:nvPr/>
            </p:nvCxnSpPr>
            <p:spPr>
              <a:xfrm flipV="1">
                <a:off x="5912792" y="2081015"/>
                <a:ext cx="222235" cy="294284"/>
              </a:xfrm>
              <a:prstGeom prst="line">
                <a:avLst/>
              </a:prstGeom>
              <a:ln w="12700">
                <a:solidFill>
                  <a:srgbClr val="366C97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6057437" y="2081015"/>
                <a:ext cx="271025" cy="197734"/>
              </a:xfrm>
              <a:prstGeom prst="line">
                <a:avLst/>
              </a:prstGeom>
              <a:ln w="12700">
                <a:solidFill>
                  <a:srgbClr val="366C97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6250872" y="2116491"/>
                <a:ext cx="143430" cy="162258"/>
              </a:xfrm>
              <a:prstGeom prst="line">
                <a:avLst/>
              </a:prstGeom>
              <a:ln w="12700">
                <a:solidFill>
                  <a:srgbClr val="366C97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6378233" y="2022832"/>
                <a:ext cx="305354" cy="54864"/>
              </a:xfrm>
              <a:prstGeom prst="line">
                <a:avLst/>
              </a:prstGeom>
              <a:ln w="12700">
                <a:solidFill>
                  <a:srgbClr val="366C97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Rectangle 45"/>
            <p:cNvSpPr/>
            <p:nvPr/>
          </p:nvSpPr>
          <p:spPr>
            <a:xfrm>
              <a:off x="333110" y="5337751"/>
              <a:ext cx="1615024" cy="91440"/>
            </a:xfrm>
            <a:prstGeom prst="rect">
              <a:avLst/>
            </a:prstGeom>
            <a:solidFill>
              <a:srgbClr val="366C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1"/>
            <a:lstStyle/>
            <a:p>
              <a:pPr lvl="0"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058600" y="5337751"/>
              <a:ext cx="1615024" cy="91440"/>
            </a:xfrm>
            <a:prstGeom prst="rect">
              <a:avLst/>
            </a:prstGeom>
            <a:solidFill>
              <a:srgbClr val="366C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1"/>
            <a:lstStyle/>
            <a:p>
              <a:pPr lvl="0"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784089" y="5337751"/>
              <a:ext cx="1615024" cy="91440"/>
            </a:xfrm>
            <a:prstGeom prst="rect">
              <a:avLst/>
            </a:prstGeom>
            <a:solidFill>
              <a:srgbClr val="366C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1"/>
            <a:lstStyle/>
            <a:p>
              <a:pPr lvl="0"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509580" y="5337751"/>
              <a:ext cx="1615024" cy="91440"/>
            </a:xfrm>
            <a:prstGeom prst="rect">
              <a:avLst/>
            </a:prstGeom>
            <a:solidFill>
              <a:srgbClr val="366C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1"/>
            <a:lstStyle/>
            <a:p>
              <a:pPr lvl="0"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235069" y="5337751"/>
              <a:ext cx="1615024" cy="91440"/>
            </a:xfrm>
            <a:prstGeom prst="rect">
              <a:avLst/>
            </a:prstGeom>
            <a:solidFill>
              <a:srgbClr val="366C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1"/>
            <a:lstStyle/>
            <a:p>
              <a:pPr lvl="0"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33110" y="2572261"/>
              <a:ext cx="1615024" cy="91440"/>
            </a:xfrm>
            <a:prstGeom prst="rect">
              <a:avLst/>
            </a:prstGeom>
            <a:solidFill>
              <a:srgbClr val="366C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1"/>
            <a:lstStyle/>
            <a:p>
              <a:pPr lvl="0"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058600" y="2572261"/>
              <a:ext cx="1615024" cy="91440"/>
            </a:xfrm>
            <a:prstGeom prst="rect">
              <a:avLst/>
            </a:prstGeom>
            <a:solidFill>
              <a:srgbClr val="366C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1"/>
            <a:lstStyle/>
            <a:p>
              <a:pPr lvl="0"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784089" y="2572261"/>
              <a:ext cx="1615024" cy="91440"/>
            </a:xfrm>
            <a:prstGeom prst="rect">
              <a:avLst/>
            </a:prstGeom>
            <a:solidFill>
              <a:srgbClr val="366C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1"/>
            <a:lstStyle/>
            <a:p>
              <a:pPr lvl="0"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509580" y="2572261"/>
              <a:ext cx="1615024" cy="91440"/>
            </a:xfrm>
            <a:prstGeom prst="rect">
              <a:avLst/>
            </a:prstGeom>
            <a:solidFill>
              <a:srgbClr val="366C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1"/>
            <a:lstStyle/>
            <a:p>
              <a:pPr lvl="0"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235069" y="2572261"/>
              <a:ext cx="1615024" cy="91440"/>
            </a:xfrm>
            <a:prstGeom prst="rect">
              <a:avLst/>
            </a:prstGeom>
            <a:solidFill>
              <a:srgbClr val="366C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1"/>
            <a:lstStyle/>
            <a:p>
              <a:pPr lvl="0"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788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33110" y="1791292"/>
            <a:ext cx="8516983" cy="3637899"/>
            <a:chOff x="333110" y="1791292"/>
            <a:chExt cx="8516983" cy="3637899"/>
          </a:xfrm>
        </p:grpSpPr>
        <p:sp>
          <p:nvSpPr>
            <p:cNvPr id="29" name="Rectangle 28"/>
            <p:cNvSpPr/>
            <p:nvPr/>
          </p:nvSpPr>
          <p:spPr>
            <a:xfrm>
              <a:off x="333110" y="2644979"/>
              <a:ext cx="1615024" cy="26927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1"/>
            <a:lstStyle/>
            <a:p>
              <a:pPr lvl="0" algn="ctr"/>
              <a:r>
                <a:rPr lang="en-US" sz="1200" dirty="0">
                  <a:solidFill>
                    <a:srgbClr val="002D5C"/>
                  </a:solidFill>
                </a:rPr>
                <a:t>Multi-dimensional cloud cost, performance and usage reporting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058600" y="2644979"/>
              <a:ext cx="1615024" cy="26927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1"/>
            <a:lstStyle/>
            <a:p>
              <a:pPr lvl="0" algn="ctr"/>
              <a:r>
                <a:rPr lang="en-US" sz="1200" dirty="0">
                  <a:solidFill>
                    <a:srgbClr val="002D5C"/>
                  </a:solidFill>
                </a:rPr>
                <a:t>Optimized actionable recommendations</a:t>
              </a:r>
              <a:br>
                <a:rPr lang="en-US" sz="1200" dirty="0">
                  <a:solidFill>
                    <a:srgbClr val="002D5C"/>
                  </a:solidFill>
                </a:rPr>
              </a:br>
              <a:r>
                <a:rPr lang="en-US" sz="1200" dirty="0">
                  <a:solidFill>
                    <a:srgbClr val="002D5C"/>
                  </a:solidFill>
                </a:rPr>
                <a:t>for sizing, pricing, location and vendor modifications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784089" y="2644979"/>
              <a:ext cx="1615024" cy="26927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1"/>
            <a:lstStyle/>
            <a:p>
              <a:pPr lvl="0" algn="ctr"/>
              <a:r>
                <a:rPr lang="en-US" sz="1200" dirty="0">
                  <a:solidFill>
                    <a:srgbClr val="002D5C"/>
                  </a:solidFill>
                </a:rPr>
                <a:t>Business and data intelligence to control P&amp;L and optimize cost/profit margin per customer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509580" y="2644979"/>
              <a:ext cx="1615024" cy="26927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1"/>
            <a:lstStyle/>
            <a:p>
              <a:pPr lvl="0" algn="ctr"/>
              <a:r>
                <a:rPr lang="en-US" sz="1200" dirty="0">
                  <a:solidFill>
                    <a:srgbClr val="002D5C"/>
                  </a:solidFill>
                </a:rPr>
                <a:t>Governance and reporting of role</a:t>
              </a:r>
              <a:br>
                <a:rPr lang="en-US" sz="1200" dirty="0">
                  <a:solidFill>
                    <a:srgbClr val="002D5C"/>
                  </a:solidFill>
                </a:rPr>
              </a:br>
              <a:r>
                <a:rPr lang="en-US" sz="1200" dirty="0">
                  <a:solidFill>
                    <a:srgbClr val="002D5C"/>
                  </a:solidFill>
                </a:rPr>
                <a:t>and client-based predictive usage</a:t>
              </a:r>
              <a:br>
                <a:rPr lang="en-US" sz="1200" dirty="0">
                  <a:solidFill>
                    <a:srgbClr val="002D5C"/>
                  </a:solidFill>
                </a:rPr>
              </a:br>
              <a:r>
                <a:rPr lang="en-US" sz="1200" dirty="0">
                  <a:solidFill>
                    <a:srgbClr val="002D5C"/>
                  </a:solidFill>
                </a:rPr>
                <a:t>and budgeting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235069" y="2644979"/>
              <a:ext cx="1615024" cy="26927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1440" rtlCol="0" anchor="t" anchorCtr="1"/>
            <a:lstStyle/>
            <a:p>
              <a:pPr lvl="0" algn="ctr"/>
              <a:r>
                <a:rPr lang="en-US" sz="1200" dirty="0">
                  <a:solidFill>
                    <a:srgbClr val="002D5C"/>
                  </a:solidFill>
                </a:rPr>
                <a:t>User-defined </a:t>
              </a:r>
              <a:br>
                <a:rPr lang="en-US" sz="1200" dirty="0">
                  <a:solidFill>
                    <a:srgbClr val="002D5C"/>
                  </a:solidFill>
                </a:rPr>
              </a:br>
              <a:r>
                <a:rPr lang="en-US" sz="1200" dirty="0">
                  <a:solidFill>
                    <a:srgbClr val="002D5C"/>
                  </a:solidFill>
                </a:rPr>
                <a:t>“what if” cost and capacity simulation and projection</a:t>
              </a: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000" y="1830651"/>
              <a:ext cx="669244" cy="674514"/>
            </a:xfrm>
            <a:prstGeom prst="rect">
              <a:avLst/>
            </a:prstGeom>
          </p:spPr>
        </p:pic>
        <p:pic>
          <p:nvPicPr>
            <p:cNvPr id="35" name="Picture 2" descr="http://www.bestisoft.com/assets/img/team.png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687" y="1837183"/>
              <a:ext cx="587828" cy="668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Lightbulb Icon Png Effects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3338" y="1791292"/>
              <a:ext cx="745548" cy="745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http://www.iconsdb.com/icons/preview/black/question-mark-xxl.png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3531">
              <a:off x="7772907" y="1948154"/>
              <a:ext cx="539349" cy="539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Group 37"/>
            <p:cNvGrpSpPr/>
            <p:nvPr/>
          </p:nvGrpSpPr>
          <p:grpSpPr>
            <a:xfrm>
              <a:off x="5764231" y="1956402"/>
              <a:ext cx="1105722" cy="532109"/>
              <a:chOff x="5896723" y="1959899"/>
              <a:chExt cx="896592" cy="431469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5896723" y="2281640"/>
                <a:ext cx="109728" cy="109728"/>
              </a:xfrm>
              <a:prstGeom prst="ellipse">
                <a:avLst/>
              </a:prstGeom>
              <a:solidFill>
                <a:srgbClr val="366C9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041368" y="2064946"/>
                <a:ext cx="109728" cy="109728"/>
              </a:xfrm>
              <a:prstGeom prst="ellipse">
                <a:avLst/>
              </a:prstGeom>
              <a:solidFill>
                <a:srgbClr val="366C9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6234803" y="2185090"/>
                <a:ext cx="109728" cy="109728"/>
              </a:xfrm>
              <a:prstGeom prst="ellipse">
                <a:avLst/>
              </a:prstGeom>
              <a:solidFill>
                <a:srgbClr val="366C9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6378233" y="2022832"/>
                <a:ext cx="109728" cy="109728"/>
              </a:xfrm>
              <a:prstGeom prst="ellipse">
                <a:avLst/>
              </a:prstGeom>
              <a:solidFill>
                <a:srgbClr val="366C9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6683587" y="1959899"/>
                <a:ext cx="109728" cy="109728"/>
              </a:xfrm>
              <a:prstGeom prst="ellipse">
                <a:avLst/>
              </a:prstGeom>
              <a:noFill/>
              <a:ln w="19050">
                <a:solidFill>
                  <a:srgbClr val="366C97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/>
              <p:cNvCxnSpPr>
                <a:stCxn id="43" idx="3"/>
              </p:cNvCxnSpPr>
              <p:nvPr/>
            </p:nvCxnSpPr>
            <p:spPr>
              <a:xfrm flipV="1">
                <a:off x="5912792" y="2081015"/>
                <a:ext cx="222235" cy="294284"/>
              </a:xfrm>
              <a:prstGeom prst="line">
                <a:avLst/>
              </a:prstGeom>
              <a:ln w="12700">
                <a:solidFill>
                  <a:srgbClr val="366C97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057437" y="2081015"/>
                <a:ext cx="271025" cy="197734"/>
              </a:xfrm>
              <a:prstGeom prst="line">
                <a:avLst/>
              </a:prstGeom>
              <a:ln w="12700">
                <a:solidFill>
                  <a:srgbClr val="366C97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V="1">
                <a:off x="6250872" y="2116491"/>
                <a:ext cx="143430" cy="162258"/>
              </a:xfrm>
              <a:prstGeom prst="line">
                <a:avLst/>
              </a:prstGeom>
              <a:ln w="12700">
                <a:solidFill>
                  <a:srgbClr val="366C97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6378233" y="2022832"/>
                <a:ext cx="305354" cy="54864"/>
              </a:xfrm>
              <a:prstGeom prst="line">
                <a:avLst/>
              </a:prstGeom>
              <a:ln w="12700">
                <a:solidFill>
                  <a:srgbClr val="366C97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/>
            <p:cNvSpPr/>
            <p:nvPr/>
          </p:nvSpPr>
          <p:spPr>
            <a:xfrm>
              <a:off x="333110" y="5337751"/>
              <a:ext cx="1615024" cy="91440"/>
            </a:xfrm>
            <a:prstGeom prst="rect">
              <a:avLst/>
            </a:prstGeom>
            <a:solidFill>
              <a:srgbClr val="366C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1"/>
            <a:lstStyle/>
            <a:p>
              <a:pPr lvl="0"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58600" y="5337751"/>
              <a:ext cx="1615024" cy="91440"/>
            </a:xfrm>
            <a:prstGeom prst="rect">
              <a:avLst/>
            </a:prstGeom>
            <a:solidFill>
              <a:srgbClr val="366C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1"/>
            <a:lstStyle/>
            <a:p>
              <a:pPr lvl="0"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784089" y="5337751"/>
              <a:ext cx="1615024" cy="91440"/>
            </a:xfrm>
            <a:prstGeom prst="rect">
              <a:avLst/>
            </a:prstGeom>
            <a:solidFill>
              <a:srgbClr val="366C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1"/>
            <a:lstStyle/>
            <a:p>
              <a:pPr lvl="0"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509580" y="5337751"/>
              <a:ext cx="1615024" cy="91440"/>
            </a:xfrm>
            <a:prstGeom prst="rect">
              <a:avLst/>
            </a:prstGeom>
            <a:solidFill>
              <a:srgbClr val="366C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1"/>
            <a:lstStyle/>
            <a:p>
              <a:pPr lvl="0"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235069" y="5337751"/>
              <a:ext cx="1615024" cy="91440"/>
            </a:xfrm>
            <a:prstGeom prst="rect">
              <a:avLst/>
            </a:prstGeom>
            <a:solidFill>
              <a:srgbClr val="366C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1"/>
            <a:lstStyle/>
            <a:p>
              <a:pPr lvl="0"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33110" y="2572261"/>
              <a:ext cx="1615024" cy="91440"/>
            </a:xfrm>
            <a:prstGeom prst="rect">
              <a:avLst/>
            </a:prstGeom>
            <a:solidFill>
              <a:srgbClr val="366C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1"/>
            <a:lstStyle/>
            <a:p>
              <a:pPr lvl="0"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058600" y="2572261"/>
              <a:ext cx="1615024" cy="91440"/>
            </a:xfrm>
            <a:prstGeom prst="rect">
              <a:avLst/>
            </a:prstGeom>
            <a:solidFill>
              <a:srgbClr val="366C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1"/>
            <a:lstStyle/>
            <a:p>
              <a:pPr lvl="0"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784089" y="2572261"/>
              <a:ext cx="1615024" cy="91440"/>
            </a:xfrm>
            <a:prstGeom prst="rect">
              <a:avLst/>
            </a:prstGeom>
            <a:solidFill>
              <a:srgbClr val="366C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1"/>
            <a:lstStyle/>
            <a:p>
              <a:pPr lvl="0"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509580" y="2572261"/>
              <a:ext cx="1615024" cy="91440"/>
            </a:xfrm>
            <a:prstGeom prst="rect">
              <a:avLst/>
            </a:prstGeom>
            <a:solidFill>
              <a:srgbClr val="366C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1"/>
            <a:lstStyle/>
            <a:p>
              <a:pPr lvl="0"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235069" y="2572261"/>
              <a:ext cx="1615024" cy="91440"/>
            </a:xfrm>
            <a:prstGeom prst="rect">
              <a:avLst/>
            </a:prstGeom>
            <a:solidFill>
              <a:srgbClr val="366C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1"/>
            <a:lstStyle/>
            <a:p>
              <a:pPr lvl="0"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366C97"/>
                </a:solidFill>
              </a:rPr>
              <a:t>BlueSky – North American regional features</a:t>
            </a:r>
          </a:p>
        </p:txBody>
      </p:sp>
    </p:spTree>
    <p:extLst>
      <p:ext uri="{BB962C8B-B14F-4D97-AF65-F5344CB8AC3E}">
        <p14:creationId xmlns:p14="http://schemas.microsoft.com/office/powerpoint/2010/main" val="214209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err="1">
                <a:solidFill>
                  <a:srgbClr val="366C97"/>
                </a:solidFill>
              </a:rPr>
              <a:t>BlueSky</a:t>
            </a:r>
            <a:r>
              <a:rPr lang="en-US" sz="2400" dirty="0">
                <a:solidFill>
                  <a:srgbClr val="366C97"/>
                </a:solidFill>
              </a:rPr>
              <a:t> – Latin America regional features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110" y="5239532"/>
            <a:ext cx="1615024" cy="177160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457200" rtlCol="0" anchor="t" anchorCtr="1"/>
          <a:lstStyle/>
          <a:p>
            <a:pPr lvl="0"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8600" y="5239532"/>
            <a:ext cx="1615024" cy="177160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457200" rtlCol="0" anchor="t" anchorCtr="1"/>
          <a:lstStyle/>
          <a:p>
            <a:pPr lvl="0"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4089" y="5239532"/>
            <a:ext cx="1615024" cy="177160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457200" rtlCol="0" anchor="t" anchorCtr="1"/>
          <a:lstStyle/>
          <a:p>
            <a:pPr lvl="0"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09580" y="5239532"/>
            <a:ext cx="1615024" cy="177160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457200" rtlCol="0" anchor="t" anchorCtr="1"/>
          <a:lstStyle/>
          <a:p>
            <a:pPr lvl="0" algn="ctr"/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5069" y="5239532"/>
            <a:ext cx="1615024" cy="177160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457200" rtlCol="0" anchor="t" anchorCtr="1"/>
          <a:lstStyle/>
          <a:p>
            <a:pPr lvl="0" algn="ctr"/>
            <a:endParaRPr lang="en-US" sz="1200" dirty="0">
              <a:solidFill>
                <a:schemeClr val="accent6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33110" y="2644979"/>
            <a:ext cx="1615024" cy="26927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t" anchorCtr="1"/>
          <a:lstStyle/>
          <a:p>
            <a:pPr lvl="0" algn="ctr"/>
            <a:r>
              <a:rPr lang="en-US" sz="1200" dirty="0">
                <a:solidFill>
                  <a:srgbClr val="002D5C"/>
                </a:solidFill>
              </a:rPr>
              <a:t>Multi-dimensional cloud cost, performance and usage reporting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058600" y="2644979"/>
            <a:ext cx="1615024" cy="26927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t" anchorCtr="1"/>
          <a:lstStyle/>
          <a:p>
            <a:pPr lvl="0" algn="ctr"/>
            <a:r>
              <a:rPr lang="en-US" sz="1200" dirty="0">
                <a:solidFill>
                  <a:srgbClr val="002D5C"/>
                </a:solidFill>
              </a:rPr>
              <a:t>Enable </a:t>
            </a:r>
            <a:r>
              <a:rPr lang="en-US" sz="1200" dirty="0" smtClean="0">
                <a:solidFill>
                  <a:srgbClr val="002D5C"/>
                </a:solidFill>
              </a:rPr>
              <a:t>partners </a:t>
            </a:r>
            <a:r>
              <a:rPr lang="en-US" sz="1200" dirty="0">
                <a:solidFill>
                  <a:srgbClr val="002D5C"/>
                </a:solidFill>
              </a:rPr>
              <a:t>to directly manage cloud </a:t>
            </a:r>
            <a:r>
              <a:rPr lang="en-US" sz="1200" dirty="0" smtClean="0">
                <a:solidFill>
                  <a:srgbClr val="002D5C"/>
                </a:solidFill>
              </a:rPr>
              <a:t>customers’ </a:t>
            </a:r>
            <a:r>
              <a:rPr lang="en-US" sz="1200" dirty="0">
                <a:solidFill>
                  <a:srgbClr val="002D5C"/>
                </a:solidFill>
              </a:rPr>
              <a:t>lifecycle through the ability to provision, order and manage subscriptions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784089" y="2644979"/>
            <a:ext cx="1615024" cy="26927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t" anchorCtr="1"/>
          <a:lstStyle/>
          <a:p>
            <a:pPr lvl="0" algn="ctr"/>
            <a:r>
              <a:rPr lang="en-US" sz="1200" dirty="0">
                <a:solidFill>
                  <a:srgbClr val="002D5C"/>
                </a:solidFill>
              </a:rPr>
              <a:t>Business and data intelligence to control P&amp;L and optimize cost/profit margin per customer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09580" y="2644979"/>
            <a:ext cx="1615024" cy="26927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t" anchorCtr="1"/>
          <a:lstStyle/>
          <a:p>
            <a:pPr lvl="0" algn="ctr"/>
            <a:r>
              <a:rPr lang="en-US" sz="1200" dirty="0">
                <a:solidFill>
                  <a:srgbClr val="002D5C"/>
                </a:solidFill>
              </a:rPr>
              <a:t>Opportunities to sell integrated offers </a:t>
            </a:r>
            <a:r>
              <a:rPr lang="en-US" sz="1200" dirty="0" smtClean="0">
                <a:solidFill>
                  <a:srgbClr val="002D5C"/>
                </a:solidFill>
              </a:rPr>
              <a:t>and services </a:t>
            </a:r>
            <a:r>
              <a:rPr lang="en-US" sz="1200" dirty="0">
                <a:solidFill>
                  <a:srgbClr val="002D5C"/>
                </a:solidFill>
              </a:rPr>
              <a:t>by </a:t>
            </a:r>
            <a:r>
              <a:rPr lang="en-US" sz="1200" dirty="0" smtClean="0">
                <a:solidFill>
                  <a:srgbClr val="002D5C"/>
                </a:solidFill>
              </a:rPr>
              <a:t>attaching</a:t>
            </a:r>
          </a:p>
          <a:p>
            <a:pPr lvl="0" algn="ctr"/>
            <a:r>
              <a:rPr lang="en-US" sz="1200" dirty="0">
                <a:solidFill>
                  <a:srgbClr val="002D5C"/>
                </a:solidFill>
              </a:rPr>
              <a:t> </a:t>
            </a:r>
            <a:r>
              <a:rPr lang="en-US" sz="1200" dirty="0" smtClean="0">
                <a:solidFill>
                  <a:srgbClr val="002D5C"/>
                </a:solidFill>
              </a:rPr>
              <a:t>professional </a:t>
            </a:r>
            <a:r>
              <a:rPr lang="en-US" sz="1200" dirty="0">
                <a:solidFill>
                  <a:srgbClr val="002D5C"/>
                </a:solidFill>
              </a:rPr>
              <a:t>services, managed services and support to every subscription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235069" y="2644979"/>
            <a:ext cx="1615024" cy="26927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t" anchorCtr="1"/>
          <a:lstStyle/>
          <a:p>
            <a:pPr lvl="0" algn="ctr"/>
            <a:r>
              <a:rPr lang="en-US" sz="1200" dirty="0">
                <a:solidFill>
                  <a:srgbClr val="002D5C"/>
                </a:solidFill>
              </a:rPr>
              <a:t>Reseller </a:t>
            </a:r>
            <a:r>
              <a:rPr lang="en-US" sz="1200" dirty="0" smtClean="0">
                <a:solidFill>
                  <a:srgbClr val="002D5C"/>
                </a:solidFill>
              </a:rPr>
              <a:t>dashboard </a:t>
            </a:r>
            <a:r>
              <a:rPr lang="en-US" sz="1200" dirty="0">
                <a:solidFill>
                  <a:srgbClr val="002D5C"/>
                </a:solidFill>
              </a:rPr>
              <a:t>and </a:t>
            </a:r>
            <a:r>
              <a:rPr lang="en-US" sz="1200" dirty="0" smtClean="0">
                <a:solidFill>
                  <a:srgbClr val="002D5C"/>
                </a:solidFill>
              </a:rPr>
              <a:t>analytics </a:t>
            </a:r>
            <a:r>
              <a:rPr lang="en-US" sz="1200" dirty="0">
                <a:solidFill>
                  <a:srgbClr val="002D5C"/>
                </a:solidFill>
              </a:rPr>
              <a:t>– </a:t>
            </a:r>
            <a:r>
              <a:rPr lang="en-US" sz="1200" dirty="0" smtClean="0">
                <a:solidFill>
                  <a:srgbClr val="002D5C"/>
                </a:solidFill>
              </a:rPr>
              <a:t>real-time </a:t>
            </a:r>
            <a:r>
              <a:rPr lang="en-US" sz="1200" dirty="0">
                <a:solidFill>
                  <a:srgbClr val="002D5C"/>
                </a:solidFill>
              </a:rPr>
              <a:t>analytics capabilities and event notifications provide insight into service usage and trends that help Westcon-</a:t>
            </a:r>
            <a:r>
              <a:rPr lang="en-US" sz="1200" dirty="0" err="1">
                <a:solidFill>
                  <a:srgbClr val="002D5C"/>
                </a:solidFill>
              </a:rPr>
              <a:t>Comstor</a:t>
            </a:r>
            <a:r>
              <a:rPr lang="en-US" sz="1200" dirty="0">
                <a:solidFill>
                  <a:srgbClr val="002D5C"/>
                </a:solidFill>
              </a:rPr>
              <a:t> customers make better, more informed business decisions.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0" y="1830651"/>
            <a:ext cx="669244" cy="674514"/>
          </a:xfrm>
          <a:prstGeom prst="rect">
            <a:avLst/>
          </a:prstGeom>
        </p:spPr>
      </p:pic>
      <p:pic>
        <p:nvPicPr>
          <p:cNvPr id="39" name="Picture 2" descr="http://www.bestisoft.com/assets/img/team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87" y="1837183"/>
            <a:ext cx="587828" cy="66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Lightbulb Icon Png Effects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338" y="1791292"/>
            <a:ext cx="745548" cy="74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://www.iconsdb.com/icons/preview/black/question-mark-xxl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3531">
            <a:off x="7772907" y="1948154"/>
            <a:ext cx="539349" cy="53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5764231" y="1956402"/>
            <a:ext cx="1105722" cy="532109"/>
            <a:chOff x="5896723" y="1959899"/>
            <a:chExt cx="896592" cy="431469"/>
          </a:xfrm>
        </p:grpSpPr>
        <p:sp>
          <p:nvSpPr>
            <p:cNvPr id="43" name="Oval 42"/>
            <p:cNvSpPr/>
            <p:nvPr/>
          </p:nvSpPr>
          <p:spPr>
            <a:xfrm>
              <a:off x="5896723" y="2281640"/>
              <a:ext cx="109728" cy="109728"/>
            </a:xfrm>
            <a:prstGeom prst="ellipse">
              <a:avLst/>
            </a:prstGeom>
            <a:solidFill>
              <a:srgbClr val="366C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041368" y="2064946"/>
              <a:ext cx="109728" cy="109728"/>
            </a:xfrm>
            <a:prstGeom prst="ellipse">
              <a:avLst/>
            </a:prstGeom>
            <a:solidFill>
              <a:srgbClr val="366C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234803" y="2185090"/>
              <a:ext cx="109728" cy="109728"/>
            </a:xfrm>
            <a:prstGeom prst="ellipse">
              <a:avLst/>
            </a:prstGeom>
            <a:solidFill>
              <a:srgbClr val="366C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378233" y="2022832"/>
              <a:ext cx="109728" cy="109728"/>
            </a:xfrm>
            <a:prstGeom prst="ellipse">
              <a:avLst/>
            </a:prstGeom>
            <a:solidFill>
              <a:srgbClr val="366C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683587" y="1959899"/>
              <a:ext cx="109728" cy="109728"/>
            </a:xfrm>
            <a:prstGeom prst="ellipse">
              <a:avLst/>
            </a:prstGeom>
            <a:noFill/>
            <a:ln w="19050">
              <a:solidFill>
                <a:srgbClr val="366C9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>
              <a:stCxn id="47" idx="3"/>
            </p:cNvCxnSpPr>
            <p:nvPr/>
          </p:nvCxnSpPr>
          <p:spPr>
            <a:xfrm flipV="1">
              <a:off x="5912792" y="2081015"/>
              <a:ext cx="222235" cy="294284"/>
            </a:xfrm>
            <a:prstGeom prst="line">
              <a:avLst/>
            </a:prstGeom>
            <a:ln w="12700">
              <a:solidFill>
                <a:srgbClr val="366C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057437" y="2081015"/>
              <a:ext cx="271025" cy="197734"/>
            </a:xfrm>
            <a:prstGeom prst="line">
              <a:avLst/>
            </a:prstGeom>
            <a:ln w="12700">
              <a:solidFill>
                <a:srgbClr val="366C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6250872" y="2116491"/>
              <a:ext cx="143430" cy="162258"/>
            </a:xfrm>
            <a:prstGeom prst="line">
              <a:avLst/>
            </a:prstGeom>
            <a:ln w="12700">
              <a:solidFill>
                <a:srgbClr val="366C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6378233" y="2022832"/>
              <a:ext cx="305354" cy="54864"/>
            </a:xfrm>
            <a:prstGeom prst="line">
              <a:avLst/>
            </a:prstGeom>
            <a:ln w="12700">
              <a:solidFill>
                <a:srgbClr val="366C97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333110" y="5337751"/>
            <a:ext cx="1615024" cy="91440"/>
          </a:xfrm>
          <a:prstGeom prst="rect">
            <a:avLst/>
          </a:prstGeom>
          <a:solidFill>
            <a:srgbClr val="366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1"/>
          <a:lstStyle/>
          <a:p>
            <a:pPr lvl="0"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058600" y="5337751"/>
            <a:ext cx="1615024" cy="91440"/>
          </a:xfrm>
          <a:prstGeom prst="rect">
            <a:avLst/>
          </a:prstGeom>
          <a:solidFill>
            <a:srgbClr val="366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1"/>
          <a:lstStyle/>
          <a:p>
            <a:pPr lvl="0"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784089" y="5337751"/>
            <a:ext cx="1615024" cy="91440"/>
          </a:xfrm>
          <a:prstGeom prst="rect">
            <a:avLst/>
          </a:prstGeom>
          <a:solidFill>
            <a:srgbClr val="366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1"/>
          <a:lstStyle/>
          <a:p>
            <a:pPr lvl="0"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509580" y="5337751"/>
            <a:ext cx="1615024" cy="91440"/>
          </a:xfrm>
          <a:prstGeom prst="rect">
            <a:avLst/>
          </a:prstGeom>
          <a:solidFill>
            <a:srgbClr val="366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1"/>
          <a:lstStyle/>
          <a:p>
            <a:pPr lvl="0"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235069" y="5337751"/>
            <a:ext cx="1615024" cy="91440"/>
          </a:xfrm>
          <a:prstGeom prst="rect">
            <a:avLst/>
          </a:prstGeom>
          <a:solidFill>
            <a:srgbClr val="366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1"/>
          <a:lstStyle/>
          <a:p>
            <a:pPr lvl="0"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33110" y="2572261"/>
            <a:ext cx="1615024" cy="91440"/>
          </a:xfrm>
          <a:prstGeom prst="rect">
            <a:avLst/>
          </a:prstGeom>
          <a:solidFill>
            <a:srgbClr val="366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1"/>
          <a:lstStyle/>
          <a:p>
            <a:pPr lvl="0"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058600" y="2572261"/>
            <a:ext cx="1615024" cy="91440"/>
          </a:xfrm>
          <a:prstGeom prst="rect">
            <a:avLst/>
          </a:prstGeom>
          <a:solidFill>
            <a:srgbClr val="366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1"/>
          <a:lstStyle/>
          <a:p>
            <a:pPr lvl="0"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784089" y="2572261"/>
            <a:ext cx="1615024" cy="91440"/>
          </a:xfrm>
          <a:prstGeom prst="rect">
            <a:avLst/>
          </a:prstGeom>
          <a:solidFill>
            <a:srgbClr val="366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1"/>
          <a:lstStyle/>
          <a:p>
            <a:pPr lvl="0"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509580" y="2572261"/>
            <a:ext cx="1615024" cy="91440"/>
          </a:xfrm>
          <a:prstGeom prst="rect">
            <a:avLst/>
          </a:prstGeom>
          <a:solidFill>
            <a:srgbClr val="366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1"/>
          <a:lstStyle/>
          <a:p>
            <a:pPr lvl="0"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235069" y="2572261"/>
            <a:ext cx="1615024" cy="91440"/>
          </a:xfrm>
          <a:prstGeom prst="rect">
            <a:avLst/>
          </a:prstGeom>
          <a:solidFill>
            <a:srgbClr val="366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1"/>
          <a:lstStyle/>
          <a:p>
            <a:pPr lvl="0" algn="ctr"/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1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3110" y="2644979"/>
            <a:ext cx="1615024" cy="26927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t" anchorCtr="1"/>
          <a:lstStyle/>
          <a:p>
            <a:pPr lvl="0" algn="ctr"/>
            <a:r>
              <a:rPr lang="en-US" sz="1200" dirty="0">
                <a:solidFill>
                  <a:srgbClr val="002D5C"/>
                </a:solidFill>
              </a:rPr>
              <a:t>Multi-dimensional cloud cost, performance and usage reporting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8600" y="2644979"/>
            <a:ext cx="1615024" cy="26927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t" anchorCtr="1"/>
          <a:lstStyle/>
          <a:p>
            <a:pPr lvl="0" algn="ctr"/>
            <a:r>
              <a:rPr lang="en-US" sz="1200" dirty="0">
                <a:solidFill>
                  <a:srgbClr val="002D5C"/>
                </a:solidFill>
              </a:rPr>
              <a:t>Enable </a:t>
            </a:r>
            <a:r>
              <a:rPr lang="en-US" sz="1200" dirty="0" smtClean="0">
                <a:solidFill>
                  <a:srgbClr val="002D5C"/>
                </a:solidFill>
              </a:rPr>
              <a:t>partners </a:t>
            </a:r>
            <a:r>
              <a:rPr lang="en-US" sz="1200" dirty="0">
                <a:solidFill>
                  <a:srgbClr val="002D5C"/>
                </a:solidFill>
              </a:rPr>
              <a:t>to directly manage cloud </a:t>
            </a:r>
            <a:r>
              <a:rPr lang="en-US" sz="1200" dirty="0" smtClean="0">
                <a:solidFill>
                  <a:srgbClr val="002D5C"/>
                </a:solidFill>
              </a:rPr>
              <a:t>customers’ </a:t>
            </a:r>
            <a:r>
              <a:rPr lang="en-US" sz="1200" dirty="0">
                <a:solidFill>
                  <a:srgbClr val="002D5C"/>
                </a:solidFill>
              </a:rPr>
              <a:t>lifecycle through the ability to provision, order and manage subscriptions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3784089" y="2644979"/>
            <a:ext cx="1615024" cy="26927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t" anchorCtr="1"/>
          <a:lstStyle/>
          <a:p>
            <a:pPr lvl="0" algn="ctr"/>
            <a:r>
              <a:rPr lang="en-US" sz="1200" dirty="0">
                <a:solidFill>
                  <a:srgbClr val="002D5C"/>
                </a:solidFill>
              </a:rPr>
              <a:t>Business and data intelligence to control P&amp;L and optimize cost/profit margin per customer</a:t>
            </a:r>
          </a:p>
        </p:txBody>
      </p:sp>
      <p:sp>
        <p:nvSpPr>
          <p:cNvPr id="8" name="Rectangle 7"/>
          <p:cNvSpPr/>
          <p:nvPr/>
        </p:nvSpPr>
        <p:spPr>
          <a:xfrm>
            <a:off x="5509580" y="2644979"/>
            <a:ext cx="1615024" cy="26927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t" anchorCtr="1"/>
          <a:lstStyle/>
          <a:p>
            <a:pPr lvl="0" algn="ctr"/>
            <a:r>
              <a:rPr lang="en-US" sz="1200" dirty="0">
                <a:solidFill>
                  <a:srgbClr val="002D5C"/>
                </a:solidFill>
              </a:rPr>
              <a:t>Opportunities to sell integrated offers and services by </a:t>
            </a:r>
            <a:r>
              <a:rPr lang="en-US" sz="1200" dirty="0" smtClean="0">
                <a:solidFill>
                  <a:srgbClr val="002D5C"/>
                </a:solidFill>
              </a:rPr>
              <a:t>attaching</a:t>
            </a:r>
          </a:p>
          <a:p>
            <a:pPr lvl="0" algn="ctr"/>
            <a:r>
              <a:rPr lang="en-US" sz="1200" dirty="0" smtClean="0">
                <a:solidFill>
                  <a:srgbClr val="002D5C"/>
                </a:solidFill>
              </a:rPr>
              <a:t>professional </a:t>
            </a:r>
            <a:r>
              <a:rPr lang="en-US" sz="1200" dirty="0">
                <a:solidFill>
                  <a:srgbClr val="002D5C"/>
                </a:solidFill>
              </a:rPr>
              <a:t>services, managed services and support to every subscription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235069" y="2644979"/>
            <a:ext cx="1615024" cy="26927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91440" rtlCol="0" anchor="t" anchorCtr="1"/>
          <a:lstStyle/>
          <a:p>
            <a:pPr lvl="0" algn="ctr"/>
            <a:r>
              <a:rPr lang="en-US" sz="1200" dirty="0">
                <a:solidFill>
                  <a:srgbClr val="002D5C"/>
                </a:solidFill>
              </a:rPr>
              <a:t>Reseller </a:t>
            </a:r>
            <a:r>
              <a:rPr lang="en-US" sz="1200" dirty="0" smtClean="0">
                <a:solidFill>
                  <a:srgbClr val="002D5C"/>
                </a:solidFill>
              </a:rPr>
              <a:t>dashboard </a:t>
            </a:r>
            <a:r>
              <a:rPr lang="en-US" sz="1200" dirty="0">
                <a:solidFill>
                  <a:srgbClr val="002D5C"/>
                </a:solidFill>
              </a:rPr>
              <a:t>and </a:t>
            </a:r>
            <a:r>
              <a:rPr lang="en-US" sz="1200" dirty="0" smtClean="0">
                <a:solidFill>
                  <a:srgbClr val="002D5C"/>
                </a:solidFill>
              </a:rPr>
              <a:t>analytics </a:t>
            </a:r>
            <a:r>
              <a:rPr lang="en-US" sz="1200" dirty="0">
                <a:solidFill>
                  <a:srgbClr val="002D5C"/>
                </a:solidFill>
              </a:rPr>
              <a:t>– </a:t>
            </a:r>
            <a:r>
              <a:rPr lang="en-US" sz="1200" dirty="0" smtClean="0">
                <a:solidFill>
                  <a:srgbClr val="002D5C"/>
                </a:solidFill>
              </a:rPr>
              <a:t>real-time </a:t>
            </a:r>
            <a:r>
              <a:rPr lang="en-US" sz="1200" dirty="0">
                <a:solidFill>
                  <a:srgbClr val="002D5C"/>
                </a:solidFill>
              </a:rPr>
              <a:t>analytics capabilities and event notifications provide insight into service usage and trends that help Westcon-</a:t>
            </a:r>
            <a:r>
              <a:rPr lang="en-US" sz="1200" dirty="0" err="1">
                <a:solidFill>
                  <a:srgbClr val="002D5C"/>
                </a:solidFill>
              </a:rPr>
              <a:t>Comstor</a:t>
            </a:r>
            <a:r>
              <a:rPr lang="en-US" sz="1200" dirty="0">
                <a:solidFill>
                  <a:srgbClr val="002D5C"/>
                </a:solidFill>
              </a:rPr>
              <a:t> customers make better, more informed business decisions.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366C97"/>
                </a:solidFill>
              </a:rPr>
              <a:t>BlueSky – Middle East and Africa regional features</a:t>
            </a:r>
            <a:endParaRPr lang="en-US" sz="2400" dirty="0">
              <a:solidFill>
                <a:srgbClr val="366C97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00" y="1830651"/>
            <a:ext cx="669244" cy="674514"/>
          </a:xfrm>
          <a:prstGeom prst="rect">
            <a:avLst/>
          </a:prstGeom>
        </p:spPr>
      </p:pic>
      <p:pic>
        <p:nvPicPr>
          <p:cNvPr id="11" name="Picture 2" descr="http://www.bestisoft.com/assets/img/team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87" y="1837183"/>
            <a:ext cx="587828" cy="66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Lightbulb Icon Png Effects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338" y="1791292"/>
            <a:ext cx="745548" cy="74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iconsdb.com/icons/preview/black/question-mark-xxl.png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3531">
            <a:off x="7772907" y="1948154"/>
            <a:ext cx="539349" cy="53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764231" y="1956402"/>
            <a:ext cx="1105722" cy="532109"/>
            <a:chOff x="5896723" y="1959899"/>
            <a:chExt cx="896592" cy="431469"/>
          </a:xfrm>
        </p:grpSpPr>
        <p:sp>
          <p:nvSpPr>
            <p:cNvPr id="15" name="Oval 14"/>
            <p:cNvSpPr/>
            <p:nvPr/>
          </p:nvSpPr>
          <p:spPr>
            <a:xfrm>
              <a:off x="5896723" y="2281640"/>
              <a:ext cx="109728" cy="109728"/>
            </a:xfrm>
            <a:prstGeom prst="ellipse">
              <a:avLst/>
            </a:prstGeom>
            <a:solidFill>
              <a:srgbClr val="366C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041368" y="2064946"/>
              <a:ext cx="109728" cy="109728"/>
            </a:xfrm>
            <a:prstGeom prst="ellipse">
              <a:avLst/>
            </a:prstGeom>
            <a:solidFill>
              <a:srgbClr val="366C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234803" y="2185090"/>
              <a:ext cx="109728" cy="109728"/>
            </a:xfrm>
            <a:prstGeom prst="ellipse">
              <a:avLst/>
            </a:prstGeom>
            <a:solidFill>
              <a:srgbClr val="366C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378233" y="2022832"/>
              <a:ext cx="109728" cy="109728"/>
            </a:xfrm>
            <a:prstGeom prst="ellipse">
              <a:avLst/>
            </a:prstGeom>
            <a:solidFill>
              <a:srgbClr val="366C9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683587" y="1959899"/>
              <a:ext cx="109728" cy="109728"/>
            </a:xfrm>
            <a:prstGeom prst="ellipse">
              <a:avLst/>
            </a:prstGeom>
            <a:noFill/>
            <a:ln w="19050">
              <a:solidFill>
                <a:srgbClr val="366C9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9" idx="3"/>
            </p:cNvCxnSpPr>
            <p:nvPr/>
          </p:nvCxnSpPr>
          <p:spPr>
            <a:xfrm flipV="1">
              <a:off x="5912792" y="2081015"/>
              <a:ext cx="222235" cy="294284"/>
            </a:xfrm>
            <a:prstGeom prst="line">
              <a:avLst/>
            </a:prstGeom>
            <a:ln w="12700">
              <a:solidFill>
                <a:srgbClr val="366C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057437" y="2081015"/>
              <a:ext cx="271025" cy="197734"/>
            </a:xfrm>
            <a:prstGeom prst="line">
              <a:avLst/>
            </a:prstGeom>
            <a:ln w="12700">
              <a:solidFill>
                <a:srgbClr val="366C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6250872" y="2116491"/>
              <a:ext cx="143430" cy="162258"/>
            </a:xfrm>
            <a:prstGeom prst="line">
              <a:avLst/>
            </a:prstGeom>
            <a:ln w="12700">
              <a:solidFill>
                <a:srgbClr val="366C9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378233" y="2022832"/>
              <a:ext cx="305354" cy="54864"/>
            </a:xfrm>
            <a:prstGeom prst="line">
              <a:avLst/>
            </a:prstGeom>
            <a:ln w="12700">
              <a:solidFill>
                <a:srgbClr val="366C97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333110" y="2572261"/>
            <a:ext cx="1615024" cy="91440"/>
          </a:xfrm>
          <a:prstGeom prst="rect">
            <a:avLst/>
          </a:prstGeom>
          <a:solidFill>
            <a:srgbClr val="366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1"/>
          <a:lstStyle/>
          <a:p>
            <a:pPr lvl="0"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58600" y="2572261"/>
            <a:ext cx="1615024" cy="91440"/>
          </a:xfrm>
          <a:prstGeom prst="rect">
            <a:avLst/>
          </a:prstGeom>
          <a:solidFill>
            <a:srgbClr val="366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1"/>
          <a:lstStyle/>
          <a:p>
            <a:pPr lvl="0"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784089" y="2572261"/>
            <a:ext cx="1615024" cy="91440"/>
          </a:xfrm>
          <a:prstGeom prst="rect">
            <a:avLst/>
          </a:prstGeom>
          <a:solidFill>
            <a:srgbClr val="366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1"/>
          <a:lstStyle/>
          <a:p>
            <a:pPr lvl="0"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509580" y="2572261"/>
            <a:ext cx="1615024" cy="91440"/>
          </a:xfrm>
          <a:prstGeom prst="rect">
            <a:avLst/>
          </a:prstGeom>
          <a:solidFill>
            <a:srgbClr val="366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1"/>
          <a:lstStyle/>
          <a:p>
            <a:pPr lvl="0"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235069" y="2572261"/>
            <a:ext cx="1615024" cy="91440"/>
          </a:xfrm>
          <a:prstGeom prst="rect">
            <a:avLst/>
          </a:prstGeom>
          <a:solidFill>
            <a:srgbClr val="366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1"/>
          <a:lstStyle/>
          <a:p>
            <a:pPr lvl="0"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33110" y="5337751"/>
            <a:ext cx="1615024" cy="91440"/>
          </a:xfrm>
          <a:prstGeom prst="rect">
            <a:avLst/>
          </a:prstGeom>
          <a:solidFill>
            <a:srgbClr val="366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1"/>
          <a:lstStyle/>
          <a:p>
            <a:pPr lvl="0"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058600" y="5337751"/>
            <a:ext cx="1615024" cy="91440"/>
          </a:xfrm>
          <a:prstGeom prst="rect">
            <a:avLst/>
          </a:prstGeom>
          <a:solidFill>
            <a:srgbClr val="366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1"/>
          <a:lstStyle/>
          <a:p>
            <a:pPr lvl="0"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84089" y="5337751"/>
            <a:ext cx="1615024" cy="91440"/>
          </a:xfrm>
          <a:prstGeom prst="rect">
            <a:avLst/>
          </a:prstGeom>
          <a:solidFill>
            <a:srgbClr val="366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1"/>
          <a:lstStyle/>
          <a:p>
            <a:pPr lvl="0"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509580" y="5337751"/>
            <a:ext cx="1615024" cy="91440"/>
          </a:xfrm>
          <a:prstGeom prst="rect">
            <a:avLst/>
          </a:prstGeom>
          <a:solidFill>
            <a:srgbClr val="366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1"/>
          <a:lstStyle/>
          <a:p>
            <a:pPr lvl="0"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235069" y="5337751"/>
            <a:ext cx="1615024" cy="91440"/>
          </a:xfrm>
          <a:prstGeom prst="rect">
            <a:avLst/>
          </a:prstGeom>
          <a:solidFill>
            <a:srgbClr val="366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1"/>
          <a:lstStyle/>
          <a:p>
            <a:pPr lvl="0" algn="ctr"/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3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921163"/>
            <a:ext cx="9144000" cy="3855107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0372" y="626843"/>
            <a:ext cx="7763256" cy="7315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55">
              <a:lnSpc>
                <a:spcPct val="100000"/>
              </a:lnSpc>
              <a:defRPr/>
            </a:pPr>
            <a:endParaRPr lang="en-US" sz="1800" dirty="0">
              <a:solidFill>
                <a:srgbClr val="51515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5" name="Group 70"/>
          <p:cNvGrpSpPr/>
          <p:nvPr/>
        </p:nvGrpSpPr>
        <p:grpSpPr>
          <a:xfrm>
            <a:off x="1063628" y="2748886"/>
            <a:ext cx="3793104" cy="1715288"/>
            <a:chOff x="1242478" y="3226192"/>
            <a:chExt cx="3927126" cy="1690846"/>
          </a:xfrm>
        </p:grpSpPr>
        <p:sp>
          <p:nvSpPr>
            <p:cNvPr id="6" name="Oval 5"/>
            <p:cNvSpPr/>
            <p:nvPr/>
          </p:nvSpPr>
          <p:spPr>
            <a:xfrm>
              <a:off x="2189692" y="3776133"/>
              <a:ext cx="2607733" cy="8043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342900">
                <a:schemeClr val="bg1"/>
              </a:glow>
              <a:softEdge rad="2540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alphaModFix amt="4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2478" y="3226192"/>
              <a:ext cx="3927126" cy="1690846"/>
            </a:xfrm>
            <a:prstGeom prst="rect">
              <a:avLst/>
            </a:prstGeom>
            <a:effectLst>
              <a:outerShdw blurRad="635000" dist="38100" dir="2700000" algn="tl" rotWithShape="0">
                <a:schemeClr val="accent1">
                  <a:alpha val="43000"/>
                </a:schemeClr>
              </a:outerShdw>
            </a:effectLst>
          </p:spPr>
        </p:pic>
      </p:grpSp>
      <p:cxnSp>
        <p:nvCxnSpPr>
          <p:cNvPr id="8" name="Straight Arrow Connector 7"/>
          <p:cNvCxnSpPr/>
          <p:nvPr/>
        </p:nvCxnSpPr>
        <p:spPr>
          <a:xfrm>
            <a:off x="4383090" y="3797304"/>
            <a:ext cx="414337" cy="0"/>
          </a:xfrm>
          <a:prstGeom prst="straightConnector1">
            <a:avLst/>
          </a:prstGeom>
          <a:ln w="12700" cmpd="sng">
            <a:solidFill>
              <a:srgbClr val="C87F1F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12"/>
          <p:cNvGrpSpPr/>
          <p:nvPr/>
        </p:nvGrpSpPr>
        <p:grpSpPr>
          <a:xfrm>
            <a:off x="3123453" y="2685496"/>
            <a:ext cx="5395708" cy="397554"/>
            <a:chOff x="3123453" y="1886980"/>
            <a:chExt cx="5395708" cy="397554"/>
          </a:xfrm>
        </p:grpSpPr>
        <p:cxnSp>
          <p:nvCxnSpPr>
            <p:cNvPr id="10" name="Elbow Connector 9"/>
            <p:cNvCxnSpPr/>
            <p:nvPr/>
          </p:nvCxnSpPr>
          <p:spPr>
            <a:xfrm rot="5400000" flipH="1" flipV="1">
              <a:off x="7874318" y="1639692"/>
              <a:ext cx="9525" cy="1280160"/>
            </a:xfrm>
            <a:prstGeom prst="bentConnector3">
              <a:avLst>
                <a:gd name="adj1" fmla="val 2485717"/>
              </a:avLst>
            </a:prstGeom>
            <a:ln w="12700" cmpd="sng">
              <a:solidFill>
                <a:srgbClr val="619C3D"/>
              </a:solidFill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874188" y="1886980"/>
              <a:ext cx="0" cy="163046"/>
            </a:xfrm>
            <a:prstGeom prst="line">
              <a:avLst/>
            </a:prstGeom>
            <a:ln w="12700" cmpd="sng">
              <a:solidFill>
                <a:srgbClr val="619C3D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123453" y="1886980"/>
              <a:ext cx="4757611" cy="12152"/>
            </a:xfrm>
            <a:prstGeom prst="line">
              <a:avLst/>
            </a:prstGeom>
            <a:ln w="12700" cmpd="sng">
              <a:solidFill>
                <a:srgbClr val="619C3D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126885" y="1901095"/>
              <a:ext cx="0" cy="224508"/>
            </a:xfrm>
            <a:prstGeom prst="straightConnector1">
              <a:avLst/>
            </a:prstGeom>
            <a:ln w="12700" cmpd="sng">
              <a:solidFill>
                <a:srgbClr val="619C3D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/>
          <p:cNvCxnSpPr/>
          <p:nvPr/>
        </p:nvCxnSpPr>
        <p:spPr>
          <a:xfrm>
            <a:off x="7589840" y="3797304"/>
            <a:ext cx="581025" cy="0"/>
          </a:xfrm>
          <a:prstGeom prst="straightConnector1">
            <a:avLst/>
          </a:prstGeom>
          <a:ln w="12700" cmpd="sng">
            <a:solidFill>
              <a:srgbClr val="0C5A50"/>
            </a:solidFill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768352" y="3580357"/>
            <a:ext cx="1423988" cy="196850"/>
          </a:xfrm>
          <a:prstGeom prst="bentConnector3">
            <a:avLst>
              <a:gd name="adj1" fmla="val -71"/>
            </a:avLst>
          </a:prstGeom>
          <a:ln w="12700" cmpd="sng">
            <a:solidFill>
              <a:srgbClr val="262626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flipV="1">
            <a:off x="768352" y="3907374"/>
            <a:ext cx="1423988" cy="195262"/>
          </a:xfrm>
          <a:prstGeom prst="bentConnector3">
            <a:avLst>
              <a:gd name="adj1" fmla="val -71"/>
            </a:avLst>
          </a:prstGeom>
          <a:ln w="12700" cmpd="sng">
            <a:solidFill>
              <a:srgbClr val="600050"/>
            </a:solidFill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265865" y="3797304"/>
            <a:ext cx="414337" cy="0"/>
          </a:xfrm>
          <a:prstGeom prst="straightConnector1">
            <a:avLst/>
          </a:prstGeom>
          <a:ln w="12700" cmpd="sng">
            <a:solidFill>
              <a:srgbClr val="C87F1F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0"/>
          <p:cNvGrpSpPr/>
          <p:nvPr/>
        </p:nvGrpSpPr>
        <p:grpSpPr>
          <a:xfrm>
            <a:off x="8089902" y="3109078"/>
            <a:ext cx="919163" cy="967628"/>
            <a:chOff x="8089900" y="2310560"/>
            <a:chExt cx="919163" cy="967628"/>
          </a:xfrm>
        </p:grpSpPr>
        <p:sp>
          <p:nvSpPr>
            <p:cNvPr id="19" name="Parallelogram 18"/>
            <p:cNvSpPr/>
            <p:nvPr/>
          </p:nvSpPr>
          <p:spPr>
            <a:xfrm flipH="1">
              <a:off x="8089900" y="2690813"/>
              <a:ext cx="919163" cy="587375"/>
            </a:xfrm>
            <a:prstGeom prst="parallelogram">
              <a:avLst/>
            </a:prstGeom>
            <a:solidFill>
              <a:srgbClr val="619C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39">
                <a:defRPr/>
              </a:pPr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280032" y="2310560"/>
              <a:ext cx="535724" cy="3877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139">
                <a:lnSpc>
                  <a:spcPct val="80000"/>
                </a:lnSpc>
                <a:defRPr/>
              </a:pPr>
              <a:r>
                <a:rPr lang="en-US" sz="12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End </a:t>
              </a:r>
              <a:br>
                <a:rPr lang="en-US" sz="12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</a:br>
              <a:r>
                <a:rPr lang="en-US" sz="12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User</a:t>
              </a:r>
            </a:p>
          </p:txBody>
        </p:sp>
        <p:pic>
          <p:nvPicPr>
            <p:cNvPr id="21" name="Picture 7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0413" y="2828519"/>
              <a:ext cx="376237" cy="344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1"/>
          <p:cNvGrpSpPr/>
          <p:nvPr/>
        </p:nvGrpSpPr>
        <p:grpSpPr>
          <a:xfrm>
            <a:off x="6731118" y="3109078"/>
            <a:ext cx="933336" cy="967628"/>
            <a:chOff x="6731115" y="2310560"/>
            <a:chExt cx="933335" cy="967628"/>
          </a:xfrm>
        </p:grpSpPr>
        <p:grpSp>
          <p:nvGrpSpPr>
            <p:cNvPr id="23" name="Group 22"/>
            <p:cNvGrpSpPr/>
            <p:nvPr/>
          </p:nvGrpSpPr>
          <p:grpSpPr>
            <a:xfrm>
              <a:off x="6731115" y="2310560"/>
              <a:ext cx="933335" cy="967628"/>
              <a:chOff x="6731115" y="2310560"/>
              <a:chExt cx="933335" cy="967628"/>
            </a:xfrm>
          </p:grpSpPr>
          <p:sp>
            <p:nvSpPr>
              <p:cNvPr id="25" name="Parallelogram 24"/>
              <p:cNvSpPr/>
              <p:nvPr/>
            </p:nvSpPr>
            <p:spPr>
              <a:xfrm flipH="1">
                <a:off x="6745288" y="2690813"/>
                <a:ext cx="919162" cy="587375"/>
              </a:xfrm>
              <a:prstGeom prst="parallelogram">
                <a:avLst/>
              </a:prstGeom>
              <a:solidFill>
                <a:srgbClr val="0C5B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139">
                  <a:defRPr/>
                </a:pPr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731115" y="2310560"/>
                <a:ext cx="928458" cy="387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457139">
                  <a:lnSpc>
                    <a:spcPct val="80000"/>
                  </a:lnSpc>
                  <a:defRPr/>
                </a:pPr>
                <a:r>
                  <a:rPr lang="en-US" sz="12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End</a:t>
                </a:r>
                <a:br>
                  <a:rPr lang="en-US" sz="12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</a:br>
                <a:r>
                  <a:rPr lang="en-US" sz="12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Customer</a:t>
                </a:r>
              </a:p>
            </p:txBody>
          </p:sp>
        </p:grpSp>
        <p:pic>
          <p:nvPicPr>
            <p:cNvPr id="24" name="Picture 9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1350" y="2826931"/>
              <a:ext cx="446088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7"/>
          <p:cNvGrpSpPr/>
          <p:nvPr/>
        </p:nvGrpSpPr>
        <p:grpSpPr>
          <a:xfrm>
            <a:off x="246064" y="4103692"/>
            <a:ext cx="940831" cy="1068837"/>
            <a:chOff x="246063" y="3305175"/>
            <a:chExt cx="940831" cy="1068836"/>
          </a:xfrm>
        </p:grpSpPr>
        <p:grpSp>
          <p:nvGrpSpPr>
            <p:cNvPr id="28" name="Group 5"/>
            <p:cNvGrpSpPr/>
            <p:nvPr/>
          </p:nvGrpSpPr>
          <p:grpSpPr>
            <a:xfrm>
              <a:off x="246063" y="3305175"/>
              <a:ext cx="940831" cy="1068836"/>
              <a:chOff x="246063" y="3305175"/>
              <a:chExt cx="940831" cy="1068836"/>
            </a:xfrm>
          </p:grpSpPr>
          <p:sp>
            <p:nvSpPr>
              <p:cNvPr id="30" name="Parallelogram 29"/>
              <p:cNvSpPr/>
              <p:nvPr/>
            </p:nvSpPr>
            <p:spPr>
              <a:xfrm flipH="1">
                <a:off x="246063" y="3305175"/>
                <a:ext cx="920750" cy="588963"/>
              </a:xfrm>
              <a:prstGeom prst="parallelogram">
                <a:avLst/>
              </a:prstGeom>
              <a:solidFill>
                <a:srgbClr val="60005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139">
                  <a:defRPr/>
                </a:pPr>
                <a:endParaRPr lang="en-US" sz="12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49805" y="3986213"/>
                <a:ext cx="837089" cy="387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457139">
                  <a:lnSpc>
                    <a:spcPct val="80000"/>
                  </a:lnSpc>
                  <a:defRPr/>
                </a:pPr>
                <a:r>
                  <a:rPr lang="en-US" sz="12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MSPs</a:t>
                </a:r>
              </a:p>
              <a:p>
                <a:pPr algn="ctr" defTabSz="457139">
                  <a:lnSpc>
                    <a:spcPct val="80000"/>
                  </a:lnSpc>
                  <a:defRPr/>
                </a:pPr>
                <a:r>
                  <a:rPr lang="en-US" sz="12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&amp; </a:t>
                </a:r>
                <a:r>
                  <a:rPr lang="en-US" sz="1200" b="1" dirty="0" err="1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Telcos</a:t>
                </a:r>
                <a:endParaRPr lang="en-US" sz="1200" b="1" dirty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</p:txBody>
          </p:sp>
        </p:grpSp>
        <p:pic>
          <p:nvPicPr>
            <p:cNvPr id="29" name="Picture 9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3" y="3359150"/>
              <a:ext cx="544512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"/>
          <p:cNvGrpSpPr/>
          <p:nvPr/>
        </p:nvGrpSpPr>
        <p:grpSpPr>
          <a:xfrm>
            <a:off x="40230" y="2644779"/>
            <a:ext cx="1332417" cy="937260"/>
            <a:chOff x="40229" y="1846263"/>
            <a:chExt cx="1332417" cy="937260"/>
          </a:xfrm>
        </p:grpSpPr>
        <p:sp>
          <p:nvSpPr>
            <p:cNvPr id="33" name="Rectangle 32"/>
            <p:cNvSpPr/>
            <p:nvPr/>
          </p:nvSpPr>
          <p:spPr>
            <a:xfrm>
              <a:off x="40229" y="1846263"/>
              <a:ext cx="1332417" cy="2400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139">
                <a:lnSpc>
                  <a:spcPct val="80000"/>
                </a:lnSpc>
                <a:defRPr/>
              </a:pPr>
              <a:r>
                <a:rPr lang="en-US" sz="1200" b="1" dirty="0">
                  <a:solidFill>
                    <a:srgbClr val="000000">
                      <a:lumMod val="75000"/>
                      <a:lumOff val="25000"/>
                    </a:srgbClr>
                  </a:solidFill>
                </a:rPr>
                <a:t>OEMs/Vendors</a:t>
              </a:r>
            </a:p>
          </p:txBody>
        </p:sp>
        <p:grpSp>
          <p:nvGrpSpPr>
            <p:cNvPr id="34" name="Group 73"/>
            <p:cNvGrpSpPr>
              <a:grpSpLocks noChangeAspect="1"/>
            </p:cNvGrpSpPr>
            <p:nvPr/>
          </p:nvGrpSpPr>
          <p:grpSpPr>
            <a:xfrm>
              <a:off x="229393" y="2189163"/>
              <a:ext cx="927586" cy="594360"/>
              <a:chOff x="5756884" y="1289507"/>
              <a:chExt cx="749577" cy="480299"/>
            </a:xfrm>
          </p:grpSpPr>
          <p:sp>
            <p:nvSpPr>
              <p:cNvPr id="35" name="Parallelogram 34"/>
              <p:cNvSpPr/>
              <p:nvPr/>
            </p:nvSpPr>
            <p:spPr>
              <a:xfrm flipH="1">
                <a:off x="5756884" y="1289507"/>
                <a:ext cx="749577" cy="480299"/>
              </a:xfrm>
              <a:prstGeom prst="parallelogram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139">
                  <a:defRPr/>
                </a:pPr>
                <a:endParaRPr lang="en-US" sz="1200">
                  <a:solidFill>
                    <a:srgbClr val="FFFFFF"/>
                  </a:solidFill>
                </a:endParaRPr>
              </a:p>
            </p:txBody>
          </p:sp>
          <p:pic>
            <p:nvPicPr>
              <p:cNvPr id="36" name="Picture 73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956714" y="1418968"/>
                <a:ext cx="349917" cy="221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7" name="Group 8"/>
          <p:cNvGrpSpPr/>
          <p:nvPr/>
        </p:nvGrpSpPr>
        <p:grpSpPr>
          <a:xfrm>
            <a:off x="4797426" y="2424945"/>
            <a:ext cx="1468438" cy="2860662"/>
            <a:chOff x="4797426" y="1626429"/>
            <a:chExt cx="1468438" cy="2860662"/>
          </a:xfrm>
        </p:grpSpPr>
        <p:grpSp>
          <p:nvGrpSpPr>
            <p:cNvPr id="38" name="Group 53"/>
            <p:cNvGrpSpPr/>
            <p:nvPr/>
          </p:nvGrpSpPr>
          <p:grpSpPr>
            <a:xfrm>
              <a:off x="4797426" y="1626429"/>
              <a:ext cx="1468438" cy="2860662"/>
              <a:chOff x="5378482" y="1101652"/>
              <a:chExt cx="1468438" cy="2860662"/>
            </a:xfrm>
          </p:grpSpPr>
          <p:grpSp>
            <p:nvGrpSpPr>
              <p:cNvPr id="42" name="Group 56"/>
              <p:cNvGrpSpPr/>
              <p:nvPr/>
            </p:nvGrpSpPr>
            <p:grpSpPr>
              <a:xfrm>
                <a:off x="5378482" y="1101652"/>
                <a:ext cx="1468438" cy="2860662"/>
                <a:chOff x="5378482" y="1101652"/>
                <a:chExt cx="1468438" cy="2860662"/>
              </a:xfrm>
            </p:grpSpPr>
            <p:sp>
              <p:nvSpPr>
                <p:cNvPr id="44" name="Rounded Rectangle 43"/>
                <p:cNvSpPr/>
                <p:nvPr/>
              </p:nvSpPr>
              <p:spPr>
                <a:xfrm flipH="1">
                  <a:off x="5378482" y="1101652"/>
                  <a:ext cx="1468438" cy="2860662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FFFF">
                    <a:alpha val="50196"/>
                  </a:srgbClr>
                </a:solidFill>
                <a:ln w="12700" cmpd="sng">
                  <a:solidFill>
                    <a:srgbClr val="C87F1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7139">
                    <a:defRPr/>
                  </a:pPr>
                  <a:endParaRPr lang="en-US" sz="12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Rectangle 66"/>
                <p:cNvSpPr>
                  <a:spLocks noChangeArrowheads="1"/>
                </p:cNvSpPr>
                <p:nvPr/>
              </p:nvSpPr>
              <p:spPr bwMode="auto">
                <a:xfrm>
                  <a:off x="5534497" y="1932677"/>
                  <a:ext cx="1156407" cy="240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defTabSz="685783">
                    <a:lnSpc>
                      <a:spcPct val="80000"/>
                    </a:lnSpc>
                  </a:pPr>
                  <a:r>
                    <a:rPr lang="en-US" sz="1200" dirty="0"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</a:rPr>
                    <a:t>MSPs &amp; </a:t>
                  </a:r>
                  <a:r>
                    <a:rPr lang="en-US" sz="1200" dirty="0" err="1"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</a:rPr>
                    <a:t>Telcos</a:t>
                  </a:r>
                  <a:endParaRPr lang="en-US" sz="1200" dirty="0">
                    <a:solidFill>
                      <a:srgbClr val="000000">
                        <a:lumMod val="85000"/>
                        <a:lumOff val="15000"/>
                      </a:srgbClr>
                    </a:solidFill>
                  </a:endParaRPr>
                </a:p>
              </p:txBody>
            </p:sp>
            <p:sp>
              <p:nvSpPr>
                <p:cNvPr id="46" name="Rectangle 68"/>
                <p:cNvSpPr>
                  <a:spLocks noChangeArrowheads="1"/>
                </p:cNvSpPr>
                <p:nvPr/>
              </p:nvSpPr>
              <p:spPr bwMode="auto">
                <a:xfrm>
                  <a:off x="5847692" y="3465091"/>
                  <a:ext cx="530018" cy="2400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 defTabSz="685783">
                    <a:lnSpc>
                      <a:spcPct val="80000"/>
                    </a:lnSpc>
                  </a:pPr>
                  <a:r>
                    <a:rPr lang="en-US" sz="1200" dirty="0"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</a:rPr>
                    <a:t>VARs</a:t>
                  </a:r>
                </a:p>
              </p:txBody>
            </p:sp>
            <p:grpSp>
              <p:nvGrpSpPr>
                <p:cNvPr id="47" name="Group 46"/>
                <p:cNvGrpSpPr>
                  <a:grpSpLocks/>
                </p:cNvGrpSpPr>
                <p:nvPr/>
              </p:nvGrpSpPr>
              <p:grpSpPr bwMode="auto">
                <a:xfrm>
                  <a:off x="5517389" y="2473499"/>
                  <a:ext cx="1190626" cy="763177"/>
                  <a:chOff x="5517930" y="2438660"/>
                  <a:chExt cx="1189493" cy="832571"/>
                </a:xfrm>
              </p:grpSpPr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5517931" y="2438660"/>
                    <a:ext cx="1189492" cy="0"/>
                  </a:xfrm>
                  <a:prstGeom prst="line">
                    <a:avLst/>
                  </a:prstGeom>
                  <a:ln w="12700" cmpd="sng">
                    <a:solidFill>
                      <a:srgbClr val="C87F1F"/>
                    </a:solidFill>
                    <a:prstDash val="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5517930" y="3271231"/>
                    <a:ext cx="1189492" cy="0"/>
                  </a:xfrm>
                  <a:prstGeom prst="line">
                    <a:avLst/>
                  </a:prstGeom>
                  <a:ln w="12700" cmpd="sng">
                    <a:solidFill>
                      <a:srgbClr val="C87F1F"/>
                    </a:solidFill>
                    <a:prstDash val="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43" name="Rectangle 67"/>
              <p:cNvSpPr>
                <a:spLocks noChangeArrowheads="1"/>
              </p:cNvSpPr>
              <p:nvPr/>
            </p:nvSpPr>
            <p:spPr bwMode="auto">
              <a:xfrm>
                <a:off x="5915308" y="2745164"/>
                <a:ext cx="394788" cy="240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defTabSz="685783">
                  <a:lnSpc>
                    <a:spcPct val="80000"/>
                  </a:lnSpc>
                </a:pPr>
                <a:r>
                  <a:rPr lang="en-US" sz="1200" dirty="0">
                    <a:solidFill>
                      <a:srgbClr val="000000">
                        <a:lumMod val="85000"/>
                        <a:lumOff val="15000"/>
                      </a:srgbClr>
                    </a:solidFill>
                  </a:rPr>
                  <a:t>SIs</a:t>
                </a:r>
              </a:p>
            </p:txBody>
          </p:sp>
        </p:grpSp>
        <p:grpSp>
          <p:nvGrpSpPr>
            <p:cNvPr id="39" name="Group 1"/>
            <p:cNvGrpSpPr/>
            <p:nvPr/>
          </p:nvGrpSpPr>
          <p:grpSpPr>
            <a:xfrm>
              <a:off x="5156857" y="1626429"/>
              <a:ext cx="749577" cy="480299"/>
              <a:chOff x="5155908" y="1626429"/>
              <a:chExt cx="749577" cy="480299"/>
            </a:xfrm>
          </p:grpSpPr>
          <p:sp>
            <p:nvSpPr>
              <p:cNvPr id="40" name="Parallelogram 39"/>
              <p:cNvSpPr/>
              <p:nvPr/>
            </p:nvSpPr>
            <p:spPr>
              <a:xfrm flipH="1">
                <a:off x="5155908" y="1626429"/>
                <a:ext cx="749577" cy="480299"/>
              </a:xfrm>
              <a:prstGeom prst="parallelogram">
                <a:avLst/>
              </a:prstGeom>
              <a:solidFill>
                <a:srgbClr val="C87F1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139">
                  <a:defRPr/>
                </a:pPr>
                <a:endParaRPr lang="en-US" sz="1200">
                  <a:solidFill>
                    <a:srgbClr val="FFFFFF"/>
                  </a:solidFill>
                </a:endParaRPr>
              </a:p>
            </p:txBody>
          </p:sp>
          <p:pic>
            <p:nvPicPr>
              <p:cNvPr id="41" name="Picture 7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355738" y="1740098"/>
                <a:ext cx="349917" cy="2529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50" name="Group 6"/>
          <p:cNvGrpSpPr/>
          <p:nvPr/>
        </p:nvGrpSpPr>
        <p:grpSpPr>
          <a:xfrm>
            <a:off x="2192338" y="3137944"/>
            <a:ext cx="1943100" cy="1545138"/>
            <a:chOff x="2192338" y="2339426"/>
            <a:chExt cx="1943100" cy="1545137"/>
          </a:xfrm>
        </p:grpSpPr>
        <p:grpSp>
          <p:nvGrpSpPr>
            <p:cNvPr id="51" name="Group 51"/>
            <p:cNvGrpSpPr>
              <a:grpSpLocks/>
            </p:cNvGrpSpPr>
            <p:nvPr/>
          </p:nvGrpSpPr>
          <p:grpSpPr bwMode="auto">
            <a:xfrm>
              <a:off x="2392726" y="2339426"/>
              <a:ext cx="1553854" cy="1545137"/>
              <a:chOff x="3105374" y="3638269"/>
              <a:chExt cx="1554283" cy="1544262"/>
            </a:xfrm>
          </p:grpSpPr>
          <p:sp>
            <p:nvSpPr>
              <p:cNvPr id="53" name="Rectangle 52"/>
              <p:cNvSpPr>
                <a:spLocks noChangeArrowheads="1"/>
              </p:cNvSpPr>
              <p:nvPr/>
            </p:nvSpPr>
            <p:spPr bwMode="auto">
              <a:xfrm>
                <a:off x="3105374" y="4622504"/>
                <a:ext cx="470259" cy="276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685783"/>
                <a:r>
                  <a:rPr lang="en-US" sz="1200" dirty="0" err="1">
                    <a:solidFill>
                      <a:srgbClr val="074184"/>
                    </a:solidFill>
                  </a:rPr>
                  <a:t>Iaas</a:t>
                </a:r>
                <a:endParaRPr lang="en-US" sz="1200" dirty="0">
                  <a:solidFill>
                    <a:srgbClr val="074184"/>
                  </a:solidFill>
                </a:endParaRPr>
              </a:p>
            </p:txBody>
          </p:sp>
          <p:sp>
            <p:nvSpPr>
              <p:cNvPr id="54" name="Rectangle 53"/>
              <p:cNvSpPr>
                <a:spLocks noChangeArrowheads="1"/>
              </p:cNvSpPr>
              <p:nvPr/>
            </p:nvSpPr>
            <p:spPr bwMode="auto">
              <a:xfrm>
                <a:off x="3576257" y="4905689"/>
                <a:ext cx="515027" cy="276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685783"/>
                <a:r>
                  <a:rPr lang="en-US" sz="1200" dirty="0" err="1">
                    <a:solidFill>
                      <a:srgbClr val="074184"/>
                    </a:solidFill>
                  </a:rPr>
                  <a:t>SaaS</a:t>
                </a:r>
                <a:endParaRPr lang="en-US" sz="1200" dirty="0">
                  <a:solidFill>
                    <a:srgbClr val="074184"/>
                  </a:solidFill>
                </a:endParaRPr>
              </a:p>
            </p:txBody>
          </p:sp>
          <p:sp>
            <p:nvSpPr>
              <p:cNvPr id="55" name="Rectangle 56"/>
              <p:cNvSpPr>
                <a:spLocks noChangeArrowheads="1"/>
              </p:cNvSpPr>
              <p:nvPr/>
            </p:nvSpPr>
            <p:spPr bwMode="auto">
              <a:xfrm>
                <a:off x="4148158" y="4622504"/>
                <a:ext cx="511499" cy="276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685783"/>
                <a:r>
                  <a:rPr lang="en-US" sz="1200" dirty="0" err="1">
                    <a:solidFill>
                      <a:srgbClr val="074184"/>
                    </a:solidFill>
                  </a:rPr>
                  <a:t>PaaS</a:t>
                </a:r>
                <a:endParaRPr lang="en-US" sz="1200" dirty="0">
                  <a:solidFill>
                    <a:srgbClr val="074184"/>
                  </a:solidFill>
                </a:endParaRPr>
              </a:p>
            </p:txBody>
          </p:sp>
          <p:sp>
            <p:nvSpPr>
              <p:cNvPr id="56" name="Rectangle 57"/>
              <p:cNvSpPr>
                <a:spLocks noChangeArrowheads="1"/>
              </p:cNvSpPr>
              <p:nvPr/>
            </p:nvSpPr>
            <p:spPr bwMode="auto">
              <a:xfrm>
                <a:off x="3443636" y="3638269"/>
                <a:ext cx="184782" cy="307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685783"/>
                <a:endParaRPr lang="en-US" sz="1400" b="1" dirty="0">
                  <a:solidFill>
                    <a:srgbClr val="074184"/>
                  </a:solidFill>
                </a:endParaRPr>
              </a:p>
            </p:txBody>
          </p:sp>
        </p:grpSp>
        <p:sp>
          <p:nvSpPr>
            <p:cNvPr id="52" name="Parallelogram 51"/>
            <p:cNvSpPr/>
            <p:nvPr/>
          </p:nvSpPr>
          <p:spPr bwMode="auto">
            <a:xfrm flipH="1">
              <a:off x="2192338" y="2689225"/>
              <a:ext cx="1943100" cy="588963"/>
            </a:xfrm>
            <a:prstGeom prst="parallelogram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39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3699" y="3664451"/>
            <a:ext cx="1577340" cy="27032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07" y="2954638"/>
            <a:ext cx="604881" cy="533102"/>
          </a:xfrm>
          <a:prstGeom prst="rect">
            <a:avLst/>
          </a:prstGeom>
        </p:spPr>
      </p:pic>
      <p:sp>
        <p:nvSpPr>
          <p:cNvPr id="59" name="Title 58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14400"/>
          </a:xfrm>
        </p:spPr>
        <p:txBody>
          <a:bodyPr>
            <a:normAutofit/>
          </a:bodyPr>
          <a:lstStyle/>
          <a:p>
            <a:pPr lvl="0" algn="ctr" defTabSz="914355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rgbClr val="2883AE"/>
                </a:solidFill>
                <a:ea typeface="+mn-ea"/>
                <a:cs typeface="+mn-cs"/>
              </a:rPr>
              <a:t>Westcon-</a:t>
            </a:r>
            <a:r>
              <a:rPr lang="en-US" dirty="0" err="1">
                <a:solidFill>
                  <a:srgbClr val="2883AE"/>
                </a:solidFill>
                <a:ea typeface="+mn-ea"/>
                <a:cs typeface="+mn-cs"/>
              </a:rPr>
              <a:t>Comstor</a:t>
            </a:r>
            <a:r>
              <a:rPr lang="en-US" dirty="0">
                <a:solidFill>
                  <a:srgbClr val="2883AE"/>
                </a:solidFill>
                <a:ea typeface="+mn-ea"/>
                <a:cs typeface="+mn-cs"/>
              </a:rPr>
              <a:t> linking today’s supply chain</a:t>
            </a:r>
            <a:r>
              <a:rPr lang="en-US" dirty="0">
                <a:solidFill>
                  <a:prstClr val="black"/>
                </a:solidFill>
                <a:latin typeface="Tahoma" charset="0"/>
                <a:ea typeface="Tahoma" charset="0"/>
                <a:cs typeface="Tahoma" charset="0"/>
              </a:rPr>
              <a:t/>
            </a:r>
            <a:br>
              <a:rPr lang="en-US" dirty="0">
                <a:solidFill>
                  <a:prstClr val="black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US" sz="1800" dirty="0">
                <a:solidFill>
                  <a:srgbClr val="515151"/>
                </a:solidFill>
                <a:ea typeface="+mn-ea"/>
                <a:cs typeface="Arial" panose="020B0604020202020204" pitchFamily="34" charset="0"/>
              </a:rPr>
              <a:t>Reduce complexity, increase 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5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46938" y="1225990"/>
            <a:ext cx="2893427" cy="289342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alpha val="37000"/>
                </a:schemeClr>
              </a:gs>
              <a:gs pos="44200">
                <a:schemeClr val="bg1">
                  <a:lumMod val="95000"/>
                </a:schemeClr>
              </a:gs>
              <a:gs pos="100000">
                <a:schemeClr val="bg1">
                  <a:lumMod val="95000"/>
                  <a:alpha val="22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685434" y="3294485"/>
            <a:ext cx="2893427" cy="289342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alpha val="37000"/>
                </a:schemeClr>
              </a:gs>
              <a:gs pos="44200">
                <a:schemeClr val="bg1">
                  <a:lumMod val="95000"/>
                </a:schemeClr>
              </a:gs>
              <a:gs pos="100000">
                <a:schemeClr val="bg1">
                  <a:lumMod val="95000"/>
                  <a:alpha val="22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355">
              <a:lnSpc>
                <a:spcPct val="100000"/>
              </a:lnSpc>
              <a:defRPr/>
            </a:pPr>
            <a:r>
              <a:rPr lang="en-US" sz="2400" dirty="0">
                <a:solidFill>
                  <a:srgbClr val="2883AE"/>
                </a:solidFill>
              </a:rPr>
              <a:t>Our Five Cloud Promises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>
                <a:solidFill>
                  <a:srgbClr val="515151"/>
                </a:solidFill>
                <a:latin typeface="+mn-lt"/>
                <a:cs typeface="Arial" panose="020B0604020202020204" pitchFamily="34" charset="0"/>
              </a:rPr>
              <a:t>Developed to enable your cloud business success</a:t>
            </a:r>
            <a:endParaRPr lang="en-US" sz="1600" dirty="0">
              <a:solidFill>
                <a:srgbClr val="51515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0700" y="2624084"/>
            <a:ext cx="2405902" cy="683264"/>
          </a:xfrm>
          <a:prstGeom prst="rect">
            <a:avLst/>
          </a:prstGeom>
          <a:noFill/>
        </p:spPr>
        <p:txBody>
          <a:bodyPr wrap="square" lIns="0" tIns="91440" rIns="0" bIns="91440" anchor="t" anchorCtr="0">
            <a:spAutoFit/>
          </a:bodyPr>
          <a:lstStyle/>
          <a:p>
            <a:pPr algn="ctr" defTabSz="685783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200" dirty="0">
                <a:solidFill>
                  <a:srgbClr val="595959"/>
                </a:solidFill>
              </a:rPr>
              <a:t>We provide global reach and scale with local expertise to help you enter and serve new markets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66337" y="4794869"/>
            <a:ext cx="2731620" cy="683264"/>
          </a:xfrm>
          <a:prstGeom prst="rect">
            <a:avLst/>
          </a:prstGeom>
          <a:noFill/>
        </p:spPr>
        <p:txBody>
          <a:bodyPr wrap="square" lIns="0" tIns="91440" rIns="0" bIns="91440" anchor="t" anchorCtr="0">
            <a:spAutoFit/>
          </a:bodyPr>
          <a:lstStyle/>
          <a:p>
            <a:pPr algn="ctr" defTabSz="685783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200" dirty="0">
                <a:solidFill>
                  <a:srgbClr val="595959"/>
                </a:solidFill>
              </a:rPr>
              <a:t>We keep you at the center of </a:t>
            </a:r>
            <a:br>
              <a:rPr lang="en-US" sz="1200" dirty="0">
                <a:solidFill>
                  <a:srgbClr val="595959"/>
                </a:solidFill>
              </a:rPr>
            </a:br>
            <a:r>
              <a:rPr lang="en-US" sz="1200" dirty="0">
                <a:solidFill>
                  <a:srgbClr val="595959"/>
                </a:solidFill>
              </a:rPr>
              <a:t>the digital services life </a:t>
            </a:r>
            <a:r>
              <a:rPr lang="en-US" sz="1200" dirty="0" smtClean="0">
                <a:solidFill>
                  <a:srgbClr val="595959"/>
                </a:solidFill>
              </a:rPr>
              <a:t>cycle, </a:t>
            </a:r>
            <a:r>
              <a:rPr lang="en-US" sz="1200" dirty="0">
                <a:solidFill>
                  <a:srgbClr val="595959"/>
                </a:solidFill>
              </a:rPr>
              <a:t>ensuring</a:t>
            </a:r>
            <a:br>
              <a:rPr lang="en-US" sz="1200" dirty="0">
                <a:solidFill>
                  <a:srgbClr val="595959"/>
                </a:solidFill>
              </a:rPr>
            </a:br>
            <a:r>
              <a:rPr lang="en-US" sz="1200" dirty="0">
                <a:solidFill>
                  <a:srgbClr val="595959"/>
                </a:solidFill>
              </a:rPr>
              <a:t>you profit from every transaction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108" y="4008682"/>
            <a:ext cx="898078" cy="84465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965" y="1855293"/>
            <a:ext cx="857372" cy="814122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134421" y="1211169"/>
            <a:ext cx="2893427" cy="289342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alpha val="37000"/>
                </a:schemeClr>
              </a:gs>
              <a:gs pos="44200">
                <a:schemeClr val="bg1">
                  <a:lumMod val="95000"/>
                </a:schemeClr>
              </a:gs>
              <a:gs pos="100000">
                <a:schemeClr val="bg1">
                  <a:lumMod val="95000"/>
                  <a:alpha val="22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35144" y="2624084"/>
            <a:ext cx="2691980" cy="849463"/>
          </a:xfrm>
          <a:prstGeom prst="rect">
            <a:avLst/>
          </a:prstGeom>
          <a:noFill/>
        </p:spPr>
        <p:txBody>
          <a:bodyPr wrap="square" lIns="0" tIns="91440" rIns="0" bIns="91440" anchor="t" anchorCtr="0">
            <a:spAutoFit/>
          </a:bodyPr>
          <a:lstStyle/>
          <a:p>
            <a:pPr algn="ctr" defTabSz="685783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200" dirty="0">
                <a:solidFill>
                  <a:srgbClr val="595959"/>
                </a:solidFill>
              </a:rPr>
              <a:t>We systematically identify, qualify</a:t>
            </a:r>
            <a:br>
              <a:rPr lang="en-US" sz="1200" dirty="0">
                <a:solidFill>
                  <a:srgbClr val="595959"/>
                </a:solidFill>
              </a:rPr>
            </a:br>
            <a:r>
              <a:rPr lang="en-US" sz="1200" dirty="0">
                <a:solidFill>
                  <a:srgbClr val="595959"/>
                </a:solidFill>
              </a:rPr>
              <a:t>and onboard new vendors for the</a:t>
            </a:r>
            <a:br>
              <a:rPr lang="en-US" sz="1200" dirty="0">
                <a:solidFill>
                  <a:srgbClr val="595959"/>
                </a:solidFill>
              </a:rPr>
            </a:br>
            <a:r>
              <a:rPr lang="en-US" sz="1200" dirty="0">
                <a:solidFill>
                  <a:srgbClr val="595959"/>
                </a:solidFill>
              </a:rPr>
              <a:t>most comprehensive cloud</a:t>
            </a:r>
            <a:br>
              <a:rPr lang="en-US" sz="1200" dirty="0">
                <a:solidFill>
                  <a:srgbClr val="595959"/>
                </a:solidFill>
              </a:rPr>
            </a:br>
            <a:r>
              <a:rPr lang="en-US" sz="1200" dirty="0">
                <a:solidFill>
                  <a:srgbClr val="595959"/>
                </a:solidFill>
              </a:rPr>
              <a:t>solutions portfolio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62" y="1849495"/>
            <a:ext cx="803945" cy="824297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4622790" y="3294485"/>
            <a:ext cx="2893427" cy="289342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alpha val="37000"/>
                </a:schemeClr>
              </a:gs>
              <a:gs pos="44200">
                <a:schemeClr val="bg1">
                  <a:lumMod val="95000"/>
                </a:schemeClr>
              </a:gs>
              <a:gs pos="100000">
                <a:schemeClr val="bg1">
                  <a:lumMod val="95000"/>
                  <a:alpha val="22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26947" y="4794869"/>
            <a:ext cx="1885112" cy="683264"/>
          </a:xfrm>
          <a:prstGeom prst="rect">
            <a:avLst/>
          </a:prstGeom>
          <a:noFill/>
        </p:spPr>
        <p:txBody>
          <a:bodyPr wrap="square" lIns="0" tIns="91440" rIns="0" bIns="91440" anchor="t" anchorCtr="0">
            <a:spAutoFit/>
          </a:bodyPr>
          <a:lstStyle/>
          <a:p>
            <a:pPr algn="ctr" defTabSz="685783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200" dirty="0">
                <a:solidFill>
                  <a:srgbClr val="595959"/>
                </a:solidFill>
              </a:rPr>
              <a:t>We offer hybrid solutions</a:t>
            </a:r>
            <a:br>
              <a:rPr lang="en-US" sz="1200" dirty="0">
                <a:solidFill>
                  <a:srgbClr val="595959"/>
                </a:solidFill>
              </a:rPr>
            </a:br>
            <a:r>
              <a:rPr lang="en-US" sz="1200" dirty="0">
                <a:solidFill>
                  <a:srgbClr val="595959"/>
                </a:solidFill>
              </a:rPr>
              <a:t>to help you meet your customers’ needs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6562" y="4013770"/>
            <a:ext cx="825883" cy="834474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5927124" y="1172033"/>
            <a:ext cx="2893427" cy="289342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65000"/>
                  <a:alpha val="37000"/>
                </a:schemeClr>
              </a:gs>
              <a:gs pos="44200">
                <a:schemeClr val="bg1">
                  <a:lumMod val="95000"/>
                </a:schemeClr>
              </a:gs>
              <a:gs pos="100000">
                <a:schemeClr val="bg1">
                  <a:lumMod val="95000"/>
                  <a:alpha val="22000"/>
                </a:schemeClr>
              </a:gs>
            </a:gsLst>
            <a:lin ang="16200000" scaled="1"/>
            <a:tileRect/>
          </a:gra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75342" y="2624085"/>
            <a:ext cx="1996990" cy="517065"/>
          </a:xfrm>
          <a:prstGeom prst="rect">
            <a:avLst/>
          </a:prstGeom>
          <a:noFill/>
        </p:spPr>
        <p:txBody>
          <a:bodyPr wrap="square" lIns="0" tIns="91440" rIns="0" bIns="91440" anchor="t" anchorCtr="0">
            <a:spAutoFit/>
          </a:bodyPr>
          <a:lstStyle/>
          <a:p>
            <a:pPr algn="ctr" defTabSz="685783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200" dirty="0">
                <a:solidFill>
                  <a:srgbClr val="595959"/>
                </a:solidFill>
              </a:rPr>
              <a:t>We enable you to thrive</a:t>
            </a:r>
            <a:br>
              <a:rPr lang="en-US" sz="1200" dirty="0">
                <a:solidFill>
                  <a:srgbClr val="595959"/>
                </a:solidFill>
              </a:rPr>
            </a:br>
            <a:r>
              <a:rPr lang="en-US" sz="1200" dirty="0">
                <a:solidFill>
                  <a:srgbClr val="595959"/>
                </a:solidFill>
              </a:rPr>
              <a:t>in the digital services market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769" y="1861092"/>
            <a:ext cx="786136" cy="80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8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174078" y="2372514"/>
            <a:ext cx="5660618" cy="2794419"/>
            <a:chOff x="141287" y="1341437"/>
            <a:chExt cx="8888413" cy="4387851"/>
          </a:xfrm>
          <a:solidFill>
            <a:schemeClr val="bg1">
              <a:lumMod val="85000"/>
            </a:schemeClr>
          </a:solidFill>
        </p:grpSpPr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5853112" y="2641600"/>
              <a:ext cx="374650" cy="300038"/>
            </a:xfrm>
            <a:custGeom>
              <a:avLst/>
              <a:gdLst>
                <a:gd name="T0" fmla="*/ 23 w 236"/>
                <a:gd name="T1" fmla="*/ 66 h 189"/>
                <a:gd name="T2" fmla="*/ 37 w 236"/>
                <a:gd name="T3" fmla="*/ 54 h 189"/>
                <a:gd name="T4" fmla="*/ 58 w 236"/>
                <a:gd name="T5" fmla="*/ 45 h 189"/>
                <a:gd name="T6" fmla="*/ 71 w 236"/>
                <a:gd name="T7" fmla="*/ 24 h 189"/>
                <a:gd name="T8" fmla="*/ 82 w 236"/>
                <a:gd name="T9" fmla="*/ 22 h 189"/>
                <a:gd name="T10" fmla="*/ 97 w 236"/>
                <a:gd name="T11" fmla="*/ 23 h 189"/>
                <a:gd name="T12" fmla="*/ 116 w 236"/>
                <a:gd name="T13" fmla="*/ 30 h 189"/>
                <a:gd name="T14" fmla="*/ 134 w 236"/>
                <a:gd name="T15" fmla="*/ 27 h 189"/>
                <a:gd name="T16" fmla="*/ 147 w 236"/>
                <a:gd name="T17" fmla="*/ 18 h 189"/>
                <a:gd name="T18" fmla="*/ 149 w 236"/>
                <a:gd name="T19" fmla="*/ 7 h 189"/>
                <a:gd name="T20" fmla="*/ 165 w 236"/>
                <a:gd name="T21" fmla="*/ 4 h 189"/>
                <a:gd name="T22" fmla="*/ 170 w 236"/>
                <a:gd name="T23" fmla="*/ 12 h 189"/>
                <a:gd name="T24" fmla="*/ 182 w 236"/>
                <a:gd name="T25" fmla="*/ 36 h 189"/>
                <a:gd name="T26" fmla="*/ 193 w 236"/>
                <a:gd name="T27" fmla="*/ 29 h 189"/>
                <a:gd name="T28" fmla="*/ 214 w 236"/>
                <a:gd name="T29" fmla="*/ 22 h 189"/>
                <a:gd name="T30" fmla="*/ 236 w 236"/>
                <a:gd name="T31" fmla="*/ 28 h 189"/>
                <a:gd name="T32" fmla="*/ 219 w 236"/>
                <a:gd name="T33" fmla="*/ 34 h 189"/>
                <a:gd name="T34" fmla="*/ 183 w 236"/>
                <a:gd name="T35" fmla="*/ 40 h 189"/>
                <a:gd name="T36" fmla="*/ 181 w 236"/>
                <a:gd name="T37" fmla="*/ 58 h 189"/>
                <a:gd name="T38" fmla="*/ 179 w 236"/>
                <a:gd name="T39" fmla="*/ 77 h 189"/>
                <a:gd name="T40" fmla="*/ 178 w 236"/>
                <a:gd name="T41" fmla="*/ 93 h 189"/>
                <a:gd name="T42" fmla="*/ 172 w 236"/>
                <a:gd name="T43" fmla="*/ 106 h 189"/>
                <a:gd name="T44" fmla="*/ 157 w 236"/>
                <a:gd name="T45" fmla="*/ 123 h 189"/>
                <a:gd name="T46" fmla="*/ 155 w 236"/>
                <a:gd name="T47" fmla="*/ 142 h 189"/>
                <a:gd name="T48" fmla="*/ 135 w 236"/>
                <a:gd name="T49" fmla="*/ 142 h 189"/>
                <a:gd name="T50" fmla="*/ 121 w 236"/>
                <a:gd name="T51" fmla="*/ 148 h 189"/>
                <a:gd name="T52" fmla="*/ 116 w 236"/>
                <a:gd name="T53" fmla="*/ 178 h 189"/>
                <a:gd name="T54" fmla="*/ 82 w 236"/>
                <a:gd name="T55" fmla="*/ 184 h 189"/>
                <a:gd name="T56" fmla="*/ 68 w 236"/>
                <a:gd name="T57" fmla="*/ 186 h 189"/>
                <a:gd name="T58" fmla="*/ 20 w 236"/>
                <a:gd name="T59" fmla="*/ 179 h 189"/>
                <a:gd name="T60" fmla="*/ 29 w 236"/>
                <a:gd name="T61" fmla="*/ 147 h 189"/>
                <a:gd name="T62" fmla="*/ 11 w 236"/>
                <a:gd name="T63" fmla="*/ 130 h 189"/>
                <a:gd name="T64" fmla="*/ 8 w 236"/>
                <a:gd name="T65" fmla="*/ 102 h 189"/>
                <a:gd name="T66" fmla="*/ 2 w 236"/>
                <a:gd name="T67" fmla="*/ 84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6" h="189">
                  <a:moveTo>
                    <a:pt x="4" y="58"/>
                  </a:moveTo>
                  <a:lnTo>
                    <a:pt x="23" y="66"/>
                  </a:lnTo>
                  <a:lnTo>
                    <a:pt x="35" y="63"/>
                  </a:lnTo>
                  <a:lnTo>
                    <a:pt x="37" y="54"/>
                  </a:lnTo>
                  <a:lnTo>
                    <a:pt x="50" y="51"/>
                  </a:lnTo>
                  <a:lnTo>
                    <a:pt x="58" y="45"/>
                  </a:lnTo>
                  <a:lnTo>
                    <a:pt x="58" y="28"/>
                  </a:lnTo>
                  <a:lnTo>
                    <a:pt x="71" y="24"/>
                  </a:lnTo>
                  <a:lnTo>
                    <a:pt x="72" y="17"/>
                  </a:lnTo>
                  <a:lnTo>
                    <a:pt x="82" y="22"/>
                  </a:lnTo>
                  <a:lnTo>
                    <a:pt x="87" y="23"/>
                  </a:lnTo>
                  <a:lnTo>
                    <a:pt x="97" y="23"/>
                  </a:lnTo>
                  <a:lnTo>
                    <a:pt x="110" y="27"/>
                  </a:lnTo>
                  <a:lnTo>
                    <a:pt x="116" y="30"/>
                  </a:lnTo>
                  <a:lnTo>
                    <a:pt x="127" y="23"/>
                  </a:lnTo>
                  <a:lnTo>
                    <a:pt x="134" y="27"/>
                  </a:lnTo>
                  <a:lnTo>
                    <a:pt x="137" y="18"/>
                  </a:lnTo>
                  <a:lnTo>
                    <a:pt x="147" y="18"/>
                  </a:lnTo>
                  <a:lnTo>
                    <a:pt x="149" y="15"/>
                  </a:lnTo>
                  <a:lnTo>
                    <a:pt x="149" y="7"/>
                  </a:lnTo>
                  <a:lnTo>
                    <a:pt x="154" y="0"/>
                  </a:lnTo>
                  <a:lnTo>
                    <a:pt x="165" y="4"/>
                  </a:lnTo>
                  <a:lnTo>
                    <a:pt x="165" y="11"/>
                  </a:lnTo>
                  <a:lnTo>
                    <a:pt x="170" y="12"/>
                  </a:lnTo>
                  <a:lnTo>
                    <a:pt x="173" y="29"/>
                  </a:lnTo>
                  <a:lnTo>
                    <a:pt x="182" y="36"/>
                  </a:lnTo>
                  <a:lnTo>
                    <a:pt x="186" y="31"/>
                  </a:lnTo>
                  <a:lnTo>
                    <a:pt x="193" y="29"/>
                  </a:lnTo>
                  <a:lnTo>
                    <a:pt x="202" y="20"/>
                  </a:lnTo>
                  <a:lnTo>
                    <a:pt x="214" y="22"/>
                  </a:lnTo>
                  <a:lnTo>
                    <a:pt x="232" y="22"/>
                  </a:lnTo>
                  <a:lnTo>
                    <a:pt x="236" y="28"/>
                  </a:lnTo>
                  <a:lnTo>
                    <a:pt x="227" y="30"/>
                  </a:lnTo>
                  <a:lnTo>
                    <a:pt x="219" y="34"/>
                  </a:lnTo>
                  <a:lnTo>
                    <a:pt x="200" y="36"/>
                  </a:lnTo>
                  <a:lnTo>
                    <a:pt x="183" y="40"/>
                  </a:lnTo>
                  <a:lnTo>
                    <a:pt x="175" y="50"/>
                  </a:lnTo>
                  <a:lnTo>
                    <a:pt x="181" y="58"/>
                  </a:lnTo>
                  <a:lnTo>
                    <a:pt x="185" y="69"/>
                  </a:lnTo>
                  <a:lnTo>
                    <a:pt x="179" y="77"/>
                  </a:lnTo>
                  <a:lnTo>
                    <a:pt x="182" y="85"/>
                  </a:lnTo>
                  <a:lnTo>
                    <a:pt x="178" y="93"/>
                  </a:lnTo>
                  <a:lnTo>
                    <a:pt x="162" y="92"/>
                  </a:lnTo>
                  <a:lnTo>
                    <a:pt x="172" y="106"/>
                  </a:lnTo>
                  <a:lnTo>
                    <a:pt x="162" y="111"/>
                  </a:lnTo>
                  <a:lnTo>
                    <a:pt x="157" y="123"/>
                  </a:lnTo>
                  <a:lnTo>
                    <a:pt x="160" y="136"/>
                  </a:lnTo>
                  <a:lnTo>
                    <a:pt x="155" y="142"/>
                  </a:lnTo>
                  <a:lnTo>
                    <a:pt x="148" y="140"/>
                  </a:lnTo>
                  <a:lnTo>
                    <a:pt x="135" y="142"/>
                  </a:lnTo>
                  <a:lnTo>
                    <a:pt x="134" y="148"/>
                  </a:lnTo>
                  <a:lnTo>
                    <a:pt x="121" y="148"/>
                  </a:lnTo>
                  <a:lnTo>
                    <a:pt x="113" y="160"/>
                  </a:lnTo>
                  <a:lnTo>
                    <a:pt x="116" y="178"/>
                  </a:lnTo>
                  <a:lnTo>
                    <a:pt x="95" y="186"/>
                  </a:lnTo>
                  <a:lnTo>
                    <a:pt x="82" y="184"/>
                  </a:lnTo>
                  <a:lnTo>
                    <a:pt x="79" y="189"/>
                  </a:lnTo>
                  <a:lnTo>
                    <a:pt x="68" y="186"/>
                  </a:lnTo>
                  <a:lnTo>
                    <a:pt x="51" y="189"/>
                  </a:lnTo>
                  <a:lnTo>
                    <a:pt x="20" y="179"/>
                  </a:lnTo>
                  <a:lnTo>
                    <a:pt x="33" y="160"/>
                  </a:lnTo>
                  <a:lnTo>
                    <a:pt x="29" y="147"/>
                  </a:lnTo>
                  <a:lnTo>
                    <a:pt x="15" y="143"/>
                  </a:lnTo>
                  <a:lnTo>
                    <a:pt x="11" y="130"/>
                  </a:lnTo>
                  <a:lnTo>
                    <a:pt x="3" y="113"/>
                  </a:lnTo>
                  <a:lnTo>
                    <a:pt x="8" y="102"/>
                  </a:lnTo>
                  <a:lnTo>
                    <a:pt x="0" y="99"/>
                  </a:lnTo>
                  <a:lnTo>
                    <a:pt x="2" y="84"/>
                  </a:lnTo>
                  <a:lnTo>
                    <a:pt x="4" y="58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4518025" y="4102100"/>
              <a:ext cx="361950" cy="398463"/>
            </a:xfrm>
            <a:custGeom>
              <a:avLst/>
              <a:gdLst>
                <a:gd name="T0" fmla="*/ 92 w 228"/>
                <a:gd name="T1" fmla="*/ 16 h 251"/>
                <a:gd name="T2" fmla="*/ 102 w 228"/>
                <a:gd name="T3" fmla="*/ 35 h 251"/>
                <a:gd name="T4" fmla="*/ 121 w 228"/>
                <a:gd name="T5" fmla="*/ 44 h 251"/>
                <a:gd name="T6" fmla="*/ 137 w 228"/>
                <a:gd name="T7" fmla="*/ 44 h 251"/>
                <a:gd name="T8" fmla="*/ 144 w 228"/>
                <a:gd name="T9" fmla="*/ 27 h 251"/>
                <a:gd name="T10" fmla="*/ 157 w 228"/>
                <a:gd name="T11" fmla="*/ 23 h 251"/>
                <a:gd name="T12" fmla="*/ 165 w 228"/>
                <a:gd name="T13" fmla="*/ 30 h 251"/>
                <a:gd name="T14" fmla="*/ 187 w 228"/>
                <a:gd name="T15" fmla="*/ 43 h 251"/>
                <a:gd name="T16" fmla="*/ 188 w 228"/>
                <a:gd name="T17" fmla="*/ 63 h 251"/>
                <a:gd name="T18" fmla="*/ 195 w 228"/>
                <a:gd name="T19" fmla="*/ 84 h 251"/>
                <a:gd name="T20" fmla="*/ 198 w 228"/>
                <a:gd name="T21" fmla="*/ 107 h 251"/>
                <a:gd name="T22" fmla="*/ 217 w 228"/>
                <a:gd name="T23" fmla="*/ 104 h 251"/>
                <a:gd name="T24" fmla="*/ 227 w 228"/>
                <a:gd name="T25" fmla="*/ 112 h 251"/>
                <a:gd name="T26" fmla="*/ 228 w 228"/>
                <a:gd name="T27" fmla="*/ 132 h 251"/>
                <a:gd name="T28" fmla="*/ 227 w 228"/>
                <a:gd name="T29" fmla="*/ 147 h 251"/>
                <a:gd name="T30" fmla="*/ 186 w 228"/>
                <a:gd name="T31" fmla="*/ 213 h 251"/>
                <a:gd name="T32" fmla="*/ 209 w 228"/>
                <a:gd name="T33" fmla="*/ 243 h 251"/>
                <a:gd name="T34" fmla="*/ 132 w 228"/>
                <a:gd name="T35" fmla="*/ 248 h 251"/>
                <a:gd name="T36" fmla="*/ 46 w 228"/>
                <a:gd name="T37" fmla="*/ 239 h 251"/>
                <a:gd name="T38" fmla="*/ 33 w 228"/>
                <a:gd name="T39" fmla="*/ 231 h 251"/>
                <a:gd name="T40" fmla="*/ 10 w 228"/>
                <a:gd name="T41" fmla="*/ 234 h 251"/>
                <a:gd name="T42" fmla="*/ 0 w 228"/>
                <a:gd name="T43" fmla="*/ 225 h 251"/>
                <a:gd name="T44" fmla="*/ 9 w 228"/>
                <a:gd name="T45" fmla="*/ 188 h 251"/>
                <a:gd name="T46" fmla="*/ 16 w 228"/>
                <a:gd name="T47" fmla="*/ 160 h 251"/>
                <a:gd name="T48" fmla="*/ 31 w 228"/>
                <a:gd name="T49" fmla="*/ 138 h 251"/>
                <a:gd name="T50" fmla="*/ 39 w 228"/>
                <a:gd name="T51" fmla="*/ 113 h 251"/>
                <a:gd name="T52" fmla="*/ 33 w 228"/>
                <a:gd name="T53" fmla="*/ 94 h 251"/>
                <a:gd name="T54" fmla="*/ 24 w 228"/>
                <a:gd name="T55" fmla="*/ 69 h 251"/>
                <a:gd name="T56" fmla="*/ 31 w 228"/>
                <a:gd name="T57" fmla="*/ 56 h 251"/>
                <a:gd name="T58" fmla="*/ 22 w 228"/>
                <a:gd name="T59" fmla="*/ 22 h 251"/>
                <a:gd name="T60" fmla="*/ 14 w 228"/>
                <a:gd name="T61" fmla="*/ 5 h 251"/>
                <a:gd name="T62" fmla="*/ 27 w 228"/>
                <a:gd name="T63" fmla="*/ 3 h 251"/>
                <a:gd name="T64" fmla="*/ 88 w 228"/>
                <a:gd name="T65" fmla="*/ 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8" h="251">
                  <a:moveTo>
                    <a:pt x="88" y="1"/>
                  </a:moveTo>
                  <a:lnTo>
                    <a:pt x="92" y="16"/>
                  </a:lnTo>
                  <a:lnTo>
                    <a:pt x="97" y="29"/>
                  </a:lnTo>
                  <a:lnTo>
                    <a:pt x="102" y="35"/>
                  </a:lnTo>
                  <a:lnTo>
                    <a:pt x="109" y="46"/>
                  </a:lnTo>
                  <a:lnTo>
                    <a:pt x="121" y="44"/>
                  </a:lnTo>
                  <a:lnTo>
                    <a:pt x="127" y="42"/>
                  </a:lnTo>
                  <a:lnTo>
                    <a:pt x="137" y="44"/>
                  </a:lnTo>
                  <a:lnTo>
                    <a:pt x="140" y="39"/>
                  </a:lnTo>
                  <a:lnTo>
                    <a:pt x="144" y="27"/>
                  </a:lnTo>
                  <a:lnTo>
                    <a:pt x="156" y="26"/>
                  </a:lnTo>
                  <a:lnTo>
                    <a:pt x="157" y="23"/>
                  </a:lnTo>
                  <a:lnTo>
                    <a:pt x="166" y="22"/>
                  </a:lnTo>
                  <a:lnTo>
                    <a:pt x="165" y="30"/>
                  </a:lnTo>
                  <a:lnTo>
                    <a:pt x="187" y="30"/>
                  </a:lnTo>
                  <a:lnTo>
                    <a:pt x="187" y="43"/>
                  </a:lnTo>
                  <a:lnTo>
                    <a:pt x="190" y="51"/>
                  </a:lnTo>
                  <a:lnTo>
                    <a:pt x="188" y="63"/>
                  </a:lnTo>
                  <a:lnTo>
                    <a:pt x="189" y="76"/>
                  </a:lnTo>
                  <a:lnTo>
                    <a:pt x="195" y="84"/>
                  </a:lnTo>
                  <a:lnTo>
                    <a:pt x="193" y="109"/>
                  </a:lnTo>
                  <a:lnTo>
                    <a:pt x="198" y="107"/>
                  </a:lnTo>
                  <a:lnTo>
                    <a:pt x="206" y="107"/>
                  </a:lnTo>
                  <a:lnTo>
                    <a:pt x="217" y="104"/>
                  </a:lnTo>
                  <a:lnTo>
                    <a:pt x="226" y="105"/>
                  </a:lnTo>
                  <a:lnTo>
                    <a:pt x="227" y="112"/>
                  </a:lnTo>
                  <a:lnTo>
                    <a:pt x="225" y="122"/>
                  </a:lnTo>
                  <a:lnTo>
                    <a:pt x="228" y="132"/>
                  </a:lnTo>
                  <a:lnTo>
                    <a:pt x="225" y="140"/>
                  </a:lnTo>
                  <a:lnTo>
                    <a:pt x="227" y="147"/>
                  </a:lnTo>
                  <a:lnTo>
                    <a:pt x="188" y="146"/>
                  </a:lnTo>
                  <a:lnTo>
                    <a:pt x="186" y="213"/>
                  </a:lnTo>
                  <a:lnTo>
                    <a:pt x="198" y="230"/>
                  </a:lnTo>
                  <a:lnTo>
                    <a:pt x="209" y="243"/>
                  </a:lnTo>
                  <a:lnTo>
                    <a:pt x="176" y="251"/>
                  </a:lnTo>
                  <a:lnTo>
                    <a:pt x="132" y="248"/>
                  </a:lnTo>
                  <a:lnTo>
                    <a:pt x="120" y="238"/>
                  </a:lnTo>
                  <a:lnTo>
                    <a:pt x="46" y="239"/>
                  </a:lnTo>
                  <a:lnTo>
                    <a:pt x="43" y="240"/>
                  </a:lnTo>
                  <a:lnTo>
                    <a:pt x="33" y="231"/>
                  </a:lnTo>
                  <a:lnTo>
                    <a:pt x="21" y="230"/>
                  </a:lnTo>
                  <a:lnTo>
                    <a:pt x="10" y="234"/>
                  </a:lnTo>
                  <a:lnTo>
                    <a:pt x="1" y="238"/>
                  </a:lnTo>
                  <a:lnTo>
                    <a:pt x="0" y="225"/>
                  </a:lnTo>
                  <a:lnTo>
                    <a:pt x="2" y="206"/>
                  </a:lnTo>
                  <a:lnTo>
                    <a:pt x="9" y="188"/>
                  </a:lnTo>
                  <a:lnTo>
                    <a:pt x="10" y="179"/>
                  </a:lnTo>
                  <a:lnTo>
                    <a:pt x="16" y="160"/>
                  </a:lnTo>
                  <a:lnTo>
                    <a:pt x="21" y="151"/>
                  </a:lnTo>
                  <a:lnTo>
                    <a:pt x="31" y="138"/>
                  </a:lnTo>
                  <a:lnTo>
                    <a:pt x="37" y="129"/>
                  </a:lnTo>
                  <a:lnTo>
                    <a:pt x="39" y="113"/>
                  </a:lnTo>
                  <a:lnTo>
                    <a:pt x="39" y="101"/>
                  </a:lnTo>
                  <a:lnTo>
                    <a:pt x="33" y="94"/>
                  </a:lnTo>
                  <a:lnTo>
                    <a:pt x="29" y="81"/>
                  </a:lnTo>
                  <a:lnTo>
                    <a:pt x="24" y="69"/>
                  </a:lnTo>
                  <a:lnTo>
                    <a:pt x="25" y="64"/>
                  </a:lnTo>
                  <a:lnTo>
                    <a:pt x="31" y="56"/>
                  </a:lnTo>
                  <a:lnTo>
                    <a:pt x="25" y="36"/>
                  </a:lnTo>
                  <a:lnTo>
                    <a:pt x="22" y="22"/>
                  </a:lnTo>
                  <a:lnTo>
                    <a:pt x="13" y="9"/>
                  </a:lnTo>
                  <a:lnTo>
                    <a:pt x="14" y="5"/>
                  </a:lnTo>
                  <a:lnTo>
                    <a:pt x="22" y="2"/>
                  </a:lnTo>
                  <a:lnTo>
                    <a:pt x="27" y="3"/>
                  </a:lnTo>
                  <a:lnTo>
                    <a:pt x="34" y="0"/>
                  </a:lnTo>
                  <a:lnTo>
                    <a:pt x="88" y="1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4529137" y="4056063"/>
              <a:ext cx="31750" cy="44450"/>
            </a:xfrm>
            <a:custGeom>
              <a:avLst/>
              <a:gdLst>
                <a:gd name="T0" fmla="*/ 10 w 20"/>
                <a:gd name="T1" fmla="*/ 26 h 28"/>
                <a:gd name="T2" fmla="*/ 5 w 20"/>
                <a:gd name="T3" fmla="*/ 28 h 28"/>
                <a:gd name="T4" fmla="*/ 0 w 20"/>
                <a:gd name="T5" fmla="*/ 12 h 28"/>
                <a:gd name="T6" fmla="*/ 7 w 20"/>
                <a:gd name="T7" fmla="*/ 3 h 28"/>
                <a:gd name="T8" fmla="*/ 13 w 20"/>
                <a:gd name="T9" fmla="*/ 0 h 28"/>
                <a:gd name="T10" fmla="*/ 20 w 20"/>
                <a:gd name="T11" fmla="*/ 7 h 28"/>
                <a:gd name="T12" fmla="*/ 13 w 20"/>
                <a:gd name="T13" fmla="*/ 11 h 28"/>
                <a:gd name="T14" fmla="*/ 10 w 20"/>
                <a:gd name="T15" fmla="*/ 16 h 28"/>
                <a:gd name="T16" fmla="*/ 10 w 20"/>
                <a:gd name="T17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8">
                  <a:moveTo>
                    <a:pt x="10" y="26"/>
                  </a:moveTo>
                  <a:lnTo>
                    <a:pt x="5" y="28"/>
                  </a:lnTo>
                  <a:lnTo>
                    <a:pt x="0" y="12"/>
                  </a:lnTo>
                  <a:lnTo>
                    <a:pt x="7" y="3"/>
                  </a:lnTo>
                  <a:lnTo>
                    <a:pt x="13" y="0"/>
                  </a:lnTo>
                  <a:lnTo>
                    <a:pt x="20" y="7"/>
                  </a:lnTo>
                  <a:lnTo>
                    <a:pt x="13" y="11"/>
                  </a:lnTo>
                  <a:lnTo>
                    <a:pt x="10" y="16"/>
                  </a:lnTo>
                  <a:lnTo>
                    <a:pt x="10" y="26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695825" y="2503487"/>
              <a:ext cx="49213" cy="100013"/>
            </a:xfrm>
            <a:custGeom>
              <a:avLst/>
              <a:gdLst>
                <a:gd name="T0" fmla="*/ 22 w 31"/>
                <a:gd name="T1" fmla="*/ 17 h 63"/>
                <a:gd name="T2" fmla="*/ 20 w 31"/>
                <a:gd name="T3" fmla="*/ 24 h 63"/>
                <a:gd name="T4" fmla="*/ 23 w 31"/>
                <a:gd name="T5" fmla="*/ 33 h 63"/>
                <a:gd name="T6" fmla="*/ 31 w 31"/>
                <a:gd name="T7" fmla="*/ 38 h 63"/>
                <a:gd name="T8" fmla="*/ 31 w 31"/>
                <a:gd name="T9" fmla="*/ 44 h 63"/>
                <a:gd name="T10" fmla="*/ 25 w 31"/>
                <a:gd name="T11" fmla="*/ 46 h 63"/>
                <a:gd name="T12" fmla="*/ 25 w 31"/>
                <a:gd name="T13" fmla="*/ 53 h 63"/>
                <a:gd name="T14" fmla="*/ 18 w 31"/>
                <a:gd name="T15" fmla="*/ 63 h 63"/>
                <a:gd name="T16" fmla="*/ 15 w 31"/>
                <a:gd name="T17" fmla="*/ 62 h 63"/>
                <a:gd name="T18" fmla="*/ 14 w 31"/>
                <a:gd name="T19" fmla="*/ 57 h 63"/>
                <a:gd name="T20" fmla="*/ 4 w 31"/>
                <a:gd name="T21" fmla="*/ 50 h 63"/>
                <a:gd name="T22" fmla="*/ 2 w 31"/>
                <a:gd name="T23" fmla="*/ 40 h 63"/>
                <a:gd name="T24" fmla="*/ 3 w 31"/>
                <a:gd name="T25" fmla="*/ 26 h 63"/>
                <a:gd name="T26" fmla="*/ 4 w 31"/>
                <a:gd name="T27" fmla="*/ 20 h 63"/>
                <a:gd name="T28" fmla="*/ 1 w 31"/>
                <a:gd name="T29" fmla="*/ 17 h 63"/>
                <a:gd name="T30" fmla="*/ 0 w 31"/>
                <a:gd name="T31" fmla="*/ 10 h 63"/>
                <a:gd name="T32" fmla="*/ 6 w 31"/>
                <a:gd name="T33" fmla="*/ 0 h 63"/>
                <a:gd name="T34" fmla="*/ 7 w 31"/>
                <a:gd name="T35" fmla="*/ 4 h 63"/>
                <a:gd name="T36" fmla="*/ 12 w 31"/>
                <a:gd name="T37" fmla="*/ 2 h 63"/>
                <a:gd name="T38" fmla="*/ 16 w 31"/>
                <a:gd name="T39" fmla="*/ 8 h 63"/>
                <a:gd name="T40" fmla="*/ 20 w 31"/>
                <a:gd name="T41" fmla="*/ 10 h 63"/>
                <a:gd name="T42" fmla="*/ 22 w 31"/>
                <a:gd name="T43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1" h="63">
                  <a:moveTo>
                    <a:pt x="22" y="17"/>
                  </a:moveTo>
                  <a:lnTo>
                    <a:pt x="20" y="24"/>
                  </a:lnTo>
                  <a:lnTo>
                    <a:pt x="23" y="33"/>
                  </a:lnTo>
                  <a:lnTo>
                    <a:pt x="31" y="38"/>
                  </a:lnTo>
                  <a:lnTo>
                    <a:pt x="31" y="44"/>
                  </a:lnTo>
                  <a:lnTo>
                    <a:pt x="25" y="46"/>
                  </a:lnTo>
                  <a:lnTo>
                    <a:pt x="25" y="53"/>
                  </a:lnTo>
                  <a:lnTo>
                    <a:pt x="18" y="63"/>
                  </a:lnTo>
                  <a:lnTo>
                    <a:pt x="15" y="62"/>
                  </a:lnTo>
                  <a:lnTo>
                    <a:pt x="14" y="57"/>
                  </a:lnTo>
                  <a:lnTo>
                    <a:pt x="4" y="50"/>
                  </a:lnTo>
                  <a:lnTo>
                    <a:pt x="2" y="40"/>
                  </a:lnTo>
                  <a:lnTo>
                    <a:pt x="3" y="26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6" y="0"/>
                  </a:lnTo>
                  <a:lnTo>
                    <a:pt x="7" y="4"/>
                  </a:lnTo>
                  <a:lnTo>
                    <a:pt x="12" y="2"/>
                  </a:lnTo>
                  <a:lnTo>
                    <a:pt x="16" y="8"/>
                  </a:lnTo>
                  <a:lnTo>
                    <a:pt x="20" y="10"/>
                  </a:lnTo>
                  <a:lnTo>
                    <a:pt x="22" y="17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5646737" y="3049587"/>
              <a:ext cx="134938" cy="117475"/>
            </a:xfrm>
            <a:custGeom>
              <a:avLst/>
              <a:gdLst>
                <a:gd name="T0" fmla="*/ 0 w 85"/>
                <a:gd name="T1" fmla="*/ 38 h 74"/>
                <a:gd name="T2" fmla="*/ 3 w 85"/>
                <a:gd name="T3" fmla="*/ 37 h 74"/>
                <a:gd name="T4" fmla="*/ 4 w 85"/>
                <a:gd name="T5" fmla="*/ 42 h 74"/>
                <a:gd name="T6" fmla="*/ 18 w 85"/>
                <a:gd name="T7" fmla="*/ 39 h 74"/>
                <a:gd name="T8" fmla="*/ 33 w 85"/>
                <a:gd name="T9" fmla="*/ 40 h 74"/>
                <a:gd name="T10" fmla="*/ 44 w 85"/>
                <a:gd name="T11" fmla="*/ 40 h 74"/>
                <a:gd name="T12" fmla="*/ 54 w 85"/>
                <a:gd name="T13" fmla="*/ 26 h 74"/>
                <a:gd name="T14" fmla="*/ 66 w 85"/>
                <a:gd name="T15" fmla="*/ 13 h 74"/>
                <a:gd name="T16" fmla="*/ 76 w 85"/>
                <a:gd name="T17" fmla="*/ 0 h 74"/>
                <a:gd name="T18" fmla="*/ 80 w 85"/>
                <a:gd name="T19" fmla="*/ 7 h 74"/>
                <a:gd name="T20" fmla="*/ 85 w 85"/>
                <a:gd name="T21" fmla="*/ 24 h 74"/>
                <a:gd name="T22" fmla="*/ 75 w 85"/>
                <a:gd name="T23" fmla="*/ 24 h 74"/>
                <a:gd name="T24" fmla="*/ 76 w 85"/>
                <a:gd name="T25" fmla="*/ 37 h 74"/>
                <a:gd name="T26" fmla="*/ 79 w 85"/>
                <a:gd name="T27" fmla="*/ 40 h 74"/>
                <a:gd name="T28" fmla="*/ 72 w 85"/>
                <a:gd name="T29" fmla="*/ 44 h 74"/>
                <a:gd name="T30" fmla="*/ 72 w 85"/>
                <a:gd name="T31" fmla="*/ 53 h 74"/>
                <a:gd name="T32" fmla="*/ 68 w 85"/>
                <a:gd name="T33" fmla="*/ 61 h 74"/>
                <a:gd name="T34" fmla="*/ 69 w 85"/>
                <a:gd name="T35" fmla="*/ 70 h 74"/>
                <a:gd name="T36" fmla="*/ 65 w 85"/>
                <a:gd name="T37" fmla="*/ 74 h 74"/>
                <a:gd name="T38" fmla="*/ 10 w 85"/>
                <a:gd name="T39" fmla="*/ 64 h 74"/>
                <a:gd name="T40" fmla="*/ 1 w 85"/>
                <a:gd name="T41" fmla="*/ 43 h 74"/>
                <a:gd name="T42" fmla="*/ 0 w 85"/>
                <a:gd name="T43" fmla="*/ 3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" h="74">
                  <a:moveTo>
                    <a:pt x="0" y="38"/>
                  </a:moveTo>
                  <a:lnTo>
                    <a:pt x="3" y="37"/>
                  </a:lnTo>
                  <a:lnTo>
                    <a:pt x="4" y="42"/>
                  </a:lnTo>
                  <a:lnTo>
                    <a:pt x="18" y="39"/>
                  </a:lnTo>
                  <a:lnTo>
                    <a:pt x="33" y="40"/>
                  </a:lnTo>
                  <a:lnTo>
                    <a:pt x="44" y="40"/>
                  </a:lnTo>
                  <a:lnTo>
                    <a:pt x="54" y="26"/>
                  </a:lnTo>
                  <a:lnTo>
                    <a:pt x="66" y="13"/>
                  </a:lnTo>
                  <a:lnTo>
                    <a:pt x="76" y="0"/>
                  </a:lnTo>
                  <a:lnTo>
                    <a:pt x="80" y="7"/>
                  </a:lnTo>
                  <a:lnTo>
                    <a:pt x="85" y="24"/>
                  </a:lnTo>
                  <a:lnTo>
                    <a:pt x="75" y="24"/>
                  </a:lnTo>
                  <a:lnTo>
                    <a:pt x="76" y="37"/>
                  </a:lnTo>
                  <a:lnTo>
                    <a:pt x="79" y="40"/>
                  </a:lnTo>
                  <a:lnTo>
                    <a:pt x="72" y="44"/>
                  </a:lnTo>
                  <a:lnTo>
                    <a:pt x="72" y="53"/>
                  </a:lnTo>
                  <a:lnTo>
                    <a:pt x="68" y="61"/>
                  </a:lnTo>
                  <a:lnTo>
                    <a:pt x="69" y="70"/>
                  </a:lnTo>
                  <a:lnTo>
                    <a:pt x="65" y="74"/>
                  </a:lnTo>
                  <a:lnTo>
                    <a:pt x="10" y="64"/>
                  </a:lnTo>
                  <a:lnTo>
                    <a:pt x="1" y="43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" name="Freeform 11"/>
            <p:cNvSpPr>
              <a:spLocks noEditPoints="1"/>
            </p:cNvSpPr>
            <p:nvPr/>
          </p:nvSpPr>
          <p:spPr bwMode="auto">
            <a:xfrm>
              <a:off x="2219325" y="4629150"/>
              <a:ext cx="449263" cy="1089025"/>
            </a:xfrm>
            <a:custGeom>
              <a:avLst/>
              <a:gdLst>
                <a:gd name="T0" fmla="*/ 331 w 1160"/>
                <a:gd name="T1" fmla="*/ 82 h 2811"/>
                <a:gd name="T2" fmla="*/ 436 w 1160"/>
                <a:gd name="T3" fmla="*/ 17 h 2811"/>
                <a:gd name="T4" fmla="*/ 602 w 1160"/>
                <a:gd name="T5" fmla="*/ 174 h 2811"/>
                <a:gd name="T6" fmla="*/ 761 w 1160"/>
                <a:gd name="T7" fmla="*/ 250 h 2811"/>
                <a:gd name="T8" fmla="*/ 855 w 1160"/>
                <a:gd name="T9" fmla="*/ 321 h 2811"/>
                <a:gd name="T10" fmla="*/ 877 w 1160"/>
                <a:gd name="T11" fmla="*/ 473 h 2811"/>
                <a:gd name="T12" fmla="*/ 1016 w 1160"/>
                <a:gd name="T13" fmla="*/ 472 h 2811"/>
                <a:gd name="T14" fmla="*/ 1076 w 1160"/>
                <a:gd name="T15" fmla="*/ 332 h 2811"/>
                <a:gd name="T16" fmla="*/ 1153 w 1160"/>
                <a:gd name="T17" fmla="*/ 365 h 2811"/>
                <a:gd name="T18" fmla="*/ 1105 w 1160"/>
                <a:gd name="T19" fmla="*/ 480 h 2811"/>
                <a:gd name="T20" fmla="*/ 990 w 1160"/>
                <a:gd name="T21" fmla="*/ 597 h 2811"/>
                <a:gd name="T22" fmla="*/ 904 w 1160"/>
                <a:gd name="T23" fmla="*/ 781 h 2811"/>
                <a:gd name="T24" fmla="*/ 914 w 1160"/>
                <a:gd name="T25" fmla="*/ 953 h 2811"/>
                <a:gd name="T26" fmla="*/ 907 w 1160"/>
                <a:gd name="T27" fmla="*/ 1027 h 2811"/>
                <a:gd name="T28" fmla="*/ 1014 w 1160"/>
                <a:gd name="T29" fmla="*/ 1144 h 2811"/>
                <a:gd name="T30" fmla="*/ 1067 w 1160"/>
                <a:gd name="T31" fmla="*/ 1239 h 2811"/>
                <a:gd name="T32" fmla="*/ 1027 w 1160"/>
                <a:gd name="T33" fmla="*/ 1389 h 2811"/>
                <a:gd name="T34" fmla="*/ 797 w 1160"/>
                <a:gd name="T35" fmla="*/ 1452 h 2811"/>
                <a:gd name="T36" fmla="*/ 745 w 1160"/>
                <a:gd name="T37" fmla="*/ 1494 h 2811"/>
                <a:gd name="T38" fmla="*/ 770 w 1160"/>
                <a:gd name="T39" fmla="*/ 1600 h 2811"/>
                <a:gd name="T40" fmla="*/ 668 w 1160"/>
                <a:gd name="T41" fmla="*/ 1641 h 2811"/>
                <a:gd name="T42" fmla="*/ 573 w 1160"/>
                <a:gd name="T43" fmla="*/ 1632 h 2811"/>
                <a:gd name="T44" fmla="*/ 659 w 1160"/>
                <a:gd name="T45" fmla="*/ 1741 h 2811"/>
                <a:gd name="T46" fmla="*/ 722 w 1160"/>
                <a:gd name="T47" fmla="*/ 1759 h 2811"/>
                <a:gd name="T48" fmla="*/ 626 w 1160"/>
                <a:gd name="T49" fmla="*/ 1837 h 2811"/>
                <a:gd name="T50" fmla="*/ 639 w 1160"/>
                <a:gd name="T51" fmla="*/ 1966 h 2811"/>
                <a:gd name="T52" fmla="*/ 536 w 1160"/>
                <a:gd name="T53" fmla="*/ 2010 h 2811"/>
                <a:gd name="T54" fmla="*/ 623 w 1160"/>
                <a:gd name="T55" fmla="*/ 2134 h 2811"/>
                <a:gd name="T56" fmla="*/ 695 w 1160"/>
                <a:gd name="T57" fmla="*/ 2225 h 2811"/>
                <a:gd name="T58" fmla="*/ 626 w 1160"/>
                <a:gd name="T59" fmla="*/ 2369 h 2811"/>
                <a:gd name="T60" fmla="*/ 567 w 1160"/>
                <a:gd name="T61" fmla="*/ 2441 h 2811"/>
                <a:gd name="T62" fmla="*/ 683 w 1160"/>
                <a:gd name="T63" fmla="*/ 2574 h 2811"/>
                <a:gd name="T64" fmla="*/ 590 w 1160"/>
                <a:gd name="T65" fmla="*/ 2557 h 2811"/>
                <a:gd name="T66" fmla="*/ 383 w 1160"/>
                <a:gd name="T67" fmla="*/ 2498 h 2811"/>
                <a:gd name="T68" fmla="*/ 317 w 1160"/>
                <a:gd name="T69" fmla="*/ 2442 h 2811"/>
                <a:gd name="T70" fmla="*/ 241 w 1160"/>
                <a:gd name="T71" fmla="*/ 2324 h 2811"/>
                <a:gd name="T72" fmla="*/ 278 w 1160"/>
                <a:gd name="T73" fmla="*/ 2234 h 2811"/>
                <a:gd name="T74" fmla="*/ 264 w 1160"/>
                <a:gd name="T75" fmla="*/ 2121 h 2811"/>
                <a:gd name="T76" fmla="*/ 226 w 1160"/>
                <a:gd name="T77" fmla="*/ 1961 h 2811"/>
                <a:gd name="T78" fmla="*/ 232 w 1160"/>
                <a:gd name="T79" fmla="*/ 1914 h 2811"/>
                <a:gd name="T80" fmla="*/ 206 w 1160"/>
                <a:gd name="T81" fmla="*/ 1862 h 2811"/>
                <a:gd name="T82" fmla="*/ 119 w 1160"/>
                <a:gd name="T83" fmla="*/ 1733 h 2811"/>
                <a:gd name="T84" fmla="*/ 99 w 1160"/>
                <a:gd name="T85" fmla="*/ 1613 h 2811"/>
                <a:gd name="T86" fmla="*/ 88 w 1160"/>
                <a:gd name="T87" fmla="*/ 1451 h 2811"/>
                <a:gd name="T88" fmla="*/ 78 w 1160"/>
                <a:gd name="T89" fmla="*/ 1338 h 2811"/>
                <a:gd name="T90" fmla="*/ 98 w 1160"/>
                <a:gd name="T91" fmla="*/ 1204 h 2811"/>
                <a:gd name="T92" fmla="*/ 102 w 1160"/>
                <a:gd name="T93" fmla="*/ 1051 h 2811"/>
                <a:gd name="T94" fmla="*/ 63 w 1160"/>
                <a:gd name="T95" fmla="*/ 957 h 2811"/>
                <a:gd name="T96" fmla="*/ 27 w 1160"/>
                <a:gd name="T97" fmla="*/ 723 h 2811"/>
                <a:gd name="T98" fmla="*/ 17 w 1160"/>
                <a:gd name="T99" fmla="*/ 564 h 2811"/>
                <a:gd name="T100" fmla="*/ 94 w 1160"/>
                <a:gd name="T101" fmla="*/ 431 h 2811"/>
                <a:gd name="T102" fmla="*/ 77 w 1160"/>
                <a:gd name="T103" fmla="*/ 370 h 2811"/>
                <a:gd name="T104" fmla="*/ 128 w 1160"/>
                <a:gd name="T105" fmla="*/ 186 h 2811"/>
                <a:gd name="T106" fmla="*/ 130 w 1160"/>
                <a:gd name="T107" fmla="*/ 77 h 2811"/>
                <a:gd name="T108" fmla="*/ 281 w 1160"/>
                <a:gd name="T109" fmla="*/ 20 h 2811"/>
                <a:gd name="T110" fmla="*/ 889 w 1160"/>
                <a:gd name="T111" fmla="*/ 2811 h 2811"/>
                <a:gd name="T112" fmla="*/ 806 w 1160"/>
                <a:gd name="T113" fmla="*/ 2780 h 2811"/>
                <a:gd name="T114" fmla="*/ 662 w 1160"/>
                <a:gd name="T115" fmla="*/ 2598 h 2811"/>
                <a:gd name="T116" fmla="*/ 759 w 1160"/>
                <a:gd name="T117" fmla="*/ 2697 h 2811"/>
                <a:gd name="T118" fmla="*/ 959 w 1160"/>
                <a:gd name="T119" fmla="*/ 2766 h 2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60" h="2811">
                  <a:moveTo>
                    <a:pt x="281" y="20"/>
                  </a:moveTo>
                  <a:lnTo>
                    <a:pt x="331" y="82"/>
                  </a:lnTo>
                  <a:lnTo>
                    <a:pt x="352" y="13"/>
                  </a:lnTo>
                  <a:lnTo>
                    <a:pt x="436" y="17"/>
                  </a:lnTo>
                  <a:lnTo>
                    <a:pt x="450" y="35"/>
                  </a:lnTo>
                  <a:lnTo>
                    <a:pt x="602" y="174"/>
                  </a:lnTo>
                  <a:lnTo>
                    <a:pt x="663" y="187"/>
                  </a:lnTo>
                  <a:lnTo>
                    <a:pt x="761" y="250"/>
                  </a:lnTo>
                  <a:lnTo>
                    <a:pt x="840" y="283"/>
                  </a:lnTo>
                  <a:lnTo>
                    <a:pt x="855" y="321"/>
                  </a:lnTo>
                  <a:lnTo>
                    <a:pt x="801" y="450"/>
                  </a:lnTo>
                  <a:lnTo>
                    <a:pt x="877" y="473"/>
                  </a:lnTo>
                  <a:lnTo>
                    <a:pt x="960" y="486"/>
                  </a:lnTo>
                  <a:lnTo>
                    <a:pt x="1016" y="472"/>
                  </a:lnTo>
                  <a:lnTo>
                    <a:pt x="1074" y="407"/>
                  </a:lnTo>
                  <a:lnTo>
                    <a:pt x="1076" y="332"/>
                  </a:lnTo>
                  <a:lnTo>
                    <a:pt x="1111" y="316"/>
                  </a:lnTo>
                  <a:lnTo>
                    <a:pt x="1153" y="365"/>
                  </a:lnTo>
                  <a:lnTo>
                    <a:pt x="1160" y="433"/>
                  </a:lnTo>
                  <a:lnTo>
                    <a:pt x="1105" y="480"/>
                  </a:lnTo>
                  <a:lnTo>
                    <a:pt x="1060" y="514"/>
                  </a:lnTo>
                  <a:lnTo>
                    <a:pt x="990" y="597"/>
                  </a:lnTo>
                  <a:lnTo>
                    <a:pt x="911" y="713"/>
                  </a:lnTo>
                  <a:lnTo>
                    <a:pt x="904" y="781"/>
                  </a:lnTo>
                  <a:lnTo>
                    <a:pt x="899" y="868"/>
                  </a:lnTo>
                  <a:lnTo>
                    <a:pt x="914" y="953"/>
                  </a:lnTo>
                  <a:lnTo>
                    <a:pt x="902" y="972"/>
                  </a:lnTo>
                  <a:lnTo>
                    <a:pt x="907" y="1027"/>
                  </a:lnTo>
                  <a:lnTo>
                    <a:pt x="910" y="1071"/>
                  </a:lnTo>
                  <a:lnTo>
                    <a:pt x="1014" y="1144"/>
                  </a:lnTo>
                  <a:lnTo>
                    <a:pt x="1015" y="1202"/>
                  </a:lnTo>
                  <a:lnTo>
                    <a:pt x="1067" y="1239"/>
                  </a:lnTo>
                  <a:lnTo>
                    <a:pt x="1071" y="1280"/>
                  </a:lnTo>
                  <a:lnTo>
                    <a:pt x="1027" y="1389"/>
                  </a:lnTo>
                  <a:lnTo>
                    <a:pt x="933" y="1434"/>
                  </a:lnTo>
                  <a:lnTo>
                    <a:pt x="797" y="1452"/>
                  </a:lnTo>
                  <a:lnTo>
                    <a:pt x="719" y="1443"/>
                  </a:lnTo>
                  <a:lnTo>
                    <a:pt x="745" y="1494"/>
                  </a:lnTo>
                  <a:lnTo>
                    <a:pt x="747" y="1557"/>
                  </a:lnTo>
                  <a:lnTo>
                    <a:pt x="770" y="1600"/>
                  </a:lnTo>
                  <a:lnTo>
                    <a:pt x="736" y="1629"/>
                  </a:lnTo>
                  <a:lnTo>
                    <a:pt x="668" y="1641"/>
                  </a:lnTo>
                  <a:lnTo>
                    <a:pt x="594" y="1610"/>
                  </a:lnTo>
                  <a:lnTo>
                    <a:pt x="573" y="1632"/>
                  </a:lnTo>
                  <a:lnTo>
                    <a:pt x="606" y="1716"/>
                  </a:lnTo>
                  <a:lnTo>
                    <a:pt x="659" y="1741"/>
                  </a:lnTo>
                  <a:lnTo>
                    <a:pt x="689" y="1715"/>
                  </a:lnTo>
                  <a:lnTo>
                    <a:pt x="722" y="1759"/>
                  </a:lnTo>
                  <a:lnTo>
                    <a:pt x="666" y="1785"/>
                  </a:lnTo>
                  <a:lnTo>
                    <a:pt x="626" y="1837"/>
                  </a:lnTo>
                  <a:lnTo>
                    <a:pt x="641" y="1922"/>
                  </a:lnTo>
                  <a:lnTo>
                    <a:pt x="639" y="1966"/>
                  </a:lnTo>
                  <a:lnTo>
                    <a:pt x="575" y="1967"/>
                  </a:lnTo>
                  <a:lnTo>
                    <a:pt x="536" y="2010"/>
                  </a:lnTo>
                  <a:lnTo>
                    <a:pt x="537" y="2072"/>
                  </a:lnTo>
                  <a:lnTo>
                    <a:pt x="623" y="2134"/>
                  </a:lnTo>
                  <a:lnTo>
                    <a:pt x="693" y="2150"/>
                  </a:lnTo>
                  <a:lnTo>
                    <a:pt x="695" y="2225"/>
                  </a:lnTo>
                  <a:lnTo>
                    <a:pt x="633" y="2272"/>
                  </a:lnTo>
                  <a:lnTo>
                    <a:pt x="626" y="2369"/>
                  </a:lnTo>
                  <a:lnTo>
                    <a:pt x="578" y="2402"/>
                  </a:lnTo>
                  <a:lnTo>
                    <a:pt x="567" y="2441"/>
                  </a:lnTo>
                  <a:lnTo>
                    <a:pt x="621" y="2527"/>
                  </a:lnTo>
                  <a:lnTo>
                    <a:pt x="683" y="2574"/>
                  </a:lnTo>
                  <a:lnTo>
                    <a:pt x="654" y="2570"/>
                  </a:lnTo>
                  <a:lnTo>
                    <a:pt x="590" y="2557"/>
                  </a:lnTo>
                  <a:lnTo>
                    <a:pt x="429" y="2546"/>
                  </a:lnTo>
                  <a:lnTo>
                    <a:pt x="383" y="2498"/>
                  </a:lnTo>
                  <a:lnTo>
                    <a:pt x="359" y="2436"/>
                  </a:lnTo>
                  <a:lnTo>
                    <a:pt x="317" y="2442"/>
                  </a:lnTo>
                  <a:lnTo>
                    <a:pt x="282" y="2412"/>
                  </a:lnTo>
                  <a:lnTo>
                    <a:pt x="241" y="2324"/>
                  </a:lnTo>
                  <a:lnTo>
                    <a:pt x="277" y="2287"/>
                  </a:lnTo>
                  <a:lnTo>
                    <a:pt x="278" y="2234"/>
                  </a:lnTo>
                  <a:lnTo>
                    <a:pt x="255" y="2192"/>
                  </a:lnTo>
                  <a:lnTo>
                    <a:pt x="264" y="2121"/>
                  </a:lnTo>
                  <a:lnTo>
                    <a:pt x="250" y="2010"/>
                  </a:lnTo>
                  <a:lnTo>
                    <a:pt x="226" y="1961"/>
                  </a:lnTo>
                  <a:lnTo>
                    <a:pt x="250" y="1945"/>
                  </a:lnTo>
                  <a:lnTo>
                    <a:pt x="232" y="1914"/>
                  </a:lnTo>
                  <a:lnTo>
                    <a:pt x="195" y="1897"/>
                  </a:lnTo>
                  <a:lnTo>
                    <a:pt x="206" y="1862"/>
                  </a:lnTo>
                  <a:lnTo>
                    <a:pt x="165" y="1830"/>
                  </a:lnTo>
                  <a:lnTo>
                    <a:pt x="119" y="1733"/>
                  </a:lnTo>
                  <a:lnTo>
                    <a:pt x="141" y="1716"/>
                  </a:lnTo>
                  <a:lnTo>
                    <a:pt x="99" y="1613"/>
                  </a:lnTo>
                  <a:lnTo>
                    <a:pt x="90" y="1526"/>
                  </a:lnTo>
                  <a:lnTo>
                    <a:pt x="88" y="1451"/>
                  </a:lnTo>
                  <a:lnTo>
                    <a:pt x="121" y="1420"/>
                  </a:lnTo>
                  <a:lnTo>
                    <a:pt x="78" y="1338"/>
                  </a:lnTo>
                  <a:lnTo>
                    <a:pt x="58" y="1260"/>
                  </a:lnTo>
                  <a:lnTo>
                    <a:pt x="98" y="1204"/>
                  </a:lnTo>
                  <a:lnTo>
                    <a:pt x="80" y="1134"/>
                  </a:lnTo>
                  <a:lnTo>
                    <a:pt x="102" y="1051"/>
                  </a:lnTo>
                  <a:lnTo>
                    <a:pt x="85" y="973"/>
                  </a:lnTo>
                  <a:lnTo>
                    <a:pt x="63" y="957"/>
                  </a:lnTo>
                  <a:lnTo>
                    <a:pt x="0" y="811"/>
                  </a:lnTo>
                  <a:lnTo>
                    <a:pt x="27" y="723"/>
                  </a:lnTo>
                  <a:lnTo>
                    <a:pt x="5" y="641"/>
                  </a:lnTo>
                  <a:lnTo>
                    <a:pt x="17" y="564"/>
                  </a:lnTo>
                  <a:lnTo>
                    <a:pt x="51" y="484"/>
                  </a:lnTo>
                  <a:lnTo>
                    <a:pt x="94" y="431"/>
                  </a:lnTo>
                  <a:lnTo>
                    <a:pt x="67" y="397"/>
                  </a:lnTo>
                  <a:lnTo>
                    <a:pt x="77" y="370"/>
                  </a:lnTo>
                  <a:lnTo>
                    <a:pt x="54" y="228"/>
                  </a:lnTo>
                  <a:lnTo>
                    <a:pt x="128" y="186"/>
                  </a:lnTo>
                  <a:lnTo>
                    <a:pt x="142" y="98"/>
                  </a:lnTo>
                  <a:lnTo>
                    <a:pt x="130" y="77"/>
                  </a:lnTo>
                  <a:lnTo>
                    <a:pt x="182" y="0"/>
                  </a:lnTo>
                  <a:lnTo>
                    <a:pt x="281" y="20"/>
                  </a:lnTo>
                  <a:moveTo>
                    <a:pt x="947" y="2807"/>
                  </a:moveTo>
                  <a:lnTo>
                    <a:pt x="889" y="2811"/>
                  </a:lnTo>
                  <a:lnTo>
                    <a:pt x="845" y="2782"/>
                  </a:lnTo>
                  <a:lnTo>
                    <a:pt x="806" y="2780"/>
                  </a:lnTo>
                  <a:lnTo>
                    <a:pt x="739" y="2780"/>
                  </a:lnTo>
                  <a:lnTo>
                    <a:pt x="662" y="2598"/>
                  </a:lnTo>
                  <a:lnTo>
                    <a:pt x="702" y="2636"/>
                  </a:lnTo>
                  <a:lnTo>
                    <a:pt x="759" y="2697"/>
                  </a:lnTo>
                  <a:lnTo>
                    <a:pt x="862" y="2746"/>
                  </a:lnTo>
                  <a:lnTo>
                    <a:pt x="959" y="2766"/>
                  </a:lnTo>
                  <a:lnTo>
                    <a:pt x="947" y="2807"/>
                  </a:lnTo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5346700" y="2551112"/>
              <a:ext cx="92075" cy="80963"/>
            </a:xfrm>
            <a:custGeom>
              <a:avLst/>
              <a:gdLst>
                <a:gd name="T0" fmla="*/ 0 w 58"/>
                <a:gd name="T1" fmla="*/ 3 h 51"/>
                <a:gd name="T2" fmla="*/ 23 w 58"/>
                <a:gd name="T3" fmla="*/ 0 h 51"/>
                <a:gd name="T4" fmla="*/ 27 w 58"/>
                <a:gd name="T5" fmla="*/ 5 h 51"/>
                <a:gd name="T6" fmla="*/ 34 w 58"/>
                <a:gd name="T7" fmla="*/ 9 h 51"/>
                <a:gd name="T8" fmla="*/ 32 w 58"/>
                <a:gd name="T9" fmla="*/ 14 h 51"/>
                <a:gd name="T10" fmla="*/ 42 w 58"/>
                <a:gd name="T11" fmla="*/ 21 h 51"/>
                <a:gd name="T12" fmla="*/ 39 w 58"/>
                <a:gd name="T13" fmla="*/ 27 h 51"/>
                <a:gd name="T14" fmla="*/ 47 w 58"/>
                <a:gd name="T15" fmla="*/ 33 h 51"/>
                <a:gd name="T16" fmla="*/ 55 w 58"/>
                <a:gd name="T17" fmla="*/ 36 h 51"/>
                <a:gd name="T18" fmla="*/ 58 w 58"/>
                <a:gd name="T19" fmla="*/ 51 h 51"/>
                <a:gd name="T20" fmla="*/ 52 w 58"/>
                <a:gd name="T21" fmla="*/ 51 h 51"/>
                <a:gd name="T22" fmla="*/ 43 w 58"/>
                <a:gd name="T23" fmla="*/ 39 h 51"/>
                <a:gd name="T24" fmla="*/ 42 w 58"/>
                <a:gd name="T25" fmla="*/ 36 h 51"/>
                <a:gd name="T26" fmla="*/ 35 w 58"/>
                <a:gd name="T27" fmla="*/ 36 h 51"/>
                <a:gd name="T28" fmla="*/ 29 w 58"/>
                <a:gd name="T29" fmla="*/ 31 h 51"/>
                <a:gd name="T30" fmla="*/ 26 w 58"/>
                <a:gd name="T31" fmla="*/ 31 h 51"/>
                <a:gd name="T32" fmla="*/ 18 w 58"/>
                <a:gd name="T33" fmla="*/ 25 h 51"/>
                <a:gd name="T34" fmla="*/ 4 w 58"/>
                <a:gd name="T35" fmla="*/ 20 h 51"/>
                <a:gd name="T36" fmla="*/ 4 w 58"/>
                <a:gd name="T37" fmla="*/ 10 h 51"/>
                <a:gd name="T38" fmla="*/ 0 w 58"/>
                <a:gd name="T39" fmla="*/ 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51">
                  <a:moveTo>
                    <a:pt x="0" y="3"/>
                  </a:moveTo>
                  <a:lnTo>
                    <a:pt x="23" y="0"/>
                  </a:lnTo>
                  <a:lnTo>
                    <a:pt x="27" y="5"/>
                  </a:lnTo>
                  <a:lnTo>
                    <a:pt x="34" y="9"/>
                  </a:lnTo>
                  <a:lnTo>
                    <a:pt x="32" y="14"/>
                  </a:lnTo>
                  <a:lnTo>
                    <a:pt x="42" y="21"/>
                  </a:lnTo>
                  <a:lnTo>
                    <a:pt x="39" y="27"/>
                  </a:lnTo>
                  <a:lnTo>
                    <a:pt x="47" y="33"/>
                  </a:lnTo>
                  <a:lnTo>
                    <a:pt x="55" y="36"/>
                  </a:lnTo>
                  <a:lnTo>
                    <a:pt x="58" y="51"/>
                  </a:lnTo>
                  <a:lnTo>
                    <a:pt x="52" y="51"/>
                  </a:lnTo>
                  <a:lnTo>
                    <a:pt x="43" y="39"/>
                  </a:lnTo>
                  <a:lnTo>
                    <a:pt x="42" y="36"/>
                  </a:lnTo>
                  <a:lnTo>
                    <a:pt x="35" y="36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18" y="25"/>
                  </a:lnTo>
                  <a:lnTo>
                    <a:pt x="4" y="20"/>
                  </a:lnTo>
                  <a:lnTo>
                    <a:pt x="4" y="1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7351712" y="4260850"/>
              <a:ext cx="1160463" cy="1084263"/>
            </a:xfrm>
            <a:custGeom>
              <a:avLst/>
              <a:gdLst>
                <a:gd name="T0" fmla="*/ 2629 w 2996"/>
                <a:gd name="T1" fmla="*/ 334 h 2800"/>
                <a:gd name="T2" fmla="*/ 2651 w 2996"/>
                <a:gd name="T3" fmla="*/ 521 h 2800"/>
                <a:gd name="T4" fmla="*/ 2668 w 2996"/>
                <a:gd name="T5" fmla="*/ 706 h 2800"/>
                <a:gd name="T6" fmla="*/ 2806 w 2996"/>
                <a:gd name="T7" fmla="*/ 849 h 2800"/>
                <a:gd name="T8" fmla="*/ 2893 w 2996"/>
                <a:gd name="T9" fmla="*/ 1012 h 2800"/>
                <a:gd name="T10" fmla="*/ 2961 w 2996"/>
                <a:gd name="T11" fmla="*/ 1174 h 2800"/>
                <a:gd name="T12" fmla="*/ 2955 w 2996"/>
                <a:gd name="T13" fmla="*/ 1413 h 2800"/>
                <a:gd name="T14" fmla="*/ 2851 w 2996"/>
                <a:gd name="T15" fmla="*/ 1675 h 2800"/>
                <a:gd name="T16" fmla="*/ 2654 w 2996"/>
                <a:gd name="T17" fmla="*/ 1904 h 2800"/>
                <a:gd name="T18" fmla="*/ 2448 w 2996"/>
                <a:gd name="T19" fmla="*/ 2127 h 2800"/>
                <a:gd name="T20" fmla="*/ 2290 w 2996"/>
                <a:gd name="T21" fmla="*/ 2305 h 2800"/>
                <a:gd name="T22" fmla="*/ 2014 w 2996"/>
                <a:gd name="T23" fmla="*/ 2412 h 2800"/>
                <a:gd name="T24" fmla="*/ 1930 w 2996"/>
                <a:gd name="T25" fmla="*/ 2332 h 2800"/>
                <a:gd name="T26" fmla="*/ 1719 w 2996"/>
                <a:gd name="T27" fmla="*/ 2350 h 2800"/>
                <a:gd name="T28" fmla="*/ 1669 w 2996"/>
                <a:gd name="T29" fmla="*/ 2167 h 2800"/>
                <a:gd name="T30" fmla="*/ 1641 w 2996"/>
                <a:gd name="T31" fmla="*/ 2018 h 2800"/>
                <a:gd name="T32" fmla="*/ 1600 w 2996"/>
                <a:gd name="T33" fmla="*/ 1996 h 2800"/>
                <a:gd name="T34" fmla="*/ 1521 w 2996"/>
                <a:gd name="T35" fmla="*/ 1993 h 2800"/>
                <a:gd name="T36" fmla="*/ 1427 w 2996"/>
                <a:gd name="T37" fmla="*/ 1919 h 2800"/>
                <a:gd name="T38" fmla="*/ 1303 w 2996"/>
                <a:gd name="T39" fmla="*/ 1814 h 2800"/>
                <a:gd name="T40" fmla="*/ 922 w 2996"/>
                <a:gd name="T41" fmla="*/ 1840 h 2800"/>
                <a:gd name="T42" fmla="*/ 664 w 2996"/>
                <a:gd name="T43" fmla="*/ 1942 h 2800"/>
                <a:gd name="T44" fmla="*/ 458 w 2996"/>
                <a:gd name="T45" fmla="*/ 1970 h 2800"/>
                <a:gd name="T46" fmla="*/ 274 w 2996"/>
                <a:gd name="T47" fmla="*/ 2025 h 2800"/>
                <a:gd name="T48" fmla="*/ 87 w 2996"/>
                <a:gd name="T49" fmla="*/ 2072 h 2800"/>
                <a:gd name="T50" fmla="*/ 59 w 2996"/>
                <a:gd name="T51" fmla="*/ 1942 h 2800"/>
                <a:gd name="T52" fmla="*/ 124 w 2996"/>
                <a:gd name="T53" fmla="*/ 1783 h 2800"/>
                <a:gd name="T54" fmla="*/ 123 w 2996"/>
                <a:gd name="T55" fmla="*/ 1544 h 2800"/>
                <a:gd name="T56" fmla="*/ 91 w 2996"/>
                <a:gd name="T57" fmla="*/ 1352 h 2800"/>
                <a:gd name="T58" fmla="*/ 138 w 2996"/>
                <a:gd name="T59" fmla="*/ 1298 h 2800"/>
                <a:gd name="T60" fmla="*/ 141 w 2996"/>
                <a:gd name="T61" fmla="*/ 1193 h 2800"/>
                <a:gd name="T62" fmla="*/ 189 w 2996"/>
                <a:gd name="T63" fmla="*/ 1055 h 2800"/>
                <a:gd name="T64" fmla="*/ 270 w 2996"/>
                <a:gd name="T65" fmla="*/ 950 h 2800"/>
                <a:gd name="T66" fmla="*/ 476 w 2996"/>
                <a:gd name="T67" fmla="*/ 848 h 2800"/>
                <a:gd name="T68" fmla="*/ 621 w 2996"/>
                <a:gd name="T69" fmla="*/ 798 h 2800"/>
                <a:gd name="T70" fmla="*/ 812 w 2996"/>
                <a:gd name="T71" fmla="*/ 730 h 2800"/>
                <a:gd name="T72" fmla="*/ 910 w 2996"/>
                <a:gd name="T73" fmla="*/ 561 h 2800"/>
                <a:gd name="T74" fmla="*/ 1008 w 2996"/>
                <a:gd name="T75" fmla="*/ 505 h 2800"/>
                <a:gd name="T76" fmla="*/ 1134 w 2996"/>
                <a:gd name="T77" fmla="*/ 375 h 2800"/>
                <a:gd name="T78" fmla="*/ 1232 w 2996"/>
                <a:gd name="T79" fmla="*/ 313 h 2800"/>
                <a:gd name="T80" fmla="*/ 1358 w 2996"/>
                <a:gd name="T81" fmla="*/ 307 h 2800"/>
                <a:gd name="T82" fmla="*/ 1476 w 2996"/>
                <a:gd name="T83" fmla="*/ 320 h 2800"/>
                <a:gd name="T84" fmla="*/ 1588 w 2996"/>
                <a:gd name="T85" fmla="*/ 159 h 2800"/>
                <a:gd name="T86" fmla="*/ 1743 w 2996"/>
                <a:gd name="T87" fmla="*/ 80 h 2800"/>
                <a:gd name="T88" fmla="*/ 1815 w 2996"/>
                <a:gd name="T89" fmla="*/ 95 h 2800"/>
                <a:gd name="T90" fmla="*/ 1988 w 2996"/>
                <a:gd name="T91" fmla="*/ 110 h 2800"/>
                <a:gd name="T92" fmla="*/ 2038 w 2996"/>
                <a:gd name="T93" fmla="*/ 189 h 2800"/>
                <a:gd name="T94" fmla="*/ 1954 w 2996"/>
                <a:gd name="T95" fmla="*/ 303 h 2800"/>
                <a:gd name="T96" fmla="*/ 2027 w 2996"/>
                <a:gd name="T97" fmla="*/ 443 h 2800"/>
                <a:gd name="T98" fmla="*/ 2161 w 2996"/>
                <a:gd name="T99" fmla="*/ 545 h 2800"/>
                <a:gd name="T100" fmla="*/ 2310 w 2996"/>
                <a:gd name="T101" fmla="*/ 525 h 2800"/>
                <a:gd name="T102" fmla="*/ 2381 w 2996"/>
                <a:gd name="T103" fmla="*/ 332 h 2800"/>
                <a:gd name="T104" fmla="*/ 2425 w 2996"/>
                <a:gd name="T105" fmla="*/ 177 h 2800"/>
                <a:gd name="T106" fmla="*/ 2466 w 2996"/>
                <a:gd name="T107" fmla="*/ 32 h 2800"/>
                <a:gd name="T108" fmla="*/ 2530 w 2996"/>
                <a:gd name="T109" fmla="*/ 105 h 2800"/>
                <a:gd name="T110" fmla="*/ 2540 w 2996"/>
                <a:gd name="T111" fmla="*/ 264 h 2800"/>
                <a:gd name="T112" fmla="*/ 2023 w 2996"/>
                <a:gd name="T113" fmla="*/ 2562 h 2800"/>
                <a:gd name="T114" fmla="*/ 1911 w 2996"/>
                <a:gd name="T115" fmla="*/ 2764 h 2800"/>
                <a:gd name="T116" fmla="*/ 1765 w 2996"/>
                <a:gd name="T117" fmla="*/ 2793 h 2800"/>
                <a:gd name="T118" fmla="*/ 1824 w 2996"/>
                <a:gd name="T119" fmla="*/ 2553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96" h="2800">
                  <a:moveTo>
                    <a:pt x="2540" y="264"/>
                  </a:moveTo>
                  <a:lnTo>
                    <a:pt x="2557" y="330"/>
                  </a:lnTo>
                  <a:lnTo>
                    <a:pt x="2610" y="298"/>
                  </a:lnTo>
                  <a:lnTo>
                    <a:pt x="2629" y="334"/>
                  </a:lnTo>
                  <a:lnTo>
                    <a:pt x="2659" y="368"/>
                  </a:lnTo>
                  <a:lnTo>
                    <a:pt x="2645" y="405"/>
                  </a:lnTo>
                  <a:lnTo>
                    <a:pt x="2647" y="478"/>
                  </a:lnTo>
                  <a:lnTo>
                    <a:pt x="2651" y="521"/>
                  </a:lnTo>
                  <a:lnTo>
                    <a:pt x="2667" y="531"/>
                  </a:lnTo>
                  <a:lnTo>
                    <a:pt x="2673" y="604"/>
                  </a:lnTo>
                  <a:lnTo>
                    <a:pt x="2656" y="648"/>
                  </a:lnTo>
                  <a:lnTo>
                    <a:pt x="2668" y="706"/>
                  </a:lnTo>
                  <a:lnTo>
                    <a:pt x="2738" y="750"/>
                  </a:lnTo>
                  <a:lnTo>
                    <a:pt x="2780" y="791"/>
                  </a:lnTo>
                  <a:lnTo>
                    <a:pt x="2821" y="828"/>
                  </a:lnTo>
                  <a:lnTo>
                    <a:pt x="2806" y="849"/>
                  </a:lnTo>
                  <a:lnTo>
                    <a:pt x="2835" y="902"/>
                  </a:lnTo>
                  <a:lnTo>
                    <a:pt x="2839" y="994"/>
                  </a:lnTo>
                  <a:lnTo>
                    <a:pt x="2873" y="975"/>
                  </a:lnTo>
                  <a:lnTo>
                    <a:pt x="2893" y="1012"/>
                  </a:lnTo>
                  <a:lnTo>
                    <a:pt x="2914" y="999"/>
                  </a:lnTo>
                  <a:lnTo>
                    <a:pt x="2901" y="1089"/>
                  </a:lnTo>
                  <a:lnTo>
                    <a:pt x="2937" y="1142"/>
                  </a:lnTo>
                  <a:lnTo>
                    <a:pt x="2961" y="1174"/>
                  </a:lnTo>
                  <a:lnTo>
                    <a:pt x="2996" y="1243"/>
                  </a:lnTo>
                  <a:lnTo>
                    <a:pt x="2994" y="1311"/>
                  </a:lnTo>
                  <a:lnTo>
                    <a:pt x="2979" y="1360"/>
                  </a:lnTo>
                  <a:lnTo>
                    <a:pt x="2955" y="1413"/>
                  </a:lnTo>
                  <a:lnTo>
                    <a:pt x="2963" y="1485"/>
                  </a:lnTo>
                  <a:lnTo>
                    <a:pt x="2930" y="1560"/>
                  </a:lnTo>
                  <a:lnTo>
                    <a:pt x="2902" y="1599"/>
                  </a:lnTo>
                  <a:lnTo>
                    <a:pt x="2851" y="1675"/>
                  </a:lnTo>
                  <a:lnTo>
                    <a:pt x="2832" y="1724"/>
                  </a:lnTo>
                  <a:lnTo>
                    <a:pt x="2792" y="1785"/>
                  </a:lnTo>
                  <a:lnTo>
                    <a:pt x="2726" y="1862"/>
                  </a:lnTo>
                  <a:lnTo>
                    <a:pt x="2654" y="1904"/>
                  </a:lnTo>
                  <a:lnTo>
                    <a:pt x="2597" y="1970"/>
                  </a:lnTo>
                  <a:lnTo>
                    <a:pt x="2553" y="2012"/>
                  </a:lnTo>
                  <a:lnTo>
                    <a:pt x="2496" y="2085"/>
                  </a:lnTo>
                  <a:lnTo>
                    <a:pt x="2448" y="2127"/>
                  </a:lnTo>
                  <a:lnTo>
                    <a:pt x="2397" y="2191"/>
                  </a:lnTo>
                  <a:lnTo>
                    <a:pt x="2357" y="2249"/>
                  </a:lnTo>
                  <a:lnTo>
                    <a:pt x="2347" y="2276"/>
                  </a:lnTo>
                  <a:lnTo>
                    <a:pt x="2290" y="2305"/>
                  </a:lnTo>
                  <a:lnTo>
                    <a:pt x="2210" y="2308"/>
                  </a:lnTo>
                  <a:lnTo>
                    <a:pt x="2127" y="2343"/>
                  </a:lnTo>
                  <a:lnTo>
                    <a:pt x="2077" y="2376"/>
                  </a:lnTo>
                  <a:lnTo>
                    <a:pt x="2014" y="2412"/>
                  </a:lnTo>
                  <a:lnTo>
                    <a:pt x="1977" y="2375"/>
                  </a:lnTo>
                  <a:lnTo>
                    <a:pt x="1943" y="2360"/>
                  </a:lnTo>
                  <a:lnTo>
                    <a:pt x="1977" y="2316"/>
                  </a:lnTo>
                  <a:lnTo>
                    <a:pt x="1930" y="2332"/>
                  </a:lnTo>
                  <a:lnTo>
                    <a:pt x="1836" y="2393"/>
                  </a:lnTo>
                  <a:lnTo>
                    <a:pt x="1788" y="2370"/>
                  </a:lnTo>
                  <a:lnTo>
                    <a:pt x="1756" y="2357"/>
                  </a:lnTo>
                  <a:lnTo>
                    <a:pt x="1719" y="2350"/>
                  </a:lnTo>
                  <a:lnTo>
                    <a:pt x="1664" y="2326"/>
                  </a:lnTo>
                  <a:lnTo>
                    <a:pt x="1646" y="2274"/>
                  </a:lnTo>
                  <a:lnTo>
                    <a:pt x="1665" y="2210"/>
                  </a:lnTo>
                  <a:lnTo>
                    <a:pt x="1669" y="2167"/>
                  </a:lnTo>
                  <a:lnTo>
                    <a:pt x="1651" y="2132"/>
                  </a:lnTo>
                  <a:lnTo>
                    <a:pt x="1587" y="2122"/>
                  </a:lnTo>
                  <a:lnTo>
                    <a:pt x="1630" y="2081"/>
                  </a:lnTo>
                  <a:lnTo>
                    <a:pt x="1641" y="2018"/>
                  </a:lnTo>
                  <a:lnTo>
                    <a:pt x="1580" y="2077"/>
                  </a:lnTo>
                  <a:lnTo>
                    <a:pt x="1510" y="2092"/>
                  </a:lnTo>
                  <a:lnTo>
                    <a:pt x="1568" y="2045"/>
                  </a:lnTo>
                  <a:lnTo>
                    <a:pt x="1600" y="1996"/>
                  </a:lnTo>
                  <a:lnTo>
                    <a:pt x="1646" y="1955"/>
                  </a:lnTo>
                  <a:lnTo>
                    <a:pt x="1667" y="1892"/>
                  </a:lnTo>
                  <a:lnTo>
                    <a:pt x="1578" y="1964"/>
                  </a:lnTo>
                  <a:lnTo>
                    <a:pt x="1521" y="1993"/>
                  </a:lnTo>
                  <a:lnTo>
                    <a:pt x="1464" y="2061"/>
                  </a:lnTo>
                  <a:lnTo>
                    <a:pt x="1424" y="2026"/>
                  </a:lnTo>
                  <a:lnTo>
                    <a:pt x="1446" y="1981"/>
                  </a:lnTo>
                  <a:lnTo>
                    <a:pt x="1427" y="1919"/>
                  </a:lnTo>
                  <a:lnTo>
                    <a:pt x="1402" y="1888"/>
                  </a:lnTo>
                  <a:lnTo>
                    <a:pt x="1424" y="1868"/>
                  </a:lnTo>
                  <a:lnTo>
                    <a:pt x="1352" y="1816"/>
                  </a:lnTo>
                  <a:lnTo>
                    <a:pt x="1303" y="1814"/>
                  </a:lnTo>
                  <a:lnTo>
                    <a:pt x="1250" y="1773"/>
                  </a:lnTo>
                  <a:lnTo>
                    <a:pt x="1118" y="1781"/>
                  </a:lnTo>
                  <a:lnTo>
                    <a:pt x="1014" y="1811"/>
                  </a:lnTo>
                  <a:lnTo>
                    <a:pt x="922" y="1840"/>
                  </a:lnTo>
                  <a:lnTo>
                    <a:pt x="856" y="1834"/>
                  </a:lnTo>
                  <a:lnTo>
                    <a:pt x="764" y="1877"/>
                  </a:lnTo>
                  <a:lnTo>
                    <a:pt x="694" y="1897"/>
                  </a:lnTo>
                  <a:lnTo>
                    <a:pt x="664" y="1942"/>
                  </a:lnTo>
                  <a:lnTo>
                    <a:pt x="624" y="1976"/>
                  </a:lnTo>
                  <a:lnTo>
                    <a:pt x="563" y="1978"/>
                  </a:lnTo>
                  <a:lnTo>
                    <a:pt x="515" y="1986"/>
                  </a:lnTo>
                  <a:lnTo>
                    <a:pt x="458" y="1970"/>
                  </a:lnTo>
                  <a:lnTo>
                    <a:pt x="404" y="1979"/>
                  </a:lnTo>
                  <a:lnTo>
                    <a:pt x="353" y="1983"/>
                  </a:lnTo>
                  <a:lnTo>
                    <a:pt x="294" y="2029"/>
                  </a:lnTo>
                  <a:lnTo>
                    <a:pt x="274" y="2025"/>
                  </a:lnTo>
                  <a:lnTo>
                    <a:pt x="230" y="2049"/>
                  </a:lnTo>
                  <a:lnTo>
                    <a:pt x="185" y="2076"/>
                  </a:lnTo>
                  <a:lnTo>
                    <a:pt x="135" y="2072"/>
                  </a:lnTo>
                  <a:lnTo>
                    <a:pt x="87" y="2072"/>
                  </a:lnTo>
                  <a:lnTo>
                    <a:pt x="32" y="2018"/>
                  </a:lnTo>
                  <a:lnTo>
                    <a:pt x="0" y="2002"/>
                  </a:lnTo>
                  <a:lnTo>
                    <a:pt x="19" y="1953"/>
                  </a:lnTo>
                  <a:lnTo>
                    <a:pt x="59" y="1942"/>
                  </a:lnTo>
                  <a:lnTo>
                    <a:pt x="78" y="1923"/>
                  </a:lnTo>
                  <a:lnTo>
                    <a:pt x="86" y="1892"/>
                  </a:lnTo>
                  <a:lnTo>
                    <a:pt x="115" y="1833"/>
                  </a:lnTo>
                  <a:lnTo>
                    <a:pt x="124" y="1783"/>
                  </a:lnTo>
                  <a:lnTo>
                    <a:pt x="114" y="1697"/>
                  </a:lnTo>
                  <a:lnTo>
                    <a:pt x="117" y="1648"/>
                  </a:lnTo>
                  <a:lnTo>
                    <a:pt x="135" y="1600"/>
                  </a:lnTo>
                  <a:lnTo>
                    <a:pt x="123" y="1544"/>
                  </a:lnTo>
                  <a:lnTo>
                    <a:pt x="128" y="1519"/>
                  </a:lnTo>
                  <a:lnTo>
                    <a:pt x="105" y="1486"/>
                  </a:lnTo>
                  <a:lnTo>
                    <a:pt x="115" y="1419"/>
                  </a:lnTo>
                  <a:lnTo>
                    <a:pt x="91" y="1352"/>
                  </a:lnTo>
                  <a:lnTo>
                    <a:pt x="90" y="1315"/>
                  </a:lnTo>
                  <a:lnTo>
                    <a:pt x="113" y="1352"/>
                  </a:lnTo>
                  <a:lnTo>
                    <a:pt x="108" y="1273"/>
                  </a:lnTo>
                  <a:lnTo>
                    <a:pt x="138" y="1298"/>
                  </a:lnTo>
                  <a:lnTo>
                    <a:pt x="151" y="1331"/>
                  </a:lnTo>
                  <a:lnTo>
                    <a:pt x="161" y="1287"/>
                  </a:lnTo>
                  <a:lnTo>
                    <a:pt x="142" y="1220"/>
                  </a:lnTo>
                  <a:lnTo>
                    <a:pt x="141" y="1193"/>
                  </a:lnTo>
                  <a:lnTo>
                    <a:pt x="130" y="1168"/>
                  </a:lnTo>
                  <a:lnTo>
                    <a:pt x="149" y="1119"/>
                  </a:lnTo>
                  <a:lnTo>
                    <a:pt x="169" y="1098"/>
                  </a:lnTo>
                  <a:lnTo>
                    <a:pt x="189" y="1055"/>
                  </a:lnTo>
                  <a:lnTo>
                    <a:pt x="191" y="1005"/>
                  </a:lnTo>
                  <a:lnTo>
                    <a:pt x="235" y="944"/>
                  </a:lnTo>
                  <a:lnTo>
                    <a:pt x="227" y="1009"/>
                  </a:lnTo>
                  <a:lnTo>
                    <a:pt x="270" y="950"/>
                  </a:lnTo>
                  <a:lnTo>
                    <a:pt x="336" y="922"/>
                  </a:lnTo>
                  <a:lnTo>
                    <a:pt x="379" y="886"/>
                  </a:lnTo>
                  <a:lnTo>
                    <a:pt x="442" y="854"/>
                  </a:lnTo>
                  <a:lnTo>
                    <a:pt x="476" y="848"/>
                  </a:lnTo>
                  <a:lnTo>
                    <a:pt x="495" y="858"/>
                  </a:lnTo>
                  <a:lnTo>
                    <a:pt x="559" y="826"/>
                  </a:lnTo>
                  <a:lnTo>
                    <a:pt x="606" y="817"/>
                  </a:lnTo>
                  <a:lnTo>
                    <a:pt x="621" y="798"/>
                  </a:lnTo>
                  <a:lnTo>
                    <a:pt x="642" y="791"/>
                  </a:lnTo>
                  <a:lnTo>
                    <a:pt x="682" y="793"/>
                  </a:lnTo>
                  <a:lnTo>
                    <a:pt x="765" y="768"/>
                  </a:lnTo>
                  <a:lnTo>
                    <a:pt x="812" y="730"/>
                  </a:lnTo>
                  <a:lnTo>
                    <a:pt x="840" y="684"/>
                  </a:lnTo>
                  <a:lnTo>
                    <a:pt x="891" y="641"/>
                  </a:lnTo>
                  <a:lnTo>
                    <a:pt x="900" y="607"/>
                  </a:lnTo>
                  <a:lnTo>
                    <a:pt x="910" y="561"/>
                  </a:lnTo>
                  <a:lnTo>
                    <a:pt x="974" y="489"/>
                  </a:lnTo>
                  <a:lnTo>
                    <a:pt x="993" y="562"/>
                  </a:lnTo>
                  <a:lnTo>
                    <a:pt x="1028" y="545"/>
                  </a:lnTo>
                  <a:lnTo>
                    <a:pt x="1008" y="505"/>
                  </a:lnTo>
                  <a:lnTo>
                    <a:pt x="1038" y="464"/>
                  </a:lnTo>
                  <a:lnTo>
                    <a:pt x="1068" y="482"/>
                  </a:lnTo>
                  <a:lnTo>
                    <a:pt x="1087" y="417"/>
                  </a:lnTo>
                  <a:lnTo>
                    <a:pt x="1134" y="375"/>
                  </a:lnTo>
                  <a:lnTo>
                    <a:pt x="1157" y="342"/>
                  </a:lnTo>
                  <a:lnTo>
                    <a:pt x="1196" y="327"/>
                  </a:lnTo>
                  <a:lnTo>
                    <a:pt x="1201" y="303"/>
                  </a:lnTo>
                  <a:lnTo>
                    <a:pt x="1232" y="313"/>
                  </a:lnTo>
                  <a:lnTo>
                    <a:pt x="1236" y="292"/>
                  </a:lnTo>
                  <a:lnTo>
                    <a:pt x="1271" y="280"/>
                  </a:lnTo>
                  <a:lnTo>
                    <a:pt x="1308" y="268"/>
                  </a:lnTo>
                  <a:lnTo>
                    <a:pt x="1358" y="307"/>
                  </a:lnTo>
                  <a:lnTo>
                    <a:pt x="1392" y="358"/>
                  </a:lnTo>
                  <a:lnTo>
                    <a:pt x="1439" y="358"/>
                  </a:lnTo>
                  <a:lnTo>
                    <a:pt x="1485" y="366"/>
                  </a:lnTo>
                  <a:lnTo>
                    <a:pt x="1476" y="320"/>
                  </a:lnTo>
                  <a:lnTo>
                    <a:pt x="1521" y="251"/>
                  </a:lnTo>
                  <a:lnTo>
                    <a:pt x="1558" y="229"/>
                  </a:lnTo>
                  <a:lnTo>
                    <a:pt x="1549" y="208"/>
                  </a:lnTo>
                  <a:lnTo>
                    <a:pt x="1588" y="159"/>
                  </a:lnTo>
                  <a:lnTo>
                    <a:pt x="1637" y="129"/>
                  </a:lnTo>
                  <a:lnTo>
                    <a:pt x="1674" y="139"/>
                  </a:lnTo>
                  <a:lnTo>
                    <a:pt x="1739" y="123"/>
                  </a:lnTo>
                  <a:lnTo>
                    <a:pt x="1743" y="80"/>
                  </a:lnTo>
                  <a:lnTo>
                    <a:pt x="1691" y="52"/>
                  </a:lnTo>
                  <a:lnTo>
                    <a:pt x="1733" y="39"/>
                  </a:lnTo>
                  <a:lnTo>
                    <a:pt x="1780" y="60"/>
                  </a:lnTo>
                  <a:lnTo>
                    <a:pt x="1815" y="95"/>
                  </a:lnTo>
                  <a:lnTo>
                    <a:pt x="1876" y="117"/>
                  </a:lnTo>
                  <a:lnTo>
                    <a:pt x="1898" y="108"/>
                  </a:lnTo>
                  <a:lnTo>
                    <a:pt x="1941" y="135"/>
                  </a:lnTo>
                  <a:lnTo>
                    <a:pt x="1988" y="110"/>
                  </a:lnTo>
                  <a:lnTo>
                    <a:pt x="2015" y="118"/>
                  </a:lnTo>
                  <a:lnTo>
                    <a:pt x="2035" y="101"/>
                  </a:lnTo>
                  <a:lnTo>
                    <a:pt x="2064" y="143"/>
                  </a:lnTo>
                  <a:lnTo>
                    <a:pt x="2038" y="189"/>
                  </a:lnTo>
                  <a:lnTo>
                    <a:pt x="2005" y="223"/>
                  </a:lnTo>
                  <a:lnTo>
                    <a:pt x="1978" y="226"/>
                  </a:lnTo>
                  <a:lnTo>
                    <a:pt x="1982" y="260"/>
                  </a:lnTo>
                  <a:lnTo>
                    <a:pt x="1954" y="303"/>
                  </a:lnTo>
                  <a:lnTo>
                    <a:pt x="1921" y="345"/>
                  </a:lnTo>
                  <a:lnTo>
                    <a:pt x="1923" y="369"/>
                  </a:lnTo>
                  <a:lnTo>
                    <a:pt x="1974" y="416"/>
                  </a:lnTo>
                  <a:lnTo>
                    <a:pt x="2027" y="443"/>
                  </a:lnTo>
                  <a:lnTo>
                    <a:pt x="2060" y="472"/>
                  </a:lnTo>
                  <a:lnTo>
                    <a:pt x="2105" y="523"/>
                  </a:lnTo>
                  <a:lnTo>
                    <a:pt x="2126" y="523"/>
                  </a:lnTo>
                  <a:lnTo>
                    <a:pt x="2161" y="545"/>
                  </a:lnTo>
                  <a:lnTo>
                    <a:pt x="2167" y="571"/>
                  </a:lnTo>
                  <a:lnTo>
                    <a:pt x="2232" y="600"/>
                  </a:lnTo>
                  <a:lnTo>
                    <a:pt x="2287" y="571"/>
                  </a:lnTo>
                  <a:lnTo>
                    <a:pt x="2310" y="525"/>
                  </a:lnTo>
                  <a:lnTo>
                    <a:pt x="2332" y="487"/>
                  </a:lnTo>
                  <a:lnTo>
                    <a:pt x="2350" y="440"/>
                  </a:lnTo>
                  <a:lnTo>
                    <a:pt x="2384" y="373"/>
                  </a:lnTo>
                  <a:lnTo>
                    <a:pt x="2381" y="332"/>
                  </a:lnTo>
                  <a:lnTo>
                    <a:pt x="2390" y="307"/>
                  </a:lnTo>
                  <a:lnTo>
                    <a:pt x="2389" y="258"/>
                  </a:lnTo>
                  <a:lnTo>
                    <a:pt x="2408" y="194"/>
                  </a:lnTo>
                  <a:lnTo>
                    <a:pt x="2425" y="177"/>
                  </a:lnTo>
                  <a:lnTo>
                    <a:pt x="2417" y="148"/>
                  </a:lnTo>
                  <a:lnTo>
                    <a:pt x="2441" y="103"/>
                  </a:lnTo>
                  <a:lnTo>
                    <a:pt x="2461" y="56"/>
                  </a:lnTo>
                  <a:lnTo>
                    <a:pt x="2466" y="32"/>
                  </a:lnTo>
                  <a:lnTo>
                    <a:pt x="2498" y="0"/>
                  </a:lnTo>
                  <a:lnTo>
                    <a:pt x="2514" y="42"/>
                  </a:lnTo>
                  <a:lnTo>
                    <a:pt x="2512" y="95"/>
                  </a:lnTo>
                  <a:lnTo>
                    <a:pt x="2530" y="105"/>
                  </a:lnTo>
                  <a:lnTo>
                    <a:pt x="2528" y="141"/>
                  </a:lnTo>
                  <a:lnTo>
                    <a:pt x="2549" y="184"/>
                  </a:lnTo>
                  <a:lnTo>
                    <a:pt x="2548" y="233"/>
                  </a:lnTo>
                  <a:lnTo>
                    <a:pt x="2540" y="264"/>
                  </a:lnTo>
                  <a:moveTo>
                    <a:pt x="1865" y="2560"/>
                  </a:moveTo>
                  <a:lnTo>
                    <a:pt x="1914" y="2590"/>
                  </a:lnTo>
                  <a:lnTo>
                    <a:pt x="1959" y="2578"/>
                  </a:lnTo>
                  <a:lnTo>
                    <a:pt x="2023" y="2562"/>
                  </a:lnTo>
                  <a:lnTo>
                    <a:pt x="2061" y="2567"/>
                  </a:lnTo>
                  <a:lnTo>
                    <a:pt x="2004" y="2667"/>
                  </a:lnTo>
                  <a:lnTo>
                    <a:pt x="1962" y="2696"/>
                  </a:lnTo>
                  <a:lnTo>
                    <a:pt x="1911" y="2764"/>
                  </a:lnTo>
                  <a:lnTo>
                    <a:pt x="1902" y="2741"/>
                  </a:lnTo>
                  <a:lnTo>
                    <a:pt x="1816" y="2800"/>
                  </a:lnTo>
                  <a:lnTo>
                    <a:pt x="1805" y="2795"/>
                  </a:lnTo>
                  <a:lnTo>
                    <a:pt x="1765" y="2793"/>
                  </a:lnTo>
                  <a:lnTo>
                    <a:pt x="1769" y="2721"/>
                  </a:lnTo>
                  <a:lnTo>
                    <a:pt x="1795" y="2665"/>
                  </a:lnTo>
                  <a:lnTo>
                    <a:pt x="1800" y="2592"/>
                  </a:lnTo>
                  <a:lnTo>
                    <a:pt x="1824" y="2553"/>
                  </a:lnTo>
                  <a:lnTo>
                    <a:pt x="1865" y="2560"/>
                  </a:lnTo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4427537" y="2297112"/>
              <a:ext cx="190500" cy="85725"/>
            </a:xfrm>
            <a:custGeom>
              <a:avLst/>
              <a:gdLst>
                <a:gd name="T0" fmla="*/ 120 w 120"/>
                <a:gd name="T1" fmla="*/ 19 h 54"/>
                <a:gd name="T2" fmla="*/ 119 w 120"/>
                <a:gd name="T3" fmla="*/ 27 h 54"/>
                <a:gd name="T4" fmla="*/ 110 w 120"/>
                <a:gd name="T5" fmla="*/ 27 h 54"/>
                <a:gd name="T6" fmla="*/ 114 w 120"/>
                <a:gd name="T7" fmla="*/ 32 h 54"/>
                <a:gd name="T8" fmla="*/ 109 w 120"/>
                <a:gd name="T9" fmla="*/ 45 h 54"/>
                <a:gd name="T10" fmla="*/ 107 w 120"/>
                <a:gd name="T11" fmla="*/ 48 h 54"/>
                <a:gd name="T12" fmla="*/ 92 w 120"/>
                <a:gd name="T13" fmla="*/ 49 h 54"/>
                <a:gd name="T14" fmla="*/ 85 w 120"/>
                <a:gd name="T15" fmla="*/ 54 h 54"/>
                <a:gd name="T16" fmla="*/ 71 w 120"/>
                <a:gd name="T17" fmla="*/ 52 h 54"/>
                <a:gd name="T18" fmla="*/ 47 w 120"/>
                <a:gd name="T19" fmla="*/ 47 h 54"/>
                <a:gd name="T20" fmla="*/ 43 w 120"/>
                <a:gd name="T21" fmla="*/ 40 h 54"/>
                <a:gd name="T22" fmla="*/ 27 w 120"/>
                <a:gd name="T23" fmla="*/ 43 h 54"/>
                <a:gd name="T24" fmla="*/ 25 w 120"/>
                <a:gd name="T25" fmla="*/ 47 h 54"/>
                <a:gd name="T26" fmla="*/ 15 w 120"/>
                <a:gd name="T27" fmla="*/ 44 h 54"/>
                <a:gd name="T28" fmla="*/ 7 w 120"/>
                <a:gd name="T29" fmla="*/ 44 h 54"/>
                <a:gd name="T30" fmla="*/ 0 w 120"/>
                <a:gd name="T31" fmla="*/ 40 h 54"/>
                <a:gd name="T32" fmla="*/ 2 w 120"/>
                <a:gd name="T33" fmla="*/ 35 h 54"/>
                <a:gd name="T34" fmla="*/ 1 w 120"/>
                <a:gd name="T35" fmla="*/ 31 h 54"/>
                <a:gd name="T36" fmla="*/ 6 w 120"/>
                <a:gd name="T37" fmla="*/ 30 h 54"/>
                <a:gd name="T38" fmla="*/ 15 w 120"/>
                <a:gd name="T39" fmla="*/ 36 h 54"/>
                <a:gd name="T40" fmla="*/ 16 w 120"/>
                <a:gd name="T41" fmla="*/ 30 h 54"/>
                <a:gd name="T42" fmla="*/ 31 w 120"/>
                <a:gd name="T43" fmla="*/ 31 h 54"/>
                <a:gd name="T44" fmla="*/ 42 w 120"/>
                <a:gd name="T45" fmla="*/ 28 h 54"/>
                <a:gd name="T46" fmla="*/ 50 w 120"/>
                <a:gd name="T47" fmla="*/ 28 h 54"/>
                <a:gd name="T48" fmla="*/ 55 w 120"/>
                <a:gd name="T49" fmla="*/ 32 h 54"/>
                <a:gd name="T50" fmla="*/ 57 w 120"/>
                <a:gd name="T51" fmla="*/ 29 h 54"/>
                <a:gd name="T52" fmla="*/ 53 w 120"/>
                <a:gd name="T53" fmla="*/ 16 h 54"/>
                <a:gd name="T54" fmla="*/ 59 w 120"/>
                <a:gd name="T55" fmla="*/ 13 h 54"/>
                <a:gd name="T56" fmla="*/ 64 w 120"/>
                <a:gd name="T57" fmla="*/ 4 h 54"/>
                <a:gd name="T58" fmla="*/ 77 w 120"/>
                <a:gd name="T59" fmla="*/ 10 h 54"/>
                <a:gd name="T60" fmla="*/ 85 w 120"/>
                <a:gd name="T61" fmla="*/ 2 h 54"/>
                <a:gd name="T62" fmla="*/ 90 w 120"/>
                <a:gd name="T63" fmla="*/ 0 h 54"/>
                <a:gd name="T64" fmla="*/ 103 w 120"/>
                <a:gd name="T65" fmla="*/ 7 h 54"/>
                <a:gd name="T66" fmla="*/ 111 w 120"/>
                <a:gd name="T67" fmla="*/ 6 h 54"/>
                <a:gd name="T68" fmla="*/ 119 w 120"/>
                <a:gd name="T69" fmla="*/ 9 h 54"/>
                <a:gd name="T70" fmla="*/ 118 w 120"/>
                <a:gd name="T71" fmla="*/ 12 h 54"/>
                <a:gd name="T72" fmla="*/ 120 w 120"/>
                <a:gd name="T73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0" h="54">
                  <a:moveTo>
                    <a:pt x="120" y="19"/>
                  </a:moveTo>
                  <a:lnTo>
                    <a:pt x="119" y="27"/>
                  </a:lnTo>
                  <a:lnTo>
                    <a:pt x="110" y="27"/>
                  </a:lnTo>
                  <a:lnTo>
                    <a:pt x="114" y="32"/>
                  </a:lnTo>
                  <a:lnTo>
                    <a:pt x="109" y="45"/>
                  </a:lnTo>
                  <a:lnTo>
                    <a:pt x="107" y="48"/>
                  </a:lnTo>
                  <a:lnTo>
                    <a:pt x="92" y="49"/>
                  </a:lnTo>
                  <a:lnTo>
                    <a:pt x="85" y="54"/>
                  </a:lnTo>
                  <a:lnTo>
                    <a:pt x="71" y="52"/>
                  </a:lnTo>
                  <a:lnTo>
                    <a:pt x="47" y="47"/>
                  </a:lnTo>
                  <a:lnTo>
                    <a:pt x="43" y="40"/>
                  </a:lnTo>
                  <a:lnTo>
                    <a:pt x="27" y="43"/>
                  </a:lnTo>
                  <a:lnTo>
                    <a:pt x="25" y="47"/>
                  </a:lnTo>
                  <a:lnTo>
                    <a:pt x="15" y="44"/>
                  </a:lnTo>
                  <a:lnTo>
                    <a:pt x="7" y="44"/>
                  </a:lnTo>
                  <a:lnTo>
                    <a:pt x="0" y="40"/>
                  </a:lnTo>
                  <a:lnTo>
                    <a:pt x="2" y="35"/>
                  </a:lnTo>
                  <a:lnTo>
                    <a:pt x="1" y="31"/>
                  </a:lnTo>
                  <a:lnTo>
                    <a:pt x="6" y="30"/>
                  </a:lnTo>
                  <a:lnTo>
                    <a:pt x="15" y="36"/>
                  </a:lnTo>
                  <a:lnTo>
                    <a:pt x="16" y="30"/>
                  </a:lnTo>
                  <a:lnTo>
                    <a:pt x="31" y="31"/>
                  </a:lnTo>
                  <a:lnTo>
                    <a:pt x="42" y="28"/>
                  </a:lnTo>
                  <a:lnTo>
                    <a:pt x="50" y="28"/>
                  </a:lnTo>
                  <a:lnTo>
                    <a:pt x="55" y="32"/>
                  </a:lnTo>
                  <a:lnTo>
                    <a:pt x="57" y="29"/>
                  </a:lnTo>
                  <a:lnTo>
                    <a:pt x="53" y="16"/>
                  </a:lnTo>
                  <a:lnTo>
                    <a:pt x="59" y="13"/>
                  </a:lnTo>
                  <a:lnTo>
                    <a:pt x="64" y="4"/>
                  </a:lnTo>
                  <a:lnTo>
                    <a:pt x="77" y="10"/>
                  </a:lnTo>
                  <a:lnTo>
                    <a:pt x="85" y="2"/>
                  </a:lnTo>
                  <a:lnTo>
                    <a:pt x="90" y="0"/>
                  </a:lnTo>
                  <a:lnTo>
                    <a:pt x="103" y="7"/>
                  </a:lnTo>
                  <a:lnTo>
                    <a:pt x="111" y="6"/>
                  </a:lnTo>
                  <a:lnTo>
                    <a:pt x="119" y="9"/>
                  </a:lnTo>
                  <a:lnTo>
                    <a:pt x="118" y="12"/>
                  </a:lnTo>
                  <a:lnTo>
                    <a:pt x="120" y="19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5387975" y="2600325"/>
              <a:ext cx="41275" cy="31750"/>
            </a:xfrm>
            <a:custGeom>
              <a:avLst/>
              <a:gdLst>
                <a:gd name="T0" fmla="*/ 14 w 108"/>
                <a:gd name="T1" fmla="*/ 1 h 85"/>
                <a:gd name="T2" fmla="*/ 38 w 108"/>
                <a:gd name="T3" fmla="*/ 23 h 85"/>
                <a:gd name="T4" fmla="*/ 69 w 108"/>
                <a:gd name="T5" fmla="*/ 23 h 85"/>
                <a:gd name="T6" fmla="*/ 71 w 108"/>
                <a:gd name="T7" fmla="*/ 36 h 85"/>
                <a:gd name="T8" fmla="*/ 108 w 108"/>
                <a:gd name="T9" fmla="*/ 85 h 85"/>
                <a:gd name="T10" fmla="*/ 58 w 108"/>
                <a:gd name="T11" fmla="*/ 74 h 85"/>
                <a:gd name="T12" fmla="*/ 16 w 108"/>
                <a:gd name="T13" fmla="*/ 35 h 85"/>
                <a:gd name="T14" fmla="*/ 0 w 108"/>
                <a:gd name="T15" fmla="*/ 3 h 85"/>
                <a:gd name="T16" fmla="*/ 14 w 108"/>
                <a:gd name="T1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85">
                  <a:moveTo>
                    <a:pt x="14" y="1"/>
                  </a:moveTo>
                  <a:lnTo>
                    <a:pt x="38" y="23"/>
                  </a:lnTo>
                  <a:lnTo>
                    <a:pt x="69" y="23"/>
                  </a:lnTo>
                  <a:lnTo>
                    <a:pt x="71" y="36"/>
                  </a:lnTo>
                  <a:lnTo>
                    <a:pt x="108" y="85"/>
                  </a:lnTo>
                  <a:lnTo>
                    <a:pt x="58" y="74"/>
                  </a:lnTo>
                  <a:lnTo>
                    <a:pt x="16" y="35"/>
                  </a:lnTo>
                  <a:lnTo>
                    <a:pt x="0" y="3"/>
                  </a:lnTo>
                  <a:lnTo>
                    <a:pt x="14" y="0"/>
                  </a:lnTo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5383212" y="2530475"/>
              <a:ext cx="150813" cy="117475"/>
            </a:xfrm>
            <a:custGeom>
              <a:avLst/>
              <a:gdLst>
                <a:gd name="T0" fmla="*/ 40 w 95"/>
                <a:gd name="T1" fmla="*/ 13 h 74"/>
                <a:gd name="T2" fmla="*/ 48 w 95"/>
                <a:gd name="T3" fmla="*/ 15 h 74"/>
                <a:gd name="T4" fmla="*/ 50 w 95"/>
                <a:gd name="T5" fmla="*/ 9 h 74"/>
                <a:gd name="T6" fmla="*/ 58 w 95"/>
                <a:gd name="T7" fmla="*/ 1 h 74"/>
                <a:gd name="T8" fmla="*/ 69 w 95"/>
                <a:gd name="T9" fmla="*/ 12 h 74"/>
                <a:gd name="T10" fmla="*/ 81 w 95"/>
                <a:gd name="T11" fmla="*/ 27 h 74"/>
                <a:gd name="T12" fmla="*/ 89 w 95"/>
                <a:gd name="T13" fmla="*/ 28 h 74"/>
                <a:gd name="T14" fmla="*/ 95 w 95"/>
                <a:gd name="T15" fmla="*/ 33 h 74"/>
                <a:gd name="T16" fmla="*/ 82 w 95"/>
                <a:gd name="T17" fmla="*/ 35 h 74"/>
                <a:gd name="T18" fmla="*/ 82 w 95"/>
                <a:gd name="T19" fmla="*/ 51 h 74"/>
                <a:gd name="T20" fmla="*/ 80 w 95"/>
                <a:gd name="T21" fmla="*/ 58 h 74"/>
                <a:gd name="T22" fmla="*/ 75 w 95"/>
                <a:gd name="T23" fmla="*/ 63 h 74"/>
                <a:gd name="T24" fmla="*/ 77 w 95"/>
                <a:gd name="T25" fmla="*/ 73 h 74"/>
                <a:gd name="T26" fmla="*/ 73 w 95"/>
                <a:gd name="T27" fmla="*/ 74 h 74"/>
                <a:gd name="T28" fmla="*/ 61 w 95"/>
                <a:gd name="T29" fmla="*/ 63 h 74"/>
                <a:gd name="T30" fmla="*/ 65 w 95"/>
                <a:gd name="T31" fmla="*/ 53 h 74"/>
                <a:gd name="T32" fmla="*/ 59 w 95"/>
                <a:gd name="T33" fmla="*/ 47 h 74"/>
                <a:gd name="T34" fmla="*/ 52 w 95"/>
                <a:gd name="T35" fmla="*/ 49 h 74"/>
                <a:gd name="T36" fmla="*/ 35 w 95"/>
                <a:gd name="T37" fmla="*/ 64 h 74"/>
                <a:gd name="T38" fmla="*/ 32 w 95"/>
                <a:gd name="T39" fmla="*/ 49 h 74"/>
                <a:gd name="T40" fmla="*/ 24 w 95"/>
                <a:gd name="T41" fmla="*/ 46 h 74"/>
                <a:gd name="T42" fmla="*/ 16 w 95"/>
                <a:gd name="T43" fmla="*/ 40 h 74"/>
                <a:gd name="T44" fmla="*/ 19 w 95"/>
                <a:gd name="T45" fmla="*/ 34 h 74"/>
                <a:gd name="T46" fmla="*/ 9 w 95"/>
                <a:gd name="T47" fmla="*/ 27 h 74"/>
                <a:gd name="T48" fmla="*/ 11 w 95"/>
                <a:gd name="T49" fmla="*/ 22 h 74"/>
                <a:gd name="T50" fmla="*/ 4 w 95"/>
                <a:gd name="T51" fmla="*/ 18 h 74"/>
                <a:gd name="T52" fmla="*/ 0 w 95"/>
                <a:gd name="T53" fmla="*/ 13 h 74"/>
                <a:gd name="T54" fmla="*/ 3 w 95"/>
                <a:gd name="T55" fmla="*/ 9 h 74"/>
                <a:gd name="T56" fmla="*/ 17 w 95"/>
                <a:gd name="T57" fmla="*/ 15 h 74"/>
                <a:gd name="T58" fmla="*/ 26 w 95"/>
                <a:gd name="T59" fmla="*/ 17 h 74"/>
                <a:gd name="T60" fmla="*/ 28 w 95"/>
                <a:gd name="T61" fmla="*/ 14 h 74"/>
                <a:gd name="T62" fmla="*/ 18 w 95"/>
                <a:gd name="T63" fmla="*/ 3 h 74"/>
                <a:gd name="T64" fmla="*/ 21 w 95"/>
                <a:gd name="T65" fmla="*/ 0 h 74"/>
                <a:gd name="T66" fmla="*/ 26 w 95"/>
                <a:gd name="T67" fmla="*/ 1 h 74"/>
                <a:gd name="T68" fmla="*/ 40 w 95"/>
                <a:gd name="T69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" h="74">
                  <a:moveTo>
                    <a:pt x="40" y="13"/>
                  </a:moveTo>
                  <a:lnTo>
                    <a:pt x="48" y="15"/>
                  </a:lnTo>
                  <a:lnTo>
                    <a:pt x="50" y="9"/>
                  </a:lnTo>
                  <a:lnTo>
                    <a:pt x="58" y="1"/>
                  </a:lnTo>
                  <a:lnTo>
                    <a:pt x="69" y="12"/>
                  </a:lnTo>
                  <a:lnTo>
                    <a:pt x="81" y="27"/>
                  </a:lnTo>
                  <a:lnTo>
                    <a:pt x="89" y="28"/>
                  </a:lnTo>
                  <a:lnTo>
                    <a:pt x="95" y="33"/>
                  </a:lnTo>
                  <a:lnTo>
                    <a:pt x="82" y="35"/>
                  </a:lnTo>
                  <a:lnTo>
                    <a:pt x="82" y="51"/>
                  </a:lnTo>
                  <a:lnTo>
                    <a:pt x="80" y="58"/>
                  </a:lnTo>
                  <a:lnTo>
                    <a:pt x="75" y="63"/>
                  </a:lnTo>
                  <a:lnTo>
                    <a:pt x="77" y="73"/>
                  </a:lnTo>
                  <a:lnTo>
                    <a:pt x="73" y="74"/>
                  </a:lnTo>
                  <a:lnTo>
                    <a:pt x="61" y="63"/>
                  </a:lnTo>
                  <a:lnTo>
                    <a:pt x="65" y="53"/>
                  </a:lnTo>
                  <a:lnTo>
                    <a:pt x="59" y="47"/>
                  </a:lnTo>
                  <a:lnTo>
                    <a:pt x="52" y="49"/>
                  </a:lnTo>
                  <a:lnTo>
                    <a:pt x="35" y="64"/>
                  </a:lnTo>
                  <a:lnTo>
                    <a:pt x="32" y="49"/>
                  </a:lnTo>
                  <a:lnTo>
                    <a:pt x="24" y="46"/>
                  </a:lnTo>
                  <a:lnTo>
                    <a:pt x="16" y="40"/>
                  </a:lnTo>
                  <a:lnTo>
                    <a:pt x="19" y="34"/>
                  </a:lnTo>
                  <a:lnTo>
                    <a:pt x="9" y="27"/>
                  </a:lnTo>
                  <a:lnTo>
                    <a:pt x="11" y="22"/>
                  </a:lnTo>
                  <a:lnTo>
                    <a:pt x="4" y="18"/>
                  </a:lnTo>
                  <a:lnTo>
                    <a:pt x="0" y="13"/>
                  </a:lnTo>
                  <a:lnTo>
                    <a:pt x="3" y="9"/>
                  </a:lnTo>
                  <a:lnTo>
                    <a:pt x="17" y="15"/>
                  </a:lnTo>
                  <a:lnTo>
                    <a:pt x="26" y="17"/>
                  </a:lnTo>
                  <a:lnTo>
                    <a:pt x="28" y="14"/>
                  </a:lnTo>
                  <a:lnTo>
                    <a:pt x="18" y="3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40" y="13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5029200" y="3986213"/>
              <a:ext cx="49213" cy="71438"/>
            </a:xfrm>
            <a:custGeom>
              <a:avLst/>
              <a:gdLst>
                <a:gd name="T0" fmla="*/ 5 w 31"/>
                <a:gd name="T1" fmla="*/ 45 h 45"/>
                <a:gd name="T2" fmla="*/ 4 w 31"/>
                <a:gd name="T3" fmla="*/ 20 h 45"/>
                <a:gd name="T4" fmla="*/ 0 w 31"/>
                <a:gd name="T5" fmla="*/ 10 h 45"/>
                <a:gd name="T6" fmla="*/ 11 w 31"/>
                <a:gd name="T7" fmla="*/ 12 h 45"/>
                <a:gd name="T8" fmla="*/ 16 w 31"/>
                <a:gd name="T9" fmla="*/ 0 h 45"/>
                <a:gd name="T10" fmla="*/ 26 w 31"/>
                <a:gd name="T11" fmla="*/ 2 h 45"/>
                <a:gd name="T12" fmla="*/ 27 w 31"/>
                <a:gd name="T13" fmla="*/ 10 h 45"/>
                <a:gd name="T14" fmla="*/ 31 w 31"/>
                <a:gd name="T15" fmla="*/ 14 h 45"/>
                <a:gd name="T16" fmla="*/ 31 w 31"/>
                <a:gd name="T17" fmla="*/ 21 h 45"/>
                <a:gd name="T18" fmla="*/ 27 w 31"/>
                <a:gd name="T19" fmla="*/ 25 h 45"/>
                <a:gd name="T20" fmla="*/ 19 w 31"/>
                <a:gd name="T21" fmla="*/ 36 h 45"/>
                <a:gd name="T22" fmla="*/ 12 w 31"/>
                <a:gd name="T23" fmla="*/ 44 h 45"/>
                <a:gd name="T24" fmla="*/ 5 w 31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45">
                  <a:moveTo>
                    <a:pt x="5" y="45"/>
                  </a:moveTo>
                  <a:lnTo>
                    <a:pt x="4" y="20"/>
                  </a:lnTo>
                  <a:lnTo>
                    <a:pt x="0" y="10"/>
                  </a:lnTo>
                  <a:lnTo>
                    <a:pt x="11" y="12"/>
                  </a:lnTo>
                  <a:lnTo>
                    <a:pt x="16" y="0"/>
                  </a:lnTo>
                  <a:lnTo>
                    <a:pt x="26" y="2"/>
                  </a:lnTo>
                  <a:lnTo>
                    <a:pt x="27" y="10"/>
                  </a:lnTo>
                  <a:lnTo>
                    <a:pt x="31" y="14"/>
                  </a:lnTo>
                  <a:lnTo>
                    <a:pt x="31" y="21"/>
                  </a:lnTo>
                  <a:lnTo>
                    <a:pt x="27" y="25"/>
                  </a:lnTo>
                  <a:lnTo>
                    <a:pt x="19" y="36"/>
                  </a:lnTo>
                  <a:lnTo>
                    <a:pt x="12" y="44"/>
                  </a:lnTo>
                  <a:lnTo>
                    <a:pt x="5" y="45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4244975" y="2219325"/>
              <a:ext cx="92075" cy="63500"/>
            </a:xfrm>
            <a:custGeom>
              <a:avLst/>
              <a:gdLst>
                <a:gd name="T0" fmla="*/ 13 w 58"/>
                <a:gd name="T1" fmla="*/ 3 h 40"/>
                <a:gd name="T2" fmla="*/ 24 w 58"/>
                <a:gd name="T3" fmla="*/ 4 h 40"/>
                <a:gd name="T4" fmla="*/ 39 w 58"/>
                <a:gd name="T5" fmla="*/ 0 h 40"/>
                <a:gd name="T6" fmla="*/ 49 w 58"/>
                <a:gd name="T7" fmla="*/ 9 h 40"/>
                <a:gd name="T8" fmla="*/ 58 w 58"/>
                <a:gd name="T9" fmla="*/ 14 h 40"/>
                <a:gd name="T10" fmla="*/ 57 w 58"/>
                <a:gd name="T11" fmla="*/ 27 h 40"/>
                <a:gd name="T12" fmla="*/ 53 w 58"/>
                <a:gd name="T13" fmla="*/ 28 h 40"/>
                <a:gd name="T14" fmla="*/ 51 w 58"/>
                <a:gd name="T15" fmla="*/ 40 h 40"/>
                <a:gd name="T16" fmla="*/ 37 w 58"/>
                <a:gd name="T17" fmla="*/ 30 h 40"/>
                <a:gd name="T18" fmla="*/ 29 w 58"/>
                <a:gd name="T19" fmla="*/ 32 h 40"/>
                <a:gd name="T20" fmla="*/ 17 w 58"/>
                <a:gd name="T21" fmla="*/ 22 h 40"/>
                <a:gd name="T22" fmla="*/ 10 w 58"/>
                <a:gd name="T23" fmla="*/ 14 h 40"/>
                <a:gd name="T24" fmla="*/ 3 w 58"/>
                <a:gd name="T25" fmla="*/ 14 h 40"/>
                <a:gd name="T26" fmla="*/ 0 w 58"/>
                <a:gd name="T27" fmla="*/ 7 h 40"/>
                <a:gd name="T28" fmla="*/ 13 w 58"/>
                <a:gd name="T2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40">
                  <a:moveTo>
                    <a:pt x="13" y="3"/>
                  </a:moveTo>
                  <a:lnTo>
                    <a:pt x="24" y="4"/>
                  </a:lnTo>
                  <a:lnTo>
                    <a:pt x="39" y="0"/>
                  </a:lnTo>
                  <a:lnTo>
                    <a:pt x="49" y="9"/>
                  </a:lnTo>
                  <a:lnTo>
                    <a:pt x="58" y="14"/>
                  </a:lnTo>
                  <a:lnTo>
                    <a:pt x="57" y="27"/>
                  </a:lnTo>
                  <a:lnTo>
                    <a:pt x="53" y="28"/>
                  </a:lnTo>
                  <a:lnTo>
                    <a:pt x="51" y="40"/>
                  </a:lnTo>
                  <a:lnTo>
                    <a:pt x="37" y="30"/>
                  </a:lnTo>
                  <a:lnTo>
                    <a:pt x="29" y="32"/>
                  </a:lnTo>
                  <a:lnTo>
                    <a:pt x="17" y="22"/>
                  </a:lnTo>
                  <a:lnTo>
                    <a:pt x="10" y="14"/>
                  </a:lnTo>
                  <a:lnTo>
                    <a:pt x="3" y="14"/>
                  </a:lnTo>
                  <a:lnTo>
                    <a:pt x="0" y="7"/>
                  </a:lnTo>
                  <a:lnTo>
                    <a:pt x="13" y="3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4203700" y="3505200"/>
              <a:ext cx="88900" cy="201613"/>
            </a:xfrm>
            <a:custGeom>
              <a:avLst/>
              <a:gdLst>
                <a:gd name="T0" fmla="*/ 36 w 56"/>
                <a:gd name="T1" fmla="*/ 124 h 127"/>
                <a:gd name="T2" fmla="*/ 20 w 56"/>
                <a:gd name="T3" fmla="*/ 127 h 127"/>
                <a:gd name="T4" fmla="*/ 16 w 56"/>
                <a:gd name="T5" fmla="*/ 113 h 127"/>
                <a:gd name="T6" fmla="*/ 17 w 56"/>
                <a:gd name="T7" fmla="*/ 65 h 127"/>
                <a:gd name="T8" fmla="*/ 13 w 56"/>
                <a:gd name="T9" fmla="*/ 61 h 127"/>
                <a:gd name="T10" fmla="*/ 12 w 56"/>
                <a:gd name="T11" fmla="*/ 50 h 127"/>
                <a:gd name="T12" fmla="*/ 6 w 56"/>
                <a:gd name="T13" fmla="*/ 43 h 127"/>
                <a:gd name="T14" fmla="*/ 0 w 56"/>
                <a:gd name="T15" fmla="*/ 37 h 127"/>
                <a:gd name="T16" fmla="*/ 3 w 56"/>
                <a:gd name="T17" fmla="*/ 26 h 127"/>
                <a:gd name="T18" fmla="*/ 9 w 56"/>
                <a:gd name="T19" fmla="*/ 23 h 127"/>
                <a:gd name="T20" fmla="*/ 13 w 56"/>
                <a:gd name="T21" fmla="*/ 14 h 127"/>
                <a:gd name="T22" fmla="*/ 22 w 56"/>
                <a:gd name="T23" fmla="*/ 13 h 127"/>
                <a:gd name="T24" fmla="*/ 26 w 56"/>
                <a:gd name="T25" fmla="*/ 6 h 127"/>
                <a:gd name="T26" fmla="*/ 32 w 56"/>
                <a:gd name="T27" fmla="*/ 0 h 127"/>
                <a:gd name="T28" fmla="*/ 38 w 56"/>
                <a:gd name="T29" fmla="*/ 0 h 127"/>
                <a:gd name="T30" fmla="*/ 52 w 56"/>
                <a:gd name="T31" fmla="*/ 12 h 127"/>
                <a:gd name="T32" fmla="*/ 52 w 56"/>
                <a:gd name="T33" fmla="*/ 19 h 127"/>
                <a:gd name="T34" fmla="*/ 56 w 56"/>
                <a:gd name="T35" fmla="*/ 31 h 127"/>
                <a:gd name="T36" fmla="*/ 52 w 56"/>
                <a:gd name="T37" fmla="*/ 40 h 127"/>
                <a:gd name="T38" fmla="*/ 54 w 56"/>
                <a:gd name="T39" fmla="*/ 45 h 127"/>
                <a:gd name="T40" fmla="*/ 45 w 56"/>
                <a:gd name="T41" fmla="*/ 58 h 127"/>
                <a:gd name="T42" fmla="*/ 40 w 56"/>
                <a:gd name="T43" fmla="*/ 64 h 127"/>
                <a:gd name="T44" fmla="*/ 36 w 56"/>
                <a:gd name="T45" fmla="*/ 78 h 127"/>
                <a:gd name="T46" fmla="*/ 37 w 56"/>
                <a:gd name="T47" fmla="*/ 91 h 127"/>
                <a:gd name="T48" fmla="*/ 36 w 56"/>
                <a:gd name="T49" fmla="*/ 1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127">
                  <a:moveTo>
                    <a:pt x="36" y="124"/>
                  </a:moveTo>
                  <a:lnTo>
                    <a:pt x="20" y="127"/>
                  </a:lnTo>
                  <a:lnTo>
                    <a:pt x="16" y="113"/>
                  </a:lnTo>
                  <a:lnTo>
                    <a:pt x="17" y="65"/>
                  </a:lnTo>
                  <a:lnTo>
                    <a:pt x="13" y="61"/>
                  </a:lnTo>
                  <a:lnTo>
                    <a:pt x="12" y="50"/>
                  </a:lnTo>
                  <a:lnTo>
                    <a:pt x="6" y="43"/>
                  </a:lnTo>
                  <a:lnTo>
                    <a:pt x="0" y="37"/>
                  </a:lnTo>
                  <a:lnTo>
                    <a:pt x="3" y="26"/>
                  </a:lnTo>
                  <a:lnTo>
                    <a:pt x="9" y="23"/>
                  </a:lnTo>
                  <a:lnTo>
                    <a:pt x="13" y="14"/>
                  </a:lnTo>
                  <a:lnTo>
                    <a:pt x="22" y="13"/>
                  </a:lnTo>
                  <a:lnTo>
                    <a:pt x="26" y="6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52" y="12"/>
                  </a:lnTo>
                  <a:lnTo>
                    <a:pt x="52" y="19"/>
                  </a:lnTo>
                  <a:lnTo>
                    <a:pt x="56" y="31"/>
                  </a:lnTo>
                  <a:lnTo>
                    <a:pt x="52" y="40"/>
                  </a:lnTo>
                  <a:lnTo>
                    <a:pt x="54" y="45"/>
                  </a:lnTo>
                  <a:lnTo>
                    <a:pt x="45" y="58"/>
                  </a:lnTo>
                  <a:lnTo>
                    <a:pt x="40" y="64"/>
                  </a:lnTo>
                  <a:lnTo>
                    <a:pt x="36" y="78"/>
                  </a:lnTo>
                  <a:lnTo>
                    <a:pt x="37" y="91"/>
                  </a:lnTo>
                  <a:lnTo>
                    <a:pt x="36" y="124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4022725" y="3409950"/>
              <a:ext cx="222250" cy="182563"/>
            </a:xfrm>
            <a:custGeom>
              <a:avLst/>
              <a:gdLst>
                <a:gd name="T0" fmla="*/ 49 w 140"/>
                <a:gd name="T1" fmla="*/ 114 h 115"/>
                <a:gd name="T2" fmla="*/ 36 w 140"/>
                <a:gd name="T3" fmla="*/ 109 h 115"/>
                <a:gd name="T4" fmla="*/ 28 w 140"/>
                <a:gd name="T5" fmla="*/ 110 h 115"/>
                <a:gd name="T6" fmla="*/ 21 w 140"/>
                <a:gd name="T7" fmla="*/ 115 h 115"/>
                <a:gd name="T8" fmla="*/ 13 w 140"/>
                <a:gd name="T9" fmla="*/ 110 h 115"/>
                <a:gd name="T10" fmla="*/ 10 w 140"/>
                <a:gd name="T11" fmla="*/ 103 h 115"/>
                <a:gd name="T12" fmla="*/ 1 w 140"/>
                <a:gd name="T13" fmla="*/ 99 h 115"/>
                <a:gd name="T14" fmla="*/ 0 w 140"/>
                <a:gd name="T15" fmla="*/ 87 h 115"/>
                <a:gd name="T16" fmla="*/ 5 w 140"/>
                <a:gd name="T17" fmla="*/ 78 h 115"/>
                <a:gd name="T18" fmla="*/ 5 w 140"/>
                <a:gd name="T19" fmla="*/ 71 h 115"/>
                <a:gd name="T20" fmla="*/ 19 w 140"/>
                <a:gd name="T21" fmla="*/ 54 h 115"/>
                <a:gd name="T22" fmla="*/ 22 w 140"/>
                <a:gd name="T23" fmla="*/ 40 h 115"/>
                <a:gd name="T24" fmla="*/ 27 w 140"/>
                <a:gd name="T25" fmla="*/ 34 h 115"/>
                <a:gd name="T26" fmla="*/ 36 w 140"/>
                <a:gd name="T27" fmla="*/ 37 h 115"/>
                <a:gd name="T28" fmla="*/ 44 w 140"/>
                <a:gd name="T29" fmla="*/ 33 h 115"/>
                <a:gd name="T30" fmla="*/ 46 w 140"/>
                <a:gd name="T31" fmla="*/ 28 h 115"/>
                <a:gd name="T32" fmla="*/ 61 w 140"/>
                <a:gd name="T33" fmla="*/ 18 h 115"/>
                <a:gd name="T34" fmla="*/ 64 w 140"/>
                <a:gd name="T35" fmla="*/ 12 h 115"/>
                <a:gd name="T36" fmla="*/ 81 w 140"/>
                <a:gd name="T37" fmla="*/ 3 h 115"/>
                <a:gd name="T38" fmla="*/ 91 w 140"/>
                <a:gd name="T39" fmla="*/ 0 h 115"/>
                <a:gd name="T40" fmla="*/ 95 w 140"/>
                <a:gd name="T41" fmla="*/ 4 h 115"/>
                <a:gd name="T42" fmla="*/ 107 w 140"/>
                <a:gd name="T43" fmla="*/ 4 h 115"/>
                <a:gd name="T44" fmla="*/ 106 w 140"/>
                <a:gd name="T45" fmla="*/ 14 h 115"/>
                <a:gd name="T46" fmla="*/ 108 w 140"/>
                <a:gd name="T47" fmla="*/ 24 h 115"/>
                <a:gd name="T48" fmla="*/ 118 w 140"/>
                <a:gd name="T49" fmla="*/ 37 h 115"/>
                <a:gd name="T50" fmla="*/ 119 w 140"/>
                <a:gd name="T51" fmla="*/ 47 h 115"/>
                <a:gd name="T52" fmla="*/ 140 w 140"/>
                <a:gd name="T53" fmla="*/ 52 h 115"/>
                <a:gd name="T54" fmla="*/ 140 w 140"/>
                <a:gd name="T55" fmla="*/ 66 h 115"/>
                <a:gd name="T56" fmla="*/ 136 w 140"/>
                <a:gd name="T57" fmla="*/ 73 h 115"/>
                <a:gd name="T58" fmla="*/ 127 w 140"/>
                <a:gd name="T59" fmla="*/ 74 h 115"/>
                <a:gd name="T60" fmla="*/ 123 w 140"/>
                <a:gd name="T61" fmla="*/ 83 h 115"/>
                <a:gd name="T62" fmla="*/ 117 w 140"/>
                <a:gd name="T63" fmla="*/ 86 h 115"/>
                <a:gd name="T64" fmla="*/ 101 w 140"/>
                <a:gd name="T65" fmla="*/ 85 h 115"/>
                <a:gd name="T66" fmla="*/ 92 w 140"/>
                <a:gd name="T67" fmla="*/ 84 h 115"/>
                <a:gd name="T68" fmla="*/ 86 w 140"/>
                <a:gd name="T69" fmla="*/ 87 h 115"/>
                <a:gd name="T70" fmla="*/ 78 w 140"/>
                <a:gd name="T71" fmla="*/ 86 h 115"/>
                <a:gd name="T72" fmla="*/ 47 w 140"/>
                <a:gd name="T73" fmla="*/ 87 h 115"/>
                <a:gd name="T74" fmla="*/ 46 w 140"/>
                <a:gd name="T75" fmla="*/ 98 h 115"/>
                <a:gd name="T76" fmla="*/ 49 w 140"/>
                <a:gd name="T77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0" h="115">
                  <a:moveTo>
                    <a:pt x="49" y="114"/>
                  </a:moveTo>
                  <a:lnTo>
                    <a:pt x="36" y="109"/>
                  </a:lnTo>
                  <a:lnTo>
                    <a:pt x="28" y="110"/>
                  </a:lnTo>
                  <a:lnTo>
                    <a:pt x="21" y="115"/>
                  </a:lnTo>
                  <a:lnTo>
                    <a:pt x="13" y="110"/>
                  </a:lnTo>
                  <a:lnTo>
                    <a:pt x="10" y="103"/>
                  </a:lnTo>
                  <a:lnTo>
                    <a:pt x="1" y="99"/>
                  </a:lnTo>
                  <a:lnTo>
                    <a:pt x="0" y="87"/>
                  </a:lnTo>
                  <a:lnTo>
                    <a:pt x="5" y="78"/>
                  </a:lnTo>
                  <a:lnTo>
                    <a:pt x="5" y="71"/>
                  </a:lnTo>
                  <a:lnTo>
                    <a:pt x="19" y="54"/>
                  </a:lnTo>
                  <a:lnTo>
                    <a:pt x="22" y="40"/>
                  </a:lnTo>
                  <a:lnTo>
                    <a:pt x="27" y="34"/>
                  </a:lnTo>
                  <a:lnTo>
                    <a:pt x="36" y="37"/>
                  </a:lnTo>
                  <a:lnTo>
                    <a:pt x="44" y="33"/>
                  </a:lnTo>
                  <a:lnTo>
                    <a:pt x="46" y="28"/>
                  </a:lnTo>
                  <a:lnTo>
                    <a:pt x="61" y="18"/>
                  </a:lnTo>
                  <a:lnTo>
                    <a:pt x="64" y="12"/>
                  </a:lnTo>
                  <a:lnTo>
                    <a:pt x="81" y="3"/>
                  </a:lnTo>
                  <a:lnTo>
                    <a:pt x="91" y="0"/>
                  </a:lnTo>
                  <a:lnTo>
                    <a:pt x="95" y="4"/>
                  </a:lnTo>
                  <a:lnTo>
                    <a:pt x="107" y="4"/>
                  </a:lnTo>
                  <a:lnTo>
                    <a:pt x="106" y="14"/>
                  </a:lnTo>
                  <a:lnTo>
                    <a:pt x="108" y="24"/>
                  </a:lnTo>
                  <a:lnTo>
                    <a:pt x="118" y="37"/>
                  </a:lnTo>
                  <a:lnTo>
                    <a:pt x="119" y="47"/>
                  </a:lnTo>
                  <a:lnTo>
                    <a:pt x="140" y="52"/>
                  </a:lnTo>
                  <a:lnTo>
                    <a:pt x="140" y="66"/>
                  </a:lnTo>
                  <a:lnTo>
                    <a:pt x="136" y="73"/>
                  </a:lnTo>
                  <a:lnTo>
                    <a:pt x="127" y="74"/>
                  </a:lnTo>
                  <a:lnTo>
                    <a:pt x="123" y="83"/>
                  </a:lnTo>
                  <a:lnTo>
                    <a:pt x="117" y="86"/>
                  </a:lnTo>
                  <a:lnTo>
                    <a:pt x="101" y="85"/>
                  </a:lnTo>
                  <a:lnTo>
                    <a:pt x="92" y="84"/>
                  </a:lnTo>
                  <a:lnTo>
                    <a:pt x="86" y="87"/>
                  </a:lnTo>
                  <a:lnTo>
                    <a:pt x="78" y="86"/>
                  </a:lnTo>
                  <a:lnTo>
                    <a:pt x="47" y="87"/>
                  </a:lnTo>
                  <a:lnTo>
                    <a:pt x="46" y="98"/>
                  </a:lnTo>
                  <a:lnTo>
                    <a:pt x="49" y="114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6677025" y="3036887"/>
              <a:ext cx="153988" cy="190500"/>
            </a:xfrm>
            <a:custGeom>
              <a:avLst/>
              <a:gdLst>
                <a:gd name="T0" fmla="*/ 94 w 97"/>
                <a:gd name="T1" fmla="*/ 92 h 120"/>
                <a:gd name="T2" fmla="*/ 97 w 97"/>
                <a:gd name="T3" fmla="*/ 106 h 120"/>
                <a:gd name="T4" fmla="*/ 90 w 97"/>
                <a:gd name="T5" fmla="*/ 103 h 120"/>
                <a:gd name="T6" fmla="*/ 94 w 97"/>
                <a:gd name="T7" fmla="*/ 120 h 120"/>
                <a:gd name="T8" fmla="*/ 87 w 97"/>
                <a:gd name="T9" fmla="*/ 109 h 120"/>
                <a:gd name="T10" fmla="*/ 84 w 97"/>
                <a:gd name="T11" fmla="*/ 99 h 120"/>
                <a:gd name="T12" fmla="*/ 79 w 97"/>
                <a:gd name="T13" fmla="*/ 89 h 120"/>
                <a:gd name="T14" fmla="*/ 69 w 97"/>
                <a:gd name="T15" fmla="*/ 76 h 120"/>
                <a:gd name="T16" fmla="*/ 53 w 97"/>
                <a:gd name="T17" fmla="*/ 76 h 120"/>
                <a:gd name="T18" fmla="*/ 56 w 97"/>
                <a:gd name="T19" fmla="*/ 84 h 120"/>
                <a:gd name="T20" fmla="*/ 52 w 97"/>
                <a:gd name="T21" fmla="*/ 96 h 120"/>
                <a:gd name="T22" fmla="*/ 44 w 97"/>
                <a:gd name="T23" fmla="*/ 92 h 120"/>
                <a:gd name="T24" fmla="*/ 42 w 97"/>
                <a:gd name="T25" fmla="*/ 95 h 120"/>
                <a:gd name="T26" fmla="*/ 36 w 97"/>
                <a:gd name="T27" fmla="*/ 93 h 120"/>
                <a:gd name="T28" fmla="*/ 29 w 97"/>
                <a:gd name="T29" fmla="*/ 91 h 120"/>
                <a:gd name="T30" fmla="*/ 23 w 97"/>
                <a:gd name="T31" fmla="*/ 74 h 120"/>
                <a:gd name="T32" fmla="*/ 14 w 97"/>
                <a:gd name="T33" fmla="*/ 58 h 120"/>
                <a:gd name="T34" fmla="*/ 15 w 97"/>
                <a:gd name="T35" fmla="*/ 46 h 120"/>
                <a:gd name="T36" fmla="*/ 3 w 97"/>
                <a:gd name="T37" fmla="*/ 40 h 120"/>
                <a:gd name="T38" fmla="*/ 6 w 97"/>
                <a:gd name="T39" fmla="*/ 33 h 120"/>
                <a:gd name="T40" fmla="*/ 16 w 97"/>
                <a:gd name="T41" fmla="*/ 25 h 120"/>
                <a:gd name="T42" fmla="*/ 0 w 97"/>
                <a:gd name="T43" fmla="*/ 14 h 120"/>
                <a:gd name="T44" fmla="*/ 4 w 97"/>
                <a:gd name="T45" fmla="*/ 0 h 120"/>
                <a:gd name="T46" fmla="*/ 20 w 97"/>
                <a:gd name="T47" fmla="*/ 9 h 120"/>
                <a:gd name="T48" fmla="*/ 28 w 97"/>
                <a:gd name="T49" fmla="*/ 10 h 120"/>
                <a:gd name="T50" fmla="*/ 33 w 97"/>
                <a:gd name="T51" fmla="*/ 24 h 120"/>
                <a:gd name="T52" fmla="*/ 50 w 97"/>
                <a:gd name="T53" fmla="*/ 27 h 120"/>
                <a:gd name="T54" fmla="*/ 67 w 97"/>
                <a:gd name="T55" fmla="*/ 27 h 120"/>
                <a:gd name="T56" fmla="*/ 78 w 97"/>
                <a:gd name="T57" fmla="*/ 31 h 120"/>
                <a:gd name="T58" fmla="*/ 73 w 97"/>
                <a:gd name="T59" fmla="*/ 48 h 120"/>
                <a:gd name="T60" fmla="*/ 65 w 97"/>
                <a:gd name="T61" fmla="*/ 49 h 120"/>
                <a:gd name="T62" fmla="*/ 62 w 97"/>
                <a:gd name="T63" fmla="*/ 61 h 120"/>
                <a:gd name="T64" fmla="*/ 74 w 97"/>
                <a:gd name="T65" fmla="*/ 72 h 120"/>
                <a:gd name="T66" fmla="*/ 74 w 97"/>
                <a:gd name="T67" fmla="*/ 59 h 120"/>
                <a:gd name="T68" fmla="*/ 79 w 97"/>
                <a:gd name="T69" fmla="*/ 59 h 120"/>
                <a:gd name="T70" fmla="*/ 94 w 97"/>
                <a:gd name="T71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120">
                  <a:moveTo>
                    <a:pt x="94" y="92"/>
                  </a:moveTo>
                  <a:lnTo>
                    <a:pt x="97" y="106"/>
                  </a:lnTo>
                  <a:lnTo>
                    <a:pt x="90" y="103"/>
                  </a:lnTo>
                  <a:lnTo>
                    <a:pt x="94" y="120"/>
                  </a:lnTo>
                  <a:lnTo>
                    <a:pt x="87" y="109"/>
                  </a:lnTo>
                  <a:lnTo>
                    <a:pt x="84" y="99"/>
                  </a:lnTo>
                  <a:lnTo>
                    <a:pt x="79" y="89"/>
                  </a:lnTo>
                  <a:lnTo>
                    <a:pt x="69" y="76"/>
                  </a:lnTo>
                  <a:lnTo>
                    <a:pt x="53" y="76"/>
                  </a:lnTo>
                  <a:lnTo>
                    <a:pt x="56" y="84"/>
                  </a:lnTo>
                  <a:lnTo>
                    <a:pt x="52" y="96"/>
                  </a:lnTo>
                  <a:lnTo>
                    <a:pt x="44" y="92"/>
                  </a:lnTo>
                  <a:lnTo>
                    <a:pt x="42" y="95"/>
                  </a:lnTo>
                  <a:lnTo>
                    <a:pt x="36" y="93"/>
                  </a:lnTo>
                  <a:lnTo>
                    <a:pt x="29" y="91"/>
                  </a:lnTo>
                  <a:lnTo>
                    <a:pt x="23" y="74"/>
                  </a:lnTo>
                  <a:lnTo>
                    <a:pt x="14" y="58"/>
                  </a:lnTo>
                  <a:lnTo>
                    <a:pt x="15" y="46"/>
                  </a:lnTo>
                  <a:lnTo>
                    <a:pt x="3" y="40"/>
                  </a:lnTo>
                  <a:lnTo>
                    <a:pt x="6" y="33"/>
                  </a:lnTo>
                  <a:lnTo>
                    <a:pt x="16" y="25"/>
                  </a:lnTo>
                  <a:lnTo>
                    <a:pt x="0" y="14"/>
                  </a:lnTo>
                  <a:lnTo>
                    <a:pt x="4" y="0"/>
                  </a:lnTo>
                  <a:lnTo>
                    <a:pt x="20" y="9"/>
                  </a:lnTo>
                  <a:lnTo>
                    <a:pt x="28" y="10"/>
                  </a:lnTo>
                  <a:lnTo>
                    <a:pt x="33" y="24"/>
                  </a:lnTo>
                  <a:lnTo>
                    <a:pt x="50" y="27"/>
                  </a:lnTo>
                  <a:lnTo>
                    <a:pt x="67" y="27"/>
                  </a:lnTo>
                  <a:lnTo>
                    <a:pt x="78" y="31"/>
                  </a:lnTo>
                  <a:lnTo>
                    <a:pt x="73" y="48"/>
                  </a:lnTo>
                  <a:lnTo>
                    <a:pt x="65" y="49"/>
                  </a:lnTo>
                  <a:lnTo>
                    <a:pt x="62" y="61"/>
                  </a:lnTo>
                  <a:lnTo>
                    <a:pt x="74" y="72"/>
                  </a:lnTo>
                  <a:lnTo>
                    <a:pt x="74" y="59"/>
                  </a:lnTo>
                  <a:lnTo>
                    <a:pt x="79" y="59"/>
                  </a:lnTo>
                  <a:lnTo>
                    <a:pt x="94" y="92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4772025" y="2452687"/>
              <a:ext cx="161925" cy="98425"/>
            </a:xfrm>
            <a:custGeom>
              <a:avLst/>
              <a:gdLst>
                <a:gd name="T0" fmla="*/ 3 w 102"/>
                <a:gd name="T1" fmla="*/ 0 h 62"/>
                <a:gd name="T2" fmla="*/ 9 w 102"/>
                <a:gd name="T3" fmla="*/ 9 h 62"/>
                <a:gd name="T4" fmla="*/ 15 w 102"/>
                <a:gd name="T5" fmla="*/ 7 h 62"/>
                <a:gd name="T6" fmla="*/ 28 w 102"/>
                <a:gd name="T7" fmla="*/ 10 h 62"/>
                <a:gd name="T8" fmla="*/ 53 w 102"/>
                <a:gd name="T9" fmla="*/ 12 h 62"/>
                <a:gd name="T10" fmla="*/ 60 w 102"/>
                <a:gd name="T11" fmla="*/ 6 h 62"/>
                <a:gd name="T12" fmla="*/ 80 w 102"/>
                <a:gd name="T13" fmla="*/ 2 h 62"/>
                <a:gd name="T14" fmla="*/ 92 w 102"/>
                <a:gd name="T15" fmla="*/ 9 h 62"/>
                <a:gd name="T16" fmla="*/ 102 w 102"/>
                <a:gd name="T17" fmla="*/ 11 h 62"/>
                <a:gd name="T18" fmla="*/ 95 w 102"/>
                <a:gd name="T19" fmla="*/ 20 h 62"/>
                <a:gd name="T20" fmla="*/ 91 w 102"/>
                <a:gd name="T21" fmla="*/ 34 h 62"/>
                <a:gd name="T22" fmla="*/ 98 w 102"/>
                <a:gd name="T23" fmla="*/ 46 h 62"/>
                <a:gd name="T24" fmla="*/ 83 w 102"/>
                <a:gd name="T25" fmla="*/ 43 h 62"/>
                <a:gd name="T26" fmla="*/ 66 w 102"/>
                <a:gd name="T27" fmla="*/ 50 h 62"/>
                <a:gd name="T28" fmla="*/ 67 w 102"/>
                <a:gd name="T29" fmla="*/ 60 h 62"/>
                <a:gd name="T30" fmla="*/ 52 w 102"/>
                <a:gd name="T31" fmla="*/ 62 h 62"/>
                <a:gd name="T32" fmla="*/ 40 w 102"/>
                <a:gd name="T33" fmla="*/ 55 h 62"/>
                <a:gd name="T34" fmla="*/ 27 w 102"/>
                <a:gd name="T35" fmla="*/ 60 h 62"/>
                <a:gd name="T36" fmla="*/ 14 w 102"/>
                <a:gd name="T37" fmla="*/ 60 h 62"/>
                <a:gd name="T38" fmla="*/ 12 w 102"/>
                <a:gd name="T39" fmla="*/ 46 h 62"/>
                <a:gd name="T40" fmla="*/ 3 w 102"/>
                <a:gd name="T41" fmla="*/ 40 h 62"/>
                <a:gd name="T42" fmla="*/ 5 w 102"/>
                <a:gd name="T43" fmla="*/ 37 h 62"/>
                <a:gd name="T44" fmla="*/ 3 w 102"/>
                <a:gd name="T45" fmla="*/ 34 h 62"/>
                <a:gd name="T46" fmla="*/ 5 w 102"/>
                <a:gd name="T47" fmla="*/ 28 h 62"/>
                <a:gd name="T48" fmla="*/ 11 w 102"/>
                <a:gd name="T49" fmla="*/ 21 h 62"/>
                <a:gd name="T50" fmla="*/ 2 w 102"/>
                <a:gd name="T51" fmla="*/ 13 h 62"/>
                <a:gd name="T52" fmla="*/ 0 w 102"/>
                <a:gd name="T53" fmla="*/ 5 h 62"/>
                <a:gd name="T54" fmla="*/ 3 w 102"/>
                <a:gd name="T5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2" h="62">
                  <a:moveTo>
                    <a:pt x="3" y="0"/>
                  </a:moveTo>
                  <a:lnTo>
                    <a:pt x="9" y="9"/>
                  </a:lnTo>
                  <a:lnTo>
                    <a:pt x="15" y="7"/>
                  </a:lnTo>
                  <a:lnTo>
                    <a:pt x="28" y="10"/>
                  </a:lnTo>
                  <a:lnTo>
                    <a:pt x="53" y="12"/>
                  </a:lnTo>
                  <a:lnTo>
                    <a:pt x="60" y="6"/>
                  </a:lnTo>
                  <a:lnTo>
                    <a:pt x="80" y="2"/>
                  </a:lnTo>
                  <a:lnTo>
                    <a:pt x="92" y="9"/>
                  </a:lnTo>
                  <a:lnTo>
                    <a:pt x="102" y="11"/>
                  </a:lnTo>
                  <a:lnTo>
                    <a:pt x="95" y="20"/>
                  </a:lnTo>
                  <a:lnTo>
                    <a:pt x="91" y="34"/>
                  </a:lnTo>
                  <a:lnTo>
                    <a:pt x="98" y="46"/>
                  </a:lnTo>
                  <a:lnTo>
                    <a:pt x="83" y="43"/>
                  </a:lnTo>
                  <a:lnTo>
                    <a:pt x="66" y="50"/>
                  </a:lnTo>
                  <a:lnTo>
                    <a:pt x="67" y="60"/>
                  </a:lnTo>
                  <a:lnTo>
                    <a:pt x="52" y="62"/>
                  </a:lnTo>
                  <a:lnTo>
                    <a:pt x="40" y="55"/>
                  </a:lnTo>
                  <a:lnTo>
                    <a:pt x="27" y="60"/>
                  </a:lnTo>
                  <a:lnTo>
                    <a:pt x="14" y="60"/>
                  </a:lnTo>
                  <a:lnTo>
                    <a:pt x="12" y="46"/>
                  </a:lnTo>
                  <a:lnTo>
                    <a:pt x="3" y="40"/>
                  </a:lnTo>
                  <a:lnTo>
                    <a:pt x="5" y="37"/>
                  </a:lnTo>
                  <a:lnTo>
                    <a:pt x="3" y="34"/>
                  </a:lnTo>
                  <a:lnTo>
                    <a:pt x="5" y="28"/>
                  </a:lnTo>
                  <a:lnTo>
                    <a:pt x="11" y="21"/>
                  </a:lnTo>
                  <a:lnTo>
                    <a:pt x="2" y="13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1957387" y="3078162"/>
              <a:ext cx="23813" cy="49213"/>
            </a:xfrm>
            <a:custGeom>
              <a:avLst/>
              <a:gdLst>
                <a:gd name="T0" fmla="*/ 13 w 15"/>
                <a:gd name="T1" fmla="*/ 30 h 31"/>
                <a:gd name="T2" fmla="*/ 8 w 15"/>
                <a:gd name="T3" fmla="*/ 31 h 31"/>
                <a:gd name="T4" fmla="*/ 5 w 15"/>
                <a:gd name="T5" fmla="*/ 19 h 31"/>
                <a:gd name="T6" fmla="*/ 0 w 15"/>
                <a:gd name="T7" fmla="*/ 13 h 31"/>
                <a:gd name="T8" fmla="*/ 6 w 15"/>
                <a:gd name="T9" fmla="*/ 0 h 31"/>
                <a:gd name="T10" fmla="*/ 11 w 15"/>
                <a:gd name="T11" fmla="*/ 0 h 31"/>
                <a:gd name="T12" fmla="*/ 15 w 15"/>
                <a:gd name="T13" fmla="*/ 18 h 31"/>
                <a:gd name="T14" fmla="*/ 13 w 15"/>
                <a:gd name="T15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31">
                  <a:moveTo>
                    <a:pt x="13" y="30"/>
                  </a:moveTo>
                  <a:lnTo>
                    <a:pt x="8" y="31"/>
                  </a:lnTo>
                  <a:lnTo>
                    <a:pt x="5" y="19"/>
                  </a:lnTo>
                  <a:lnTo>
                    <a:pt x="0" y="1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5" y="18"/>
                  </a:lnTo>
                  <a:lnTo>
                    <a:pt x="13" y="3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1952625" y="3022600"/>
              <a:ext cx="33338" cy="15875"/>
            </a:xfrm>
            <a:custGeom>
              <a:avLst/>
              <a:gdLst>
                <a:gd name="T0" fmla="*/ 20 w 21"/>
                <a:gd name="T1" fmla="*/ 6 h 10"/>
                <a:gd name="T2" fmla="*/ 0 w 21"/>
                <a:gd name="T3" fmla="*/ 10 h 10"/>
                <a:gd name="T4" fmla="*/ 0 w 21"/>
                <a:gd name="T5" fmla="*/ 2 h 10"/>
                <a:gd name="T6" fmla="*/ 9 w 21"/>
                <a:gd name="T7" fmla="*/ 0 h 10"/>
                <a:gd name="T8" fmla="*/ 21 w 21"/>
                <a:gd name="T9" fmla="*/ 1 h 10"/>
                <a:gd name="T10" fmla="*/ 20 w 21"/>
                <a:gd name="T1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20" y="6"/>
                  </a:moveTo>
                  <a:lnTo>
                    <a:pt x="0" y="10"/>
                  </a:lnTo>
                  <a:lnTo>
                    <a:pt x="0" y="2"/>
                  </a:lnTo>
                  <a:lnTo>
                    <a:pt x="9" y="0"/>
                  </a:lnTo>
                  <a:lnTo>
                    <a:pt x="21" y="1"/>
                  </a:lnTo>
                  <a:lnTo>
                    <a:pt x="20" y="6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1987550" y="3017837"/>
              <a:ext cx="20638" cy="38100"/>
            </a:xfrm>
            <a:custGeom>
              <a:avLst/>
              <a:gdLst>
                <a:gd name="T0" fmla="*/ 13 w 13"/>
                <a:gd name="T1" fmla="*/ 9 h 24"/>
                <a:gd name="T2" fmla="*/ 7 w 13"/>
                <a:gd name="T3" fmla="*/ 24 h 24"/>
                <a:gd name="T4" fmla="*/ 5 w 13"/>
                <a:gd name="T5" fmla="*/ 21 h 24"/>
                <a:gd name="T6" fmla="*/ 7 w 13"/>
                <a:gd name="T7" fmla="*/ 10 h 24"/>
                <a:gd name="T8" fmla="*/ 0 w 13"/>
                <a:gd name="T9" fmla="*/ 2 h 24"/>
                <a:gd name="T10" fmla="*/ 1 w 13"/>
                <a:gd name="T11" fmla="*/ 0 h 24"/>
                <a:gd name="T12" fmla="*/ 13 w 13"/>
                <a:gd name="T13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4">
                  <a:moveTo>
                    <a:pt x="13" y="9"/>
                  </a:moveTo>
                  <a:lnTo>
                    <a:pt x="7" y="24"/>
                  </a:lnTo>
                  <a:lnTo>
                    <a:pt x="5" y="21"/>
                  </a:lnTo>
                  <a:lnTo>
                    <a:pt x="7" y="10"/>
                  </a:lnTo>
                  <a:lnTo>
                    <a:pt x="0" y="2"/>
                  </a:lnTo>
                  <a:lnTo>
                    <a:pt x="1" y="0"/>
                  </a:lnTo>
                  <a:lnTo>
                    <a:pt x="13" y="9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4594225" y="2420937"/>
              <a:ext cx="103188" cy="84138"/>
            </a:xfrm>
            <a:custGeom>
              <a:avLst/>
              <a:gdLst>
                <a:gd name="T0" fmla="*/ 54 w 65"/>
                <a:gd name="T1" fmla="*/ 7 h 53"/>
                <a:gd name="T2" fmla="*/ 60 w 65"/>
                <a:gd name="T3" fmla="*/ 7 h 53"/>
                <a:gd name="T4" fmla="*/ 56 w 65"/>
                <a:gd name="T5" fmla="*/ 16 h 53"/>
                <a:gd name="T6" fmla="*/ 65 w 65"/>
                <a:gd name="T7" fmla="*/ 24 h 53"/>
                <a:gd name="T8" fmla="*/ 64 w 65"/>
                <a:gd name="T9" fmla="*/ 34 h 53"/>
                <a:gd name="T10" fmla="*/ 60 w 65"/>
                <a:gd name="T11" fmla="*/ 35 h 53"/>
                <a:gd name="T12" fmla="*/ 57 w 65"/>
                <a:gd name="T13" fmla="*/ 37 h 53"/>
                <a:gd name="T14" fmla="*/ 52 w 65"/>
                <a:gd name="T15" fmla="*/ 42 h 53"/>
                <a:gd name="T16" fmla="*/ 50 w 65"/>
                <a:gd name="T17" fmla="*/ 53 h 53"/>
                <a:gd name="T18" fmla="*/ 35 w 65"/>
                <a:gd name="T19" fmla="*/ 45 h 53"/>
                <a:gd name="T20" fmla="*/ 28 w 65"/>
                <a:gd name="T21" fmla="*/ 37 h 53"/>
                <a:gd name="T22" fmla="*/ 21 w 65"/>
                <a:gd name="T23" fmla="*/ 32 h 53"/>
                <a:gd name="T24" fmla="*/ 13 w 65"/>
                <a:gd name="T25" fmla="*/ 24 h 53"/>
                <a:gd name="T26" fmla="*/ 9 w 65"/>
                <a:gd name="T27" fmla="*/ 18 h 53"/>
                <a:gd name="T28" fmla="*/ 0 w 65"/>
                <a:gd name="T29" fmla="*/ 8 h 53"/>
                <a:gd name="T30" fmla="*/ 3 w 65"/>
                <a:gd name="T31" fmla="*/ 0 h 53"/>
                <a:gd name="T32" fmla="*/ 9 w 65"/>
                <a:gd name="T33" fmla="*/ 5 h 53"/>
                <a:gd name="T34" fmla="*/ 13 w 65"/>
                <a:gd name="T35" fmla="*/ 0 h 53"/>
                <a:gd name="T36" fmla="*/ 20 w 65"/>
                <a:gd name="T37" fmla="*/ 0 h 53"/>
                <a:gd name="T38" fmla="*/ 35 w 65"/>
                <a:gd name="T39" fmla="*/ 3 h 53"/>
                <a:gd name="T40" fmla="*/ 46 w 65"/>
                <a:gd name="T41" fmla="*/ 3 h 53"/>
                <a:gd name="T42" fmla="*/ 54 w 65"/>
                <a:gd name="T43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53">
                  <a:moveTo>
                    <a:pt x="54" y="7"/>
                  </a:moveTo>
                  <a:lnTo>
                    <a:pt x="60" y="7"/>
                  </a:lnTo>
                  <a:lnTo>
                    <a:pt x="56" y="16"/>
                  </a:lnTo>
                  <a:lnTo>
                    <a:pt x="65" y="24"/>
                  </a:lnTo>
                  <a:lnTo>
                    <a:pt x="64" y="34"/>
                  </a:lnTo>
                  <a:lnTo>
                    <a:pt x="60" y="35"/>
                  </a:lnTo>
                  <a:lnTo>
                    <a:pt x="57" y="37"/>
                  </a:lnTo>
                  <a:lnTo>
                    <a:pt x="52" y="42"/>
                  </a:lnTo>
                  <a:lnTo>
                    <a:pt x="50" y="53"/>
                  </a:lnTo>
                  <a:lnTo>
                    <a:pt x="35" y="45"/>
                  </a:lnTo>
                  <a:lnTo>
                    <a:pt x="28" y="37"/>
                  </a:lnTo>
                  <a:lnTo>
                    <a:pt x="21" y="32"/>
                  </a:lnTo>
                  <a:lnTo>
                    <a:pt x="13" y="24"/>
                  </a:lnTo>
                  <a:lnTo>
                    <a:pt x="9" y="18"/>
                  </a:lnTo>
                  <a:lnTo>
                    <a:pt x="0" y="8"/>
                  </a:lnTo>
                  <a:lnTo>
                    <a:pt x="3" y="0"/>
                  </a:lnTo>
                  <a:lnTo>
                    <a:pt x="9" y="5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35" y="3"/>
                  </a:lnTo>
                  <a:lnTo>
                    <a:pt x="46" y="3"/>
                  </a:lnTo>
                  <a:lnTo>
                    <a:pt x="54" y="7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4759325" y="2071687"/>
              <a:ext cx="231775" cy="152400"/>
            </a:xfrm>
            <a:custGeom>
              <a:avLst/>
              <a:gdLst>
                <a:gd name="T0" fmla="*/ 1 w 146"/>
                <a:gd name="T1" fmla="*/ 44 h 96"/>
                <a:gd name="T2" fmla="*/ 15 w 146"/>
                <a:gd name="T3" fmla="*/ 44 h 96"/>
                <a:gd name="T4" fmla="*/ 31 w 146"/>
                <a:gd name="T5" fmla="*/ 37 h 96"/>
                <a:gd name="T6" fmla="*/ 33 w 146"/>
                <a:gd name="T7" fmla="*/ 26 h 96"/>
                <a:gd name="T8" fmla="*/ 45 w 146"/>
                <a:gd name="T9" fmla="*/ 20 h 96"/>
                <a:gd name="T10" fmla="*/ 42 w 146"/>
                <a:gd name="T11" fmla="*/ 11 h 96"/>
                <a:gd name="T12" fmla="*/ 50 w 146"/>
                <a:gd name="T13" fmla="*/ 7 h 96"/>
                <a:gd name="T14" fmla="*/ 65 w 146"/>
                <a:gd name="T15" fmla="*/ 0 h 96"/>
                <a:gd name="T16" fmla="*/ 82 w 146"/>
                <a:gd name="T17" fmla="*/ 5 h 96"/>
                <a:gd name="T18" fmla="*/ 85 w 146"/>
                <a:gd name="T19" fmla="*/ 10 h 96"/>
                <a:gd name="T20" fmla="*/ 93 w 146"/>
                <a:gd name="T21" fmla="*/ 7 h 96"/>
                <a:gd name="T22" fmla="*/ 109 w 146"/>
                <a:gd name="T23" fmla="*/ 12 h 96"/>
                <a:gd name="T24" fmla="*/ 112 w 146"/>
                <a:gd name="T25" fmla="*/ 21 h 96"/>
                <a:gd name="T26" fmla="*/ 110 w 146"/>
                <a:gd name="T27" fmla="*/ 27 h 96"/>
                <a:gd name="T28" fmla="*/ 122 w 146"/>
                <a:gd name="T29" fmla="*/ 40 h 96"/>
                <a:gd name="T30" fmla="*/ 129 w 146"/>
                <a:gd name="T31" fmla="*/ 43 h 96"/>
                <a:gd name="T32" fmla="*/ 129 w 146"/>
                <a:gd name="T33" fmla="*/ 47 h 96"/>
                <a:gd name="T34" fmla="*/ 140 w 146"/>
                <a:gd name="T35" fmla="*/ 50 h 96"/>
                <a:gd name="T36" fmla="*/ 146 w 146"/>
                <a:gd name="T37" fmla="*/ 56 h 96"/>
                <a:gd name="T38" fmla="*/ 140 w 146"/>
                <a:gd name="T39" fmla="*/ 60 h 96"/>
                <a:gd name="T40" fmla="*/ 128 w 146"/>
                <a:gd name="T41" fmla="*/ 59 h 96"/>
                <a:gd name="T42" fmla="*/ 125 w 146"/>
                <a:gd name="T43" fmla="*/ 61 h 96"/>
                <a:gd name="T44" fmla="*/ 130 w 146"/>
                <a:gd name="T45" fmla="*/ 68 h 96"/>
                <a:gd name="T46" fmla="*/ 136 w 146"/>
                <a:gd name="T47" fmla="*/ 81 h 96"/>
                <a:gd name="T48" fmla="*/ 123 w 146"/>
                <a:gd name="T49" fmla="*/ 82 h 96"/>
                <a:gd name="T50" fmla="*/ 119 w 146"/>
                <a:gd name="T51" fmla="*/ 86 h 96"/>
                <a:gd name="T52" fmla="*/ 119 w 146"/>
                <a:gd name="T53" fmla="*/ 96 h 96"/>
                <a:gd name="T54" fmla="*/ 113 w 146"/>
                <a:gd name="T55" fmla="*/ 95 h 96"/>
                <a:gd name="T56" fmla="*/ 99 w 146"/>
                <a:gd name="T57" fmla="*/ 95 h 96"/>
                <a:gd name="T58" fmla="*/ 94 w 146"/>
                <a:gd name="T59" fmla="*/ 91 h 96"/>
                <a:gd name="T60" fmla="*/ 88 w 146"/>
                <a:gd name="T61" fmla="*/ 94 h 96"/>
                <a:gd name="T62" fmla="*/ 82 w 146"/>
                <a:gd name="T63" fmla="*/ 91 h 96"/>
                <a:gd name="T64" fmla="*/ 70 w 146"/>
                <a:gd name="T65" fmla="*/ 91 h 96"/>
                <a:gd name="T66" fmla="*/ 51 w 146"/>
                <a:gd name="T67" fmla="*/ 86 h 96"/>
                <a:gd name="T68" fmla="*/ 35 w 146"/>
                <a:gd name="T69" fmla="*/ 84 h 96"/>
                <a:gd name="T70" fmla="*/ 23 w 146"/>
                <a:gd name="T71" fmla="*/ 85 h 96"/>
                <a:gd name="T72" fmla="*/ 15 w 146"/>
                <a:gd name="T73" fmla="*/ 90 h 96"/>
                <a:gd name="T74" fmla="*/ 8 w 146"/>
                <a:gd name="T75" fmla="*/ 91 h 96"/>
                <a:gd name="T76" fmla="*/ 6 w 146"/>
                <a:gd name="T77" fmla="*/ 82 h 96"/>
                <a:gd name="T78" fmla="*/ 0 w 146"/>
                <a:gd name="T79" fmla="*/ 73 h 96"/>
                <a:gd name="T80" fmla="*/ 9 w 146"/>
                <a:gd name="T81" fmla="*/ 69 h 96"/>
                <a:gd name="T82" fmla="*/ 8 w 146"/>
                <a:gd name="T83" fmla="*/ 61 h 96"/>
                <a:gd name="T84" fmla="*/ 3 w 146"/>
                <a:gd name="T85" fmla="*/ 53 h 96"/>
                <a:gd name="T86" fmla="*/ 1 w 146"/>
                <a:gd name="T87" fmla="*/ 4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96">
                  <a:moveTo>
                    <a:pt x="1" y="44"/>
                  </a:moveTo>
                  <a:lnTo>
                    <a:pt x="15" y="44"/>
                  </a:lnTo>
                  <a:lnTo>
                    <a:pt x="31" y="37"/>
                  </a:lnTo>
                  <a:lnTo>
                    <a:pt x="33" y="26"/>
                  </a:lnTo>
                  <a:lnTo>
                    <a:pt x="45" y="20"/>
                  </a:lnTo>
                  <a:lnTo>
                    <a:pt x="42" y="11"/>
                  </a:lnTo>
                  <a:lnTo>
                    <a:pt x="50" y="7"/>
                  </a:lnTo>
                  <a:lnTo>
                    <a:pt x="65" y="0"/>
                  </a:lnTo>
                  <a:lnTo>
                    <a:pt x="82" y="5"/>
                  </a:lnTo>
                  <a:lnTo>
                    <a:pt x="85" y="10"/>
                  </a:lnTo>
                  <a:lnTo>
                    <a:pt x="93" y="7"/>
                  </a:lnTo>
                  <a:lnTo>
                    <a:pt x="109" y="12"/>
                  </a:lnTo>
                  <a:lnTo>
                    <a:pt x="112" y="21"/>
                  </a:lnTo>
                  <a:lnTo>
                    <a:pt x="110" y="27"/>
                  </a:lnTo>
                  <a:lnTo>
                    <a:pt x="122" y="40"/>
                  </a:lnTo>
                  <a:lnTo>
                    <a:pt x="129" y="43"/>
                  </a:lnTo>
                  <a:lnTo>
                    <a:pt x="129" y="47"/>
                  </a:lnTo>
                  <a:lnTo>
                    <a:pt x="140" y="50"/>
                  </a:lnTo>
                  <a:lnTo>
                    <a:pt x="146" y="56"/>
                  </a:lnTo>
                  <a:lnTo>
                    <a:pt x="140" y="60"/>
                  </a:lnTo>
                  <a:lnTo>
                    <a:pt x="128" y="59"/>
                  </a:lnTo>
                  <a:lnTo>
                    <a:pt x="125" y="61"/>
                  </a:lnTo>
                  <a:lnTo>
                    <a:pt x="130" y="68"/>
                  </a:lnTo>
                  <a:lnTo>
                    <a:pt x="136" y="81"/>
                  </a:lnTo>
                  <a:lnTo>
                    <a:pt x="123" y="82"/>
                  </a:lnTo>
                  <a:lnTo>
                    <a:pt x="119" y="86"/>
                  </a:lnTo>
                  <a:lnTo>
                    <a:pt x="119" y="96"/>
                  </a:lnTo>
                  <a:lnTo>
                    <a:pt x="113" y="95"/>
                  </a:lnTo>
                  <a:lnTo>
                    <a:pt x="99" y="95"/>
                  </a:lnTo>
                  <a:lnTo>
                    <a:pt x="94" y="91"/>
                  </a:lnTo>
                  <a:lnTo>
                    <a:pt x="88" y="94"/>
                  </a:lnTo>
                  <a:lnTo>
                    <a:pt x="82" y="91"/>
                  </a:lnTo>
                  <a:lnTo>
                    <a:pt x="70" y="91"/>
                  </a:lnTo>
                  <a:lnTo>
                    <a:pt x="51" y="86"/>
                  </a:lnTo>
                  <a:lnTo>
                    <a:pt x="35" y="84"/>
                  </a:lnTo>
                  <a:lnTo>
                    <a:pt x="23" y="85"/>
                  </a:lnTo>
                  <a:lnTo>
                    <a:pt x="15" y="90"/>
                  </a:lnTo>
                  <a:lnTo>
                    <a:pt x="8" y="91"/>
                  </a:lnTo>
                  <a:lnTo>
                    <a:pt x="6" y="82"/>
                  </a:lnTo>
                  <a:lnTo>
                    <a:pt x="0" y="73"/>
                  </a:lnTo>
                  <a:lnTo>
                    <a:pt x="9" y="69"/>
                  </a:lnTo>
                  <a:lnTo>
                    <a:pt x="8" y="61"/>
                  </a:lnTo>
                  <a:lnTo>
                    <a:pt x="3" y="53"/>
                  </a:lnTo>
                  <a:lnTo>
                    <a:pt x="1" y="44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1608137" y="3298825"/>
              <a:ext cx="41275" cy="85725"/>
            </a:xfrm>
            <a:custGeom>
              <a:avLst/>
              <a:gdLst>
                <a:gd name="T0" fmla="*/ 6 w 26"/>
                <a:gd name="T1" fmla="*/ 14 h 54"/>
                <a:gd name="T2" fmla="*/ 6 w 26"/>
                <a:gd name="T3" fmla="*/ 11 h 54"/>
                <a:gd name="T4" fmla="*/ 9 w 26"/>
                <a:gd name="T5" fmla="*/ 11 h 54"/>
                <a:gd name="T6" fmla="*/ 12 w 26"/>
                <a:gd name="T7" fmla="*/ 13 h 54"/>
                <a:gd name="T8" fmla="*/ 20 w 26"/>
                <a:gd name="T9" fmla="*/ 0 h 54"/>
                <a:gd name="T10" fmla="*/ 23 w 26"/>
                <a:gd name="T11" fmla="*/ 0 h 54"/>
                <a:gd name="T12" fmla="*/ 23 w 26"/>
                <a:gd name="T13" fmla="*/ 3 h 54"/>
                <a:gd name="T14" fmla="*/ 26 w 26"/>
                <a:gd name="T15" fmla="*/ 3 h 54"/>
                <a:gd name="T16" fmla="*/ 25 w 26"/>
                <a:gd name="T17" fmla="*/ 9 h 54"/>
                <a:gd name="T18" fmla="*/ 21 w 26"/>
                <a:gd name="T19" fmla="*/ 18 h 54"/>
                <a:gd name="T20" fmla="*/ 22 w 26"/>
                <a:gd name="T21" fmla="*/ 21 h 54"/>
                <a:gd name="T22" fmla="*/ 19 w 26"/>
                <a:gd name="T23" fmla="*/ 29 h 54"/>
                <a:gd name="T24" fmla="*/ 20 w 26"/>
                <a:gd name="T25" fmla="*/ 31 h 54"/>
                <a:gd name="T26" fmla="*/ 17 w 26"/>
                <a:gd name="T27" fmla="*/ 41 h 54"/>
                <a:gd name="T28" fmla="*/ 13 w 26"/>
                <a:gd name="T29" fmla="*/ 46 h 54"/>
                <a:gd name="T30" fmla="*/ 10 w 26"/>
                <a:gd name="T31" fmla="*/ 47 h 54"/>
                <a:gd name="T32" fmla="*/ 5 w 26"/>
                <a:gd name="T33" fmla="*/ 54 h 54"/>
                <a:gd name="T34" fmla="*/ 0 w 26"/>
                <a:gd name="T35" fmla="*/ 54 h 54"/>
                <a:gd name="T36" fmla="*/ 4 w 26"/>
                <a:gd name="T37" fmla="*/ 31 h 54"/>
                <a:gd name="T38" fmla="*/ 6 w 26"/>
                <a:gd name="T3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54">
                  <a:moveTo>
                    <a:pt x="6" y="14"/>
                  </a:moveTo>
                  <a:lnTo>
                    <a:pt x="6" y="11"/>
                  </a:lnTo>
                  <a:lnTo>
                    <a:pt x="9" y="11"/>
                  </a:lnTo>
                  <a:lnTo>
                    <a:pt x="12" y="13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5" y="9"/>
                  </a:lnTo>
                  <a:lnTo>
                    <a:pt x="21" y="18"/>
                  </a:lnTo>
                  <a:lnTo>
                    <a:pt x="22" y="21"/>
                  </a:lnTo>
                  <a:lnTo>
                    <a:pt x="19" y="29"/>
                  </a:lnTo>
                  <a:lnTo>
                    <a:pt x="20" y="31"/>
                  </a:lnTo>
                  <a:lnTo>
                    <a:pt x="17" y="41"/>
                  </a:lnTo>
                  <a:lnTo>
                    <a:pt x="13" y="46"/>
                  </a:lnTo>
                  <a:lnTo>
                    <a:pt x="10" y="47"/>
                  </a:lnTo>
                  <a:lnTo>
                    <a:pt x="5" y="54"/>
                  </a:lnTo>
                  <a:lnTo>
                    <a:pt x="0" y="54"/>
                  </a:lnTo>
                  <a:lnTo>
                    <a:pt x="4" y="31"/>
                  </a:lnTo>
                  <a:lnTo>
                    <a:pt x="6" y="14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2163762" y="4230688"/>
              <a:ext cx="365125" cy="433388"/>
            </a:xfrm>
            <a:custGeom>
              <a:avLst/>
              <a:gdLst>
                <a:gd name="T0" fmla="*/ 141 w 230"/>
                <a:gd name="T1" fmla="*/ 255 h 273"/>
                <a:gd name="T2" fmla="*/ 121 w 230"/>
                <a:gd name="T3" fmla="*/ 254 h 273"/>
                <a:gd name="T4" fmla="*/ 116 w 230"/>
                <a:gd name="T5" fmla="*/ 271 h 273"/>
                <a:gd name="T6" fmla="*/ 104 w 230"/>
                <a:gd name="T7" fmla="*/ 256 h 273"/>
                <a:gd name="T8" fmla="*/ 79 w 230"/>
                <a:gd name="T9" fmla="*/ 251 h 273"/>
                <a:gd name="T10" fmla="*/ 67 w 230"/>
                <a:gd name="T11" fmla="*/ 270 h 273"/>
                <a:gd name="T12" fmla="*/ 54 w 230"/>
                <a:gd name="T13" fmla="*/ 273 h 273"/>
                <a:gd name="T14" fmla="*/ 43 w 230"/>
                <a:gd name="T15" fmla="*/ 244 h 273"/>
                <a:gd name="T16" fmla="*/ 31 w 230"/>
                <a:gd name="T17" fmla="*/ 221 h 273"/>
                <a:gd name="T18" fmla="*/ 34 w 230"/>
                <a:gd name="T19" fmla="*/ 201 h 273"/>
                <a:gd name="T20" fmla="*/ 24 w 230"/>
                <a:gd name="T21" fmla="*/ 192 h 273"/>
                <a:gd name="T22" fmla="*/ 20 w 230"/>
                <a:gd name="T23" fmla="*/ 177 h 273"/>
                <a:gd name="T24" fmla="*/ 10 w 230"/>
                <a:gd name="T25" fmla="*/ 163 h 273"/>
                <a:gd name="T26" fmla="*/ 19 w 230"/>
                <a:gd name="T27" fmla="*/ 140 h 273"/>
                <a:gd name="T28" fmla="*/ 10 w 230"/>
                <a:gd name="T29" fmla="*/ 123 h 273"/>
                <a:gd name="T30" fmla="*/ 13 w 230"/>
                <a:gd name="T31" fmla="*/ 116 h 273"/>
                <a:gd name="T32" fmla="*/ 10 w 230"/>
                <a:gd name="T33" fmla="*/ 108 h 273"/>
                <a:gd name="T34" fmla="*/ 16 w 230"/>
                <a:gd name="T35" fmla="*/ 98 h 273"/>
                <a:gd name="T36" fmla="*/ 15 w 230"/>
                <a:gd name="T37" fmla="*/ 80 h 273"/>
                <a:gd name="T38" fmla="*/ 15 w 230"/>
                <a:gd name="T39" fmla="*/ 65 h 273"/>
                <a:gd name="T40" fmla="*/ 18 w 230"/>
                <a:gd name="T41" fmla="*/ 58 h 273"/>
                <a:gd name="T42" fmla="*/ 0 w 230"/>
                <a:gd name="T43" fmla="*/ 25 h 273"/>
                <a:gd name="T44" fmla="*/ 14 w 230"/>
                <a:gd name="T45" fmla="*/ 27 h 273"/>
                <a:gd name="T46" fmla="*/ 23 w 230"/>
                <a:gd name="T47" fmla="*/ 26 h 273"/>
                <a:gd name="T48" fmla="*/ 27 w 230"/>
                <a:gd name="T49" fmla="*/ 20 h 273"/>
                <a:gd name="T50" fmla="*/ 43 w 230"/>
                <a:gd name="T51" fmla="*/ 12 h 273"/>
                <a:gd name="T52" fmla="*/ 52 w 230"/>
                <a:gd name="T53" fmla="*/ 4 h 273"/>
                <a:gd name="T54" fmla="*/ 76 w 230"/>
                <a:gd name="T55" fmla="*/ 0 h 273"/>
                <a:gd name="T56" fmla="*/ 74 w 230"/>
                <a:gd name="T57" fmla="*/ 16 h 273"/>
                <a:gd name="T58" fmla="*/ 77 w 230"/>
                <a:gd name="T59" fmla="*/ 24 h 273"/>
                <a:gd name="T60" fmla="*/ 76 w 230"/>
                <a:gd name="T61" fmla="*/ 38 h 273"/>
                <a:gd name="T62" fmla="*/ 97 w 230"/>
                <a:gd name="T63" fmla="*/ 56 h 273"/>
                <a:gd name="T64" fmla="*/ 118 w 230"/>
                <a:gd name="T65" fmla="*/ 60 h 273"/>
                <a:gd name="T66" fmla="*/ 126 w 230"/>
                <a:gd name="T67" fmla="*/ 68 h 273"/>
                <a:gd name="T68" fmla="*/ 138 w 230"/>
                <a:gd name="T69" fmla="*/ 72 h 273"/>
                <a:gd name="T70" fmla="*/ 146 w 230"/>
                <a:gd name="T71" fmla="*/ 78 h 273"/>
                <a:gd name="T72" fmla="*/ 158 w 230"/>
                <a:gd name="T73" fmla="*/ 77 h 273"/>
                <a:gd name="T74" fmla="*/ 169 w 230"/>
                <a:gd name="T75" fmla="*/ 84 h 273"/>
                <a:gd name="T76" fmla="*/ 170 w 230"/>
                <a:gd name="T77" fmla="*/ 96 h 273"/>
                <a:gd name="T78" fmla="*/ 174 w 230"/>
                <a:gd name="T79" fmla="*/ 102 h 273"/>
                <a:gd name="T80" fmla="*/ 175 w 230"/>
                <a:gd name="T81" fmla="*/ 111 h 273"/>
                <a:gd name="T82" fmla="*/ 170 w 230"/>
                <a:gd name="T83" fmla="*/ 111 h 273"/>
                <a:gd name="T84" fmla="*/ 179 w 230"/>
                <a:gd name="T85" fmla="*/ 135 h 273"/>
                <a:gd name="T86" fmla="*/ 213 w 230"/>
                <a:gd name="T87" fmla="*/ 136 h 273"/>
                <a:gd name="T88" fmla="*/ 212 w 230"/>
                <a:gd name="T89" fmla="*/ 148 h 273"/>
                <a:gd name="T90" fmla="*/ 214 w 230"/>
                <a:gd name="T91" fmla="*/ 156 h 273"/>
                <a:gd name="T92" fmla="*/ 225 w 230"/>
                <a:gd name="T93" fmla="*/ 162 h 273"/>
                <a:gd name="T94" fmla="*/ 230 w 230"/>
                <a:gd name="T95" fmla="*/ 175 h 273"/>
                <a:gd name="T96" fmla="*/ 228 w 230"/>
                <a:gd name="T97" fmla="*/ 191 h 273"/>
                <a:gd name="T98" fmla="*/ 224 w 230"/>
                <a:gd name="T99" fmla="*/ 201 h 273"/>
                <a:gd name="T100" fmla="*/ 227 w 230"/>
                <a:gd name="T101" fmla="*/ 212 h 273"/>
                <a:gd name="T102" fmla="*/ 222 w 230"/>
                <a:gd name="T103" fmla="*/ 217 h 273"/>
                <a:gd name="T104" fmla="*/ 221 w 230"/>
                <a:gd name="T105" fmla="*/ 210 h 273"/>
                <a:gd name="T106" fmla="*/ 203 w 230"/>
                <a:gd name="T107" fmla="*/ 200 h 273"/>
                <a:gd name="T108" fmla="*/ 186 w 230"/>
                <a:gd name="T109" fmla="*/ 199 h 273"/>
                <a:gd name="T110" fmla="*/ 155 w 230"/>
                <a:gd name="T111" fmla="*/ 205 h 273"/>
                <a:gd name="T112" fmla="*/ 148 w 230"/>
                <a:gd name="T113" fmla="*/ 224 h 273"/>
                <a:gd name="T114" fmla="*/ 149 w 230"/>
                <a:gd name="T115" fmla="*/ 235 h 273"/>
                <a:gd name="T116" fmla="*/ 145 w 230"/>
                <a:gd name="T117" fmla="*/ 260 h 273"/>
                <a:gd name="T118" fmla="*/ 141 w 230"/>
                <a:gd name="T119" fmla="*/ 25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0" h="273">
                  <a:moveTo>
                    <a:pt x="141" y="255"/>
                  </a:moveTo>
                  <a:lnTo>
                    <a:pt x="121" y="254"/>
                  </a:lnTo>
                  <a:lnTo>
                    <a:pt x="116" y="271"/>
                  </a:lnTo>
                  <a:lnTo>
                    <a:pt x="104" y="256"/>
                  </a:lnTo>
                  <a:lnTo>
                    <a:pt x="79" y="251"/>
                  </a:lnTo>
                  <a:lnTo>
                    <a:pt x="67" y="270"/>
                  </a:lnTo>
                  <a:lnTo>
                    <a:pt x="54" y="273"/>
                  </a:lnTo>
                  <a:lnTo>
                    <a:pt x="43" y="244"/>
                  </a:lnTo>
                  <a:lnTo>
                    <a:pt x="31" y="221"/>
                  </a:lnTo>
                  <a:lnTo>
                    <a:pt x="34" y="201"/>
                  </a:lnTo>
                  <a:lnTo>
                    <a:pt x="24" y="192"/>
                  </a:lnTo>
                  <a:lnTo>
                    <a:pt x="20" y="177"/>
                  </a:lnTo>
                  <a:lnTo>
                    <a:pt x="10" y="163"/>
                  </a:lnTo>
                  <a:lnTo>
                    <a:pt x="19" y="140"/>
                  </a:lnTo>
                  <a:lnTo>
                    <a:pt x="10" y="123"/>
                  </a:lnTo>
                  <a:lnTo>
                    <a:pt x="13" y="116"/>
                  </a:lnTo>
                  <a:lnTo>
                    <a:pt x="10" y="108"/>
                  </a:lnTo>
                  <a:lnTo>
                    <a:pt x="16" y="98"/>
                  </a:lnTo>
                  <a:lnTo>
                    <a:pt x="15" y="80"/>
                  </a:lnTo>
                  <a:lnTo>
                    <a:pt x="15" y="65"/>
                  </a:lnTo>
                  <a:lnTo>
                    <a:pt x="18" y="58"/>
                  </a:lnTo>
                  <a:lnTo>
                    <a:pt x="0" y="25"/>
                  </a:lnTo>
                  <a:lnTo>
                    <a:pt x="14" y="27"/>
                  </a:lnTo>
                  <a:lnTo>
                    <a:pt x="23" y="26"/>
                  </a:lnTo>
                  <a:lnTo>
                    <a:pt x="27" y="20"/>
                  </a:lnTo>
                  <a:lnTo>
                    <a:pt x="43" y="12"/>
                  </a:lnTo>
                  <a:lnTo>
                    <a:pt x="52" y="4"/>
                  </a:lnTo>
                  <a:lnTo>
                    <a:pt x="76" y="0"/>
                  </a:lnTo>
                  <a:lnTo>
                    <a:pt x="74" y="16"/>
                  </a:lnTo>
                  <a:lnTo>
                    <a:pt x="77" y="24"/>
                  </a:lnTo>
                  <a:lnTo>
                    <a:pt x="76" y="38"/>
                  </a:lnTo>
                  <a:lnTo>
                    <a:pt x="97" y="56"/>
                  </a:lnTo>
                  <a:lnTo>
                    <a:pt x="118" y="60"/>
                  </a:lnTo>
                  <a:lnTo>
                    <a:pt x="126" y="68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8" y="77"/>
                  </a:lnTo>
                  <a:lnTo>
                    <a:pt x="169" y="84"/>
                  </a:lnTo>
                  <a:lnTo>
                    <a:pt x="170" y="96"/>
                  </a:lnTo>
                  <a:lnTo>
                    <a:pt x="174" y="102"/>
                  </a:lnTo>
                  <a:lnTo>
                    <a:pt x="175" y="111"/>
                  </a:lnTo>
                  <a:lnTo>
                    <a:pt x="170" y="111"/>
                  </a:lnTo>
                  <a:lnTo>
                    <a:pt x="179" y="135"/>
                  </a:lnTo>
                  <a:lnTo>
                    <a:pt x="213" y="136"/>
                  </a:lnTo>
                  <a:lnTo>
                    <a:pt x="212" y="148"/>
                  </a:lnTo>
                  <a:lnTo>
                    <a:pt x="214" y="156"/>
                  </a:lnTo>
                  <a:lnTo>
                    <a:pt x="225" y="162"/>
                  </a:lnTo>
                  <a:lnTo>
                    <a:pt x="230" y="175"/>
                  </a:lnTo>
                  <a:lnTo>
                    <a:pt x="228" y="191"/>
                  </a:lnTo>
                  <a:lnTo>
                    <a:pt x="224" y="201"/>
                  </a:lnTo>
                  <a:lnTo>
                    <a:pt x="227" y="212"/>
                  </a:lnTo>
                  <a:lnTo>
                    <a:pt x="222" y="217"/>
                  </a:lnTo>
                  <a:lnTo>
                    <a:pt x="221" y="210"/>
                  </a:lnTo>
                  <a:lnTo>
                    <a:pt x="203" y="200"/>
                  </a:lnTo>
                  <a:lnTo>
                    <a:pt x="186" y="199"/>
                  </a:lnTo>
                  <a:lnTo>
                    <a:pt x="155" y="205"/>
                  </a:lnTo>
                  <a:lnTo>
                    <a:pt x="148" y="224"/>
                  </a:lnTo>
                  <a:lnTo>
                    <a:pt x="149" y="235"/>
                  </a:lnTo>
                  <a:lnTo>
                    <a:pt x="145" y="260"/>
                  </a:lnTo>
                  <a:lnTo>
                    <a:pt x="141" y="255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2028825" y="3735388"/>
              <a:ext cx="1143000" cy="1287463"/>
            </a:xfrm>
            <a:custGeom>
              <a:avLst/>
              <a:gdLst>
                <a:gd name="T0" fmla="*/ 390 w 720"/>
                <a:gd name="T1" fmla="*/ 680 h 811"/>
                <a:gd name="T2" fmla="*/ 383 w 720"/>
                <a:gd name="T3" fmla="*/ 644 h 811"/>
                <a:gd name="T4" fmla="*/ 378 w 720"/>
                <a:gd name="T5" fmla="*/ 605 h 811"/>
                <a:gd name="T6" fmla="*/ 358 w 720"/>
                <a:gd name="T7" fmla="*/ 580 h 811"/>
                <a:gd name="T8" fmla="*/ 315 w 720"/>
                <a:gd name="T9" fmla="*/ 568 h 811"/>
                <a:gd name="T10" fmla="*/ 309 w 720"/>
                <a:gd name="T11" fmla="*/ 513 h 811"/>
                <a:gd name="T12" fmla="*/ 299 w 720"/>
                <a:gd name="T13" fmla="*/ 468 h 811"/>
                <a:gd name="T14" fmla="*/ 255 w 720"/>
                <a:gd name="T15" fmla="*/ 423 h 811"/>
                <a:gd name="T16" fmla="*/ 254 w 720"/>
                <a:gd name="T17" fmla="*/ 396 h 811"/>
                <a:gd name="T18" fmla="*/ 211 w 720"/>
                <a:gd name="T19" fmla="*/ 380 h 811"/>
                <a:gd name="T20" fmla="*/ 162 w 720"/>
                <a:gd name="T21" fmla="*/ 336 h 811"/>
                <a:gd name="T22" fmla="*/ 128 w 720"/>
                <a:gd name="T23" fmla="*/ 324 h 811"/>
                <a:gd name="T24" fmla="*/ 85 w 720"/>
                <a:gd name="T25" fmla="*/ 337 h 811"/>
                <a:gd name="T26" fmla="*/ 52 w 720"/>
                <a:gd name="T27" fmla="*/ 319 h 811"/>
                <a:gd name="T28" fmla="*/ 19 w 720"/>
                <a:gd name="T29" fmla="*/ 297 h 811"/>
                <a:gd name="T30" fmla="*/ 4 w 720"/>
                <a:gd name="T31" fmla="*/ 253 h 811"/>
                <a:gd name="T32" fmla="*/ 19 w 720"/>
                <a:gd name="T33" fmla="*/ 219 h 811"/>
                <a:gd name="T34" fmla="*/ 73 w 720"/>
                <a:gd name="T35" fmla="*/ 199 h 811"/>
                <a:gd name="T36" fmla="*/ 70 w 720"/>
                <a:gd name="T37" fmla="*/ 113 h 811"/>
                <a:gd name="T38" fmla="*/ 85 w 720"/>
                <a:gd name="T39" fmla="*/ 89 h 811"/>
                <a:gd name="T40" fmla="*/ 116 w 720"/>
                <a:gd name="T41" fmla="*/ 67 h 811"/>
                <a:gd name="T42" fmla="*/ 138 w 720"/>
                <a:gd name="T43" fmla="*/ 94 h 811"/>
                <a:gd name="T44" fmla="*/ 177 w 720"/>
                <a:gd name="T45" fmla="*/ 78 h 811"/>
                <a:gd name="T46" fmla="*/ 176 w 720"/>
                <a:gd name="T47" fmla="*/ 58 h 811"/>
                <a:gd name="T48" fmla="*/ 170 w 720"/>
                <a:gd name="T49" fmla="*/ 23 h 811"/>
                <a:gd name="T50" fmla="*/ 216 w 720"/>
                <a:gd name="T51" fmla="*/ 23 h 811"/>
                <a:gd name="T52" fmla="*/ 251 w 720"/>
                <a:gd name="T53" fmla="*/ 0 h 811"/>
                <a:gd name="T54" fmla="*/ 263 w 720"/>
                <a:gd name="T55" fmla="*/ 27 h 811"/>
                <a:gd name="T56" fmla="*/ 261 w 720"/>
                <a:gd name="T57" fmla="*/ 72 h 811"/>
                <a:gd name="T58" fmla="*/ 289 w 720"/>
                <a:gd name="T59" fmla="*/ 78 h 811"/>
                <a:gd name="T60" fmla="*/ 318 w 720"/>
                <a:gd name="T61" fmla="*/ 70 h 811"/>
                <a:gd name="T62" fmla="*/ 328 w 720"/>
                <a:gd name="T63" fmla="*/ 57 h 811"/>
                <a:gd name="T64" fmla="*/ 363 w 720"/>
                <a:gd name="T65" fmla="*/ 66 h 811"/>
                <a:gd name="T66" fmla="*/ 384 w 720"/>
                <a:gd name="T67" fmla="*/ 65 h 811"/>
                <a:gd name="T68" fmla="*/ 414 w 720"/>
                <a:gd name="T69" fmla="*/ 22 h 811"/>
                <a:gd name="T70" fmla="*/ 439 w 720"/>
                <a:gd name="T71" fmla="*/ 88 h 811"/>
                <a:gd name="T72" fmla="*/ 464 w 720"/>
                <a:gd name="T73" fmla="*/ 135 h 811"/>
                <a:gd name="T74" fmla="*/ 540 w 720"/>
                <a:gd name="T75" fmla="*/ 154 h 811"/>
                <a:gd name="T76" fmla="*/ 622 w 720"/>
                <a:gd name="T77" fmla="*/ 169 h 811"/>
                <a:gd name="T78" fmla="*/ 703 w 720"/>
                <a:gd name="T79" fmla="*/ 216 h 811"/>
                <a:gd name="T80" fmla="*/ 713 w 720"/>
                <a:gd name="T81" fmla="*/ 296 h 811"/>
                <a:gd name="T82" fmla="*/ 656 w 720"/>
                <a:gd name="T83" fmla="*/ 380 h 811"/>
                <a:gd name="T84" fmla="*/ 646 w 720"/>
                <a:gd name="T85" fmla="*/ 467 h 811"/>
                <a:gd name="T86" fmla="*/ 622 w 720"/>
                <a:gd name="T87" fmla="*/ 544 h 811"/>
                <a:gd name="T88" fmla="*/ 584 w 720"/>
                <a:gd name="T89" fmla="*/ 587 h 811"/>
                <a:gd name="T90" fmla="*/ 505 w 720"/>
                <a:gd name="T91" fmla="*/ 626 h 811"/>
                <a:gd name="T92" fmla="*/ 495 w 720"/>
                <a:gd name="T93" fmla="*/ 695 h 811"/>
                <a:gd name="T94" fmla="*/ 453 w 720"/>
                <a:gd name="T95" fmla="*/ 770 h 811"/>
                <a:gd name="T96" fmla="*/ 422 w 720"/>
                <a:gd name="T97" fmla="*/ 799 h 811"/>
                <a:gd name="T98" fmla="*/ 380 w 720"/>
                <a:gd name="T99" fmla="*/ 75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20" h="811">
                  <a:moveTo>
                    <a:pt x="342" y="737"/>
                  </a:moveTo>
                  <a:lnTo>
                    <a:pt x="362" y="709"/>
                  </a:lnTo>
                  <a:lnTo>
                    <a:pt x="379" y="689"/>
                  </a:lnTo>
                  <a:lnTo>
                    <a:pt x="390" y="680"/>
                  </a:lnTo>
                  <a:lnTo>
                    <a:pt x="403" y="669"/>
                  </a:lnTo>
                  <a:lnTo>
                    <a:pt x="401" y="652"/>
                  </a:lnTo>
                  <a:lnTo>
                    <a:pt x="391" y="640"/>
                  </a:lnTo>
                  <a:lnTo>
                    <a:pt x="383" y="644"/>
                  </a:lnTo>
                  <a:lnTo>
                    <a:pt x="385" y="632"/>
                  </a:lnTo>
                  <a:lnTo>
                    <a:pt x="386" y="620"/>
                  </a:lnTo>
                  <a:lnTo>
                    <a:pt x="385" y="608"/>
                  </a:lnTo>
                  <a:lnTo>
                    <a:pt x="378" y="605"/>
                  </a:lnTo>
                  <a:lnTo>
                    <a:pt x="371" y="608"/>
                  </a:lnTo>
                  <a:lnTo>
                    <a:pt x="365" y="607"/>
                  </a:lnTo>
                  <a:lnTo>
                    <a:pt x="362" y="599"/>
                  </a:lnTo>
                  <a:lnTo>
                    <a:pt x="358" y="580"/>
                  </a:lnTo>
                  <a:lnTo>
                    <a:pt x="354" y="574"/>
                  </a:lnTo>
                  <a:lnTo>
                    <a:pt x="341" y="568"/>
                  </a:lnTo>
                  <a:lnTo>
                    <a:pt x="334" y="572"/>
                  </a:lnTo>
                  <a:lnTo>
                    <a:pt x="315" y="568"/>
                  </a:lnTo>
                  <a:lnTo>
                    <a:pt x="313" y="540"/>
                  </a:lnTo>
                  <a:lnTo>
                    <a:pt x="307" y="529"/>
                  </a:lnTo>
                  <a:lnTo>
                    <a:pt x="312" y="524"/>
                  </a:lnTo>
                  <a:lnTo>
                    <a:pt x="309" y="513"/>
                  </a:lnTo>
                  <a:lnTo>
                    <a:pt x="313" y="503"/>
                  </a:lnTo>
                  <a:lnTo>
                    <a:pt x="315" y="487"/>
                  </a:lnTo>
                  <a:lnTo>
                    <a:pt x="310" y="474"/>
                  </a:lnTo>
                  <a:lnTo>
                    <a:pt x="299" y="468"/>
                  </a:lnTo>
                  <a:lnTo>
                    <a:pt x="297" y="460"/>
                  </a:lnTo>
                  <a:lnTo>
                    <a:pt x="298" y="448"/>
                  </a:lnTo>
                  <a:lnTo>
                    <a:pt x="264" y="447"/>
                  </a:lnTo>
                  <a:lnTo>
                    <a:pt x="255" y="423"/>
                  </a:lnTo>
                  <a:lnTo>
                    <a:pt x="260" y="423"/>
                  </a:lnTo>
                  <a:lnTo>
                    <a:pt x="259" y="414"/>
                  </a:lnTo>
                  <a:lnTo>
                    <a:pt x="255" y="408"/>
                  </a:lnTo>
                  <a:lnTo>
                    <a:pt x="254" y="396"/>
                  </a:lnTo>
                  <a:lnTo>
                    <a:pt x="243" y="389"/>
                  </a:lnTo>
                  <a:lnTo>
                    <a:pt x="231" y="390"/>
                  </a:lnTo>
                  <a:lnTo>
                    <a:pt x="223" y="384"/>
                  </a:lnTo>
                  <a:lnTo>
                    <a:pt x="211" y="380"/>
                  </a:lnTo>
                  <a:lnTo>
                    <a:pt x="203" y="372"/>
                  </a:lnTo>
                  <a:lnTo>
                    <a:pt x="182" y="368"/>
                  </a:lnTo>
                  <a:lnTo>
                    <a:pt x="161" y="350"/>
                  </a:lnTo>
                  <a:lnTo>
                    <a:pt x="162" y="336"/>
                  </a:lnTo>
                  <a:lnTo>
                    <a:pt x="159" y="328"/>
                  </a:lnTo>
                  <a:lnTo>
                    <a:pt x="161" y="312"/>
                  </a:lnTo>
                  <a:lnTo>
                    <a:pt x="137" y="316"/>
                  </a:lnTo>
                  <a:lnTo>
                    <a:pt x="128" y="324"/>
                  </a:lnTo>
                  <a:lnTo>
                    <a:pt x="112" y="332"/>
                  </a:lnTo>
                  <a:lnTo>
                    <a:pt x="108" y="338"/>
                  </a:lnTo>
                  <a:lnTo>
                    <a:pt x="99" y="339"/>
                  </a:lnTo>
                  <a:lnTo>
                    <a:pt x="85" y="337"/>
                  </a:lnTo>
                  <a:lnTo>
                    <a:pt x="75" y="341"/>
                  </a:lnTo>
                  <a:lnTo>
                    <a:pt x="67" y="338"/>
                  </a:lnTo>
                  <a:lnTo>
                    <a:pt x="66" y="307"/>
                  </a:lnTo>
                  <a:lnTo>
                    <a:pt x="52" y="319"/>
                  </a:lnTo>
                  <a:lnTo>
                    <a:pt x="36" y="318"/>
                  </a:lnTo>
                  <a:lnTo>
                    <a:pt x="28" y="307"/>
                  </a:lnTo>
                  <a:lnTo>
                    <a:pt x="16" y="306"/>
                  </a:lnTo>
                  <a:lnTo>
                    <a:pt x="19" y="297"/>
                  </a:lnTo>
                  <a:lnTo>
                    <a:pt x="9" y="284"/>
                  </a:lnTo>
                  <a:lnTo>
                    <a:pt x="0" y="266"/>
                  </a:lnTo>
                  <a:lnTo>
                    <a:pt x="5" y="262"/>
                  </a:lnTo>
                  <a:lnTo>
                    <a:pt x="4" y="253"/>
                  </a:lnTo>
                  <a:lnTo>
                    <a:pt x="15" y="247"/>
                  </a:lnTo>
                  <a:lnTo>
                    <a:pt x="13" y="236"/>
                  </a:lnTo>
                  <a:lnTo>
                    <a:pt x="18" y="229"/>
                  </a:lnTo>
                  <a:lnTo>
                    <a:pt x="19" y="219"/>
                  </a:lnTo>
                  <a:lnTo>
                    <a:pt x="39" y="205"/>
                  </a:lnTo>
                  <a:lnTo>
                    <a:pt x="54" y="201"/>
                  </a:lnTo>
                  <a:lnTo>
                    <a:pt x="56" y="198"/>
                  </a:lnTo>
                  <a:lnTo>
                    <a:pt x="73" y="199"/>
                  </a:lnTo>
                  <a:lnTo>
                    <a:pt x="80" y="142"/>
                  </a:lnTo>
                  <a:lnTo>
                    <a:pt x="81" y="133"/>
                  </a:lnTo>
                  <a:lnTo>
                    <a:pt x="78" y="121"/>
                  </a:lnTo>
                  <a:lnTo>
                    <a:pt x="70" y="113"/>
                  </a:lnTo>
                  <a:lnTo>
                    <a:pt x="70" y="98"/>
                  </a:lnTo>
                  <a:lnTo>
                    <a:pt x="80" y="95"/>
                  </a:lnTo>
                  <a:lnTo>
                    <a:pt x="84" y="97"/>
                  </a:lnTo>
                  <a:lnTo>
                    <a:pt x="85" y="89"/>
                  </a:lnTo>
                  <a:lnTo>
                    <a:pt x="74" y="87"/>
                  </a:lnTo>
                  <a:lnTo>
                    <a:pt x="74" y="74"/>
                  </a:lnTo>
                  <a:lnTo>
                    <a:pt x="109" y="74"/>
                  </a:lnTo>
                  <a:lnTo>
                    <a:pt x="116" y="67"/>
                  </a:lnTo>
                  <a:lnTo>
                    <a:pt x="121" y="74"/>
                  </a:lnTo>
                  <a:lnTo>
                    <a:pt x="124" y="86"/>
                  </a:lnTo>
                  <a:lnTo>
                    <a:pt x="128" y="83"/>
                  </a:lnTo>
                  <a:lnTo>
                    <a:pt x="138" y="94"/>
                  </a:lnTo>
                  <a:lnTo>
                    <a:pt x="152" y="93"/>
                  </a:lnTo>
                  <a:lnTo>
                    <a:pt x="156" y="87"/>
                  </a:lnTo>
                  <a:lnTo>
                    <a:pt x="169" y="82"/>
                  </a:lnTo>
                  <a:lnTo>
                    <a:pt x="177" y="78"/>
                  </a:lnTo>
                  <a:lnTo>
                    <a:pt x="179" y="70"/>
                  </a:lnTo>
                  <a:lnTo>
                    <a:pt x="192" y="64"/>
                  </a:lnTo>
                  <a:lnTo>
                    <a:pt x="191" y="59"/>
                  </a:lnTo>
                  <a:lnTo>
                    <a:pt x="176" y="58"/>
                  </a:lnTo>
                  <a:lnTo>
                    <a:pt x="173" y="44"/>
                  </a:lnTo>
                  <a:lnTo>
                    <a:pt x="174" y="30"/>
                  </a:lnTo>
                  <a:lnTo>
                    <a:pt x="166" y="25"/>
                  </a:lnTo>
                  <a:lnTo>
                    <a:pt x="170" y="23"/>
                  </a:lnTo>
                  <a:lnTo>
                    <a:pt x="183" y="26"/>
                  </a:lnTo>
                  <a:lnTo>
                    <a:pt x="198" y="31"/>
                  </a:lnTo>
                  <a:lnTo>
                    <a:pt x="203" y="26"/>
                  </a:lnTo>
                  <a:lnTo>
                    <a:pt x="216" y="23"/>
                  </a:lnTo>
                  <a:lnTo>
                    <a:pt x="237" y="15"/>
                  </a:lnTo>
                  <a:lnTo>
                    <a:pt x="244" y="7"/>
                  </a:lnTo>
                  <a:lnTo>
                    <a:pt x="242" y="1"/>
                  </a:lnTo>
                  <a:lnTo>
                    <a:pt x="251" y="0"/>
                  </a:lnTo>
                  <a:lnTo>
                    <a:pt x="255" y="5"/>
                  </a:lnTo>
                  <a:lnTo>
                    <a:pt x="253" y="14"/>
                  </a:lnTo>
                  <a:lnTo>
                    <a:pt x="259" y="18"/>
                  </a:lnTo>
                  <a:lnTo>
                    <a:pt x="263" y="27"/>
                  </a:lnTo>
                  <a:lnTo>
                    <a:pt x="258" y="34"/>
                  </a:lnTo>
                  <a:lnTo>
                    <a:pt x="255" y="52"/>
                  </a:lnTo>
                  <a:lnTo>
                    <a:pt x="259" y="63"/>
                  </a:lnTo>
                  <a:lnTo>
                    <a:pt x="261" y="72"/>
                  </a:lnTo>
                  <a:lnTo>
                    <a:pt x="272" y="82"/>
                  </a:lnTo>
                  <a:lnTo>
                    <a:pt x="281" y="83"/>
                  </a:lnTo>
                  <a:lnTo>
                    <a:pt x="283" y="79"/>
                  </a:lnTo>
                  <a:lnTo>
                    <a:pt x="289" y="78"/>
                  </a:lnTo>
                  <a:lnTo>
                    <a:pt x="297" y="74"/>
                  </a:lnTo>
                  <a:lnTo>
                    <a:pt x="303" y="69"/>
                  </a:lnTo>
                  <a:lnTo>
                    <a:pt x="313" y="71"/>
                  </a:lnTo>
                  <a:lnTo>
                    <a:pt x="318" y="70"/>
                  </a:lnTo>
                  <a:lnTo>
                    <a:pt x="328" y="72"/>
                  </a:lnTo>
                  <a:lnTo>
                    <a:pt x="329" y="67"/>
                  </a:lnTo>
                  <a:lnTo>
                    <a:pt x="326" y="63"/>
                  </a:lnTo>
                  <a:lnTo>
                    <a:pt x="328" y="57"/>
                  </a:lnTo>
                  <a:lnTo>
                    <a:pt x="336" y="59"/>
                  </a:lnTo>
                  <a:lnTo>
                    <a:pt x="344" y="57"/>
                  </a:lnTo>
                  <a:lnTo>
                    <a:pt x="355" y="61"/>
                  </a:lnTo>
                  <a:lnTo>
                    <a:pt x="363" y="66"/>
                  </a:lnTo>
                  <a:lnTo>
                    <a:pt x="368" y="60"/>
                  </a:lnTo>
                  <a:lnTo>
                    <a:pt x="373" y="61"/>
                  </a:lnTo>
                  <a:lnTo>
                    <a:pt x="375" y="67"/>
                  </a:lnTo>
                  <a:lnTo>
                    <a:pt x="384" y="65"/>
                  </a:lnTo>
                  <a:lnTo>
                    <a:pt x="391" y="57"/>
                  </a:lnTo>
                  <a:lnTo>
                    <a:pt x="397" y="42"/>
                  </a:lnTo>
                  <a:lnTo>
                    <a:pt x="408" y="23"/>
                  </a:lnTo>
                  <a:lnTo>
                    <a:pt x="414" y="22"/>
                  </a:lnTo>
                  <a:lnTo>
                    <a:pt x="419" y="34"/>
                  </a:lnTo>
                  <a:lnTo>
                    <a:pt x="429" y="70"/>
                  </a:lnTo>
                  <a:lnTo>
                    <a:pt x="438" y="73"/>
                  </a:lnTo>
                  <a:lnTo>
                    <a:pt x="439" y="88"/>
                  </a:lnTo>
                  <a:lnTo>
                    <a:pt x="425" y="105"/>
                  </a:lnTo>
                  <a:lnTo>
                    <a:pt x="430" y="111"/>
                  </a:lnTo>
                  <a:lnTo>
                    <a:pt x="463" y="114"/>
                  </a:lnTo>
                  <a:lnTo>
                    <a:pt x="464" y="135"/>
                  </a:lnTo>
                  <a:lnTo>
                    <a:pt x="478" y="121"/>
                  </a:lnTo>
                  <a:lnTo>
                    <a:pt x="501" y="129"/>
                  </a:lnTo>
                  <a:lnTo>
                    <a:pt x="531" y="142"/>
                  </a:lnTo>
                  <a:lnTo>
                    <a:pt x="540" y="154"/>
                  </a:lnTo>
                  <a:lnTo>
                    <a:pt x="537" y="165"/>
                  </a:lnTo>
                  <a:lnTo>
                    <a:pt x="559" y="159"/>
                  </a:lnTo>
                  <a:lnTo>
                    <a:pt x="595" y="170"/>
                  </a:lnTo>
                  <a:lnTo>
                    <a:pt x="622" y="169"/>
                  </a:lnTo>
                  <a:lnTo>
                    <a:pt x="649" y="186"/>
                  </a:lnTo>
                  <a:lnTo>
                    <a:pt x="673" y="210"/>
                  </a:lnTo>
                  <a:lnTo>
                    <a:pt x="687" y="216"/>
                  </a:lnTo>
                  <a:lnTo>
                    <a:pt x="703" y="216"/>
                  </a:lnTo>
                  <a:lnTo>
                    <a:pt x="710" y="223"/>
                  </a:lnTo>
                  <a:lnTo>
                    <a:pt x="716" y="249"/>
                  </a:lnTo>
                  <a:lnTo>
                    <a:pt x="720" y="262"/>
                  </a:lnTo>
                  <a:lnTo>
                    <a:pt x="713" y="296"/>
                  </a:lnTo>
                  <a:lnTo>
                    <a:pt x="704" y="310"/>
                  </a:lnTo>
                  <a:lnTo>
                    <a:pt x="679" y="339"/>
                  </a:lnTo>
                  <a:lnTo>
                    <a:pt x="668" y="362"/>
                  </a:lnTo>
                  <a:lnTo>
                    <a:pt x="656" y="380"/>
                  </a:lnTo>
                  <a:lnTo>
                    <a:pt x="651" y="381"/>
                  </a:lnTo>
                  <a:lnTo>
                    <a:pt x="647" y="396"/>
                  </a:lnTo>
                  <a:lnTo>
                    <a:pt x="649" y="435"/>
                  </a:lnTo>
                  <a:lnTo>
                    <a:pt x="646" y="467"/>
                  </a:lnTo>
                  <a:lnTo>
                    <a:pt x="645" y="481"/>
                  </a:lnTo>
                  <a:lnTo>
                    <a:pt x="640" y="489"/>
                  </a:lnTo>
                  <a:lnTo>
                    <a:pt x="638" y="516"/>
                  </a:lnTo>
                  <a:lnTo>
                    <a:pt x="622" y="544"/>
                  </a:lnTo>
                  <a:lnTo>
                    <a:pt x="620" y="565"/>
                  </a:lnTo>
                  <a:lnTo>
                    <a:pt x="606" y="574"/>
                  </a:lnTo>
                  <a:lnTo>
                    <a:pt x="603" y="587"/>
                  </a:lnTo>
                  <a:lnTo>
                    <a:pt x="584" y="587"/>
                  </a:lnTo>
                  <a:lnTo>
                    <a:pt x="556" y="595"/>
                  </a:lnTo>
                  <a:lnTo>
                    <a:pt x="544" y="604"/>
                  </a:lnTo>
                  <a:lnTo>
                    <a:pt x="525" y="610"/>
                  </a:lnTo>
                  <a:lnTo>
                    <a:pt x="505" y="626"/>
                  </a:lnTo>
                  <a:lnTo>
                    <a:pt x="492" y="647"/>
                  </a:lnTo>
                  <a:lnTo>
                    <a:pt x="491" y="662"/>
                  </a:lnTo>
                  <a:lnTo>
                    <a:pt x="496" y="674"/>
                  </a:lnTo>
                  <a:lnTo>
                    <a:pt x="495" y="695"/>
                  </a:lnTo>
                  <a:lnTo>
                    <a:pt x="492" y="705"/>
                  </a:lnTo>
                  <a:lnTo>
                    <a:pt x="481" y="717"/>
                  </a:lnTo>
                  <a:lnTo>
                    <a:pt x="466" y="753"/>
                  </a:lnTo>
                  <a:lnTo>
                    <a:pt x="453" y="770"/>
                  </a:lnTo>
                  <a:lnTo>
                    <a:pt x="443" y="779"/>
                  </a:lnTo>
                  <a:lnTo>
                    <a:pt x="438" y="799"/>
                  </a:lnTo>
                  <a:lnTo>
                    <a:pt x="429" y="811"/>
                  </a:lnTo>
                  <a:lnTo>
                    <a:pt x="422" y="799"/>
                  </a:lnTo>
                  <a:lnTo>
                    <a:pt x="428" y="789"/>
                  </a:lnTo>
                  <a:lnTo>
                    <a:pt x="416" y="775"/>
                  </a:lnTo>
                  <a:lnTo>
                    <a:pt x="400" y="764"/>
                  </a:lnTo>
                  <a:lnTo>
                    <a:pt x="380" y="750"/>
                  </a:lnTo>
                  <a:lnTo>
                    <a:pt x="374" y="751"/>
                  </a:lnTo>
                  <a:lnTo>
                    <a:pt x="353" y="735"/>
                  </a:lnTo>
                  <a:lnTo>
                    <a:pt x="342" y="737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7510462" y="3729038"/>
              <a:ext cx="34925" cy="47625"/>
            </a:xfrm>
            <a:custGeom>
              <a:avLst/>
              <a:gdLst>
                <a:gd name="T0" fmla="*/ 0 w 22"/>
                <a:gd name="T1" fmla="*/ 19 h 30"/>
                <a:gd name="T2" fmla="*/ 7 w 22"/>
                <a:gd name="T3" fmla="*/ 12 h 30"/>
                <a:gd name="T4" fmla="*/ 22 w 22"/>
                <a:gd name="T5" fmla="*/ 0 h 30"/>
                <a:gd name="T6" fmla="*/ 22 w 22"/>
                <a:gd name="T7" fmla="*/ 11 h 30"/>
                <a:gd name="T8" fmla="*/ 21 w 22"/>
                <a:gd name="T9" fmla="*/ 24 h 30"/>
                <a:gd name="T10" fmla="*/ 12 w 22"/>
                <a:gd name="T11" fmla="*/ 23 h 30"/>
                <a:gd name="T12" fmla="*/ 9 w 22"/>
                <a:gd name="T13" fmla="*/ 30 h 30"/>
                <a:gd name="T14" fmla="*/ 0 w 22"/>
                <a:gd name="T15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30">
                  <a:moveTo>
                    <a:pt x="0" y="19"/>
                  </a:moveTo>
                  <a:lnTo>
                    <a:pt x="7" y="12"/>
                  </a:lnTo>
                  <a:lnTo>
                    <a:pt x="22" y="0"/>
                  </a:lnTo>
                  <a:lnTo>
                    <a:pt x="22" y="11"/>
                  </a:lnTo>
                  <a:lnTo>
                    <a:pt x="21" y="24"/>
                  </a:lnTo>
                  <a:lnTo>
                    <a:pt x="12" y="23"/>
                  </a:lnTo>
                  <a:lnTo>
                    <a:pt x="9" y="3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6684962" y="2976562"/>
              <a:ext cx="93663" cy="50800"/>
            </a:xfrm>
            <a:custGeom>
              <a:avLst/>
              <a:gdLst>
                <a:gd name="T0" fmla="*/ 49 w 59"/>
                <a:gd name="T1" fmla="*/ 11 h 32"/>
                <a:gd name="T2" fmla="*/ 57 w 59"/>
                <a:gd name="T3" fmla="*/ 17 h 32"/>
                <a:gd name="T4" fmla="*/ 59 w 59"/>
                <a:gd name="T5" fmla="*/ 30 h 32"/>
                <a:gd name="T6" fmla="*/ 45 w 59"/>
                <a:gd name="T7" fmla="*/ 31 h 32"/>
                <a:gd name="T8" fmla="*/ 29 w 59"/>
                <a:gd name="T9" fmla="*/ 29 h 32"/>
                <a:gd name="T10" fmla="*/ 19 w 59"/>
                <a:gd name="T11" fmla="*/ 32 h 32"/>
                <a:gd name="T12" fmla="*/ 1 w 59"/>
                <a:gd name="T13" fmla="*/ 24 h 32"/>
                <a:gd name="T14" fmla="*/ 0 w 59"/>
                <a:gd name="T15" fmla="*/ 20 h 32"/>
                <a:gd name="T16" fmla="*/ 8 w 59"/>
                <a:gd name="T17" fmla="*/ 5 h 32"/>
                <a:gd name="T18" fmla="*/ 17 w 59"/>
                <a:gd name="T19" fmla="*/ 0 h 32"/>
                <a:gd name="T20" fmla="*/ 30 w 59"/>
                <a:gd name="T21" fmla="*/ 4 h 32"/>
                <a:gd name="T22" fmla="*/ 40 w 59"/>
                <a:gd name="T23" fmla="*/ 5 h 32"/>
                <a:gd name="T24" fmla="*/ 49 w 59"/>
                <a:gd name="T25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2">
                  <a:moveTo>
                    <a:pt x="49" y="11"/>
                  </a:moveTo>
                  <a:lnTo>
                    <a:pt x="57" y="17"/>
                  </a:lnTo>
                  <a:lnTo>
                    <a:pt x="59" y="30"/>
                  </a:lnTo>
                  <a:lnTo>
                    <a:pt x="45" y="31"/>
                  </a:lnTo>
                  <a:lnTo>
                    <a:pt x="29" y="29"/>
                  </a:lnTo>
                  <a:lnTo>
                    <a:pt x="19" y="32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8" y="5"/>
                  </a:lnTo>
                  <a:lnTo>
                    <a:pt x="17" y="0"/>
                  </a:lnTo>
                  <a:lnTo>
                    <a:pt x="30" y="4"/>
                  </a:lnTo>
                  <a:lnTo>
                    <a:pt x="40" y="5"/>
                  </a:lnTo>
                  <a:lnTo>
                    <a:pt x="49" y="11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4746625" y="4491038"/>
              <a:ext cx="274638" cy="303213"/>
            </a:xfrm>
            <a:custGeom>
              <a:avLst/>
              <a:gdLst>
                <a:gd name="T0" fmla="*/ 108 w 173"/>
                <a:gd name="T1" fmla="*/ 19 h 191"/>
                <a:gd name="T2" fmla="*/ 112 w 173"/>
                <a:gd name="T3" fmla="*/ 22 h 191"/>
                <a:gd name="T4" fmla="*/ 117 w 173"/>
                <a:gd name="T5" fmla="*/ 34 h 191"/>
                <a:gd name="T6" fmla="*/ 137 w 173"/>
                <a:gd name="T7" fmla="*/ 57 h 191"/>
                <a:gd name="T8" fmla="*/ 144 w 173"/>
                <a:gd name="T9" fmla="*/ 59 h 191"/>
                <a:gd name="T10" fmla="*/ 144 w 173"/>
                <a:gd name="T11" fmla="*/ 67 h 191"/>
                <a:gd name="T12" fmla="*/ 149 w 173"/>
                <a:gd name="T13" fmla="*/ 80 h 191"/>
                <a:gd name="T14" fmla="*/ 162 w 173"/>
                <a:gd name="T15" fmla="*/ 83 h 191"/>
                <a:gd name="T16" fmla="*/ 173 w 173"/>
                <a:gd name="T17" fmla="*/ 92 h 191"/>
                <a:gd name="T18" fmla="*/ 147 w 173"/>
                <a:gd name="T19" fmla="*/ 108 h 191"/>
                <a:gd name="T20" fmla="*/ 130 w 173"/>
                <a:gd name="T21" fmla="*/ 123 h 191"/>
                <a:gd name="T22" fmla="*/ 124 w 173"/>
                <a:gd name="T23" fmla="*/ 137 h 191"/>
                <a:gd name="T24" fmla="*/ 118 w 173"/>
                <a:gd name="T25" fmla="*/ 145 h 191"/>
                <a:gd name="T26" fmla="*/ 108 w 173"/>
                <a:gd name="T27" fmla="*/ 146 h 191"/>
                <a:gd name="T28" fmla="*/ 104 w 173"/>
                <a:gd name="T29" fmla="*/ 156 h 191"/>
                <a:gd name="T30" fmla="*/ 102 w 173"/>
                <a:gd name="T31" fmla="*/ 163 h 191"/>
                <a:gd name="T32" fmla="*/ 90 w 173"/>
                <a:gd name="T33" fmla="*/ 168 h 191"/>
                <a:gd name="T34" fmla="*/ 76 w 173"/>
                <a:gd name="T35" fmla="*/ 167 h 191"/>
                <a:gd name="T36" fmla="*/ 68 w 173"/>
                <a:gd name="T37" fmla="*/ 161 h 191"/>
                <a:gd name="T38" fmla="*/ 60 w 173"/>
                <a:gd name="T39" fmla="*/ 158 h 191"/>
                <a:gd name="T40" fmla="*/ 51 w 173"/>
                <a:gd name="T41" fmla="*/ 163 h 191"/>
                <a:gd name="T42" fmla="*/ 47 w 173"/>
                <a:gd name="T43" fmla="*/ 173 h 191"/>
                <a:gd name="T44" fmla="*/ 38 w 173"/>
                <a:gd name="T45" fmla="*/ 179 h 191"/>
                <a:gd name="T46" fmla="*/ 28 w 173"/>
                <a:gd name="T47" fmla="*/ 189 h 191"/>
                <a:gd name="T48" fmla="*/ 16 w 173"/>
                <a:gd name="T49" fmla="*/ 191 h 191"/>
                <a:gd name="T50" fmla="*/ 12 w 173"/>
                <a:gd name="T51" fmla="*/ 183 h 191"/>
                <a:gd name="T52" fmla="*/ 14 w 173"/>
                <a:gd name="T53" fmla="*/ 171 h 191"/>
                <a:gd name="T54" fmla="*/ 4 w 173"/>
                <a:gd name="T55" fmla="*/ 151 h 191"/>
                <a:gd name="T56" fmla="*/ 0 w 173"/>
                <a:gd name="T57" fmla="*/ 148 h 191"/>
                <a:gd name="T58" fmla="*/ 2 w 173"/>
                <a:gd name="T59" fmla="*/ 87 h 191"/>
                <a:gd name="T60" fmla="*/ 20 w 173"/>
                <a:gd name="T61" fmla="*/ 87 h 191"/>
                <a:gd name="T62" fmla="*/ 23 w 173"/>
                <a:gd name="T63" fmla="*/ 13 h 191"/>
                <a:gd name="T64" fmla="*/ 36 w 173"/>
                <a:gd name="T65" fmla="*/ 12 h 191"/>
                <a:gd name="T66" fmla="*/ 65 w 173"/>
                <a:gd name="T67" fmla="*/ 5 h 191"/>
                <a:gd name="T68" fmla="*/ 71 w 173"/>
                <a:gd name="T69" fmla="*/ 13 h 191"/>
                <a:gd name="T70" fmla="*/ 83 w 173"/>
                <a:gd name="T71" fmla="*/ 5 h 191"/>
                <a:gd name="T72" fmla="*/ 89 w 173"/>
                <a:gd name="T73" fmla="*/ 5 h 191"/>
                <a:gd name="T74" fmla="*/ 99 w 173"/>
                <a:gd name="T75" fmla="*/ 0 h 191"/>
                <a:gd name="T76" fmla="*/ 102 w 173"/>
                <a:gd name="T77" fmla="*/ 2 h 191"/>
                <a:gd name="T78" fmla="*/ 108 w 173"/>
                <a:gd name="T79" fmla="*/ 1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3" h="191">
                  <a:moveTo>
                    <a:pt x="108" y="19"/>
                  </a:moveTo>
                  <a:lnTo>
                    <a:pt x="112" y="22"/>
                  </a:lnTo>
                  <a:lnTo>
                    <a:pt x="117" y="34"/>
                  </a:lnTo>
                  <a:lnTo>
                    <a:pt x="137" y="57"/>
                  </a:lnTo>
                  <a:lnTo>
                    <a:pt x="144" y="59"/>
                  </a:lnTo>
                  <a:lnTo>
                    <a:pt x="144" y="67"/>
                  </a:lnTo>
                  <a:lnTo>
                    <a:pt x="149" y="80"/>
                  </a:lnTo>
                  <a:lnTo>
                    <a:pt x="162" y="83"/>
                  </a:lnTo>
                  <a:lnTo>
                    <a:pt x="173" y="92"/>
                  </a:lnTo>
                  <a:lnTo>
                    <a:pt x="147" y="108"/>
                  </a:lnTo>
                  <a:lnTo>
                    <a:pt x="130" y="123"/>
                  </a:lnTo>
                  <a:lnTo>
                    <a:pt x="124" y="137"/>
                  </a:lnTo>
                  <a:lnTo>
                    <a:pt x="118" y="145"/>
                  </a:lnTo>
                  <a:lnTo>
                    <a:pt x="108" y="146"/>
                  </a:lnTo>
                  <a:lnTo>
                    <a:pt x="104" y="156"/>
                  </a:lnTo>
                  <a:lnTo>
                    <a:pt x="102" y="163"/>
                  </a:lnTo>
                  <a:lnTo>
                    <a:pt x="90" y="168"/>
                  </a:lnTo>
                  <a:lnTo>
                    <a:pt x="76" y="167"/>
                  </a:lnTo>
                  <a:lnTo>
                    <a:pt x="68" y="161"/>
                  </a:lnTo>
                  <a:lnTo>
                    <a:pt x="60" y="158"/>
                  </a:lnTo>
                  <a:lnTo>
                    <a:pt x="51" y="163"/>
                  </a:lnTo>
                  <a:lnTo>
                    <a:pt x="47" y="173"/>
                  </a:lnTo>
                  <a:lnTo>
                    <a:pt x="38" y="179"/>
                  </a:lnTo>
                  <a:lnTo>
                    <a:pt x="28" y="189"/>
                  </a:lnTo>
                  <a:lnTo>
                    <a:pt x="16" y="191"/>
                  </a:lnTo>
                  <a:lnTo>
                    <a:pt x="12" y="183"/>
                  </a:lnTo>
                  <a:lnTo>
                    <a:pt x="14" y="171"/>
                  </a:lnTo>
                  <a:lnTo>
                    <a:pt x="4" y="151"/>
                  </a:lnTo>
                  <a:lnTo>
                    <a:pt x="0" y="148"/>
                  </a:lnTo>
                  <a:lnTo>
                    <a:pt x="2" y="87"/>
                  </a:lnTo>
                  <a:lnTo>
                    <a:pt x="20" y="87"/>
                  </a:lnTo>
                  <a:lnTo>
                    <a:pt x="23" y="13"/>
                  </a:lnTo>
                  <a:lnTo>
                    <a:pt x="36" y="12"/>
                  </a:lnTo>
                  <a:lnTo>
                    <a:pt x="65" y="5"/>
                  </a:lnTo>
                  <a:lnTo>
                    <a:pt x="71" y="13"/>
                  </a:lnTo>
                  <a:lnTo>
                    <a:pt x="83" y="5"/>
                  </a:lnTo>
                  <a:lnTo>
                    <a:pt x="89" y="5"/>
                  </a:lnTo>
                  <a:lnTo>
                    <a:pt x="99" y="0"/>
                  </a:lnTo>
                  <a:lnTo>
                    <a:pt x="102" y="2"/>
                  </a:lnTo>
                  <a:lnTo>
                    <a:pt x="108" y="19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4603750" y="3541713"/>
              <a:ext cx="376238" cy="292100"/>
            </a:xfrm>
            <a:custGeom>
              <a:avLst/>
              <a:gdLst>
                <a:gd name="T0" fmla="*/ 14 w 237"/>
                <a:gd name="T1" fmla="*/ 77 h 184"/>
                <a:gd name="T2" fmla="*/ 29 w 237"/>
                <a:gd name="T3" fmla="*/ 76 h 184"/>
                <a:gd name="T4" fmla="*/ 33 w 237"/>
                <a:gd name="T5" fmla="*/ 70 h 184"/>
                <a:gd name="T6" fmla="*/ 36 w 237"/>
                <a:gd name="T7" fmla="*/ 71 h 184"/>
                <a:gd name="T8" fmla="*/ 40 w 237"/>
                <a:gd name="T9" fmla="*/ 75 h 184"/>
                <a:gd name="T10" fmla="*/ 64 w 237"/>
                <a:gd name="T11" fmla="*/ 68 h 184"/>
                <a:gd name="T12" fmla="*/ 71 w 237"/>
                <a:gd name="T13" fmla="*/ 59 h 184"/>
                <a:gd name="T14" fmla="*/ 81 w 237"/>
                <a:gd name="T15" fmla="*/ 52 h 184"/>
                <a:gd name="T16" fmla="*/ 79 w 237"/>
                <a:gd name="T17" fmla="*/ 45 h 184"/>
                <a:gd name="T18" fmla="*/ 84 w 237"/>
                <a:gd name="T19" fmla="*/ 43 h 184"/>
                <a:gd name="T20" fmla="*/ 102 w 237"/>
                <a:gd name="T21" fmla="*/ 44 h 184"/>
                <a:gd name="T22" fmla="*/ 119 w 237"/>
                <a:gd name="T23" fmla="*/ 35 h 184"/>
                <a:gd name="T24" fmla="*/ 132 w 237"/>
                <a:gd name="T25" fmla="*/ 12 h 184"/>
                <a:gd name="T26" fmla="*/ 141 w 237"/>
                <a:gd name="T27" fmla="*/ 3 h 184"/>
                <a:gd name="T28" fmla="*/ 152 w 237"/>
                <a:gd name="T29" fmla="*/ 0 h 184"/>
                <a:gd name="T30" fmla="*/ 155 w 237"/>
                <a:gd name="T31" fmla="*/ 9 h 184"/>
                <a:gd name="T32" fmla="*/ 165 w 237"/>
                <a:gd name="T33" fmla="*/ 22 h 184"/>
                <a:gd name="T34" fmla="*/ 165 w 237"/>
                <a:gd name="T35" fmla="*/ 30 h 184"/>
                <a:gd name="T36" fmla="*/ 163 w 237"/>
                <a:gd name="T37" fmla="*/ 39 h 184"/>
                <a:gd name="T38" fmla="*/ 164 w 237"/>
                <a:gd name="T39" fmla="*/ 45 h 184"/>
                <a:gd name="T40" fmla="*/ 170 w 237"/>
                <a:gd name="T41" fmla="*/ 51 h 184"/>
                <a:gd name="T42" fmla="*/ 185 w 237"/>
                <a:gd name="T43" fmla="*/ 61 h 184"/>
                <a:gd name="T44" fmla="*/ 195 w 237"/>
                <a:gd name="T45" fmla="*/ 69 h 184"/>
                <a:gd name="T46" fmla="*/ 195 w 237"/>
                <a:gd name="T47" fmla="*/ 76 h 184"/>
                <a:gd name="T48" fmla="*/ 207 w 237"/>
                <a:gd name="T49" fmla="*/ 86 h 184"/>
                <a:gd name="T50" fmla="*/ 215 w 237"/>
                <a:gd name="T51" fmla="*/ 95 h 184"/>
                <a:gd name="T52" fmla="*/ 220 w 237"/>
                <a:gd name="T53" fmla="*/ 108 h 184"/>
                <a:gd name="T54" fmla="*/ 234 w 237"/>
                <a:gd name="T55" fmla="*/ 116 h 184"/>
                <a:gd name="T56" fmla="*/ 237 w 237"/>
                <a:gd name="T57" fmla="*/ 123 h 184"/>
                <a:gd name="T58" fmla="*/ 231 w 237"/>
                <a:gd name="T59" fmla="*/ 125 h 184"/>
                <a:gd name="T60" fmla="*/ 219 w 237"/>
                <a:gd name="T61" fmla="*/ 124 h 184"/>
                <a:gd name="T62" fmla="*/ 205 w 237"/>
                <a:gd name="T63" fmla="*/ 122 h 184"/>
                <a:gd name="T64" fmla="*/ 198 w 237"/>
                <a:gd name="T65" fmla="*/ 124 h 184"/>
                <a:gd name="T66" fmla="*/ 196 w 237"/>
                <a:gd name="T67" fmla="*/ 129 h 184"/>
                <a:gd name="T68" fmla="*/ 190 w 237"/>
                <a:gd name="T69" fmla="*/ 130 h 184"/>
                <a:gd name="T70" fmla="*/ 182 w 237"/>
                <a:gd name="T71" fmla="*/ 125 h 184"/>
                <a:gd name="T72" fmla="*/ 162 w 237"/>
                <a:gd name="T73" fmla="*/ 136 h 184"/>
                <a:gd name="T74" fmla="*/ 154 w 237"/>
                <a:gd name="T75" fmla="*/ 133 h 184"/>
                <a:gd name="T76" fmla="*/ 151 w 237"/>
                <a:gd name="T77" fmla="*/ 135 h 184"/>
                <a:gd name="T78" fmla="*/ 146 w 237"/>
                <a:gd name="T79" fmla="*/ 148 h 184"/>
                <a:gd name="T80" fmla="*/ 132 w 237"/>
                <a:gd name="T81" fmla="*/ 144 h 184"/>
                <a:gd name="T82" fmla="*/ 119 w 237"/>
                <a:gd name="T83" fmla="*/ 142 h 184"/>
                <a:gd name="T84" fmla="*/ 107 w 237"/>
                <a:gd name="T85" fmla="*/ 134 h 184"/>
                <a:gd name="T86" fmla="*/ 92 w 237"/>
                <a:gd name="T87" fmla="*/ 127 h 184"/>
                <a:gd name="T88" fmla="*/ 82 w 237"/>
                <a:gd name="T89" fmla="*/ 133 h 184"/>
                <a:gd name="T90" fmla="*/ 75 w 237"/>
                <a:gd name="T91" fmla="*/ 144 h 184"/>
                <a:gd name="T92" fmla="*/ 73 w 237"/>
                <a:gd name="T93" fmla="*/ 159 h 184"/>
                <a:gd name="T94" fmla="*/ 61 w 237"/>
                <a:gd name="T95" fmla="*/ 157 h 184"/>
                <a:gd name="T96" fmla="*/ 49 w 237"/>
                <a:gd name="T97" fmla="*/ 154 h 184"/>
                <a:gd name="T98" fmla="*/ 38 w 237"/>
                <a:gd name="T99" fmla="*/ 165 h 184"/>
                <a:gd name="T100" fmla="*/ 29 w 237"/>
                <a:gd name="T101" fmla="*/ 184 h 184"/>
                <a:gd name="T102" fmla="*/ 27 w 237"/>
                <a:gd name="T103" fmla="*/ 178 h 184"/>
                <a:gd name="T104" fmla="*/ 26 w 237"/>
                <a:gd name="T105" fmla="*/ 169 h 184"/>
                <a:gd name="T106" fmla="*/ 17 w 237"/>
                <a:gd name="T107" fmla="*/ 162 h 184"/>
                <a:gd name="T108" fmla="*/ 10 w 237"/>
                <a:gd name="T109" fmla="*/ 152 h 184"/>
                <a:gd name="T110" fmla="*/ 9 w 237"/>
                <a:gd name="T111" fmla="*/ 144 h 184"/>
                <a:gd name="T112" fmla="*/ 0 w 237"/>
                <a:gd name="T113" fmla="*/ 133 h 184"/>
                <a:gd name="T114" fmla="*/ 2 w 237"/>
                <a:gd name="T115" fmla="*/ 127 h 184"/>
                <a:gd name="T116" fmla="*/ 0 w 237"/>
                <a:gd name="T117" fmla="*/ 118 h 184"/>
                <a:gd name="T118" fmla="*/ 1 w 237"/>
                <a:gd name="T119" fmla="*/ 102 h 184"/>
                <a:gd name="T120" fmla="*/ 5 w 237"/>
                <a:gd name="T121" fmla="*/ 98 h 184"/>
                <a:gd name="T122" fmla="*/ 14 w 237"/>
                <a:gd name="T123" fmla="*/ 7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7" h="184">
                  <a:moveTo>
                    <a:pt x="14" y="77"/>
                  </a:moveTo>
                  <a:lnTo>
                    <a:pt x="29" y="76"/>
                  </a:lnTo>
                  <a:lnTo>
                    <a:pt x="33" y="70"/>
                  </a:lnTo>
                  <a:lnTo>
                    <a:pt x="36" y="71"/>
                  </a:lnTo>
                  <a:lnTo>
                    <a:pt x="40" y="75"/>
                  </a:lnTo>
                  <a:lnTo>
                    <a:pt x="64" y="68"/>
                  </a:lnTo>
                  <a:lnTo>
                    <a:pt x="71" y="59"/>
                  </a:lnTo>
                  <a:lnTo>
                    <a:pt x="81" y="52"/>
                  </a:lnTo>
                  <a:lnTo>
                    <a:pt x="79" y="45"/>
                  </a:lnTo>
                  <a:lnTo>
                    <a:pt x="84" y="43"/>
                  </a:lnTo>
                  <a:lnTo>
                    <a:pt x="102" y="44"/>
                  </a:lnTo>
                  <a:lnTo>
                    <a:pt x="119" y="35"/>
                  </a:lnTo>
                  <a:lnTo>
                    <a:pt x="132" y="12"/>
                  </a:lnTo>
                  <a:lnTo>
                    <a:pt x="141" y="3"/>
                  </a:lnTo>
                  <a:lnTo>
                    <a:pt x="152" y="0"/>
                  </a:lnTo>
                  <a:lnTo>
                    <a:pt x="155" y="9"/>
                  </a:lnTo>
                  <a:lnTo>
                    <a:pt x="165" y="22"/>
                  </a:lnTo>
                  <a:lnTo>
                    <a:pt x="165" y="30"/>
                  </a:lnTo>
                  <a:lnTo>
                    <a:pt x="163" y="39"/>
                  </a:lnTo>
                  <a:lnTo>
                    <a:pt x="164" y="45"/>
                  </a:lnTo>
                  <a:lnTo>
                    <a:pt x="170" y="51"/>
                  </a:lnTo>
                  <a:lnTo>
                    <a:pt x="185" y="61"/>
                  </a:lnTo>
                  <a:lnTo>
                    <a:pt x="195" y="69"/>
                  </a:lnTo>
                  <a:lnTo>
                    <a:pt x="195" y="76"/>
                  </a:lnTo>
                  <a:lnTo>
                    <a:pt x="207" y="86"/>
                  </a:lnTo>
                  <a:lnTo>
                    <a:pt x="215" y="95"/>
                  </a:lnTo>
                  <a:lnTo>
                    <a:pt x="220" y="108"/>
                  </a:lnTo>
                  <a:lnTo>
                    <a:pt x="234" y="116"/>
                  </a:lnTo>
                  <a:lnTo>
                    <a:pt x="237" y="123"/>
                  </a:lnTo>
                  <a:lnTo>
                    <a:pt x="231" y="125"/>
                  </a:lnTo>
                  <a:lnTo>
                    <a:pt x="219" y="124"/>
                  </a:lnTo>
                  <a:lnTo>
                    <a:pt x="205" y="122"/>
                  </a:lnTo>
                  <a:lnTo>
                    <a:pt x="198" y="124"/>
                  </a:lnTo>
                  <a:lnTo>
                    <a:pt x="196" y="129"/>
                  </a:lnTo>
                  <a:lnTo>
                    <a:pt x="190" y="130"/>
                  </a:lnTo>
                  <a:lnTo>
                    <a:pt x="182" y="125"/>
                  </a:lnTo>
                  <a:lnTo>
                    <a:pt x="162" y="136"/>
                  </a:lnTo>
                  <a:lnTo>
                    <a:pt x="154" y="133"/>
                  </a:lnTo>
                  <a:lnTo>
                    <a:pt x="151" y="135"/>
                  </a:lnTo>
                  <a:lnTo>
                    <a:pt x="146" y="148"/>
                  </a:lnTo>
                  <a:lnTo>
                    <a:pt x="132" y="144"/>
                  </a:lnTo>
                  <a:lnTo>
                    <a:pt x="119" y="142"/>
                  </a:lnTo>
                  <a:lnTo>
                    <a:pt x="107" y="134"/>
                  </a:lnTo>
                  <a:lnTo>
                    <a:pt x="92" y="127"/>
                  </a:lnTo>
                  <a:lnTo>
                    <a:pt x="82" y="133"/>
                  </a:lnTo>
                  <a:lnTo>
                    <a:pt x="75" y="144"/>
                  </a:lnTo>
                  <a:lnTo>
                    <a:pt x="73" y="159"/>
                  </a:lnTo>
                  <a:lnTo>
                    <a:pt x="61" y="157"/>
                  </a:lnTo>
                  <a:lnTo>
                    <a:pt x="49" y="154"/>
                  </a:lnTo>
                  <a:lnTo>
                    <a:pt x="38" y="165"/>
                  </a:lnTo>
                  <a:lnTo>
                    <a:pt x="29" y="184"/>
                  </a:lnTo>
                  <a:lnTo>
                    <a:pt x="27" y="178"/>
                  </a:lnTo>
                  <a:lnTo>
                    <a:pt x="26" y="169"/>
                  </a:lnTo>
                  <a:lnTo>
                    <a:pt x="17" y="162"/>
                  </a:lnTo>
                  <a:lnTo>
                    <a:pt x="10" y="152"/>
                  </a:lnTo>
                  <a:lnTo>
                    <a:pt x="9" y="144"/>
                  </a:lnTo>
                  <a:lnTo>
                    <a:pt x="0" y="133"/>
                  </a:lnTo>
                  <a:lnTo>
                    <a:pt x="2" y="127"/>
                  </a:lnTo>
                  <a:lnTo>
                    <a:pt x="0" y="118"/>
                  </a:lnTo>
                  <a:lnTo>
                    <a:pt x="1" y="102"/>
                  </a:lnTo>
                  <a:lnTo>
                    <a:pt x="5" y="98"/>
                  </a:lnTo>
                  <a:lnTo>
                    <a:pt x="14" y="77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2514600" y="2362200"/>
              <a:ext cx="58738" cy="34925"/>
            </a:xfrm>
            <a:custGeom>
              <a:avLst/>
              <a:gdLst>
                <a:gd name="T0" fmla="*/ 11 w 37"/>
                <a:gd name="T1" fmla="*/ 10 h 22"/>
                <a:gd name="T2" fmla="*/ 22 w 37"/>
                <a:gd name="T3" fmla="*/ 13 h 22"/>
                <a:gd name="T4" fmla="*/ 37 w 37"/>
                <a:gd name="T5" fmla="*/ 12 h 22"/>
                <a:gd name="T6" fmla="*/ 26 w 37"/>
                <a:gd name="T7" fmla="*/ 21 h 22"/>
                <a:gd name="T8" fmla="*/ 20 w 37"/>
                <a:gd name="T9" fmla="*/ 22 h 22"/>
                <a:gd name="T10" fmla="*/ 2 w 37"/>
                <a:gd name="T11" fmla="*/ 13 h 22"/>
                <a:gd name="T12" fmla="*/ 0 w 37"/>
                <a:gd name="T13" fmla="*/ 6 h 22"/>
                <a:gd name="T14" fmla="*/ 8 w 37"/>
                <a:gd name="T15" fmla="*/ 0 h 22"/>
                <a:gd name="T16" fmla="*/ 11 w 37"/>
                <a:gd name="T17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2">
                  <a:moveTo>
                    <a:pt x="11" y="10"/>
                  </a:moveTo>
                  <a:lnTo>
                    <a:pt x="22" y="13"/>
                  </a:lnTo>
                  <a:lnTo>
                    <a:pt x="37" y="12"/>
                  </a:lnTo>
                  <a:lnTo>
                    <a:pt x="26" y="21"/>
                  </a:lnTo>
                  <a:lnTo>
                    <a:pt x="20" y="22"/>
                  </a:lnTo>
                  <a:lnTo>
                    <a:pt x="2" y="13"/>
                  </a:lnTo>
                  <a:lnTo>
                    <a:pt x="0" y="6"/>
                  </a:lnTo>
                  <a:lnTo>
                    <a:pt x="8" y="0"/>
                  </a:lnTo>
                  <a:lnTo>
                    <a:pt x="11" y="1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4" name="Freeform 36"/>
            <p:cNvSpPr>
              <a:spLocks noEditPoints="1"/>
            </p:cNvSpPr>
            <p:nvPr/>
          </p:nvSpPr>
          <p:spPr bwMode="auto">
            <a:xfrm>
              <a:off x="893762" y="1347787"/>
              <a:ext cx="2208213" cy="1189038"/>
            </a:xfrm>
            <a:custGeom>
              <a:avLst/>
              <a:gdLst>
                <a:gd name="T0" fmla="*/ 5030 w 5699"/>
                <a:gd name="T1" fmla="*/ 189 h 3068"/>
                <a:gd name="T2" fmla="*/ 4486 w 5699"/>
                <a:gd name="T3" fmla="*/ 395 h 3068"/>
                <a:gd name="T4" fmla="*/ 4419 w 5699"/>
                <a:gd name="T5" fmla="*/ 225 h 3068"/>
                <a:gd name="T6" fmla="*/ 4392 w 5699"/>
                <a:gd name="T7" fmla="*/ 58 h 3068"/>
                <a:gd name="T8" fmla="*/ 5423 w 5699"/>
                <a:gd name="T9" fmla="*/ 7 h 3068"/>
                <a:gd name="T10" fmla="*/ 4022 w 5699"/>
                <a:gd name="T11" fmla="*/ 136 h 3068"/>
                <a:gd name="T12" fmla="*/ 3430 w 5699"/>
                <a:gd name="T13" fmla="*/ 261 h 3068"/>
                <a:gd name="T14" fmla="*/ 3861 w 5699"/>
                <a:gd name="T15" fmla="*/ 239 h 3068"/>
                <a:gd name="T16" fmla="*/ 3040 w 5699"/>
                <a:gd name="T17" fmla="*/ 281 h 3068"/>
                <a:gd name="T18" fmla="*/ 2702 w 5699"/>
                <a:gd name="T19" fmla="*/ 373 h 3068"/>
                <a:gd name="T20" fmla="*/ 3998 w 5699"/>
                <a:gd name="T21" fmla="*/ 378 h 3068"/>
                <a:gd name="T22" fmla="*/ 4259 w 5699"/>
                <a:gd name="T23" fmla="*/ 497 h 3068"/>
                <a:gd name="T24" fmla="*/ 3108 w 5699"/>
                <a:gd name="T25" fmla="*/ 415 h 3068"/>
                <a:gd name="T26" fmla="*/ 2781 w 5699"/>
                <a:gd name="T27" fmla="*/ 376 h 3068"/>
                <a:gd name="T28" fmla="*/ 3397 w 5699"/>
                <a:gd name="T29" fmla="*/ 466 h 3068"/>
                <a:gd name="T30" fmla="*/ 3741 w 5699"/>
                <a:gd name="T31" fmla="*/ 428 h 3068"/>
                <a:gd name="T32" fmla="*/ 2485 w 5699"/>
                <a:gd name="T33" fmla="*/ 522 h 3068"/>
                <a:gd name="T34" fmla="*/ 3658 w 5699"/>
                <a:gd name="T35" fmla="*/ 525 h 3068"/>
                <a:gd name="T36" fmla="*/ 3220 w 5699"/>
                <a:gd name="T37" fmla="*/ 713 h 3068"/>
                <a:gd name="T38" fmla="*/ 4363 w 5699"/>
                <a:gd name="T39" fmla="*/ 644 h 3068"/>
                <a:gd name="T40" fmla="*/ 4935 w 5699"/>
                <a:gd name="T41" fmla="*/ 1030 h 3068"/>
                <a:gd name="T42" fmla="*/ 4609 w 5699"/>
                <a:gd name="T43" fmla="*/ 1331 h 3068"/>
                <a:gd name="T44" fmla="*/ 3970 w 5699"/>
                <a:gd name="T45" fmla="*/ 1206 h 3068"/>
                <a:gd name="T46" fmla="*/ 4260 w 5699"/>
                <a:gd name="T47" fmla="*/ 820 h 3068"/>
                <a:gd name="T48" fmla="*/ 4081 w 5699"/>
                <a:gd name="T49" fmla="*/ 547 h 3068"/>
                <a:gd name="T50" fmla="*/ 3095 w 5699"/>
                <a:gd name="T51" fmla="*/ 573 h 3068"/>
                <a:gd name="T52" fmla="*/ 2829 w 5699"/>
                <a:gd name="T53" fmla="*/ 664 h 3068"/>
                <a:gd name="T54" fmla="*/ 2787 w 5699"/>
                <a:gd name="T55" fmla="*/ 885 h 3068"/>
                <a:gd name="T56" fmla="*/ 2450 w 5699"/>
                <a:gd name="T57" fmla="*/ 782 h 3068"/>
                <a:gd name="T58" fmla="*/ 3509 w 5699"/>
                <a:gd name="T59" fmla="*/ 917 h 3068"/>
                <a:gd name="T60" fmla="*/ 3972 w 5699"/>
                <a:gd name="T61" fmla="*/ 981 h 3068"/>
                <a:gd name="T62" fmla="*/ 2985 w 5699"/>
                <a:gd name="T63" fmla="*/ 1402 h 3068"/>
                <a:gd name="T64" fmla="*/ 3247 w 5699"/>
                <a:gd name="T65" fmla="*/ 1941 h 3068"/>
                <a:gd name="T66" fmla="*/ 3750 w 5699"/>
                <a:gd name="T67" fmla="*/ 1783 h 3068"/>
                <a:gd name="T68" fmla="*/ 4337 w 5699"/>
                <a:gd name="T69" fmla="*/ 1477 h 3068"/>
                <a:gd name="T70" fmla="*/ 4740 w 5699"/>
                <a:gd name="T71" fmla="*/ 1945 h 3068"/>
                <a:gd name="T72" fmla="*/ 4219 w 5699"/>
                <a:gd name="T73" fmla="*/ 2347 h 3068"/>
                <a:gd name="T74" fmla="*/ 4164 w 5699"/>
                <a:gd name="T75" fmla="*/ 2685 h 3068"/>
                <a:gd name="T76" fmla="*/ 4034 w 5699"/>
                <a:gd name="T77" fmla="*/ 2767 h 3068"/>
                <a:gd name="T78" fmla="*/ 3533 w 5699"/>
                <a:gd name="T79" fmla="*/ 2788 h 3068"/>
                <a:gd name="T80" fmla="*/ 2912 w 5699"/>
                <a:gd name="T81" fmla="*/ 3023 h 3068"/>
                <a:gd name="T82" fmla="*/ 2877 w 5699"/>
                <a:gd name="T83" fmla="*/ 2695 h 3068"/>
                <a:gd name="T84" fmla="*/ 2569 w 5699"/>
                <a:gd name="T85" fmla="*/ 2536 h 3068"/>
                <a:gd name="T86" fmla="*/ 1634 w 5699"/>
                <a:gd name="T87" fmla="*/ 2455 h 3068"/>
                <a:gd name="T88" fmla="*/ 264 w 5699"/>
                <a:gd name="T89" fmla="*/ 2180 h 3068"/>
                <a:gd name="T90" fmla="*/ 224 w 5699"/>
                <a:gd name="T91" fmla="*/ 1603 h 3068"/>
                <a:gd name="T92" fmla="*/ 1272 w 5699"/>
                <a:gd name="T93" fmla="*/ 843 h 3068"/>
                <a:gd name="T94" fmla="*/ 1966 w 5699"/>
                <a:gd name="T95" fmla="*/ 852 h 3068"/>
                <a:gd name="T96" fmla="*/ 2624 w 5699"/>
                <a:gd name="T97" fmla="*/ 901 h 3068"/>
                <a:gd name="T98" fmla="*/ 3256 w 5699"/>
                <a:gd name="T99" fmla="*/ 947 h 3068"/>
                <a:gd name="T100" fmla="*/ 3159 w 5699"/>
                <a:gd name="T101" fmla="*/ 875 h 3068"/>
                <a:gd name="T102" fmla="*/ 4305 w 5699"/>
                <a:gd name="T103" fmla="*/ 930 h 3068"/>
                <a:gd name="T104" fmla="*/ 3839 w 5699"/>
                <a:gd name="T105" fmla="*/ 1271 h 3068"/>
                <a:gd name="T106" fmla="*/ 3588 w 5699"/>
                <a:gd name="T107" fmla="*/ 1392 h 3068"/>
                <a:gd name="T108" fmla="*/ 3812 w 5699"/>
                <a:gd name="T109" fmla="*/ 1392 h 3068"/>
                <a:gd name="T110" fmla="*/ 4766 w 5699"/>
                <a:gd name="T111" fmla="*/ 2387 h 3068"/>
                <a:gd name="T112" fmla="*/ 4866 w 5699"/>
                <a:gd name="T113" fmla="*/ 2637 h 3068"/>
                <a:gd name="T114" fmla="*/ 4753 w 5699"/>
                <a:gd name="T115" fmla="*/ 2312 h 3068"/>
                <a:gd name="T116" fmla="*/ 117 w 5699"/>
                <a:gd name="T117" fmla="*/ 2327 h 3068"/>
                <a:gd name="T118" fmla="*/ 4287 w 5699"/>
                <a:gd name="T119" fmla="*/ 2375 h 3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99" h="3068">
                  <a:moveTo>
                    <a:pt x="5423" y="7"/>
                  </a:moveTo>
                  <a:lnTo>
                    <a:pt x="5539" y="10"/>
                  </a:lnTo>
                  <a:lnTo>
                    <a:pt x="5629" y="17"/>
                  </a:lnTo>
                  <a:lnTo>
                    <a:pt x="5699" y="30"/>
                  </a:lnTo>
                  <a:lnTo>
                    <a:pt x="5686" y="44"/>
                  </a:lnTo>
                  <a:lnTo>
                    <a:pt x="5555" y="66"/>
                  </a:lnTo>
                  <a:lnTo>
                    <a:pt x="5436" y="76"/>
                  </a:lnTo>
                  <a:lnTo>
                    <a:pt x="5383" y="88"/>
                  </a:lnTo>
                  <a:lnTo>
                    <a:pt x="5484" y="87"/>
                  </a:lnTo>
                  <a:lnTo>
                    <a:pt x="5346" y="120"/>
                  </a:lnTo>
                  <a:lnTo>
                    <a:pt x="5257" y="135"/>
                  </a:lnTo>
                  <a:lnTo>
                    <a:pt x="5136" y="180"/>
                  </a:lnTo>
                  <a:lnTo>
                    <a:pt x="5030" y="189"/>
                  </a:lnTo>
                  <a:lnTo>
                    <a:pt x="4989" y="201"/>
                  </a:lnTo>
                  <a:lnTo>
                    <a:pt x="4840" y="207"/>
                  </a:lnTo>
                  <a:lnTo>
                    <a:pt x="4898" y="214"/>
                  </a:lnTo>
                  <a:lnTo>
                    <a:pt x="4856" y="224"/>
                  </a:lnTo>
                  <a:lnTo>
                    <a:pt x="4869" y="253"/>
                  </a:lnTo>
                  <a:lnTo>
                    <a:pt x="4804" y="273"/>
                  </a:lnTo>
                  <a:lnTo>
                    <a:pt x="4714" y="290"/>
                  </a:lnTo>
                  <a:lnTo>
                    <a:pt x="4669" y="313"/>
                  </a:lnTo>
                  <a:lnTo>
                    <a:pt x="4584" y="331"/>
                  </a:lnTo>
                  <a:lnTo>
                    <a:pt x="4578" y="345"/>
                  </a:lnTo>
                  <a:lnTo>
                    <a:pt x="4664" y="343"/>
                  </a:lnTo>
                  <a:lnTo>
                    <a:pt x="4652" y="357"/>
                  </a:lnTo>
                  <a:lnTo>
                    <a:pt x="4486" y="395"/>
                  </a:lnTo>
                  <a:lnTo>
                    <a:pt x="4373" y="377"/>
                  </a:lnTo>
                  <a:lnTo>
                    <a:pt x="4218" y="387"/>
                  </a:lnTo>
                  <a:lnTo>
                    <a:pt x="4152" y="380"/>
                  </a:lnTo>
                  <a:lnTo>
                    <a:pt x="4062" y="376"/>
                  </a:lnTo>
                  <a:lnTo>
                    <a:pt x="4086" y="347"/>
                  </a:lnTo>
                  <a:lnTo>
                    <a:pt x="4191" y="333"/>
                  </a:lnTo>
                  <a:lnTo>
                    <a:pt x="4212" y="290"/>
                  </a:lnTo>
                  <a:lnTo>
                    <a:pt x="4246" y="285"/>
                  </a:lnTo>
                  <a:lnTo>
                    <a:pt x="4349" y="311"/>
                  </a:lnTo>
                  <a:lnTo>
                    <a:pt x="4322" y="273"/>
                  </a:lnTo>
                  <a:lnTo>
                    <a:pt x="4256" y="262"/>
                  </a:lnTo>
                  <a:lnTo>
                    <a:pt x="4319" y="239"/>
                  </a:lnTo>
                  <a:lnTo>
                    <a:pt x="4419" y="225"/>
                  </a:lnTo>
                  <a:lnTo>
                    <a:pt x="4453" y="206"/>
                  </a:lnTo>
                  <a:lnTo>
                    <a:pt x="4411" y="184"/>
                  </a:lnTo>
                  <a:lnTo>
                    <a:pt x="4423" y="155"/>
                  </a:lnTo>
                  <a:lnTo>
                    <a:pt x="4548" y="157"/>
                  </a:lnTo>
                  <a:lnTo>
                    <a:pt x="4578" y="163"/>
                  </a:lnTo>
                  <a:lnTo>
                    <a:pt x="4673" y="143"/>
                  </a:lnTo>
                  <a:lnTo>
                    <a:pt x="4575" y="137"/>
                  </a:lnTo>
                  <a:lnTo>
                    <a:pt x="4408" y="140"/>
                  </a:lnTo>
                  <a:lnTo>
                    <a:pt x="4347" y="122"/>
                  </a:lnTo>
                  <a:lnTo>
                    <a:pt x="4335" y="100"/>
                  </a:lnTo>
                  <a:lnTo>
                    <a:pt x="4300" y="85"/>
                  </a:lnTo>
                  <a:lnTo>
                    <a:pt x="4312" y="67"/>
                  </a:lnTo>
                  <a:lnTo>
                    <a:pt x="4392" y="58"/>
                  </a:lnTo>
                  <a:lnTo>
                    <a:pt x="4447" y="56"/>
                  </a:lnTo>
                  <a:lnTo>
                    <a:pt x="4547" y="48"/>
                  </a:lnTo>
                  <a:lnTo>
                    <a:pt x="4636" y="29"/>
                  </a:lnTo>
                  <a:lnTo>
                    <a:pt x="4688" y="32"/>
                  </a:lnTo>
                  <a:lnTo>
                    <a:pt x="4721" y="46"/>
                  </a:lnTo>
                  <a:lnTo>
                    <a:pt x="4787" y="19"/>
                  </a:lnTo>
                  <a:lnTo>
                    <a:pt x="4855" y="11"/>
                  </a:lnTo>
                  <a:lnTo>
                    <a:pt x="4941" y="5"/>
                  </a:lnTo>
                  <a:lnTo>
                    <a:pt x="5080" y="3"/>
                  </a:lnTo>
                  <a:lnTo>
                    <a:pt x="5098" y="9"/>
                  </a:lnTo>
                  <a:lnTo>
                    <a:pt x="5236" y="0"/>
                  </a:lnTo>
                  <a:lnTo>
                    <a:pt x="5329" y="3"/>
                  </a:lnTo>
                  <a:lnTo>
                    <a:pt x="5423" y="7"/>
                  </a:lnTo>
                  <a:moveTo>
                    <a:pt x="4382" y="188"/>
                  </a:moveTo>
                  <a:lnTo>
                    <a:pt x="4419" y="206"/>
                  </a:lnTo>
                  <a:lnTo>
                    <a:pt x="4335" y="223"/>
                  </a:lnTo>
                  <a:lnTo>
                    <a:pt x="4199" y="267"/>
                  </a:lnTo>
                  <a:lnTo>
                    <a:pt x="4110" y="271"/>
                  </a:lnTo>
                  <a:lnTo>
                    <a:pt x="4018" y="263"/>
                  </a:lnTo>
                  <a:lnTo>
                    <a:pt x="3994" y="240"/>
                  </a:lnTo>
                  <a:lnTo>
                    <a:pt x="4019" y="219"/>
                  </a:lnTo>
                  <a:lnTo>
                    <a:pt x="4074" y="204"/>
                  </a:lnTo>
                  <a:lnTo>
                    <a:pt x="3987" y="204"/>
                  </a:lnTo>
                  <a:lnTo>
                    <a:pt x="3958" y="185"/>
                  </a:lnTo>
                  <a:lnTo>
                    <a:pt x="3959" y="160"/>
                  </a:lnTo>
                  <a:lnTo>
                    <a:pt x="4022" y="136"/>
                  </a:lnTo>
                  <a:lnTo>
                    <a:pt x="4075" y="119"/>
                  </a:lnTo>
                  <a:lnTo>
                    <a:pt x="4127" y="116"/>
                  </a:lnTo>
                  <a:lnTo>
                    <a:pt x="4123" y="103"/>
                  </a:lnTo>
                  <a:lnTo>
                    <a:pt x="4233" y="101"/>
                  </a:lnTo>
                  <a:lnTo>
                    <a:pt x="4257" y="129"/>
                  </a:lnTo>
                  <a:lnTo>
                    <a:pt x="4321" y="141"/>
                  </a:lnTo>
                  <a:lnTo>
                    <a:pt x="4386" y="151"/>
                  </a:lnTo>
                  <a:lnTo>
                    <a:pt x="4382" y="188"/>
                  </a:lnTo>
                  <a:moveTo>
                    <a:pt x="3671" y="265"/>
                  </a:moveTo>
                  <a:lnTo>
                    <a:pt x="3660" y="289"/>
                  </a:lnTo>
                  <a:lnTo>
                    <a:pt x="3589" y="283"/>
                  </a:lnTo>
                  <a:lnTo>
                    <a:pt x="3534" y="263"/>
                  </a:lnTo>
                  <a:lnTo>
                    <a:pt x="3430" y="261"/>
                  </a:lnTo>
                  <a:lnTo>
                    <a:pt x="3498" y="244"/>
                  </a:lnTo>
                  <a:lnTo>
                    <a:pt x="3458" y="230"/>
                  </a:lnTo>
                  <a:lnTo>
                    <a:pt x="3484" y="208"/>
                  </a:lnTo>
                  <a:lnTo>
                    <a:pt x="3567" y="216"/>
                  </a:lnTo>
                  <a:lnTo>
                    <a:pt x="3669" y="237"/>
                  </a:lnTo>
                  <a:lnTo>
                    <a:pt x="3671" y="265"/>
                  </a:lnTo>
                  <a:moveTo>
                    <a:pt x="3857" y="280"/>
                  </a:moveTo>
                  <a:lnTo>
                    <a:pt x="3771" y="293"/>
                  </a:lnTo>
                  <a:lnTo>
                    <a:pt x="3748" y="279"/>
                  </a:lnTo>
                  <a:lnTo>
                    <a:pt x="3753" y="257"/>
                  </a:lnTo>
                  <a:lnTo>
                    <a:pt x="3779" y="233"/>
                  </a:lnTo>
                  <a:lnTo>
                    <a:pt x="3838" y="235"/>
                  </a:lnTo>
                  <a:lnTo>
                    <a:pt x="3861" y="239"/>
                  </a:lnTo>
                  <a:lnTo>
                    <a:pt x="3894" y="259"/>
                  </a:lnTo>
                  <a:lnTo>
                    <a:pt x="3857" y="280"/>
                  </a:lnTo>
                  <a:moveTo>
                    <a:pt x="3231" y="248"/>
                  </a:moveTo>
                  <a:lnTo>
                    <a:pt x="3157" y="260"/>
                  </a:lnTo>
                  <a:lnTo>
                    <a:pt x="3078" y="260"/>
                  </a:lnTo>
                  <a:lnTo>
                    <a:pt x="3090" y="251"/>
                  </a:lnTo>
                  <a:lnTo>
                    <a:pt x="3163" y="234"/>
                  </a:lnTo>
                  <a:lnTo>
                    <a:pt x="3185" y="237"/>
                  </a:lnTo>
                  <a:lnTo>
                    <a:pt x="3231" y="248"/>
                  </a:lnTo>
                  <a:moveTo>
                    <a:pt x="3135" y="302"/>
                  </a:moveTo>
                  <a:lnTo>
                    <a:pt x="3021" y="319"/>
                  </a:lnTo>
                  <a:lnTo>
                    <a:pt x="2975" y="300"/>
                  </a:lnTo>
                  <a:lnTo>
                    <a:pt x="3040" y="281"/>
                  </a:lnTo>
                  <a:lnTo>
                    <a:pt x="3119" y="275"/>
                  </a:lnTo>
                  <a:lnTo>
                    <a:pt x="3175" y="284"/>
                  </a:lnTo>
                  <a:lnTo>
                    <a:pt x="3135" y="302"/>
                  </a:lnTo>
                  <a:moveTo>
                    <a:pt x="3917" y="312"/>
                  </a:moveTo>
                  <a:lnTo>
                    <a:pt x="3893" y="314"/>
                  </a:lnTo>
                  <a:lnTo>
                    <a:pt x="3806" y="310"/>
                  </a:lnTo>
                  <a:lnTo>
                    <a:pt x="3812" y="294"/>
                  </a:lnTo>
                  <a:lnTo>
                    <a:pt x="3909" y="294"/>
                  </a:lnTo>
                  <a:lnTo>
                    <a:pt x="3930" y="305"/>
                  </a:lnTo>
                  <a:lnTo>
                    <a:pt x="3917" y="312"/>
                  </a:lnTo>
                  <a:moveTo>
                    <a:pt x="2839" y="305"/>
                  </a:moveTo>
                  <a:lnTo>
                    <a:pt x="2768" y="351"/>
                  </a:lnTo>
                  <a:lnTo>
                    <a:pt x="2702" y="373"/>
                  </a:lnTo>
                  <a:lnTo>
                    <a:pt x="2651" y="376"/>
                  </a:lnTo>
                  <a:lnTo>
                    <a:pt x="2523" y="402"/>
                  </a:lnTo>
                  <a:lnTo>
                    <a:pt x="2430" y="412"/>
                  </a:lnTo>
                  <a:lnTo>
                    <a:pt x="2382" y="398"/>
                  </a:lnTo>
                  <a:lnTo>
                    <a:pt x="2382" y="398"/>
                  </a:lnTo>
                  <a:lnTo>
                    <a:pt x="2530" y="352"/>
                  </a:lnTo>
                  <a:lnTo>
                    <a:pt x="2686" y="313"/>
                  </a:lnTo>
                  <a:lnTo>
                    <a:pt x="2760" y="314"/>
                  </a:lnTo>
                  <a:lnTo>
                    <a:pt x="2839" y="305"/>
                  </a:lnTo>
                  <a:moveTo>
                    <a:pt x="3847" y="338"/>
                  </a:moveTo>
                  <a:lnTo>
                    <a:pt x="3880" y="358"/>
                  </a:lnTo>
                  <a:lnTo>
                    <a:pt x="3977" y="357"/>
                  </a:lnTo>
                  <a:lnTo>
                    <a:pt x="3998" y="378"/>
                  </a:lnTo>
                  <a:lnTo>
                    <a:pt x="3963" y="401"/>
                  </a:lnTo>
                  <a:lnTo>
                    <a:pt x="4005" y="415"/>
                  </a:lnTo>
                  <a:lnTo>
                    <a:pt x="4022" y="430"/>
                  </a:lnTo>
                  <a:lnTo>
                    <a:pt x="4087" y="433"/>
                  </a:lnTo>
                  <a:lnTo>
                    <a:pt x="4155" y="438"/>
                  </a:lnTo>
                  <a:lnTo>
                    <a:pt x="4247" y="425"/>
                  </a:lnTo>
                  <a:lnTo>
                    <a:pt x="4354" y="419"/>
                  </a:lnTo>
                  <a:lnTo>
                    <a:pt x="4431" y="424"/>
                  </a:lnTo>
                  <a:lnTo>
                    <a:pt x="4463" y="448"/>
                  </a:lnTo>
                  <a:lnTo>
                    <a:pt x="4451" y="474"/>
                  </a:lnTo>
                  <a:lnTo>
                    <a:pt x="4405" y="491"/>
                  </a:lnTo>
                  <a:lnTo>
                    <a:pt x="4317" y="505"/>
                  </a:lnTo>
                  <a:lnTo>
                    <a:pt x="4259" y="497"/>
                  </a:lnTo>
                  <a:lnTo>
                    <a:pt x="4104" y="507"/>
                  </a:lnTo>
                  <a:lnTo>
                    <a:pt x="3998" y="509"/>
                  </a:lnTo>
                  <a:lnTo>
                    <a:pt x="3924" y="501"/>
                  </a:lnTo>
                  <a:lnTo>
                    <a:pt x="3810" y="480"/>
                  </a:lnTo>
                  <a:lnTo>
                    <a:pt x="3828" y="444"/>
                  </a:lnTo>
                  <a:lnTo>
                    <a:pt x="3855" y="413"/>
                  </a:lnTo>
                  <a:lnTo>
                    <a:pt x="3834" y="386"/>
                  </a:lnTo>
                  <a:lnTo>
                    <a:pt x="3740" y="378"/>
                  </a:lnTo>
                  <a:lnTo>
                    <a:pt x="3704" y="359"/>
                  </a:lnTo>
                  <a:lnTo>
                    <a:pt x="3751" y="334"/>
                  </a:lnTo>
                  <a:lnTo>
                    <a:pt x="3847" y="338"/>
                  </a:lnTo>
                  <a:moveTo>
                    <a:pt x="3116" y="393"/>
                  </a:moveTo>
                  <a:lnTo>
                    <a:pt x="3108" y="415"/>
                  </a:lnTo>
                  <a:lnTo>
                    <a:pt x="3165" y="405"/>
                  </a:lnTo>
                  <a:lnTo>
                    <a:pt x="3214" y="408"/>
                  </a:lnTo>
                  <a:lnTo>
                    <a:pt x="3186" y="439"/>
                  </a:lnTo>
                  <a:lnTo>
                    <a:pt x="3120" y="469"/>
                  </a:lnTo>
                  <a:lnTo>
                    <a:pt x="2937" y="479"/>
                  </a:lnTo>
                  <a:lnTo>
                    <a:pt x="2775" y="507"/>
                  </a:lnTo>
                  <a:lnTo>
                    <a:pt x="2696" y="508"/>
                  </a:lnTo>
                  <a:lnTo>
                    <a:pt x="2716" y="487"/>
                  </a:lnTo>
                  <a:lnTo>
                    <a:pt x="2856" y="459"/>
                  </a:lnTo>
                  <a:lnTo>
                    <a:pt x="2618" y="466"/>
                  </a:lnTo>
                  <a:lnTo>
                    <a:pt x="2563" y="455"/>
                  </a:lnTo>
                  <a:lnTo>
                    <a:pt x="2712" y="393"/>
                  </a:lnTo>
                  <a:lnTo>
                    <a:pt x="2781" y="376"/>
                  </a:lnTo>
                  <a:lnTo>
                    <a:pt x="2894" y="397"/>
                  </a:lnTo>
                  <a:lnTo>
                    <a:pt x="2935" y="434"/>
                  </a:lnTo>
                  <a:lnTo>
                    <a:pt x="3017" y="439"/>
                  </a:lnTo>
                  <a:lnTo>
                    <a:pt x="3020" y="379"/>
                  </a:lnTo>
                  <a:lnTo>
                    <a:pt x="3094" y="356"/>
                  </a:lnTo>
                  <a:lnTo>
                    <a:pt x="3136" y="364"/>
                  </a:lnTo>
                  <a:lnTo>
                    <a:pt x="3116" y="393"/>
                  </a:lnTo>
                  <a:moveTo>
                    <a:pt x="3634" y="361"/>
                  </a:moveTo>
                  <a:lnTo>
                    <a:pt x="3639" y="390"/>
                  </a:lnTo>
                  <a:lnTo>
                    <a:pt x="3605" y="422"/>
                  </a:lnTo>
                  <a:lnTo>
                    <a:pt x="3531" y="469"/>
                  </a:lnTo>
                  <a:lnTo>
                    <a:pt x="3440" y="476"/>
                  </a:lnTo>
                  <a:lnTo>
                    <a:pt x="3397" y="466"/>
                  </a:lnTo>
                  <a:lnTo>
                    <a:pt x="3440" y="428"/>
                  </a:lnTo>
                  <a:lnTo>
                    <a:pt x="3353" y="433"/>
                  </a:lnTo>
                  <a:lnTo>
                    <a:pt x="3406" y="385"/>
                  </a:lnTo>
                  <a:lnTo>
                    <a:pt x="3457" y="387"/>
                  </a:lnTo>
                  <a:lnTo>
                    <a:pt x="3555" y="366"/>
                  </a:lnTo>
                  <a:lnTo>
                    <a:pt x="3621" y="369"/>
                  </a:lnTo>
                  <a:lnTo>
                    <a:pt x="3634" y="361"/>
                  </a:lnTo>
                  <a:moveTo>
                    <a:pt x="3759" y="471"/>
                  </a:moveTo>
                  <a:lnTo>
                    <a:pt x="3706" y="496"/>
                  </a:lnTo>
                  <a:lnTo>
                    <a:pt x="3637" y="491"/>
                  </a:lnTo>
                  <a:lnTo>
                    <a:pt x="3593" y="474"/>
                  </a:lnTo>
                  <a:lnTo>
                    <a:pt x="3651" y="445"/>
                  </a:lnTo>
                  <a:lnTo>
                    <a:pt x="3741" y="428"/>
                  </a:lnTo>
                  <a:lnTo>
                    <a:pt x="3762" y="450"/>
                  </a:lnTo>
                  <a:lnTo>
                    <a:pt x="3759" y="471"/>
                  </a:lnTo>
                  <a:moveTo>
                    <a:pt x="2102" y="711"/>
                  </a:moveTo>
                  <a:lnTo>
                    <a:pt x="1922" y="744"/>
                  </a:lnTo>
                  <a:lnTo>
                    <a:pt x="1931" y="714"/>
                  </a:lnTo>
                  <a:lnTo>
                    <a:pt x="1854" y="677"/>
                  </a:lnTo>
                  <a:lnTo>
                    <a:pt x="1914" y="648"/>
                  </a:lnTo>
                  <a:lnTo>
                    <a:pt x="2013" y="599"/>
                  </a:lnTo>
                  <a:lnTo>
                    <a:pt x="2115" y="555"/>
                  </a:lnTo>
                  <a:lnTo>
                    <a:pt x="2118" y="515"/>
                  </a:lnTo>
                  <a:lnTo>
                    <a:pt x="2304" y="505"/>
                  </a:lnTo>
                  <a:lnTo>
                    <a:pt x="2359" y="518"/>
                  </a:lnTo>
                  <a:lnTo>
                    <a:pt x="2485" y="522"/>
                  </a:lnTo>
                  <a:lnTo>
                    <a:pt x="2511" y="541"/>
                  </a:lnTo>
                  <a:lnTo>
                    <a:pt x="2532" y="569"/>
                  </a:lnTo>
                  <a:lnTo>
                    <a:pt x="2446" y="586"/>
                  </a:lnTo>
                  <a:lnTo>
                    <a:pt x="2261" y="633"/>
                  </a:lnTo>
                  <a:lnTo>
                    <a:pt x="2138" y="681"/>
                  </a:lnTo>
                  <a:lnTo>
                    <a:pt x="2102" y="711"/>
                  </a:lnTo>
                  <a:moveTo>
                    <a:pt x="3636" y="616"/>
                  </a:moveTo>
                  <a:lnTo>
                    <a:pt x="3531" y="667"/>
                  </a:lnTo>
                  <a:lnTo>
                    <a:pt x="3474" y="664"/>
                  </a:lnTo>
                  <a:lnTo>
                    <a:pt x="3499" y="605"/>
                  </a:lnTo>
                  <a:lnTo>
                    <a:pt x="3534" y="571"/>
                  </a:lnTo>
                  <a:lnTo>
                    <a:pt x="3589" y="543"/>
                  </a:lnTo>
                  <a:lnTo>
                    <a:pt x="3658" y="525"/>
                  </a:lnTo>
                  <a:lnTo>
                    <a:pt x="3762" y="528"/>
                  </a:lnTo>
                  <a:lnTo>
                    <a:pt x="3844" y="544"/>
                  </a:lnTo>
                  <a:lnTo>
                    <a:pt x="3710" y="603"/>
                  </a:lnTo>
                  <a:lnTo>
                    <a:pt x="3636" y="616"/>
                  </a:lnTo>
                  <a:moveTo>
                    <a:pt x="3338" y="545"/>
                  </a:moveTo>
                  <a:lnTo>
                    <a:pt x="3385" y="558"/>
                  </a:lnTo>
                  <a:lnTo>
                    <a:pt x="3485" y="550"/>
                  </a:lnTo>
                  <a:lnTo>
                    <a:pt x="3479" y="569"/>
                  </a:lnTo>
                  <a:lnTo>
                    <a:pt x="3398" y="601"/>
                  </a:lnTo>
                  <a:lnTo>
                    <a:pt x="3448" y="630"/>
                  </a:lnTo>
                  <a:lnTo>
                    <a:pt x="3378" y="692"/>
                  </a:lnTo>
                  <a:lnTo>
                    <a:pt x="3265" y="718"/>
                  </a:lnTo>
                  <a:lnTo>
                    <a:pt x="3220" y="713"/>
                  </a:lnTo>
                  <a:lnTo>
                    <a:pt x="3210" y="686"/>
                  </a:lnTo>
                  <a:lnTo>
                    <a:pt x="3133" y="634"/>
                  </a:lnTo>
                  <a:lnTo>
                    <a:pt x="3157" y="612"/>
                  </a:lnTo>
                  <a:lnTo>
                    <a:pt x="3254" y="620"/>
                  </a:lnTo>
                  <a:lnTo>
                    <a:pt x="3243" y="577"/>
                  </a:lnTo>
                  <a:lnTo>
                    <a:pt x="3338" y="545"/>
                  </a:lnTo>
                  <a:moveTo>
                    <a:pt x="4004" y="590"/>
                  </a:moveTo>
                  <a:lnTo>
                    <a:pt x="4008" y="632"/>
                  </a:lnTo>
                  <a:lnTo>
                    <a:pt x="4104" y="578"/>
                  </a:lnTo>
                  <a:lnTo>
                    <a:pt x="4258" y="551"/>
                  </a:lnTo>
                  <a:lnTo>
                    <a:pt x="4288" y="620"/>
                  </a:lnTo>
                  <a:lnTo>
                    <a:pt x="4244" y="664"/>
                  </a:lnTo>
                  <a:lnTo>
                    <a:pt x="4363" y="644"/>
                  </a:lnTo>
                  <a:lnTo>
                    <a:pt x="4434" y="618"/>
                  </a:lnTo>
                  <a:lnTo>
                    <a:pt x="4523" y="652"/>
                  </a:lnTo>
                  <a:lnTo>
                    <a:pt x="4571" y="684"/>
                  </a:lnTo>
                  <a:lnTo>
                    <a:pt x="4556" y="714"/>
                  </a:lnTo>
                  <a:lnTo>
                    <a:pt x="4665" y="699"/>
                  </a:lnTo>
                  <a:lnTo>
                    <a:pt x="4689" y="743"/>
                  </a:lnTo>
                  <a:lnTo>
                    <a:pt x="4799" y="771"/>
                  </a:lnTo>
                  <a:lnTo>
                    <a:pt x="4828" y="799"/>
                  </a:lnTo>
                  <a:lnTo>
                    <a:pt x="4836" y="866"/>
                  </a:lnTo>
                  <a:lnTo>
                    <a:pt x="4715" y="899"/>
                  </a:lnTo>
                  <a:lnTo>
                    <a:pt x="4815" y="946"/>
                  </a:lnTo>
                  <a:lnTo>
                    <a:pt x="4893" y="962"/>
                  </a:lnTo>
                  <a:lnTo>
                    <a:pt x="4935" y="1030"/>
                  </a:lnTo>
                  <a:lnTo>
                    <a:pt x="5020" y="1035"/>
                  </a:lnTo>
                  <a:lnTo>
                    <a:pt x="4975" y="1087"/>
                  </a:lnTo>
                  <a:lnTo>
                    <a:pt x="4828" y="1174"/>
                  </a:lnTo>
                  <a:lnTo>
                    <a:pt x="4776" y="1142"/>
                  </a:lnTo>
                  <a:lnTo>
                    <a:pt x="4727" y="1070"/>
                  </a:lnTo>
                  <a:lnTo>
                    <a:pt x="4649" y="1079"/>
                  </a:lnTo>
                  <a:lnTo>
                    <a:pt x="4617" y="1122"/>
                  </a:lnTo>
                  <a:lnTo>
                    <a:pt x="4652" y="1166"/>
                  </a:lnTo>
                  <a:lnTo>
                    <a:pt x="4710" y="1201"/>
                  </a:lnTo>
                  <a:lnTo>
                    <a:pt x="4723" y="1221"/>
                  </a:lnTo>
                  <a:lnTo>
                    <a:pt x="4721" y="1296"/>
                  </a:lnTo>
                  <a:lnTo>
                    <a:pt x="4672" y="1352"/>
                  </a:lnTo>
                  <a:lnTo>
                    <a:pt x="4609" y="1331"/>
                  </a:lnTo>
                  <a:lnTo>
                    <a:pt x="4496" y="1269"/>
                  </a:lnTo>
                  <a:lnTo>
                    <a:pt x="4542" y="1335"/>
                  </a:lnTo>
                  <a:lnTo>
                    <a:pt x="4579" y="1382"/>
                  </a:lnTo>
                  <a:lnTo>
                    <a:pt x="4575" y="1409"/>
                  </a:lnTo>
                  <a:lnTo>
                    <a:pt x="4431" y="1378"/>
                  </a:lnTo>
                  <a:lnTo>
                    <a:pt x="4330" y="1333"/>
                  </a:lnTo>
                  <a:lnTo>
                    <a:pt x="4281" y="1296"/>
                  </a:lnTo>
                  <a:lnTo>
                    <a:pt x="4313" y="1274"/>
                  </a:lnTo>
                  <a:lnTo>
                    <a:pt x="4250" y="1235"/>
                  </a:lnTo>
                  <a:lnTo>
                    <a:pt x="4189" y="1198"/>
                  </a:lnTo>
                  <a:lnTo>
                    <a:pt x="4176" y="1220"/>
                  </a:lnTo>
                  <a:lnTo>
                    <a:pt x="4002" y="1232"/>
                  </a:lnTo>
                  <a:lnTo>
                    <a:pt x="3970" y="1206"/>
                  </a:lnTo>
                  <a:lnTo>
                    <a:pt x="4044" y="1151"/>
                  </a:lnTo>
                  <a:lnTo>
                    <a:pt x="4152" y="1149"/>
                  </a:lnTo>
                  <a:lnTo>
                    <a:pt x="4275" y="1140"/>
                  </a:lnTo>
                  <a:lnTo>
                    <a:pt x="4273" y="1113"/>
                  </a:lnTo>
                  <a:lnTo>
                    <a:pt x="4317" y="1076"/>
                  </a:lnTo>
                  <a:lnTo>
                    <a:pt x="4435" y="1004"/>
                  </a:lnTo>
                  <a:lnTo>
                    <a:pt x="4441" y="971"/>
                  </a:lnTo>
                  <a:lnTo>
                    <a:pt x="4436" y="946"/>
                  </a:lnTo>
                  <a:lnTo>
                    <a:pt x="4376" y="911"/>
                  </a:lnTo>
                  <a:lnTo>
                    <a:pt x="4282" y="887"/>
                  </a:lnTo>
                  <a:lnTo>
                    <a:pt x="4330" y="868"/>
                  </a:lnTo>
                  <a:lnTo>
                    <a:pt x="4305" y="824"/>
                  </a:lnTo>
                  <a:lnTo>
                    <a:pt x="4260" y="820"/>
                  </a:lnTo>
                  <a:lnTo>
                    <a:pt x="4235" y="796"/>
                  </a:lnTo>
                  <a:lnTo>
                    <a:pt x="4191" y="817"/>
                  </a:lnTo>
                  <a:lnTo>
                    <a:pt x="4086" y="826"/>
                  </a:lnTo>
                  <a:lnTo>
                    <a:pt x="3902" y="810"/>
                  </a:lnTo>
                  <a:lnTo>
                    <a:pt x="3805" y="789"/>
                  </a:lnTo>
                  <a:lnTo>
                    <a:pt x="3727" y="779"/>
                  </a:lnTo>
                  <a:lnTo>
                    <a:pt x="3704" y="754"/>
                  </a:lnTo>
                  <a:lnTo>
                    <a:pt x="3787" y="722"/>
                  </a:lnTo>
                  <a:lnTo>
                    <a:pt x="3712" y="722"/>
                  </a:lnTo>
                  <a:lnTo>
                    <a:pt x="3758" y="652"/>
                  </a:lnTo>
                  <a:lnTo>
                    <a:pt x="3854" y="592"/>
                  </a:lnTo>
                  <a:lnTo>
                    <a:pt x="3932" y="565"/>
                  </a:lnTo>
                  <a:lnTo>
                    <a:pt x="4081" y="547"/>
                  </a:lnTo>
                  <a:lnTo>
                    <a:pt x="4004" y="590"/>
                  </a:lnTo>
                  <a:moveTo>
                    <a:pt x="4530" y="594"/>
                  </a:moveTo>
                  <a:lnTo>
                    <a:pt x="4520" y="612"/>
                  </a:lnTo>
                  <a:lnTo>
                    <a:pt x="4467" y="610"/>
                  </a:lnTo>
                  <a:lnTo>
                    <a:pt x="4412" y="609"/>
                  </a:lnTo>
                  <a:lnTo>
                    <a:pt x="4347" y="618"/>
                  </a:lnTo>
                  <a:lnTo>
                    <a:pt x="4336" y="614"/>
                  </a:lnTo>
                  <a:lnTo>
                    <a:pt x="4308" y="578"/>
                  </a:lnTo>
                  <a:lnTo>
                    <a:pt x="4331" y="554"/>
                  </a:lnTo>
                  <a:lnTo>
                    <a:pt x="4359" y="550"/>
                  </a:lnTo>
                  <a:lnTo>
                    <a:pt x="4471" y="557"/>
                  </a:lnTo>
                  <a:lnTo>
                    <a:pt x="4530" y="594"/>
                  </a:lnTo>
                  <a:moveTo>
                    <a:pt x="3095" y="573"/>
                  </a:moveTo>
                  <a:lnTo>
                    <a:pt x="3001" y="617"/>
                  </a:lnTo>
                  <a:lnTo>
                    <a:pt x="2972" y="570"/>
                  </a:lnTo>
                  <a:lnTo>
                    <a:pt x="3000" y="561"/>
                  </a:lnTo>
                  <a:lnTo>
                    <a:pt x="3072" y="558"/>
                  </a:lnTo>
                  <a:lnTo>
                    <a:pt x="3095" y="573"/>
                  </a:lnTo>
                  <a:moveTo>
                    <a:pt x="2573" y="593"/>
                  </a:moveTo>
                  <a:lnTo>
                    <a:pt x="2509" y="624"/>
                  </a:lnTo>
                  <a:lnTo>
                    <a:pt x="2649" y="604"/>
                  </a:lnTo>
                  <a:lnTo>
                    <a:pt x="2682" y="638"/>
                  </a:lnTo>
                  <a:lnTo>
                    <a:pt x="2780" y="603"/>
                  </a:lnTo>
                  <a:lnTo>
                    <a:pt x="2803" y="625"/>
                  </a:lnTo>
                  <a:lnTo>
                    <a:pt x="2772" y="692"/>
                  </a:lnTo>
                  <a:lnTo>
                    <a:pt x="2829" y="664"/>
                  </a:lnTo>
                  <a:lnTo>
                    <a:pt x="2869" y="595"/>
                  </a:lnTo>
                  <a:lnTo>
                    <a:pt x="2926" y="585"/>
                  </a:lnTo>
                  <a:lnTo>
                    <a:pt x="2965" y="596"/>
                  </a:lnTo>
                  <a:lnTo>
                    <a:pt x="2994" y="623"/>
                  </a:lnTo>
                  <a:lnTo>
                    <a:pt x="2956" y="689"/>
                  </a:lnTo>
                  <a:lnTo>
                    <a:pt x="2922" y="738"/>
                  </a:lnTo>
                  <a:lnTo>
                    <a:pt x="2976" y="773"/>
                  </a:lnTo>
                  <a:lnTo>
                    <a:pt x="3041" y="806"/>
                  </a:lnTo>
                  <a:lnTo>
                    <a:pt x="3005" y="837"/>
                  </a:lnTo>
                  <a:lnTo>
                    <a:pt x="2910" y="843"/>
                  </a:lnTo>
                  <a:lnTo>
                    <a:pt x="2919" y="870"/>
                  </a:lnTo>
                  <a:lnTo>
                    <a:pt x="2875" y="897"/>
                  </a:lnTo>
                  <a:lnTo>
                    <a:pt x="2787" y="885"/>
                  </a:lnTo>
                  <a:lnTo>
                    <a:pt x="2712" y="866"/>
                  </a:lnTo>
                  <a:lnTo>
                    <a:pt x="2644" y="870"/>
                  </a:lnTo>
                  <a:lnTo>
                    <a:pt x="2517" y="895"/>
                  </a:lnTo>
                  <a:lnTo>
                    <a:pt x="2367" y="906"/>
                  </a:lnTo>
                  <a:lnTo>
                    <a:pt x="2263" y="912"/>
                  </a:lnTo>
                  <a:lnTo>
                    <a:pt x="2269" y="878"/>
                  </a:lnTo>
                  <a:lnTo>
                    <a:pt x="2215" y="859"/>
                  </a:lnTo>
                  <a:lnTo>
                    <a:pt x="2158" y="867"/>
                  </a:lnTo>
                  <a:lnTo>
                    <a:pt x="2154" y="810"/>
                  </a:lnTo>
                  <a:lnTo>
                    <a:pt x="2198" y="803"/>
                  </a:lnTo>
                  <a:lnTo>
                    <a:pt x="2294" y="791"/>
                  </a:lnTo>
                  <a:lnTo>
                    <a:pt x="2367" y="794"/>
                  </a:lnTo>
                  <a:lnTo>
                    <a:pt x="2450" y="782"/>
                  </a:lnTo>
                  <a:lnTo>
                    <a:pt x="2365" y="765"/>
                  </a:lnTo>
                  <a:lnTo>
                    <a:pt x="2244" y="771"/>
                  </a:lnTo>
                  <a:lnTo>
                    <a:pt x="2170" y="770"/>
                  </a:lnTo>
                  <a:lnTo>
                    <a:pt x="2171" y="744"/>
                  </a:lnTo>
                  <a:lnTo>
                    <a:pt x="2326" y="716"/>
                  </a:lnTo>
                  <a:lnTo>
                    <a:pt x="2244" y="717"/>
                  </a:lnTo>
                  <a:lnTo>
                    <a:pt x="2172" y="699"/>
                  </a:lnTo>
                  <a:lnTo>
                    <a:pt x="2278" y="647"/>
                  </a:lnTo>
                  <a:lnTo>
                    <a:pt x="2347" y="620"/>
                  </a:lnTo>
                  <a:lnTo>
                    <a:pt x="2535" y="580"/>
                  </a:lnTo>
                  <a:lnTo>
                    <a:pt x="2573" y="593"/>
                  </a:lnTo>
                  <a:moveTo>
                    <a:pt x="3571" y="843"/>
                  </a:moveTo>
                  <a:lnTo>
                    <a:pt x="3509" y="917"/>
                  </a:lnTo>
                  <a:lnTo>
                    <a:pt x="3629" y="860"/>
                  </a:lnTo>
                  <a:lnTo>
                    <a:pt x="3656" y="907"/>
                  </a:lnTo>
                  <a:lnTo>
                    <a:pt x="3596" y="961"/>
                  </a:lnTo>
                  <a:lnTo>
                    <a:pt x="3611" y="1010"/>
                  </a:lnTo>
                  <a:lnTo>
                    <a:pt x="3711" y="957"/>
                  </a:lnTo>
                  <a:lnTo>
                    <a:pt x="3800" y="894"/>
                  </a:lnTo>
                  <a:lnTo>
                    <a:pt x="3866" y="816"/>
                  </a:lnTo>
                  <a:lnTo>
                    <a:pt x="3938" y="821"/>
                  </a:lnTo>
                  <a:lnTo>
                    <a:pt x="4010" y="832"/>
                  </a:lnTo>
                  <a:lnTo>
                    <a:pt x="4055" y="867"/>
                  </a:lnTo>
                  <a:lnTo>
                    <a:pt x="4032" y="903"/>
                  </a:lnTo>
                  <a:lnTo>
                    <a:pt x="3962" y="942"/>
                  </a:lnTo>
                  <a:lnTo>
                    <a:pt x="3972" y="981"/>
                  </a:lnTo>
                  <a:lnTo>
                    <a:pt x="3939" y="1016"/>
                  </a:lnTo>
                  <a:lnTo>
                    <a:pt x="3792" y="1068"/>
                  </a:lnTo>
                  <a:lnTo>
                    <a:pt x="3706" y="1080"/>
                  </a:lnTo>
                  <a:lnTo>
                    <a:pt x="3664" y="1057"/>
                  </a:lnTo>
                  <a:lnTo>
                    <a:pt x="3619" y="1095"/>
                  </a:lnTo>
                  <a:lnTo>
                    <a:pt x="3518" y="1158"/>
                  </a:lnTo>
                  <a:lnTo>
                    <a:pt x="3477" y="1191"/>
                  </a:lnTo>
                  <a:lnTo>
                    <a:pt x="3373" y="1242"/>
                  </a:lnTo>
                  <a:lnTo>
                    <a:pt x="3287" y="1247"/>
                  </a:lnTo>
                  <a:lnTo>
                    <a:pt x="3218" y="1280"/>
                  </a:lnTo>
                  <a:lnTo>
                    <a:pt x="3178" y="1330"/>
                  </a:lnTo>
                  <a:lnTo>
                    <a:pt x="3103" y="1339"/>
                  </a:lnTo>
                  <a:lnTo>
                    <a:pt x="2985" y="1402"/>
                  </a:lnTo>
                  <a:lnTo>
                    <a:pt x="2858" y="1490"/>
                  </a:lnTo>
                  <a:lnTo>
                    <a:pt x="2792" y="1552"/>
                  </a:lnTo>
                  <a:lnTo>
                    <a:pt x="2726" y="1644"/>
                  </a:lnTo>
                  <a:lnTo>
                    <a:pt x="2806" y="1657"/>
                  </a:lnTo>
                  <a:lnTo>
                    <a:pt x="2785" y="1732"/>
                  </a:lnTo>
                  <a:lnTo>
                    <a:pt x="2776" y="1793"/>
                  </a:lnTo>
                  <a:lnTo>
                    <a:pt x="2872" y="1777"/>
                  </a:lnTo>
                  <a:lnTo>
                    <a:pt x="2966" y="1812"/>
                  </a:lnTo>
                  <a:lnTo>
                    <a:pt x="3010" y="1842"/>
                  </a:lnTo>
                  <a:lnTo>
                    <a:pt x="3032" y="1880"/>
                  </a:lnTo>
                  <a:lnTo>
                    <a:pt x="3098" y="1903"/>
                  </a:lnTo>
                  <a:lnTo>
                    <a:pt x="3146" y="1937"/>
                  </a:lnTo>
                  <a:lnTo>
                    <a:pt x="3247" y="1941"/>
                  </a:lnTo>
                  <a:lnTo>
                    <a:pt x="3311" y="1949"/>
                  </a:lnTo>
                  <a:lnTo>
                    <a:pt x="3264" y="2020"/>
                  </a:lnTo>
                  <a:lnTo>
                    <a:pt x="3242" y="2102"/>
                  </a:lnTo>
                  <a:lnTo>
                    <a:pt x="3244" y="2194"/>
                  </a:lnTo>
                  <a:lnTo>
                    <a:pt x="3304" y="2272"/>
                  </a:lnTo>
                  <a:lnTo>
                    <a:pt x="3366" y="2245"/>
                  </a:lnTo>
                  <a:lnTo>
                    <a:pt x="3439" y="2160"/>
                  </a:lnTo>
                  <a:lnTo>
                    <a:pt x="3468" y="2031"/>
                  </a:lnTo>
                  <a:lnTo>
                    <a:pt x="3445" y="1988"/>
                  </a:lnTo>
                  <a:lnTo>
                    <a:pt x="3565" y="1950"/>
                  </a:lnTo>
                  <a:lnTo>
                    <a:pt x="3664" y="1893"/>
                  </a:lnTo>
                  <a:lnTo>
                    <a:pt x="3727" y="1837"/>
                  </a:lnTo>
                  <a:lnTo>
                    <a:pt x="3750" y="1783"/>
                  </a:lnTo>
                  <a:lnTo>
                    <a:pt x="3744" y="1715"/>
                  </a:lnTo>
                  <a:lnTo>
                    <a:pt x="3702" y="1655"/>
                  </a:lnTo>
                  <a:lnTo>
                    <a:pt x="3820" y="1572"/>
                  </a:lnTo>
                  <a:lnTo>
                    <a:pt x="3835" y="1501"/>
                  </a:lnTo>
                  <a:lnTo>
                    <a:pt x="3888" y="1379"/>
                  </a:lnTo>
                  <a:lnTo>
                    <a:pt x="3939" y="1361"/>
                  </a:lnTo>
                  <a:lnTo>
                    <a:pt x="4028" y="1382"/>
                  </a:lnTo>
                  <a:lnTo>
                    <a:pt x="4084" y="1390"/>
                  </a:lnTo>
                  <a:lnTo>
                    <a:pt x="4144" y="1370"/>
                  </a:lnTo>
                  <a:lnTo>
                    <a:pt x="4184" y="1396"/>
                  </a:lnTo>
                  <a:lnTo>
                    <a:pt x="4232" y="1441"/>
                  </a:lnTo>
                  <a:lnTo>
                    <a:pt x="4233" y="1471"/>
                  </a:lnTo>
                  <a:lnTo>
                    <a:pt x="4337" y="1477"/>
                  </a:lnTo>
                  <a:lnTo>
                    <a:pt x="4301" y="1543"/>
                  </a:lnTo>
                  <a:lnTo>
                    <a:pt x="4270" y="1643"/>
                  </a:lnTo>
                  <a:lnTo>
                    <a:pt x="4320" y="1656"/>
                  </a:lnTo>
                  <a:lnTo>
                    <a:pt x="4342" y="1702"/>
                  </a:lnTo>
                  <a:lnTo>
                    <a:pt x="4451" y="1658"/>
                  </a:lnTo>
                  <a:lnTo>
                    <a:pt x="4550" y="1571"/>
                  </a:lnTo>
                  <a:lnTo>
                    <a:pt x="4608" y="1534"/>
                  </a:lnTo>
                  <a:lnTo>
                    <a:pt x="4621" y="1605"/>
                  </a:lnTo>
                  <a:lnTo>
                    <a:pt x="4655" y="1706"/>
                  </a:lnTo>
                  <a:lnTo>
                    <a:pt x="4683" y="1802"/>
                  </a:lnTo>
                  <a:lnTo>
                    <a:pt x="4637" y="1853"/>
                  </a:lnTo>
                  <a:lnTo>
                    <a:pt x="4702" y="1898"/>
                  </a:lnTo>
                  <a:lnTo>
                    <a:pt x="4740" y="1945"/>
                  </a:lnTo>
                  <a:lnTo>
                    <a:pt x="4833" y="1966"/>
                  </a:lnTo>
                  <a:lnTo>
                    <a:pt x="4864" y="1992"/>
                  </a:lnTo>
                  <a:lnTo>
                    <a:pt x="4864" y="2061"/>
                  </a:lnTo>
                  <a:lnTo>
                    <a:pt x="4910" y="2072"/>
                  </a:lnTo>
                  <a:lnTo>
                    <a:pt x="4925" y="2102"/>
                  </a:lnTo>
                  <a:lnTo>
                    <a:pt x="4899" y="2195"/>
                  </a:lnTo>
                  <a:lnTo>
                    <a:pt x="4842" y="2226"/>
                  </a:lnTo>
                  <a:lnTo>
                    <a:pt x="4786" y="2254"/>
                  </a:lnTo>
                  <a:lnTo>
                    <a:pt x="4670" y="2284"/>
                  </a:lnTo>
                  <a:lnTo>
                    <a:pt x="4565" y="2352"/>
                  </a:lnTo>
                  <a:lnTo>
                    <a:pt x="4450" y="2365"/>
                  </a:lnTo>
                  <a:lnTo>
                    <a:pt x="4317" y="2348"/>
                  </a:lnTo>
                  <a:lnTo>
                    <a:pt x="4219" y="2347"/>
                  </a:lnTo>
                  <a:lnTo>
                    <a:pt x="4149" y="2353"/>
                  </a:lnTo>
                  <a:lnTo>
                    <a:pt x="4073" y="2412"/>
                  </a:lnTo>
                  <a:lnTo>
                    <a:pt x="3976" y="2449"/>
                  </a:lnTo>
                  <a:lnTo>
                    <a:pt x="3840" y="2559"/>
                  </a:lnTo>
                  <a:lnTo>
                    <a:pt x="3736" y="2636"/>
                  </a:lnTo>
                  <a:lnTo>
                    <a:pt x="3798" y="2622"/>
                  </a:lnTo>
                  <a:lnTo>
                    <a:pt x="3943" y="2513"/>
                  </a:lnTo>
                  <a:lnTo>
                    <a:pt x="4107" y="2444"/>
                  </a:lnTo>
                  <a:lnTo>
                    <a:pt x="4208" y="2435"/>
                  </a:lnTo>
                  <a:lnTo>
                    <a:pt x="4252" y="2476"/>
                  </a:lnTo>
                  <a:lnTo>
                    <a:pt x="4171" y="2532"/>
                  </a:lnTo>
                  <a:lnTo>
                    <a:pt x="4162" y="2622"/>
                  </a:lnTo>
                  <a:lnTo>
                    <a:pt x="4164" y="2685"/>
                  </a:lnTo>
                  <a:lnTo>
                    <a:pt x="4238" y="2727"/>
                  </a:lnTo>
                  <a:lnTo>
                    <a:pt x="4353" y="2715"/>
                  </a:lnTo>
                  <a:lnTo>
                    <a:pt x="4448" y="2621"/>
                  </a:lnTo>
                  <a:lnTo>
                    <a:pt x="4434" y="2681"/>
                  </a:lnTo>
                  <a:lnTo>
                    <a:pt x="4469" y="2712"/>
                  </a:lnTo>
                  <a:lnTo>
                    <a:pt x="4370" y="2766"/>
                  </a:lnTo>
                  <a:lnTo>
                    <a:pt x="4206" y="2816"/>
                  </a:lnTo>
                  <a:lnTo>
                    <a:pt x="4129" y="2850"/>
                  </a:lnTo>
                  <a:lnTo>
                    <a:pt x="4035" y="2911"/>
                  </a:lnTo>
                  <a:lnTo>
                    <a:pt x="3985" y="2905"/>
                  </a:lnTo>
                  <a:lnTo>
                    <a:pt x="4004" y="2834"/>
                  </a:lnTo>
                  <a:lnTo>
                    <a:pt x="4142" y="2764"/>
                  </a:lnTo>
                  <a:lnTo>
                    <a:pt x="4034" y="2767"/>
                  </a:lnTo>
                  <a:lnTo>
                    <a:pt x="3955" y="2777"/>
                  </a:lnTo>
                  <a:lnTo>
                    <a:pt x="3927" y="2730"/>
                  </a:lnTo>
                  <a:lnTo>
                    <a:pt x="3965" y="2616"/>
                  </a:lnTo>
                  <a:lnTo>
                    <a:pt x="3943" y="2592"/>
                  </a:lnTo>
                  <a:lnTo>
                    <a:pt x="3894" y="2606"/>
                  </a:lnTo>
                  <a:lnTo>
                    <a:pt x="3879" y="2584"/>
                  </a:lnTo>
                  <a:lnTo>
                    <a:pt x="3806" y="2647"/>
                  </a:lnTo>
                  <a:lnTo>
                    <a:pt x="3764" y="2712"/>
                  </a:lnTo>
                  <a:lnTo>
                    <a:pt x="3727" y="2750"/>
                  </a:lnTo>
                  <a:lnTo>
                    <a:pt x="3694" y="2763"/>
                  </a:lnTo>
                  <a:lnTo>
                    <a:pt x="3671" y="2767"/>
                  </a:lnTo>
                  <a:lnTo>
                    <a:pt x="3657" y="2788"/>
                  </a:lnTo>
                  <a:lnTo>
                    <a:pt x="3533" y="2788"/>
                  </a:lnTo>
                  <a:lnTo>
                    <a:pt x="3430" y="2789"/>
                  </a:lnTo>
                  <a:lnTo>
                    <a:pt x="3394" y="2804"/>
                  </a:lnTo>
                  <a:lnTo>
                    <a:pt x="3301" y="2864"/>
                  </a:lnTo>
                  <a:lnTo>
                    <a:pt x="3291" y="2871"/>
                  </a:lnTo>
                  <a:lnTo>
                    <a:pt x="3258" y="2904"/>
                  </a:lnTo>
                  <a:lnTo>
                    <a:pt x="3195" y="2904"/>
                  </a:lnTo>
                  <a:lnTo>
                    <a:pt x="3128" y="2904"/>
                  </a:lnTo>
                  <a:lnTo>
                    <a:pt x="3093" y="2917"/>
                  </a:lnTo>
                  <a:lnTo>
                    <a:pt x="3098" y="2934"/>
                  </a:lnTo>
                  <a:lnTo>
                    <a:pt x="3095" y="2960"/>
                  </a:lnTo>
                  <a:lnTo>
                    <a:pt x="3091" y="2968"/>
                  </a:lnTo>
                  <a:lnTo>
                    <a:pt x="2987" y="3010"/>
                  </a:lnTo>
                  <a:lnTo>
                    <a:pt x="2912" y="3023"/>
                  </a:lnTo>
                  <a:lnTo>
                    <a:pt x="2816" y="3068"/>
                  </a:lnTo>
                  <a:lnTo>
                    <a:pt x="2799" y="3068"/>
                  </a:lnTo>
                  <a:lnTo>
                    <a:pt x="2780" y="3055"/>
                  </a:lnTo>
                  <a:lnTo>
                    <a:pt x="2777" y="3043"/>
                  </a:lnTo>
                  <a:lnTo>
                    <a:pt x="2782" y="3034"/>
                  </a:lnTo>
                  <a:lnTo>
                    <a:pt x="2807" y="3005"/>
                  </a:lnTo>
                  <a:lnTo>
                    <a:pt x="2856" y="2958"/>
                  </a:lnTo>
                  <a:lnTo>
                    <a:pt x="2894" y="2909"/>
                  </a:lnTo>
                  <a:lnTo>
                    <a:pt x="2908" y="2836"/>
                  </a:lnTo>
                  <a:lnTo>
                    <a:pt x="2923" y="2760"/>
                  </a:lnTo>
                  <a:lnTo>
                    <a:pt x="2868" y="2720"/>
                  </a:lnTo>
                  <a:lnTo>
                    <a:pt x="2882" y="2705"/>
                  </a:lnTo>
                  <a:lnTo>
                    <a:pt x="2877" y="2695"/>
                  </a:lnTo>
                  <a:lnTo>
                    <a:pt x="2858" y="2695"/>
                  </a:lnTo>
                  <a:lnTo>
                    <a:pt x="2850" y="2682"/>
                  </a:lnTo>
                  <a:lnTo>
                    <a:pt x="2855" y="2662"/>
                  </a:lnTo>
                  <a:lnTo>
                    <a:pt x="2838" y="2671"/>
                  </a:lnTo>
                  <a:lnTo>
                    <a:pt x="2822" y="2668"/>
                  </a:lnTo>
                  <a:lnTo>
                    <a:pt x="2829" y="2660"/>
                  </a:lnTo>
                  <a:lnTo>
                    <a:pt x="2817" y="2652"/>
                  </a:lnTo>
                  <a:lnTo>
                    <a:pt x="2820" y="2630"/>
                  </a:lnTo>
                  <a:lnTo>
                    <a:pt x="2779" y="2603"/>
                  </a:lnTo>
                  <a:lnTo>
                    <a:pt x="2738" y="2575"/>
                  </a:lnTo>
                  <a:lnTo>
                    <a:pt x="2687" y="2543"/>
                  </a:lnTo>
                  <a:lnTo>
                    <a:pt x="2639" y="2513"/>
                  </a:lnTo>
                  <a:lnTo>
                    <a:pt x="2569" y="2536"/>
                  </a:lnTo>
                  <a:lnTo>
                    <a:pt x="2547" y="2537"/>
                  </a:lnTo>
                  <a:lnTo>
                    <a:pt x="2475" y="2515"/>
                  </a:lnTo>
                  <a:lnTo>
                    <a:pt x="2416" y="2526"/>
                  </a:lnTo>
                  <a:lnTo>
                    <a:pt x="2365" y="2500"/>
                  </a:lnTo>
                  <a:lnTo>
                    <a:pt x="2304" y="2487"/>
                  </a:lnTo>
                  <a:lnTo>
                    <a:pt x="2260" y="2482"/>
                  </a:lnTo>
                  <a:lnTo>
                    <a:pt x="2247" y="2468"/>
                  </a:lnTo>
                  <a:lnTo>
                    <a:pt x="2258" y="2422"/>
                  </a:lnTo>
                  <a:lnTo>
                    <a:pt x="2236" y="2423"/>
                  </a:lnTo>
                  <a:lnTo>
                    <a:pt x="2219" y="2455"/>
                  </a:lnTo>
                  <a:lnTo>
                    <a:pt x="2083" y="2455"/>
                  </a:lnTo>
                  <a:lnTo>
                    <a:pt x="1858" y="2455"/>
                  </a:lnTo>
                  <a:lnTo>
                    <a:pt x="1634" y="2455"/>
                  </a:lnTo>
                  <a:lnTo>
                    <a:pt x="1436" y="2455"/>
                  </a:lnTo>
                  <a:lnTo>
                    <a:pt x="1239" y="2455"/>
                  </a:lnTo>
                  <a:lnTo>
                    <a:pt x="1045" y="2455"/>
                  </a:lnTo>
                  <a:lnTo>
                    <a:pt x="844" y="2455"/>
                  </a:lnTo>
                  <a:lnTo>
                    <a:pt x="779" y="2455"/>
                  </a:lnTo>
                  <a:lnTo>
                    <a:pt x="584" y="2455"/>
                  </a:lnTo>
                  <a:lnTo>
                    <a:pt x="397" y="2455"/>
                  </a:lnTo>
                  <a:lnTo>
                    <a:pt x="388" y="2455"/>
                  </a:lnTo>
                  <a:lnTo>
                    <a:pt x="316" y="2373"/>
                  </a:lnTo>
                  <a:lnTo>
                    <a:pt x="294" y="2337"/>
                  </a:lnTo>
                  <a:lnTo>
                    <a:pt x="200" y="2303"/>
                  </a:lnTo>
                  <a:lnTo>
                    <a:pt x="217" y="2230"/>
                  </a:lnTo>
                  <a:lnTo>
                    <a:pt x="264" y="2180"/>
                  </a:lnTo>
                  <a:lnTo>
                    <a:pt x="209" y="2145"/>
                  </a:lnTo>
                  <a:lnTo>
                    <a:pt x="249" y="2079"/>
                  </a:lnTo>
                  <a:lnTo>
                    <a:pt x="220" y="2019"/>
                  </a:lnTo>
                  <a:lnTo>
                    <a:pt x="253" y="1977"/>
                  </a:lnTo>
                  <a:lnTo>
                    <a:pt x="320" y="1938"/>
                  </a:lnTo>
                  <a:lnTo>
                    <a:pt x="362" y="1887"/>
                  </a:lnTo>
                  <a:lnTo>
                    <a:pt x="300" y="1836"/>
                  </a:lnTo>
                  <a:lnTo>
                    <a:pt x="319" y="1744"/>
                  </a:lnTo>
                  <a:lnTo>
                    <a:pt x="333" y="1687"/>
                  </a:lnTo>
                  <a:lnTo>
                    <a:pt x="311" y="1651"/>
                  </a:lnTo>
                  <a:lnTo>
                    <a:pt x="302" y="1618"/>
                  </a:lnTo>
                  <a:lnTo>
                    <a:pt x="309" y="1577"/>
                  </a:lnTo>
                  <a:lnTo>
                    <a:pt x="224" y="1603"/>
                  </a:lnTo>
                  <a:lnTo>
                    <a:pt x="121" y="1647"/>
                  </a:lnTo>
                  <a:lnTo>
                    <a:pt x="119" y="1595"/>
                  </a:lnTo>
                  <a:lnTo>
                    <a:pt x="111" y="1561"/>
                  </a:lnTo>
                  <a:lnTo>
                    <a:pt x="75" y="1539"/>
                  </a:lnTo>
                  <a:lnTo>
                    <a:pt x="18" y="1536"/>
                  </a:lnTo>
                  <a:lnTo>
                    <a:pt x="510" y="1099"/>
                  </a:lnTo>
                  <a:lnTo>
                    <a:pt x="854" y="828"/>
                  </a:lnTo>
                  <a:lnTo>
                    <a:pt x="933" y="845"/>
                  </a:lnTo>
                  <a:lnTo>
                    <a:pt x="974" y="880"/>
                  </a:lnTo>
                  <a:lnTo>
                    <a:pt x="1022" y="886"/>
                  </a:lnTo>
                  <a:lnTo>
                    <a:pt x="1108" y="856"/>
                  </a:lnTo>
                  <a:lnTo>
                    <a:pt x="1202" y="834"/>
                  </a:lnTo>
                  <a:lnTo>
                    <a:pt x="1272" y="843"/>
                  </a:lnTo>
                  <a:lnTo>
                    <a:pt x="1392" y="812"/>
                  </a:lnTo>
                  <a:lnTo>
                    <a:pt x="1502" y="794"/>
                  </a:lnTo>
                  <a:lnTo>
                    <a:pt x="1503" y="823"/>
                  </a:lnTo>
                  <a:lnTo>
                    <a:pt x="1564" y="807"/>
                  </a:lnTo>
                  <a:lnTo>
                    <a:pt x="1617" y="774"/>
                  </a:lnTo>
                  <a:lnTo>
                    <a:pt x="1644" y="781"/>
                  </a:lnTo>
                  <a:lnTo>
                    <a:pt x="1659" y="845"/>
                  </a:lnTo>
                  <a:lnTo>
                    <a:pt x="1788" y="796"/>
                  </a:lnTo>
                  <a:lnTo>
                    <a:pt x="1732" y="850"/>
                  </a:lnTo>
                  <a:lnTo>
                    <a:pt x="1812" y="839"/>
                  </a:lnTo>
                  <a:lnTo>
                    <a:pt x="1857" y="818"/>
                  </a:lnTo>
                  <a:lnTo>
                    <a:pt x="1917" y="822"/>
                  </a:lnTo>
                  <a:lnTo>
                    <a:pt x="1966" y="852"/>
                  </a:lnTo>
                  <a:lnTo>
                    <a:pt x="2065" y="878"/>
                  </a:lnTo>
                  <a:lnTo>
                    <a:pt x="2127" y="890"/>
                  </a:lnTo>
                  <a:lnTo>
                    <a:pt x="2185" y="886"/>
                  </a:lnTo>
                  <a:lnTo>
                    <a:pt x="2220" y="922"/>
                  </a:lnTo>
                  <a:lnTo>
                    <a:pt x="2105" y="958"/>
                  </a:lnTo>
                  <a:lnTo>
                    <a:pt x="2189" y="974"/>
                  </a:lnTo>
                  <a:lnTo>
                    <a:pt x="2347" y="965"/>
                  </a:lnTo>
                  <a:lnTo>
                    <a:pt x="2407" y="953"/>
                  </a:lnTo>
                  <a:lnTo>
                    <a:pt x="2423" y="997"/>
                  </a:lnTo>
                  <a:lnTo>
                    <a:pt x="2520" y="960"/>
                  </a:lnTo>
                  <a:lnTo>
                    <a:pt x="2494" y="929"/>
                  </a:lnTo>
                  <a:lnTo>
                    <a:pt x="2554" y="904"/>
                  </a:lnTo>
                  <a:lnTo>
                    <a:pt x="2624" y="901"/>
                  </a:lnTo>
                  <a:lnTo>
                    <a:pt x="2675" y="893"/>
                  </a:lnTo>
                  <a:lnTo>
                    <a:pt x="2702" y="911"/>
                  </a:lnTo>
                  <a:lnTo>
                    <a:pt x="2720" y="950"/>
                  </a:lnTo>
                  <a:lnTo>
                    <a:pt x="2787" y="944"/>
                  </a:lnTo>
                  <a:lnTo>
                    <a:pt x="2854" y="977"/>
                  </a:lnTo>
                  <a:lnTo>
                    <a:pt x="2951" y="965"/>
                  </a:lnTo>
                  <a:lnTo>
                    <a:pt x="3030" y="967"/>
                  </a:lnTo>
                  <a:lnTo>
                    <a:pt x="3064" y="922"/>
                  </a:lnTo>
                  <a:lnTo>
                    <a:pt x="3124" y="909"/>
                  </a:lnTo>
                  <a:lnTo>
                    <a:pt x="3188" y="934"/>
                  </a:lnTo>
                  <a:lnTo>
                    <a:pt x="3128" y="1003"/>
                  </a:lnTo>
                  <a:lnTo>
                    <a:pt x="3213" y="945"/>
                  </a:lnTo>
                  <a:lnTo>
                    <a:pt x="3256" y="947"/>
                  </a:lnTo>
                  <a:lnTo>
                    <a:pt x="3344" y="874"/>
                  </a:lnTo>
                  <a:lnTo>
                    <a:pt x="3325" y="830"/>
                  </a:lnTo>
                  <a:lnTo>
                    <a:pt x="3288" y="801"/>
                  </a:lnTo>
                  <a:lnTo>
                    <a:pt x="3365" y="724"/>
                  </a:lnTo>
                  <a:lnTo>
                    <a:pt x="3475" y="674"/>
                  </a:lnTo>
                  <a:lnTo>
                    <a:pt x="3534" y="685"/>
                  </a:lnTo>
                  <a:lnTo>
                    <a:pt x="3559" y="715"/>
                  </a:lnTo>
                  <a:lnTo>
                    <a:pt x="3561" y="794"/>
                  </a:lnTo>
                  <a:lnTo>
                    <a:pt x="3483" y="829"/>
                  </a:lnTo>
                  <a:lnTo>
                    <a:pt x="3571" y="843"/>
                  </a:lnTo>
                  <a:moveTo>
                    <a:pt x="3269" y="871"/>
                  </a:moveTo>
                  <a:lnTo>
                    <a:pt x="3213" y="896"/>
                  </a:lnTo>
                  <a:lnTo>
                    <a:pt x="3159" y="875"/>
                  </a:lnTo>
                  <a:lnTo>
                    <a:pt x="3107" y="882"/>
                  </a:lnTo>
                  <a:lnTo>
                    <a:pt x="3062" y="850"/>
                  </a:lnTo>
                  <a:lnTo>
                    <a:pt x="3131" y="828"/>
                  </a:lnTo>
                  <a:lnTo>
                    <a:pt x="3197" y="797"/>
                  </a:lnTo>
                  <a:lnTo>
                    <a:pt x="3236" y="818"/>
                  </a:lnTo>
                  <a:lnTo>
                    <a:pt x="3257" y="830"/>
                  </a:lnTo>
                  <a:lnTo>
                    <a:pt x="3261" y="844"/>
                  </a:lnTo>
                  <a:lnTo>
                    <a:pt x="3269" y="871"/>
                  </a:lnTo>
                  <a:moveTo>
                    <a:pt x="4250" y="1014"/>
                  </a:moveTo>
                  <a:lnTo>
                    <a:pt x="4184" y="1017"/>
                  </a:lnTo>
                  <a:lnTo>
                    <a:pt x="4195" y="981"/>
                  </a:lnTo>
                  <a:lnTo>
                    <a:pt x="4247" y="940"/>
                  </a:lnTo>
                  <a:lnTo>
                    <a:pt x="4305" y="930"/>
                  </a:lnTo>
                  <a:lnTo>
                    <a:pt x="4334" y="951"/>
                  </a:lnTo>
                  <a:lnTo>
                    <a:pt x="4313" y="982"/>
                  </a:lnTo>
                  <a:lnTo>
                    <a:pt x="4300" y="992"/>
                  </a:lnTo>
                  <a:lnTo>
                    <a:pt x="4250" y="1014"/>
                  </a:lnTo>
                  <a:moveTo>
                    <a:pt x="3649" y="1125"/>
                  </a:moveTo>
                  <a:lnTo>
                    <a:pt x="3636" y="1158"/>
                  </a:lnTo>
                  <a:lnTo>
                    <a:pt x="3673" y="1146"/>
                  </a:lnTo>
                  <a:lnTo>
                    <a:pt x="3692" y="1166"/>
                  </a:lnTo>
                  <a:lnTo>
                    <a:pt x="3737" y="1192"/>
                  </a:lnTo>
                  <a:lnTo>
                    <a:pt x="3787" y="1215"/>
                  </a:lnTo>
                  <a:lnTo>
                    <a:pt x="3768" y="1251"/>
                  </a:lnTo>
                  <a:lnTo>
                    <a:pt x="3814" y="1246"/>
                  </a:lnTo>
                  <a:lnTo>
                    <a:pt x="3839" y="1271"/>
                  </a:lnTo>
                  <a:lnTo>
                    <a:pt x="3772" y="1295"/>
                  </a:lnTo>
                  <a:lnTo>
                    <a:pt x="3693" y="1277"/>
                  </a:lnTo>
                  <a:lnTo>
                    <a:pt x="3684" y="1242"/>
                  </a:lnTo>
                  <a:lnTo>
                    <a:pt x="3599" y="1283"/>
                  </a:lnTo>
                  <a:lnTo>
                    <a:pt x="3489" y="1323"/>
                  </a:lnTo>
                  <a:lnTo>
                    <a:pt x="3500" y="1278"/>
                  </a:lnTo>
                  <a:lnTo>
                    <a:pt x="3416" y="1285"/>
                  </a:lnTo>
                  <a:lnTo>
                    <a:pt x="3493" y="1247"/>
                  </a:lnTo>
                  <a:lnTo>
                    <a:pt x="3543" y="1187"/>
                  </a:lnTo>
                  <a:lnTo>
                    <a:pt x="3612" y="1118"/>
                  </a:lnTo>
                  <a:lnTo>
                    <a:pt x="3649" y="1125"/>
                  </a:lnTo>
                  <a:moveTo>
                    <a:pt x="3684" y="1349"/>
                  </a:moveTo>
                  <a:lnTo>
                    <a:pt x="3588" y="1392"/>
                  </a:lnTo>
                  <a:lnTo>
                    <a:pt x="3547" y="1390"/>
                  </a:lnTo>
                  <a:lnTo>
                    <a:pt x="3548" y="1369"/>
                  </a:lnTo>
                  <a:lnTo>
                    <a:pt x="3615" y="1333"/>
                  </a:lnTo>
                  <a:lnTo>
                    <a:pt x="3695" y="1334"/>
                  </a:lnTo>
                  <a:lnTo>
                    <a:pt x="3684" y="1349"/>
                  </a:lnTo>
                  <a:moveTo>
                    <a:pt x="3812" y="1392"/>
                  </a:moveTo>
                  <a:lnTo>
                    <a:pt x="3764" y="1432"/>
                  </a:lnTo>
                  <a:lnTo>
                    <a:pt x="3741" y="1426"/>
                  </a:lnTo>
                  <a:lnTo>
                    <a:pt x="3740" y="1403"/>
                  </a:lnTo>
                  <a:lnTo>
                    <a:pt x="3746" y="1397"/>
                  </a:lnTo>
                  <a:lnTo>
                    <a:pt x="3783" y="1374"/>
                  </a:lnTo>
                  <a:lnTo>
                    <a:pt x="3807" y="1376"/>
                  </a:lnTo>
                  <a:lnTo>
                    <a:pt x="3812" y="1392"/>
                  </a:lnTo>
                  <a:moveTo>
                    <a:pt x="43" y="2029"/>
                  </a:moveTo>
                  <a:lnTo>
                    <a:pt x="64" y="2040"/>
                  </a:lnTo>
                  <a:lnTo>
                    <a:pt x="130" y="2033"/>
                  </a:lnTo>
                  <a:lnTo>
                    <a:pt x="37" y="2126"/>
                  </a:lnTo>
                  <a:lnTo>
                    <a:pt x="41" y="2192"/>
                  </a:lnTo>
                  <a:lnTo>
                    <a:pt x="15" y="2192"/>
                  </a:lnTo>
                  <a:lnTo>
                    <a:pt x="6" y="2154"/>
                  </a:lnTo>
                  <a:lnTo>
                    <a:pt x="12" y="2116"/>
                  </a:lnTo>
                  <a:lnTo>
                    <a:pt x="0" y="2091"/>
                  </a:lnTo>
                  <a:lnTo>
                    <a:pt x="18" y="2055"/>
                  </a:lnTo>
                  <a:lnTo>
                    <a:pt x="43" y="2029"/>
                  </a:lnTo>
                  <a:moveTo>
                    <a:pt x="4831" y="2315"/>
                  </a:moveTo>
                  <a:lnTo>
                    <a:pt x="4766" y="2387"/>
                  </a:lnTo>
                  <a:lnTo>
                    <a:pt x="4817" y="2359"/>
                  </a:lnTo>
                  <a:lnTo>
                    <a:pt x="4855" y="2377"/>
                  </a:lnTo>
                  <a:lnTo>
                    <a:pt x="4824" y="2406"/>
                  </a:lnTo>
                  <a:lnTo>
                    <a:pt x="4875" y="2429"/>
                  </a:lnTo>
                  <a:lnTo>
                    <a:pt x="4911" y="2409"/>
                  </a:lnTo>
                  <a:lnTo>
                    <a:pt x="4969" y="2434"/>
                  </a:lnTo>
                  <a:lnTo>
                    <a:pt x="4932" y="2495"/>
                  </a:lnTo>
                  <a:lnTo>
                    <a:pt x="4982" y="2481"/>
                  </a:lnTo>
                  <a:lnTo>
                    <a:pt x="4978" y="2525"/>
                  </a:lnTo>
                  <a:lnTo>
                    <a:pt x="4985" y="2577"/>
                  </a:lnTo>
                  <a:lnTo>
                    <a:pt x="4937" y="2650"/>
                  </a:lnTo>
                  <a:lnTo>
                    <a:pt x="4906" y="2653"/>
                  </a:lnTo>
                  <a:lnTo>
                    <a:pt x="4866" y="2637"/>
                  </a:lnTo>
                  <a:lnTo>
                    <a:pt x="4899" y="2569"/>
                  </a:lnTo>
                  <a:lnTo>
                    <a:pt x="4884" y="2559"/>
                  </a:lnTo>
                  <a:lnTo>
                    <a:pt x="4786" y="2631"/>
                  </a:lnTo>
                  <a:lnTo>
                    <a:pt x="4747" y="2628"/>
                  </a:lnTo>
                  <a:lnTo>
                    <a:pt x="4805" y="2589"/>
                  </a:lnTo>
                  <a:lnTo>
                    <a:pt x="4747" y="2569"/>
                  </a:lnTo>
                  <a:lnTo>
                    <a:pt x="4675" y="2574"/>
                  </a:lnTo>
                  <a:lnTo>
                    <a:pt x="4546" y="2571"/>
                  </a:lnTo>
                  <a:lnTo>
                    <a:pt x="4544" y="2546"/>
                  </a:lnTo>
                  <a:lnTo>
                    <a:pt x="4594" y="2517"/>
                  </a:lnTo>
                  <a:lnTo>
                    <a:pt x="4572" y="2494"/>
                  </a:lnTo>
                  <a:lnTo>
                    <a:pt x="4643" y="2444"/>
                  </a:lnTo>
                  <a:lnTo>
                    <a:pt x="4753" y="2312"/>
                  </a:lnTo>
                  <a:lnTo>
                    <a:pt x="4808" y="2265"/>
                  </a:lnTo>
                  <a:lnTo>
                    <a:pt x="4873" y="2237"/>
                  </a:lnTo>
                  <a:lnTo>
                    <a:pt x="4902" y="2241"/>
                  </a:lnTo>
                  <a:lnTo>
                    <a:pt x="4883" y="2263"/>
                  </a:lnTo>
                  <a:lnTo>
                    <a:pt x="4831" y="2315"/>
                  </a:lnTo>
                  <a:moveTo>
                    <a:pt x="326" y="2496"/>
                  </a:moveTo>
                  <a:lnTo>
                    <a:pt x="285" y="2507"/>
                  </a:lnTo>
                  <a:lnTo>
                    <a:pt x="202" y="2469"/>
                  </a:lnTo>
                  <a:lnTo>
                    <a:pt x="202" y="2440"/>
                  </a:lnTo>
                  <a:lnTo>
                    <a:pt x="163" y="2411"/>
                  </a:lnTo>
                  <a:lnTo>
                    <a:pt x="167" y="2387"/>
                  </a:lnTo>
                  <a:lnTo>
                    <a:pt x="110" y="2372"/>
                  </a:lnTo>
                  <a:lnTo>
                    <a:pt x="117" y="2327"/>
                  </a:lnTo>
                  <a:lnTo>
                    <a:pt x="137" y="2308"/>
                  </a:lnTo>
                  <a:lnTo>
                    <a:pt x="192" y="2326"/>
                  </a:lnTo>
                  <a:lnTo>
                    <a:pt x="223" y="2339"/>
                  </a:lnTo>
                  <a:lnTo>
                    <a:pt x="278" y="2347"/>
                  </a:lnTo>
                  <a:lnTo>
                    <a:pt x="281" y="2376"/>
                  </a:lnTo>
                  <a:lnTo>
                    <a:pt x="286" y="2415"/>
                  </a:lnTo>
                  <a:lnTo>
                    <a:pt x="329" y="2450"/>
                  </a:lnTo>
                  <a:lnTo>
                    <a:pt x="326" y="2496"/>
                  </a:lnTo>
                  <a:moveTo>
                    <a:pt x="4418" y="2446"/>
                  </a:moveTo>
                  <a:lnTo>
                    <a:pt x="4385" y="2448"/>
                  </a:lnTo>
                  <a:lnTo>
                    <a:pt x="4309" y="2422"/>
                  </a:lnTo>
                  <a:lnTo>
                    <a:pt x="4262" y="2382"/>
                  </a:lnTo>
                  <a:lnTo>
                    <a:pt x="4287" y="2375"/>
                  </a:lnTo>
                  <a:lnTo>
                    <a:pt x="4366" y="2396"/>
                  </a:lnTo>
                  <a:lnTo>
                    <a:pt x="4421" y="2431"/>
                  </a:lnTo>
                  <a:lnTo>
                    <a:pt x="4418" y="2446"/>
                  </a:lnTo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4338637" y="2336800"/>
              <a:ext cx="112713" cy="66675"/>
            </a:xfrm>
            <a:custGeom>
              <a:avLst/>
              <a:gdLst>
                <a:gd name="T0" fmla="*/ 57 w 71"/>
                <a:gd name="T1" fmla="*/ 6 h 42"/>
                <a:gd name="T2" fmla="*/ 58 w 71"/>
                <a:gd name="T3" fmla="*/ 10 h 42"/>
                <a:gd name="T4" fmla="*/ 56 w 71"/>
                <a:gd name="T5" fmla="*/ 15 h 42"/>
                <a:gd name="T6" fmla="*/ 63 w 71"/>
                <a:gd name="T7" fmla="*/ 19 h 42"/>
                <a:gd name="T8" fmla="*/ 71 w 71"/>
                <a:gd name="T9" fmla="*/ 19 h 42"/>
                <a:gd name="T10" fmla="*/ 71 w 71"/>
                <a:gd name="T11" fmla="*/ 27 h 42"/>
                <a:gd name="T12" fmla="*/ 64 w 71"/>
                <a:gd name="T13" fmla="*/ 31 h 42"/>
                <a:gd name="T14" fmla="*/ 51 w 71"/>
                <a:gd name="T15" fmla="*/ 28 h 42"/>
                <a:gd name="T16" fmla="*/ 48 w 71"/>
                <a:gd name="T17" fmla="*/ 37 h 42"/>
                <a:gd name="T18" fmla="*/ 40 w 71"/>
                <a:gd name="T19" fmla="*/ 37 h 42"/>
                <a:gd name="T20" fmla="*/ 38 w 71"/>
                <a:gd name="T21" fmla="*/ 34 h 42"/>
                <a:gd name="T22" fmla="*/ 29 w 71"/>
                <a:gd name="T23" fmla="*/ 41 h 42"/>
                <a:gd name="T24" fmla="*/ 21 w 71"/>
                <a:gd name="T25" fmla="*/ 42 h 42"/>
                <a:gd name="T26" fmla="*/ 13 w 71"/>
                <a:gd name="T27" fmla="*/ 38 h 42"/>
                <a:gd name="T28" fmla="*/ 8 w 71"/>
                <a:gd name="T29" fmla="*/ 29 h 42"/>
                <a:gd name="T30" fmla="*/ 0 w 71"/>
                <a:gd name="T31" fmla="*/ 32 h 42"/>
                <a:gd name="T32" fmla="*/ 0 w 71"/>
                <a:gd name="T33" fmla="*/ 22 h 42"/>
                <a:gd name="T34" fmla="*/ 11 w 71"/>
                <a:gd name="T35" fmla="*/ 11 h 42"/>
                <a:gd name="T36" fmla="*/ 11 w 71"/>
                <a:gd name="T37" fmla="*/ 6 h 42"/>
                <a:gd name="T38" fmla="*/ 18 w 71"/>
                <a:gd name="T39" fmla="*/ 8 h 42"/>
                <a:gd name="T40" fmla="*/ 22 w 71"/>
                <a:gd name="T41" fmla="*/ 4 h 42"/>
                <a:gd name="T42" fmla="*/ 36 w 71"/>
                <a:gd name="T43" fmla="*/ 4 h 42"/>
                <a:gd name="T44" fmla="*/ 40 w 71"/>
                <a:gd name="T45" fmla="*/ 0 h 42"/>
                <a:gd name="T46" fmla="*/ 57 w 71"/>
                <a:gd name="T47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42">
                  <a:moveTo>
                    <a:pt x="57" y="6"/>
                  </a:moveTo>
                  <a:lnTo>
                    <a:pt x="58" y="10"/>
                  </a:lnTo>
                  <a:lnTo>
                    <a:pt x="56" y="15"/>
                  </a:lnTo>
                  <a:lnTo>
                    <a:pt x="63" y="19"/>
                  </a:lnTo>
                  <a:lnTo>
                    <a:pt x="71" y="19"/>
                  </a:lnTo>
                  <a:lnTo>
                    <a:pt x="71" y="27"/>
                  </a:lnTo>
                  <a:lnTo>
                    <a:pt x="64" y="31"/>
                  </a:lnTo>
                  <a:lnTo>
                    <a:pt x="51" y="28"/>
                  </a:lnTo>
                  <a:lnTo>
                    <a:pt x="48" y="37"/>
                  </a:lnTo>
                  <a:lnTo>
                    <a:pt x="40" y="37"/>
                  </a:lnTo>
                  <a:lnTo>
                    <a:pt x="38" y="34"/>
                  </a:lnTo>
                  <a:lnTo>
                    <a:pt x="29" y="41"/>
                  </a:lnTo>
                  <a:lnTo>
                    <a:pt x="21" y="42"/>
                  </a:lnTo>
                  <a:lnTo>
                    <a:pt x="13" y="38"/>
                  </a:lnTo>
                  <a:lnTo>
                    <a:pt x="8" y="29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1" y="6"/>
                  </a:lnTo>
                  <a:lnTo>
                    <a:pt x="18" y="8"/>
                  </a:lnTo>
                  <a:lnTo>
                    <a:pt x="22" y="4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57" y="6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6" name="Freeform 38"/>
            <p:cNvSpPr>
              <a:spLocks noEditPoints="1"/>
            </p:cNvSpPr>
            <p:nvPr/>
          </p:nvSpPr>
          <p:spPr bwMode="auto">
            <a:xfrm>
              <a:off x="2159000" y="4489450"/>
              <a:ext cx="387350" cy="1239838"/>
            </a:xfrm>
            <a:custGeom>
              <a:avLst/>
              <a:gdLst>
                <a:gd name="T0" fmla="*/ 233 w 999"/>
                <a:gd name="T1" fmla="*/ 450 h 3202"/>
                <a:gd name="T2" fmla="*/ 296 w 999"/>
                <a:gd name="T3" fmla="*/ 460 h 3202"/>
                <a:gd name="T4" fmla="*/ 208 w 999"/>
                <a:gd name="T5" fmla="*/ 590 h 3202"/>
                <a:gd name="T6" fmla="*/ 221 w 999"/>
                <a:gd name="T7" fmla="*/ 759 h 3202"/>
                <a:gd name="T8" fmla="*/ 205 w 999"/>
                <a:gd name="T9" fmla="*/ 846 h 3202"/>
                <a:gd name="T10" fmla="*/ 159 w 999"/>
                <a:gd name="T11" fmla="*/ 1003 h 3202"/>
                <a:gd name="T12" fmla="*/ 154 w 999"/>
                <a:gd name="T13" fmla="*/ 1173 h 3202"/>
                <a:gd name="T14" fmla="*/ 239 w 999"/>
                <a:gd name="T15" fmla="*/ 1335 h 3202"/>
                <a:gd name="T16" fmla="*/ 234 w 999"/>
                <a:gd name="T17" fmla="*/ 1496 h 3202"/>
                <a:gd name="T18" fmla="*/ 212 w 999"/>
                <a:gd name="T19" fmla="*/ 1622 h 3202"/>
                <a:gd name="T20" fmla="*/ 275 w 999"/>
                <a:gd name="T21" fmla="*/ 1782 h 3202"/>
                <a:gd name="T22" fmla="*/ 244 w 999"/>
                <a:gd name="T23" fmla="*/ 1888 h 3202"/>
                <a:gd name="T24" fmla="*/ 295 w 999"/>
                <a:gd name="T25" fmla="*/ 2078 h 3202"/>
                <a:gd name="T26" fmla="*/ 319 w 999"/>
                <a:gd name="T27" fmla="*/ 2192 h 3202"/>
                <a:gd name="T28" fmla="*/ 349 w 999"/>
                <a:gd name="T29" fmla="*/ 2259 h 3202"/>
                <a:gd name="T30" fmla="*/ 404 w 999"/>
                <a:gd name="T31" fmla="*/ 2307 h 3202"/>
                <a:gd name="T32" fmla="*/ 404 w 999"/>
                <a:gd name="T33" fmla="*/ 2372 h 3202"/>
                <a:gd name="T34" fmla="*/ 409 w 999"/>
                <a:gd name="T35" fmla="*/ 2554 h 3202"/>
                <a:gd name="T36" fmla="*/ 431 w 999"/>
                <a:gd name="T37" fmla="*/ 2649 h 3202"/>
                <a:gd name="T38" fmla="*/ 436 w 999"/>
                <a:gd name="T39" fmla="*/ 2774 h 3202"/>
                <a:gd name="T40" fmla="*/ 513 w 999"/>
                <a:gd name="T41" fmla="*/ 2798 h 3202"/>
                <a:gd name="T42" fmla="*/ 583 w 999"/>
                <a:gd name="T43" fmla="*/ 2908 h 3202"/>
                <a:gd name="T44" fmla="*/ 808 w 999"/>
                <a:gd name="T45" fmla="*/ 2932 h 3202"/>
                <a:gd name="T46" fmla="*/ 728 w 999"/>
                <a:gd name="T47" fmla="*/ 2952 h 3202"/>
                <a:gd name="T48" fmla="*/ 706 w 999"/>
                <a:gd name="T49" fmla="*/ 3058 h 3202"/>
                <a:gd name="T50" fmla="*/ 596 w 999"/>
                <a:gd name="T51" fmla="*/ 3033 h 3202"/>
                <a:gd name="T52" fmla="*/ 498 w 999"/>
                <a:gd name="T53" fmla="*/ 2976 h 3202"/>
                <a:gd name="T54" fmla="*/ 354 w 999"/>
                <a:gd name="T55" fmla="*/ 2877 h 3202"/>
                <a:gd name="T56" fmla="*/ 296 w 999"/>
                <a:gd name="T57" fmla="*/ 2774 h 3202"/>
                <a:gd name="T58" fmla="*/ 226 w 999"/>
                <a:gd name="T59" fmla="*/ 2552 h 3202"/>
                <a:gd name="T60" fmla="*/ 162 w 999"/>
                <a:gd name="T61" fmla="*/ 2463 h 3202"/>
                <a:gd name="T62" fmla="*/ 173 w 999"/>
                <a:gd name="T63" fmla="*/ 2250 h 3202"/>
                <a:gd name="T64" fmla="*/ 237 w 999"/>
                <a:gd name="T65" fmla="*/ 2105 h 3202"/>
                <a:gd name="T66" fmla="*/ 196 w 999"/>
                <a:gd name="T67" fmla="*/ 2188 h 3202"/>
                <a:gd name="T68" fmla="*/ 132 w 999"/>
                <a:gd name="T69" fmla="*/ 2056 h 3202"/>
                <a:gd name="T70" fmla="*/ 124 w 999"/>
                <a:gd name="T71" fmla="*/ 1842 h 3202"/>
                <a:gd name="T72" fmla="*/ 50 w 999"/>
                <a:gd name="T73" fmla="*/ 1664 h 3202"/>
                <a:gd name="T74" fmla="*/ 88 w 999"/>
                <a:gd name="T75" fmla="*/ 1524 h 3202"/>
                <a:gd name="T76" fmla="*/ 107 w 999"/>
                <a:gd name="T77" fmla="*/ 1262 h 3202"/>
                <a:gd name="T78" fmla="*/ 72 w 999"/>
                <a:gd name="T79" fmla="*/ 1065 h 3202"/>
                <a:gd name="T80" fmla="*/ 68 w 999"/>
                <a:gd name="T81" fmla="*/ 856 h 3202"/>
                <a:gd name="T82" fmla="*/ 52 w 999"/>
                <a:gd name="T83" fmla="*/ 515 h 3202"/>
                <a:gd name="T84" fmla="*/ 28 w 999"/>
                <a:gd name="T85" fmla="*/ 185 h 3202"/>
                <a:gd name="T86" fmla="*/ 36 w 999"/>
                <a:gd name="T87" fmla="*/ 43 h 3202"/>
                <a:gd name="T88" fmla="*/ 93 w 999"/>
                <a:gd name="T89" fmla="*/ 57 h 3202"/>
                <a:gd name="T90" fmla="*/ 152 w 999"/>
                <a:gd name="T91" fmla="*/ 155 h 3202"/>
                <a:gd name="T92" fmla="*/ 189 w 999"/>
                <a:gd name="T93" fmla="*/ 333 h 3202"/>
                <a:gd name="T94" fmla="*/ 893 w 999"/>
                <a:gd name="T95" fmla="*/ 3142 h 3202"/>
                <a:gd name="T96" fmla="*/ 999 w 999"/>
                <a:gd name="T97" fmla="*/ 3144 h 3202"/>
                <a:gd name="T98" fmla="*/ 950 w 999"/>
                <a:gd name="T99" fmla="*/ 3202 h 3202"/>
                <a:gd name="T100" fmla="*/ 878 w 999"/>
                <a:gd name="T101" fmla="*/ 3193 h 3202"/>
                <a:gd name="T102" fmla="*/ 750 w 999"/>
                <a:gd name="T103" fmla="*/ 3157 h 3202"/>
                <a:gd name="T104" fmla="*/ 565 w 999"/>
                <a:gd name="T105" fmla="*/ 3068 h 3202"/>
                <a:gd name="T106" fmla="*/ 497 w 999"/>
                <a:gd name="T107" fmla="*/ 2993 h 3202"/>
                <a:gd name="T108" fmla="*/ 708 w 999"/>
                <a:gd name="T109" fmla="*/ 3077 h 3202"/>
                <a:gd name="T110" fmla="*/ 721 w 999"/>
                <a:gd name="T111" fmla="*/ 2984 h 3202"/>
                <a:gd name="T112" fmla="*/ 816 w 999"/>
                <a:gd name="T113" fmla="*/ 2960 h 3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99" h="3202">
                  <a:moveTo>
                    <a:pt x="189" y="333"/>
                  </a:moveTo>
                  <a:lnTo>
                    <a:pt x="233" y="450"/>
                  </a:lnTo>
                  <a:lnTo>
                    <a:pt x="284" y="439"/>
                  </a:lnTo>
                  <a:lnTo>
                    <a:pt x="296" y="460"/>
                  </a:lnTo>
                  <a:lnTo>
                    <a:pt x="282" y="548"/>
                  </a:lnTo>
                  <a:lnTo>
                    <a:pt x="208" y="590"/>
                  </a:lnTo>
                  <a:lnTo>
                    <a:pt x="231" y="732"/>
                  </a:lnTo>
                  <a:lnTo>
                    <a:pt x="221" y="759"/>
                  </a:lnTo>
                  <a:lnTo>
                    <a:pt x="248" y="793"/>
                  </a:lnTo>
                  <a:lnTo>
                    <a:pt x="205" y="846"/>
                  </a:lnTo>
                  <a:lnTo>
                    <a:pt x="171" y="926"/>
                  </a:lnTo>
                  <a:lnTo>
                    <a:pt x="159" y="1003"/>
                  </a:lnTo>
                  <a:lnTo>
                    <a:pt x="181" y="1085"/>
                  </a:lnTo>
                  <a:lnTo>
                    <a:pt x="154" y="1173"/>
                  </a:lnTo>
                  <a:lnTo>
                    <a:pt x="217" y="1319"/>
                  </a:lnTo>
                  <a:lnTo>
                    <a:pt x="239" y="1335"/>
                  </a:lnTo>
                  <a:lnTo>
                    <a:pt x="256" y="1413"/>
                  </a:lnTo>
                  <a:lnTo>
                    <a:pt x="234" y="1496"/>
                  </a:lnTo>
                  <a:lnTo>
                    <a:pt x="252" y="1566"/>
                  </a:lnTo>
                  <a:lnTo>
                    <a:pt x="212" y="1622"/>
                  </a:lnTo>
                  <a:lnTo>
                    <a:pt x="232" y="1700"/>
                  </a:lnTo>
                  <a:lnTo>
                    <a:pt x="275" y="1782"/>
                  </a:lnTo>
                  <a:lnTo>
                    <a:pt x="242" y="1813"/>
                  </a:lnTo>
                  <a:lnTo>
                    <a:pt x="244" y="1888"/>
                  </a:lnTo>
                  <a:lnTo>
                    <a:pt x="253" y="1975"/>
                  </a:lnTo>
                  <a:lnTo>
                    <a:pt x="295" y="2078"/>
                  </a:lnTo>
                  <a:lnTo>
                    <a:pt x="273" y="2095"/>
                  </a:lnTo>
                  <a:lnTo>
                    <a:pt x="319" y="2192"/>
                  </a:lnTo>
                  <a:lnTo>
                    <a:pt x="360" y="2224"/>
                  </a:lnTo>
                  <a:lnTo>
                    <a:pt x="349" y="2259"/>
                  </a:lnTo>
                  <a:lnTo>
                    <a:pt x="386" y="2276"/>
                  </a:lnTo>
                  <a:lnTo>
                    <a:pt x="404" y="2307"/>
                  </a:lnTo>
                  <a:lnTo>
                    <a:pt x="380" y="2323"/>
                  </a:lnTo>
                  <a:lnTo>
                    <a:pt x="404" y="2372"/>
                  </a:lnTo>
                  <a:lnTo>
                    <a:pt x="418" y="2483"/>
                  </a:lnTo>
                  <a:lnTo>
                    <a:pt x="409" y="2554"/>
                  </a:lnTo>
                  <a:lnTo>
                    <a:pt x="432" y="2596"/>
                  </a:lnTo>
                  <a:lnTo>
                    <a:pt x="431" y="2649"/>
                  </a:lnTo>
                  <a:lnTo>
                    <a:pt x="395" y="2686"/>
                  </a:lnTo>
                  <a:lnTo>
                    <a:pt x="436" y="2774"/>
                  </a:lnTo>
                  <a:lnTo>
                    <a:pt x="471" y="2804"/>
                  </a:lnTo>
                  <a:lnTo>
                    <a:pt x="513" y="2798"/>
                  </a:lnTo>
                  <a:lnTo>
                    <a:pt x="537" y="2860"/>
                  </a:lnTo>
                  <a:lnTo>
                    <a:pt x="583" y="2908"/>
                  </a:lnTo>
                  <a:lnTo>
                    <a:pt x="744" y="2919"/>
                  </a:lnTo>
                  <a:lnTo>
                    <a:pt x="808" y="2932"/>
                  </a:lnTo>
                  <a:lnTo>
                    <a:pt x="751" y="2931"/>
                  </a:lnTo>
                  <a:lnTo>
                    <a:pt x="728" y="2952"/>
                  </a:lnTo>
                  <a:lnTo>
                    <a:pt x="683" y="2981"/>
                  </a:lnTo>
                  <a:lnTo>
                    <a:pt x="706" y="3058"/>
                  </a:lnTo>
                  <a:lnTo>
                    <a:pt x="680" y="3060"/>
                  </a:lnTo>
                  <a:lnTo>
                    <a:pt x="596" y="3033"/>
                  </a:lnTo>
                  <a:lnTo>
                    <a:pt x="498" y="2976"/>
                  </a:lnTo>
                  <a:lnTo>
                    <a:pt x="498" y="2976"/>
                  </a:lnTo>
                  <a:lnTo>
                    <a:pt x="397" y="2929"/>
                  </a:lnTo>
                  <a:lnTo>
                    <a:pt x="354" y="2877"/>
                  </a:lnTo>
                  <a:lnTo>
                    <a:pt x="352" y="2829"/>
                  </a:lnTo>
                  <a:lnTo>
                    <a:pt x="296" y="2774"/>
                  </a:lnTo>
                  <a:lnTo>
                    <a:pt x="230" y="2632"/>
                  </a:lnTo>
                  <a:lnTo>
                    <a:pt x="226" y="2552"/>
                  </a:lnTo>
                  <a:lnTo>
                    <a:pt x="272" y="2488"/>
                  </a:lnTo>
                  <a:lnTo>
                    <a:pt x="162" y="2463"/>
                  </a:lnTo>
                  <a:lnTo>
                    <a:pt x="199" y="2389"/>
                  </a:lnTo>
                  <a:lnTo>
                    <a:pt x="173" y="2250"/>
                  </a:lnTo>
                  <a:lnTo>
                    <a:pt x="258" y="2280"/>
                  </a:lnTo>
                  <a:lnTo>
                    <a:pt x="237" y="2105"/>
                  </a:lnTo>
                  <a:lnTo>
                    <a:pt x="184" y="2083"/>
                  </a:lnTo>
                  <a:lnTo>
                    <a:pt x="196" y="2188"/>
                  </a:lnTo>
                  <a:lnTo>
                    <a:pt x="150" y="2176"/>
                  </a:lnTo>
                  <a:lnTo>
                    <a:pt x="132" y="2056"/>
                  </a:lnTo>
                  <a:lnTo>
                    <a:pt x="109" y="1900"/>
                  </a:lnTo>
                  <a:lnTo>
                    <a:pt x="124" y="1842"/>
                  </a:lnTo>
                  <a:lnTo>
                    <a:pt x="81" y="1759"/>
                  </a:lnTo>
                  <a:lnTo>
                    <a:pt x="50" y="1664"/>
                  </a:lnTo>
                  <a:lnTo>
                    <a:pt x="79" y="1661"/>
                  </a:lnTo>
                  <a:lnTo>
                    <a:pt x="88" y="1524"/>
                  </a:lnTo>
                  <a:lnTo>
                    <a:pt x="105" y="1389"/>
                  </a:lnTo>
                  <a:lnTo>
                    <a:pt x="107" y="1262"/>
                  </a:lnTo>
                  <a:lnTo>
                    <a:pt x="65" y="1135"/>
                  </a:lnTo>
                  <a:lnTo>
                    <a:pt x="72" y="1065"/>
                  </a:lnTo>
                  <a:lnTo>
                    <a:pt x="44" y="960"/>
                  </a:lnTo>
                  <a:lnTo>
                    <a:pt x="68" y="856"/>
                  </a:lnTo>
                  <a:lnTo>
                    <a:pt x="55" y="691"/>
                  </a:lnTo>
                  <a:lnTo>
                    <a:pt x="52" y="515"/>
                  </a:lnTo>
                  <a:lnTo>
                    <a:pt x="50" y="324"/>
                  </a:lnTo>
                  <a:lnTo>
                    <a:pt x="28" y="185"/>
                  </a:lnTo>
                  <a:lnTo>
                    <a:pt x="0" y="65"/>
                  </a:lnTo>
                  <a:lnTo>
                    <a:pt x="36" y="43"/>
                  </a:lnTo>
                  <a:lnTo>
                    <a:pt x="51" y="0"/>
                  </a:lnTo>
                  <a:lnTo>
                    <a:pt x="93" y="57"/>
                  </a:lnTo>
                  <a:lnTo>
                    <a:pt x="110" y="119"/>
                  </a:lnTo>
                  <a:lnTo>
                    <a:pt x="152" y="155"/>
                  </a:lnTo>
                  <a:lnTo>
                    <a:pt x="138" y="237"/>
                  </a:lnTo>
                  <a:lnTo>
                    <a:pt x="189" y="333"/>
                  </a:lnTo>
                  <a:moveTo>
                    <a:pt x="816" y="2960"/>
                  </a:moveTo>
                  <a:lnTo>
                    <a:pt x="893" y="3142"/>
                  </a:lnTo>
                  <a:lnTo>
                    <a:pt x="960" y="3142"/>
                  </a:lnTo>
                  <a:lnTo>
                    <a:pt x="999" y="3144"/>
                  </a:lnTo>
                  <a:lnTo>
                    <a:pt x="992" y="3177"/>
                  </a:lnTo>
                  <a:lnTo>
                    <a:pt x="950" y="3202"/>
                  </a:lnTo>
                  <a:lnTo>
                    <a:pt x="918" y="3200"/>
                  </a:lnTo>
                  <a:lnTo>
                    <a:pt x="878" y="3193"/>
                  </a:lnTo>
                  <a:lnTo>
                    <a:pt x="821" y="3169"/>
                  </a:lnTo>
                  <a:lnTo>
                    <a:pt x="750" y="3157"/>
                  </a:lnTo>
                  <a:lnTo>
                    <a:pt x="650" y="3112"/>
                  </a:lnTo>
                  <a:lnTo>
                    <a:pt x="565" y="3068"/>
                  </a:lnTo>
                  <a:lnTo>
                    <a:pt x="436" y="2976"/>
                  </a:lnTo>
                  <a:lnTo>
                    <a:pt x="497" y="2993"/>
                  </a:lnTo>
                  <a:lnTo>
                    <a:pt x="611" y="3048"/>
                  </a:lnTo>
                  <a:lnTo>
                    <a:pt x="708" y="3077"/>
                  </a:lnTo>
                  <a:lnTo>
                    <a:pt x="724" y="3040"/>
                  </a:lnTo>
                  <a:lnTo>
                    <a:pt x="721" y="2984"/>
                  </a:lnTo>
                  <a:lnTo>
                    <a:pt x="766" y="2950"/>
                  </a:lnTo>
                  <a:lnTo>
                    <a:pt x="816" y="2960"/>
                  </a:lnTo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7299325" y="3246437"/>
              <a:ext cx="65088" cy="61913"/>
            </a:xfrm>
            <a:custGeom>
              <a:avLst/>
              <a:gdLst>
                <a:gd name="T0" fmla="*/ 33 w 41"/>
                <a:gd name="T1" fmla="*/ 29 h 39"/>
                <a:gd name="T2" fmla="*/ 19 w 41"/>
                <a:gd name="T3" fmla="*/ 39 h 39"/>
                <a:gd name="T4" fmla="*/ 3 w 41"/>
                <a:gd name="T5" fmla="*/ 33 h 39"/>
                <a:gd name="T6" fmla="*/ 0 w 41"/>
                <a:gd name="T7" fmla="*/ 15 h 39"/>
                <a:gd name="T8" fmla="*/ 7 w 41"/>
                <a:gd name="T9" fmla="*/ 6 h 39"/>
                <a:gd name="T10" fmla="*/ 25 w 41"/>
                <a:gd name="T11" fmla="*/ 0 h 39"/>
                <a:gd name="T12" fmla="*/ 36 w 41"/>
                <a:gd name="T13" fmla="*/ 0 h 39"/>
                <a:gd name="T14" fmla="*/ 41 w 41"/>
                <a:gd name="T15" fmla="*/ 8 h 39"/>
                <a:gd name="T16" fmla="*/ 35 w 41"/>
                <a:gd name="T17" fmla="*/ 17 h 39"/>
                <a:gd name="T18" fmla="*/ 33 w 41"/>
                <a:gd name="T19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39">
                  <a:moveTo>
                    <a:pt x="33" y="29"/>
                  </a:moveTo>
                  <a:lnTo>
                    <a:pt x="19" y="39"/>
                  </a:lnTo>
                  <a:lnTo>
                    <a:pt x="3" y="33"/>
                  </a:lnTo>
                  <a:lnTo>
                    <a:pt x="0" y="15"/>
                  </a:lnTo>
                  <a:lnTo>
                    <a:pt x="7" y="6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41" y="8"/>
                  </a:lnTo>
                  <a:lnTo>
                    <a:pt x="35" y="17"/>
                  </a:lnTo>
                  <a:lnTo>
                    <a:pt x="33" y="29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6167437" y="2157412"/>
              <a:ext cx="1493838" cy="1082675"/>
            </a:xfrm>
            <a:custGeom>
              <a:avLst/>
              <a:gdLst>
                <a:gd name="T0" fmla="*/ 872 w 941"/>
                <a:gd name="T1" fmla="*/ 114 h 682"/>
                <a:gd name="T2" fmla="*/ 932 w 941"/>
                <a:gd name="T3" fmla="*/ 118 h 682"/>
                <a:gd name="T4" fmla="*/ 919 w 941"/>
                <a:gd name="T5" fmla="*/ 164 h 682"/>
                <a:gd name="T6" fmla="*/ 928 w 941"/>
                <a:gd name="T7" fmla="*/ 214 h 682"/>
                <a:gd name="T8" fmla="*/ 895 w 941"/>
                <a:gd name="T9" fmla="*/ 232 h 682"/>
                <a:gd name="T10" fmla="*/ 873 w 941"/>
                <a:gd name="T11" fmla="*/ 251 h 682"/>
                <a:gd name="T12" fmla="*/ 825 w 941"/>
                <a:gd name="T13" fmla="*/ 291 h 682"/>
                <a:gd name="T14" fmla="*/ 813 w 941"/>
                <a:gd name="T15" fmla="*/ 265 h 682"/>
                <a:gd name="T16" fmla="*/ 771 w 941"/>
                <a:gd name="T17" fmla="*/ 289 h 682"/>
                <a:gd name="T18" fmla="*/ 781 w 941"/>
                <a:gd name="T19" fmla="*/ 317 h 682"/>
                <a:gd name="T20" fmla="*/ 833 w 941"/>
                <a:gd name="T21" fmla="*/ 325 h 682"/>
                <a:gd name="T22" fmla="*/ 827 w 941"/>
                <a:gd name="T23" fmla="*/ 354 h 682"/>
                <a:gd name="T24" fmla="*/ 849 w 941"/>
                <a:gd name="T25" fmla="*/ 410 h 682"/>
                <a:gd name="T26" fmla="*/ 880 w 941"/>
                <a:gd name="T27" fmla="*/ 466 h 682"/>
                <a:gd name="T28" fmla="*/ 903 w 941"/>
                <a:gd name="T29" fmla="*/ 517 h 682"/>
                <a:gd name="T30" fmla="*/ 871 w 941"/>
                <a:gd name="T31" fmla="*/ 593 h 682"/>
                <a:gd name="T32" fmla="*/ 801 w 941"/>
                <a:gd name="T33" fmla="*/ 642 h 682"/>
                <a:gd name="T34" fmla="*/ 744 w 941"/>
                <a:gd name="T35" fmla="*/ 659 h 682"/>
                <a:gd name="T36" fmla="*/ 727 w 941"/>
                <a:gd name="T37" fmla="*/ 659 h 682"/>
                <a:gd name="T38" fmla="*/ 664 w 941"/>
                <a:gd name="T39" fmla="*/ 642 h 682"/>
                <a:gd name="T40" fmla="*/ 624 w 941"/>
                <a:gd name="T41" fmla="*/ 629 h 682"/>
                <a:gd name="T42" fmla="*/ 576 w 941"/>
                <a:gd name="T43" fmla="*/ 640 h 682"/>
                <a:gd name="T44" fmla="*/ 569 w 941"/>
                <a:gd name="T45" fmla="*/ 649 h 682"/>
                <a:gd name="T46" fmla="*/ 535 w 941"/>
                <a:gd name="T47" fmla="*/ 627 h 682"/>
                <a:gd name="T48" fmla="*/ 494 w 941"/>
                <a:gd name="T49" fmla="*/ 582 h 682"/>
                <a:gd name="T50" fmla="*/ 491 w 941"/>
                <a:gd name="T51" fmla="*/ 527 h 682"/>
                <a:gd name="T52" fmla="*/ 456 w 941"/>
                <a:gd name="T53" fmla="*/ 505 h 682"/>
                <a:gd name="T54" fmla="*/ 401 w 941"/>
                <a:gd name="T55" fmla="*/ 508 h 682"/>
                <a:gd name="T56" fmla="*/ 356 w 941"/>
                <a:gd name="T57" fmla="*/ 520 h 682"/>
                <a:gd name="T58" fmla="*/ 321 w 941"/>
                <a:gd name="T59" fmla="*/ 520 h 682"/>
                <a:gd name="T60" fmla="*/ 253 w 941"/>
                <a:gd name="T61" fmla="*/ 508 h 682"/>
                <a:gd name="T62" fmla="*/ 199 w 941"/>
                <a:gd name="T63" fmla="*/ 478 h 682"/>
                <a:gd name="T64" fmla="*/ 129 w 941"/>
                <a:gd name="T65" fmla="*/ 449 h 682"/>
                <a:gd name="T66" fmla="*/ 120 w 941"/>
                <a:gd name="T67" fmla="*/ 408 h 682"/>
                <a:gd name="T68" fmla="*/ 54 w 941"/>
                <a:gd name="T69" fmla="*/ 342 h 682"/>
                <a:gd name="T70" fmla="*/ 26 w 941"/>
                <a:gd name="T71" fmla="*/ 307 h 682"/>
                <a:gd name="T72" fmla="*/ 3 w 941"/>
                <a:gd name="T73" fmla="*/ 280 h 682"/>
                <a:gd name="T74" fmla="*/ 42 w 941"/>
                <a:gd name="T75" fmla="*/ 264 h 682"/>
                <a:gd name="T76" fmla="*/ 91 w 941"/>
                <a:gd name="T77" fmla="*/ 230 h 682"/>
                <a:gd name="T78" fmla="*/ 68 w 941"/>
                <a:gd name="T79" fmla="*/ 172 h 682"/>
                <a:gd name="T80" fmla="*/ 136 w 941"/>
                <a:gd name="T81" fmla="*/ 130 h 682"/>
                <a:gd name="T82" fmla="*/ 151 w 941"/>
                <a:gd name="T83" fmla="*/ 85 h 682"/>
                <a:gd name="T84" fmla="*/ 213 w 941"/>
                <a:gd name="T85" fmla="*/ 116 h 682"/>
                <a:gd name="T86" fmla="*/ 267 w 941"/>
                <a:gd name="T87" fmla="*/ 168 h 682"/>
                <a:gd name="T88" fmla="*/ 343 w 941"/>
                <a:gd name="T89" fmla="*/ 205 h 682"/>
                <a:gd name="T90" fmla="*/ 433 w 941"/>
                <a:gd name="T91" fmla="*/ 219 h 682"/>
                <a:gd name="T92" fmla="*/ 512 w 941"/>
                <a:gd name="T93" fmla="*/ 241 h 682"/>
                <a:gd name="T94" fmla="*/ 591 w 941"/>
                <a:gd name="T95" fmla="*/ 214 h 682"/>
                <a:gd name="T96" fmla="*/ 590 w 941"/>
                <a:gd name="T97" fmla="*/ 182 h 682"/>
                <a:gd name="T98" fmla="*/ 632 w 941"/>
                <a:gd name="T99" fmla="*/ 164 h 682"/>
                <a:gd name="T100" fmla="*/ 687 w 941"/>
                <a:gd name="T101" fmla="*/ 134 h 682"/>
                <a:gd name="T102" fmla="*/ 659 w 941"/>
                <a:gd name="T103" fmla="*/ 108 h 682"/>
                <a:gd name="T104" fmla="*/ 616 w 941"/>
                <a:gd name="T105" fmla="*/ 107 h 682"/>
                <a:gd name="T106" fmla="*/ 652 w 941"/>
                <a:gd name="T107" fmla="*/ 66 h 682"/>
                <a:gd name="T108" fmla="*/ 642 w 941"/>
                <a:gd name="T109" fmla="*/ 18 h 682"/>
                <a:gd name="T110" fmla="*/ 672 w 941"/>
                <a:gd name="T111" fmla="*/ 0 h 682"/>
                <a:gd name="T112" fmla="*/ 757 w 941"/>
                <a:gd name="T113" fmla="*/ 4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41" h="682">
                  <a:moveTo>
                    <a:pt x="791" y="74"/>
                  </a:moveTo>
                  <a:lnTo>
                    <a:pt x="823" y="80"/>
                  </a:lnTo>
                  <a:lnTo>
                    <a:pt x="852" y="95"/>
                  </a:lnTo>
                  <a:lnTo>
                    <a:pt x="872" y="114"/>
                  </a:lnTo>
                  <a:lnTo>
                    <a:pt x="896" y="114"/>
                  </a:lnTo>
                  <a:lnTo>
                    <a:pt x="905" y="106"/>
                  </a:lnTo>
                  <a:lnTo>
                    <a:pt x="927" y="100"/>
                  </a:lnTo>
                  <a:lnTo>
                    <a:pt x="932" y="118"/>
                  </a:lnTo>
                  <a:lnTo>
                    <a:pt x="930" y="126"/>
                  </a:lnTo>
                  <a:lnTo>
                    <a:pt x="940" y="148"/>
                  </a:lnTo>
                  <a:lnTo>
                    <a:pt x="941" y="168"/>
                  </a:lnTo>
                  <a:lnTo>
                    <a:pt x="919" y="164"/>
                  </a:lnTo>
                  <a:lnTo>
                    <a:pt x="909" y="171"/>
                  </a:lnTo>
                  <a:lnTo>
                    <a:pt x="924" y="189"/>
                  </a:lnTo>
                  <a:lnTo>
                    <a:pt x="936" y="213"/>
                  </a:lnTo>
                  <a:lnTo>
                    <a:pt x="928" y="214"/>
                  </a:lnTo>
                  <a:lnTo>
                    <a:pt x="934" y="224"/>
                  </a:lnTo>
                  <a:lnTo>
                    <a:pt x="916" y="212"/>
                  </a:lnTo>
                  <a:lnTo>
                    <a:pt x="916" y="223"/>
                  </a:lnTo>
                  <a:lnTo>
                    <a:pt x="895" y="232"/>
                  </a:lnTo>
                  <a:lnTo>
                    <a:pt x="904" y="243"/>
                  </a:lnTo>
                  <a:lnTo>
                    <a:pt x="889" y="243"/>
                  </a:lnTo>
                  <a:lnTo>
                    <a:pt x="877" y="236"/>
                  </a:lnTo>
                  <a:lnTo>
                    <a:pt x="873" y="251"/>
                  </a:lnTo>
                  <a:lnTo>
                    <a:pt x="861" y="262"/>
                  </a:lnTo>
                  <a:lnTo>
                    <a:pt x="853" y="275"/>
                  </a:lnTo>
                  <a:lnTo>
                    <a:pt x="833" y="281"/>
                  </a:lnTo>
                  <a:lnTo>
                    <a:pt x="825" y="291"/>
                  </a:lnTo>
                  <a:lnTo>
                    <a:pt x="809" y="296"/>
                  </a:lnTo>
                  <a:lnTo>
                    <a:pt x="814" y="287"/>
                  </a:lnTo>
                  <a:lnTo>
                    <a:pt x="806" y="279"/>
                  </a:lnTo>
                  <a:lnTo>
                    <a:pt x="813" y="265"/>
                  </a:lnTo>
                  <a:lnTo>
                    <a:pt x="799" y="254"/>
                  </a:lnTo>
                  <a:lnTo>
                    <a:pt x="788" y="261"/>
                  </a:lnTo>
                  <a:lnTo>
                    <a:pt x="776" y="275"/>
                  </a:lnTo>
                  <a:lnTo>
                    <a:pt x="771" y="289"/>
                  </a:lnTo>
                  <a:lnTo>
                    <a:pt x="755" y="290"/>
                  </a:lnTo>
                  <a:lnTo>
                    <a:pt x="751" y="299"/>
                  </a:lnTo>
                  <a:lnTo>
                    <a:pt x="766" y="313"/>
                  </a:lnTo>
                  <a:lnTo>
                    <a:pt x="781" y="317"/>
                  </a:lnTo>
                  <a:lnTo>
                    <a:pt x="786" y="326"/>
                  </a:lnTo>
                  <a:lnTo>
                    <a:pt x="802" y="332"/>
                  </a:lnTo>
                  <a:lnTo>
                    <a:pt x="815" y="317"/>
                  </a:lnTo>
                  <a:lnTo>
                    <a:pt x="833" y="325"/>
                  </a:lnTo>
                  <a:lnTo>
                    <a:pt x="845" y="326"/>
                  </a:lnTo>
                  <a:lnTo>
                    <a:pt x="852" y="337"/>
                  </a:lnTo>
                  <a:lnTo>
                    <a:pt x="830" y="343"/>
                  </a:lnTo>
                  <a:lnTo>
                    <a:pt x="827" y="354"/>
                  </a:lnTo>
                  <a:lnTo>
                    <a:pt x="815" y="364"/>
                  </a:lnTo>
                  <a:lnTo>
                    <a:pt x="811" y="378"/>
                  </a:lnTo>
                  <a:lnTo>
                    <a:pt x="834" y="390"/>
                  </a:lnTo>
                  <a:lnTo>
                    <a:pt x="849" y="410"/>
                  </a:lnTo>
                  <a:lnTo>
                    <a:pt x="867" y="429"/>
                  </a:lnTo>
                  <a:lnTo>
                    <a:pt x="884" y="445"/>
                  </a:lnTo>
                  <a:lnTo>
                    <a:pt x="889" y="461"/>
                  </a:lnTo>
                  <a:lnTo>
                    <a:pt x="880" y="466"/>
                  </a:lnTo>
                  <a:lnTo>
                    <a:pt x="888" y="477"/>
                  </a:lnTo>
                  <a:lnTo>
                    <a:pt x="900" y="484"/>
                  </a:lnTo>
                  <a:lnTo>
                    <a:pt x="903" y="501"/>
                  </a:lnTo>
                  <a:lnTo>
                    <a:pt x="903" y="517"/>
                  </a:lnTo>
                  <a:lnTo>
                    <a:pt x="894" y="519"/>
                  </a:lnTo>
                  <a:lnTo>
                    <a:pt x="888" y="541"/>
                  </a:lnTo>
                  <a:lnTo>
                    <a:pt x="881" y="569"/>
                  </a:lnTo>
                  <a:lnTo>
                    <a:pt x="871" y="593"/>
                  </a:lnTo>
                  <a:lnTo>
                    <a:pt x="851" y="613"/>
                  </a:lnTo>
                  <a:lnTo>
                    <a:pt x="830" y="630"/>
                  </a:lnTo>
                  <a:lnTo>
                    <a:pt x="810" y="632"/>
                  </a:lnTo>
                  <a:lnTo>
                    <a:pt x="801" y="642"/>
                  </a:lnTo>
                  <a:lnTo>
                    <a:pt x="793" y="635"/>
                  </a:lnTo>
                  <a:lnTo>
                    <a:pt x="785" y="645"/>
                  </a:lnTo>
                  <a:lnTo>
                    <a:pt x="762" y="656"/>
                  </a:lnTo>
                  <a:lnTo>
                    <a:pt x="744" y="659"/>
                  </a:lnTo>
                  <a:lnTo>
                    <a:pt x="742" y="681"/>
                  </a:lnTo>
                  <a:lnTo>
                    <a:pt x="732" y="682"/>
                  </a:lnTo>
                  <a:lnTo>
                    <a:pt x="725" y="667"/>
                  </a:lnTo>
                  <a:lnTo>
                    <a:pt x="727" y="659"/>
                  </a:lnTo>
                  <a:lnTo>
                    <a:pt x="702" y="652"/>
                  </a:lnTo>
                  <a:lnTo>
                    <a:pt x="694" y="656"/>
                  </a:lnTo>
                  <a:lnTo>
                    <a:pt x="675" y="650"/>
                  </a:lnTo>
                  <a:lnTo>
                    <a:pt x="664" y="642"/>
                  </a:lnTo>
                  <a:lnTo>
                    <a:pt x="665" y="630"/>
                  </a:lnTo>
                  <a:lnTo>
                    <a:pt x="648" y="626"/>
                  </a:lnTo>
                  <a:lnTo>
                    <a:pt x="638" y="618"/>
                  </a:lnTo>
                  <a:lnTo>
                    <a:pt x="624" y="629"/>
                  </a:lnTo>
                  <a:lnTo>
                    <a:pt x="608" y="632"/>
                  </a:lnTo>
                  <a:lnTo>
                    <a:pt x="593" y="632"/>
                  </a:lnTo>
                  <a:lnTo>
                    <a:pt x="585" y="637"/>
                  </a:lnTo>
                  <a:lnTo>
                    <a:pt x="576" y="640"/>
                  </a:lnTo>
                  <a:lnTo>
                    <a:pt x="583" y="663"/>
                  </a:lnTo>
                  <a:lnTo>
                    <a:pt x="573" y="663"/>
                  </a:lnTo>
                  <a:lnTo>
                    <a:pt x="571" y="658"/>
                  </a:lnTo>
                  <a:lnTo>
                    <a:pt x="569" y="649"/>
                  </a:lnTo>
                  <a:lnTo>
                    <a:pt x="557" y="656"/>
                  </a:lnTo>
                  <a:lnTo>
                    <a:pt x="548" y="652"/>
                  </a:lnTo>
                  <a:lnTo>
                    <a:pt x="533" y="644"/>
                  </a:lnTo>
                  <a:lnTo>
                    <a:pt x="535" y="627"/>
                  </a:lnTo>
                  <a:lnTo>
                    <a:pt x="523" y="623"/>
                  </a:lnTo>
                  <a:lnTo>
                    <a:pt x="515" y="604"/>
                  </a:lnTo>
                  <a:lnTo>
                    <a:pt x="497" y="607"/>
                  </a:lnTo>
                  <a:lnTo>
                    <a:pt x="494" y="582"/>
                  </a:lnTo>
                  <a:lnTo>
                    <a:pt x="507" y="565"/>
                  </a:lnTo>
                  <a:lnTo>
                    <a:pt x="504" y="548"/>
                  </a:lnTo>
                  <a:lnTo>
                    <a:pt x="500" y="532"/>
                  </a:lnTo>
                  <a:lnTo>
                    <a:pt x="491" y="527"/>
                  </a:lnTo>
                  <a:lnTo>
                    <a:pt x="482" y="515"/>
                  </a:lnTo>
                  <a:lnTo>
                    <a:pt x="472" y="516"/>
                  </a:lnTo>
                  <a:lnTo>
                    <a:pt x="452" y="513"/>
                  </a:lnTo>
                  <a:lnTo>
                    <a:pt x="456" y="505"/>
                  </a:lnTo>
                  <a:lnTo>
                    <a:pt x="445" y="492"/>
                  </a:lnTo>
                  <a:lnTo>
                    <a:pt x="434" y="500"/>
                  </a:lnTo>
                  <a:lnTo>
                    <a:pt x="418" y="495"/>
                  </a:lnTo>
                  <a:lnTo>
                    <a:pt x="401" y="508"/>
                  </a:lnTo>
                  <a:lnTo>
                    <a:pt x="389" y="524"/>
                  </a:lnTo>
                  <a:lnTo>
                    <a:pt x="375" y="527"/>
                  </a:lnTo>
                  <a:lnTo>
                    <a:pt x="366" y="521"/>
                  </a:lnTo>
                  <a:lnTo>
                    <a:pt x="356" y="520"/>
                  </a:lnTo>
                  <a:lnTo>
                    <a:pt x="343" y="516"/>
                  </a:lnTo>
                  <a:lnTo>
                    <a:pt x="334" y="521"/>
                  </a:lnTo>
                  <a:lnTo>
                    <a:pt x="326" y="536"/>
                  </a:lnTo>
                  <a:lnTo>
                    <a:pt x="321" y="520"/>
                  </a:lnTo>
                  <a:lnTo>
                    <a:pt x="311" y="524"/>
                  </a:lnTo>
                  <a:lnTo>
                    <a:pt x="290" y="522"/>
                  </a:lnTo>
                  <a:lnTo>
                    <a:pt x="269" y="517"/>
                  </a:lnTo>
                  <a:lnTo>
                    <a:pt x="253" y="508"/>
                  </a:lnTo>
                  <a:lnTo>
                    <a:pt x="238" y="504"/>
                  </a:lnTo>
                  <a:lnTo>
                    <a:pt x="230" y="494"/>
                  </a:lnTo>
                  <a:lnTo>
                    <a:pt x="219" y="491"/>
                  </a:lnTo>
                  <a:lnTo>
                    <a:pt x="199" y="478"/>
                  </a:lnTo>
                  <a:lnTo>
                    <a:pt x="183" y="472"/>
                  </a:lnTo>
                  <a:lnTo>
                    <a:pt x="177" y="476"/>
                  </a:lnTo>
                  <a:lnTo>
                    <a:pt x="149" y="462"/>
                  </a:lnTo>
                  <a:lnTo>
                    <a:pt x="129" y="449"/>
                  </a:lnTo>
                  <a:lnTo>
                    <a:pt x="119" y="426"/>
                  </a:lnTo>
                  <a:lnTo>
                    <a:pt x="132" y="429"/>
                  </a:lnTo>
                  <a:lnTo>
                    <a:pt x="130" y="418"/>
                  </a:lnTo>
                  <a:lnTo>
                    <a:pt x="120" y="408"/>
                  </a:lnTo>
                  <a:lnTo>
                    <a:pt x="118" y="391"/>
                  </a:lnTo>
                  <a:lnTo>
                    <a:pt x="93" y="366"/>
                  </a:lnTo>
                  <a:lnTo>
                    <a:pt x="63" y="358"/>
                  </a:lnTo>
                  <a:lnTo>
                    <a:pt x="54" y="342"/>
                  </a:lnTo>
                  <a:lnTo>
                    <a:pt x="38" y="333"/>
                  </a:lnTo>
                  <a:lnTo>
                    <a:pt x="34" y="327"/>
                  </a:lnTo>
                  <a:lnTo>
                    <a:pt x="28" y="315"/>
                  </a:lnTo>
                  <a:lnTo>
                    <a:pt x="26" y="307"/>
                  </a:lnTo>
                  <a:lnTo>
                    <a:pt x="15" y="302"/>
                  </a:lnTo>
                  <a:lnTo>
                    <a:pt x="9" y="304"/>
                  </a:lnTo>
                  <a:lnTo>
                    <a:pt x="0" y="285"/>
                  </a:lnTo>
                  <a:lnTo>
                    <a:pt x="3" y="280"/>
                  </a:lnTo>
                  <a:lnTo>
                    <a:pt x="0" y="276"/>
                  </a:lnTo>
                  <a:lnTo>
                    <a:pt x="13" y="266"/>
                  </a:lnTo>
                  <a:lnTo>
                    <a:pt x="23" y="262"/>
                  </a:lnTo>
                  <a:lnTo>
                    <a:pt x="42" y="264"/>
                  </a:lnTo>
                  <a:lnTo>
                    <a:pt x="44" y="252"/>
                  </a:lnTo>
                  <a:lnTo>
                    <a:pt x="65" y="249"/>
                  </a:lnTo>
                  <a:lnTo>
                    <a:pt x="68" y="241"/>
                  </a:lnTo>
                  <a:lnTo>
                    <a:pt x="91" y="230"/>
                  </a:lnTo>
                  <a:lnTo>
                    <a:pt x="92" y="225"/>
                  </a:lnTo>
                  <a:lnTo>
                    <a:pt x="87" y="213"/>
                  </a:lnTo>
                  <a:lnTo>
                    <a:pt x="96" y="208"/>
                  </a:lnTo>
                  <a:lnTo>
                    <a:pt x="68" y="172"/>
                  </a:lnTo>
                  <a:lnTo>
                    <a:pt x="98" y="164"/>
                  </a:lnTo>
                  <a:lnTo>
                    <a:pt x="104" y="160"/>
                  </a:lnTo>
                  <a:lnTo>
                    <a:pt x="101" y="123"/>
                  </a:lnTo>
                  <a:lnTo>
                    <a:pt x="136" y="130"/>
                  </a:lnTo>
                  <a:lnTo>
                    <a:pt x="141" y="121"/>
                  </a:lnTo>
                  <a:lnTo>
                    <a:pt x="133" y="100"/>
                  </a:lnTo>
                  <a:lnTo>
                    <a:pt x="146" y="98"/>
                  </a:lnTo>
                  <a:lnTo>
                    <a:pt x="151" y="85"/>
                  </a:lnTo>
                  <a:lnTo>
                    <a:pt x="157" y="83"/>
                  </a:lnTo>
                  <a:lnTo>
                    <a:pt x="168" y="97"/>
                  </a:lnTo>
                  <a:lnTo>
                    <a:pt x="186" y="108"/>
                  </a:lnTo>
                  <a:lnTo>
                    <a:pt x="213" y="116"/>
                  </a:lnTo>
                  <a:lnTo>
                    <a:pt x="232" y="132"/>
                  </a:lnTo>
                  <a:lnTo>
                    <a:pt x="236" y="156"/>
                  </a:lnTo>
                  <a:lnTo>
                    <a:pt x="246" y="165"/>
                  </a:lnTo>
                  <a:lnTo>
                    <a:pt x="267" y="168"/>
                  </a:lnTo>
                  <a:lnTo>
                    <a:pt x="290" y="171"/>
                  </a:lnTo>
                  <a:lnTo>
                    <a:pt x="316" y="184"/>
                  </a:lnTo>
                  <a:lnTo>
                    <a:pt x="327" y="186"/>
                  </a:lnTo>
                  <a:lnTo>
                    <a:pt x="343" y="205"/>
                  </a:lnTo>
                  <a:lnTo>
                    <a:pt x="358" y="217"/>
                  </a:lnTo>
                  <a:lnTo>
                    <a:pt x="376" y="217"/>
                  </a:lnTo>
                  <a:lnTo>
                    <a:pt x="412" y="222"/>
                  </a:lnTo>
                  <a:lnTo>
                    <a:pt x="433" y="219"/>
                  </a:lnTo>
                  <a:lnTo>
                    <a:pt x="451" y="222"/>
                  </a:lnTo>
                  <a:lnTo>
                    <a:pt x="481" y="234"/>
                  </a:lnTo>
                  <a:lnTo>
                    <a:pt x="502" y="234"/>
                  </a:lnTo>
                  <a:lnTo>
                    <a:pt x="512" y="241"/>
                  </a:lnTo>
                  <a:lnTo>
                    <a:pt x="527" y="230"/>
                  </a:lnTo>
                  <a:lnTo>
                    <a:pt x="550" y="222"/>
                  </a:lnTo>
                  <a:lnTo>
                    <a:pt x="575" y="222"/>
                  </a:lnTo>
                  <a:lnTo>
                    <a:pt x="591" y="214"/>
                  </a:lnTo>
                  <a:lnTo>
                    <a:pt x="598" y="203"/>
                  </a:lnTo>
                  <a:lnTo>
                    <a:pt x="606" y="196"/>
                  </a:lnTo>
                  <a:lnTo>
                    <a:pt x="600" y="190"/>
                  </a:lnTo>
                  <a:lnTo>
                    <a:pt x="590" y="182"/>
                  </a:lnTo>
                  <a:lnTo>
                    <a:pt x="592" y="169"/>
                  </a:lnTo>
                  <a:lnTo>
                    <a:pt x="602" y="171"/>
                  </a:lnTo>
                  <a:lnTo>
                    <a:pt x="621" y="175"/>
                  </a:lnTo>
                  <a:lnTo>
                    <a:pt x="632" y="164"/>
                  </a:lnTo>
                  <a:lnTo>
                    <a:pt x="653" y="156"/>
                  </a:lnTo>
                  <a:lnTo>
                    <a:pt x="657" y="142"/>
                  </a:lnTo>
                  <a:lnTo>
                    <a:pt x="665" y="137"/>
                  </a:lnTo>
                  <a:lnTo>
                    <a:pt x="687" y="134"/>
                  </a:lnTo>
                  <a:lnTo>
                    <a:pt x="702" y="136"/>
                  </a:lnTo>
                  <a:lnTo>
                    <a:pt x="699" y="129"/>
                  </a:lnTo>
                  <a:lnTo>
                    <a:pt x="676" y="115"/>
                  </a:lnTo>
                  <a:lnTo>
                    <a:pt x="659" y="108"/>
                  </a:lnTo>
                  <a:lnTo>
                    <a:pt x="651" y="116"/>
                  </a:lnTo>
                  <a:lnTo>
                    <a:pt x="633" y="112"/>
                  </a:lnTo>
                  <a:lnTo>
                    <a:pt x="625" y="115"/>
                  </a:lnTo>
                  <a:lnTo>
                    <a:pt x="616" y="107"/>
                  </a:lnTo>
                  <a:lnTo>
                    <a:pt x="615" y="87"/>
                  </a:lnTo>
                  <a:lnTo>
                    <a:pt x="613" y="71"/>
                  </a:lnTo>
                  <a:lnTo>
                    <a:pt x="638" y="79"/>
                  </a:lnTo>
                  <a:lnTo>
                    <a:pt x="652" y="66"/>
                  </a:lnTo>
                  <a:lnTo>
                    <a:pt x="646" y="57"/>
                  </a:lnTo>
                  <a:lnTo>
                    <a:pt x="646" y="36"/>
                  </a:lnTo>
                  <a:lnTo>
                    <a:pt x="650" y="30"/>
                  </a:lnTo>
                  <a:lnTo>
                    <a:pt x="642" y="18"/>
                  </a:lnTo>
                  <a:lnTo>
                    <a:pt x="630" y="14"/>
                  </a:lnTo>
                  <a:lnTo>
                    <a:pt x="635" y="4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700" y="5"/>
                  </a:lnTo>
                  <a:lnTo>
                    <a:pt x="719" y="13"/>
                  </a:lnTo>
                  <a:lnTo>
                    <a:pt x="744" y="33"/>
                  </a:lnTo>
                  <a:lnTo>
                    <a:pt x="757" y="42"/>
                  </a:lnTo>
                  <a:lnTo>
                    <a:pt x="771" y="54"/>
                  </a:lnTo>
                  <a:lnTo>
                    <a:pt x="791" y="74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3932237" y="3562350"/>
              <a:ext cx="174625" cy="203200"/>
            </a:xfrm>
            <a:custGeom>
              <a:avLst/>
              <a:gdLst>
                <a:gd name="T0" fmla="*/ 105 w 110"/>
                <a:gd name="T1" fmla="*/ 115 h 128"/>
                <a:gd name="T2" fmla="*/ 97 w 110"/>
                <a:gd name="T3" fmla="*/ 115 h 128"/>
                <a:gd name="T4" fmla="*/ 84 w 110"/>
                <a:gd name="T5" fmla="*/ 111 h 128"/>
                <a:gd name="T6" fmla="*/ 72 w 110"/>
                <a:gd name="T7" fmla="*/ 111 h 128"/>
                <a:gd name="T8" fmla="*/ 50 w 110"/>
                <a:gd name="T9" fmla="*/ 115 h 128"/>
                <a:gd name="T10" fmla="*/ 37 w 110"/>
                <a:gd name="T11" fmla="*/ 121 h 128"/>
                <a:gd name="T12" fmla="*/ 19 w 110"/>
                <a:gd name="T13" fmla="*/ 128 h 128"/>
                <a:gd name="T14" fmla="*/ 16 w 110"/>
                <a:gd name="T15" fmla="*/ 128 h 128"/>
                <a:gd name="T16" fmla="*/ 17 w 110"/>
                <a:gd name="T17" fmla="*/ 111 h 128"/>
                <a:gd name="T18" fmla="*/ 19 w 110"/>
                <a:gd name="T19" fmla="*/ 108 h 128"/>
                <a:gd name="T20" fmla="*/ 18 w 110"/>
                <a:gd name="T21" fmla="*/ 100 h 128"/>
                <a:gd name="T22" fmla="*/ 11 w 110"/>
                <a:gd name="T23" fmla="*/ 91 h 128"/>
                <a:gd name="T24" fmla="*/ 5 w 110"/>
                <a:gd name="T25" fmla="*/ 90 h 128"/>
                <a:gd name="T26" fmla="*/ 0 w 110"/>
                <a:gd name="T27" fmla="*/ 84 h 128"/>
                <a:gd name="T28" fmla="*/ 3 w 110"/>
                <a:gd name="T29" fmla="*/ 75 h 128"/>
                <a:gd name="T30" fmla="*/ 2 w 110"/>
                <a:gd name="T31" fmla="*/ 65 h 128"/>
                <a:gd name="T32" fmla="*/ 3 w 110"/>
                <a:gd name="T33" fmla="*/ 59 h 128"/>
                <a:gd name="T34" fmla="*/ 6 w 110"/>
                <a:gd name="T35" fmla="*/ 59 h 128"/>
                <a:gd name="T36" fmla="*/ 7 w 110"/>
                <a:gd name="T37" fmla="*/ 50 h 128"/>
                <a:gd name="T38" fmla="*/ 5 w 110"/>
                <a:gd name="T39" fmla="*/ 46 h 128"/>
                <a:gd name="T40" fmla="*/ 7 w 110"/>
                <a:gd name="T41" fmla="*/ 43 h 128"/>
                <a:gd name="T42" fmla="*/ 14 w 110"/>
                <a:gd name="T43" fmla="*/ 40 h 128"/>
                <a:gd name="T44" fmla="*/ 9 w 110"/>
                <a:gd name="T45" fmla="*/ 24 h 128"/>
                <a:gd name="T46" fmla="*/ 5 w 110"/>
                <a:gd name="T47" fmla="*/ 15 h 128"/>
                <a:gd name="T48" fmla="*/ 7 w 110"/>
                <a:gd name="T49" fmla="*/ 8 h 128"/>
                <a:gd name="T50" fmla="*/ 11 w 110"/>
                <a:gd name="T51" fmla="*/ 6 h 128"/>
                <a:gd name="T52" fmla="*/ 13 w 110"/>
                <a:gd name="T53" fmla="*/ 5 h 128"/>
                <a:gd name="T54" fmla="*/ 18 w 110"/>
                <a:gd name="T55" fmla="*/ 7 h 128"/>
                <a:gd name="T56" fmla="*/ 32 w 110"/>
                <a:gd name="T57" fmla="*/ 8 h 128"/>
                <a:gd name="T58" fmla="*/ 35 w 110"/>
                <a:gd name="T59" fmla="*/ 2 h 128"/>
                <a:gd name="T60" fmla="*/ 39 w 110"/>
                <a:gd name="T61" fmla="*/ 2 h 128"/>
                <a:gd name="T62" fmla="*/ 44 w 110"/>
                <a:gd name="T63" fmla="*/ 0 h 128"/>
                <a:gd name="T64" fmla="*/ 47 w 110"/>
                <a:gd name="T65" fmla="*/ 9 h 128"/>
                <a:gd name="T66" fmla="*/ 51 w 110"/>
                <a:gd name="T67" fmla="*/ 6 h 128"/>
                <a:gd name="T68" fmla="*/ 58 w 110"/>
                <a:gd name="T69" fmla="*/ 3 h 128"/>
                <a:gd name="T70" fmla="*/ 67 w 110"/>
                <a:gd name="T71" fmla="*/ 7 h 128"/>
                <a:gd name="T72" fmla="*/ 70 w 110"/>
                <a:gd name="T73" fmla="*/ 14 h 128"/>
                <a:gd name="T74" fmla="*/ 78 w 110"/>
                <a:gd name="T75" fmla="*/ 19 h 128"/>
                <a:gd name="T76" fmla="*/ 85 w 110"/>
                <a:gd name="T77" fmla="*/ 14 h 128"/>
                <a:gd name="T78" fmla="*/ 93 w 110"/>
                <a:gd name="T79" fmla="*/ 13 h 128"/>
                <a:gd name="T80" fmla="*/ 106 w 110"/>
                <a:gd name="T81" fmla="*/ 18 h 128"/>
                <a:gd name="T82" fmla="*/ 110 w 110"/>
                <a:gd name="T83" fmla="*/ 48 h 128"/>
                <a:gd name="T84" fmla="*/ 103 w 110"/>
                <a:gd name="T85" fmla="*/ 65 h 128"/>
                <a:gd name="T86" fmla="*/ 98 w 110"/>
                <a:gd name="T87" fmla="*/ 88 h 128"/>
                <a:gd name="T88" fmla="*/ 106 w 110"/>
                <a:gd name="T89" fmla="*/ 107 h 128"/>
                <a:gd name="T90" fmla="*/ 105 w 110"/>
                <a:gd name="T91" fmla="*/ 11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0" h="128">
                  <a:moveTo>
                    <a:pt x="105" y="115"/>
                  </a:moveTo>
                  <a:lnTo>
                    <a:pt x="97" y="115"/>
                  </a:lnTo>
                  <a:lnTo>
                    <a:pt x="84" y="111"/>
                  </a:lnTo>
                  <a:lnTo>
                    <a:pt x="72" y="111"/>
                  </a:lnTo>
                  <a:lnTo>
                    <a:pt x="50" y="115"/>
                  </a:lnTo>
                  <a:lnTo>
                    <a:pt x="37" y="121"/>
                  </a:lnTo>
                  <a:lnTo>
                    <a:pt x="19" y="128"/>
                  </a:lnTo>
                  <a:lnTo>
                    <a:pt x="16" y="128"/>
                  </a:lnTo>
                  <a:lnTo>
                    <a:pt x="17" y="111"/>
                  </a:lnTo>
                  <a:lnTo>
                    <a:pt x="19" y="108"/>
                  </a:lnTo>
                  <a:lnTo>
                    <a:pt x="18" y="100"/>
                  </a:lnTo>
                  <a:lnTo>
                    <a:pt x="11" y="91"/>
                  </a:lnTo>
                  <a:lnTo>
                    <a:pt x="5" y="90"/>
                  </a:lnTo>
                  <a:lnTo>
                    <a:pt x="0" y="84"/>
                  </a:lnTo>
                  <a:lnTo>
                    <a:pt x="3" y="75"/>
                  </a:lnTo>
                  <a:lnTo>
                    <a:pt x="2" y="65"/>
                  </a:lnTo>
                  <a:lnTo>
                    <a:pt x="3" y="59"/>
                  </a:lnTo>
                  <a:lnTo>
                    <a:pt x="6" y="59"/>
                  </a:lnTo>
                  <a:lnTo>
                    <a:pt x="7" y="50"/>
                  </a:lnTo>
                  <a:lnTo>
                    <a:pt x="5" y="46"/>
                  </a:lnTo>
                  <a:lnTo>
                    <a:pt x="7" y="43"/>
                  </a:lnTo>
                  <a:lnTo>
                    <a:pt x="14" y="40"/>
                  </a:lnTo>
                  <a:lnTo>
                    <a:pt x="9" y="24"/>
                  </a:lnTo>
                  <a:lnTo>
                    <a:pt x="5" y="15"/>
                  </a:lnTo>
                  <a:lnTo>
                    <a:pt x="7" y="8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8" y="7"/>
                  </a:lnTo>
                  <a:lnTo>
                    <a:pt x="32" y="8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4" y="0"/>
                  </a:lnTo>
                  <a:lnTo>
                    <a:pt x="47" y="9"/>
                  </a:lnTo>
                  <a:lnTo>
                    <a:pt x="51" y="6"/>
                  </a:lnTo>
                  <a:lnTo>
                    <a:pt x="58" y="3"/>
                  </a:lnTo>
                  <a:lnTo>
                    <a:pt x="67" y="7"/>
                  </a:lnTo>
                  <a:lnTo>
                    <a:pt x="70" y="14"/>
                  </a:lnTo>
                  <a:lnTo>
                    <a:pt x="78" y="19"/>
                  </a:lnTo>
                  <a:lnTo>
                    <a:pt x="85" y="14"/>
                  </a:lnTo>
                  <a:lnTo>
                    <a:pt x="93" y="13"/>
                  </a:lnTo>
                  <a:lnTo>
                    <a:pt x="106" y="18"/>
                  </a:lnTo>
                  <a:lnTo>
                    <a:pt x="110" y="48"/>
                  </a:lnTo>
                  <a:lnTo>
                    <a:pt x="103" y="65"/>
                  </a:lnTo>
                  <a:lnTo>
                    <a:pt x="98" y="88"/>
                  </a:lnTo>
                  <a:lnTo>
                    <a:pt x="106" y="107"/>
                  </a:lnTo>
                  <a:lnTo>
                    <a:pt x="105" y="115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0" name="Freeform 42"/>
            <p:cNvSpPr>
              <a:spLocks/>
            </p:cNvSpPr>
            <p:nvPr/>
          </p:nvSpPr>
          <p:spPr bwMode="auto">
            <a:xfrm>
              <a:off x="4429125" y="3484562"/>
              <a:ext cx="220663" cy="366713"/>
            </a:xfrm>
            <a:custGeom>
              <a:avLst/>
              <a:gdLst>
                <a:gd name="T0" fmla="*/ 85 w 139"/>
                <a:gd name="T1" fmla="*/ 220 h 231"/>
                <a:gd name="T2" fmla="*/ 82 w 139"/>
                <a:gd name="T3" fmla="*/ 219 h 231"/>
                <a:gd name="T4" fmla="*/ 71 w 139"/>
                <a:gd name="T5" fmla="*/ 222 h 231"/>
                <a:gd name="T6" fmla="*/ 60 w 139"/>
                <a:gd name="T7" fmla="*/ 219 h 231"/>
                <a:gd name="T8" fmla="*/ 52 w 139"/>
                <a:gd name="T9" fmla="*/ 220 h 231"/>
                <a:gd name="T10" fmla="*/ 22 w 139"/>
                <a:gd name="T11" fmla="*/ 220 h 231"/>
                <a:gd name="T12" fmla="*/ 24 w 139"/>
                <a:gd name="T13" fmla="*/ 204 h 231"/>
                <a:gd name="T14" fmla="*/ 17 w 139"/>
                <a:gd name="T15" fmla="*/ 190 h 231"/>
                <a:gd name="T16" fmla="*/ 9 w 139"/>
                <a:gd name="T17" fmla="*/ 186 h 231"/>
                <a:gd name="T18" fmla="*/ 5 w 139"/>
                <a:gd name="T19" fmla="*/ 177 h 231"/>
                <a:gd name="T20" fmla="*/ 0 w 139"/>
                <a:gd name="T21" fmla="*/ 174 h 231"/>
                <a:gd name="T22" fmla="*/ 0 w 139"/>
                <a:gd name="T23" fmla="*/ 168 h 231"/>
                <a:gd name="T24" fmla="*/ 5 w 139"/>
                <a:gd name="T25" fmla="*/ 154 h 231"/>
                <a:gd name="T26" fmla="*/ 14 w 139"/>
                <a:gd name="T27" fmla="*/ 134 h 231"/>
                <a:gd name="T28" fmla="*/ 19 w 139"/>
                <a:gd name="T29" fmla="*/ 133 h 231"/>
                <a:gd name="T30" fmla="*/ 30 w 139"/>
                <a:gd name="T31" fmla="*/ 121 h 231"/>
                <a:gd name="T32" fmla="*/ 37 w 139"/>
                <a:gd name="T33" fmla="*/ 121 h 231"/>
                <a:gd name="T34" fmla="*/ 47 w 139"/>
                <a:gd name="T35" fmla="*/ 129 h 231"/>
                <a:gd name="T36" fmla="*/ 60 w 139"/>
                <a:gd name="T37" fmla="*/ 122 h 231"/>
                <a:gd name="T38" fmla="*/ 61 w 139"/>
                <a:gd name="T39" fmla="*/ 114 h 231"/>
                <a:gd name="T40" fmla="*/ 66 w 139"/>
                <a:gd name="T41" fmla="*/ 105 h 231"/>
                <a:gd name="T42" fmla="*/ 68 w 139"/>
                <a:gd name="T43" fmla="*/ 95 h 231"/>
                <a:gd name="T44" fmla="*/ 78 w 139"/>
                <a:gd name="T45" fmla="*/ 86 h 231"/>
                <a:gd name="T46" fmla="*/ 81 w 139"/>
                <a:gd name="T47" fmla="*/ 72 h 231"/>
                <a:gd name="T48" fmla="*/ 85 w 139"/>
                <a:gd name="T49" fmla="*/ 67 h 231"/>
                <a:gd name="T50" fmla="*/ 88 w 139"/>
                <a:gd name="T51" fmla="*/ 56 h 231"/>
                <a:gd name="T52" fmla="*/ 93 w 139"/>
                <a:gd name="T53" fmla="*/ 43 h 231"/>
                <a:gd name="T54" fmla="*/ 108 w 139"/>
                <a:gd name="T55" fmla="*/ 27 h 231"/>
                <a:gd name="T56" fmla="*/ 108 w 139"/>
                <a:gd name="T57" fmla="*/ 20 h 231"/>
                <a:gd name="T58" fmla="*/ 110 w 139"/>
                <a:gd name="T59" fmla="*/ 16 h 231"/>
                <a:gd name="T60" fmla="*/ 103 w 139"/>
                <a:gd name="T61" fmla="*/ 8 h 231"/>
                <a:gd name="T62" fmla="*/ 104 w 139"/>
                <a:gd name="T63" fmla="*/ 1 h 231"/>
                <a:gd name="T64" fmla="*/ 109 w 139"/>
                <a:gd name="T65" fmla="*/ 0 h 231"/>
                <a:gd name="T66" fmla="*/ 116 w 139"/>
                <a:gd name="T67" fmla="*/ 14 h 231"/>
                <a:gd name="T68" fmla="*/ 118 w 139"/>
                <a:gd name="T69" fmla="*/ 27 h 231"/>
                <a:gd name="T70" fmla="*/ 117 w 139"/>
                <a:gd name="T71" fmla="*/ 41 h 231"/>
                <a:gd name="T72" fmla="*/ 127 w 139"/>
                <a:gd name="T73" fmla="*/ 60 h 231"/>
                <a:gd name="T74" fmla="*/ 117 w 139"/>
                <a:gd name="T75" fmla="*/ 60 h 231"/>
                <a:gd name="T76" fmla="*/ 112 w 139"/>
                <a:gd name="T77" fmla="*/ 61 h 231"/>
                <a:gd name="T78" fmla="*/ 104 w 139"/>
                <a:gd name="T79" fmla="*/ 59 h 231"/>
                <a:gd name="T80" fmla="*/ 100 w 139"/>
                <a:gd name="T81" fmla="*/ 69 h 231"/>
                <a:gd name="T82" fmla="*/ 111 w 139"/>
                <a:gd name="T83" fmla="*/ 81 h 231"/>
                <a:gd name="T84" fmla="*/ 119 w 139"/>
                <a:gd name="T85" fmla="*/ 85 h 231"/>
                <a:gd name="T86" fmla="*/ 121 w 139"/>
                <a:gd name="T87" fmla="*/ 93 h 231"/>
                <a:gd name="T88" fmla="*/ 127 w 139"/>
                <a:gd name="T89" fmla="*/ 107 h 231"/>
                <a:gd name="T90" fmla="*/ 124 w 139"/>
                <a:gd name="T91" fmla="*/ 113 h 231"/>
                <a:gd name="T92" fmla="*/ 115 w 139"/>
                <a:gd name="T93" fmla="*/ 134 h 231"/>
                <a:gd name="T94" fmla="*/ 111 w 139"/>
                <a:gd name="T95" fmla="*/ 138 h 231"/>
                <a:gd name="T96" fmla="*/ 110 w 139"/>
                <a:gd name="T97" fmla="*/ 154 h 231"/>
                <a:gd name="T98" fmla="*/ 112 w 139"/>
                <a:gd name="T99" fmla="*/ 163 h 231"/>
                <a:gd name="T100" fmla="*/ 110 w 139"/>
                <a:gd name="T101" fmla="*/ 169 h 231"/>
                <a:gd name="T102" fmla="*/ 119 w 139"/>
                <a:gd name="T103" fmla="*/ 180 h 231"/>
                <a:gd name="T104" fmla="*/ 120 w 139"/>
                <a:gd name="T105" fmla="*/ 188 h 231"/>
                <a:gd name="T106" fmla="*/ 127 w 139"/>
                <a:gd name="T107" fmla="*/ 198 h 231"/>
                <a:gd name="T108" fmla="*/ 136 w 139"/>
                <a:gd name="T109" fmla="*/ 205 h 231"/>
                <a:gd name="T110" fmla="*/ 137 w 139"/>
                <a:gd name="T111" fmla="*/ 214 h 231"/>
                <a:gd name="T112" fmla="*/ 139 w 139"/>
                <a:gd name="T113" fmla="*/ 220 h 231"/>
                <a:gd name="T114" fmla="*/ 137 w 139"/>
                <a:gd name="T115" fmla="*/ 231 h 231"/>
                <a:gd name="T116" fmla="*/ 123 w 139"/>
                <a:gd name="T117" fmla="*/ 227 h 231"/>
                <a:gd name="T118" fmla="*/ 108 w 139"/>
                <a:gd name="T119" fmla="*/ 221 h 231"/>
                <a:gd name="T120" fmla="*/ 85 w 139"/>
                <a:gd name="T121" fmla="*/ 22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231">
                  <a:moveTo>
                    <a:pt x="85" y="220"/>
                  </a:moveTo>
                  <a:lnTo>
                    <a:pt x="82" y="219"/>
                  </a:lnTo>
                  <a:lnTo>
                    <a:pt x="71" y="222"/>
                  </a:lnTo>
                  <a:lnTo>
                    <a:pt x="60" y="219"/>
                  </a:lnTo>
                  <a:lnTo>
                    <a:pt x="52" y="220"/>
                  </a:lnTo>
                  <a:lnTo>
                    <a:pt x="22" y="220"/>
                  </a:lnTo>
                  <a:lnTo>
                    <a:pt x="24" y="204"/>
                  </a:lnTo>
                  <a:lnTo>
                    <a:pt x="17" y="190"/>
                  </a:lnTo>
                  <a:lnTo>
                    <a:pt x="9" y="186"/>
                  </a:lnTo>
                  <a:lnTo>
                    <a:pt x="5" y="177"/>
                  </a:lnTo>
                  <a:lnTo>
                    <a:pt x="0" y="174"/>
                  </a:lnTo>
                  <a:lnTo>
                    <a:pt x="0" y="168"/>
                  </a:lnTo>
                  <a:lnTo>
                    <a:pt x="5" y="154"/>
                  </a:lnTo>
                  <a:lnTo>
                    <a:pt x="14" y="134"/>
                  </a:lnTo>
                  <a:lnTo>
                    <a:pt x="19" y="133"/>
                  </a:lnTo>
                  <a:lnTo>
                    <a:pt x="30" y="121"/>
                  </a:lnTo>
                  <a:lnTo>
                    <a:pt x="37" y="121"/>
                  </a:lnTo>
                  <a:lnTo>
                    <a:pt x="47" y="129"/>
                  </a:lnTo>
                  <a:lnTo>
                    <a:pt x="60" y="122"/>
                  </a:lnTo>
                  <a:lnTo>
                    <a:pt x="61" y="114"/>
                  </a:lnTo>
                  <a:lnTo>
                    <a:pt x="66" y="105"/>
                  </a:lnTo>
                  <a:lnTo>
                    <a:pt x="68" y="95"/>
                  </a:lnTo>
                  <a:lnTo>
                    <a:pt x="78" y="86"/>
                  </a:lnTo>
                  <a:lnTo>
                    <a:pt x="81" y="72"/>
                  </a:lnTo>
                  <a:lnTo>
                    <a:pt x="85" y="67"/>
                  </a:lnTo>
                  <a:lnTo>
                    <a:pt x="88" y="56"/>
                  </a:lnTo>
                  <a:lnTo>
                    <a:pt x="93" y="43"/>
                  </a:lnTo>
                  <a:lnTo>
                    <a:pt x="108" y="27"/>
                  </a:lnTo>
                  <a:lnTo>
                    <a:pt x="108" y="20"/>
                  </a:lnTo>
                  <a:lnTo>
                    <a:pt x="110" y="16"/>
                  </a:lnTo>
                  <a:lnTo>
                    <a:pt x="103" y="8"/>
                  </a:lnTo>
                  <a:lnTo>
                    <a:pt x="104" y="1"/>
                  </a:lnTo>
                  <a:lnTo>
                    <a:pt x="109" y="0"/>
                  </a:lnTo>
                  <a:lnTo>
                    <a:pt x="116" y="14"/>
                  </a:lnTo>
                  <a:lnTo>
                    <a:pt x="118" y="27"/>
                  </a:lnTo>
                  <a:lnTo>
                    <a:pt x="117" y="41"/>
                  </a:lnTo>
                  <a:lnTo>
                    <a:pt x="127" y="60"/>
                  </a:lnTo>
                  <a:lnTo>
                    <a:pt x="117" y="60"/>
                  </a:lnTo>
                  <a:lnTo>
                    <a:pt x="112" y="61"/>
                  </a:lnTo>
                  <a:lnTo>
                    <a:pt x="104" y="59"/>
                  </a:lnTo>
                  <a:lnTo>
                    <a:pt x="100" y="69"/>
                  </a:lnTo>
                  <a:lnTo>
                    <a:pt x="111" y="81"/>
                  </a:lnTo>
                  <a:lnTo>
                    <a:pt x="119" y="85"/>
                  </a:lnTo>
                  <a:lnTo>
                    <a:pt x="121" y="93"/>
                  </a:lnTo>
                  <a:lnTo>
                    <a:pt x="127" y="107"/>
                  </a:lnTo>
                  <a:lnTo>
                    <a:pt x="124" y="113"/>
                  </a:lnTo>
                  <a:lnTo>
                    <a:pt x="115" y="134"/>
                  </a:lnTo>
                  <a:lnTo>
                    <a:pt x="111" y="138"/>
                  </a:lnTo>
                  <a:lnTo>
                    <a:pt x="110" y="154"/>
                  </a:lnTo>
                  <a:lnTo>
                    <a:pt x="112" y="163"/>
                  </a:lnTo>
                  <a:lnTo>
                    <a:pt x="110" y="169"/>
                  </a:lnTo>
                  <a:lnTo>
                    <a:pt x="119" y="180"/>
                  </a:lnTo>
                  <a:lnTo>
                    <a:pt x="120" y="188"/>
                  </a:lnTo>
                  <a:lnTo>
                    <a:pt x="127" y="198"/>
                  </a:lnTo>
                  <a:lnTo>
                    <a:pt x="136" y="205"/>
                  </a:lnTo>
                  <a:lnTo>
                    <a:pt x="137" y="214"/>
                  </a:lnTo>
                  <a:lnTo>
                    <a:pt x="139" y="220"/>
                  </a:lnTo>
                  <a:lnTo>
                    <a:pt x="137" y="231"/>
                  </a:lnTo>
                  <a:lnTo>
                    <a:pt x="123" y="227"/>
                  </a:lnTo>
                  <a:lnTo>
                    <a:pt x="108" y="221"/>
                  </a:lnTo>
                  <a:lnTo>
                    <a:pt x="85" y="22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1" name="Freeform 43"/>
            <p:cNvSpPr>
              <a:spLocks/>
            </p:cNvSpPr>
            <p:nvPr/>
          </p:nvSpPr>
          <p:spPr bwMode="auto">
            <a:xfrm>
              <a:off x="4537075" y="3735388"/>
              <a:ext cx="554038" cy="611188"/>
            </a:xfrm>
            <a:custGeom>
              <a:avLst/>
              <a:gdLst>
                <a:gd name="T0" fmla="*/ 342 w 349"/>
                <a:gd name="T1" fmla="*/ 61 h 385"/>
                <a:gd name="T2" fmla="*/ 343 w 349"/>
                <a:gd name="T3" fmla="*/ 71 h 385"/>
                <a:gd name="T4" fmla="*/ 329 w 349"/>
                <a:gd name="T5" fmla="*/ 87 h 385"/>
                <a:gd name="T6" fmla="*/ 324 w 349"/>
                <a:gd name="T7" fmla="*/ 114 h 385"/>
                <a:gd name="T8" fmla="*/ 320 w 349"/>
                <a:gd name="T9" fmla="*/ 137 h 385"/>
                <a:gd name="T10" fmla="*/ 314 w 349"/>
                <a:gd name="T11" fmla="*/ 155 h 385"/>
                <a:gd name="T12" fmla="*/ 310 w 349"/>
                <a:gd name="T13" fmla="*/ 168 h 385"/>
                <a:gd name="T14" fmla="*/ 315 w 349"/>
                <a:gd name="T15" fmla="*/ 203 h 385"/>
                <a:gd name="T16" fmla="*/ 316 w 349"/>
                <a:gd name="T17" fmla="*/ 233 h 385"/>
                <a:gd name="T18" fmla="*/ 330 w 349"/>
                <a:gd name="T19" fmla="*/ 256 h 385"/>
                <a:gd name="T20" fmla="*/ 332 w 349"/>
                <a:gd name="T21" fmla="*/ 281 h 385"/>
                <a:gd name="T22" fmla="*/ 303 w 349"/>
                <a:gd name="T23" fmla="*/ 287 h 385"/>
                <a:gd name="T24" fmla="*/ 301 w 349"/>
                <a:gd name="T25" fmla="*/ 309 h 385"/>
                <a:gd name="T26" fmla="*/ 295 w 349"/>
                <a:gd name="T27" fmla="*/ 354 h 385"/>
                <a:gd name="T28" fmla="*/ 312 w 349"/>
                <a:gd name="T29" fmla="*/ 366 h 385"/>
                <a:gd name="T30" fmla="*/ 318 w 349"/>
                <a:gd name="T31" fmla="*/ 385 h 385"/>
                <a:gd name="T32" fmla="*/ 297 w 349"/>
                <a:gd name="T33" fmla="*/ 373 h 385"/>
                <a:gd name="T34" fmla="*/ 276 w 349"/>
                <a:gd name="T35" fmla="*/ 362 h 385"/>
                <a:gd name="T36" fmla="*/ 261 w 349"/>
                <a:gd name="T37" fmla="*/ 357 h 385"/>
                <a:gd name="T38" fmla="*/ 241 w 349"/>
                <a:gd name="T39" fmla="*/ 345 h 385"/>
                <a:gd name="T40" fmla="*/ 221 w 349"/>
                <a:gd name="T41" fmla="*/ 344 h 385"/>
                <a:gd name="T42" fmla="*/ 214 w 349"/>
                <a:gd name="T43" fmla="*/ 336 h 385"/>
                <a:gd name="T44" fmla="*/ 194 w 349"/>
                <a:gd name="T45" fmla="*/ 338 h 385"/>
                <a:gd name="T46" fmla="*/ 181 w 349"/>
                <a:gd name="T47" fmla="*/ 340 h 385"/>
                <a:gd name="T48" fmla="*/ 177 w 349"/>
                <a:gd name="T49" fmla="*/ 307 h 385"/>
                <a:gd name="T50" fmla="*/ 178 w 349"/>
                <a:gd name="T51" fmla="*/ 282 h 385"/>
                <a:gd name="T52" fmla="*/ 175 w 349"/>
                <a:gd name="T53" fmla="*/ 261 h 385"/>
                <a:gd name="T54" fmla="*/ 154 w 349"/>
                <a:gd name="T55" fmla="*/ 253 h 385"/>
                <a:gd name="T56" fmla="*/ 144 w 349"/>
                <a:gd name="T57" fmla="*/ 257 h 385"/>
                <a:gd name="T58" fmla="*/ 128 w 349"/>
                <a:gd name="T59" fmla="*/ 270 h 385"/>
                <a:gd name="T60" fmla="*/ 115 w 349"/>
                <a:gd name="T61" fmla="*/ 273 h 385"/>
                <a:gd name="T62" fmla="*/ 97 w 349"/>
                <a:gd name="T63" fmla="*/ 277 h 385"/>
                <a:gd name="T64" fmla="*/ 85 w 349"/>
                <a:gd name="T65" fmla="*/ 260 h 385"/>
                <a:gd name="T66" fmla="*/ 76 w 349"/>
                <a:gd name="T67" fmla="*/ 232 h 385"/>
                <a:gd name="T68" fmla="*/ 15 w 349"/>
                <a:gd name="T69" fmla="*/ 234 h 385"/>
                <a:gd name="T70" fmla="*/ 2 w 349"/>
                <a:gd name="T71" fmla="*/ 236 h 385"/>
                <a:gd name="T72" fmla="*/ 5 w 349"/>
                <a:gd name="T73" fmla="*/ 228 h 385"/>
                <a:gd name="T74" fmla="*/ 8 w 349"/>
                <a:gd name="T75" fmla="*/ 213 h 385"/>
                <a:gd name="T76" fmla="*/ 20 w 349"/>
                <a:gd name="T77" fmla="*/ 211 h 385"/>
                <a:gd name="T78" fmla="*/ 36 w 349"/>
                <a:gd name="T79" fmla="*/ 203 h 385"/>
                <a:gd name="T80" fmla="*/ 44 w 349"/>
                <a:gd name="T81" fmla="*/ 213 h 385"/>
                <a:gd name="T82" fmla="*/ 66 w 349"/>
                <a:gd name="T83" fmla="*/ 190 h 385"/>
                <a:gd name="T84" fmla="*/ 70 w 349"/>
                <a:gd name="T85" fmla="*/ 166 h 385"/>
                <a:gd name="T86" fmla="*/ 86 w 349"/>
                <a:gd name="T87" fmla="*/ 135 h 385"/>
                <a:gd name="T88" fmla="*/ 101 w 349"/>
                <a:gd name="T89" fmla="*/ 118 h 385"/>
                <a:gd name="T90" fmla="*/ 104 w 349"/>
                <a:gd name="T91" fmla="*/ 103 h 385"/>
                <a:gd name="T92" fmla="*/ 105 w 349"/>
                <a:gd name="T93" fmla="*/ 73 h 385"/>
                <a:gd name="T94" fmla="*/ 114 w 349"/>
                <a:gd name="T95" fmla="*/ 49 h 385"/>
                <a:gd name="T96" fmla="*/ 117 w 349"/>
                <a:gd name="T97" fmla="*/ 22 h 385"/>
                <a:gd name="T98" fmla="*/ 134 w 349"/>
                <a:gd name="T99" fmla="*/ 5 h 385"/>
                <a:gd name="T100" fmla="*/ 161 w 349"/>
                <a:gd name="T101" fmla="*/ 20 h 385"/>
                <a:gd name="T102" fmla="*/ 188 w 349"/>
                <a:gd name="T103" fmla="*/ 26 h 385"/>
                <a:gd name="T104" fmla="*/ 196 w 349"/>
                <a:gd name="T105" fmla="*/ 11 h 385"/>
                <a:gd name="T106" fmla="*/ 224 w 349"/>
                <a:gd name="T107" fmla="*/ 3 h 385"/>
                <a:gd name="T108" fmla="*/ 238 w 349"/>
                <a:gd name="T109" fmla="*/ 7 h 385"/>
                <a:gd name="T110" fmla="*/ 247 w 349"/>
                <a:gd name="T111" fmla="*/ 0 h 385"/>
                <a:gd name="T112" fmla="*/ 273 w 349"/>
                <a:gd name="T113" fmla="*/ 3 h 385"/>
                <a:gd name="T114" fmla="*/ 290 w 349"/>
                <a:gd name="T115" fmla="*/ 18 h 385"/>
                <a:gd name="T116" fmla="*/ 303 w 349"/>
                <a:gd name="T117" fmla="*/ 17 h 385"/>
                <a:gd name="T118" fmla="*/ 322 w 349"/>
                <a:gd name="T119" fmla="*/ 14 h 385"/>
                <a:gd name="T120" fmla="*/ 343 w 349"/>
                <a:gd name="T121" fmla="*/ 37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49" h="385">
                  <a:moveTo>
                    <a:pt x="343" y="37"/>
                  </a:moveTo>
                  <a:lnTo>
                    <a:pt x="342" y="61"/>
                  </a:lnTo>
                  <a:lnTo>
                    <a:pt x="349" y="64"/>
                  </a:lnTo>
                  <a:lnTo>
                    <a:pt x="343" y="71"/>
                  </a:lnTo>
                  <a:lnTo>
                    <a:pt x="336" y="77"/>
                  </a:lnTo>
                  <a:lnTo>
                    <a:pt x="329" y="87"/>
                  </a:lnTo>
                  <a:lnTo>
                    <a:pt x="325" y="97"/>
                  </a:lnTo>
                  <a:lnTo>
                    <a:pt x="324" y="114"/>
                  </a:lnTo>
                  <a:lnTo>
                    <a:pt x="320" y="122"/>
                  </a:lnTo>
                  <a:lnTo>
                    <a:pt x="320" y="137"/>
                  </a:lnTo>
                  <a:lnTo>
                    <a:pt x="314" y="143"/>
                  </a:lnTo>
                  <a:lnTo>
                    <a:pt x="314" y="155"/>
                  </a:lnTo>
                  <a:lnTo>
                    <a:pt x="311" y="157"/>
                  </a:lnTo>
                  <a:lnTo>
                    <a:pt x="310" y="168"/>
                  </a:lnTo>
                  <a:lnTo>
                    <a:pt x="314" y="178"/>
                  </a:lnTo>
                  <a:lnTo>
                    <a:pt x="315" y="203"/>
                  </a:lnTo>
                  <a:lnTo>
                    <a:pt x="318" y="222"/>
                  </a:lnTo>
                  <a:lnTo>
                    <a:pt x="316" y="233"/>
                  </a:lnTo>
                  <a:lnTo>
                    <a:pt x="320" y="245"/>
                  </a:lnTo>
                  <a:lnTo>
                    <a:pt x="330" y="256"/>
                  </a:lnTo>
                  <a:lnTo>
                    <a:pt x="340" y="283"/>
                  </a:lnTo>
                  <a:lnTo>
                    <a:pt x="332" y="281"/>
                  </a:lnTo>
                  <a:lnTo>
                    <a:pt x="308" y="284"/>
                  </a:lnTo>
                  <a:lnTo>
                    <a:pt x="303" y="287"/>
                  </a:lnTo>
                  <a:lnTo>
                    <a:pt x="297" y="300"/>
                  </a:lnTo>
                  <a:lnTo>
                    <a:pt x="301" y="309"/>
                  </a:lnTo>
                  <a:lnTo>
                    <a:pt x="297" y="334"/>
                  </a:lnTo>
                  <a:lnTo>
                    <a:pt x="295" y="354"/>
                  </a:lnTo>
                  <a:lnTo>
                    <a:pt x="300" y="358"/>
                  </a:lnTo>
                  <a:lnTo>
                    <a:pt x="312" y="366"/>
                  </a:lnTo>
                  <a:lnTo>
                    <a:pt x="317" y="363"/>
                  </a:lnTo>
                  <a:lnTo>
                    <a:pt x="318" y="385"/>
                  </a:lnTo>
                  <a:lnTo>
                    <a:pt x="304" y="385"/>
                  </a:lnTo>
                  <a:lnTo>
                    <a:pt x="297" y="373"/>
                  </a:lnTo>
                  <a:lnTo>
                    <a:pt x="290" y="364"/>
                  </a:lnTo>
                  <a:lnTo>
                    <a:pt x="276" y="362"/>
                  </a:lnTo>
                  <a:lnTo>
                    <a:pt x="273" y="351"/>
                  </a:lnTo>
                  <a:lnTo>
                    <a:pt x="261" y="357"/>
                  </a:lnTo>
                  <a:lnTo>
                    <a:pt x="247" y="354"/>
                  </a:lnTo>
                  <a:lnTo>
                    <a:pt x="241" y="345"/>
                  </a:lnTo>
                  <a:lnTo>
                    <a:pt x="229" y="343"/>
                  </a:lnTo>
                  <a:lnTo>
                    <a:pt x="221" y="344"/>
                  </a:lnTo>
                  <a:lnTo>
                    <a:pt x="220" y="337"/>
                  </a:lnTo>
                  <a:lnTo>
                    <a:pt x="214" y="336"/>
                  </a:lnTo>
                  <a:lnTo>
                    <a:pt x="205" y="335"/>
                  </a:lnTo>
                  <a:lnTo>
                    <a:pt x="194" y="338"/>
                  </a:lnTo>
                  <a:lnTo>
                    <a:pt x="186" y="338"/>
                  </a:lnTo>
                  <a:lnTo>
                    <a:pt x="181" y="340"/>
                  </a:lnTo>
                  <a:lnTo>
                    <a:pt x="183" y="315"/>
                  </a:lnTo>
                  <a:lnTo>
                    <a:pt x="177" y="307"/>
                  </a:lnTo>
                  <a:lnTo>
                    <a:pt x="176" y="294"/>
                  </a:lnTo>
                  <a:lnTo>
                    <a:pt x="178" y="282"/>
                  </a:lnTo>
                  <a:lnTo>
                    <a:pt x="175" y="274"/>
                  </a:lnTo>
                  <a:lnTo>
                    <a:pt x="175" y="261"/>
                  </a:lnTo>
                  <a:lnTo>
                    <a:pt x="153" y="261"/>
                  </a:lnTo>
                  <a:lnTo>
                    <a:pt x="154" y="253"/>
                  </a:lnTo>
                  <a:lnTo>
                    <a:pt x="145" y="254"/>
                  </a:lnTo>
                  <a:lnTo>
                    <a:pt x="144" y="257"/>
                  </a:lnTo>
                  <a:lnTo>
                    <a:pt x="132" y="258"/>
                  </a:lnTo>
                  <a:lnTo>
                    <a:pt x="128" y="270"/>
                  </a:lnTo>
                  <a:lnTo>
                    <a:pt x="125" y="275"/>
                  </a:lnTo>
                  <a:lnTo>
                    <a:pt x="115" y="273"/>
                  </a:lnTo>
                  <a:lnTo>
                    <a:pt x="109" y="275"/>
                  </a:lnTo>
                  <a:lnTo>
                    <a:pt x="97" y="277"/>
                  </a:lnTo>
                  <a:lnTo>
                    <a:pt x="90" y="266"/>
                  </a:lnTo>
                  <a:lnTo>
                    <a:pt x="85" y="260"/>
                  </a:lnTo>
                  <a:lnTo>
                    <a:pt x="80" y="247"/>
                  </a:lnTo>
                  <a:lnTo>
                    <a:pt x="76" y="232"/>
                  </a:lnTo>
                  <a:lnTo>
                    <a:pt x="22" y="231"/>
                  </a:lnTo>
                  <a:lnTo>
                    <a:pt x="15" y="234"/>
                  </a:lnTo>
                  <a:lnTo>
                    <a:pt x="10" y="233"/>
                  </a:lnTo>
                  <a:lnTo>
                    <a:pt x="2" y="236"/>
                  </a:lnTo>
                  <a:lnTo>
                    <a:pt x="0" y="230"/>
                  </a:lnTo>
                  <a:lnTo>
                    <a:pt x="5" y="228"/>
                  </a:lnTo>
                  <a:lnTo>
                    <a:pt x="5" y="218"/>
                  </a:lnTo>
                  <a:lnTo>
                    <a:pt x="8" y="213"/>
                  </a:lnTo>
                  <a:lnTo>
                    <a:pt x="15" y="209"/>
                  </a:lnTo>
                  <a:lnTo>
                    <a:pt x="20" y="211"/>
                  </a:lnTo>
                  <a:lnTo>
                    <a:pt x="26" y="203"/>
                  </a:lnTo>
                  <a:lnTo>
                    <a:pt x="36" y="203"/>
                  </a:lnTo>
                  <a:lnTo>
                    <a:pt x="37" y="209"/>
                  </a:lnTo>
                  <a:lnTo>
                    <a:pt x="44" y="213"/>
                  </a:lnTo>
                  <a:lnTo>
                    <a:pt x="55" y="200"/>
                  </a:lnTo>
                  <a:lnTo>
                    <a:pt x="66" y="190"/>
                  </a:lnTo>
                  <a:lnTo>
                    <a:pt x="70" y="183"/>
                  </a:lnTo>
                  <a:lnTo>
                    <a:pt x="70" y="166"/>
                  </a:lnTo>
                  <a:lnTo>
                    <a:pt x="78" y="146"/>
                  </a:lnTo>
                  <a:lnTo>
                    <a:pt x="86" y="135"/>
                  </a:lnTo>
                  <a:lnTo>
                    <a:pt x="98" y="125"/>
                  </a:lnTo>
                  <a:lnTo>
                    <a:pt x="101" y="118"/>
                  </a:lnTo>
                  <a:lnTo>
                    <a:pt x="101" y="111"/>
                  </a:lnTo>
                  <a:lnTo>
                    <a:pt x="104" y="103"/>
                  </a:lnTo>
                  <a:lnTo>
                    <a:pt x="103" y="92"/>
                  </a:lnTo>
                  <a:lnTo>
                    <a:pt x="105" y="73"/>
                  </a:lnTo>
                  <a:lnTo>
                    <a:pt x="109" y="60"/>
                  </a:lnTo>
                  <a:lnTo>
                    <a:pt x="114" y="49"/>
                  </a:lnTo>
                  <a:lnTo>
                    <a:pt x="115" y="37"/>
                  </a:lnTo>
                  <a:lnTo>
                    <a:pt x="117" y="22"/>
                  </a:lnTo>
                  <a:lnTo>
                    <a:pt x="124" y="11"/>
                  </a:lnTo>
                  <a:lnTo>
                    <a:pt x="134" y="5"/>
                  </a:lnTo>
                  <a:lnTo>
                    <a:pt x="149" y="12"/>
                  </a:lnTo>
                  <a:lnTo>
                    <a:pt x="161" y="20"/>
                  </a:lnTo>
                  <a:lnTo>
                    <a:pt x="174" y="22"/>
                  </a:lnTo>
                  <a:lnTo>
                    <a:pt x="188" y="26"/>
                  </a:lnTo>
                  <a:lnTo>
                    <a:pt x="193" y="13"/>
                  </a:lnTo>
                  <a:lnTo>
                    <a:pt x="196" y="11"/>
                  </a:lnTo>
                  <a:lnTo>
                    <a:pt x="204" y="14"/>
                  </a:lnTo>
                  <a:lnTo>
                    <a:pt x="224" y="3"/>
                  </a:lnTo>
                  <a:lnTo>
                    <a:pt x="232" y="8"/>
                  </a:lnTo>
                  <a:lnTo>
                    <a:pt x="238" y="7"/>
                  </a:lnTo>
                  <a:lnTo>
                    <a:pt x="240" y="2"/>
                  </a:lnTo>
                  <a:lnTo>
                    <a:pt x="247" y="0"/>
                  </a:lnTo>
                  <a:lnTo>
                    <a:pt x="261" y="2"/>
                  </a:lnTo>
                  <a:lnTo>
                    <a:pt x="273" y="3"/>
                  </a:lnTo>
                  <a:lnTo>
                    <a:pt x="279" y="1"/>
                  </a:lnTo>
                  <a:lnTo>
                    <a:pt x="290" y="18"/>
                  </a:lnTo>
                  <a:lnTo>
                    <a:pt x="298" y="20"/>
                  </a:lnTo>
                  <a:lnTo>
                    <a:pt x="303" y="17"/>
                  </a:lnTo>
                  <a:lnTo>
                    <a:pt x="312" y="18"/>
                  </a:lnTo>
                  <a:lnTo>
                    <a:pt x="322" y="14"/>
                  </a:lnTo>
                  <a:lnTo>
                    <a:pt x="326" y="23"/>
                  </a:lnTo>
                  <a:lnTo>
                    <a:pt x="343" y="37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4505325" y="3786188"/>
              <a:ext cx="214313" cy="288925"/>
            </a:xfrm>
            <a:custGeom>
              <a:avLst/>
              <a:gdLst>
                <a:gd name="T0" fmla="*/ 35 w 135"/>
                <a:gd name="T1" fmla="*/ 177 h 182"/>
                <a:gd name="T2" fmla="*/ 28 w 135"/>
                <a:gd name="T3" fmla="*/ 170 h 182"/>
                <a:gd name="T4" fmla="*/ 22 w 135"/>
                <a:gd name="T5" fmla="*/ 173 h 182"/>
                <a:gd name="T6" fmla="*/ 15 w 135"/>
                <a:gd name="T7" fmla="*/ 182 h 182"/>
                <a:gd name="T8" fmla="*/ 0 w 135"/>
                <a:gd name="T9" fmla="*/ 160 h 182"/>
                <a:gd name="T10" fmla="*/ 14 w 135"/>
                <a:gd name="T11" fmla="*/ 149 h 182"/>
                <a:gd name="T12" fmla="*/ 7 w 135"/>
                <a:gd name="T13" fmla="*/ 135 h 182"/>
                <a:gd name="T14" fmla="*/ 14 w 135"/>
                <a:gd name="T15" fmla="*/ 130 h 182"/>
                <a:gd name="T16" fmla="*/ 26 w 135"/>
                <a:gd name="T17" fmla="*/ 127 h 182"/>
                <a:gd name="T18" fmla="*/ 27 w 135"/>
                <a:gd name="T19" fmla="*/ 118 h 182"/>
                <a:gd name="T20" fmla="*/ 37 w 135"/>
                <a:gd name="T21" fmla="*/ 128 h 182"/>
                <a:gd name="T22" fmla="*/ 53 w 135"/>
                <a:gd name="T23" fmla="*/ 129 h 182"/>
                <a:gd name="T24" fmla="*/ 59 w 135"/>
                <a:gd name="T25" fmla="*/ 119 h 182"/>
                <a:gd name="T26" fmla="*/ 61 w 135"/>
                <a:gd name="T27" fmla="*/ 105 h 182"/>
                <a:gd name="T28" fmla="*/ 60 w 135"/>
                <a:gd name="T29" fmla="*/ 89 h 182"/>
                <a:gd name="T30" fmla="*/ 51 w 135"/>
                <a:gd name="T31" fmla="*/ 77 h 182"/>
                <a:gd name="T32" fmla="*/ 59 w 135"/>
                <a:gd name="T33" fmla="*/ 53 h 182"/>
                <a:gd name="T34" fmla="*/ 54 w 135"/>
                <a:gd name="T35" fmla="*/ 48 h 182"/>
                <a:gd name="T36" fmla="*/ 40 w 135"/>
                <a:gd name="T37" fmla="*/ 50 h 182"/>
                <a:gd name="T38" fmla="*/ 35 w 135"/>
                <a:gd name="T39" fmla="*/ 39 h 182"/>
                <a:gd name="T40" fmla="*/ 37 w 135"/>
                <a:gd name="T41" fmla="*/ 30 h 182"/>
                <a:gd name="T42" fmla="*/ 60 w 135"/>
                <a:gd name="T43" fmla="*/ 31 h 182"/>
                <a:gd name="T44" fmla="*/ 75 w 135"/>
                <a:gd name="T45" fmla="*/ 37 h 182"/>
                <a:gd name="T46" fmla="*/ 89 w 135"/>
                <a:gd name="T47" fmla="*/ 41 h 182"/>
                <a:gd name="T48" fmla="*/ 91 w 135"/>
                <a:gd name="T49" fmla="*/ 30 h 182"/>
                <a:gd name="T50" fmla="*/ 100 w 135"/>
                <a:gd name="T51" fmla="*/ 11 h 182"/>
                <a:gd name="T52" fmla="*/ 111 w 135"/>
                <a:gd name="T53" fmla="*/ 0 h 182"/>
                <a:gd name="T54" fmla="*/ 123 w 135"/>
                <a:gd name="T55" fmla="*/ 3 h 182"/>
                <a:gd name="T56" fmla="*/ 135 w 135"/>
                <a:gd name="T57" fmla="*/ 5 h 182"/>
                <a:gd name="T58" fmla="*/ 134 w 135"/>
                <a:gd name="T59" fmla="*/ 17 h 182"/>
                <a:gd name="T60" fmla="*/ 129 w 135"/>
                <a:gd name="T61" fmla="*/ 28 h 182"/>
                <a:gd name="T62" fmla="*/ 125 w 135"/>
                <a:gd name="T63" fmla="*/ 41 h 182"/>
                <a:gd name="T64" fmla="*/ 123 w 135"/>
                <a:gd name="T65" fmla="*/ 60 h 182"/>
                <a:gd name="T66" fmla="*/ 124 w 135"/>
                <a:gd name="T67" fmla="*/ 71 h 182"/>
                <a:gd name="T68" fmla="*/ 121 w 135"/>
                <a:gd name="T69" fmla="*/ 79 h 182"/>
                <a:gd name="T70" fmla="*/ 121 w 135"/>
                <a:gd name="T71" fmla="*/ 86 h 182"/>
                <a:gd name="T72" fmla="*/ 118 w 135"/>
                <a:gd name="T73" fmla="*/ 93 h 182"/>
                <a:gd name="T74" fmla="*/ 106 w 135"/>
                <a:gd name="T75" fmla="*/ 103 h 182"/>
                <a:gd name="T76" fmla="*/ 98 w 135"/>
                <a:gd name="T77" fmla="*/ 114 h 182"/>
                <a:gd name="T78" fmla="*/ 90 w 135"/>
                <a:gd name="T79" fmla="*/ 134 h 182"/>
                <a:gd name="T80" fmla="*/ 90 w 135"/>
                <a:gd name="T81" fmla="*/ 151 h 182"/>
                <a:gd name="T82" fmla="*/ 86 w 135"/>
                <a:gd name="T83" fmla="*/ 158 h 182"/>
                <a:gd name="T84" fmla="*/ 75 w 135"/>
                <a:gd name="T85" fmla="*/ 168 h 182"/>
                <a:gd name="T86" fmla="*/ 64 w 135"/>
                <a:gd name="T87" fmla="*/ 181 h 182"/>
                <a:gd name="T88" fmla="*/ 57 w 135"/>
                <a:gd name="T89" fmla="*/ 177 h 182"/>
                <a:gd name="T90" fmla="*/ 56 w 135"/>
                <a:gd name="T91" fmla="*/ 171 h 182"/>
                <a:gd name="T92" fmla="*/ 46 w 135"/>
                <a:gd name="T93" fmla="*/ 171 h 182"/>
                <a:gd name="T94" fmla="*/ 40 w 135"/>
                <a:gd name="T95" fmla="*/ 179 h 182"/>
                <a:gd name="T96" fmla="*/ 35 w 135"/>
                <a:gd name="T97" fmla="*/ 17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5" h="182">
                  <a:moveTo>
                    <a:pt x="35" y="177"/>
                  </a:moveTo>
                  <a:lnTo>
                    <a:pt x="28" y="170"/>
                  </a:lnTo>
                  <a:lnTo>
                    <a:pt x="22" y="173"/>
                  </a:lnTo>
                  <a:lnTo>
                    <a:pt x="15" y="182"/>
                  </a:lnTo>
                  <a:lnTo>
                    <a:pt x="0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14" y="130"/>
                  </a:lnTo>
                  <a:lnTo>
                    <a:pt x="26" y="127"/>
                  </a:lnTo>
                  <a:lnTo>
                    <a:pt x="27" y="118"/>
                  </a:lnTo>
                  <a:lnTo>
                    <a:pt x="37" y="128"/>
                  </a:lnTo>
                  <a:lnTo>
                    <a:pt x="53" y="129"/>
                  </a:lnTo>
                  <a:lnTo>
                    <a:pt x="59" y="119"/>
                  </a:lnTo>
                  <a:lnTo>
                    <a:pt x="61" y="105"/>
                  </a:lnTo>
                  <a:lnTo>
                    <a:pt x="60" y="89"/>
                  </a:lnTo>
                  <a:lnTo>
                    <a:pt x="51" y="77"/>
                  </a:lnTo>
                  <a:lnTo>
                    <a:pt x="59" y="53"/>
                  </a:lnTo>
                  <a:lnTo>
                    <a:pt x="54" y="48"/>
                  </a:lnTo>
                  <a:lnTo>
                    <a:pt x="40" y="50"/>
                  </a:lnTo>
                  <a:lnTo>
                    <a:pt x="35" y="39"/>
                  </a:lnTo>
                  <a:lnTo>
                    <a:pt x="37" y="30"/>
                  </a:lnTo>
                  <a:lnTo>
                    <a:pt x="60" y="31"/>
                  </a:lnTo>
                  <a:lnTo>
                    <a:pt x="75" y="37"/>
                  </a:lnTo>
                  <a:lnTo>
                    <a:pt x="89" y="41"/>
                  </a:lnTo>
                  <a:lnTo>
                    <a:pt x="91" y="30"/>
                  </a:lnTo>
                  <a:lnTo>
                    <a:pt x="100" y="11"/>
                  </a:lnTo>
                  <a:lnTo>
                    <a:pt x="111" y="0"/>
                  </a:lnTo>
                  <a:lnTo>
                    <a:pt x="123" y="3"/>
                  </a:lnTo>
                  <a:lnTo>
                    <a:pt x="135" y="5"/>
                  </a:lnTo>
                  <a:lnTo>
                    <a:pt x="134" y="17"/>
                  </a:lnTo>
                  <a:lnTo>
                    <a:pt x="129" y="28"/>
                  </a:lnTo>
                  <a:lnTo>
                    <a:pt x="125" y="41"/>
                  </a:lnTo>
                  <a:lnTo>
                    <a:pt x="123" y="60"/>
                  </a:lnTo>
                  <a:lnTo>
                    <a:pt x="124" y="71"/>
                  </a:lnTo>
                  <a:lnTo>
                    <a:pt x="121" y="79"/>
                  </a:lnTo>
                  <a:lnTo>
                    <a:pt x="121" y="86"/>
                  </a:lnTo>
                  <a:lnTo>
                    <a:pt x="118" y="93"/>
                  </a:lnTo>
                  <a:lnTo>
                    <a:pt x="106" y="103"/>
                  </a:lnTo>
                  <a:lnTo>
                    <a:pt x="98" y="114"/>
                  </a:lnTo>
                  <a:lnTo>
                    <a:pt x="90" y="134"/>
                  </a:lnTo>
                  <a:lnTo>
                    <a:pt x="90" y="151"/>
                  </a:lnTo>
                  <a:lnTo>
                    <a:pt x="86" y="158"/>
                  </a:lnTo>
                  <a:lnTo>
                    <a:pt x="75" y="168"/>
                  </a:lnTo>
                  <a:lnTo>
                    <a:pt x="64" y="181"/>
                  </a:lnTo>
                  <a:lnTo>
                    <a:pt x="57" y="177"/>
                  </a:lnTo>
                  <a:lnTo>
                    <a:pt x="56" y="171"/>
                  </a:lnTo>
                  <a:lnTo>
                    <a:pt x="46" y="171"/>
                  </a:lnTo>
                  <a:lnTo>
                    <a:pt x="40" y="179"/>
                  </a:lnTo>
                  <a:lnTo>
                    <a:pt x="35" y="177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1878012" y="3498850"/>
              <a:ext cx="354013" cy="552450"/>
            </a:xfrm>
            <a:custGeom>
              <a:avLst/>
              <a:gdLst>
                <a:gd name="T0" fmla="*/ 59 w 223"/>
                <a:gd name="T1" fmla="*/ 257 h 348"/>
                <a:gd name="T2" fmla="*/ 44 w 223"/>
                <a:gd name="T3" fmla="*/ 253 h 348"/>
                <a:gd name="T4" fmla="*/ 24 w 223"/>
                <a:gd name="T5" fmla="*/ 241 h 348"/>
                <a:gd name="T6" fmla="*/ 3 w 223"/>
                <a:gd name="T7" fmla="*/ 230 h 348"/>
                <a:gd name="T8" fmla="*/ 7 w 223"/>
                <a:gd name="T9" fmla="*/ 222 h 348"/>
                <a:gd name="T10" fmla="*/ 11 w 223"/>
                <a:gd name="T11" fmla="*/ 204 h 348"/>
                <a:gd name="T12" fmla="*/ 28 w 223"/>
                <a:gd name="T13" fmla="*/ 189 h 348"/>
                <a:gd name="T14" fmla="*/ 28 w 223"/>
                <a:gd name="T15" fmla="*/ 173 h 348"/>
                <a:gd name="T16" fmla="*/ 29 w 223"/>
                <a:gd name="T17" fmla="*/ 142 h 348"/>
                <a:gd name="T18" fmla="*/ 30 w 223"/>
                <a:gd name="T19" fmla="*/ 119 h 348"/>
                <a:gd name="T20" fmla="*/ 26 w 223"/>
                <a:gd name="T21" fmla="*/ 98 h 348"/>
                <a:gd name="T22" fmla="*/ 36 w 223"/>
                <a:gd name="T23" fmla="*/ 94 h 348"/>
                <a:gd name="T24" fmla="*/ 34 w 223"/>
                <a:gd name="T25" fmla="*/ 78 h 348"/>
                <a:gd name="T26" fmla="*/ 58 w 223"/>
                <a:gd name="T27" fmla="*/ 64 h 348"/>
                <a:gd name="T28" fmla="*/ 67 w 223"/>
                <a:gd name="T29" fmla="*/ 55 h 348"/>
                <a:gd name="T30" fmla="*/ 82 w 223"/>
                <a:gd name="T31" fmla="*/ 28 h 348"/>
                <a:gd name="T32" fmla="*/ 96 w 223"/>
                <a:gd name="T33" fmla="*/ 23 h 348"/>
                <a:gd name="T34" fmla="*/ 125 w 223"/>
                <a:gd name="T35" fmla="*/ 15 h 348"/>
                <a:gd name="T36" fmla="*/ 142 w 223"/>
                <a:gd name="T37" fmla="*/ 0 h 348"/>
                <a:gd name="T38" fmla="*/ 152 w 223"/>
                <a:gd name="T39" fmla="*/ 7 h 348"/>
                <a:gd name="T40" fmla="*/ 137 w 223"/>
                <a:gd name="T41" fmla="*/ 17 h 348"/>
                <a:gd name="T42" fmla="*/ 124 w 223"/>
                <a:gd name="T43" fmla="*/ 34 h 348"/>
                <a:gd name="T44" fmla="*/ 115 w 223"/>
                <a:gd name="T45" fmla="*/ 56 h 348"/>
                <a:gd name="T46" fmla="*/ 118 w 223"/>
                <a:gd name="T47" fmla="*/ 70 h 348"/>
                <a:gd name="T48" fmla="*/ 124 w 223"/>
                <a:gd name="T49" fmla="*/ 84 h 348"/>
                <a:gd name="T50" fmla="*/ 123 w 223"/>
                <a:gd name="T51" fmla="*/ 100 h 348"/>
                <a:gd name="T52" fmla="*/ 128 w 223"/>
                <a:gd name="T53" fmla="*/ 106 h 348"/>
                <a:gd name="T54" fmla="*/ 156 w 223"/>
                <a:gd name="T55" fmla="*/ 111 h 348"/>
                <a:gd name="T56" fmla="*/ 178 w 223"/>
                <a:gd name="T57" fmla="*/ 132 h 348"/>
                <a:gd name="T58" fmla="*/ 199 w 223"/>
                <a:gd name="T59" fmla="*/ 131 h 348"/>
                <a:gd name="T60" fmla="*/ 216 w 223"/>
                <a:gd name="T61" fmla="*/ 132 h 348"/>
                <a:gd name="T62" fmla="*/ 208 w 223"/>
                <a:gd name="T63" fmla="*/ 150 h 348"/>
                <a:gd name="T64" fmla="*/ 210 w 223"/>
                <a:gd name="T65" fmla="*/ 179 h 348"/>
                <a:gd name="T66" fmla="*/ 215 w 223"/>
                <a:gd name="T67" fmla="*/ 189 h 348"/>
                <a:gd name="T68" fmla="*/ 212 w 223"/>
                <a:gd name="T69" fmla="*/ 204 h 348"/>
                <a:gd name="T70" fmla="*/ 223 w 223"/>
                <a:gd name="T71" fmla="*/ 232 h 348"/>
                <a:gd name="T72" fmla="*/ 216 w 223"/>
                <a:gd name="T73" fmla="*/ 223 h 348"/>
                <a:gd name="T74" fmla="*/ 204 w 223"/>
                <a:gd name="T75" fmla="*/ 223 h 348"/>
                <a:gd name="T76" fmla="*/ 169 w 223"/>
                <a:gd name="T77" fmla="*/ 236 h 348"/>
                <a:gd name="T78" fmla="*/ 179 w 223"/>
                <a:gd name="T79" fmla="*/ 246 h 348"/>
                <a:gd name="T80" fmla="*/ 165 w 223"/>
                <a:gd name="T81" fmla="*/ 247 h 348"/>
                <a:gd name="T82" fmla="*/ 173 w 223"/>
                <a:gd name="T83" fmla="*/ 270 h 348"/>
                <a:gd name="T84" fmla="*/ 175 w 223"/>
                <a:gd name="T85" fmla="*/ 291 h 348"/>
                <a:gd name="T86" fmla="*/ 159 w 223"/>
                <a:gd name="T87" fmla="*/ 337 h 348"/>
                <a:gd name="T88" fmla="*/ 165 w 223"/>
                <a:gd name="T89" fmla="*/ 315 h 348"/>
                <a:gd name="T90" fmla="*/ 139 w 223"/>
                <a:gd name="T91" fmla="*/ 307 h 348"/>
                <a:gd name="T92" fmla="*/ 123 w 223"/>
                <a:gd name="T93" fmla="*/ 309 h 348"/>
                <a:gd name="T94" fmla="*/ 98 w 223"/>
                <a:gd name="T95" fmla="*/ 285 h 348"/>
                <a:gd name="T96" fmla="*/ 84 w 223"/>
                <a:gd name="T97" fmla="*/ 270 h 348"/>
                <a:gd name="T98" fmla="*/ 66 w 223"/>
                <a:gd name="T99" fmla="*/ 261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" h="348">
                  <a:moveTo>
                    <a:pt x="66" y="261"/>
                  </a:moveTo>
                  <a:lnTo>
                    <a:pt x="59" y="257"/>
                  </a:lnTo>
                  <a:lnTo>
                    <a:pt x="50" y="250"/>
                  </a:lnTo>
                  <a:lnTo>
                    <a:pt x="44" y="253"/>
                  </a:lnTo>
                  <a:lnTo>
                    <a:pt x="29" y="250"/>
                  </a:lnTo>
                  <a:lnTo>
                    <a:pt x="24" y="241"/>
                  </a:lnTo>
                  <a:lnTo>
                    <a:pt x="21" y="242"/>
                  </a:lnTo>
                  <a:lnTo>
                    <a:pt x="3" y="230"/>
                  </a:lnTo>
                  <a:lnTo>
                    <a:pt x="0" y="223"/>
                  </a:lnTo>
                  <a:lnTo>
                    <a:pt x="7" y="222"/>
                  </a:lnTo>
                  <a:lnTo>
                    <a:pt x="6" y="211"/>
                  </a:lnTo>
                  <a:lnTo>
                    <a:pt x="11" y="204"/>
                  </a:lnTo>
                  <a:lnTo>
                    <a:pt x="20" y="202"/>
                  </a:lnTo>
                  <a:lnTo>
                    <a:pt x="28" y="189"/>
                  </a:lnTo>
                  <a:lnTo>
                    <a:pt x="35" y="179"/>
                  </a:lnTo>
                  <a:lnTo>
                    <a:pt x="28" y="173"/>
                  </a:lnTo>
                  <a:lnTo>
                    <a:pt x="32" y="161"/>
                  </a:lnTo>
                  <a:lnTo>
                    <a:pt x="29" y="142"/>
                  </a:lnTo>
                  <a:lnTo>
                    <a:pt x="33" y="137"/>
                  </a:lnTo>
                  <a:lnTo>
                    <a:pt x="30" y="119"/>
                  </a:lnTo>
                  <a:lnTo>
                    <a:pt x="23" y="108"/>
                  </a:lnTo>
                  <a:lnTo>
                    <a:pt x="26" y="98"/>
                  </a:lnTo>
                  <a:lnTo>
                    <a:pt x="32" y="100"/>
                  </a:lnTo>
                  <a:lnTo>
                    <a:pt x="36" y="94"/>
                  </a:lnTo>
                  <a:lnTo>
                    <a:pt x="32" y="81"/>
                  </a:lnTo>
                  <a:lnTo>
                    <a:pt x="34" y="78"/>
                  </a:lnTo>
                  <a:lnTo>
                    <a:pt x="44" y="79"/>
                  </a:lnTo>
                  <a:lnTo>
                    <a:pt x="58" y="64"/>
                  </a:lnTo>
                  <a:lnTo>
                    <a:pt x="66" y="62"/>
                  </a:lnTo>
                  <a:lnTo>
                    <a:pt x="67" y="55"/>
                  </a:lnTo>
                  <a:lnTo>
                    <a:pt x="71" y="38"/>
                  </a:lnTo>
                  <a:lnTo>
                    <a:pt x="82" y="28"/>
                  </a:lnTo>
                  <a:lnTo>
                    <a:pt x="94" y="28"/>
                  </a:lnTo>
                  <a:lnTo>
                    <a:pt x="96" y="23"/>
                  </a:lnTo>
                  <a:lnTo>
                    <a:pt x="110" y="25"/>
                  </a:lnTo>
                  <a:lnTo>
                    <a:pt x="125" y="15"/>
                  </a:lnTo>
                  <a:lnTo>
                    <a:pt x="132" y="10"/>
                  </a:lnTo>
                  <a:lnTo>
                    <a:pt x="142" y="0"/>
                  </a:lnTo>
                  <a:lnTo>
                    <a:pt x="148" y="1"/>
                  </a:lnTo>
                  <a:lnTo>
                    <a:pt x="152" y="7"/>
                  </a:lnTo>
                  <a:lnTo>
                    <a:pt x="149" y="14"/>
                  </a:lnTo>
                  <a:lnTo>
                    <a:pt x="137" y="17"/>
                  </a:lnTo>
                  <a:lnTo>
                    <a:pt x="131" y="28"/>
                  </a:lnTo>
                  <a:lnTo>
                    <a:pt x="124" y="34"/>
                  </a:lnTo>
                  <a:lnTo>
                    <a:pt x="118" y="41"/>
                  </a:lnTo>
                  <a:lnTo>
                    <a:pt x="115" y="56"/>
                  </a:lnTo>
                  <a:lnTo>
                    <a:pt x="109" y="68"/>
                  </a:lnTo>
                  <a:lnTo>
                    <a:pt x="118" y="70"/>
                  </a:lnTo>
                  <a:lnTo>
                    <a:pt x="120" y="79"/>
                  </a:lnTo>
                  <a:lnTo>
                    <a:pt x="124" y="84"/>
                  </a:lnTo>
                  <a:lnTo>
                    <a:pt x="125" y="92"/>
                  </a:lnTo>
                  <a:lnTo>
                    <a:pt x="123" y="100"/>
                  </a:lnTo>
                  <a:lnTo>
                    <a:pt x="123" y="104"/>
                  </a:lnTo>
                  <a:lnTo>
                    <a:pt x="128" y="106"/>
                  </a:lnTo>
                  <a:lnTo>
                    <a:pt x="132" y="113"/>
                  </a:lnTo>
                  <a:lnTo>
                    <a:pt x="156" y="111"/>
                  </a:lnTo>
                  <a:lnTo>
                    <a:pt x="166" y="114"/>
                  </a:lnTo>
                  <a:lnTo>
                    <a:pt x="178" y="132"/>
                  </a:lnTo>
                  <a:lnTo>
                    <a:pt x="186" y="129"/>
                  </a:lnTo>
                  <a:lnTo>
                    <a:pt x="199" y="131"/>
                  </a:lnTo>
                  <a:lnTo>
                    <a:pt x="210" y="128"/>
                  </a:lnTo>
                  <a:lnTo>
                    <a:pt x="216" y="132"/>
                  </a:lnTo>
                  <a:lnTo>
                    <a:pt x="212" y="143"/>
                  </a:lnTo>
                  <a:lnTo>
                    <a:pt x="208" y="150"/>
                  </a:lnTo>
                  <a:lnTo>
                    <a:pt x="206" y="165"/>
                  </a:lnTo>
                  <a:lnTo>
                    <a:pt x="210" y="179"/>
                  </a:lnTo>
                  <a:lnTo>
                    <a:pt x="215" y="185"/>
                  </a:lnTo>
                  <a:lnTo>
                    <a:pt x="215" y="189"/>
                  </a:lnTo>
                  <a:lnTo>
                    <a:pt x="206" y="200"/>
                  </a:lnTo>
                  <a:lnTo>
                    <a:pt x="212" y="204"/>
                  </a:lnTo>
                  <a:lnTo>
                    <a:pt x="217" y="212"/>
                  </a:lnTo>
                  <a:lnTo>
                    <a:pt x="223" y="232"/>
                  </a:lnTo>
                  <a:lnTo>
                    <a:pt x="219" y="235"/>
                  </a:lnTo>
                  <a:lnTo>
                    <a:pt x="216" y="223"/>
                  </a:lnTo>
                  <a:lnTo>
                    <a:pt x="211" y="216"/>
                  </a:lnTo>
                  <a:lnTo>
                    <a:pt x="204" y="223"/>
                  </a:lnTo>
                  <a:lnTo>
                    <a:pt x="169" y="223"/>
                  </a:lnTo>
                  <a:lnTo>
                    <a:pt x="169" y="236"/>
                  </a:lnTo>
                  <a:lnTo>
                    <a:pt x="180" y="238"/>
                  </a:lnTo>
                  <a:lnTo>
                    <a:pt x="179" y="246"/>
                  </a:lnTo>
                  <a:lnTo>
                    <a:pt x="175" y="244"/>
                  </a:lnTo>
                  <a:lnTo>
                    <a:pt x="165" y="247"/>
                  </a:lnTo>
                  <a:lnTo>
                    <a:pt x="165" y="262"/>
                  </a:lnTo>
                  <a:lnTo>
                    <a:pt x="173" y="270"/>
                  </a:lnTo>
                  <a:lnTo>
                    <a:pt x="176" y="282"/>
                  </a:lnTo>
                  <a:lnTo>
                    <a:pt x="175" y="291"/>
                  </a:lnTo>
                  <a:lnTo>
                    <a:pt x="168" y="348"/>
                  </a:lnTo>
                  <a:lnTo>
                    <a:pt x="159" y="337"/>
                  </a:lnTo>
                  <a:lnTo>
                    <a:pt x="153" y="336"/>
                  </a:lnTo>
                  <a:lnTo>
                    <a:pt x="165" y="315"/>
                  </a:lnTo>
                  <a:lnTo>
                    <a:pt x="150" y="305"/>
                  </a:lnTo>
                  <a:lnTo>
                    <a:pt x="139" y="307"/>
                  </a:lnTo>
                  <a:lnTo>
                    <a:pt x="133" y="303"/>
                  </a:lnTo>
                  <a:lnTo>
                    <a:pt x="123" y="309"/>
                  </a:lnTo>
                  <a:lnTo>
                    <a:pt x="109" y="306"/>
                  </a:lnTo>
                  <a:lnTo>
                    <a:pt x="98" y="285"/>
                  </a:lnTo>
                  <a:lnTo>
                    <a:pt x="89" y="279"/>
                  </a:lnTo>
                  <a:lnTo>
                    <a:pt x="84" y="270"/>
                  </a:lnTo>
                  <a:lnTo>
                    <a:pt x="71" y="260"/>
                  </a:lnTo>
                  <a:lnTo>
                    <a:pt x="66" y="261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1687512" y="3538538"/>
              <a:ext cx="95250" cy="100013"/>
            </a:xfrm>
            <a:custGeom>
              <a:avLst/>
              <a:gdLst>
                <a:gd name="T0" fmla="*/ 51 w 60"/>
                <a:gd name="T1" fmla="*/ 63 h 63"/>
                <a:gd name="T2" fmla="*/ 41 w 60"/>
                <a:gd name="T3" fmla="*/ 58 h 63"/>
                <a:gd name="T4" fmla="*/ 38 w 60"/>
                <a:gd name="T5" fmla="*/ 53 h 63"/>
                <a:gd name="T6" fmla="*/ 40 w 60"/>
                <a:gd name="T7" fmla="*/ 50 h 63"/>
                <a:gd name="T8" fmla="*/ 40 w 60"/>
                <a:gd name="T9" fmla="*/ 45 h 63"/>
                <a:gd name="T10" fmla="*/ 35 w 60"/>
                <a:gd name="T11" fmla="*/ 40 h 63"/>
                <a:gd name="T12" fmla="*/ 28 w 60"/>
                <a:gd name="T13" fmla="*/ 36 h 63"/>
                <a:gd name="T14" fmla="*/ 22 w 60"/>
                <a:gd name="T15" fmla="*/ 34 h 63"/>
                <a:gd name="T16" fmla="*/ 21 w 60"/>
                <a:gd name="T17" fmla="*/ 28 h 63"/>
                <a:gd name="T18" fmla="*/ 17 w 60"/>
                <a:gd name="T19" fmla="*/ 24 h 63"/>
                <a:gd name="T20" fmla="*/ 18 w 60"/>
                <a:gd name="T21" fmla="*/ 30 h 63"/>
                <a:gd name="T22" fmla="*/ 14 w 60"/>
                <a:gd name="T23" fmla="*/ 35 h 63"/>
                <a:gd name="T24" fmla="*/ 10 w 60"/>
                <a:gd name="T25" fmla="*/ 29 h 63"/>
                <a:gd name="T26" fmla="*/ 4 w 60"/>
                <a:gd name="T27" fmla="*/ 27 h 63"/>
                <a:gd name="T28" fmla="*/ 2 w 60"/>
                <a:gd name="T29" fmla="*/ 23 h 63"/>
                <a:gd name="T30" fmla="*/ 2 w 60"/>
                <a:gd name="T31" fmla="*/ 17 h 63"/>
                <a:gd name="T32" fmla="*/ 5 w 60"/>
                <a:gd name="T33" fmla="*/ 10 h 63"/>
                <a:gd name="T34" fmla="*/ 0 w 60"/>
                <a:gd name="T35" fmla="*/ 7 h 63"/>
                <a:gd name="T36" fmla="*/ 5 w 60"/>
                <a:gd name="T37" fmla="*/ 3 h 63"/>
                <a:gd name="T38" fmla="*/ 8 w 60"/>
                <a:gd name="T39" fmla="*/ 0 h 63"/>
                <a:gd name="T40" fmla="*/ 19 w 60"/>
                <a:gd name="T41" fmla="*/ 6 h 63"/>
                <a:gd name="T42" fmla="*/ 24 w 60"/>
                <a:gd name="T43" fmla="*/ 3 h 63"/>
                <a:gd name="T44" fmla="*/ 29 w 60"/>
                <a:gd name="T45" fmla="*/ 5 h 63"/>
                <a:gd name="T46" fmla="*/ 32 w 60"/>
                <a:gd name="T47" fmla="*/ 9 h 63"/>
                <a:gd name="T48" fmla="*/ 37 w 60"/>
                <a:gd name="T49" fmla="*/ 11 h 63"/>
                <a:gd name="T50" fmla="*/ 42 w 60"/>
                <a:gd name="T51" fmla="*/ 6 h 63"/>
                <a:gd name="T52" fmla="*/ 46 w 60"/>
                <a:gd name="T53" fmla="*/ 17 h 63"/>
                <a:gd name="T54" fmla="*/ 52 w 60"/>
                <a:gd name="T55" fmla="*/ 26 h 63"/>
                <a:gd name="T56" fmla="*/ 60 w 60"/>
                <a:gd name="T57" fmla="*/ 35 h 63"/>
                <a:gd name="T58" fmla="*/ 53 w 60"/>
                <a:gd name="T59" fmla="*/ 36 h 63"/>
                <a:gd name="T60" fmla="*/ 53 w 60"/>
                <a:gd name="T61" fmla="*/ 45 h 63"/>
                <a:gd name="T62" fmla="*/ 57 w 60"/>
                <a:gd name="T63" fmla="*/ 48 h 63"/>
                <a:gd name="T64" fmla="*/ 54 w 60"/>
                <a:gd name="T65" fmla="*/ 51 h 63"/>
                <a:gd name="T66" fmla="*/ 54 w 60"/>
                <a:gd name="T67" fmla="*/ 54 h 63"/>
                <a:gd name="T68" fmla="*/ 52 w 60"/>
                <a:gd name="T69" fmla="*/ 58 h 63"/>
                <a:gd name="T70" fmla="*/ 51 w 60"/>
                <a:gd name="T7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63">
                  <a:moveTo>
                    <a:pt x="51" y="63"/>
                  </a:moveTo>
                  <a:lnTo>
                    <a:pt x="41" y="58"/>
                  </a:lnTo>
                  <a:lnTo>
                    <a:pt x="38" y="53"/>
                  </a:lnTo>
                  <a:lnTo>
                    <a:pt x="40" y="50"/>
                  </a:lnTo>
                  <a:lnTo>
                    <a:pt x="40" y="45"/>
                  </a:lnTo>
                  <a:lnTo>
                    <a:pt x="35" y="40"/>
                  </a:lnTo>
                  <a:lnTo>
                    <a:pt x="28" y="36"/>
                  </a:lnTo>
                  <a:lnTo>
                    <a:pt x="22" y="34"/>
                  </a:lnTo>
                  <a:lnTo>
                    <a:pt x="21" y="28"/>
                  </a:lnTo>
                  <a:lnTo>
                    <a:pt x="17" y="24"/>
                  </a:lnTo>
                  <a:lnTo>
                    <a:pt x="18" y="30"/>
                  </a:lnTo>
                  <a:lnTo>
                    <a:pt x="14" y="35"/>
                  </a:lnTo>
                  <a:lnTo>
                    <a:pt x="10" y="29"/>
                  </a:lnTo>
                  <a:lnTo>
                    <a:pt x="4" y="27"/>
                  </a:lnTo>
                  <a:lnTo>
                    <a:pt x="2" y="23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0" y="7"/>
                  </a:lnTo>
                  <a:lnTo>
                    <a:pt x="5" y="3"/>
                  </a:lnTo>
                  <a:lnTo>
                    <a:pt x="8" y="0"/>
                  </a:lnTo>
                  <a:lnTo>
                    <a:pt x="19" y="6"/>
                  </a:lnTo>
                  <a:lnTo>
                    <a:pt x="24" y="3"/>
                  </a:lnTo>
                  <a:lnTo>
                    <a:pt x="29" y="5"/>
                  </a:lnTo>
                  <a:lnTo>
                    <a:pt x="32" y="9"/>
                  </a:lnTo>
                  <a:lnTo>
                    <a:pt x="37" y="11"/>
                  </a:lnTo>
                  <a:lnTo>
                    <a:pt x="42" y="6"/>
                  </a:lnTo>
                  <a:lnTo>
                    <a:pt x="46" y="17"/>
                  </a:lnTo>
                  <a:lnTo>
                    <a:pt x="52" y="26"/>
                  </a:lnTo>
                  <a:lnTo>
                    <a:pt x="60" y="35"/>
                  </a:lnTo>
                  <a:lnTo>
                    <a:pt x="53" y="36"/>
                  </a:lnTo>
                  <a:lnTo>
                    <a:pt x="53" y="45"/>
                  </a:lnTo>
                  <a:lnTo>
                    <a:pt x="57" y="48"/>
                  </a:lnTo>
                  <a:lnTo>
                    <a:pt x="54" y="51"/>
                  </a:lnTo>
                  <a:lnTo>
                    <a:pt x="54" y="54"/>
                  </a:lnTo>
                  <a:lnTo>
                    <a:pt x="52" y="58"/>
                  </a:lnTo>
                  <a:lnTo>
                    <a:pt x="51" y="63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1755775" y="3144837"/>
              <a:ext cx="301625" cy="109538"/>
            </a:xfrm>
            <a:custGeom>
              <a:avLst/>
              <a:gdLst>
                <a:gd name="T0" fmla="*/ 53 w 190"/>
                <a:gd name="T1" fmla="*/ 0 h 69"/>
                <a:gd name="T2" fmla="*/ 68 w 190"/>
                <a:gd name="T3" fmla="*/ 1 h 69"/>
                <a:gd name="T4" fmla="*/ 82 w 190"/>
                <a:gd name="T5" fmla="*/ 1 h 69"/>
                <a:gd name="T6" fmla="*/ 98 w 190"/>
                <a:gd name="T7" fmla="*/ 8 h 69"/>
                <a:gd name="T8" fmla="*/ 104 w 190"/>
                <a:gd name="T9" fmla="*/ 16 h 69"/>
                <a:gd name="T10" fmla="*/ 121 w 190"/>
                <a:gd name="T11" fmla="*/ 14 h 69"/>
                <a:gd name="T12" fmla="*/ 127 w 190"/>
                <a:gd name="T13" fmla="*/ 19 h 69"/>
                <a:gd name="T14" fmla="*/ 140 w 190"/>
                <a:gd name="T15" fmla="*/ 31 h 69"/>
                <a:gd name="T16" fmla="*/ 150 w 190"/>
                <a:gd name="T17" fmla="*/ 41 h 69"/>
                <a:gd name="T18" fmla="*/ 156 w 190"/>
                <a:gd name="T19" fmla="*/ 40 h 69"/>
                <a:gd name="T20" fmla="*/ 166 w 190"/>
                <a:gd name="T21" fmla="*/ 45 h 69"/>
                <a:gd name="T22" fmla="*/ 164 w 190"/>
                <a:gd name="T23" fmla="*/ 51 h 69"/>
                <a:gd name="T24" fmla="*/ 177 w 190"/>
                <a:gd name="T25" fmla="*/ 51 h 69"/>
                <a:gd name="T26" fmla="*/ 190 w 190"/>
                <a:gd name="T27" fmla="*/ 60 h 69"/>
                <a:gd name="T28" fmla="*/ 187 w 190"/>
                <a:gd name="T29" fmla="*/ 65 h 69"/>
                <a:gd name="T30" fmla="*/ 175 w 190"/>
                <a:gd name="T31" fmla="*/ 67 h 69"/>
                <a:gd name="T32" fmla="*/ 163 w 190"/>
                <a:gd name="T33" fmla="*/ 68 h 69"/>
                <a:gd name="T34" fmla="*/ 151 w 190"/>
                <a:gd name="T35" fmla="*/ 67 h 69"/>
                <a:gd name="T36" fmla="*/ 124 w 190"/>
                <a:gd name="T37" fmla="*/ 69 h 69"/>
                <a:gd name="T38" fmla="*/ 138 w 190"/>
                <a:gd name="T39" fmla="*/ 57 h 69"/>
                <a:gd name="T40" fmla="*/ 131 w 190"/>
                <a:gd name="T41" fmla="*/ 52 h 69"/>
                <a:gd name="T42" fmla="*/ 120 w 190"/>
                <a:gd name="T43" fmla="*/ 50 h 69"/>
                <a:gd name="T44" fmla="*/ 114 w 190"/>
                <a:gd name="T45" fmla="*/ 45 h 69"/>
                <a:gd name="T46" fmla="*/ 112 w 190"/>
                <a:gd name="T47" fmla="*/ 33 h 69"/>
                <a:gd name="T48" fmla="*/ 101 w 190"/>
                <a:gd name="T49" fmla="*/ 34 h 69"/>
                <a:gd name="T50" fmla="*/ 86 w 190"/>
                <a:gd name="T51" fmla="*/ 28 h 69"/>
                <a:gd name="T52" fmla="*/ 81 w 190"/>
                <a:gd name="T53" fmla="*/ 24 h 69"/>
                <a:gd name="T54" fmla="*/ 58 w 190"/>
                <a:gd name="T55" fmla="*/ 20 h 69"/>
                <a:gd name="T56" fmla="*/ 52 w 190"/>
                <a:gd name="T57" fmla="*/ 16 h 69"/>
                <a:gd name="T58" fmla="*/ 60 w 190"/>
                <a:gd name="T59" fmla="*/ 11 h 69"/>
                <a:gd name="T60" fmla="*/ 42 w 190"/>
                <a:gd name="T61" fmla="*/ 10 h 69"/>
                <a:gd name="T62" fmla="*/ 28 w 190"/>
                <a:gd name="T63" fmla="*/ 21 h 69"/>
                <a:gd name="T64" fmla="*/ 20 w 190"/>
                <a:gd name="T65" fmla="*/ 21 h 69"/>
                <a:gd name="T66" fmla="*/ 17 w 190"/>
                <a:gd name="T67" fmla="*/ 26 h 69"/>
                <a:gd name="T68" fmla="*/ 7 w 190"/>
                <a:gd name="T69" fmla="*/ 28 h 69"/>
                <a:gd name="T70" fmla="*/ 0 w 190"/>
                <a:gd name="T71" fmla="*/ 27 h 69"/>
                <a:gd name="T72" fmla="*/ 11 w 190"/>
                <a:gd name="T73" fmla="*/ 20 h 69"/>
                <a:gd name="T74" fmla="*/ 16 w 190"/>
                <a:gd name="T75" fmla="*/ 13 h 69"/>
                <a:gd name="T76" fmla="*/ 25 w 190"/>
                <a:gd name="T77" fmla="*/ 8 h 69"/>
                <a:gd name="T78" fmla="*/ 34 w 190"/>
                <a:gd name="T79" fmla="*/ 4 h 69"/>
                <a:gd name="T80" fmla="*/ 48 w 190"/>
                <a:gd name="T81" fmla="*/ 2 h 69"/>
                <a:gd name="T82" fmla="*/ 53 w 190"/>
                <a:gd name="T8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69">
                  <a:moveTo>
                    <a:pt x="53" y="0"/>
                  </a:moveTo>
                  <a:lnTo>
                    <a:pt x="68" y="1"/>
                  </a:lnTo>
                  <a:lnTo>
                    <a:pt x="82" y="1"/>
                  </a:lnTo>
                  <a:lnTo>
                    <a:pt x="98" y="8"/>
                  </a:lnTo>
                  <a:lnTo>
                    <a:pt x="104" y="16"/>
                  </a:lnTo>
                  <a:lnTo>
                    <a:pt x="121" y="14"/>
                  </a:lnTo>
                  <a:lnTo>
                    <a:pt x="127" y="19"/>
                  </a:lnTo>
                  <a:lnTo>
                    <a:pt x="140" y="31"/>
                  </a:lnTo>
                  <a:lnTo>
                    <a:pt x="150" y="41"/>
                  </a:lnTo>
                  <a:lnTo>
                    <a:pt x="156" y="40"/>
                  </a:lnTo>
                  <a:lnTo>
                    <a:pt x="166" y="45"/>
                  </a:lnTo>
                  <a:lnTo>
                    <a:pt x="164" y="51"/>
                  </a:lnTo>
                  <a:lnTo>
                    <a:pt x="177" y="51"/>
                  </a:lnTo>
                  <a:lnTo>
                    <a:pt x="190" y="60"/>
                  </a:lnTo>
                  <a:lnTo>
                    <a:pt x="187" y="65"/>
                  </a:lnTo>
                  <a:lnTo>
                    <a:pt x="175" y="67"/>
                  </a:lnTo>
                  <a:lnTo>
                    <a:pt x="163" y="68"/>
                  </a:lnTo>
                  <a:lnTo>
                    <a:pt x="151" y="67"/>
                  </a:lnTo>
                  <a:lnTo>
                    <a:pt x="124" y="69"/>
                  </a:lnTo>
                  <a:lnTo>
                    <a:pt x="138" y="57"/>
                  </a:lnTo>
                  <a:lnTo>
                    <a:pt x="131" y="52"/>
                  </a:lnTo>
                  <a:lnTo>
                    <a:pt x="120" y="50"/>
                  </a:lnTo>
                  <a:lnTo>
                    <a:pt x="114" y="45"/>
                  </a:lnTo>
                  <a:lnTo>
                    <a:pt x="112" y="33"/>
                  </a:lnTo>
                  <a:lnTo>
                    <a:pt x="101" y="34"/>
                  </a:lnTo>
                  <a:lnTo>
                    <a:pt x="86" y="28"/>
                  </a:lnTo>
                  <a:lnTo>
                    <a:pt x="81" y="24"/>
                  </a:lnTo>
                  <a:lnTo>
                    <a:pt x="58" y="20"/>
                  </a:lnTo>
                  <a:lnTo>
                    <a:pt x="52" y="16"/>
                  </a:lnTo>
                  <a:lnTo>
                    <a:pt x="60" y="11"/>
                  </a:lnTo>
                  <a:lnTo>
                    <a:pt x="42" y="10"/>
                  </a:lnTo>
                  <a:lnTo>
                    <a:pt x="28" y="21"/>
                  </a:lnTo>
                  <a:lnTo>
                    <a:pt x="20" y="21"/>
                  </a:lnTo>
                  <a:lnTo>
                    <a:pt x="17" y="26"/>
                  </a:lnTo>
                  <a:lnTo>
                    <a:pt x="7" y="28"/>
                  </a:lnTo>
                  <a:lnTo>
                    <a:pt x="0" y="27"/>
                  </a:lnTo>
                  <a:lnTo>
                    <a:pt x="11" y="20"/>
                  </a:lnTo>
                  <a:lnTo>
                    <a:pt x="16" y="13"/>
                  </a:lnTo>
                  <a:lnTo>
                    <a:pt x="25" y="8"/>
                  </a:lnTo>
                  <a:lnTo>
                    <a:pt x="34" y="4"/>
                  </a:lnTo>
                  <a:lnTo>
                    <a:pt x="48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5080000" y="2733675"/>
              <a:ext cx="49213" cy="22225"/>
            </a:xfrm>
            <a:custGeom>
              <a:avLst/>
              <a:gdLst>
                <a:gd name="T0" fmla="*/ 0 w 31"/>
                <a:gd name="T1" fmla="*/ 11 h 14"/>
                <a:gd name="T2" fmla="*/ 1 w 31"/>
                <a:gd name="T3" fmla="*/ 11 h 14"/>
                <a:gd name="T4" fmla="*/ 3 w 31"/>
                <a:gd name="T5" fmla="*/ 6 h 14"/>
                <a:gd name="T6" fmla="*/ 16 w 31"/>
                <a:gd name="T7" fmla="*/ 6 h 14"/>
                <a:gd name="T8" fmla="*/ 31 w 31"/>
                <a:gd name="T9" fmla="*/ 0 h 14"/>
                <a:gd name="T10" fmla="*/ 20 w 31"/>
                <a:gd name="T11" fmla="*/ 9 h 14"/>
                <a:gd name="T12" fmla="*/ 22 w 31"/>
                <a:gd name="T13" fmla="*/ 12 h 14"/>
                <a:gd name="T14" fmla="*/ 20 w 31"/>
                <a:gd name="T15" fmla="*/ 12 h 14"/>
                <a:gd name="T16" fmla="*/ 17 w 31"/>
                <a:gd name="T17" fmla="*/ 13 h 14"/>
                <a:gd name="T18" fmla="*/ 14 w 31"/>
                <a:gd name="T19" fmla="*/ 13 h 14"/>
                <a:gd name="T20" fmla="*/ 13 w 31"/>
                <a:gd name="T21" fmla="*/ 14 h 14"/>
                <a:gd name="T22" fmla="*/ 13 w 31"/>
                <a:gd name="T23" fmla="*/ 12 h 14"/>
                <a:gd name="T24" fmla="*/ 11 w 31"/>
                <a:gd name="T25" fmla="*/ 10 h 14"/>
                <a:gd name="T26" fmla="*/ 8 w 31"/>
                <a:gd name="T27" fmla="*/ 10 h 14"/>
                <a:gd name="T28" fmla="*/ 4 w 31"/>
                <a:gd name="T29" fmla="*/ 12 h 14"/>
                <a:gd name="T30" fmla="*/ 0 w 31"/>
                <a:gd name="T31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4">
                  <a:moveTo>
                    <a:pt x="0" y="11"/>
                  </a:moveTo>
                  <a:lnTo>
                    <a:pt x="1" y="11"/>
                  </a:lnTo>
                  <a:lnTo>
                    <a:pt x="3" y="6"/>
                  </a:lnTo>
                  <a:lnTo>
                    <a:pt x="16" y="6"/>
                  </a:lnTo>
                  <a:lnTo>
                    <a:pt x="31" y="0"/>
                  </a:lnTo>
                  <a:lnTo>
                    <a:pt x="20" y="9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7" y="13"/>
                  </a:lnTo>
                  <a:lnTo>
                    <a:pt x="14" y="13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1" y="10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5067300" y="2749550"/>
              <a:ext cx="49213" cy="19050"/>
            </a:xfrm>
            <a:custGeom>
              <a:avLst/>
              <a:gdLst>
                <a:gd name="T0" fmla="*/ 30 w 31"/>
                <a:gd name="T1" fmla="*/ 2 h 12"/>
                <a:gd name="T2" fmla="*/ 31 w 31"/>
                <a:gd name="T3" fmla="*/ 4 h 12"/>
                <a:gd name="T4" fmla="*/ 14 w 31"/>
                <a:gd name="T5" fmla="*/ 12 h 12"/>
                <a:gd name="T6" fmla="*/ 5 w 31"/>
                <a:gd name="T7" fmla="*/ 10 h 12"/>
                <a:gd name="T8" fmla="*/ 0 w 31"/>
                <a:gd name="T9" fmla="*/ 2 h 12"/>
                <a:gd name="T10" fmla="*/ 8 w 31"/>
                <a:gd name="T11" fmla="*/ 1 h 12"/>
                <a:gd name="T12" fmla="*/ 12 w 31"/>
                <a:gd name="T13" fmla="*/ 2 h 12"/>
                <a:gd name="T14" fmla="*/ 16 w 31"/>
                <a:gd name="T15" fmla="*/ 0 h 12"/>
                <a:gd name="T16" fmla="*/ 19 w 31"/>
                <a:gd name="T17" fmla="*/ 0 h 12"/>
                <a:gd name="T18" fmla="*/ 21 w 31"/>
                <a:gd name="T19" fmla="*/ 2 h 12"/>
                <a:gd name="T20" fmla="*/ 21 w 31"/>
                <a:gd name="T21" fmla="*/ 4 h 12"/>
                <a:gd name="T22" fmla="*/ 22 w 31"/>
                <a:gd name="T23" fmla="*/ 3 h 12"/>
                <a:gd name="T24" fmla="*/ 25 w 31"/>
                <a:gd name="T25" fmla="*/ 3 h 12"/>
                <a:gd name="T26" fmla="*/ 28 w 31"/>
                <a:gd name="T27" fmla="*/ 2 h 12"/>
                <a:gd name="T28" fmla="*/ 30 w 31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12">
                  <a:moveTo>
                    <a:pt x="30" y="2"/>
                  </a:moveTo>
                  <a:lnTo>
                    <a:pt x="31" y="4"/>
                  </a:lnTo>
                  <a:lnTo>
                    <a:pt x="14" y="12"/>
                  </a:lnTo>
                  <a:lnTo>
                    <a:pt x="5" y="10"/>
                  </a:lnTo>
                  <a:lnTo>
                    <a:pt x="0" y="2"/>
                  </a:lnTo>
                  <a:lnTo>
                    <a:pt x="8" y="1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1" y="4"/>
                  </a:lnTo>
                  <a:lnTo>
                    <a:pt x="22" y="3"/>
                  </a:lnTo>
                  <a:lnTo>
                    <a:pt x="25" y="3"/>
                  </a:lnTo>
                  <a:lnTo>
                    <a:pt x="28" y="2"/>
                  </a:lnTo>
                  <a:lnTo>
                    <a:pt x="30" y="2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4491037" y="2230437"/>
              <a:ext cx="169863" cy="82550"/>
            </a:xfrm>
            <a:custGeom>
              <a:avLst/>
              <a:gdLst>
                <a:gd name="T0" fmla="*/ 79 w 107"/>
                <a:gd name="T1" fmla="*/ 51 h 52"/>
                <a:gd name="T2" fmla="*/ 71 w 107"/>
                <a:gd name="T3" fmla="*/ 48 h 52"/>
                <a:gd name="T4" fmla="*/ 63 w 107"/>
                <a:gd name="T5" fmla="*/ 49 h 52"/>
                <a:gd name="T6" fmla="*/ 50 w 107"/>
                <a:gd name="T7" fmla="*/ 43 h 52"/>
                <a:gd name="T8" fmla="*/ 45 w 107"/>
                <a:gd name="T9" fmla="*/ 44 h 52"/>
                <a:gd name="T10" fmla="*/ 37 w 107"/>
                <a:gd name="T11" fmla="*/ 52 h 52"/>
                <a:gd name="T12" fmla="*/ 24 w 107"/>
                <a:gd name="T13" fmla="*/ 46 h 52"/>
                <a:gd name="T14" fmla="*/ 14 w 107"/>
                <a:gd name="T15" fmla="*/ 37 h 52"/>
                <a:gd name="T16" fmla="*/ 6 w 107"/>
                <a:gd name="T17" fmla="*/ 32 h 52"/>
                <a:gd name="T18" fmla="*/ 4 w 107"/>
                <a:gd name="T19" fmla="*/ 24 h 52"/>
                <a:gd name="T20" fmla="*/ 0 w 107"/>
                <a:gd name="T21" fmla="*/ 18 h 52"/>
                <a:gd name="T22" fmla="*/ 12 w 107"/>
                <a:gd name="T23" fmla="*/ 13 h 52"/>
                <a:gd name="T24" fmla="*/ 17 w 107"/>
                <a:gd name="T25" fmla="*/ 8 h 52"/>
                <a:gd name="T26" fmla="*/ 28 w 107"/>
                <a:gd name="T27" fmla="*/ 4 h 52"/>
                <a:gd name="T28" fmla="*/ 32 w 107"/>
                <a:gd name="T29" fmla="*/ 0 h 52"/>
                <a:gd name="T30" fmla="*/ 36 w 107"/>
                <a:gd name="T31" fmla="*/ 3 h 52"/>
                <a:gd name="T32" fmla="*/ 43 w 107"/>
                <a:gd name="T33" fmla="*/ 1 h 52"/>
                <a:gd name="T34" fmla="*/ 51 w 107"/>
                <a:gd name="T35" fmla="*/ 7 h 52"/>
                <a:gd name="T36" fmla="*/ 63 w 107"/>
                <a:gd name="T37" fmla="*/ 9 h 52"/>
                <a:gd name="T38" fmla="*/ 63 w 107"/>
                <a:gd name="T39" fmla="*/ 15 h 52"/>
                <a:gd name="T40" fmla="*/ 72 w 107"/>
                <a:gd name="T41" fmla="*/ 19 h 52"/>
                <a:gd name="T42" fmla="*/ 74 w 107"/>
                <a:gd name="T43" fmla="*/ 14 h 52"/>
                <a:gd name="T44" fmla="*/ 85 w 107"/>
                <a:gd name="T45" fmla="*/ 16 h 52"/>
                <a:gd name="T46" fmla="*/ 87 w 107"/>
                <a:gd name="T47" fmla="*/ 22 h 52"/>
                <a:gd name="T48" fmla="*/ 99 w 107"/>
                <a:gd name="T49" fmla="*/ 23 h 52"/>
                <a:gd name="T50" fmla="*/ 107 w 107"/>
                <a:gd name="T51" fmla="*/ 33 h 52"/>
                <a:gd name="T52" fmla="*/ 103 w 107"/>
                <a:gd name="T53" fmla="*/ 33 h 52"/>
                <a:gd name="T54" fmla="*/ 100 w 107"/>
                <a:gd name="T55" fmla="*/ 37 h 52"/>
                <a:gd name="T56" fmla="*/ 97 w 107"/>
                <a:gd name="T57" fmla="*/ 38 h 52"/>
                <a:gd name="T58" fmla="*/ 96 w 107"/>
                <a:gd name="T59" fmla="*/ 42 h 52"/>
                <a:gd name="T60" fmla="*/ 93 w 107"/>
                <a:gd name="T61" fmla="*/ 43 h 52"/>
                <a:gd name="T62" fmla="*/ 93 w 107"/>
                <a:gd name="T63" fmla="*/ 45 h 52"/>
                <a:gd name="T64" fmla="*/ 88 w 107"/>
                <a:gd name="T65" fmla="*/ 47 h 52"/>
                <a:gd name="T66" fmla="*/ 80 w 107"/>
                <a:gd name="T67" fmla="*/ 47 h 52"/>
                <a:gd name="T68" fmla="*/ 79 w 107"/>
                <a:gd name="T69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52">
                  <a:moveTo>
                    <a:pt x="79" y="51"/>
                  </a:moveTo>
                  <a:lnTo>
                    <a:pt x="71" y="48"/>
                  </a:lnTo>
                  <a:lnTo>
                    <a:pt x="63" y="49"/>
                  </a:lnTo>
                  <a:lnTo>
                    <a:pt x="50" y="43"/>
                  </a:lnTo>
                  <a:lnTo>
                    <a:pt x="45" y="44"/>
                  </a:lnTo>
                  <a:lnTo>
                    <a:pt x="37" y="52"/>
                  </a:lnTo>
                  <a:lnTo>
                    <a:pt x="24" y="46"/>
                  </a:lnTo>
                  <a:lnTo>
                    <a:pt x="14" y="37"/>
                  </a:lnTo>
                  <a:lnTo>
                    <a:pt x="6" y="32"/>
                  </a:lnTo>
                  <a:lnTo>
                    <a:pt x="4" y="24"/>
                  </a:lnTo>
                  <a:lnTo>
                    <a:pt x="0" y="18"/>
                  </a:lnTo>
                  <a:lnTo>
                    <a:pt x="12" y="13"/>
                  </a:lnTo>
                  <a:lnTo>
                    <a:pt x="17" y="8"/>
                  </a:lnTo>
                  <a:lnTo>
                    <a:pt x="28" y="4"/>
                  </a:lnTo>
                  <a:lnTo>
                    <a:pt x="32" y="0"/>
                  </a:lnTo>
                  <a:lnTo>
                    <a:pt x="36" y="3"/>
                  </a:lnTo>
                  <a:lnTo>
                    <a:pt x="43" y="1"/>
                  </a:lnTo>
                  <a:lnTo>
                    <a:pt x="51" y="7"/>
                  </a:lnTo>
                  <a:lnTo>
                    <a:pt x="63" y="9"/>
                  </a:lnTo>
                  <a:lnTo>
                    <a:pt x="63" y="15"/>
                  </a:lnTo>
                  <a:lnTo>
                    <a:pt x="72" y="19"/>
                  </a:lnTo>
                  <a:lnTo>
                    <a:pt x="74" y="14"/>
                  </a:lnTo>
                  <a:lnTo>
                    <a:pt x="85" y="16"/>
                  </a:lnTo>
                  <a:lnTo>
                    <a:pt x="87" y="22"/>
                  </a:lnTo>
                  <a:lnTo>
                    <a:pt x="99" y="23"/>
                  </a:lnTo>
                  <a:lnTo>
                    <a:pt x="107" y="33"/>
                  </a:lnTo>
                  <a:lnTo>
                    <a:pt x="103" y="33"/>
                  </a:lnTo>
                  <a:lnTo>
                    <a:pt x="100" y="37"/>
                  </a:lnTo>
                  <a:lnTo>
                    <a:pt x="97" y="38"/>
                  </a:lnTo>
                  <a:lnTo>
                    <a:pt x="96" y="42"/>
                  </a:lnTo>
                  <a:lnTo>
                    <a:pt x="93" y="43"/>
                  </a:lnTo>
                  <a:lnTo>
                    <a:pt x="93" y="45"/>
                  </a:lnTo>
                  <a:lnTo>
                    <a:pt x="88" y="47"/>
                  </a:lnTo>
                  <a:lnTo>
                    <a:pt x="80" y="47"/>
                  </a:lnTo>
                  <a:lnTo>
                    <a:pt x="79" y="51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4332287" y="2108200"/>
              <a:ext cx="227013" cy="246063"/>
            </a:xfrm>
            <a:custGeom>
              <a:avLst/>
              <a:gdLst>
                <a:gd name="T0" fmla="*/ 58 w 143"/>
                <a:gd name="T1" fmla="*/ 0 h 155"/>
                <a:gd name="T2" fmla="*/ 59 w 143"/>
                <a:gd name="T3" fmla="*/ 8 h 155"/>
                <a:gd name="T4" fmla="*/ 75 w 143"/>
                <a:gd name="T5" fmla="*/ 12 h 155"/>
                <a:gd name="T6" fmla="*/ 75 w 143"/>
                <a:gd name="T7" fmla="*/ 20 h 155"/>
                <a:gd name="T8" fmla="*/ 90 w 143"/>
                <a:gd name="T9" fmla="*/ 16 h 155"/>
                <a:gd name="T10" fmla="*/ 99 w 143"/>
                <a:gd name="T11" fmla="*/ 10 h 155"/>
                <a:gd name="T12" fmla="*/ 117 w 143"/>
                <a:gd name="T13" fmla="*/ 18 h 155"/>
                <a:gd name="T14" fmla="*/ 125 w 143"/>
                <a:gd name="T15" fmla="*/ 25 h 155"/>
                <a:gd name="T16" fmla="*/ 129 w 143"/>
                <a:gd name="T17" fmla="*/ 35 h 155"/>
                <a:gd name="T18" fmla="*/ 125 w 143"/>
                <a:gd name="T19" fmla="*/ 40 h 155"/>
                <a:gd name="T20" fmla="*/ 131 w 143"/>
                <a:gd name="T21" fmla="*/ 47 h 155"/>
                <a:gd name="T22" fmla="*/ 136 w 143"/>
                <a:gd name="T23" fmla="*/ 58 h 155"/>
                <a:gd name="T24" fmla="*/ 136 w 143"/>
                <a:gd name="T25" fmla="*/ 65 h 155"/>
                <a:gd name="T26" fmla="*/ 143 w 143"/>
                <a:gd name="T27" fmla="*/ 78 h 155"/>
                <a:gd name="T28" fmla="*/ 136 w 143"/>
                <a:gd name="T29" fmla="*/ 80 h 155"/>
                <a:gd name="T30" fmla="*/ 132 w 143"/>
                <a:gd name="T31" fmla="*/ 77 h 155"/>
                <a:gd name="T32" fmla="*/ 128 w 143"/>
                <a:gd name="T33" fmla="*/ 81 h 155"/>
                <a:gd name="T34" fmla="*/ 117 w 143"/>
                <a:gd name="T35" fmla="*/ 85 h 155"/>
                <a:gd name="T36" fmla="*/ 112 w 143"/>
                <a:gd name="T37" fmla="*/ 90 h 155"/>
                <a:gd name="T38" fmla="*/ 100 w 143"/>
                <a:gd name="T39" fmla="*/ 95 h 155"/>
                <a:gd name="T40" fmla="*/ 104 w 143"/>
                <a:gd name="T41" fmla="*/ 101 h 155"/>
                <a:gd name="T42" fmla="*/ 106 w 143"/>
                <a:gd name="T43" fmla="*/ 109 h 155"/>
                <a:gd name="T44" fmla="*/ 114 w 143"/>
                <a:gd name="T45" fmla="*/ 114 h 155"/>
                <a:gd name="T46" fmla="*/ 124 w 143"/>
                <a:gd name="T47" fmla="*/ 123 h 155"/>
                <a:gd name="T48" fmla="*/ 119 w 143"/>
                <a:gd name="T49" fmla="*/ 132 h 155"/>
                <a:gd name="T50" fmla="*/ 113 w 143"/>
                <a:gd name="T51" fmla="*/ 135 h 155"/>
                <a:gd name="T52" fmla="*/ 117 w 143"/>
                <a:gd name="T53" fmla="*/ 148 h 155"/>
                <a:gd name="T54" fmla="*/ 115 w 143"/>
                <a:gd name="T55" fmla="*/ 151 h 155"/>
                <a:gd name="T56" fmla="*/ 110 w 143"/>
                <a:gd name="T57" fmla="*/ 147 h 155"/>
                <a:gd name="T58" fmla="*/ 102 w 143"/>
                <a:gd name="T59" fmla="*/ 147 h 155"/>
                <a:gd name="T60" fmla="*/ 91 w 143"/>
                <a:gd name="T61" fmla="*/ 150 h 155"/>
                <a:gd name="T62" fmla="*/ 76 w 143"/>
                <a:gd name="T63" fmla="*/ 149 h 155"/>
                <a:gd name="T64" fmla="*/ 75 w 143"/>
                <a:gd name="T65" fmla="*/ 155 h 155"/>
                <a:gd name="T66" fmla="*/ 66 w 143"/>
                <a:gd name="T67" fmla="*/ 149 h 155"/>
                <a:gd name="T68" fmla="*/ 61 w 143"/>
                <a:gd name="T69" fmla="*/ 150 h 155"/>
                <a:gd name="T70" fmla="*/ 44 w 143"/>
                <a:gd name="T71" fmla="*/ 144 h 155"/>
                <a:gd name="T72" fmla="*/ 40 w 143"/>
                <a:gd name="T73" fmla="*/ 148 h 155"/>
                <a:gd name="T74" fmla="*/ 26 w 143"/>
                <a:gd name="T75" fmla="*/ 148 h 155"/>
                <a:gd name="T76" fmla="*/ 28 w 143"/>
                <a:gd name="T77" fmla="*/ 134 h 155"/>
                <a:gd name="T78" fmla="*/ 35 w 143"/>
                <a:gd name="T79" fmla="*/ 120 h 155"/>
                <a:gd name="T80" fmla="*/ 12 w 143"/>
                <a:gd name="T81" fmla="*/ 116 h 155"/>
                <a:gd name="T82" fmla="*/ 4 w 143"/>
                <a:gd name="T83" fmla="*/ 111 h 155"/>
                <a:gd name="T84" fmla="*/ 5 w 143"/>
                <a:gd name="T85" fmla="*/ 102 h 155"/>
                <a:gd name="T86" fmla="*/ 2 w 143"/>
                <a:gd name="T87" fmla="*/ 97 h 155"/>
                <a:gd name="T88" fmla="*/ 3 w 143"/>
                <a:gd name="T89" fmla="*/ 84 h 155"/>
                <a:gd name="T90" fmla="*/ 0 w 143"/>
                <a:gd name="T91" fmla="*/ 63 h 155"/>
                <a:gd name="T92" fmla="*/ 9 w 143"/>
                <a:gd name="T93" fmla="*/ 63 h 155"/>
                <a:gd name="T94" fmla="*/ 13 w 143"/>
                <a:gd name="T95" fmla="*/ 55 h 155"/>
                <a:gd name="T96" fmla="*/ 16 w 143"/>
                <a:gd name="T97" fmla="*/ 37 h 155"/>
                <a:gd name="T98" fmla="*/ 13 w 143"/>
                <a:gd name="T99" fmla="*/ 30 h 155"/>
                <a:gd name="T100" fmla="*/ 16 w 143"/>
                <a:gd name="T101" fmla="*/ 26 h 155"/>
                <a:gd name="T102" fmla="*/ 29 w 143"/>
                <a:gd name="T103" fmla="*/ 25 h 155"/>
                <a:gd name="T104" fmla="*/ 32 w 143"/>
                <a:gd name="T105" fmla="*/ 29 h 155"/>
                <a:gd name="T106" fmla="*/ 42 w 143"/>
                <a:gd name="T107" fmla="*/ 19 h 155"/>
                <a:gd name="T108" fmla="*/ 38 w 143"/>
                <a:gd name="T109" fmla="*/ 12 h 155"/>
                <a:gd name="T110" fmla="*/ 36 w 143"/>
                <a:gd name="T111" fmla="*/ 1 h 155"/>
                <a:gd name="T112" fmla="*/ 48 w 143"/>
                <a:gd name="T113" fmla="*/ 3 h 155"/>
                <a:gd name="T114" fmla="*/ 58 w 143"/>
                <a:gd name="T1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3" h="155">
                  <a:moveTo>
                    <a:pt x="58" y="0"/>
                  </a:moveTo>
                  <a:lnTo>
                    <a:pt x="59" y="8"/>
                  </a:lnTo>
                  <a:lnTo>
                    <a:pt x="75" y="12"/>
                  </a:lnTo>
                  <a:lnTo>
                    <a:pt x="75" y="20"/>
                  </a:lnTo>
                  <a:lnTo>
                    <a:pt x="90" y="16"/>
                  </a:lnTo>
                  <a:lnTo>
                    <a:pt x="99" y="10"/>
                  </a:lnTo>
                  <a:lnTo>
                    <a:pt x="117" y="18"/>
                  </a:lnTo>
                  <a:lnTo>
                    <a:pt x="125" y="25"/>
                  </a:lnTo>
                  <a:lnTo>
                    <a:pt x="129" y="35"/>
                  </a:lnTo>
                  <a:lnTo>
                    <a:pt x="125" y="40"/>
                  </a:lnTo>
                  <a:lnTo>
                    <a:pt x="131" y="47"/>
                  </a:lnTo>
                  <a:lnTo>
                    <a:pt x="136" y="58"/>
                  </a:lnTo>
                  <a:lnTo>
                    <a:pt x="136" y="65"/>
                  </a:lnTo>
                  <a:lnTo>
                    <a:pt x="143" y="78"/>
                  </a:lnTo>
                  <a:lnTo>
                    <a:pt x="136" y="80"/>
                  </a:lnTo>
                  <a:lnTo>
                    <a:pt x="132" y="77"/>
                  </a:lnTo>
                  <a:lnTo>
                    <a:pt x="128" y="81"/>
                  </a:lnTo>
                  <a:lnTo>
                    <a:pt x="117" y="85"/>
                  </a:lnTo>
                  <a:lnTo>
                    <a:pt x="112" y="90"/>
                  </a:lnTo>
                  <a:lnTo>
                    <a:pt x="100" y="95"/>
                  </a:lnTo>
                  <a:lnTo>
                    <a:pt x="104" y="101"/>
                  </a:lnTo>
                  <a:lnTo>
                    <a:pt x="106" y="109"/>
                  </a:lnTo>
                  <a:lnTo>
                    <a:pt x="114" y="114"/>
                  </a:lnTo>
                  <a:lnTo>
                    <a:pt x="124" y="123"/>
                  </a:lnTo>
                  <a:lnTo>
                    <a:pt x="119" y="132"/>
                  </a:lnTo>
                  <a:lnTo>
                    <a:pt x="113" y="135"/>
                  </a:lnTo>
                  <a:lnTo>
                    <a:pt x="117" y="148"/>
                  </a:lnTo>
                  <a:lnTo>
                    <a:pt x="115" y="151"/>
                  </a:lnTo>
                  <a:lnTo>
                    <a:pt x="110" y="147"/>
                  </a:lnTo>
                  <a:lnTo>
                    <a:pt x="102" y="147"/>
                  </a:lnTo>
                  <a:lnTo>
                    <a:pt x="91" y="150"/>
                  </a:lnTo>
                  <a:lnTo>
                    <a:pt x="76" y="149"/>
                  </a:lnTo>
                  <a:lnTo>
                    <a:pt x="75" y="155"/>
                  </a:lnTo>
                  <a:lnTo>
                    <a:pt x="66" y="149"/>
                  </a:lnTo>
                  <a:lnTo>
                    <a:pt x="61" y="150"/>
                  </a:lnTo>
                  <a:lnTo>
                    <a:pt x="44" y="144"/>
                  </a:lnTo>
                  <a:lnTo>
                    <a:pt x="40" y="148"/>
                  </a:lnTo>
                  <a:lnTo>
                    <a:pt x="26" y="148"/>
                  </a:lnTo>
                  <a:lnTo>
                    <a:pt x="28" y="134"/>
                  </a:lnTo>
                  <a:lnTo>
                    <a:pt x="35" y="120"/>
                  </a:lnTo>
                  <a:lnTo>
                    <a:pt x="12" y="116"/>
                  </a:lnTo>
                  <a:lnTo>
                    <a:pt x="4" y="111"/>
                  </a:lnTo>
                  <a:lnTo>
                    <a:pt x="5" y="102"/>
                  </a:lnTo>
                  <a:lnTo>
                    <a:pt x="2" y="97"/>
                  </a:lnTo>
                  <a:lnTo>
                    <a:pt x="3" y="84"/>
                  </a:lnTo>
                  <a:lnTo>
                    <a:pt x="0" y="63"/>
                  </a:lnTo>
                  <a:lnTo>
                    <a:pt x="9" y="63"/>
                  </a:lnTo>
                  <a:lnTo>
                    <a:pt x="13" y="55"/>
                  </a:lnTo>
                  <a:lnTo>
                    <a:pt x="16" y="37"/>
                  </a:lnTo>
                  <a:lnTo>
                    <a:pt x="13" y="30"/>
                  </a:lnTo>
                  <a:lnTo>
                    <a:pt x="16" y="26"/>
                  </a:lnTo>
                  <a:lnTo>
                    <a:pt x="29" y="25"/>
                  </a:lnTo>
                  <a:lnTo>
                    <a:pt x="32" y="29"/>
                  </a:lnTo>
                  <a:lnTo>
                    <a:pt x="42" y="19"/>
                  </a:lnTo>
                  <a:lnTo>
                    <a:pt x="38" y="12"/>
                  </a:lnTo>
                  <a:lnTo>
                    <a:pt x="36" y="1"/>
                  </a:lnTo>
                  <a:lnTo>
                    <a:pt x="48" y="3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0" name="Freeform 52"/>
            <p:cNvSpPr>
              <a:spLocks/>
            </p:cNvSpPr>
            <p:nvPr/>
          </p:nvSpPr>
          <p:spPr bwMode="auto">
            <a:xfrm>
              <a:off x="5389562" y="3490912"/>
              <a:ext cx="47625" cy="57150"/>
            </a:xfrm>
            <a:custGeom>
              <a:avLst/>
              <a:gdLst>
                <a:gd name="T0" fmla="*/ 25 w 30"/>
                <a:gd name="T1" fmla="*/ 0 h 36"/>
                <a:gd name="T2" fmla="*/ 30 w 30"/>
                <a:gd name="T3" fmla="*/ 6 h 36"/>
                <a:gd name="T4" fmla="*/ 30 w 30"/>
                <a:gd name="T5" fmla="*/ 15 h 36"/>
                <a:gd name="T6" fmla="*/ 20 w 30"/>
                <a:gd name="T7" fmla="*/ 20 h 36"/>
                <a:gd name="T8" fmla="*/ 28 w 30"/>
                <a:gd name="T9" fmla="*/ 25 h 36"/>
                <a:gd name="T10" fmla="*/ 21 w 30"/>
                <a:gd name="T11" fmla="*/ 36 h 36"/>
                <a:gd name="T12" fmla="*/ 17 w 30"/>
                <a:gd name="T13" fmla="*/ 33 h 36"/>
                <a:gd name="T14" fmla="*/ 13 w 30"/>
                <a:gd name="T15" fmla="*/ 34 h 36"/>
                <a:gd name="T16" fmla="*/ 3 w 30"/>
                <a:gd name="T17" fmla="*/ 34 h 36"/>
                <a:gd name="T18" fmla="*/ 2 w 30"/>
                <a:gd name="T19" fmla="*/ 28 h 36"/>
                <a:gd name="T20" fmla="*/ 0 w 30"/>
                <a:gd name="T21" fmla="*/ 22 h 36"/>
                <a:gd name="T22" fmla="*/ 6 w 30"/>
                <a:gd name="T23" fmla="*/ 12 h 36"/>
                <a:gd name="T24" fmla="*/ 12 w 30"/>
                <a:gd name="T25" fmla="*/ 3 h 36"/>
                <a:gd name="T26" fmla="*/ 20 w 30"/>
                <a:gd name="T27" fmla="*/ 5 h 36"/>
                <a:gd name="T28" fmla="*/ 25 w 30"/>
                <a:gd name="T2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6">
                  <a:moveTo>
                    <a:pt x="25" y="0"/>
                  </a:moveTo>
                  <a:lnTo>
                    <a:pt x="30" y="6"/>
                  </a:lnTo>
                  <a:lnTo>
                    <a:pt x="30" y="15"/>
                  </a:lnTo>
                  <a:lnTo>
                    <a:pt x="20" y="20"/>
                  </a:lnTo>
                  <a:lnTo>
                    <a:pt x="28" y="25"/>
                  </a:lnTo>
                  <a:lnTo>
                    <a:pt x="21" y="36"/>
                  </a:lnTo>
                  <a:lnTo>
                    <a:pt x="17" y="33"/>
                  </a:lnTo>
                  <a:lnTo>
                    <a:pt x="13" y="34"/>
                  </a:lnTo>
                  <a:lnTo>
                    <a:pt x="3" y="34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6" y="12"/>
                  </a:lnTo>
                  <a:lnTo>
                    <a:pt x="12" y="3"/>
                  </a:lnTo>
                  <a:lnTo>
                    <a:pt x="20" y="5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1" name="Freeform 53"/>
            <p:cNvSpPr>
              <a:spLocks/>
            </p:cNvSpPr>
            <p:nvPr/>
          </p:nvSpPr>
          <p:spPr bwMode="auto">
            <a:xfrm>
              <a:off x="4446587" y="2073275"/>
              <a:ext cx="42863" cy="41275"/>
            </a:xfrm>
            <a:custGeom>
              <a:avLst/>
              <a:gdLst>
                <a:gd name="T0" fmla="*/ 27 w 27"/>
                <a:gd name="T1" fmla="*/ 10 h 26"/>
                <a:gd name="T2" fmla="*/ 20 w 27"/>
                <a:gd name="T3" fmla="*/ 26 h 26"/>
                <a:gd name="T4" fmla="*/ 3 w 27"/>
                <a:gd name="T5" fmla="*/ 15 h 26"/>
                <a:gd name="T6" fmla="*/ 0 w 27"/>
                <a:gd name="T7" fmla="*/ 6 h 26"/>
                <a:gd name="T8" fmla="*/ 22 w 27"/>
                <a:gd name="T9" fmla="*/ 0 h 26"/>
                <a:gd name="T10" fmla="*/ 27 w 27"/>
                <a:gd name="T11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27" y="10"/>
                  </a:moveTo>
                  <a:lnTo>
                    <a:pt x="20" y="26"/>
                  </a:lnTo>
                  <a:lnTo>
                    <a:pt x="3" y="15"/>
                  </a:lnTo>
                  <a:lnTo>
                    <a:pt x="0" y="6"/>
                  </a:lnTo>
                  <a:lnTo>
                    <a:pt x="22" y="0"/>
                  </a:lnTo>
                  <a:lnTo>
                    <a:pt x="27" y="1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2" name="Freeform 54"/>
            <p:cNvSpPr>
              <a:spLocks/>
            </p:cNvSpPr>
            <p:nvPr/>
          </p:nvSpPr>
          <p:spPr bwMode="auto">
            <a:xfrm>
              <a:off x="4376737" y="2022475"/>
              <a:ext cx="68263" cy="90488"/>
            </a:xfrm>
            <a:custGeom>
              <a:avLst/>
              <a:gdLst>
                <a:gd name="T0" fmla="*/ 43 w 43"/>
                <a:gd name="T1" fmla="*/ 25 h 57"/>
                <a:gd name="T2" fmla="*/ 40 w 43"/>
                <a:gd name="T3" fmla="*/ 33 h 57"/>
                <a:gd name="T4" fmla="*/ 35 w 43"/>
                <a:gd name="T5" fmla="*/ 30 h 57"/>
                <a:gd name="T6" fmla="*/ 25 w 43"/>
                <a:gd name="T7" fmla="*/ 44 h 57"/>
                <a:gd name="T8" fmla="*/ 30 w 43"/>
                <a:gd name="T9" fmla="*/ 54 h 57"/>
                <a:gd name="T10" fmla="*/ 20 w 43"/>
                <a:gd name="T11" fmla="*/ 57 h 57"/>
                <a:gd name="T12" fmla="*/ 8 w 43"/>
                <a:gd name="T13" fmla="*/ 55 h 57"/>
                <a:gd name="T14" fmla="*/ 2 w 43"/>
                <a:gd name="T15" fmla="*/ 44 h 57"/>
                <a:gd name="T16" fmla="*/ 0 w 43"/>
                <a:gd name="T17" fmla="*/ 24 h 57"/>
                <a:gd name="T18" fmla="*/ 2 w 43"/>
                <a:gd name="T19" fmla="*/ 18 h 57"/>
                <a:gd name="T20" fmla="*/ 6 w 43"/>
                <a:gd name="T21" fmla="*/ 12 h 57"/>
                <a:gd name="T22" fmla="*/ 20 w 43"/>
                <a:gd name="T23" fmla="*/ 11 h 57"/>
                <a:gd name="T24" fmla="*/ 25 w 43"/>
                <a:gd name="T25" fmla="*/ 6 h 57"/>
                <a:gd name="T26" fmla="*/ 36 w 43"/>
                <a:gd name="T27" fmla="*/ 0 h 57"/>
                <a:gd name="T28" fmla="*/ 37 w 43"/>
                <a:gd name="T29" fmla="*/ 10 h 57"/>
                <a:gd name="T30" fmla="*/ 32 w 43"/>
                <a:gd name="T31" fmla="*/ 16 h 57"/>
                <a:gd name="T32" fmla="*/ 35 w 43"/>
                <a:gd name="T33" fmla="*/ 22 h 57"/>
                <a:gd name="T34" fmla="*/ 43 w 43"/>
                <a:gd name="T35" fmla="*/ 2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" h="57">
                  <a:moveTo>
                    <a:pt x="43" y="25"/>
                  </a:moveTo>
                  <a:lnTo>
                    <a:pt x="40" y="33"/>
                  </a:lnTo>
                  <a:lnTo>
                    <a:pt x="35" y="30"/>
                  </a:lnTo>
                  <a:lnTo>
                    <a:pt x="25" y="44"/>
                  </a:lnTo>
                  <a:lnTo>
                    <a:pt x="30" y="54"/>
                  </a:lnTo>
                  <a:lnTo>
                    <a:pt x="20" y="57"/>
                  </a:lnTo>
                  <a:lnTo>
                    <a:pt x="8" y="55"/>
                  </a:lnTo>
                  <a:lnTo>
                    <a:pt x="2" y="44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20" y="11"/>
                  </a:lnTo>
                  <a:lnTo>
                    <a:pt x="25" y="6"/>
                  </a:lnTo>
                  <a:lnTo>
                    <a:pt x="36" y="0"/>
                  </a:lnTo>
                  <a:lnTo>
                    <a:pt x="37" y="10"/>
                  </a:lnTo>
                  <a:lnTo>
                    <a:pt x="32" y="16"/>
                  </a:lnTo>
                  <a:lnTo>
                    <a:pt x="35" y="22"/>
                  </a:lnTo>
                  <a:lnTo>
                    <a:pt x="43" y="25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3" name="Freeform 55"/>
            <p:cNvSpPr>
              <a:spLocks/>
            </p:cNvSpPr>
            <p:nvPr/>
          </p:nvSpPr>
          <p:spPr bwMode="auto">
            <a:xfrm>
              <a:off x="2114550" y="3252787"/>
              <a:ext cx="104775" cy="76200"/>
            </a:xfrm>
            <a:custGeom>
              <a:avLst/>
              <a:gdLst>
                <a:gd name="T0" fmla="*/ 7 w 66"/>
                <a:gd name="T1" fmla="*/ 4 h 48"/>
                <a:gd name="T2" fmla="*/ 10 w 66"/>
                <a:gd name="T3" fmla="*/ 0 h 48"/>
                <a:gd name="T4" fmla="*/ 24 w 66"/>
                <a:gd name="T5" fmla="*/ 0 h 48"/>
                <a:gd name="T6" fmla="*/ 34 w 66"/>
                <a:gd name="T7" fmla="*/ 6 h 48"/>
                <a:gd name="T8" fmla="*/ 39 w 66"/>
                <a:gd name="T9" fmla="*/ 5 h 48"/>
                <a:gd name="T10" fmla="*/ 41 w 66"/>
                <a:gd name="T11" fmla="*/ 13 h 48"/>
                <a:gd name="T12" fmla="*/ 51 w 66"/>
                <a:gd name="T13" fmla="*/ 12 h 48"/>
                <a:gd name="T14" fmla="*/ 50 w 66"/>
                <a:gd name="T15" fmla="*/ 18 h 48"/>
                <a:gd name="T16" fmla="*/ 58 w 66"/>
                <a:gd name="T17" fmla="*/ 19 h 48"/>
                <a:gd name="T18" fmla="*/ 66 w 66"/>
                <a:gd name="T19" fmla="*/ 27 h 48"/>
                <a:gd name="T20" fmla="*/ 58 w 66"/>
                <a:gd name="T21" fmla="*/ 35 h 48"/>
                <a:gd name="T22" fmla="*/ 50 w 66"/>
                <a:gd name="T23" fmla="*/ 31 h 48"/>
                <a:gd name="T24" fmla="*/ 42 w 66"/>
                <a:gd name="T25" fmla="*/ 31 h 48"/>
                <a:gd name="T26" fmla="*/ 36 w 66"/>
                <a:gd name="T27" fmla="*/ 30 h 48"/>
                <a:gd name="T28" fmla="*/ 32 w 66"/>
                <a:gd name="T29" fmla="*/ 34 h 48"/>
                <a:gd name="T30" fmla="*/ 25 w 66"/>
                <a:gd name="T31" fmla="*/ 36 h 48"/>
                <a:gd name="T32" fmla="*/ 23 w 66"/>
                <a:gd name="T33" fmla="*/ 30 h 48"/>
                <a:gd name="T34" fmla="*/ 17 w 66"/>
                <a:gd name="T35" fmla="*/ 34 h 48"/>
                <a:gd name="T36" fmla="*/ 8 w 66"/>
                <a:gd name="T37" fmla="*/ 48 h 48"/>
                <a:gd name="T38" fmla="*/ 4 w 66"/>
                <a:gd name="T39" fmla="*/ 44 h 48"/>
                <a:gd name="T40" fmla="*/ 3 w 66"/>
                <a:gd name="T41" fmla="*/ 39 h 48"/>
                <a:gd name="T42" fmla="*/ 4 w 66"/>
                <a:gd name="T43" fmla="*/ 33 h 48"/>
                <a:gd name="T44" fmla="*/ 0 w 66"/>
                <a:gd name="T45" fmla="*/ 27 h 48"/>
                <a:gd name="T46" fmla="*/ 5 w 66"/>
                <a:gd name="T47" fmla="*/ 23 h 48"/>
                <a:gd name="T48" fmla="*/ 8 w 66"/>
                <a:gd name="T49" fmla="*/ 15 h 48"/>
                <a:gd name="T50" fmla="*/ 7 w 66"/>
                <a:gd name="T51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48">
                  <a:moveTo>
                    <a:pt x="7" y="4"/>
                  </a:moveTo>
                  <a:lnTo>
                    <a:pt x="10" y="0"/>
                  </a:lnTo>
                  <a:lnTo>
                    <a:pt x="24" y="0"/>
                  </a:lnTo>
                  <a:lnTo>
                    <a:pt x="34" y="6"/>
                  </a:lnTo>
                  <a:lnTo>
                    <a:pt x="39" y="5"/>
                  </a:lnTo>
                  <a:lnTo>
                    <a:pt x="41" y="13"/>
                  </a:lnTo>
                  <a:lnTo>
                    <a:pt x="51" y="12"/>
                  </a:lnTo>
                  <a:lnTo>
                    <a:pt x="50" y="18"/>
                  </a:lnTo>
                  <a:lnTo>
                    <a:pt x="58" y="19"/>
                  </a:lnTo>
                  <a:lnTo>
                    <a:pt x="66" y="27"/>
                  </a:lnTo>
                  <a:lnTo>
                    <a:pt x="58" y="35"/>
                  </a:lnTo>
                  <a:lnTo>
                    <a:pt x="50" y="31"/>
                  </a:lnTo>
                  <a:lnTo>
                    <a:pt x="42" y="31"/>
                  </a:lnTo>
                  <a:lnTo>
                    <a:pt x="36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23" y="30"/>
                  </a:lnTo>
                  <a:lnTo>
                    <a:pt x="17" y="34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3" y="39"/>
                  </a:lnTo>
                  <a:lnTo>
                    <a:pt x="4" y="33"/>
                  </a:lnTo>
                  <a:lnTo>
                    <a:pt x="0" y="27"/>
                  </a:lnTo>
                  <a:lnTo>
                    <a:pt x="5" y="23"/>
                  </a:lnTo>
                  <a:lnTo>
                    <a:pt x="8" y="15"/>
                  </a:lnTo>
                  <a:lnTo>
                    <a:pt x="7" y="4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4" name="Freeform 56"/>
            <p:cNvSpPr>
              <a:spLocks/>
            </p:cNvSpPr>
            <p:nvPr/>
          </p:nvSpPr>
          <p:spPr bwMode="auto">
            <a:xfrm>
              <a:off x="3937000" y="2686050"/>
              <a:ext cx="585788" cy="595313"/>
            </a:xfrm>
            <a:custGeom>
              <a:avLst/>
              <a:gdLst>
                <a:gd name="T0" fmla="*/ 369 w 369"/>
                <a:gd name="T1" fmla="*/ 283 h 375"/>
                <a:gd name="T2" fmla="*/ 309 w 369"/>
                <a:gd name="T3" fmla="*/ 322 h 375"/>
                <a:gd name="T4" fmla="*/ 257 w 369"/>
                <a:gd name="T5" fmla="*/ 363 h 375"/>
                <a:gd name="T6" fmla="*/ 231 w 369"/>
                <a:gd name="T7" fmla="*/ 372 h 375"/>
                <a:gd name="T8" fmla="*/ 211 w 369"/>
                <a:gd name="T9" fmla="*/ 375 h 375"/>
                <a:gd name="T10" fmla="*/ 211 w 369"/>
                <a:gd name="T11" fmla="*/ 361 h 375"/>
                <a:gd name="T12" fmla="*/ 203 w 369"/>
                <a:gd name="T13" fmla="*/ 358 h 375"/>
                <a:gd name="T14" fmla="*/ 191 w 369"/>
                <a:gd name="T15" fmla="*/ 352 h 375"/>
                <a:gd name="T16" fmla="*/ 187 w 369"/>
                <a:gd name="T17" fmla="*/ 342 h 375"/>
                <a:gd name="T18" fmla="*/ 126 w 369"/>
                <a:gd name="T19" fmla="*/ 297 h 375"/>
                <a:gd name="T20" fmla="*/ 66 w 369"/>
                <a:gd name="T21" fmla="*/ 252 h 375"/>
                <a:gd name="T22" fmla="*/ 0 w 369"/>
                <a:gd name="T23" fmla="*/ 201 h 375"/>
                <a:gd name="T24" fmla="*/ 1 w 369"/>
                <a:gd name="T25" fmla="*/ 197 h 375"/>
                <a:gd name="T26" fmla="*/ 1 w 369"/>
                <a:gd name="T27" fmla="*/ 196 h 375"/>
                <a:gd name="T28" fmla="*/ 1 w 369"/>
                <a:gd name="T29" fmla="*/ 171 h 375"/>
                <a:gd name="T30" fmla="*/ 30 w 369"/>
                <a:gd name="T31" fmla="*/ 156 h 375"/>
                <a:gd name="T32" fmla="*/ 48 w 369"/>
                <a:gd name="T33" fmla="*/ 153 h 375"/>
                <a:gd name="T34" fmla="*/ 62 w 369"/>
                <a:gd name="T35" fmla="*/ 147 h 375"/>
                <a:gd name="T36" fmla="*/ 69 w 369"/>
                <a:gd name="T37" fmla="*/ 137 h 375"/>
                <a:gd name="T38" fmla="*/ 90 w 369"/>
                <a:gd name="T39" fmla="*/ 129 h 375"/>
                <a:gd name="T40" fmla="*/ 91 w 369"/>
                <a:gd name="T41" fmla="*/ 113 h 375"/>
                <a:gd name="T42" fmla="*/ 101 w 369"/>
                <a:gd name="T43" fmla="*/ 112 h 375"/>
                <a:gd name="T44" fmla="*/ 109 w 369"/>
                <a:gd name="T45" fmla="*/ 104 h 375"/>
                <a:gd name="T46" fmla="*/ 132 w 369"/>
                <a:gd name="T47" fmla="*/ 100 h 375"/>
                <a:gd name="T48" fmla="*/ 135 w 369"/>
                <a:gd name="T49" fmla="*/ 92 h 375"/>
                <a:gd name="T50" fmla="*/ 130 w 369"/>
                <a:gd name="T51" fmla="*/ 88 h 375"/>
                <a:gd name="T52" fmla="*/ 124 w 369"/>
                <a:gd name="T53" fmla="*/ 66 h 375"/>
                <a:gd name="T54" fmla="*/ 123 w 369"/>
                <a:gd name="T55" fmla="*/ 53 h 375"/>
                <a:gd name="T56" fmla="*/ 117 w 369"/>
                <a:gd name="T57" fmla="*/ 40 h 375"/>
                <a:gd name="T58" fmla="*/ 134 w 369"/>
                <a:gd name="T59" fmla="*/ 29 h 375"/>
                <a:gd name="T60" fmla="*/ 152 w 369"/>
                <a:gd name="T61" fmla="*/ 25 h 375"/>
                <a:gd name="T62" fmla="*/ 163 w 369"/>
                <a:gd name="T63" fmla="*/ 17 h 375"/>
                <a:gd name="T64" fmla="*/ 179 w 369"/>
                <a:gd name="T65" fmla="*/ 11 h 375"/>
                <a:gd name="T66" fmla="*/ 209 w 369"/>
                <a:gd name="T67" fmla="*/ 7 h 375"/>
                <a:gd name="T68" fmla="*/ 237 w 369"/>
                <a:gd name="T69" fmla="*/ 5 h 375"/>
                <a:gd name="T70" fmla="*/ 246 w 369"/>
                <a:gd name="T71" fmla="*/ 8 h 375"/>
                <a:gd name="T72" fmla="*/ 262 w 369"/>
                <a:gd name="T73" fmla="*/ 0 h 375"/>
                <a:gd name="T74" fmla="*/ 280 w 369"/>
                <a:gd name="T75" fmla="*/ 0 h 375"/>
                <a:gd name="T76" fmla="*/ 287 w 369"/>
                <a:gd name="T77" fmla="*/ 5 h 375"/>
                <a:gd name="T78" fmla="*/ 299 w 369"/>
                <a:gd name="T79" fmla="*/ 3 h 375"/>
                <a:gd name="T80" fmla="*/ 296 w 369"/>
                <a:gd name="T81" fmla="*/ 14 h 375"/>
                <a:gd name="T82" fmla="*/ 299 w 369"/>
                <a:gd name="T83" fmla="*/ 34 h 375"/>
                <a:gd name="T84" fmla="*/ 295 w 369"/>
                <a:gd name="T85" fmla="*/ 51 h 375"/>
                <a:gd name="T86" fmla="*/ 285 w 369"/>
                <a:gd name="T87" fmla="*/ 62 h 375"/>
                <a:gd name="T88" fmla="*/ 287 w 369"/>
                <a:gd name="T89" fmla="*/ 78 h 375"/>
                <a:gd name="T90" fmla="*/ 302 w 369"/>
                <a:gd name="T91" fmla="*/ 90 h 375"/>
                <a:gd name="T92" fmla="*/ 302 w 369"/>
                <a:gd name="T93" fmla="*/ 95 h 375"/>
                <a:gd name="T94" fmla="*/ 313 w 369"/>
                <a:gd name="T95" fmla="*/ 104 h 375"/>
                <a:gd name="T96" fmla="*/ 321 w 369"/>
                <a:gd name="T97" fmla="*/ 141 h 375"/>
                <a:gd name="T98" fmla="*/ 327 w 369"/>
                <a:gd name="T99" fmla="*/ 159 h 375"/>
                <a:gd name="T100" fmla="*/ 329 w 369"/>
                <a:gd name="T101" fmla="*/ 169 h 375"/>
                <a:gd name="T102" fmla="*/ 326 w 369"/>
                <a:gd name="T103" fmla="*/ 186 h 375"/>
                <a:gd name="T104" fmla="*/ 327 w 369"/>
                <a:gd name="T105" fmla="*/ 195 h 375"/>
                <a:gd name="T106" fmla="*/ 325 w 369"/>
                <a:gd name="T107" fmla="*/ 207 h 375"/>
                <a:gd name="T108" fmla="*/ 327 w 369"/>
                <a:gd name="T109" fmla="*/ 220 h 375"/>
                <a:gd name="T110" fmla="*/ 320 w 369"/>
                <a:gd name="T111" fmla="*/ 228 h 375"/>
                <a:gd name="T112" fmla="*/ 331 w 369"/>
                <a:gd name="T113" fmla="*/ 244 h 375"/>
                <a:gd name="T114" fmla="*/ 332 w 369"/>
                <a:gd name="T115" fmla="*/ 252 h 375"/>
                <a:gd name="T116" fmla="*/ 339 w 369"/>
                <a:gd name="T117" fmla="*/ 264 h 375"/>
                <a:gd name="T118" fmla="*/ 347 w 369"/>
                <a:gd name="T119" fmla="*/ 260 h 375"/>
                <a:gd name="T120" fmla="*/ 361 w 369"/>
                <a:gd name="T121" fmla="*/ 270 h 375"/>
                <a:gd name="T122" fmla="*/ 369 w 369"/>
                <a:gd name="T123" fmla="*/ 28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69" h="375">
                  <a:moveTo>
                    <a:pt x="369" y="283"/>
                  </a:moveTo>
                  <a:lnTo>
                    <a:pt x="309" y="322"/>
                  </a:lnTo>
                  <a:lnTo>
                    <a:pt x="257" y="363"/>
                  </a:lnTo>
                  <a:lnTo>
                    <a:pt x="231" y="372"/>
                  </a:lnTo>
                  <a:lnTo>
                    <a:pt x="211" y="375"/>
                  </a:lnTo>
                  <a:lnTo>
                    <a:pt x="211" y="361"/>
                  </a:lnTo>
                  <a:lnTo>
                    <a:pt x="203" y="358"/>
                  </a:lnTo>
                  <a:lnTo>
                    <a:pt x="191" y="352"/>
                  </a:lnTo>
                  <a:lnTo>
                    <a:pt x="187" y="342"/>
                  </a:lnTo>
                  <a:lnTo>
                    <a:pt x="126" y="297"/>
                  </a:lnTo>
                  <a:lnTo>
                    <a:pt x="66" y="252"/>
                  </a:lnTo>
                  <a:lnTo>
                    <a:pt x="0" y="201"/>
                  </a:lnTo>
                  <a:lnTo>
                    <a:pt x="1" y="197"/>
                  </a:lnTo>
                  <a:lnTo>
                    <a:pt x="1" y="196"/>
                  </a:lnTo>
                  <a:lnTo>
                    <a:pt x="1" y="171"/>
                  </a:lnTo>
                  <a:lnTo>
                    <a:pt x="30" y="156"/>
                  </a:lnTo>
                  <a:lnTo>
                    <a:pt x="48" y="153"/>
                  </a:lnTo>
                  <a:lnTo>
                    <a:pt x="62" y="147"/>
                  </a:lnTo>
                  <a:lnTo>
                    <a:pt x="69" y="137"/>
                  </a:lnTo>
                  <a:lnTo>
                    <a:pt x="90" y="129"/>
                  </a:lnTo>
                  <a:lnTo>
                    <a:pt x="91" y="113"/>
                  </a:lnTo>
                  <a:lnTo>
                    <a:pt x="101" y="112"/>
                  </a:lnTo>
                  <a:lnTo>
                    <a:pt x="109" y="104"/>
                  </a:lnTo>
                  <a:lnTo>
                    <a:pt x="132" y="100"/>
                  </a:lnTo>
                  <a:lnTo>
                    <a:pt x="135" y="92"/>
                  </a:lnTo>
                  <a:lnTo>
                    <a:pt x="130" y="88"/>
                  </a:lnTo>
                  <a:lnTo>
                    <a:pt x="124" y="66"/>
                  </a:lnTo>
                  <a:lnTo>
                    <a:pt x="123" y="53"/>
                  </a:lnTo>
                  <a:lnTo>
                    <a:pt x="117" y="40"/>
                  </a:lnTo>
                  <a:lnTo>
                    <a:pt x="134" y="29"/>
                  </a:lnTo>
                  <a:lnTo>
                    <a:pt x="152" y="25"/>
                  </a:lnTo>
                  <a:lnTo>
                    <a:pt x="163" y="17"/>
                  </a:lnTo>
                  <a:lnTo>
                    <a:pt x="179" y="11"/>
                  </a:lnTo>
                  <a:lnTo>
                    <a:pt x="209" y="7"/>
                  </a:lnTo>
                  <a:lnTo>
                    <a:pt x="237" y="5"/>
                  </a:lnTo>
                  <a:lnTo>
                    <a:pt x="246" y="8"/>
                  </a:lnTo>
                  <a:lnTo>
                    <a:pt x="262" y="0"/>
                  </a:lnTo>
                  <a:lnTo>
                    <a:pt x="280" y="0"/>
                  </a:lnTo>
                  <a:lnTo>
                    <a:pt x="287" y="5"/>
                  </a:lnTo>
                  <a:lnTo>
                    <a:pt x="299" y="3"/>
                  </a:lnTo>
                  <a:lnTo>
                    <a:pt x="296" y="14"/>
                  </a:lnTo>
                  <a:lnTo>
                    <a:pt x="299" y="34"/>
                  </a:lnTo>
                  <a:lnTo>
                    <a:pt x="295" y="51"/>
                  </a:lnTo>
                  <a:lnTo>
                    <a:pt x="285" y="62"/>
                  </a:lnTo>
                  <a:lnTo>
                    <a:pt x="287" y="78"/>
                  </a:lnTo>
                  <a:lnTo>
                    <a:pt x="302" y="90"/>
                  </a:lnTo>
                  <a:lnTo>
                    <a:pt x="302" y="95"/>
                  </a:lnTo>
                  <a:lnTo>
                    <a:pt x="313" y="104"/>
                  </a:lnTo>
                  <a:lnTo>
                    <a:pt x="321" y="141"/>
                  </a:lnTo>
                  <a:lnTo>
                    <a:pt x="327" y="159"/>
                  </a:lnTo>
                  <a:lnTo>
                    <a:pt x="329" y="169"/>
                  </a:lnTo>
                  <a:lnTo>
                    <a:pt x="326" y="186"/>
                  </a:lnTo>
                  <a:lnTo>
                    <a:pt x="327" y="195"/>
                  </a:lnTo>
                  <a:lnTo>
                    <a:pt x="325" y="207"/>
                  </a:lnTo>
                  <a:lnTo>
                    <a:pt x="327" y="220"/>
                  </a:lnTo>
                  <a:lnTo>
                    <a:pt x="320" y="228"/>
                  </a:lnTo>
                  <a:lnTo>
                    <a:pt x="331" y="244"/>
                  </a:lnTo>
                  <a:lnTo>
                    <a:pt x="332" y="252"/>
                  </a:lnTo>
                  <a:lnTo>
                    <a:pt x="339" y="264"/>
                  </a:lnTo>
                  <a:lnTo>
                    <a:pt x="347" y="260"/>
                  </a:lnTo>
                  <a:lnTo>
                    <a:pt x="361" y="270"/>
                  </a:lnTo>
                  <a:lnTo>
                    <a:pt x="369" y="283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5" name="Freeform 57"/>
            <p:cNvSpPr>
              <a:spLocks/>
            </p:cNvSpPr>
            <p:nvPr/>
          </p:nvSpPr>
          <p:spPr bwMode="auto">
            <a:xfrm>
              <a:off x="1820862" y="3863975"/>
              <a:ext cx="166688" cy="207963"/>
            </a:xfrm>
            <a:custGeom>
              <a:avLst/>
              <a:gdLst>
                <a:gd name="T0" fmla="*/ 13 w 105"/>
                <a:gd name="T1" fmla="*/ 99 h 131"/>
                <a:gd name="T2" fmla="*/ 22 w 105"/>
                <a:gd name="T3" fmla="*/ 84 h 131"/>
                <a:gd name="T4" fmla="*/ 18 w 105"/>
                <a:gd name="T5" fmla="*/ 75 h 131"/>
                <a:gd name="T6" fmla="*/ 11 w 105"/>
                <a:gd name="T7" fmla="*/ 84 h 131"/>
                <a:gd name="T8" fmla="*/ 0 w 105"/>
                <a:gd name="T9" fmla="*/ 75 h 131"/>
                <a:gd name="T10" fmla="*/ 4 w 105"/>
                <a:gd name="T11" fmla="*/ 69 h 131"/>
                <a:gd name="T12" fmla="*/ 0 w 105"/>
                <a:gd name="T13" fmla="*/ 50 h 131"/>
                <a:gd name="T14" fmla="*/ 7 w 105"/>
                <a:gd name="T15" fmla="*/ 47 h 131"/>
                <a:gd name="T16" fmla="*/ 10 w 105"/>
                <a:gd name="T17" fmla="*/ 34 h 131"/>
                <a:gd name="T18" fmla="*/ 17 w 105"/>
                <a:gd name="T19" fmla="*/ 21 h 131"/>
                <a:gd name="T20" fmla="*/ 16 w 105"/>
                <a:gd name="T21" fmla="*/ 12 h 131"/>
                <a:gd name="T22" fmla="*/ 26 w 105"/>
                <a:gd name="T23" fmla="*/ 8 h 131"/>
                <a:gd name="T24" fmla="*/ 39 w 105"/>
                <a:gd name="T25" fmla="*/ 0 h 131"/>
                <a:gd name="T26" fmla="*/ 57 w 105"/>
                <a:gd name="T27" fmla="*/ 12 h 131"/>
                <a:gd name="T28" fmla="*/ 60 w 105"/>
                <a:gd name="T29" fmla="*/ 11 h 131"/>
                <a:gd name="T30" fmla="*/ 65 w 105"/>
                <a:gd name="T31" fmla="*/ 20 h 131"/>
                <a:gd name="T32" fmla="*/ 80 w 105"/>
                <a:gd name="T33" fmla="*/ 23 h 131"/>
                <a:gd name="T34" fmla="*/ 86 w 105"/>
                <a:gd name="T35" fmla="*/ 20 h 131"/>
                <a:gd name="T36" fmla="*/ 95 w 105"/>
                <a:gd name="T37" fmla="*/ 27 h 131"/>
                <a:gd name="T38" fmla="*/ 102 w 105"/>
                <a:gd name="T39" fmla="*/ 31 h 131"/>
                <a:gd name="T40" fmla="*/ 105 w 105"/>
                <a:gd name="T41" fmla="*/ 47 h 131"/>
                <a:gd name="T42" fmla="*/ 99 w 105"/>
                <a:gd name="T43" fmla="*/ 61 h 131"/>
                <a:gd name="T44" fmla="*/ 80 w 105"/>
                <a:gd name="T45" fmla="*/ 83 h 131"/>
                <a:gd name="T46" fmla="*/ 58 w 105"/>
                <a:gd name="T47" fmla="*/ 91 h 131"/>
                <a:gd name="T48" fmla="*/ 47 w 105"/>
                <a:gd name="T49" fmla="*/ 109 h 131"/>
                <a:gd name="T50" fmla="*/ 44 w 105"/>
                <a:gd name="T51" fmla="*/ 123 h 131"/>
                <a:gd name="T52" fmla="*/ 34 w 105"/>
                <a:gd name="T53" fmla="*/ 131 h 131"/>
                <a:gd name="T54" fmla="*/ 26 w 105"/>
                <a:gd name="T55" fmla="*/ 121 h 131"/>
                <a:gd name="T56" fmla="*/ 18 w 105"/>
                <a:gd name="T57" fmla="*/ 119 h 131"/>
                <a:gd name="T58" fmla="*/ 10 w 105"/>
                <a:gd name="T59" fmla="*/ 120 h 131"/>
                <a:gd name="T60" fmla="*/ 10 w 105"/>
                <a:gd name="T61" fmla="*/ 113 h 131"/>
                <a:gd name="T62" fmla="*/ 15 w 105"/>
                <a:gd name="T63" fmla="*/ 108 h 131"/>
                <a:gd name="T64" fmla="*/ 13 w 105"/>
                <a:gd name="T65" fmla="*/ 9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" h="131">
                  <a:moveTo>
                    <a:pt x="13" y="99"/>
                  </a:moveTo>
                  <a:lnTo>
                    <a:pt x="22" y="84"/>
                  </a:lnTo>
                  <a:lnTo>
                    <a:pt x="18" y="75"/>
                  </a:lnTo>
                  <a:lnTo>
                    <a:pt x="11" y="84"/>
                  </a:lnTo>
                  <a:lnTo>
                    <a:pt x="0" y="75"/>
                  </a:lnTo>
                  <a:lnTo>
                    <a:pt x="4" y="69"/>
                  </a:lnTo>
                  <a:lnTo>
                    <a:pt x="0" y="50"/>
                  </a:lnTo>
                  <a:lnTo>
                    <a:pt x="7" y="47"/>
                  </a:lnTo>
                  <a:lnTo>
                    <a:pt x="10" y="34"/>
                  </a:lnTo>
                  <a:lnTo>
                    <a:pt x="17" y="21"/>
                  </a:lnTo>
                  <a:lnTo>
                    <a:pt x="16" y="12"/>
                  </a:lnTo>
                  <a:lnTo>
                    <a:pt x="26" y="8"/>
                  </a:lnTo>
                  <a:lnTo>
                    <a:pt x="39" y="0"/>
                  </a:lnTo>
                  <a:lnTo>
                    <a:pt x="57" y="12"/>
                  </a:lnTo>
                  <a:lnTo>
                    <a:pt x="60" y="11"/>
                  </a:lnTo>
                  <a:lnTo>
                    <a:pt x="65" y="20"/>
                  </a:lnTo>
                  <a:lnTo>
                    <a:pt x="80" y="23"/>
                  </a:lnTo>
                  <a:lnTo>
                    <a:pt x="86" y="20"/>
                  </a:lnTo>
                  <a:lnTo>
                    <a:pt x="95" y="27"/>
                  </a:lnTo>
                  <a:lnTo>
                    <a:pt x="102" y="31"/>
                  </a:lnTo>
                  <a:lnTo>
                    <a:pt x="105" y="47"/>
                  </a:lnTo>
                  <a:lnTo>
                    <a:pt x="99" y="61"/>
                  </a:lnTo>
                  <a:lnTo>
                    <a:pt x="80" y="83"/>
                  </a:lnTo>
                  <a:lnTo>
                    <a:pt x="58" y="91"/>
                  </a:lnTo>
                  <a:lnTo>
                    <a:pt x="47" y="109"/>
                  </a:lnTo>
                  <a:lnTo>
                    <a:pt x="44" y="123"/>
                  </a:lnTo>
                  <a:lnTo>
                    <a:pt x="34" y="131"/>
                  </a:lnTo>
                  <a:lnTo>
                    <a:pt x="26" y="121"/>
                  </a:lnTo>
                  <a:lnTo>
                    <a:pt x="18" y="119"/>
                  </a:lnTo>
                  <a:lnTo>
                    <a:pt x="10" y="120"/>
                  </a:lnTo>
                  <a:lnTo>
                    <a:pt x="10" y="113"/>
                  </a:lnTo>
                  <a:lnTo>
                    <a:pt x="15" y="108"/>
                  </a:lnTo>
                  <a:lnTo>
                    <a:pt x="13" y="99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6" name="Freeform 58"/>
            <p:cNvSpPr>
              <a:spLocks/>
            </p:cNvSpPr>
            <p:nvPr/>
          </p:nvSpPr>
          <p:spPr bwMode="auto">
            <a:xfrm>
              <a:off x="4872037" y="2867025"/>
              <a:ext cx="361950" cy="315913"/>
            </a:xfrm>
            <a:custGeom>
              <a:avLst/>
              <a:gdLst>
                <a:gd name="T0" fmla="*/ 181 w 228"/>
                <a:gd name="T1" fmla="*/ 44 h 199"/>
                <a:gd name="T2" fmla="*/ 177 w 228"/>
                <a:gd name="T3" fmla="*/ 52 h 199"/>
                <a:gd name="T4" fmla="*/ 175 w 228"/>
                <a:gd name="T5" fmla="*/ 68 h 199"/>
                <a:gd name="T6" fmla="*/ 171 w 228"/>
                <a:gd name="T7" fmla="*/ 79 h 199"/>
                <a:gd name="T8" fmla="*/ 167 w 228"/>
                <a:gd name="T9" fmla="*/ 82 h 199"/>
                <a:gd name="T10" fmla="*/ 160 w 228"/>
                <a:gd name="T11" fmla="*/ 75 h 199"/>
                <a:gd name="T12" fmla="*/ 152 w 228"/>
                <a:gd name="T13" fmla="*/ 66 h 199"/>
                <a:gd name="T14" fmla="*/ 137 w 228"/>
                <a:gd name="T15" fmla="*/ 36 h 199"/>
                <a:gd name="T16" fmla="*/ 135 w 228"/>
                <a:gd name="T17" fmla="*/ 38 h 199"/>
                <a:gd name="T18" fmla="*/ 144 w 228"/>
                <a:gd name="T19" fmla="*/ 60 h 199"/>
                <a:gd name="T20" fmla="*/ 157 w 228"/>
                <a:gd name="T21" fmla="*/ 81 h 199"/>
                <a:gd name="T22" fmla="*/ 173 w 228"/>
                <a:gd name="T23" fmla="*/ 113 h 199"/>
                <a:gd name="T24" fmla="*/ 180 w 228"/>
                <a:gd name="T25" fmla="*/ 125 h 199"/>
                <a:gd name="T26" fmla="*/ 187 w 228"/>
                <a:gd name="T27" fmla="*/ 136 h 199"/>
                <a:gd name="T28" fmla="*/ 204 w 228"/>
                <a:gd name="T29" fmla="*/ 159 h 199"/>
                <a:gd name="T30" fmla="*/ 201 w 228"/>
                <a:gd name="T31" fmla="*/ 163 h 199"/>
                <a:gd name="T32" fmla="*/ 203 w 228"/>
                <a:gd name="T33" fmla="*/ 176 h 199"/>
                <a:gd name="T34" fmla="*/ 225 w 228"/>
                <a:gd name="T35" fmla="*/ 195 h 199"/>
                <a:gd name="T36" fmla="*/ 228 w 228"/>
                <a:gd name="T37" fmla="*/ 199 h 199"/>
                <a:gd name="T38" fmla="*/ 157 w 228"/>
                <a:gd name="T39" fmla="*/ 199 h 199"/>
                <a:gd name="T40" fmla="*/ 87 w 228"/>
                <a:gd name="T41" fmla="*/ 199 h 199"/>
                <a:gd name="T42" fmla="*/ 15 w 228"/>
                <a:gd name="T43" fmla="*/ 199 h 199"/>
                <a:gd name="T44" fmla="*/ 11 w 228"/>
                <a:gd name="T45" fmla="*/ 123 h 199"/>
                <a:gd name="T46" fmla="*/ 6 w 228"/>
                <a:gd name="T47" fmla="*/ 49 h 199"/>
                <a:gd name="T48" fmla="*/ 0 w 228"/>
                <a:gd name="T49" fmla="*/ 32 h 199"/>
                <a:gd name="T50" fmla="*/ 4 w 228"/>
                <a:gd name="T51" fmla="*/ 19 h 199"/>
                <a:gd name="T52" fmla="*/ 1 w 228"/>
                <a:gd name="T53" fmla="*/ 11 h 199"/>
                <a:gd name="T54" fmla="*/ 6 w 228"/>
                <a:gd name="T55" fmla="*/ 1 h 199"/>
                <a:gd name="T56" fmla="*/ 29 w 228"/>
                <a:gd name="T57" fmla="*/ 0 h 199"/>
                <a:gd name="T58" fmla="*/ 47 w 228"/>
                <a:gd name="T59" fmla="*/ 6 h 199"/>
                <a:gd name="T60" fmla="*/ 65 w 228"/>
                <a:gd name="T61" fmla="*/ 12 h 199"/>
                <a:gd name="T62" fmla="*/ 73 w 228"/>
                <a:gd name="T63" fmla="*/ 15 h 199"/>
                <a:gd name="T64" fmla="*/ 86 w 228"/>
                <a:gd name="T65" fmla="*/ 9 h 199"/>
                <a:gd name="T66" fmla="*/ 93 w 228"/>
                <a:gd name="T67" fmla="*/ 3 h 199"/>
                <a:gd name="T68" fmla="*/ 108 w 228"/>
                <a:gd name="T69" fmla="*/ 1 h 199"/>
                <a:gd name="T70" fmla="*/ 121 w 228"/>
                <a:gd name="T71" fmla="*/ 4 h 199"/>
                <a:gd name="T72" fmla="*/ 126 w 228"/>
                <a:gd name="T73" fmla="*/ 14 h 199"/>
                <a:gd name="T74" fmla="*/ 130 w 228"/>
                <a:gd name="T75" fmla="*/ 7 h 199"/>
                <a:gd name="T76" fmla="*/ 144 w 228"/>
                <a:gd name="T77" fmla="*/ 12 h 199"/>
                <a:gd name="T78" fmla="*/ 158 w 228"/>
                <a:gd name="T79" fmla="*/ 13 h 199"/>
                <a:gd name="T80" fmla="*/ 166 w 228"/>
                <a:gd name="T81" fmla="*/ 8 h 199"/>
                <a:gd name="T82" fmla="*/ 181 w 228"/>
                <a:gd name="T83" fmla="*/ 4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28" h="199">
                  <a:moveTo>
                    <a:pt x="181" y="44"/>
                  </a:moveTo>
                  <a:lnTo>
                    <a:pt x="177" y="52"/>
                  </a:lnTo>
                  <a:lnTo>
                    <a:pt x="175" y="68"/>
                  </a:lnTo>
                  <a:lnTo>
                    <a:pt x="171" y="79"/>
                  </a:lnTo>
                  <a:lnTo>
                    <a:pt x="167" y="82"/>
                  </a:lnTo>
                  <a:lnTo>
                    <a:pt x="160" y="75"/>
                  </a:lnTo>
                  <a:lnTo>
                    <a:pt x="152" y="66"/>
                  </a:lnTo>
                  <a:lnTo>
                    <a:pt x="137" y="36"/>
                  </a:lnTo>
                  <a:lnTo>
                    <a:pt x="135" y="38"/>
                  </a:lnTo>
                  <a:lnTo>
                    <a:pt x="144" y="60"/>
                  </a:lnTo>
                  <a:lnTo>
                    <a:pt x="157" y="81"/>
                  </a:lnTo>
                  <a:lnTo>
                    <a:pt x="173" y="113"/>
                  </a:lnTo>
                  <a:lnTo>
                    <a:pt x="180" y="125"/>
                  </a:lnTo>
                  <a:lnTo>
                    <a:pt x="187" y="136"/>
                  </a:lnTo>
                  <a:lnTo>
                    <a:pt x="204" y="159"/>
                  </a:lnTo>
                  <a:lnTo>
                    <a:pt x="201" y="163"/>
                  </a:lnTo>
                  <a:lnTo>
                    <a:pt x="203" y="176"/>
                  </a:lnTo>
                  <a:lnTo>
                    <a:pt x="225" y="195"/>
                  </a:lnTo>
                  <a:lnTo>
                    <a:pt x="228" y="199"/>
                  </a:lnTo>
                  <a:lnTo>
                    <a:pt x="157" y="199"/>
                  </a:lnTo>
                  <a:lnTo>
                    <a:pt x="87" y="199"/>
                  </a:lnTo>
                  <a:lnTo>
                    <a:pt x="15" y="199"/>
                  </a:lnTo>
                  <a:lnTo>
                    <a:pt x="11" y="123"/>
                  </a:lnTo>
                  <a:lnTo>
                    <a:pt x="6" y="49"/>
                  </a:lnTo>
                  <a:lnTo>
                    <a:pt x="0" y="32"/>
                  </a:lnTo>
                  <a:lnTo>
                    <a:pt x="4" y="19"/>
                  </a:lnTo>
                  <a:lnTo>
                    <a:pt x="1" y="11"/>
                  </a:lnTo>
                  <a:lnTo>
                    <a:pt x="6" y="1"/>
                  </a:lnTo>
                  <a:lnTo>
                    <a:pt x="29" y="0"/>
                  </a:lnTo>
                  <a:lnTo>
                    <a:pt x="47" y="6"/>
                  </a:lnTo>
                  <a:lnTo>
                    <a:pt x="65" y="12"/>
                  </a:lnTo>
                  <a:lnTo>
                    <a:pt x="73" y="15"/>
                  </a:lnTo>
                  <a:lnTo>
                    <a:pt x="86" y="9"/>
                  </a:lnTo>
                  <a:lnTo>
                    <a:pt x="93" y="3"/>
                  </a:lnTo>
                  <a:lnTo>
                    <a:pt x="108" y="1"/>
                  </a:lnTo>
                  <a:lnTo>
                    <a:pt x="121" y="4"/>
                  </a:lnTo>
                  <a:lnTo>
                    <a:pt x="126" y="14"/>
                  </a:lnTo>
                  <a:lnTo>
                    <a:pt x="130" y="7"/>
                  </a:lnTo>
                  <a:lnTo>
                    <a:pt x="144" y="12"/>
                  </a:lnTo>
                  <a:lnTo>
                    <a:pt x="158" y="13"/>
                  </a:lnTo>
                  <a:lnTo>
                    <a:pt x="166" y="8"/>
                  </a:lnTo>
                  <a:lnTo>
                    <a:pt x="181" y="44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7" name="Freeform 59"/>
            <p:cNvSpPr>
              <a:spLocks/>
            </p:cNvSpPr>
            <p:nvPr/>
          </p:nvSpPr>
          <p:spPr bwMode="auto">
            <a:xfrm>
              <a:off x="5230812" y="3316287"/>
              <a:ext cx="198438" cy="182563"/>
            </a:xfrm>
            <a:custGeom>
              <a:avLst/>
              <a:gdLst>
                <a:gd name="T0" fmla="*/ 112 w 125"/>
                <a:gd name="T1" fmla="*/ 113 h 115"/>
                <a:gd name="T2" fmla="*/ 106 w 125"/>
                <a:gd name="T3" fmla="*/ 106 h 115"/>
                <a:gd name="T4" fmla="*/ 98 w 125"/>
                <a:gd name="T5" fmla="*/ 94 h 115"/>
                <a:gd name="T6" fmla="*/ 89 w 125"/>
                <a:gd name="T7" fmla="*/ 87 h 115"/>
                <a:gd name="T8" fmla="*/ 84 w 125"/>
                <a:gd name="T9" fmla="*/ 80 h 115"/>
                <a:gd name="T10" fmla="*/ 68 w 125"/>
                <a:gd name="T11" fmla="*/ 72 h 115"/>
                <a:gd name="T12" fmla="*/ 56 w 125"/>
                <a:gd name="T13" fmla="*/ 71 h 115"/>
                <a:gd name="T14" fmla="*/ 51 w 125"/>
                <a:gd name="T15" fmla="*/ 67 h 115"/>
                <a:gd name="T16" fmla="*/ 41 w 125"/>
                <a:gd name="T17" fmla="*/ 72 h 115"/>
                <a:gd name="T18" fmla="*/ 29 w 125"/>
                <a:gd name="T19" fmla="*/ 63 h 115"/>
                <a:gd name="T20" fmla="*/ 24 w 125"/>
                <a:gd name="T21" fmla="*/ 78 h 115"/>
                <a:gd name="T22" fmla="*/ 3 w 125"/>
                <a:gd name="T23" fmla="*/ 74 h 115"/>
                <a:gd name="T24" fmla="*/ 0 w 125"/>
                <a:gd name="T25" fmla="*/ 65 h 115"/>
                <a:gd name="T26" fmla="*/ 7 w 125"/>
                <a:gd name="T27" fmla="*/ 35 h 115"/>
                <a:gd name="T28" fmla="*/ 8 w 125"/>
                <a:gd name="T29" fmla="*/ 21 h 115"/>
                <a:gd name="T30" fmla="*/ 13 w 125"/>
                <a:gd name="T31" fmla="*/ 15 h 115"/>
                <a:gd name="T32" fmla="*/ 27 w 125"/>
                <a:gd name="T33" fmla="*/ 11 h 115"/>
                <a:gd name="T34" fmla="*/ 35 w 125"/>
                <a:gd name="T35" fmla="*/ 0 h 115"/>
                <a:gd name="T36" fmla="*/ 47 w 125"/>
                <a:gd name="T37" fmla="*/ 23 h 115"/>
                <a:gd name="T38" fmla="*/ 53 w 125"/>
                <a:gd name="T39" fmla="*/ 43 h 115"/>
                <a:gd name="T40" fmla="*/ 63 w 125"/>
                <a:gd name="T41" fmla="*/ 53 h 115"/>
                <a:gd name="T42" fmla="*/ 89 w 125"/>
                <a:gd name="T43" fmla="*/ 72 h 115"/>
                <a:gd name="T44" fmla="*/ 100 w 125"/>
                <a:gd name="T45" fmla="*/ 84 h 115"/>
                <a:gd name="T46" fmla="*/ 110 w 125"/>
                <a:gd name="T47" fmla="*/ 96 h 115"/>
                <a:gd name="T48" fmla="*/ 116 w 125"/>
                <a:gd name="T49" fmla="*/ 103 h 115"/>
                <a:gd name="T50" fmla="*/ 125 w 125"/>
                <a:gd name="T51" fmla="*/ 110 h 115"/>
                <a:gd name="T52" fmla="*/ 120 w 125"/>
                <a:gd name="T53" fmla="*/ 115 h 115"/>
                <a:gd name="T54" fmla="*/ 112 w 125"/>
                <a:gd name="T55" fmla="*/ 1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5" h="115">
                  <a:moveTo>
                    <a:pt x="112" y="113"/>
                  </a:moveTo>
                  <a:lnTo>
                    <a:pt x="106" y="106"/>
                  </a:lnTo>
                  <a:lnTo>
                    <a:pt x="98" y="94"/>
                  </a:lnTo>
                  <a:lnTo>
                    <a:pt x="89" y="87"/>
                  </a:lnTo>
                  <a:lnTo>
                    <a:pt x="84" y="80"/>
                  </a:lnTo>
                  <a:lnTo>
                    <a:pt x="68" y="72"/>
                  </a:lnTo>
                  <a:lnTo>
                    <a:pt x="56" y="71"/>
                  </a:lnTo>
                  <a:lnTo>
                    <a:pt x="51" y="67"/>
                  </a:lnTo>
                  <a:lnTo>
                    <a:pt x="41" y="72"/>
                  </a:lnTo>
                  <a:lnTo>
                    <a:pt x="29" y="63"/>
                  </a:lnTo>
                  <a:lnTo>
                    <a:pt x="24" y="78"/>
                  </a:lnTo>
                  <a:lnTo>
                    <a:pt x="3" y="74"/>
                  </a:lnTo>
                  <a:lnTo>
                    <a:pt x="0" y="65"/>
                  </a:lnTo>
                  <a:lnTo>
                    <a:pt x="7" y="35"/>
                  </a:lnTo>
                  <a:lnTo>
                    <a:pt x="8" y="21"/>
                  </a:lnTo>
                  <a:lnTo>
                    <a:pt x="13" y="15"/>
                  </a:lnTo>
                  <a:lnTo>
                    <a:pt x="27" y="11"/>
                  </a:lnTo>
                  <a:lnTo>
                    <a:pt x="35" y="0"/>
                  </a:lnTo>
                  <a:lnTo>
                    <a:pt x="47" y="23"/>
                  </a:lnTo>
                  <a:lnTo>
                    <a:pt x="53" y="43"/>
                  </a:lnTo>
                  <a:lnTo>
                    <a:pt x="63" y="53"/>
                  </a:lnTo>
                  <a:lnTo>
                    <a:pt x="89" y="72"/>
                  </a:lnTo>
                  <a:lnTo>
                    <a:pt x="100" y="84"/>
                  </a:lnTo>
                  <a:lnTo>
                    <a:pt x="110" y="96"/>
                  </a:lnTo>
                  <a:lnTo>
                    <a:pt x="116" y="103"/>
                  </a:lnTo>
                  <a:lnTo>
                    <a:pt x="125" y="110"/>
                  </a:lnTo>
                  <a:lnTo>
                    <a:pt x="120" y="115"/>
                  </a:lnTo>
                  <a:lnTo>
                    <a:pt x="112" y="113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8" name="Freeform 60"/>
            <p:cNvSpPr>
              <a:spLocks/>
            </p:cNvSpPr>
            <p:nvPr/>
          </p:nvSpPr>
          <p:spPr bwMode="auto">
            <a:xfrm>
              <a:off x="3933825" y="2468562"/>
              <a:ext cx="328613" cy="255588"/>
            </a:xfrm>
            <a:custGeom>
              <a:avLst/>
              <a:gdLst>
                <a:gd name="T0" fmla="*/ 5 w 207"/>
                <a:gd name="T1" fmla="*/ 39 h 161"/>
                <a:gd name="T2" fmla="*/ 6 w 207"/>
                <a:gd name="T3" fmla="*/ 24 h 161"/>
                <a:gd name="T4" fmla="*/ 0 w 207"/>
                <a:gd name="T5" fmla="*/ 15 h 161"/>
                <a:gd name="T6" fmla="*/ 24 w 207"/>
                <a:gd name="T7" fmla="*/ 0 h 161"/>
                <a:gd name="T8" fmla="*/ 44 w 207"/>
                <a:gd name="T9" fmla="*/ 4 h 161"/>
                <a:gd name="T10" fmla="*/ 66 w 207"/>
                <a:gd name="T11" fmla="*/ 4 h 161"/>
                <a:gd name="T12" fmla="*/ 84 w 207"/>
                <a:gd name="T13" fmla="*/ 7 h 161"/>
                <a:gd name="T14" fmla="*/ 98 w 207"/>
                <a:gd name="T15" fmla="*/ 6 h 161"/>
                <a:gd name="T16" fmla="*/ 125 w 207"/>
                <a:gd name="T17" fmla="*/ 7 h 161"/>
                <a:gd name="T18" fmla="*/ 131 w 207"/>
                <a:gd name="T19" fmla="*/ 15 h 161"/>
                <a:gd name="T20" fmla="*/ 162 w 207"/>
                <a:gd name="T21" fmla="*/ 24 h 161"/>
                <a:gd name="T22" fmla="*/ 168 w 207"/>
                <a:gd name="T23" fmla="*/ 20 h 161"/>
                <a:gd name="T24" fmla="*/ 187 w 207"/>
                <a:gd name="T25" fmla="*/ 29 h 161"/>
                <a:gd name="T26" fmla="*/ 206 w 207"/>
                <a:gd name="T27" fmla="*/ 27 h 161"/>
                <a:gd name="T28" fmla="*/ 207 w 207"/>
                <a:gd name="T29" fmla="*/ 38 h 161"/>
                <a:gd name="T30" fmla="*/ 191 w 207"/>
                <a:gd name="T31" fmla="*/ 52 h 161"/>
                <a:gd name="T32" fmla="*/ 170 w 207"/>
                <a:gd name="T33" fmla="*/ 57 h 161"/>
                <a:gd name="T34" fmla="*/ 169 w 207"/>
                <a:gd name="T35" fmla="*/ 63 h 161"/>
                <a:gd name="T36" fmla="*/ 158 w 207"/>
                <a:gd name="T37" fmla="*/ 75 h 161"/>
                <a:gd name="T38" fmla="*/ 152 w 207"/>
                <a:gd name="T39" fmla="*/ 92 h 161"/>
                <a:gd name="T40" fmla="*/ 158 w 207"/>
                <a:gd name="T41" fmla="*/ 103 h 161"/>
                <a:gd name="T42" fmla="*/ 148 w 207"/>
                <a:gd name="T43" fmla="*/ 113 h 161"/>
                <a:gd name="T44" fmla="*/ 145 w 207"/>
                <a:gd name="T45" fmla="*/ 126 h 161"/>
                <a:gd name="T46" fmla="*/ 132 w 207"/>
                <a:gd name="T47" fmla="*/ 130 h 161"/>
                <a:gd name="T48" fmla="*/ 119 w 207"/>
                <a:gd name="T49" fmla="*/ 146 h 161"/>
                <a:gd name="T50" fmla="*/ 98 w 207"/>
                <a:gd name="T51" fmla="*/ 146 h 161"/>
                <a:gd name="T52" fmla="*/ 81 w 207"/>
                <a:gd name="T53" fmla="*/ 146 h 161"/>
                <a:gd name="T54" fmla="*/ 70 w 207"/>
                <a:gd name="T55" fmla="*/ 153 h 161"/>
                <a:gd name="T56" fmla="*/ 64 w 207"/>
                <a:gd name="T57" fmla="*/ 161 h 161"/>
                <a:gd name="T58" fmla="*/ 55 w 207"/>
                <a:gd name="T59" fmla="*/ 159 h 161"/>
                <a:gd name="T60" fmla="*/ 49 w 207"/>
                <a:gd name="T61" fmla="*/ 152 h 161"/>
                <a:gd name="T62" fmla="*/ 44 w 207"/>
                <a:gd name="T63" fmla="*/ 140 h 161"/>
                <a:gd name="T64" fmla="*/ 29 w 207"/>
                <a:gd name="T65" fmla="*/ 137 h 161"/>
                <a:gd name="T66" fmla="*/ 27 w 207"/>
                <a:gd name="T67" fmla="*/ 130 h 161"/>
                <a:gd name="T68" fmla="*/ 34 w 207"/>
                <a:gd name="T69" fmla="*/ 123 h 161"/>
                <a:gd name="T70" fmla="*/ 36 w 207"/>
                <a:gd name="T71" fmla="*/ 117 h 161"/>
                <a:gd name="T72" fmla="*/ 31 w 207"/>
                <a:gd name="T73" fmla="*/ 111 h 161"/>
                <a:gd name="T74" fmla="*/ 36 w 207"/>
                <a:gd name="T75" fmla="*/ 98 h 161"/>
                <a:gd name="T76" fmla="*/ 29 w 207"/>
                <a:gd name="T77" fmla="*/ 85 h 161"/>
                <a:gd name="T78" fmla="*/ 37 w 207"/>
                <a:gd name="T79" fmla="*/ 83 h 161"/>
                <a:gd name="T80" fmla="*/ 37 w 207"/>
                <a:gd name="T81" fmla="*/ 74 h 161"/>
                <a:gd name="T82" fmla="*/ 40 w 207"/>
                <a:gd name="T83" fmla="*/ 71 h 161"/>
                <a:gd name="T84" fmla="*/ 41 w 207"/>
                <a:gd name="T85" fmla="*/ 55 h 161"/>
                <a:gd name="T86" fmla="*/ 49 w 207"/>
                <a:gd name="T87" fmla="*/ 49 h 161"/>
                <a:gd name="T88" fmla="*/ 44 w 207"/>
                <a:gd name="T89" fmla="*/ 39 h 161"/>
                <a:gd name="T90" fmla="*/ 35 w 207"/>
                <a:gd name="T91" fmla="*/ 38 h 161"/>
                <a:gd name="T92" fmla="*/ 32 w 207"/>
                <a:gd name="T93" fmla="*/ 40 h 161"/>
                <a:gd name="T94" fmla="*/ 22 w 207"/>
                <a:gd name="T95" fmla="*/ 40 h 161"/>
                <a:gd name="T96" fmla="*/ 18 w 207"/>
                <a:gd name="T97" fmla="*/ 30 h 161"/>
                <a:gd name="T98" fmla="*/ 11 w 207"/>
                <a:gd name="T99" fmla="*/ 33 h 161"/>
                <a:gd name="T100" fmla="*/ 5 w 207"/>
                <a:gd name="T101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7" h="161">
                  <a:moveTo>
                    <a:pt x="5" y="39"/>
                  </a:moveTo>
                  <a:lnTo>
                    <a:pt x="6" y="24"/>
                  </a:lnTo>
                  <a:lnTo>
                    <a:pt x="0" y="15"/>
                  </a:lnTo>
                  <a:lnTo>
                    <a:pt x="24" y="0"/>
                  </a:lnTo>
                  <a:lnTo>
                    <a:pt x="44" y="4"/>
                  </a:lnTo>
                  <a:lnTo>
                    <a:pt x="66" y="4"/>
                  </a:lnTo>
                  <a:lnTo>
                    <a:pt x="84" y="7"/>
                  </a:lnTo>
                  <a:lnTo>
                    <a:pt x="98" y="6"/>
                  </a:lnTo>
                  <a:lnTo>
                    <a:pt x="125" y="7"/>
                  </a:lnTo>
                  <a:lnTo>
                    <a:pt x="131" y="15"/>
                  </a:lnTo>
                  <a:lnTo>
                    <a:pt x="162" y="24"/>
                  </a:lnTo>
                  <a:lnTo>
                    <a:pt x="168" y="20"/>
                  </a:lnTo>
                  <a:lnTo>
                    <a:pt x="187" y="29"/>
                  </a:lnTo>
                  <a:lnTo>
                    <a:pt x="206" y="27"/>
                  </a:lnTo>
                  <a:lnTo>
                    <a:pt x="207" y="38"/>
                  </a:lnTo>
                  <a:lnTo>
                    <a:pt x="191" y="52"/>
                  </a:lnTo>
                  <a:lnTo>
                    <a:pt x="170" y="57"/>
                  </a:lnTo>
                  <a:lnTo>
                    <a:pt x="169" y="63"/>
                  </a:lnTo>
                  <a:lnTo>
                    <a:pt x="158" y="75"/>
                  </a:lnTo>
                  <a:lnTo>
                    <a:pt x="152" y="92"/>
                  </a:lnTo>
                  <a:lnTo>
                    <a:pt x="158" y="103"/>
                  </a:lnTo>
                  <a:lnTo>
                    <a:pt x="148" y="113"/>
                  </a:lnTo>
                  <a:lnTo>
                    <a:pt x="145" y="126"/>
                  </a:lnTo>
                  <a:lnTo>
                    <a:pt x="132" y="130"/>
                  </a:lnTo>
                  <a:lnTo>
                    <a:pt x="119" y="146"/>
                  </a:lnTo>
                  <a:lnTo>
                    <a:pt x="98" y="146"/>
                  </a:lnTo>
                  <a:lnTo>
                    <a:pt x="81" y="146"/>
                  </a:lnTo>
                  <a:lnTo>
                    <a:pt x="70" y="153"/>
                  </a:lnTo>
                  <a:lnTo>
                    <a:pt x="64" y="161"/>
                  </a:lnTo>
                  <a:lnTo>
                    <a:pt x="55" y="159"/>
                  </a:lnTo>
                  <a:lnTo>
                    <a:pt x="49" y="152"/>
                  </a:lnTo>
                  <a:lnTo>
                    <a:pt x="44" y="140"/>
                  </a:lnTo>
                  <a:lnTo>
                    <a:pt x="29" y="137"/>
                  </a:lnTo>
                  <a:lnTo>
                    <a:pt x="27" y="130"/>
                  </a:lnTo>
                  <a:lnTo>
                    <a:pt x="34" y="123"/>
                  </a:lnTo>
                  <a:lnTo>
                    <a:pt x="36" y="117"/>
                  </a:lnTo>
                  <a:lnTo>
                    <a:pt x="31" y="111"/>
                  </a:lnTo>
                  <a:lnTo>
                    <a:pt x="36" y="98"/>
                  </a:lnTo>
                  <a:lnTo>
                    <a:pt x="29" y="85"/>
                  </a:lnTo>
                  <a:lnTo>
                    <a:pt x="37" y="83"/>
                  </a:lnTo>
                  <a:lnTo>
                    <a:pt x="37" y="74"/>
                  </a:lnTo>
                  <a:lnTo>
                    <a:pt x="40" y="71"/>
                  </a:lnTo>
                  <a:lnTo>
                    <a:pt x="41" y="55"/>
                  </a:lnTo>
                  <a:lnTo>
                    <a:pt x="49" y="49"/>
                  </a:lnTo>
                  <a:lnTo>
                    <a:pt x="44" y="39"/>
                  </a:lnTo>
                  <a:lnTo>
                    <a:pt x="35" y="38"/>
                  </a:lnTo>
                  <a:lnTo>
                    <a:pt x="32" y="40"/>
                  </a:lnTo>
                  <a:lnTo>
                    <a:pt x="22" y="40"/>
                  </a:lnTo>
                  <a:lnTo>
                    <a:pt x="18" y="30"/>
                  </a:lnTo>
                  <a:lnTo>
                    <a:pt x="11" y="33"/>
                  </a:lnTo>
                  <a:lnTo>
                    <a:pt x="5" y="39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59" name="Freeform 61"/>
            <p:cNvSpPr>
              <a:spLocks/>
            </p:cNvSpPr>
            <p:nvPr/>
          </p:nvSpPr>
          <p:spPr bwMode="auto">
            <a:xfrm>
              <a:off x="4730750" y="1963737"/>
              <a:ext cx="112713" cy="66675"/>
            </a:xfrm>
            <a:custGeom>
              <a:avLst/>
              <a:gdLst>
                <a:gd name="T0" fmla="*/ 19 w 71"/>
                <a:gd name="T1" fmla="*/ 36 h 42"/>
                <a:gd name="T2" fmla="*/ 19 w 71"/>
                <a:gd name="T3" fmla="*/ 24 h 42"/>
                <a:gd name="T4" fmla="*/ 14 w 71"/>
                <a:gd name="T5" fmla="*/ 27 h 42"/>
                <a:gd name="T6" fmla="*/ 3 w 71"/>
                <a:gd name="T7" fmla="*/ 20 h 42"/>
                <a:gd name="T8" fmla="*/ 0 w 71"/>
                <a:gd name="T9" fmla="*/ 9 h 42"/>
                <a:gd name="T10" fmla="*/ 18 w 71"/>
                <a:gd name="T11" fmla="*/ 3 h 42"/>
                <a:gd name="T12" fmla="*/ 36 w 71"/>
                <a:gd name="T13" fmla="*/ 0 h 42"/>
                <a:gd name="T14" fmla="*/ 53 w 71"/>
                <a:gd name="T15" fmla="*/ 4 h 42"/>
                <a:gd name="T16" fmla="*/ 68 w 71"/>
                <a:gd name="T17" fmla="*/ 3 h 42"/>
                <a:gd name="T18" fmla="*/ 71 w 71"/>
                <a:gd name="T19" fmla="*/ 7 h 42"/>
                <a:gd name="T20" fmla="*/ 62 w 71"/>
                <a:gd name="T21" fmla="*/ 18 h 42"/>
                <a:gd name="T22" fmla="*/ 70 w 71"/>
                <a:gd name="T23" fmla="*/ 36 h 42"/>
                <a:gd name="T24" fmla="*/ 65 w 71"/>
                <a:gd name="T25" fmla="*/ 42 h 42"/>
                <a:gd name="T26" fmla="*/ 53 w 71"/>
                <a:gd name="T27" fmla="*/ 42 h 42"/>
                <a:gd name="T28" fmla="*/ 38 w 71"/>
                <a:gd name="T29" fmla="*/ 35 h 42"/>
                <a:gd name="T30" fmla="*/ 31 w 71"/>
                <a:gd name="T31" fmla="*/ 32 h 42"/>
                <a:gd name="T32" fmla="*/ 19 w 71"/>
                <a:gd name="T33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42">
                  <a:moveTo>
                    <a:pt x="19" y="36"/>
                  </a:moveTo>
                  <a:lnTo>
                    <a:pt x="19" y="24"/>
                  </a:lnTo>
                  <a:lnTo>
                    <a:pt x="14" y="27"/>
                  </a:lnTo>
                  <a:lnTo>
                    <a:pt x="3" y="20"/>
                  </a:lnTo>
                  <a:lnTo>
                    <a:pt x="0" y="9"/>
                  </a:lnTo>
                  <a:lnTo>
                    <a:pt x="18" y="3"/>
                  </a:lnTo>
                  <a:lnTo>
                    <a:pt x="36" y="0"/>
                  </a:lnTo>
                  <a:lnTo>
                    <a:pt x="53" y="4"/>
                  </a:lnTo>
                  <a:lnTo>
                    <a:pt x="68" y="3"/>
                  </a:lnTo>
                  <a:lnTo>
                    <a:pt x="71" y="7"/>
                  </a:lnTo>
                  <a:lnTo>
                    <a:pt x="62" y="18"/>
                  </a:lnTo>
                  <a:lnTo>
                    <a:pt x="70" y="36"/>
                  </a:lnTo>
                  <a:lnTo>
                    <a:pt x="65" y="42"/>
                  </a:lnTo>
                  <a:lnTo>
                    <a:pt x="53" y="42"/>
                  </a:lnTo>
                  <a:lnTo>
                    <a:pt x="38" y="35"/>
                  </a:lnTo>
                  <a:lnTo>
                    <a:pt x="31" y="32"/>
                  </a:lnTo>
                  <a:lnTo>
                    <a:pt x="19" y="36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0" name="Freeform 62"/>
            <p:cNvSpPr>
              <a:spLocks/>
            </p:cNvSpPr>
            <p:nvPr/>
          </p:nvSpPr>
          <p:spPr bwMode="auto">
            <a:xfrm>
              <a:off x="5140325" y="3416300"/>
              <a:ext cx="431800" cy="379413"/>
            </a:xfrm>
            <a:custGeom>
              <a:avLst/>
              <a:gdLst>
                <a:gd name="T0" fmla="*/ 86 w 272"/>
                <a:gd name="T1" fmla="*/ 0 h 239"/>
                <a:gd name="T2" fmla="*/ 98 w 272"/>
                <a:gd name="T3" fmla="*/ 9 h 239"/>
                <a:gd name="T4" fmla="*/ 108 w 272"/>
                <a:gd name="T5" fmla="*/ 4 h 239"/>
                <a:gd name="T6" fmla="*/ 113 w 272"/>
                <a:gd name="T7" fmla="*/ 8 h 239"/>
                <a:gd name="T8" fmla="*/ 125 w 272"/>
                <a:gd name="T9" fmla="*/ 9 h 239"/>
                <a:gd name="T10" fmla="*/ 141 w 272"/>
                <a:gd name="T11" fmla="*/ 17 h 239"/>
                <a:gd name="T12" fmla="*/ 146 w 272"/>
                <a:gd name="T13" fmla="*/ 24 h 239"/>
                <a:gd name="T14" fmla="*/ 155 w 272"/>
                <a:gd name="T15" fmla="*/ 31 h 239"/>
                <a:gd name="T16" fmla="*/ 163 w 272"/>
                <a:gd name="T17" fmla="*/ 43 h 239"/>
                <a:gd name="T18" fmla="*/ 169 w 272"/>
                <a:gd name="T19" fmla="*/ 50 h 239"/>
                <a:gd name="T20" fmla="*/ 163 w 272"/>
                <a:gd name="T21" fmla="*/ 59 h 239"/>
                <a:gd name="T22" fmla="*/ 157 w 272"/>
                <a:gd name="T23" fmla="*/ 69 h 239"/>
                <a:gd name="T24" fmla="*/ 159 w 272"/>
                <a:gd name="T25" fmla="*/ 75 h 239"/>
                <a:gd name="T26" fmla="*/ 160 w 272"/>
                <a:gd name="T27" fmla="*/ 81 h 239"/>
                <a:gd name="T28" fmla="*/ 170 w 272"/>
                <a:gd name="T29" fmla="*/ 81 h 239"/>
                <a:gd name="T30" fmla="*/ 174 w 272"/>
                <a:gd name="T31" fmla="*/ 80 h 239"/>
                <a:gd name="T32" fmla="*/ 178 w 272"/>
                <a:gd name="T33" fmla="*/ 83 h 239"/>
                <a:gd name="T34" fmla="*/ 175 w 272"/>
                <a:gd name="T35" fmla="*/ 91 h 239"/>
                <a:gd name="T36" fmla="*/ 182 w 272"/>
                <a:gd name="T37" fmla="*/ 102 h 239"/>
                <a:gd name="T38" fmla="*/ 189 w 272"/>
                <a:gd name="T39" fmla="*/ 112 h 239"/>
                <a:gd name="T40" fmla="*/ 196 w 272"/>
                <a:gd name="T41" fmla="*/ 119 h 239"/>
                <a:gd name="T42" fmla="*/ 257 w 272"/>
                <a:gd name="T43" fmla="*/ 144 h 239"/>
                <a:gd name="T44" fmla="*/ 272 w 272"/>
                <a:gd name="T45" fmla="*/ 144 h 239"/>
                <a:gd name="T46" fmla="*/ 222 w 272"/>
                <a:gd name="T47" fmla="*/ 207 h 239"/>
                <a:gd name="T48" fmla="*/ 198 w 272"/>
                <a:gd name="T49" fmla="*/ 207 h 239"/>
                <a:gd name="T50" fmla="*/ 182 w 272"/>
                <a:gd name="T51" fmla="*/ 222 h 239"/>
                <a:gd name="T52" fmla="*/ 170 w 272"/>
                <a:gd name="T53" fmla="*/ 222 h 239"/>
                <a:gd name="T54" fmla="*/ 165 w 272"/>
                <a:gd name="T55" fmla="*/ 229 h 239"/>
                <a:gd name="T56" fmla="*/ 152 w 272"/>
                <a:gd name="T57" fmla="*/ 229 h 239"/>
                <a:gd name="T58" fmla="*/ 145 w 272"/>
                <a:gd name="T59" fmla="*/ 222 h 239"/>
                <a:gd name="T60" fmla="*/ 128 w 272"/>
                <a:gd name="T61" fmla="*/ 231 h 239"/>
                <a:gd name="T62" fmla="*/ 123 w 272"/>
                <a:gd name="T63" fmla="*/ 239 h 239"/>
                <a:gd name="T64" fmla="*/ 111 w 272"/>
                <a:gd name="T65" fmla="*/ 238 h 239"/>
                <a:gd name="T66" fmla="*/ 107 w 272"/>
                <a:gd name="T67" fmla="*/ 235 h 239"/>
                <a:gd name="T68" fmla="*/ 102 w 272"/>
                <a:gd name="T69" fmla="*/ 236 h 239"/>
                <a:gd name="T70" fmla="*/ 96 w 272"/>
                <a:gd name="T71" fmla="*/ 236 h 239"/>
                <a:gd name="T72" fmla="*/ 73 w 272"/>
                <a:gd name="T73" fmla="*/ 218 h 239"/>
                <a:gd name="T74" fmla="*/ 60 w 272"/>
                <a:gd name="T75" fmla="*/ 218 h 239"/>
                <a:gd name="T76" fmla="*/ 54 w 272"/>
                <a:gd name="T77" fmla="*/ 211 h 239"/>
                <a:gd name="T78" fmla="*/ 54 w 272"/>
                <a:gd name="T79" fmla="*/ 200 h 239"/>
                <a:gd name="T80" fmla="*/ 44 w 272"/>
                <a:gd name="T81" fmla="*/ 196 h 239"/>
                <a:gd name="T82" fmla="*/ 33 w 272"/>
                <a:gd name="T83" fmla="*/ 173 h 239"/>
                <a:gd name="T84" fmla="*/ 25 w 272"/>
                <a:gd name="T85" fmla="*/ 169 h 239"/>
                <a:gd name="T86" fmla="*/ 21 w 272"/>
                <a:gd name="T87" fmla="*/ 160 h 239"/>
                <a:gd name="T88" fmla="*/ 12 w 272"/>
                <a:gd name="T89" fmla="*/ 150 h 239"/>
                <a:gd name="T90" fmla="*/ 0 w 272"/>
                <a:gd name="T91" fmla="*/ 149 h 239"/>
                <a:gd name="T92" fmla="*/ 6 w 272"/>
                <a:gd name="T93" fmla="*/ 137 h 239"/>
                <a:gd name="T94" fmla="*/ 16 w 272"/>
                <a:gd name="T95" fmla="*/ 136 h 239"/>
                <a:gd name="T96" fmla="*/ 19 w 272"/>
                <a:gd name="T97" fmla="*/ 130 h 239"/>
                <a:gd name="T98" fmla="*/ 18 w 272"/>
                <a:gd name="T99" fmla="*/ 111 h 239"/>
                <a:gd name="T100" fmla="*/ 23 w 272"/>
                <a:gd name="T101" fmla="*/ 89 h 239"/>
                <a:gd name="T102" fmla="*/ 31 w 272"/>
                <a:gd name="T103" fmla="*/ 84 h 239"/>
                <a:gd name="T104" fmla="*/ 33 w 272"/>
                <a:gd name="T105" fmla="*/ 75 h 239"/>
                <a:gd name="T106" fmla="*/ 40 w 272"/>
                <a:gd name="T107" fmla="*/ 59 h 239"/>
                <a:gd name="T108" fmla="*/ 51 w 272"/>
                <a:gd name="T109" fmla="*/ 49 h 239"/>
                <a:gd name="T110" fmla="*/ 57 w 272"/>
                <a:gd name="T111" fmla="*/ 28 h 239"/>
                <a:gd name="T112" fmla="*/ 60 w 272"/>
                <a:gd name="T113" fmla="*/ 11 h 239"/>
                <a:gd name="T114" fmla="*/ 81 w 272"/>
                <a:gd name="T115" fmla="*/ 15 h 239"/>
                <a:gd name="T116" fmla="*/ 86 w 272"/>
                <a:gd name="T117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2" h="239">
                  <a:moveTo>
                    <a:pt x="86" y="0"/>
                  </a:moveTo>
                  <a:lnTo>
                    <a:pt x="98" y="9"/>
                  </a:lnTo>
                  <a:lnTo>
                    <a:pt x="108" y="4"/>
                  </a:lnTo>
                  <a:lnTo>
                    <a:pt x="113" y="8"/>
                  </a:lnTo>
                  <a:lnTo>
                    <a:pt x="125" y="9"/>
                  </a:lnTo>
                  <a:lnTo>
                    <a:pt x="141" y="17"/>
                  </a:lnTo>
                  <a:lnTo>
                    <a:pt x="146" y="24"/>
                  </a:lnTo>
                  <a:lnTo>
                    <a:pt x="155" y="31"/>
                  </a:lnTo>
                  <a:lnTo>
                    <a:pt x="163" y="43"/>
                  </a:lnTo>
                  <a:lnTo>
                    <a:pt x="169" y="50"/>
                  </a:lnTo>
                  <a:lnTo>
                    <a:pt x="163" y="59"/>
                  </a:lnTo>
                  <a:lnTo>
                    <a:pt x="157" y="69"/>
                  </a:lnTo>
                  <a:lnTo>
                    <a:pt x="159" y="75"/>
                  </a:lnTo>
                  <a:lnTo>
                    <a:pt x="160" y="81"/>
                  </a:lnTo>
                  <a:lnTo>
                    <a:pt x="170" y="81"/>
                  </a:lnTo>
                  <a:lnTo>
                    <a:pt x="174" y="80"/>
                  </a:lnTo>
                  <a:lnTo>
                    <a:pt x="178" y="83"/>
                  </a:lnTo>
                  <a:lnTo>
                    <a:pt x="175" y="91"/>
                  </a:lnTo>
                  <a:lnTo>
                    <a:pt x="182" y="102"/>
                  </a:lnTo>
                  <a:lnTo>
                    <a:pt x="189" y="112"/>
                  </a:lnTo>
                  <a:lnTo>
                    <a:pt x="196" y="119"/>
                  </a:lnTo>
                  <a:lnTo>
                    <a:pt x="257" y="144"/>
                  </a:lnTo>
                  <a:lnTo>
                    <a:pt x="272" y="144"/>
                  </a:lnTo>
                  <a:lnTo>
                    <a:pt x="222" y="207"/>
                  </a:lnTo>
                  <a:lnTo>
                    <a:pt x="198" y="207"/>
                  </a:lnTo>
                  <a:lnTo>
                    <a:pt x="182" y="222"/>
                  </a:lnTo>
                  <a:lnTo>
                    <a:pt x="170" y="222"/>
                  </a:lnTo>
                  <a:lnTo>
                    <a:pt x="165" y="229"/>
                  </a:lnTo>
                  <a:lnTo>
                    <a:pt x="152" y="229"/>
                  </a:lnTo>
                  <a:lnTo>
                    <a:pt x="145" y="222"/>
                  </a:lnTo>
                  <a:lnTo>
                    <a:pt x="128" y="231"/>
                  </a:lnTo>
                  <a:lnTo>
                    <a:pt x="123" y="239"/>
                  </a:lnTo>
                  <a:lnTo>
                    <a:pt x="111" y="238"/>
                  </a:lnTo>
                  <a:lnTo>
                    <a:pt x="107" y="235"/>
                  </a:lnTo>
                  <a:lnTo>
                    <a:pt x="102" y="236"/>
                  </a:lnTo>
                  <a:lnTo>
                    <a:pt x="96" y="236"/>
                  </a:lnTo>
                  <a:lnTo>
                    <a:pt x="73" y="218"/>
                  </a:lnTo>
                  <a:lnTo>
                    <a:pt x="60" y="218"/>
                  </a:lnTo>
                  <a:lnTo>
                    <a:pt x="54" y="211"/>
                  </a:lnTo>
                  <a:lnTo>
                    <a:pt x="54" y="200"/>
                  </a:lnTo>
                  <a:lnTo>
                    <a:pt x="44" y="196"/>
                  </a:lnTo>
                  <a:lnTo>
                    <a:pt x="33" y="173"/>
                  </a:lnTo>
                  <a:lnTo>
                    <a:pt x="25" y="169"/>
                  </a:lnTo>
                  <a:lnTo>
                    <a:pt x="21" y="160"/>
                  </a:lnTo>
                  <a:lnTo>
                    <a:pt x="12" y="150"/>
                  </a:lnTo>
                  <a:lnTo>
                    <a:pt x="0" y="149"/>
                  </a:lnTo>
                  <a:lnTo>
                    <a:pt x="6" y="137"/>
                  </a:lnTo>
                  <a:lnTo>
                    <a:pt x="16" y="136"/>
                  </a:lnTo>
                  <a:lnTo>
                    <a:pt x="19" y="130"/>
                  </a:lnTo>
                  <a:lnTo>
                    <a:pt x="18" y="111"/>
                  </a:lnTo>
                  <a:lnTo>
                    <a:pt x="23" y="89"/>
                  </a:lnTo>
                  <a:lnTo>
                    <a:pt x="31" y="84"/>
                  </a:lnTo>
                  <a:lnTo>
                    <a:pt x="33" y="75"/>
                  </a:lnTo>
                  <a:lnTo>
                    <a:pt x="40" y="59"/>
                  </a:lnTo>
                  <a:lnTo>
                    <a:pt x="51" y="49"/>
                  </a:lnTo>
                  <a:lnTo>
                    <a:pt x="57" y="28"/>
                  </a:lnTo>
                  <a:lnTo>
                    <a:pt x="60" y="11"/>
                  </a:lnTo>
                  <a:lnTo>
                    <a:pt x="81" y="15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1" name="Freeform 63"/>
            <p:cNvSpPr>
              <a:spLocks/>
            </p:cNvSpPr>
            <p:nvPr/>
          </p:nvSpPr>
          <p:spPr bwMode="auto">
            <a:xfrm>
              <a:off x="4618037" y="1657350"/>
              <a:ext cx="279400" cy="300038"/>
            </a:xfrm>
            <a:custGeom>
              <a:avLst/>
              <a:gdLst>
                <a:gd name="T0" fmla="*/ 106 w 176"/>
                <a:gd name="T1" fmla="*/ 19 h 189"/>
                <a:gd name="T2" fmla="*/ 107 w 176"/>
                <a:gd name="T3" fmla="*/ 31 h 189"/>
                <a:gd name="T4" fmla="*/ 131 w 176"/>
                <a:gd name="T5" fmla="*/ 43 h 189"/>
                <a:gd name="T6" fmla="*/ 122 w 176"/>
                <a:gd name="T7" fmla="*/ 56 h 189"/>
                <a:gd name="T8" fmla="*/ 144 w 176"/>
                <a:gd name="T9" fmla="*/ 77 h 189"/>
                <a:gd name="T10" fmla="*/ 138 w 176"/>
                <a:gd name="T11" fmla="*/ 93 h 189"/>
                <a:gd name="T12" fmla="*/ 154 w 176"/>
                <a:gd name="T13" fmla="*/ 106 h 189"/>
                <a:gd name="T14" fmla="*/ 151 w 176"/>
                <a:gd name="T15" fmla="*/ 119 h 189"/>
                <a:gd name="T16" fmla="*/ 176 w 176"/>
                <a:gd name="T17" fmla="*/ 132 h 189"/>
                <a:gd name="T18" fmla="*/ 173 w 176"/>
                <a:gd name="T19" fmla="*/ 141 h 189"/>
                <a:gd name="T20" fmla="*/ 162 w 176"/>
                <a:gd name="T21" fmla="*/ 152 h 189"/>
                <a:gd name="T22" fmla="*/ 136 w 176"/>
                <a:gd name="T23" fmla="*/ 176 h 189"/>
                <a:gd name="T24" fmla="*/ 110 w 176"/>
                <a:gd name="T25" fmla="*/ 178 h 189"/>
                <a:gd name="T26" fmla="*/ 85 w 176"/>
                <a:gd name="T27" fmla="*/ 185 h 189"/>
                <a:gd name="T28" fmla="*/ 62 w 176"/>
                <a:gd name="T29" fmla="*/ 189 h 189"/>
                <a:gd name="T30" fmla="*/ 52 w 176"/>
                <a:gd name="T31" fmla="*/ 179 h 189"/>
                <a:gd name="T32" fmla="*/ 37 w 176"/>
                <a:gd name="T33" fmla="*/ 172 h 189"/>
                <a:gd name="T34" fmla="*/ 37 w 176"/>
                <a:gd name="T35" fmla="*/ 153 h 189"/>
                <a:gd name="T36" fmla="*/ 27 w 176"/>
                <a:gd name="T37" fmla="*/ 136 h 189"/>
                <a:gd name="T38" fmla="*/ 32 w 176"/>
                <a:gd name="T39" fmla="*/ 125 h 189"/>
                <a:gd name="T40" fmla="*/ 43 w 176"/>
                <a:gd name="T41" fmla="*/ 114 h 189"/>
                <a:gd name="T42" fmla="*/ 71 w 176"/>
                <a:gd name="T43" fmla="*/ 93 h 189"/>
                <a:gd name="T44" fmla="*/ 80 w 176"/>
                <a:gd name="T45" fmla="*/ 90 h 189"/>
                <a:gd name="T46" fmla="*/ 76 w 176"/>
                <a:gd name="T47" fmla="*/ 82 h 189"/>
                <a:gd name="T48" fmla="*/ 55 w 176"/>
                <a:gd name="T49" fmla="*/ 73 h 189"/>
                <a:gd name="T50" fmla="*/ 49 w 176"/>
                <a:gd name="T51" fmla="*/ 66 h 189"/>
                <a:gd name="T52" fmla="*/ 43 w 176"/>
                <a:gd name="T53" fmla="*/ 39 h 189"/>
                <a:gd name="T54" fmla="*/ 20 w 176"/>
                <a:gd name="T55" fmla="*/ 27 h 189"/>
                <a:gd name="T56" fmla="*/ 0 w 176"/>
                <a:gd name="T57" fmla="*/ 18 h 189"/>
                <a:gd name="T58" fmla="*/ 7 w 176"/>
                <a:gd name="T59" fmla="*/ 13 h 189"/>
                <a:gd name="T60" fmla="*/ 24 w 176"/>
                <a:gd name="T61" fmla="*/ 22 h 189"/>
                <a:gd name="T62" fmla="*/ 41 w 176"/>
                <a:gd name="T63" fmla="*/ 22 h 189"/>
                <a:gd name="T64" fmla="*/ 56 w 176"/>
                <a:gd name="T65" fmla="*/ 26 h 189"/>
                <a:gd name="T66" fmla="*/ 67 w 176"/>
                <a:gd name="T67" fmla="*/ 18 h 189"/>
                <a:gd name="T68" fmla="*/ 71 w 176"/>
                <a:gd name="T69" fmla="*/ 5 h 189"/>
                <a:gd name="T70" fmla="*/ 90 w 176"/>
                <a:gd name="T71" fmla="*/ 0 h 189"/>
                <a:gd name="T72" fmla="*/ 108 w 176"/>
                <a:gd name="T73" fmla="*/ 6 h 189"/>
                <a:gd name="T74" fmla="*/ 106 w 176"/>
                <a:gd name="T75" fmla="*/ 1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6" h="189">
                  <a:moveTo>
                    <a:pt x="106" y="19"/>
                  </a:moveTo>
                  <a:lnTo>
                    <a:pt x="107" y="31"/>
                  </a:lnTo>
                  <a:lnTo>
                    <a:pt x="131" y="43"/>
                  </a:lnTo>
                  <a:lnTo>
                    <a:pt x="122" y="56"/>
                  </a:lnTo>
                  <a:lnTo>
                    <a:pt x="144" y="77"/>
                  </a:lnTo>
                  <a:lnTo>
                    <a:pt x="138" y="93"/>
                  </a:lnTo>
                  <a:lnTo>
                    <a:pt x="154" y="106"/>
                  </a:lnTo>
                  <a:lnTo>
                    <a:pt x="151" y="119"/>
                  </a:lnTo>
                  <a:lnTo>
                    <a:pt x="176" y="132"/>
                  </a:lnTo>
                  <a:lnTo>
                    <a:pt x="173" y="141"/>
                  </a:lnTo>
                  <a:lnTo>
                    <a:pt x="162" y="152"/>
                  </a:lnTo>
                  <a:lnTo>
                    <a:pt x="136" y="176"/>
                  </a:lnTo>
                  <a:lnTo>
                    <a:pt x="110" y="178"/>
                  </a:lnTo>
                  <a:lnTo>
                    <a:pt x="85" y="185"/>
                  </a:lnTo>
                  <a:lnTo>
                    <a:pt x="62" y="189"/>
                  </a:lnTo>
                  <a:lnTo>
                    <a:pt x="52" y="179"/>
                  </a:lnTo>
                  <a:lnTo>
                    <a:pt x="37" y="172"/>
                  </a:lnTo>
                  <a:lnTo>
                    <a:pt x="37" y="153"/>
                  </a:lnTo>
                  <a:lnTo>
                    <a:pt x="27" y="136"/>
                  </a:lnTo>
                  <a:lnTo>
                    <a:pt x="32" y="125"/>
                  </a:lnTo>
                  <a:lnTo>
                    <a:pt x="43" y="114"/>
                  </a:lnTo>
                  <a:lnTo>
                    <a:pt x="71" y="93"/>
                  </a:lnTo>
                  <a:lnTo>
                    <a:pt x="80" y="90"/>
                  </a:lnTo>
                  <a:lnTo>
                    <a:pt x="76" y="82"/>
                  </a:lnTo>
                  <a:lnTo>
                    <a:pt x="55" y="73"/>
                  </a:lnTo>
                  <a:lnTo>
                    <a:pt x="49" y="66"/>
                  </a:lnTo>
                  <a:lnTo>
                    <a:pt x="43" y="39"/>
                  </a:lnTo>
                  <a:lnTo>
                    <a:pt x="20" y="27"/>
                  </a:lnTo>
                  <a:lnTo>
                    <a:pt x="0" y="18"/>
                  </a:lnTo>
                  <a:lnTo>
                    <a:pt x="7" y="13"/>
                  </a:lnTo>
                  <a:lnTo>
                    <a:pt x="24" y="22"/>
                  </a:lnTo>
                  <a:lnTo>
                    <a:pt x="41" y="22"/>
                  </a:lnTo>
                  <a:lnTo>
                    <a:pt x="56" y="26"/>
                  </a:lnTo>
                  <a:lnTo>
                    <a:pt x="67" y="18"/>
                  </a:lnTo>
                  <a:lnTo>
                    <a:pt x="71" y="5"/>
                  </a:lnTo>
                  <a:lnTo>
                    <a:pt x="90" y="0"/>
                  </a:lnTo>
                  <a:lnTo>
                    <a:pt x="108" y="6"/>
                  </a:lnTo>
                  <a:lnTo>
                    <a:pt x="106" y="19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2" name="Freeform 64"/>
            <p:cNvSpPr>
              <a:spLocks/>
            </p:cNvSpPr>
            <p:nvPr/>
          </p:nvSpPr>
          <p:spPr bwMode="auto">
            <a:xfrm>
              <a:off x="2651125" y="5586413"/>
              <a:ext cx="84138" cy="38100"/>
            </a:xfrm>
            <a:custGeom>
              <a:avLst/>
              <a:gdLst>
                <a:gd name="T0" fmla="*/ 0 w 53"/>
                <a:gd name="T1" fmla="*/ 15 h 24"/>
                <a:gd name="T2" fmla="*/ 15 w 53"/>
                <a:gd name="T3" fmla="*/ 3 h 24"/>
                <a:gd name="T4" fmla="*/ 30 w 53"/>
                <a:gd name="T5" fmla="*/ 8 h 24"/>
                <a:gd name="T6" fmla="*/ 37 w 53"/>
                <a:gd name="T7" fmla="*/ 0 h 24"/>
                <a:gd name="T8" fmla="*/ 53 w 53"/>
                <a:gd name="T9" fmla="*/ 9 h 24"/>
                <a:gd name="T10" fmla="*/ 50 w 53"/>
                <a:gd name="T11" fmla="*/ 16 h 24"/>
                <a:gd name="T12" fmla="*/ 31 w 53"/>
                <a:gd name="T13" fmla="*/ 22 h 24"/>
                <a:gd name="T14" fmla="*/ 21 w 53"/>
                <a:gd name="T15" fmla="*/ 15 h 24"/>
                <a:gd name="T16" fmla="*/ 11 w 53"/>
                <a:gd name="T17" fmla="*/ 24 h 24"/>
                <a:gd name="T18" fmla="*/ 0 w 53"/>
                <a:gd name="T19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5"/>
                  </a:moveTo>
                  <a:lnTo>
                    <a:pt x="15" y="3"/>
                  </a:lnTo>
                  <a:lnTo>
                    <a:pt x="30" y="8"/>
                  </a:lnTo>
                  <a:lnTo>
                    <a:pt x="37" y="0"/>
                  </a:lnTo>
                  <a:lnTo>
                    <a:pt x="53" y="9"/>
                  </a:lnTo>
                  <a:lnTo>
                    <a:pt x="50" y="16"/>
                  </a:lnTo>
                  <a:lnTo>
                    <a:pt x="31" y="22"/>
                  </a:lnTo>
                  <a:lnTo>
                    <a:pt x="21" y="15"/>
                  </a:lnTo>
                  <a:lnTo>
                    <a:pt x="11" y="24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3" name="Freeform 65"/>
            <p:cNvSpPr>
              <a:spLocks/>
            </p:cNvSpPr>
            <p:nvPr/>
          </p:nvSpPr>
          <p:spPr bwMode="auto">
            <a:xfrm>
              <a:off x="2592387" y="3719513"/>
              <a:ext cx="84138" cy="122238"/>
            </a:xfrm>
            <a:custGeom>
              <a:avLst/>
              <a:gdLst>
                <a:gd name="T0" fmla="*/ 36 w 53"/>
                <a:gd name="T1" fmla="*/ 67 h 77"/>
                <a:gd name="T2" fmla="*/ 29 w 53"/>
                <a:gd name="T3" fmla="*/ 75 h 77"/>
                <a:gd name="T4" fmla="*/ 20 w 53"/>
                <a:gd name="T5" fmla="*/ 77 h 77"/>
                <a:gd name="T6" fmla="*/ 18 w 53"/>
                <a:gd name="T7" fmla="*/ 71 h 77"/>
                <a:gd name="T8" fmla="*/ 13 w 53"/>
                <a:gd name="T9" fmla="*/ 70 h 77"/>
                <a:gd name="T10" fmla="*/ 8 w 53"/>
                <a:gd name="T11" fmla="*/ 76 h 77"/>
                <a:gd name="T12" fmla="*/ 0 w 53"/>
                <a:gd name="T13" fmla="*/ 71 h 77"/>
                <a:gd name="T14" fmla="*/ 4 w 53"/>
                <a:gd name="T15" fmla="*/ 62 h 77"/>
                <a:gd name="T16" fmla="*/ 6 w 53"/>
                <a:gd name="T17" fmla="*/ 53 h 77"/>
                <a:gd name="T18" fmla="*/ 10 w 53"/>
                <a:gd name="T19" fmla="*/ 44 h 77"/>
                <a:gd name="T20" fmla="*/ 2 w 53"/>
                <a:gd name="T21" fmla="*/ 32 h 77"/>
                <a:gd name="T22" fmla="*/ 1 w 53"/>
                <a:gd name="T23" fmla="*/ 18 h 77"/>
                <a:gd name="T24" fmla="*/ 11 w 53"/>
                <a:gd name="T25" fmla="*/ 0 h 77"/>
                <a:gd name="T26" fmla="*/ 17 w 53"/>
                <a:gd name="T27" fmla="*/ 2 h 77"/>
                <a:gd name="T28" fmla="*/ 31 w 53"/>
                <a:gd name="T29" fmla="*/ 7 h 77"/>
                <a:gd name="T30" fmla="*/ 50 w 53"/>
                <a:gd name="T31" fmla="*/ 25 h 77"/>
                <a:gd name="T32" fmla="*/ 53 w 53"/>
                <a:gd name="T33" fmla="*/ 33 h 77"/>
                <a:gd name="T34" fmla="*/ 42 w 53"/>
                <a:gd name="T35" fmla="*/ 52 h 77"/>
                <a:gd name="T36" fmla="*/ 36 w 53"/>
                <a:gd name="T37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77">
                  <a:moveTo>
                    <a:pt x="36" y="67"/>
                  </a:moveTo>
                  <a:lnTo>
                    <a:pt x="29" y="75"/>
                  </a:lnTo>
                  <a:lnTo>
                    <a:pt x="20" y="77"/>
                  </a:lnTo>
                  <a:lnTo>
                    <a:pt x="18" y="71"/>
                  </a:lnTo>
                  <a:lnTo>
                    <a:pt x="13" y="70"/>
                  </a:lnTo>
                  <a:lnTo>
                    <a:pt x="8" y="76"/>
                  </a:lnTo>
                  <a:lnTo>
                    <a:pt x="0" y="71"/>
                  </a:lnTo>
                  <a:lnTo>
                    <a:pt x="4" y="62"/>
                  </a:lnTo>
                  <a:lnTo>
                    <a:pt x="6" y="53"/>
                  </a:lnTo>
                  <a:lnTo>
                    <a:pt x="10" y="44"/>
                  </a:lnTo>
                  <a:lnTo>
                    <a:pt x="2" y="32"/>
                  </a:lnTo>
                  <a:lnTo>
                    <a:pt x="1" y="18"/>
                  </a:lnTo>
                  <a:lnTo>
                    <a:pt x="11" y="0"/>
                  </a:lnTo>
                  <a:lnTo>
                    <a:pt x="17" y="2"/>
                  </a:lnTo>
                  <a:lnTo>
                    <a:pt x="31" y="7"/>
                  </a:lnTo>
                  <a:lnTo>
                    <a:pt x="50" y="25"/>
                  </a:lnTo>
                  <a:lnTo>
                    <a:pt x="53" y="33"/>
                  </a:lnTo>
                  <a:lnTo>
                    <a:pt x="42" y="52"/>
                  </a:lnTo>
                  <a:lnTo>
                    <a:pt x="36" y="67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4" name="Freeform 66"/>
            <p:cNvSpPr>
              <a:spLocks/>
            </p:cNvSpPr>
            <p:nvPr/>
          </p:nvSpPr>
          <p:spPr bwMode="auto">
            <a:xfrm>
              <a:off x="4408487" y="2493962"/>
              <a:ext cx="26988" cy="52388"/>
            </a:xfrm>
            <a:custGeom>
              <a:avLst/>
              <a:gdLst>
                <a:gd name="T0" fmla="*/ 17 w 17"/>
                <a:gd name="T1" fmla="*/ 17 h 33"/>
                <a:gd name="T2" fmla="*/ 13 w 17"/>
                <a:gd name="T3" fmla="*/ 33 h 33"/>
                <a:gd name="T4" fmla="*/ 5 w 17"/>
                <a:gd name="T5" fmla="*/ 29 h 33"/>
                <a:gd name="T6" fmla="*/ 0 w 17"/>
                <a:gd name="T7" fmla="*/ 15 h 33"/>
                <a:gd name="T8" fmla="*/ 3 w 17"/>
                <a:gd name="T9" fmla="*/ 7 h 33"/>
                <a:gd name="T10" fmla="*/ 14 w 17"/>
                <a:gd name="T11" fmla="*/ 0 h 33"/>
                <a:gd name="T12" fmla="*/ 17 w 17"/>
                <a:gd name="T13" fmla="*/ 1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3">
                  <a:moveTo>
                    <a:pt x="17" y="17"/>
                  </a:moveTo>
                  <a:lnTo>
                    <a:pt x="13" y="33"/>
                  </a:lnTo>
                  <a:lnTo>
                    <a:pt x="5" y="29"/>
                  </a:lnTo>
                  <a:lnTo>
                    <a:pt x="0" y="15"/>
                  </a:lnTo>
                  <a:lnTo>
                    <a:pt x="3" y="7"/>
                  </a:lnTo>
                  <a:lnTo>
                    <a:pt x="14" y="0"/>
                  </a:lnTo>
                  <a:lnTo>
                    <a:pt x="17" y="17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5" name="Freeform 67"/>
            <p:cNvSpPr>
              <a:spLocks/>
            </p:cNvSpPr>
            <p:nvPr/>
          </p:nvSpPr>
          <p:spPr bwMode="auto">
            <a:xfrm>
              <a:off x="4064000" y="2230437"/>
              <a:ext cx="323850" cy="284163"/>
            </a:xfrm>
            <a:custGeom>
              <a:avLst/>
              <a:gdLst>
                <a:gd name="T0" fmla="*/ 131 w 204"/>
                <a:gd name="T1" fmla="*/ 15 h 179"/>
                <a:gd name="T2" fmla="*/ 143 w 204"/>
                <a:gd name="T3" fmla="*/ 25 h 179"/>
                <a:gd name="T4" fmla="*/ 151 w 204"/>
                <a:gd name="T5" fmla="*/ 23 h 179"/>
                <a:gd name="T6" fmla="*/ 165 w 204"/>
                <a:gd name="T7" fmla="*/ 33 h 179"/>
                <a:gd name="T8" fmla="*/ 169 w 204"/>
                <a:gd name="T9" fmla="*/ 34 h 179"/>
                <a:gd name="T10" fmla="*/ 173 w 204"/>
                <a:gd name="T11" fmla="*/ 34 h 179"/>
                <a:gd name="T12" fmla="*/ 181 w 204"/>
                <a:gd name="T13" fmla="*/ 39 h 179"/>
                <a:gd name="T14" fmla="*/ 204 w 204"/>
                <a:gd name="T15" fmla="*/ 43 h 179"/>
                <a:gd name="T16" fmla="*/ 197 w 204"/>
                <a:gd name="T17" fmla="*/ 57 h 179"/>
                <a:gd name="T18" fmla="*/ 195 w 204"/>
                <a:gd name="T19" fmla="*/ 71 h 179"/>
                <a:gd name="T20" fmla="*/ 191 w 204"/>
                <a:gd name="T21" fmla="*/ 75 h 179"/>
                <a:gd name="T22" fmla="*/ 184 w 204"/>
                <a:gd name="T23" fmla="*/ 73 h 179"/>
                <a:gd name="T24" fmla="*/ 184 w 204"/>
                <a:gd name="T25" fmla="*/ 78 h 179"/>
                <a:gd name="T26" fmla="*/ 173 w 204"/>
                <a:gd name="T27" fmla="*/ 89 h 179"/>
                <a:gd name="T28" fmla="*/ 173 w 204"/>
                <a:gd name="T29" fmla="*/ 99 h 179"/>
                <a:gd name="T30" fmla="*/ 181 w 204"/>
                <a:gd name="T31" fmla="*/ 96 h 179"/>
                <a:gd name="T32" fmla="*/ 186 w 204"/>
                <a:gd name="T33" fmla="*/ 105 h 179"/>
                <a:gd name="T34" fmla="*/ 186 w 204"/>
                <a:gd name="T35" fmla="*/ 110 h 179"/>
                <a:gd name="T36" fmla="*/ 191 w 204"/>
                <a:gd name="T37" fmla="*/ 118 h 179"/>
                <a:gd name="T38" fmla="*/ 186 w 204"/>
                <a:gd name="T39" fmla="*/ 124 h 179"/>
                <a:gd name="T40" fmla="*/ 190 w 204"/>
                <a:gd name="T41" fmla="*/ 140 h 179"/>
                <a:gd name="T42" fmla="*/ 199 w 204"/>
                <a:gd name="T43" fmla="*/ 143 h 179"/>
                <a:gd name="T44" fmla="*/ 198 w 204"/>
                <a:gd name="T45" fmla="*/ 151 h 179"/>
                <a:gd name="T46" fmla="*/ 183 w 204"/>
                <a:gd name="T47" fmla="*/ 163 h 179"/>
                <a:gd name="T48" fmla="*/ 150 w 204"/>
                <a:gd name="T49" fmla="*/ 157 h 179"/>
                <a:gd name="T50" fmla="*/ 126 w 204"/>
                <a:gd name="T51" fmla="*/ 164 h 179"/>
                <a:gd name="T52" fmla="*/ 124 w 204"/>
                <a:gd name="T53" fmla="*/ 177 h 179"/>
                <a:gd name="T54" fmla="*/ 105 w 204"/>
                <a:gd name="T55" fmla="*/ 179 h 179"/>
                <a:gd name="T56" fmla="*/ 86 w 204"/>
                <a:gd name="T57" fmla="*/ 170 h 179"/>
                <a:gd name="T58" fmla="*/ 80 w 204"/>
                <a:gd name="T59" fmla="*/ 174 h 179"/>
                <a:gd name="T60" fmla="*/ 49 w 204"/>
                <a:gd name="T61" fmla="*/ 165 h 179"/>
                <a:gd name="T62" fmla="*/ 43 w 204"/>
                <a:gd name="T63" fmla="*/ 157 h 179"/>
                <a:gd name="T64" fmla="*/ 51 w 204"/>
                <a:gd name="T65" fmla="*/ 145 h 179"/>
                <a:gd name="T66" fmla="*/ 55 w 204"/>
                <a:gd name="T67" fmla="*/ 104 h 179"/>
                <a:gd name="T68" fmla="*/ 38 w 204"/>
                <a:gd name="T69" fmla="*/ 83 h 179"/>
                <a:gd name="T70" fmla="*/ 26 w 204"/>
                <a:gd name="T71" fmla="*/ 72 h 179"/>
                <a:gd name="T72" fmla="*/ 2 w 204"/>
                <a:gd name="T73" fmla="*/ 65 h 179"/>
                <a:gd name="T74" fmla="*/ 0 w 204"/>
                <a:gd name="T75" fmla="*/ 50 h 179"/>
                <a:gd name="T76" fmla="*/ 21 w 204"/>
                <a:gd name="T77" fmla="*/ 45 h 179"/>
                <a:gd name="T78" fmla="*/ 48 w 204"/>
                <a:gd name="T79" fmla="*/ 50 h 179"/>
                <a:gd name="T80" fmla="*/ 44 w 204"/>
                <a:gd name="T81" fmla="*/ 27 h 179"/>
                <a:gd name="T82" fmla="*/ 58 w 204"/>
                <a:gd name="T83" fmla="*/ 36 h 179"/>
                <a:gd name="T84" fmla="*/ 96 w 204"/>
                <a:gd name="T85" fmla="*/ 20 h 179"/>
                <a:gd name="T86" fmla="*/ 100 w 204"/>
                <a:gd name="T87" fmla="*/ 4 h 179"/>
                <a:gd name="T88" fmla="*/ 114 w 204"/>
                <a:gd name="T89" fmla="*/ 0 h 179"/>
                <a:gd name="T90" fmla="*/ 117 w 204"/>
                <a:gd name="T91" fmla="*/ 7 h 179"/>
                <a:gd name="T92" fmla="*/ 124 w 204"/>
                <a:gd name="T93" fmla="*/ 7 h 179"/>
                <a:gd name="T94" fmla="*/ 131 w 204"/>
                <a:gd name="T95" fmla="*/ 15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79">
                  <a:moveTo>
                    <a:pt x="131" y="15"/>
                  </a:moveTo>
                  <a:lnTo>
                    <a:pt x="143" y="25"/>
                  </a:lnTo>
                  <a:lnTo>
                    <a:pt x="151" y="23"/>
                  </a:lnTo>
                  <a:lnTo>
                    <a:pt x="165" y="33"/>
                  </a:lnTo>
                  <a:lnTo>
                    <a:pt x="169" y="34"/>
                  </a:lnTo>
                  <a:lnTo>
                    <a:pt x="173" y="34"/>
                  </a:lnTo>
                  <a:lnTo>
                    <a:pt x="181" y="39"/>
                  </a:lnTo>
                  <a:lnTo>
                    <a:pt x="204" y="43"/>
                  </a:lnTo>
                  <a:lnTo>
                    <a:pt x="197" y="57"/>
                  </a:lnTo>
                  <a:lnTo>
                    <a:pt x="195" y="71"/>
                  </a:lnTo>
                  <a:lnTo>
                    <a:pt x="191" y="75"/>
                  </a:lnTo>
                  <a:lnTo>
                    <a:pt x="184" y="73"/>
                  </a:lnTo>
                  <a:lnTo>
                    <a:pt x="184" y="78"/>
                  </a:lnTo>
                  <a:lnTo>
                    <a:pt x="173" y="89"/>
                  </a:lnTo>
                  <a:lnTo>
                    <a:pt x="173" y="99"/>
                  </a:lnTo>
                  <a:lnTo>
                    <a:pt x="181" y="96"/>
                  </a:lnTo>
                  <a:lnTo>
                    <a:pt x="186" y="105"/>
                  </a:lnTo>
                  <a:lnTo>
                    <a:pt x="186" y="110"/>
                  </a:lnTo>
                  <a:lnTo>
                    <a:pt x="191" y="118"/>
                  </a:lnTo>
                  <a:lnTo>
                    <a:pt x="186" y="124"/>
                  </a:lnTo>
                  <a:lnTo>
                    <a:pt x="190" y="140"/>
                  </a:lnTo>
                  <a:lnTo>
                    <a:pt x="199" y="143"/>
                  </a:lnTo>
                  <a:lnTo>
                    <a:pt x="198" y="151"/>
                  </a:lnTo>
                  <a:lnTo>
                    <a:pt x="183" y="163"/>
                  </a:lnTo>
                  <a:lnTo>
                    <a:pt x="150" y="157"/>
                  </a:lnTo>
                  <a:lnTo>
                    <a:pt x="126" y="164"/>
                  </a:lnTo>
                  <a:lnTo>
                    <a:pt x="124" y="177"/>
                  </a:lnTo>
                  <a:lnTo>
                    <a:pt x="105" y="179"/>
                  </a:lnTo>
                  <a:lnTo>
                    <a:pt x="86" y="170"/>
                  </a:lnTo>
                  <a:lnTo>
                    <a:pt x="80" y="174"/>
                  </a:lnTo>
                  <a:lnTo>
                    <a:pt x="49" y="165"/>
                  </a:lnTo>
                  <a:lnTo>
                    <a:pt x="43" y="157"/>
                  </a:lnTo>
                  <a:lnTo>
                    <a:pt x="51" y="145"/>
                  </a:lnTo>
                  <a:lnTo>
                    <a:pt x="55" y="104"/>
                  </a:lnTo>
                  <a:lnTo>
                    <a:pt x="38" y="83"/>
                  </a:lnTo>
                  <a:lnTo>
                    <a:pt x="26" y="72"/>
                  </a:lnTo>
                  <a:lnTo>
                    <a:pt x="2" y="65"/>
                  </a:lnTo>
                  <a:lnTo>
                    <a:pt x="0" y="50"/>
                  </a:lnTo>
                  <a:lnTo>
                    <a:pt x="21" y="45"/>
                  </a:lnTo>
                  <a:lnTo>
                    <a:pt x="48" y="50"/>
                  </a:lnTo>
                  <a:lnTo>
                    <a:pt x="44" y="27"/>
                  </a:lnTo>
                  <a:lnTo>
                    <a:pt x="58" y="36"/>
                  </a:lnTo>
                  <a:lnTo>
                    <a:pt x="96" y="20"/>
                  </a:lnTo>
                  <a:lnTo>
                    <a:pt x="100" y="4"/>
                  </a:lnTo>
                  <a:lnTo>
                    <a:pt x="114" y="0"/>
                  </a:lnTo>
                  <a:lnTo>
                    <a:pt x="117" y="7"/>
                  </a:lnTo>
                  <a:lnTo>
                    <a:pt x="124" y="7"/>
                  </a:lnTo>
                  <a:lnTo>
                    <a:pt x="131" y="15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4438650" y="3832225"/>
              <a:ext cx="163513" cy="207963"/>
            </a:xfrm>
            <a:custGeom>
              <a:avLst/>
              <a:gdLst>
                <a:gd name="T0" fmla="*/ 42 w 103"/>
                <a:gd name="T1" fmla="*/ 131 h 131"/>
                <a:gd name="T2" fmla="*/ 23 w 103"/>
                <a:gd name="T3" fmla="*/ 110 h 131"/>
                <a:gd name="T4" fmla="*/ 11 w 103"/>
                <a:gd name="T5" fmla="*/ 93 h 131"/>
                <a:gd name="T6" fmla="*/ 0 w 103"/>
                <a:gd name="T7" fmla="*/ 71 h 131"/>
                <a:gd name="T8" fmla="*/ 1 w 103"/>
                <a:gd name="T9" fmla="*/ 65 h 131"/>
                <a:gd name="T10" fmla="*/ 5 w 103"/>
                <a:gd name="T11" fmla="*/ 58 h 131"/>
                <a:gd name="T12" fmla="*/ 9 w 103"/>
                <a:gd name="T13" fmla="*/ 43 h 131"/>
                <a:gd name="T14" fmla="*/ 13 w 103"/>
                <a:gd name="T15" fmla="*/ 27 h 131"/>
                <a:gd name="T16" fmla="*/ 19 w 103"/>
                <a:gd name="T17" fmla="*/ 26 h 131"/>
                <a:gd name="T18" fmla="*/ 46 w 103"/>
                <a:gd name="T19" fmla="*/ 26 h 131"/>
                <a:gd name="T20" fmla="*/ 46 w 103"/>
                <a:gd name="T21" fmla="*/ 1 h 131"/>
                <a:gd name="T22" fmla="*/ 54 w 103"/>
                <a:gd name="T23" fmla="*/ 0 h 131"/>
                <a:gd name="T24" fmla="*/ 65 w 103"/>
                <a:gd name="T25" fmla="*/ 3 h 131"/>
                <a:gd name="T26" fmla="*/ 76 w 103"/>
                <a:gd name="T27" fmla="*/ 0 h 131"/>
                <a:gd name="T28" fmla="*/ 79 w 103"/>
                <a:gd name="T29" fmla="*/ 1 h 131"/>
                <a:gd name="T30" fmla="*/ 77 w 103"/>
                <a:gd name="T31" fmla="*/ 10 h 131"/>
                <a:gd name="T32" fmla="*/ 82 w 103"/>
                <a:gd name="T33" fmla="*/ 21 h 131"/>
                <a:gd name="T34" fmla="*/ 96 w 103"/>
                <a:gd name="T35" fmla="*/ 19 h 131"/>
                <a:gd name="T36" fmla="*/ 101 w 103"/>
                <a:gd name="T37" fmla="*/ 24 h 131"/>
                <a:gd name="T38" fmla="*/ 93 w 103"/>
                <a:gd name="T39" fmla="*/ 48 h 131"/>
                <a:gd name="T40" fmla="*/ 102 w 103"/>
                <a:gd name="T41" fmla="*/ 60 h 131"/>
                <a:gd name="T42" fmla="*/ 103 w 103"/>
                <a:gd name="T43" fmla="*/ 76 h 131"/>
                <a:gd name="T44" fmla="*/ 101 w 103"/>
                <a:gd name="T45" fmla="*/ 90 h 131"/>
                <a:gd name="T46" fmla="*/ 95 w 103"/>
                <a:gd name="T47" fmla="*/ 100 h 131"/>
                <a:gd name="T48" fmla="*/ 79 w 103"/>
                <a:gd name="T49" fmla="*/ 99 h 131"/>
                <a:gd name="T50" fmla="*/ 69 w 103"/>
                <a:gd name="T51" fmla="*/ 89 h 131"/>
                <a:gd name="T52" fmla="*/ 68 w 103"/>
                <a:gd name="T53" fmla="*/ 98 h 131"/>
                <a:gd name="T54" fmla="*/ 56 w 103"/>
                <a:gd name="T55" fmla="*/ 101 h 131"/>
                <a:gd name="T56" fmla="*/ 49 w 103"/>
                <a:gd name="T57" fmla="*/ 106 h 131"/>
                <a:gd name="T58" fmla="*/ 56 w 103"/>
                <a:gd name="T59" fmla="*/ 120 h 131"/>
                <a:gd name="T60" fmla="*/ 42 w 103"/>
                <a:gd name="T6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3" h="131">
                  <a:moveTo>
                    <a:pt x="42" y="131"/>
                  </a:moveTo>
                  <a:lnTo>
                    <a:pt x="23" y="110"/>
                  </a:lnTo>
                  <a:lnTo>
                    <a:pt x="11" y="93"/>
                  </a:lnTo>
                  <a:lnTo>
                    <a:pt x="0" y="71"/>
                  </a:lnTo>
                  <a:lnTo>
                    <a:pt x="1" y="65"/>
                  </a:lnTo>
                  <a:lnTo>
                    <a:pt x="5" y="58"/>
                  </a:lnTo>
                  <a:lnTo>
                    <a:pt x="9" y="43"/>
                  </a:lnTo>
                  <a:lnTo>
                    <a:pt x="13" y="27"/>
                  </a:lnTo>
                  <a:lnTo>
                    <a:pt x="19" y="26"/>
                  </a:lnTo>
                  <a:lnTo>
                    <a:pt x="46" y="26"/>
                  </a:lnTo>
                  <a:lnTo>
                    <a:pt x="46" y="1"/>
                  </a:lnTo>
                  <a:lnTo>
                    <a:pt x="54" y="0"/>
                  </a:lnTo>
                  <a:lnTo>
                    <a:pt x="65" y="3"/>
                  </a:lnTo>
                  <a:lnTo>
                    <a:pt x="76" y="0"/>
                  </a:lnTo>
                  <a:lnTo>
                    <a:pt x="79" y="1"/>
                  </a:lnTo>
                  <a:lnTo>
                    <a:pt x="77" y="10"/>
                  </a:lnTo>
                  <a:lnTo>
                    <a:pt x="82" y="21"/>
                  </a:lnTo>
                  <a:lnTo>
                    <a:pt x="96" y="19"/>
                  </a:lnTo>
                  <a:lnTo>
                    <a:pt x="101" y="24"/>
                  </a:lnTo>
                  <a:lnTo>
                    <a:pt x="93" y="48"/>
                  </a:lnTo>
                  <a:lnTo>
                    <a:pt x="102" y="60"/>
                  </a:lnTo>
                  <a:lnTo>
                    <a:pt x="103" y="76"/>
                  </a:lnTo>
                  <a:lnTo>
                    <a:pt x="101" y="90"/>
                  </a:lnTo>
                  <a:lnTo>
                    <a:pt x="95" y="100"/>
                  </a:lnTo>
                  <a:lnTo>
                    <a:pt x="79" y="99"/>
                  </a:lnTo>
                  <a:lnTo>
                    <a:pt x="69" y="89"/>
                  </a:lnTo>
                  <a:lnTo>
                    <a:pt x="68" y="98"/>
                  </a:lnTo>
                  <a:lnTo>
                    <a:pt x="56" y="101"/>
                  </a:lnTo>
                  <a:lnTo>
                    <a:pt x="49" y="106"/>
                  </a:lnTo>
                  <a:lnTo>
                    <a:pt x="56" y="120"/>
                  </a:lnTo>
                  <a:lnTo>
                    <a:pt x="42" y="131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7" name="Freeform 69"/>
            <p:cNvSpPr>
              <a:spLocks/>
            </p:cNvSpPr>
            <p:nvPr/>
          </p:nvSpPr>
          <p:spPr bwMode="auto">
            <a:xfrm>
              <a:off x="3995737" y="2101850"/>
              <a:ext cx="47625" cy="41275"/>
            </a:xfrm>
            <a:custGeom>
              <a:avLst/>
              <a:gdLst>
                <a:gd name="T0" fmla="*/ 30 w 30"/>
                <a:gd name="T1" fmla="*/ 13 h 26"/>
                <a:gd name="T2" fmla="*/ 21 w 30"/>
                <a:gd name="T3" fmla="*/ 26 h 26"/>
                <a:gd name="T4" fmla="*/ 10 w 30"/>
                <a:gd name="T5" fmla="*/ 22 h 26"/>
                <a:gd name="T6" fmla="*/ 0 w 30"/>
                <a:gd name="T7" fmla="*/ 23 h 26"/>
                <a:gd name="T8" fmla="*/ 4 w 30"/>
                <a:gd name="T9" fmla="*/ 12 h 26"/>
                <a:gd name="T10" fmla="*/ 1 w 30"/>
                <a:gd name="T11" fmla="*/ 1 h 26"/>
                <a:gd name="T12" fmla="*/ 14 w 30"/>
                <a:gd name="T13" fmla="*/ 0 h 26"/>
                <a:gd name="T14" fmla="*/ 30 w 30"/>
                <a:gd name="T15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6">
                  <a:moveTo>
                    <a:pt x="30" y="13"/>
                  </a:moveTo>
                  <a:lnTo>
                    <a:pt x="21" y="26"/>
                  </a:lnTo>
                  <a:lnTo>
                    <a:pt x="10" y="22"/>
                  </a:lnTo>
                  <a:lnTo>
                    <a:pt x="0" y="23"/>
                  </a:lnTo>
                  <a:lnTo>
                    <a:pt x="4" y="12"/>
                  </a:lnTo>
                  <a:lnTo>
                    <a:pt x="1" y="1"/>
                  </a:lnTo>
                  <a:lnTo>
                    <a:pt x="14" y="0"/>
                  </a:lnTo>
                  <a:lnTo>
                    <a:pt x="30" y="13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8" name="Freeform 70"/>
            <p:cNvSpPr>
              <a:spLocks/>
            </p:cNvSpPr>
            <p:nvPr/>
          </p:nvSpPr>
          <p:spPr bwMode="auto">
            <a:xfrm>
              <a:off x="4033837" y="1995487"/>
              <a:ext cx="190500" cy="273050"/>
            </a:xfrm>
            <a:custGeom>
              <a:avLst/>
              <a:gdLst>
                <a:gd name="T0" fmla="*/ 49 w 120"/>
                <a:gd name="T1" fmla="*/ 0 h 172"/>
                <a:gd name="T2" fmla="*/ 32 w 120"/>
                <a:gd name="T3" fmla="*/ 21 h 172"/>
                <a:gd name="T4" fmla="*/ 47 w 120"/>
                <a:gd name="T5" fmla="*/ 18 h 172"/>
                <a:gd name="T6" fmla="*/ 64 w 120"/>
                <a:gd name="T7" fmla="*/ 18 h 172"/>
                <a:gd name="T8" fmla="*/ 60 w 120"/>
                <a:gd name="T9" fmla="*/ 34 h 172"/>
                <a:gd name="T10" fmla="*/ 46 w 120"/>
                <a:gd name="T11" fmla="*/ 51 h 172"/>
                <a:gd name="T12" fmla="*/ 62 w 120"/>
                <a:gd name="T13" fmla="*/ 53 h 172"/>
                <a:gd name="T14" fmla="*/ 63 w 120"/>
                <a:gd name="T15" fmla="*/ 55 h 172"/>
                <a:gd name="T16" fmla="*/ 76 w 120"/>
                <a:gd name="T17" fmla="*/ 78 h 172"/>
                <a:gd name="T18" fmla="*/ 87 w 120"/>
                <a:gd name="T19" fmla="*/ 82 h 172"/>
                <a:gd name="T20" fmla="*/ 96 w 120"/>
                <a:gd name="T21" fmla="*/ 104 h 172"/>
                <a:gd name="T22" fmla="*/ 101 w 120"/>
                <a:gd name="T23" fmla="*/ 112 h 172"/>
                <a:gd name="T24" fmla="*/ 120 w 120"/>
                <a:gd name="T25" fmla="*/ 116 h 172"/>
                <a:gd name="T26" fmla="*/ 118 w 120"/>
                <a:gd name="T27" fmla="*/ 129 h 172"/>
                <a:gd name="T28" fmla="*/ 110 w 120"/>
                <a:gd name="T29" fmla="*/ 135 h 172"/>
                <a:gd name="T30" fmla="*/ 116 w 120"/>
                <a:gd name="T31" fmla="*/ 145 h 172"/>
                <a:gd name="T32" fmla="*/ 102 w 120"/>
                <a:gd name="T33" fmla="*/ 155 h 172"/>
                <a:gd name="T34" fmla="*/ 81 w 120"/>
                <a:gd name="T35" fmla="*/ 155 h 172"/>
                <a:gd name="T36" fmla="*/ 54 w 120"/>
                <a:gd name="T37" fmla="*/ 161 h 172"/>
                <a:gd name="T38" fmla="*/ 46 w 120"/>
                <a:gd name="T39" fmla="*/ 157 h 172"/>
                <a:gd name="T40" fmla="*/ 36 w 120"/>
                <a:gd name="T41" fmla="*/ 166 h 172"/>
                <a:gd name="T42" fmla="*/ 21 w 120"/>
                <a:gd name="T43" fmla="*/ 164 h 172"/>
                <a:gd name="T44" fmla="*/ 10 w 120"/>
                <a:gd name="T45" fmla="*/ 172 h 172"/>
                <a:gd name="T46" fmla="*/ 1 w 120"/>
                <a:gd name="T47" fmla="*/ 168 h 172"/>
                <a:gd name="T48" fmla="*/ 25 w 120"/>
                <a:gd name="T49" fmla="*/ 147 h 172"/>
                <a:gd name="T50" fmla="*/ 39 w 120"/>
                <a:gd name="T51" fmla="*/ 142 h 172"/>
                <a:gd name="T52" fmla="*/ 39 w 120"/>
                <a:gd name="T53" fmla="*/ 142 h 172"/>
                <a:gd name="T54" fmla="*/ 15 w 120"/>
                <a:gd name="T55" fmla="*/ 139 h 172"/>
                <a:gd name="T56" fmla="*/ 11 w 120"/>
                <a:gd name="T57" fmla="*/ 131 h 172"/>
                <a:gd name="T58" fmla="*/ 27 w 120"/>
                <a:gd name="T59" fmla="*/ 125 h 172"/>
                <a:gd name="T60" fmla="*/ 19 w 120"/>
                <a:gd name="T61" fmla="*/ 114 h 172"/>
                <a:gd name="T62" fmla="*/ 22 w 120"/>
                <a:gd name="T63" fmla="*/ 101 h 172"/>
                <a:gd name="T64" fmla="*/ 45 w 120"/>
                <a:gd name="T65" fmla="*/ 102 h 172"/>
                <a:gd name="T66" fmla="*/ 45 w 120"/>
                <a:gd name="T67" fmla="*/ 102 h 172"/>
                <a:gd name="T68" fmla="*/ 48 w 120"/>
                <a:gd name="T69" fmla="*/ 91 h 172"/>
                <a:gd name="T70" fmla="*/ 38 w 120"/>
                <a:gd name="T71" fmla="*/ 79 h 172"/>
                <a:gd name="T72" fmla="*/ 37 w 120"/>
                <a:gd name="T73" fmla="*/ 79 h 172"/>
                <a:gd name="T74" fmla="*/ 19 w 120"/>
                <a:gd name="T75" fmla="*/ 75 h 172"/>
                <a:gd name="T76" fmla="*/ 15 w 120"/>
                <a:gd name="T77" fmla="*/ 70 h 172"/>
                <a:gd name="T78" fmla="*/ 21 w 120"/>
                <a:gd name="T79" fmla="*/ 61 h 172"/>
                <a:gd name="T80" fmla="*/ 16 w 120"/>
                <a:gd name="T81" fmla="*/ 55 h 172"/>
                <a:gd name="T82" fmla="*/ 8 w 120"/>
                <a:gd name="T83" fmla="*/ 65 h 172"/>
                <a:gd name="T84" fmla="*/ 8 w 120"/>
                <a:gd name="T85" fmla="*/ 46 h 172"/>
                <a:gd name="T86" fmla="*/ 0 w 120"/>
                <a:gd name="T87" fmla="*/ 36 h 172"/>
                <a:gd name="T88" fmla="*/ 7 w 120"/>
                <a:gd name="T89" fmla="*/ 15 h 172"/>
                <a:gd name="T90" fmla="*/ 19 w 120"/>
                <a:gd name="T91" fmla="*/ 0 h 172"/>
                <a:gd name="T92" fmla="*/ 31 w 120"/>
                <a:gd name="T93" fmla="*/ 1 h 172"/>
                <a:gd name="T94" fmla="*/ 49 w 120"/>
                <a:gd name="T9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0" h="172">
                  <a:moveTo>
                    <a:pt x="49" y="0"/>
                  </a:moveTo>
                  <a:lnTo>
                    <a:pt x="32" y="21"/>
                  </a:lnTo>
                  <a:lnTo>
                    <a:pt x="47" y="18"/>
                  </a:lnTo>
                  <a:lnTo>
                    <a:pt x="64" y="18"/>
                  </a:lnTo>
                  <a:lnTo>
                    <a:pt x="60" y="34"/>
                  </a:lnTo>
                  <a:lnTo>
                    <a:pt x="46" y="51"/>
                  </a:lnTo>
                  <a:lnTo>
                    <a:pt x="62" y="53"/>
                  </a:lnTo>
                  <a:lnTo>
                    <a:pt x="63" y="55"/>
                  </a:lnTo>
                  <a:lnTo>
                    <a:pt x="76" y="78"/>
                  </a:lnTo>
                  <a:lnTo>
                    <a:pt x="87" y="82"/>
                  </a:lnTo>
                  <a:lnTo>
                    <a:pt x="96" y="104"/>
                  </a:lnTo>
                  <a:lnTo>
                    <a:pt x="101" y="112"/>
                  </a:lnTo>
                  <a:lnTo>
                    <a:pt x="120" y="116"/>
                  </a:lnTo>
                  <a:lnTo>
                    <a:pt x="118" y="129"/>
                  </a:lnTo>
                  <a:lnTo>
                    <a:pt x="110" y="135"/>
                  </a:lnTo>
                  <a:lnTo>
                    <a:pt x="116" y="145"/>
                  </a:lnTo>
                  <a:lnTo>
                    <a:pt x="102" y="155"/>
                  </a:lnTo>
                  <a:lnTo>
                    <a:pt x="81" y="155"/>
                  </a:lnTo>
                  <a:lnTo>
                    <a:pt x="54" y="161"/>
                  </a:lnTo>
                  <a:lnTo>
                    <a:pt x="46" y="157"/>
                  </a:lnTo>
                  <a:lnTo>
                    <a:pt x="36" y="166"/>
                  </a:lnTo>
                  <a:lnTo>
                    <a:pt x="21" y="164"/>
                  </a:lnTo>
                  <a:lnTo>
                    <a:pt x="10" y="172"/>
                  </a:lnTo>
                  <a:lnTo>
                    <a:pt x="1" y="168"/>
                  </a:lnTo>
                  <a:lnTo>
                    <a:pt x="25" y="147"/>
                  </a:lnTo>
                  <a:lnTo>
                    <a:pt x="39" y="142"/>
                  </a:lnTo>
                  <a:lnTo>
                    <a:pt x="39" y="142"/>
                  </a:lnTo>
                  <a:lnTo>
                    <a:pt x="15" y="139"/>
                  </a:lnTo>
                  <a:lnTo>
                    <a:pt x="11" y="131"/>
                  </a:lnTo>
                  <a:lnTo>
                    <a:pt x="27" y="125"/>
                  </a:lnTo>
                  <a:lnTo>
                    <a:pt x="19" y="114"/>
                  </a:lnTo>
                  <a:lnTo>
                    <a:pt x="22" y="101"/>
                  </a:lnTo>
                  <a:lnTo>
                    <a:pt x="45" y="102"/>
                  </a:lnTo>
                  <a:lnTo>
                    <a:pt x="45" y="102"/>
                  </a:lnTo>
                  <a:lnTo>
                    <a:pt x="48" y="91"/>
                  </a:lnTo>
                  <a:lnTo>
                    <a:pt x="38" y="79"/>
                  </a:lnTo>
                  <a:lnTo>
                    <a:pt x="37" y="79"/>
                  </a:lnTo>
                  <a:lnTo>
                    <a:pt x="19" y="75"/>
                  </a:lnTo>
                  <a:lnTo>
                    <a:pt x="15" y="70"/>
                  </a:lnTo>
                  <a:lnTo>
                    <a:pt x="21" y="61"/>
                  </a:lnTo>
                  <a:lnTo>
                    <a:pt x="16" y="55"/>
                  </a:lnTo>
                  <a:lnTo>
                    <a:pt x="8" y="65"/>
                  </a:lnTo>
                  <a:lnTo>
                    <a:pt x="8" y="46"/>
                  </a:lnTo>
                  <a:lnTo>
                    <a:pt x="0" y="36"/>
                  </a:lnTo>
                  <a:lnTo>
                    <a:pt x="7" y="15"/>
                  </a:lnTo>
                  <a:lnTo>
                    <a:pt x="19" y="0"/>
                  </a:lnTo>
                  <a:lnTo>
                    <a:pt x="31" y="1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69" name="Freeform 71"/>
            <p:cNvSpPr>
              <a:spLocks/>
            </p:cNvSpPr>
            <p:nvPr/>
          </p:nvSpPr>
          <p:spPr bwMode="auto">
            <a:xfrm>
              <a:off x="5237162" y="2474912"/>
              <a:ext cx="190500" cy="82550"/>
            </a:xfrm>
            <a:custGeom>
              <a:avLst/>
              <a:gdLst>
                <a:gd name="T0" fmla="*/ 33 w 120"/>
                <a:gd name="T1" fmla="*/ 42 h 52"/>
                <a:gd name="T2" fmla="*/ 34 w 120"/>
                <a:gd name="T3" fmla="*/ 33 h 52"/>
                <a:gd name="T4" fmla="*/ 28 w 120"/>
                <a:gd name="T5" fmla="*/ 19 h 52"/>
                <a:gd name="T6" fmla="*/ 17 w 120"/>
                <a:gd name="T7" fmla="*/ 11 h 52"/>
                <a:gd name="T8" fmla="*/ 7 w 120"/>
                <a:gd name="T9" fmla="*/ 9 h 52"/>
                <a:gd name="T10" fmla="*/ 0 w 120"/>
                <a:gd name="T11" fmla="*/ 3 h 52"/>
                <a:gd name="T12" fmla="*/ 1 w 120"/>
                <a:gd name="T13" fmla="*/ 0 h 52"/>
                <a:gd name="T14" fmla="*/ 16 w 120"/>
                <a:gd name="T15" fmla="*/ 4 h 52"/>
                <a:gd name="T16" fmla="*/ 41 w 120"/>
                <a:gd name="T17" fmla="*/ 7 h 52"/>
                <a:gd name="T18" fmla="*/ 66 w 120"/>
                <a:gd name="T19" fmla="*/ 17 h 52"/>
                <a:gd name="T20" fmla="*/ 69 w 120"/>
                <a:gd name="T21" fmla="*/ 21 h 52"/>
                <a:gd name="T22" fmla="*/ 79 w 120"/>
                <a:gd name="T23" fmla="*/ 18 h 52"/>
                <a:gd name="T24" fmla="*/ 95 w 120"/>
                <a:gd name="T25" fmla="*/ 22 h 52"/>
                <a:gd name="T26" fmla="*/ 102 w 120"/>
                <a:gd name="T27" fmla="*/ 30 h 52"/>
                <a:gd name="T28" fmla="*/ 113 w 120"/>
                <a:gd name="T29" fmla="*/ 35 h 52"/>
                <a:gd name="T30" fmla="*/ 110 w 120"/>
                <a:gd name="T31" fmla="*/ 38 h 52"/>
                <a:gd name="T32" fmla="*/ 120 w 120"/>
                <a:gd name="T33" fmla="*/ 49 h 52"/>
                <a:gd name="T34" fmla="*/ 118 w 120"/>
                <a:gd name="T35" fmla="*/ 52 h 52"/>
                <a:gd name="T36" fmla="*/ 109 w 120"/>
                <a:gd name="T37" fmla="*/ 50 h 52"/>
                <a:gd name="T38" fmla="*/ 95 w 120"/>
                <a:gd name="T39" fmla="*/ 44 h 52"/>
                <a:gd name="T40" fmla="*/ 92 w 120"/>
                <a:gd name="T41" fmla="*/ 48 h 52"/>
                <a:gd name="T42" fmla="*/ 69 w 120"/>
                <a:gd name="T43" fmla="*/ 51 h 52"/>
                <a:gd name="T44" fmla="*/ 51 w 120"/>
                <a:gd name="T45" fmla="*/ 41 h 52"/>
                <a:gd name="T46" fmla="*/ 33 w 120"/>
                <a:gd name="T47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52">
                  <a:moveTo>
                    <a:pt x="33" y="42"/>
                  </a:moveTo>
                  <a:lnTo>
                    <a:pt x="34" y="33"/>
                  </a:lnTo>
                  <a:lnTo>
                    <a:pt x="28" y="19"/>
                  </a:lnTo>
                  <a:lnTo>
                    <a:pt x="17" y="11"/>
                  </a:lnTo>
                  <a:lnTo>
                    <a:pt x="7" y="9"/>
                  </a:lnTo>
                  <a:lnTo>
                    <a:pt x="0" y="3"/>
                  </a:lnTo>
                  <a:lnTo>
                    <a:pt x="1" y="0"/>
                  </a:lnTo>
                  <a:lnTo>
                    <a:pt x="16" y="4"/>
                  </a:lnTo>
                  <a:lnTo>
                    <a:pt x="41" y="7"/>
                  </a:lnTo>
                  <a:lnTo>
                    <a:pt x="66" y="17"/>
                  </a:lnTo>
                  <a:lnTo>
                    <a:pt x="69" y="21"/>
                  </a:lnTo>
                  <a:lnTo>
                    <a:pt x="79" y="18"/>
                  </a:lnTo>
                  <a:lnTo>
                    <a:pt x="95" y="22"/>
                  </a:lnTo>
                  <a:lnTo>
                    <a:pt x="102" y="30"/>
                  </a:lnTo>
                  <a:lnTo>
                    <a:pt x="113" y="35"/>
                  </a:lnTo>
                  <a:lnTo>
                    <a:pt x="110" y="38"/>
                  </a:lnTo>
                  <a:lnTo>
                    <a:pt x="120" y="49"/>
                  </a:lnTo>
                  <a:lnTo>
                    <a:pt x="118" y="52"/>
                  </a:lnTo>
                  <a:lnTo>
                    <a:pt x="109" y="50"/>
                  </a:lnTo>
                  <a:lnTo>
                    <a:pt x="95" y="44"/>
                  </a:lnTo>
                  <a:lnTo>
                    <a:pt x="92" y="48"/>
                  </a:lnTo>
                  <a:lnTo>
                    <a:pt x="69" y="51"/>
                  </a:lnTo>
                  <a:lnTo>
                    <a:pt x="51" y="41"/>
                  </a:lnTo>
                  <a:lnTo>
                    <a:pt x="33" y="42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0" name="Freeform 72"/>
            <p:cNvSpPr>
              <a:spLocks/>
            </p:cNvSpPr>
            <p:nvPr/>
          </p:nvSpPr>
          <p:spPr bwMode="auto">
            <a:xfrm>
              <a:off x="4087812" y="3543300"/>
              <a:ext cx="125413" cy="209550"/>
            </a:xfrm>
            <a:custGeom>
              <a:avLst/>
              <a:gdLst>
                <a:gd name="T0" fmla="*/ 79 w 79"/>
                <a:gd name="T1" fmla="*/ 107 h 132"/>
                <a:gd name="T2" fmla="*/ 50 w 79"/>
                <a:gd name="T3" fmla="*/ 119 h 132"/>
                <a:gd name="T4" fmla="*/ 40 w 79"/>
                <a:gd name="T5" fmla="*/ 127 h 132"/>
                <a:gd name="T6" fmla="*/ 23 w 79"/>
                <a:gd name="T7" fmla="*/ 132 h 132"/>
                <a:gd name="T8" fmla="*/ 7 w 79"/>
                <a:gd name="T9" fmla="*/ 127 h 132"/>
                <a:gd name="T10" fmla="*/ 8 w 79"/>
                <a:gd name="T11" fmla="*/ 119 h 132"/>
                <a:gd name="T12" fmla="*/ 0 w 79"/>
                <a:gd name="T13" fmla="*/ 100 h 132"/>
                <a:gd name="T14" fmla="*/ 5 w 79"/>
                <a:gd name="T15" fmla="*/ 77 h 132"/>
                <a:gd name="T16" fmla="*/ 12 w 79"/>
                <a:gd name="T17" fmla="*/ 60 h 132"/>
                <a:gd name="T18" fmla="*/ 8 w 79"/>
                <a:gd name="T19" fmla="*/ 30 h 132"/>
                <a:gd name="T20" fmla="*/ 5 w 79"/>
                <a:gd name="T21" fmla="*/ 14 h 132"/>
                <a:gd name="T22" fmla="*/ 6 w 79"/>
                <a:gd name="T23" fmla="*/ 3 h 132"/>
                <a:gd name="T24" fmla="*/ 37 w 79"/>
                <a:gd name="T25" fmla="*/ 2 h 132"/>
                <a:gd name="T26" fmla="*/ 45 w 79"/>
                <a:gd name="T27" fmla="*/ 3 h 132"/>
                <a:gd name="T28" fmla="*/ 51 w 79"/>
                <a:gd name="T29" fmla="*/ 0 h 132"/>
                <a:gd name="T30" fmla="*/ 60 w 79"/>
                <a:gd name="T31" fmla="*/ 1 h 132"/>
                <a:gd name="T32" fmla="*/ 58 w 79"/>
                <a:gd name="T33" fmla="*/ 8 h 132"/>
                <a:gd name="T34" fmla="*/ 66 w 79"/>
                <a:gd name="T35" fmla="*/ 19 h 132"/>
                <a:gd name="T36" fmla="*/ 66 w 79"/>
                <a:gd name="T37" fmla="*/ 34 h 132"/>
                <a:gd name="T38" fmla="*/ 68 w 79"/>
                <a:gd name="T39" fmla="*/ 50 h 132"/>
                <a:gd name="T40" fmla="*/ 72 w 79"/>
                <a:gd name="T41" fmla="*/ 58 h 132"/>
                <a:gd name="T42" fmla="*/ 68 w 79"/>
                <a:gd name="T43" fmla="*/ 76 h 132"/>
                <a:gd name="T44" fmla="*/ 70 w 79"/>
                <a:gd name="T45" fmla="*/ 87 h 132"/>
                <a:gd name="T46" fmla="*/ 75 w 79"/>
                <a:gd name="T47" fmla="*/ 100 h 132"/>
                <a:gd name="T48" fmla="*/ 79 w 79"/>
                <a:gd name="T49" fmla="*/ 10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132">
                  <a:moveTo>
                    <a:pt x="79" y="107"/>
                  </a:moveTo>
                  <a:lnTo>
                    <a:pt x="50" y="119"/>
                  </a:lnTo>
                  <a:lnTo>
                    <a:pt x="40" y="127"/>
                  </a:lnTo>
                  <a:lnTo>
                    <a:pt x="23" y="132"/>
                  </a:lnTo>
                  <a:lnTo>
                    <a:pt x="7" y="127"/>
                  </a:lnTo>
                  <a:lnTo>
                    <a:pt x="8" y="119"/>
                  </a:lnTo>
                  <a:lnTo>
                    <a:pt x="0" y="100"/>
                  </a:lnTo>
                  <a:lnTo>
                    <a:pt x="5" y="77"/>
                  </a:lnTo>
                  <a:lnTo>
                    <a:pt x="12" y="60"/>
                  </a:lnTo>
                  <a:lnTo>
                    <a:pt x="8" y="30"/>
                  </a:lnTo>
                  <a:lnTo>
                    <a:pt x="5" y="14"/>
                  </a:lnTo>
                  <a:lnTo>
                    <a:pt x="6" y="3"/>
                  </a:lnTo>
                  <a:lnTo>
                    <a:pt x="37" y="2"/>
                  </a:lnTo>
                  <a:lnTo>
                    <a:pt x="45" y="3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58" y="8"/>
                  </a:lnTo>
                  <a:lnTo>
                    <a:pt x="66" y="19"/>
                  </a:lnTo>
                  <a:lnTo>
                    <a:pt x="66" y="34"/>
                  </a:lnTo>
                  <a:lnTo>
                    <a:pt x="68" y="50"/>
                  </a:lnTo>
                  <a:lnTo>
                    <a:pt x="72" y="58"/>
                  </a:lnTo>
                  <a:lnTo>
                    <a:pt x="68" y="76"/>
                  </a:lnTo>
                  <a:lnTo>
                    <a:pt x="70" y="87"/>
                  </a:lnTo>
                  <a:lnTo>
                    <a:pt x="75" y="100"/>
                  </a:lnTo>
                  <a:lnTo>
                    <a:pt x="79" y="107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1" name="Freeform 73"/>
            <p:cNvSpPr>
              <a:spLocks/>
            </p:cNvSpPr>
            <p:nvPr/>
          </p:nvSpPr>
          <p:spPr bwMode="auto">
            <a:xfrm>
              <a:off x="3743325" y="3494087"/>
              <a:ext cx="211138" cy="174625"/>
            </a:xfrm>
            <a:custGeom>
              <a:avLst/>
              <a:gdLst>
                <a:gd name="T0" fmla="*/ 116 w 133"/>
                <a:gd name="T1" fmla="*/ 101 h 110"/>
                <a:gd name="T2" fmla="*/ 108 w 133"/>
                <a:gd name="T3" fmla="*/ 110 h 110"/>
                <a:gd name="T4" fmla="*/ 105 w 133"/>
                <a:gd name="T5" fmla="*/ 97 h 110"/>
                <a:gd name="T6" fmla="*/ 93 w 133"/>
                <a:gd name="T7" fmla="*/ 86 h 110"/>
                <a:gd name="T8" fmla="*/ 84 w 133"/>
                <a:gd name="T9" fmla="*/ 88 h 110"/>
                <a:gd name="T10" fmla="*/ 81 w 133"/>
                <a:gd name="T11" fmla="*/ 75 h 110"/>
                <a:gd name="T12" fmla="*/ 78 w 133"/>
                <a:gd name="T13" fmla="*/ 60 h 110"/>
                <a:gd name="T14" fmla="*/ 58 w 133"/>
                <a:gd name="T15" fmla="*/ 53 h 110"/>
                <a:gd name="T16" fmla="*/ 49 w 133"/>
                <a:gd name="T17" fmla="*/ 57 h 110"/>
                <a:gd name="T18" fmla="*/ 44 w 133"/>
                <a:gd name="T19" fmla="*/ 67 h 110"/>
                <a:gd name="T20" fmla="*/ 26 w 133"/>
                <a:gd name="T21" fmla="*/ 64 h 110"/>
                <a:gd name="T22" fmla="*/ 14 w 133"/>
                <a:gd name="T23" fmla="*/ 53 h 110"/>
                <a:gd name="T24" fmla="*/ 8 w 133"/>
                <a:gd name="T25" fmla="*/ 40 h 110"/>
                <a:gd name="T26" fmla="*/ 0 w 133"/>
                <a:gd name="T27" fmla="*/ 32 h 110"/>
                <a:gd name="T28" fmla="*/ 14 w 133"/>
                <a:gd name="T29" fmla="*/ 22 h 110"/>
                <a:gd name="T30" fmla="*/ 22 w 133"/>
                <a:gd name="T31" fmla="*/ 19 h 110"/>
                <a:gd name="T32" fmla="*/ 24 w 133"/>
                <a:gd name="T33" fmla="*/ 9 h 110"/>
                <a:gd name="T34" fmla="*/ 26 w 133"/>
                <a:gd name="T35" fmla="*/ 0 h 110"/>
                <a:gd name="T36" fmla="*/ 48 w 133"/>
                <a:gd name="T37" fmla="*/ 5 h 110"/>
                <a:gd name="T38" fmla="*/ 54 w 133"/>
                <a:gd name="T39" fmla="*/ 2 h 110"/>
                <a:gd name="T40" fmla="*/ 66 w 133"/>
                <a:gd name="T41" fmla="*/ 3 h 110"/>
                <a:gd name="T42" fmla="*/ 70 w 133"/>
                <a:gd name="T43" fmla="*/ 10 h 110"/>
                <a:gd name="T44" fmla="*/ 78 w 133"/>
                <a:gd name="T45" fmla="*/ 8 h 110"/>
                <a:gd name="T46" fmla="*/ 91 w 133"/>
                <a:gd name="T47" fmla="*/ 15 h 110"/>
                <a:gd name="T48" fmla="*/ 102 w 133"/>
                <a:gd name="T49" fmla="*/ 8 h 110"/>
                <a:gd name="T50" fmla="*/ 110 w 133"/>
                <a:gd name="T51" fmla="*/ 6 h 110"/>
                <a:gd name="T52" fmla="*/ 116 w 133"/>
                <a:gd name="T53" fmla="*/ 16 h 110"/>
                <a:gd name="T54" fmla="*/ 120 w 133"/>
                <a:gd name="T55" fmla="*/ 30 h 110"/>
                <a:gd name="T56" fmla="*/ 123 w 133"/>
                <a:gd name="T57" fmla="*/ 35 h 110"/>
                <a:gd name="T58" fmla="*/ 124 w 133"/>
                <a:gd name="T59" fmla="*/ 43 h 110"/>
                <a:gd name="T60" fmla="*/ 126 w 133"/>
                <a:gd name="T61" fmla="*/ 51 h 110"/>
                <a:gd name="T62" fmla="*/ 128 w 133"/>
                <a:gd name="T63" fmla="*/ 67 h 110"/>
                <a:gd name="T64" fmla="*/ 126 w 133"/>
                <a:gd name="T65" fmla="*/ 86 h 110"/>
                <a:gd name="T66" fmla="*/ 126 w 133"/>
                <a:gd name="T67" fmla="*/ 93 h 110"/>
                <a:gd name="T68" fmla="*/ 122 w 133"/>
                <a:gd name="T69" fmla="*/ 10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" h="110">
                  <a:moveTo>
                    <a:pt x="122" y="102"/>
                  </a:moveTo>
                  <a:lnTo>
                    <a:pt x="116" y="101"/>
                  </a:lnTo>
                  <a:lnTo>
                    <a:pt x="113" y="110"/>
                  </a:lnTo>
                  <a:lnTo>
                    <a:pt x="108" y="110"/>
                  </a:lnTo>
                  <a:lnTo>
                    <a:pt x="104" y="105"/>
                  </a:lnTo>
                  <a:lnTo>
                    <a:pt x="105" y="97"/>
                  </a:lnTo>
                  <a:lnTo>
                    <a:pt x="98" y="84"/>
                  </a:lnTo>
                  <a:lnTo>
                    <a:pt x="93" y="86"/>
                  </a:lnTo>
                  <a:lnTo>
                    <a:pt x="89" y="87"/>
                  </a:lnTo>
                  <a:lnTo>
                    <a:pt x="84" y="88"/>
                  </a:lnTo>
                  <a:lnTo>
                    <a:pt x="84" y="80"/>
                  </a:lnTo>
                  <a:lnTo>
                    <a:pt x="81" y="75"/>
                  </a:lnTo>
                  <a:lnTo>
                    <a:pt x="82" y="69"/>
                  </a:lnTo>
                  <a:lnTo>
                    <a:pt x="78" y="60"/>
                  </a:lnTo>
                  <a:lnTo>
                    <a:pt x="73" y="53"/>
                  </a:lnTo>
                  <a:lnTo>
                    <a:pt x="58" y="53"/>
                  </a:lnTo>
                  <a:lnTo>
                    <a:pt x="54" y="57"/>
                  </a:lnTo>
                  <a:lnTo>
                    <a:pt x="49" y="57"/>
                  </a:lnTo>
                  <a:lnTo>
                    <a:pt x="46" y="61"/>
                  </a:lnTo>
                  <a:lnTo>
                    <a:pt x="44" y="67"/>
                  </a:lnTo>
                  <a:lnTo>
                    <a:pt x="34" y="76"/>
                  </a:lnTo>
                  <a:lnTo>
                    <a:pt x="26" y="64"/>
                  </a:lnTo>
                  <a:lnTo>
                    <a:pt x="19" y="56"/>
                  </a:lnTo>
                  <a:lnTo>
                    <a:pt x="14" y="53"/>
                  </a:lnTo>
                  <a:lnTo>
                    <a:pt x="10" y="49"/>
                  </a:lnTo>
                  <a:lnTo>
                    <a:pt x="8" y="40"/>
                  </a:lnTo>
                  <a:lnTo>
                    <a:pt x="5" y="35"/>
                  </a:lnTo>
                  <a:lnTo>
                    <a:pt x="0" y="32"/>
                  </a:lnTo>
                  <a:lnTo>
                    <a:pt x="8" y="22"/>
                  </a:lnTo>
                  <a:lnTo>
                    <a:pt x="14" y="22"/>
                  </a:lnTo>
                  <a:lnTo>
                    <a:pt x="18" y="19"/>
                  </a:lnTo>
                  <a:lnTo>
                    <a:pt x="22" y="19"/>
                  </a:lnTo>
                  <a:lnTo>
                    <a:pt x="25" y="16"/>
                  </a:lnTo>
                  <a:lnTo>
                    <a:pt x="24" y="9"/>
                  </a:lnTo>
                  <a:lnTo>
                    <a:pt x="26" y="7"/>
                  </a:lnTo>
                  <a:lnTo>
                    <a:pt x="26" y="0"/>
                  </a:lnTo>
                  <a:lnTo>
                    <a:pt x="35" y="0"/>
                  </a:lnTo>
                  <a:lnTo>
                    <a:pt x="48" y="5"/>
                  </a:lnTo>
                  <a:lnTo>
                    <a:pt x="52" y="5"/>
                  </a:lnTo>
                  <a:lnTo>
                    <a:pt x="54" y="2"/>
                  </a:lnTo>
                  <a:lnTo>
                    <a:pt x="64" y="4"/>
                  </a:lnTo>
                  <a:lnTo>
                    <a:pt x="66" y="3"/>
                  </a:lnTo>
                  <a:lnTo>
                    <a:pt x="67" y="10"/>
                  </a:lnTo>
                  <a:lnTo>
                    <a:pt x="70" y="10"/>
                  </a:lnTo>
                  <a:lnTo>
                    <a:pt x="75" y="8"/>
                  </a:lnTo>
                  <a:lnTo>
                    <a:pt x="78" y="8"/>
                  </a:lnTo>
                  <a:lnTo>
                    <a:pt x="83" y="14"/>
                  </a:lnTo>
                  <a:lnTo>
                    <a:pt x="91" y="15"/>
                  </a:lnTo>
                  <a:lnTo>
                    <a:pt x="96" y="11"/>
                  </a:lnTo>
                  <a:lnTo>
                    <a:pt x="102" y="8"/>
                  </a:lnTo>
                  <a:lnTo>
                    <a:pt x="106" y="5"/>
                  </a:lnTo>
                  <a:lnTo>
                    <a:pt x="110" y="6"/>
                  </a:lnTo>
                  <a:lnTo>
                    <a:pt x="114" y="10"/>
                  </a:lnTo>
                  <a:lnTo>
                    <a:pt x="116" y="16"/>
                  </a:lnTo>
                  <a:lnTo>
                    <a:pt x="123" y="25"/>
                  </a:lnTo>
                  <a:lnTo>
                    <a:pt x="120" y="30"/>
                  </a:lnTo>
                  <a:lnTo>
                    <a:pt x="119" y="37"/>
                  </a:lnTo>
                  <a:lnTo>
                    <a:pt x="123" y="35"/>
                  </a:lnTo>
                  <a:lnTo>
                    <a:pt x="125" y="37"/>
                  </a:lnTo>
                  <a:lnTo>
                    <a:pt x="124" y="43"/>
                  </a:lnTo>
                  <a:lnTo>
                    <a:pt x="130" y="49"/>
                  </a:lnTo>
                  <a:lnTo>
                    <a:pt x="126" y="51"/>
                  </a:lnTo>
                  <a:lnTo>
                    <a:pt x="124" y="58"/>
                  </a:lnTo>
                  <a:lnTo>
                    <a:pt x="128" y="67"/>
                  </a:lnTo>
                  <a:lnTo>
                    <a:pt x="133" y="83"/>
                  </a:lnTo>
                  <a:lnTo>
                    <a:pt x="126" y="86"/>
                  </a:lnTo>
                  <a:lnTo>
                    <a:pt x="124" y="89"/>
                  </a:lnTo>
                  <a:lnTo>
                    <a:pt x="126" y="93"/>
                  </a:lnTo>
                  <a:lnTo>
                    <a:pt x="125" y="102"/>
                  </a:lnTo>
                  <a:lnTo>
                    <a:pt x="122" y="102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2" name="Freeform 74"/>
            <p:cNvSpPr>
              <a:spLocks/>
            </p:cNvSpPr>
            <p:nvPr/>
          </p:nvSpPr>
          <p:spPr bwMode="auto">
            <a:xfrm>
              <a:off x="3694112" y="3451225"/>
              <a:ext cx="87313" cy="25400"/>
            </a:xfrm>
            <a:custGeom>
              <a:avLst/>
              <a:gdLst>
                <a:gd name="T0" fmla="*/ 0 w 55"/>
                <a:gd name="T1" fmla="*/ 15 h 16"/>
                <a:gd name="T2" fmla="*/ 3 w 55"/>
                <a:gd name="T3" fmla="*/ 6 h 16"/>
                <a:gd name="T4" fmla="*/ 23 w 55"/>
                <a:gd name="T5" fmla="*/ 5 h 16"/>
                <a:gd name="T6" fmla="*/ 27 w 55"/>
                <a:gd name="T7" fmla="*/ 0 h 16"/>
                <a:gd name="T8" fmla="*/ 33 w 55"/>
                <a:gd name="T9" fmla="*/ 0 h 16"/>
                <a:gd name="T10" fmla="*/ 40 w 55"/>
                <a:gd name="T11" fmla="*/ 5 h 16"/>
                <a:gd name="T12" fmla="*/ 45 w 55"/>
                <a:gd name="T13" fmla="*/ 5 h 16"/>
                <a:gd name="T14" fmla="*/ 51 w 55"/>
                <a:gd name="T15" fmla="*/ 2 h 16"/>
                <a:gd name="T16" fmla="*/ 55 w 55"/>
                <a:gd name="T17" fmla="*/ 8 h 16"/>
                <a:gd name="T18" fmla="*/ 47 w 55"/>
                <a:gd name="T19" fmla="*/ 13 h 16"/>
                <a:gd name="T20" fmla="*/ 39 w 55"/>
                <a:gd name="T21" fmla="*/ 12 h 16"/>
                <a:gd name="T22" fmla="*/ 31 w 55"/>
                <a:gd name="T23" fmla="*/ 8 h 16"/>
                <a:gd name="T24" fmla="*/ 25 w 55"/>
                <a:gd name="T25" fmla="*/ 13 h 16"/>
                <a:gd name="T26" fmla="*/ 21 w 55"/>
                <a:gd name="T27" fmla="*/ 13 h 16"/>
                <a:gd name="T28" fmla="*/ 17 w 55"/>
                <a:gd name="T29" fmla="*/ 16 h 16"/>
                <a:gd name="T30" fmla="*/ 0 w 55"/>
                <a:gd name="T3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16">
                  <a:moveTo>
                    <a:pt x="0" y="15"/>
                  </a:moveTo>
                  <a:lnTo>
                    <a:pt x="3" y="6"/>
                  </a:lnTo>
                  <a:lnTo>
                    <a:pt x="23" y="5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51" y="2"/>
                  </a:lnTo>
                  <a:lnTo>
                    <a:pt x="55" y="8"/>
                  </a:lnTo>
                  <a:lnTo>
                    <a:pt x="47" y="13"/>
                  </a:lnTo>
                  <a:lnTo>
                    <a:pt x="39" y="12"/>
                  </a:lnTo>
                  <a:lnTo>
                    <a:pt x="31" y="8"/>
                  </a:lnTo>
                  <a:lnTo>
                    <a:pt x="25" y="13"/>
                  </a:lnTo>
                  <a:lnTo>
                    <a:pt x="21" y="13"/>
                  </a:lnTo>
                  <a:lnTo>
                    <a:pt x="17" y="16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3" name="Freeform 75"/>
            <p:cNvSpPr>
              <a:spLocks/>
            </p:cNvSpPr>
            <p:nvPr/>
          </p:nvSpPr>
          <p:spPr bwMode="auto">
            <a:xfrm>
              <a:off x="3698875" y="3492500"/>
              <a:ext cx="85725" cy="52388"/>
            </a:xfrm>
            <a:custGeom>
              <a:avLst/>
              <a:gdLst>
                <a:gd name="T0" fmla="*/ 28 w 54"/>
                <a:gd name="T1" fmla="*/ 33 h 33"/>
                <a:gd name="T2" fmla="*/ 18 w 54"/>
                <a:gd name="T3" fmla="*/ 24 h 33"/>
                <a:gd name="T4" fmla="*/ 10 w 54"/>
                <a:gd name="T5" fmla="*/ 23 h 33"/>
                <a:gd name="T6" fmla="*/ 6 w 54"/>
                <a:gd name="T7" fmla="*/ 17 h 33"/>
                <a:gd name="T8" fmla="*/ 6 w 54"/>
                <a:gd name="T9" fmla="*/ 14 h 33"/>
                <a:gd name="T10" fmla="*/ 1 w 54"/>
                <a:gd name="T11" fmla="*/ 10 h 33"/>
                <a:gd name="T12" fmla="*/ 0 w 54"/>
                <a:gd name="T13" fmla="*/ 5 h 33"/>
                <a:gd name="T14" fmla="*/ 10 w 54"/>
                <a:gd name="T15" fmla="*/ 2 h 33"/>
                <a:gd name="T16" fmla="*/ 16 w 54"/>
                <a:gd name="T17" fmla="*/ 2 h 33"/>
                <a:gd name="T18" fmla="*/ 21 w 54"/>
                <a:gd name="T19" fmla="*/ 0 h 33"/>
                <a:gd name="T20" fmla="*/ 54 w 54"/>
                <a:gd name="T21" fmla="*/ 1 h 33"/>
                <a:gd name="T22" fmla="*/ 54 w 54"/>
                <a:gd name="T23" fmla="*/ 8 h 33"/>
                <a:gd name="T24" fmla="*/ 52 w 54"/>
                <a:gd name="T25" fmla="*/ 10 h 33"/>
                <a:gd name="T26" fmla="*/ 53 w 54"/>
                <a:gd name="T27" fmla="*/ 17 h 33"/>
                <a:gd name="T28" fmla="*/ 50 w 54"/>
                <a:gd name="T29" fmla="*/ 20 h 33"/>
                <a:gd name="T30" fmla="*/ 46 w 54"/>
                <a:gd name="T31" fmla="*/ 20 h 33"/>
                <a:gd name="T32" fmla="*/ 42 w 54"/>
                <a:gd name="T33" fmla="*/ 23 h 33"/>
                <a:gd name="T34" fmla="*/ 36 w 54"/>
                <a:gd name="T35" fmla="*/ 23 h 33"/>
                <a:gd name="T36" fmla="*/ 28 w 54"/>
                <a:gd name="T3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" h="33">
                  <a:moveTo>
                    <a:pt x="28" y="33"/>
                  </a:moveTo>
                  <a:lnTo>
                    <a:pt x="18" y="24"/>
                  </a:lnTo>
                  <a:lnTo>
                    <a:pt x="10" y="23"/>
                  </a:lnTo>
                  <a:lnTo>
                    <a:pt x="6" y="17"/>
                  </a:lnTo>
                  <a:lnTo>
                    <a:pt x="6" y="14"/>
                  </a:lnTo>
                  <a:lnTo>
                    <a:pt x="1" y="10"/>
                  </a:lnTo>
                  <a:lnTo>
                    <a:pt x="0" y="5"/>
                  </a:lnTo>
                  <a:lnTo>
                    <a:pt x="10" y="2"/>
                  </a:lnTo>
                  <a:lnTo>
                    <a:pt x="16" y="2"/>
                  </a:lnTo>
                  <a:lnTo>
                    <a:pt x="21" y="0"/>
                  </a:lnTo>
                  <a:lnTo>
                    <a:pt x="54" y="1"/>
                  </a:lnTo>
                  <a:lnTo>
                    <a:pt x="54" y="8"/>
                  </a:lnTo>
                  <a:lnTo>
                    <a:pt x="52" y="10"/>
                  </a:lnTo>
                  <a:lnTo>
                    <a:pt x="53" y="17"/>
                  </a:lnTo>
                  <a:lnTo>
                    <a:pt x="50" y="20"/>
                  </a:lnTo>
                  <a:lnTo>
                    <a:pt x="46" y="20"/>
                  </a:lnTo>
                  <a:lnTo>
                    <a:pt x="42" y="23"/>
                  </a:lnTo>
                  <a:lnTo>
                    <a:pt x="36" y="23"/>
                  </a:lnTo>
                  <a:lnTo>
                    <a:pt x="28" y="33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4" name="Freeform 76"/>
            <p:cNvSpPr>
              <a:spLocks/>
            </p:cNvSpPr>
            <p:nvPr/>
          </p:nvSpPr>
          <p:spPr bwMode="auto">
            <a:xfrm>
              <a:off x="4452937" y="3833813"/>
              <a:ext cx="58738" cy="41275"/>
            </a:xfrm>
            <a:custGeom>
              <a:avLst/>
              <a:gdLst>
                <a:gd name="T0" fmla="*/ 4 w 37"/>
                <a:gd name="T1" fmla="*/ 26 h 26"/>
                <a:gd name="T2" fmla="*/ 0 w 37"/>
                <a:gd name="T3" fmla="*/ 23 h 26"/>
                <a:gd name="T4" fmla="*/ 7 w 37"/>
                <a:gd name="T5" fmla="*/ 0 h 26"/>
                <a:gd name="T6" fmla="*/ 37 w 37"/>
                <a:gd name="T7" fmla="*/ 0 h 26"/>
                <a:gd name="T8" fmla="*/ 37 w 37"/>
                <a:gd name="T9" fmla="*/ 25 h 26"/>
                <a:gd name="T10" fmla="*/ 10 w 37"/>
                <a:gd name="T11" fmla="*/ 25 h 26"/>
                <a:gd name="T12" fmla="*/ 4 w 37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6">
                  <a:moveTo>
                    <a:pt x="4" y="26"/>
                  </a:moveTo>
                  <a:lnTo>
                    <a:pt x="0" y="23"/>
                  </a:lnTo>
                  <a:lnTo>
                    <a:pt x="7" y="0"/>
                  </a:lnTo>
                  <a:lnTo>
                    <a:pt x="37" y="0"/>
                  </a:lnTo>
                  <a:lnTo>
                    <a:pt x="37" y="25"/>
                  </a:lnTo>
                  <a:lnTo>
                    <a:pt x="10" y="25"/>
                  </a:lnTo>
                  <a:lnTo>
                    <a:pt x="4" y="26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5" name="Freeform 77"/>
            <p:cNvSpPr>
              <a:spLocks/>
            </p:cNvSpPr>
            <p:nvPr/>
          </p:nvSpPr>
          <p:spPr bwMode="auto">
            <a:xfrm>
              <a:off x="4827587" y="2732087"/>
              <a:ext cx="76200" cy="25400"/>
            </a:xfrm>
            <a:custGeom>
              <a:avLst/>
              <a:gdLst>
                <a:gd name="T0" fmla="*/ 2 w 48"/>
                <a:gd name="T1" fmla="*/ 0 h 16"/>
                <a:gd name="T2" fmla="*/ 12 w 48"/>
                <a:gd name="T3" fmla="*/ 7 h 16"/>
                <a:gd name="T4" fmla="*/ 25 w 48"/>
                <a:gd name="T5" fmla="*/ 6 h 16"/>
                <a:gd name="T6" fmla="*/ 39 w 48"/>
                <a:gd name="T7" fmla="*/ 7 h 16"/>
                <a:gd name="T8" fmla="*/ 38 w 48"/>
                <a:gd name="T9" fmla="*/ 11 h 16"/>
                <a:gd name="T10" fmla="*/ 48 w 48"/>
                <a:gd name="T11" fmla="*/ 8 h 16"/>
                <a:gd name="T12" fmla="*/ 46 w 48"/>
                <a:gd name="T13" fmla="*/ 14 h 16"/>
                <a:gd name="T14" fmla="*/ 21 w 48"/>
                <a:gd name="T15" fmla="*/ 16 h 16"/>
                <a:gd name="T16" fmla="*/ 21 w 48"/>
                <a:gd name="T17" fmla="*/ 13 h 16"/>
                <a:gd name="T18" fmla="*/ 0 w 48"/>
                <a:gd name="T19" fmla="*/ 9 h 16"/>
                <a:gd name="T20" fmla="*/ 2 w 48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16">
                  <a:moveTo>
                    <a:pt x="2" y="0"/>
                  </a:moveTo>
                  <a:lnTo>
                    <a:pt x="12" y="7"/>
                  </a:lnTo>
                  <a:lnTo>
                    <a:pt x="25" y="6"/>
                  </a:lnTo>
                  <a:lnTo>
                    <a:pt x="39" y="7"/>
                  </a:lnTo>
                  <a:lnTo>
                    <a:pt x="38" y="11"/>
                  </a:lnTo>
                  <a:lnTo>
                    <a:pt x="48" y="8"/>
                  </a:lnTo>
                  <a:lnTo>
                    <a:pt x="46" y="14"/>
                  </a:lnTo>
                  <a:lnTo>
                    <a:pt x="21" y="16"/>
                  </a:lnTo>
                  <a:lnTo>
                    <a:pt x="21" y="13"/>
                  </a:lnTo>
                  <a:lnTo>
                    <a:pt x="0" y="9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6" name="Freeform 78"/>
            <p:cNvSpPr>
              <a:spLocks/>
            </p:cNvSpPr>
            <p:nvPr/>
          </p:nvSpPr>
          <p:spPr bwMode="auto">
            <a:xfrm>
              <a:off x="4724400" y="2532062"/>
              <a:ext cx="166688" cy="176213"/>
            </a:xfrm>
            <a:custGeom>
              <a:avLst/>
              <a:gdLst>
                <a:gd name="T0" fmla="*/ 105 w 105"/>
                <a:gd name="T1" fmla="*/ 5 h 111"/>
                <a:gd name="T2" fmla="*/ 101 w 105"/>
                <a:gd name="T3" fmla="*/ 18 h 111"/>
                <a:gd name="T4" fmla="*/ 98 w 105"/>
                <a:gd name="T5" fmla="*/ 20 h 111"/>
                <a:gd name="T6" fmla="*/ 87 w 105"/>
                <a:gd name="T7" fmla="*/ 20 h 111"/>
                <a:gd name="T8" fmla="*/ 78 w 105"/>
                <a:gd name="T9" fmla="*/ 18 h 111"/>
                <a:gd name="T10" fmla="*/ 58 w 105"/>
                <a:gd name="T11" fmla="*/ 23 h 111"/>
                <a:gd name="T12" fmla="*/ 71 w 105"/>
                <a:gd name="T13" fmla="*/ 35 h 111"/>
                <a:gd name="T14" fmla="*/ 63 w 105"/>
                <a:gd name="T15" fmla="*/ 38 h 111"/>
                <a:gd name="T16" fmla="*/ 54 w 105"/>
                <a:gd name="T17" fmla="*/ 38 h 111"/>
                <a:gd name="T18" fmla="*/ 44 w 105"/>
                <a:gd name="T19" fmla="*/ 28 h 111"/>
                <a:gd name="T20" fmla="*/ 41 w 105"/>
                <a:gd name="T21" fmla="*/ 32 h 111"/>
                <a:gd name="T22" fmla="*/ 46 w 105"/>
                <a:gd name="T23" fmla="*/ 44 h 111"/>
                <a:gd name="T24" fmla="*/ 55 w 105"/>
                <a:gd name="T25" fmla="*/ 54 h 111"/>
                <a:gd name="T26" fmla="*/ 49 w 105"/>
                <a:gd name="T27" fmla="*/ 59 h 111"/>
                <a:gd name="T28" fmla="*/ 59 w 105"/>
                <a:gd name="T29" fmla="*/ 68 h 111"/>
                <a:gd name="T30" fmla="*/ 68 w 105"/>
                <a:gd name="T31" fmla="*/ 74 h 111"/>
                <a:gd name="T32" fmla="*/ 70 w 105"/>
                <a:gd name="T33" fmla="*/ 86 h 111"/>
                <a:gd name="T34" fmla="*/ 53 w 105"/>
                <a:gd name="T35" fmla="*/ 80 h 111"/>
                <a:gd name="T36" fmla="*/ 59 w 105"/>
                <a:gd name="T37" fmla="*/ 91 h 111"/>
                <a:gd name="T38" fmla="*/ 49 w 105"/>
                <a:gd name="T39" fmla="*/ 93 h 111"/>
                <a:gd name="T40" fmla="*/ 57 w 105"/>
                <a:gd name="T41" fmla="*/ 111 h 111"/>
                <a:gd name="T42" fmla="*/ 45 w 105"/>
                <a:gd name="T43" fmla="*/ 111 h 111"/>
                <a:gd name="T44" fmla="*/ 30 w 105"/>
                <a:gd name="T45" fmla="*/ 102 h 111"/>
                <a:gd name="T46" fmla="*/ 23 w 105"/>
                <a:gd name="T47" fmla="*/ 86 h 111"/>
                <a:gd name="T48" fmla="*/ 19 w 105"/>
                <a:gd name="T49" fmla="*/ 72 h 111"/>
                <a:gd name="T50" fmla="*/ 11 w 105"/>
                <a:gd name="T51" fmla="*/ 63 h 111"/>
                <a:gd name="T52" fmla="*/ 2 w 105"/>
                <a:gd name="T53" fmla="*/ 51 h 111"/>
                <a:gd name="T54" fmla="*/ 0 w 105"/>
                <a:gd name="T55" fmla="*/ 45 h 111"/>
                <a:gd name="T56" fmla="*/ 7 w 105"/>
                <a:gd name="T57" fmla="*/ 35 h 111"/>
                <a:gd name="T58" fmla="*/ 7 w 105"/>
                <a:gd name="T59" fmla="*/ 28 h 111"/>
                <a:gd name="T60" fmla="*/ 13 w 105"/>
                <a:gd name="T61" fmla="*/ 26 h 111"/>
                <a:gd name="T62" fmla="*/ 13 w 105"/>
                <a:gd name="T63" fmla="*/ 20 h 111"/>
                <a:gd name="T64" fmla="*/ 24 w 105"/>
                <a:gd name="T65" fmla="*/ 18 h 111"/>
                <a:gd name="T66" fmla="*/ 30 w 105"/>
                <a:gd name="T67" fmla="*/ 14 h 111"/>
                <a:gd name="T68" fmla="*/ 39 w 105"/>
                <a:gd name="T69" fmla="*/ 14 h 111"/>
                <a:gd name="T70" fmla="*/ 41 w 105"/>
                <a:gd name="T71" fmla="*/ 10 h 111"/>
                <a:gd name="T72" fmla="*/ 44 w 105"/>
                <a:gd name="T73" fmla="*/ 10 h 111"/>
                <a:gd name="T74" fmla="*/ 57 w 105"/>
                <a:gd name="T75" fmla="*/ 10 h 111"/>
                <a:gd name="T76" fmla="*/ 70 w 105"/>
                <a:gd name="T77" fmla="*/ 5 h 111"/>
                <a:gd name="T78" fmla="*/ 82 w 105"/>
                <a:gd name="T79" fmla="*/ 12 h 111"/>
                <a:gd name="T80" fmla="*/ 97 w 105"/>
                <a:gd name="T81" fmla="*/ 10 h 111"/>
                <a:gd name="T82" fmla="*/ 96 w 105"/>
                <a:gd name="T83" fmla="*/ 0 h 111"/>
                <a:gd name="T84" fmla="*/ 105 w 105"/>
                <a:gd name="T85" fmla="*/ 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111">
                  <a:moveTo>
                    <a:pt x="105" y="5"/>
                  </a:moveTo>
                  <a:lnTo>
                    <a:pt x="101" y="18"/>
                  </a:lnTo>
                  <a:lnTo>
                    <a:pt x="98" y="20"/>
                  </a:lnTo>
                  <a:lnTo>
                    <a:pt x="87" y="20"/>
                  </a:lnTo>
                  <a:lnTo>
                    <a:pt x="78" y="18"/>
                  </a:lnTo>
                  <a:lnTo>
                    <a:pt x="58" y="23"/>
                  </a:lnTo>
                  <a:lnTo>
                    <a:pt x="71" y="35"/>
                  </a:lnTo>
                  <a:lnTo>
                    <a:pt x="63" y="38"/>
                  </a:lnTo>
                  <a:lnTo>
                    <a:pt x="54" y="38"/>
                  </a:lnTo>
                  <a:lnTo>
                    <a:pt x="44" y="28"/>
                  </a:lnTo>
                  <a:lnTo>
                    <a:pt x="41" y="32"/>
                  </a:lnTo>
                  <a:lnTo>
                    <a:pt x="46" y="44"/>
                  </a:lnTo>
                  <a:lnTo>
                    <a:pt x="55" y="54"/>
                  </a:lnTo>
                  <a:lnTo>
                    <a:pt x="49" y="59"/>
                  </a:lnTo>
                  <a:lnTo>
                    <a:pt x="59" y="68"/>
                  </a:lnTo>
                  <a:lnTo>
                    <a:pt x="68" y="74"/>
                  </a:lnTo>
                  <a:lnTo>
                    <a:pt x="70" y="86"/>
                  </a:lnTo>
                  <a:lnTo>
                    <a:pt x="53" y="80"/>
                  </a:lnTo>
                  <a:lnTo>
                    <a:pt x="59" y="91"/>
                  </a:lnTo>
                  <a:lnTo>
                    <a:pt x="49" y="93"/>
                  </a:lnTo>
                  <a:lnTo>
                    <a:pt x="57" y="111"/>
                  </a:lnTo>
                  <a:lnTo>
                    <a:pt x="45" y="111"/>
                  </a:lnTo>
                  <a:lnTo>
                    <a:pt x="30" y="102"/>
                  </a:lnTo>
                  <a:lnTo>
                    <a:pt x="23" y="86"/>
                  </a:lnTo>
                  <a:lnTo>
                    <a:pt x="19" y="72"/>
                  </a:lnTo>
                  <a:lnTo>
                    <a:pt x="11" y="63"/>
                  </a:lnTo>
                  <a:lnTo>
                    <a:pt x="2" y="51"/>
                  </a:lnTo>
                  <a:lnTo>
                    <a:pt x="0" y="45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13" y="26"/>
                  </a:lnTo>
                  <a:lnTo>
                    <a:pt x="13" y="20"/>
                  </a:lnTo>
                  <a:lnTo>
                    <a:pt x="24" y="18"/>
                  </a:lnTo>
                  <a:lnTo>
                    <a:pt x="30" y="14"/>
                  </a:lnTo>
                  <a:lnTo>
                    <a:pt x="39" y="14"/>
                  </a:lnTo>
                  <a:lnTo>
                    <a:pt x="41" y="10"/>
                  </a:lnTo>
                  <a:lnTo>
                    <a:pt x="44" y="10"/>
                  </a:lnTo>
                  <a:lnTo>
                    <a:pt x="57" y="10"/>
                  </a:lnTo>
                  <a:lnTo>
                    <a:pt x="70" y="5"/>
                  </a:lnTo>
                  <a:lnTo>
                    <a:pt x="82" y="12"/>
                  </a:lnTo>
                  <a:lnTo>
                    <a:pt x="97" y="10"/>
                  </a:lnTo>
                  <a:lnTo>
                    <a:pt x="96" y="0"/>
                  </a:lnTo>
                  <a:lnTo>
                    <a:pt x="105" y="5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7" name="Freeform 79"/>
            <p:cNvSpPr>
              <a:spLocks/>
            </p:cNvSpPr>
            <p:nvPr/>
          </p:nvSpPr>
          <p:spPr bwMode="auto">
            <a:xfrm>
              <a:off x="2809875" y="1341437"/>
              <a:ext cx="1154113" cy="609600"/>
            </a:xfrm>
            <a:custGeom>
              <a:avLst/>
              <a:gdLst>
                <a:gd name="T0" fmla="*/ 429 w 727"/>
                <a:gd name="T1" fmla="*/ 5 h 384"/>
                <a:gd name="T2" fmla="*/ 571 w 727"/>
                <a:gd name="T3" fmla="*/ 1 h 384"/>
                <a:gd name="T4" fmla="*/ 571 w 727"/>
                <a:gd name="T5" fmla="*/ 16 h 384"/>
                <a:gd name="T6" fmla="*/ 556 w 727"/>
                <a:gd name="T7" fmla="*/ 18 h 384"/>
                <a:gd name="T8" fmla="*/ 618 w 727"/>
                <a:gd name="T9" fmla="*/ 23 h 384"/>
                <a:gd name="T10" fmla="*/ 689 w 727"/>
                <a:gd name="T11" fmla="*/ 20 h 384"/>
                <a:gd name="T12" fmla="*/ 679 w 727"/>
                <a:gd name="T13" fmla="*/ 38 h 384"/>
                <a:gd name="T14" fmla="*/ 662 w 727"/>
                <a:gd name="T15" fmla="*/ 44 h 384"/>
                <a:gd name="T16" fmla="*/ 631 w 727"/>
                <a:gd name="T17" fmla="*/ 79 h 384"/>
                <a:gd name="T18" fmla="*/ 603 w 727"/>
                <a:gd name="T19" fmla="*/ 94 h 384"/>
                <a:gd name="T20" fmla="*/ 610 w 727"/>
                <a:gd name="T21" fmla="*/ 116 h 384"/>
                <a:gd name="T22" fmla="*/ 608 w 727"/>
                <a:gd name="T23" fmla="*/ 138 h 384"/>
                <a:gd name="T24" fmla="*/ 567 w 727"/>
                <a:gd name="T25" fmla="*/ 146 h 384"/>
                <a:gd name="T26" fmla="*/ 555 w 727"/>
                <a:gd name="T27" fmla="*/ 158 h 384"/>
                <a:gd name="T28" fmla="*/ 578 w 727"/>
                <a:gd name="T29" fmla="*/ 176 h 384"/>
                <a:gd name="T30" fmla="*/ 548 w 727"/>
                <a:gd name="T31" fmla="*/ 187 h 384"/>
                <a:gd name="T32" fmla="*/ 518 w 727"/>
                <a:gd name="T33" fmla="*/ 198 h 384"/>
                <a:gd name="T34" fmla="*/ 532 w 727"/>
                <a:gd name="T35" fmla="*/ 214 h 384"/>
                <a:gd name="T36" fmla="*/ 436 w 727"/>
                <a:gd name="T37" fmla="*/ 234 h 384"/>
                <a:gd name="T38" fmla="*/ 362 w 727"/>
                <a:gd name="T39" fmla="*/ 273 h 384"/>
                <a:gd name="T40" fmla="*/ 311 w 727"/>
                <a:gd name="T41" fmla="*/ 282 h 384"/>
                <a:gd name="T42" fmla="*/ 280 w 727"/>
                <a:gd name="T43" fmla="*/ 319 h 384"/>
                <a:gd name="T44" fmla="*/ 241 w 727"/>
                <a:gd name="T45" fmla="*/ 364 h 384"/>
                <a:gd name="T46" fmla="*/ 190 w 727"/>
                <a:gd name="T47" fmla="*/ 369 h 384"/>
                <a:gd name="T48" fmla="*/ 148 w 727"/>
                <a:gd name="T49" fmla="*/ 340 h 384"/>
                <a:gd name="T50" fmla="*/ 136 w 727"/>
                <a:gd name="T51" fmla="*/ 288 h 384"/>
                <a:gd name="T52" fmla="*/ 129 w 727"/>
                <a:gd name="T53" fmla="*/ 251 h 384"/>
                <a:gd name="T54" fmla="*/ 185 w 727"/>
                <a:gd name="T55" fmla="*/ 216 h 384"/>
                <a:gd name="T56" fmla="*/ 167 w 727"/>
                <a:gd name="T57" fmla="*/ 211 h 384"/>
                <a:gd name="T58" fmla="*/ 146 w 727"/>
                <a:gd name="T59" fmla="*/ 196 h 384"/>
                <a:gd name="T60" fmla="*/ 193 w 727"/>
                <a:gd name="T61" fmla="*/ 191 h 384"/>
                <a:gd name="T62" fmla="*/ 153 w 727"/>
                <a:gd name="T63" fmla="*/ 177 h 384"/>
                <a:gd name="T64" fmla="*/ 163 w 727"/>
                <a:gd name="T65" fmla="*/ 151 h 384"/>
                <a:gd name="T66" fmla="*/ 143 w 727"/>
                <a:gd name="T67" fmla="*/ 117 h 384"/>
                <a:gd name="T68" fmla="*/ 96 w 727"/>
                <a:gd name="T69" fmla="*/ 101 h 384"/>
                <a:gd name="T70" fmla="*/ 23 w 727"/>
                <a:gd name="T71" fmla="*/ 98 h 384"/>
                <a:gd name="T72" fmla="*/ 69 w 727"/>
                <a:gd name="T73" fmla="*/ 83 h 384"/>
                <a:gd name="T74" fmla="*/ 7 w 727"/>
                <a:gd name="T75" fmla="*/ 67 h 384"/>
                <a:gd name="T76" fmla="*/ 114 w 727"/>
                <a:gd name="T77" fmla="*/ 49 h 384"/>
                <a:gd name="T78" fmla="*/ 148 w 727"/>
                <a:gd name="T79" fmla="*/ 29 h 384"/>
                <a:gd name="T80" fmla="*/ 195 w 727"/>
                <a:gd name="T81" fmla="*/ 19 h 384"/>
                <a:gd name="T82" fmla="*/ 274 w 727"/>
                <a:gd name="T83" fmla="*/ 21 h 384"/>
                <a:gd name="T84" fmla="*/ 347 w 727"/>
                <a:gd name="T85" fmla="*/ 20 h 384"/>
                <a:gd name="T86" fmla="*/ 350 w 727"/>
                <a:gd name="T87" fmla="*/ 1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27" h="384">
                  <a:moveTo>
                    <a:pt x="350" y="12"/>
                  </a:moveTo>
                  <a:lnTo>
                    <a:pt x="392" y="5"/>
                  </a:lnTo>
                  <a:lnTo>
                    <a:pt x="429" y="5"/>
                  </a:lnTo>
                  <a:lnTo>
                    <a:pt x="446" y="1"/>
                  </a:lnTo>
                  <a:lnTo>
                    <a:pt x="485" y="0"/>
                  </a:lnTo>
                  <a:lnTo>
                    <a:pt x="571" y="1"/>
                  </a:lnTo>
                  <a:lnTo>
                    <a:pt x="636" y="10"/>
                  </a:lnTo>
                  <a:lnTo>
                    <a:pt x="614" y="15"/>
                  </a:lnTo>
                  <a:lnTo>
                    <a:pt x="571" y="16"/>
                  </a:lnTo>
                  <a:lnTo>
                    <a:pt x="511" y="17"/>
                  </a:lnTo>
                  <a:lnTo>
                    <a:pt x="516" y="19"/>
                  </a:lnTo>
                  <a:lnTo>
                    <a:pt x="556" y="18"/>
                  </a:lnTo>
                  <a:lnTo>
                    <a:pt x="588" y="22"/>
                  </a:lnTo>
                  <a:lnTo>
                    <a:pt x="610" y="18"/>
                  </a:lnTo>
                  <a:lnTo>
                    <a:pt x="618" y="23"/>
                  </a:lnTo>
                  <a:lnTo>
                    <a:pt x="604" y="30"/>
                  </a:lnTo>
                  <a:lnTo>
                    <a:pt x="634" y="26"/>
                  </a:lnTo>
                  <a:lnTo>
                    <a:pt x="689" y="20"/>
                  </a:lnTo>
                  <a:lnTo>
                    <a:pt x="722" y="23"/>
                  </a:lnTo>
                  <a:lnTo>
                    <a:pt x="727" y="28"/>
                  </a:lnTo>
                  <a:lnTo>
                    <a:pt x="679" y="38"/>
                  </a:lnTo>
                  <a:lnTo>
                    <a:pt x="672" y="41"/>
                  </a:lnTo>
                  <a:lnTo>
                    <a:pt x="636" y="43"/>
                  </a:lnTo>
                  <a:lnTo>
                    <a:pt x="662" y="44"/>
                  </a:lnTo>
                  <a:lnTo>
                    <a:pt x="646" y="54"/>
                  </a:lnTo>
                  <a:lnTo>
                    <a:pt x="634" y="63"/>
                  </a:lnTo>
                  <a:lnTo>
                    <a:pt x="631" y="79"/>
                  </a:lnTo>
                  <a:lnTo>
                    <a:pt x="643" y="88"/>
                  </a:lnTo>
                  <a:lnTo>
                    <a:pt x="624" y="89"/>
                  </a:lnTo>
                  <a:lnTo>
                    <a:pt x="603" y="94"/>
                  </a:lnTo>
                  <a:lnTo>
                    <a:pt x="624" y="102"/>
                  </a:lnTo>
                  <a:lnTo>
                    <a:pt x="624" y="115"/>
                  </a:lnTo>
                  <a:lnTo>
                    <a:pt x="610" y="116"/>
                  </a:lnTo>
                  <a:lnTo>
                    <a:pt x="623" y="130"/>
                  </a:lnTo>
                  <a:lnTo>
                    <a:pt x="595" y="131"/>
                  </a:lnTo>
                  <a:lnTo>
                    <a:pt x="608" y="138"/>
                  </a:lnTo>
                  <a:lnTo>
                    <a:pt x="603" y="143"/>
                  </a:lnTo>
                  <a:lnTo>
                    <a:pt x="585" y="146"/>
                  </a:lnTo>
                  <a:lnTo>
                    <a:pt x="567" y="146"/>
                  </a:lnTo>
                  <a:lnTo>
                    <a:pt x="580" y="157"/>
                  </a:lnTo>
                  <a:lnTo>
                    <a:pt x="579" y="164"/>
                  </a:lnTo>
                  <a:lnTo>
                    <a:pt x="555" y="158"/>
                  </a:lnTo>
                  <a:lnTo>
                    <a:pt x="548" y="162"/>
                  </a:lnTo>
                  <a:lnTo>
                    <a:pt x="564" y="166"/>
                  </a:lnTo>
                  <a:lnTo>
                    <a:pt x="578" y="176"/>
                  </a:lnTo>
                  <a:lnTo>
                    <a:pt x="580" y="190"/>
                  </a:lnTo>
                  <a:lnTo>
                    <a:pt x="556" y="193"/>
                  </a:lnTo>
                  <a:lnTo>
                    <a:pt x="548" y="187"/>
                  </a:lnTo>
                  <a:lnTo>
                    <a:pt x="534" y="177"/>
                  </a:lnTo>
                  <a:lnTo>
                    <a:pt x="536" y="189"/>
                  </a:lnTo>
                  <a:lnTo>
                    <a:pt x="518" y="198"/>
                  </a:lnTo>
                  <a:lnTo>
                    <a:pt x="553" y="198"/>
                  </a:lnTo>
                  <a:lnTo>
                    <a:pt x="571" y="199"/>
                  </a:lnTo>
                  <a:lnTo>
                    <a:pt x="532" y="214"/>
                  </a:lnTo>
                  <a:lnTo>
                    <a:pt x="492" y="228"/>
                  </a:lnTo>
                  <a:lnTo>
                    <a:pt x="451" y="234"/>
                  </a:lnTo>
                  <a:lnTo>
                    <a:pt x="436" y="234"/>
                  </a:lnTo>
                  <a:lnTo>
                    <a:pt x="420" y="241"/>
                  </a:lnTo>
                  <a:lnTo>
                    <a:pt x="396" y="260"/>
                  </a:lnTo>
                  <a:lnTo>
                    <a:pt x="362" y="273"/>
                  </a:lnTo>
                  <a:lnTo>
                    <a:pt x="353" y="274"/>
                  </a:lnTo>
                  <a:lnTo>
                    <a:pt x="333" y="278"/>
                  </a:lnTo>
                  <a:lnTo>
                    <a:pt x="311" y="282"/>
                  </a:lnTo>
                  <a:lnTo>
                    <a:pt x="295" y="294"/>
                  </a:lnTo>
                  <a:lnTo>
                    <a:pt x="291" y="307"/>
                  </a:lnTo>
                  <a:lnTo>
                    <a:pt x="280" y="319"/>
                  </a:lnTo>
                  <a:lnTo>
                    <a:pt x="251" y="334"/>
                  </a:lnTo>
                  <a:lnTo>
                    <a:pt x="252" y="349"/>
                  </a:lnTo>
                  <a:lnTo>
                    <a:pt x="241" y="364"/>
                  </a:lnTo>
                  <a:lnTo>
                    <a:pt x="227" y="383"/>
                  </a:lnTo>
                  <a:lnTo>
                    <a:pt x="206" y="384"/>
                  </a:lnTo>
                  <a:lnTo>
                    <a:pt x="190" y="369"/>
                  </a:lnTo>
                  <a:lnTo>
                    <a:pt x="161" y="369"/>
                  </a:lnTo>
                  <a:lnTo>
                    <a:pt x="150" y="358"/>
                  </a:lnTo>
                  <a:lnTo>
                    <a:pt x="148" y="340"/>
                  </a:lnTo>
                  <a:lnTo>
                    <a:pt x="133" y="316"/>
                  </a:lnTo>
                  <a:lnTo>
                    <a:pt x="130" y="304"/>
                  </a:lnTo>
                  <a:lnTo>
                    <a:pt x="136" y="288"/>
                  </a:lnTo>
                  <a:lnTo>
                    <a:pt x="124" y="271"/>
                  </a:lnTo>
                  <a:lnTo>
                    <a:pt x="135" y="257"/>
                  </a:lnTo>
                  <a:lnTo>
                    <a:pt x="129" y="251"/>
                  </a:lnTo>
                  <a:lnTo>
                    <a:pt x="153" y="230"/>
                  </a:lnTo>
                  <a:lnTo>
                    <a:pt x="176" y="223"/>
                  </a:lnTo>
                  <a:lnTo>
                    <a:pt x="185" y="216"/>
                  </a:lnTo>
                  <a:lnTo>
                    <a:pt x="194" y="203"/>
                  </a:lnTo>
                  <a:lnTo>
                    <a:pt x="176" y="209"/>
                  </a:lnTo>
                  <a:lnTo>
                    <a:pt x="167" y="211"/>
                  </a:lnTo>
                  <a:lnTo>
                    <a:pt x="154" y="214"/>
                  </a:lnTo>
                  <a:lnTo>
                    <a:pt x="141" y="208"/>
                  </a:lnTo>
                  <a:lnTo>
                    <a:pt x="146" y="196"/>
                  </a:lnTo>
                  <a:lnTo>
                    <a:pt x="156" y="187"/>
                  </a:lnTo>
                  <a:lnTo>
                    <a:pt x="168" y="187"/>
                  </a:lnTo>
                  <a:lnTo>
                    <a:pt x="193" y="191"/>
                  </a:lnTo>
                  <a:lnTo>
                    <a:pt x="176" y="181"/>
                  </a:lnTo>
                  <a:lnTo>
                    <a:pt x="167" y="175"/>
                  </a:lnTo>
                  <a:lnTo>
                    <a:pt x="153" y="177"/>
                  </a:lnTo>
                  <a:lnTo>
                    <a:pt x="145" y="173"/>
                  </a:lnTo>
                  <a:lnTo>
                    <a:pt x="168" y="158"/>
                  </a:lnTo>
                  <a:lnTo>
                    <a:pt x="163" y="151"/>
                  </a:lnTo>
                  <a:lnTo>
                    <a:pt x="160" y="140"/>
                  </a:lnTo>
                  <a:lnTo>
                    <a:pt x="155" y="123"/>
                  </a:lnTo>
                  <a:lnTo>
                    <a:pt x="143" y="117"/>
                  </a:lnTo>
                  <a:lnTo>
                    <a:pt x="148" y="111"/>
                  </a:lnTo>
                  <a:lnTo>
                    <a:pt x="121" y="102"/>
                  </a:lnTo>
                  <a:lnTo>
                    <a:pt x="96" y="101"/>
                  </a:lnTo>
                  <a:lnTo>
                    <a:pt x="63" y="101"/>
                  </a:lnTo>
                  <a:lnTo>
                    <a:pt x="33" y="102"/>
                  </a:lnTo>
                  <a:lnTo>
                    <a:pt x="23" y="98"/>
                  </a:lnTo>
                  <a:lnTo>
                    <a:pt x="10" y="88"/>
                  </a:lnTo>
                  <a:lnTo>
                    <a:pt x="45" y="83"/>
                  </a:lnTo>
                  <a:lnTo>
                    <a:pt x="69" y="83"/>
                  </a:lnTo>
                  <a:lnTo>
                    <a:pt x="21" y="79"/>
                  </a:lnTo>
                  <a:lnTo>
                    <a:pt x="0" y="73"/>
                  </a:lnTo>
                  <a:lnTo>
                    <a:pt x="7" y="67"/>
                  </a:lnTo>
                  <a:lnTo>
                    <a:pt x="57" y="60"/>
                  </a:lnTo>
                  <a:lnTo>
                    <a:pt x="105" y="54"/>
                  </a:lnTo>
                  <a:lnTo>
                    <a:pt x="114" y="49"/>
                  </a:lnTo>
                  <a:lnTo>
                    <a:pt x="87" y="44"/>
                  </a:lnTo>
                  <a:lnTo>
                    <a:pt x="101" y="38"/>
                  </a:lnTo>
                  <a:lnTo>
                    <a:pt x="148" y="29"/>
                  </a:lnTo>
                  <a:lnTo>
                    <a:pt x="166" y="28"/>
                  </a:lnTo>
                  <a:lnTo>
                    <a:pt x="166" y="22"/>
                  </a:lnTo>
                  <a:lnTo>
                    <a:pt x="195" y="19"/>
                  </a:lnTo>
                  <a:lnTo>
                    <a:pt x="231" y="17"/>
                  </a:lnTo>
                  <a:lnTo>
                    <a:pt x="265" y="17"/>
                  </a:lnTo>
                  <a:lnTo>
                    <a:pt x="274" y="21"/>
                  </a:lnTo>
                  <a:lnTo>
                    <a:pt x="309" y="14"/>
                  </a:lnTo>
                  <a:lnTo>
                    <a:pt x="332" y="19"/>
                  </a:lnTo>
                  <a:lnTo>
                    <a:pt x="347" y="20"/>
                  </a:lnTo>
                  <a:lnTo>
                    <a:pt x="367" y="24"/>
                  </a:lnTo>
                  <a:lnTo>
                    <a:pt x="345" y="17"/>
                  </a:lnTo>
                  <a:lnTo>
                    <a:pt x="350" y="12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8" name="Freeform 80"/>
            <p:cNvSpPr>
              <a:spLocks/>
            </p:cNvSpPr>
            <p:nvPr/>
          </p:nvSpPr>
          <p:spPr bwMode="auto">
            <a:xfrm>
              <a:off x="1516062" y="3321050"/>
              <a:ext cx="119063" cy="134938"/>
            </a:xfrm>
            <a:custGeom>
              <a:avLst/>
              <a:gdLst>
                <a:gd name="T0" fmla="*/ 37 w 75"/>
                <a:gd name="T1" fmla="*/ 85 h 85"/>
                <a:gd name="T2" fmla="*/ 28 w 75"/>
                <a:gd name="T3" fmla="*/ 81 h 85"/>
                <a:gd name="T4" fmla="*/ 17 w 75"/>
                <a:gd name="T5" fmla="*/ 81 h 85"/>
                <a:gd name="T6" fmla="*/ 9 w 75"/>
                <a:gd name="T7" fmla="*/ 77 h 85"/>
                <a:gd name="T8" fmla="*/ 0 w 75"/>
                <a:gd name="T9" fmla="*/ 68 h 85"/>
                <a:gd name="T10" fmla="*/ 1 w 75"/>
                <a:gd name="T11" fmla="*/ 62 h 85"/>
                <a:gd name="T12" fmla="*/ 4 w 75"/>
                <a:gd name="T13" fmla="*/ 58 h 85"/>
                <a:gd name="T14" fmla="*/ 2 w 75"/>
                <a:gd name="T15" fmla="*/ 54 h 85"/>
                <a:gd name="T16" fmla="*/ 12 w 75"/>
                <a:gd name="T17" fmla="*/ 37 h 85"/>
                <a:gd name="T18" fmla="*/ 36 w 75"/>
                <a:gd name="T19" fmla="*/ 37 h 85"/>
                <a:gd name="T20" fmla="*/ 37 w 75"/>
                <a:gd name="T21" fmla="*/ 29 h 85"/>
                <a:gd name="T22" fmla="*/ 34 w 75"/>
                <a:gd name="T23" fmla="*/ 28 h 85"/>
                <a:gd name="T24" fmla="*/ 33 w 75"/>
                <a:gd name="T25" fmla="*/ 24 h 85"/>
                <a:gd name="T26" fmla="*/ 27 w 75"/>
                <a:gd name="T27" fmla="*/ 19 h 85"/>
                <a:gd name="T28" fmla="*/ 21 w 75"/>
                <a:gd name="T29" fmla="*/ 12 h 85"/>
                <a:gd name="T30" fmla="*/ 29 w 75"/>
                <a:gd name="T31" fmla="*/ 12 h 85"/>
                <a:gd name="T32" fmla="*/ 30 w 75"/>
                <a:gd name="T33" fmla="*/ 0 h 85"/>
                <a:gd name="T34" fmla="*/ 47 w 75"/>
                <a:gd name="T35" fmla="*/ 0 h 85"/>
                <a:gd name="T36" fmla="*/ 64 w 75"/>
                <a:gd name="T37" fmla="*/ 0 h 85"/>
                <a:gd name="T38" fmla="*/ 62 w 75"/>
                <a:gd name="T39" fmla="*/ 17 h 85"/>
                <a:gd name="T40" fmla="*/ 58 w 75"/>
                <a:gd name="T41" fmla="*/ 40 h 85"/>
                <a:gd name="T42" fmla="*/ 63 w 75"/>
                <a:gd name="T43" fmla="*/ 40 h 85"/>
                <a:gd name="T44" fmla="*/ 69 w 75"/>
                <a:gd name="T45" fmla="*/ 44 h 85"/>
                <a:gd name="T46" fmla="*/ 71 w 75"/>
                <a:gd name="T47" fmla="*/ 41 h 85"/>
                <a:gd name="T48" fmla="*/ 75 w 75"/>
                <a:gd name="T49" fmla="*/ 44 h 85"/>
                <a:gd name="T50" fmla="*/ 66 w 75"/>
                <a:gd name="T51" fmla="*/ 52 h 85"/>
                <a:gd name="T52" fmla="*/ 57 w 75"/>
                <a:gd name="T53" fmla="*/ 58 h 85"/>
                <a:gd name="T54" fmla="*/ 55 w 75"/>
                <a:gd name="T55" fmla="*/ 61 h 85"/>
                <a:gd name="T56" fmla="*/ 56 w 75"/>
                <a:gd name="T57" fmla="*/ 66 h 85"/>
                <a:gd name="T58" fmla="*/ 52 w 75"/>
                <a:gd name="T59" fmla="*/ 71 h 85"/>
                <a:gd name="T60" fmla="*/ 48 w 75"/>
                <a:gd name="T61" fmla="*/ 72 h 85"/>
                <a:gd name="T62" fmla="*/ 49 w 75"/>
                <a:gd name="T63" fmla="*/ 74 h 85"/>
                <a:gd name="T64" fmla="*/ 45 w 75"/>
                <a:gd name="T65" fmla="*/ 77 h 85"/>
                <a:gd name="T66" fmla="*/ 38 w 75"/>
                <a:gd name="T67" fmla="*/ 82 h 85"/>
                <a:gd name="T68" fmla="*/ 37 w 75"/>
                <a:gd name="T6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5" h="85">
                  <a:moveTo>
                    <a:pt x="37" y="85"/>
                  </a:moveTo>
                  <a:lnTo>
                    <a:pt x="28" y="81"/>
                  </a:lnTo>
                  <a:lnTo>
                    <a:pt x="17" y="81"/>
                  </a:lnTo>
                  <a:lnTo>
                    <a:pt x="9" y="77"/>
                  </a:lnTo>
                  <a:lnTo>
                    <a:pt x="0" y="68"/>
                  </a:lnTo>
                  <a:lnTo>
                    <a:pt x="1" y="62"/>
                  </a:lnTo>
                  <a:lnTo>
                    <a:pt x="4" y="58"/>
                  </a:lnTo>
                  <a:lnTo>
                    <a:pt x="2" y="54"/>
                  </a:lnTo>
                  <a:lnTo>
                    <a:pt x="12" y="37"/>
                  </a:lnTo>
                  <a:lnTo>
                    <a:pt x="36" y="37"/>
                  </a:lnTo>
                  <a:lnTo>
                    <a:pt x="37" y="29"/>
                  </a:lnTo>
                  <a:lnTo>
                    <a:pt x="34" y="28"/>
                  </a:lnTo>
                  <a:lnTo>
                    <a:pt x="33" y="24"/>
                  </a:lnTo>
                  <a:lnTo>
                    <a:pt x="27" y="19"/>
                  </a:lnTo>
                  <a:lnTo>
                    <a:pt x="21" y="12"/>
                  </a:lnTo>
                  <a:lnTo>
                    <a:pt x="29" y="12"/>
                  </a:lnTo>
                  <a:lnTo>
                    <a:pt x="30" y="0"/>
                  </a:lnTo>
                  <a:lnTo>
                    <a:pt x="47" y="0"/>
                  </a:lnTo>
                  <a:lnTo>
                    <a:pt x="64" y="0"/>
                  </a:lnTo>
                  <a:lnTo>
                    <a:pt x="62" y="17"/>
                  </a:lnTo>
                  <a:lnTo>
                    <a:pt x="58" y="40"/>
                  </a:lnTo>
                  <a:lnTo>
                    <a:pt x="63" y="40"/>
                  </a:lnTo>
                  <a:lnTo>
                    <a:pt x="69" y="44"/>
                  </a:lnTo>
                  <a:lnTo>
                    <a:pt x="71" y="41"/>
                  </a:lnTo>
                  <a:lnTo>
                    <a:pt x="75" y="44"/>
                  </a:lnTo>
                  <a:lnTo>
                    <a:pt x="66" y="52"/>
                  </a:lnTo>
                  <a:lnTo>
                    <a:pt x="57" y="58"/>
                  </a:lnTo>
                  <a:lnTo>
                    <a:pt x="55" y="61"/>
                  </a:lnTo>
                  <a:lnTo>
                    <a:pt x="56" y="66"/>
                  </a:lnTo>
                  <a:lnTo>
                    <a:pt x="52" y="71"/>
                  </a:lnTo>
                  <a:lnTo>
                    <a:pt x="48" y="72"/>
                  </a:lnTo>
                  <a:lnTo>
                    <a:pt x="49" y="74"/>
                  </a:lnTo>
                  <a:lnTo>
                    <a:pt x="45" y="77"/>
                  </a:lnTo>
                  <a:lnTo>
                    <a:pt x="38" y="82"/>
                  </a:lnTo>
                  <a:lnTo>
                    <a:pt x="37" y="85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79" name="Freeform 81"/>
            <p:cNvSpPr>
              <a:spLocks/>
            </p:cNvSpPr>
            <p:nvPr/>
          </p:nvSpPr>
          <p:spPr bwMode="auto">
            <a:xfrm>
              <a:off x="2393950" y="3633788"/>
              <a:ext cx="139700" cy="233363"/>
            </a:xfrm>
            <a:custGeom>
              <a:avLst/>
              <a:gdLst>
                <a:gd name="T0" fmla="*/ 32 w 88"/>
                <a:gd name="T1" fmla="*/ 0 h 147"/>
                <a:gd name="T2" fmla="*/ 43 w 88"/>
                <a:gd name="T3" fmla="*/ 7 h 147"/>
                <a:gd name="T4" fmla="*/ 54 w 88"/>
                <a:gd name="T5" fmla="*/ 21 h 147"/>
                <a:gd name="T6" fmla="*/ 54 w 88"/>
                <a:gd name="T7" fmla="*/ 32 h 147"/>
                <a:gd name="T8" fmla="*/ 61 w 88"/>
                <a:gd name="T9" fmla="*/ 32 h 147"/>
                <a:gd name="T10" fmla="*/ 71 w 88"/>
                <a:gd name="T11" fmla="*/ 42 h 147"/>
                <a:gd name="T12" fmla="*/ 78 w 88"/>
                <a:gd name="T13" fmla="*/ 49 h 147"/>
                <a:gd name="T14" fmla="*/ 74 w 88"/>
                <a:gd name="T15" fmla="*/ 68 h 147"/>
                <a:gd name="T16" fmla="*/ 63 w 88"/>
                <a:gd name="T17" fmla="*/ 73 h 147"/>
                <a:gd name="T18" fmla="*/ 64 w 88"/>
                <a:gd name="T19" fmla="*/ 78 h 147"/>
                <a:gd name="T20" fmla="*/ 61 w 88"/>
                <a:gd name="T21" fmla="*/ 89 h 147"/>
                <a:gd name="T22" fmla="*/ 68 w 88"/>
                <a:gd name="T23" fmla="*/ 104 h 147"/>
                <a:gd name="T24" fmla="*/ 74 w 88"/>
                <a:gd name="T25" fmla="*/ 104 h 147"/>
                <a:gd name="T26" fmla="*/ 77 w 88"/>
                <a:gd name="T27" fmla="*/ 116 h 147"/>
                <a:gd name="T28" fmla="*/ 88 w 88"/>
                <a:gd name="T29" fmla="*/ 134 h 147"/>
                <a:gd name="T30" fmla="*/ 83 w 88"/>
                <a:gd name="T31" fmla="*/ 135 h 147"/>
                <a:gd name="T32" fmla="*/ 73 w 88"/>
                <a:gd name="T33" fmla="*/ 133 h 147"/>
                <a:gd name="T34" fmla="*/ 67 w 88"/>
                <a:gd name="T35" fmla="*/ 138 h 147"/>
                <a:gd name="T36" fmla="*/ 59 w 88"/>
                <a:gd name="T37" fmla="*/ 142 h 147"/>
                <a:gd name="T38" fmla="*/ 53 w 88"/>
                <a:gd name="T39" fmla="*/ 143 h 147"/>
                <a:gd name="T40" fmla="*/ 51 w 88"/>
                <a:gd name="T41" fmla="*/ 147 h 147"/>
                <a:gd name="T42" fmla="*/ 42 w 88"/>
                <a:gd name="T43" fmla="*/ 146 h 147"/>
                <a:gd name="T44" fmla="*/ 31 w 88"/>
                <a:gd name="T45" fmla="*/ 136 h 147"/>
                <a:gd name="T46" fmla="*/ 29 w 88"/>
                <a:gd name="T47" fmla="*/ 127 h 147"/>
                <a:gd name="T48" fmla="*/ 25 w 88"/>
                <a:gd name="T49" fmla="*/ 116 h 147"/>
                <a:gd name="T50" fmla="*/ 28 w 88"/>
                <a:gd name="T51" fmla="*/ 98 h 147"/>
                <a:gd name="T52" fmla="*/ 33 w 88"/>
                <a:gd name="T53" fmla="*/ 91 h 147"/>
                <a:gd name="T54" fmla="*/ 29 w 88"/>
                <a:gd name="T55" fmla="*/ 82 h 147"/>
                <a:gd name="T56" fmla="*/ 23 w 88"/>
                <a:gd name="T57" fmla="*/ 78 h 147"/>
                <a:gd name="T58" fmla="*/ 25 w 88"/>
                <a:gd name="T59" fmla="*/ 69 h 147"/>
                <a:gd name="T60" fmla="*/ 21 w 88"/>
                <a:gd name="T61" fmla="*/ 64 h 147"/>
                <a:gd name="T62" fmla="*/ 12 w 88"/>
                <a:gd name="T63" fmla="*/ 65 h 147"/>
                <a:gd name="T64" fmla="*/ 0 w 88"/>
                <a:gd name="T65" fmla="*/ 50 h 147"/>
                <a:gd name="T66" fmla="*/ 5 w 88"/>
                <a:gd name="T67" fmla="*/ 44 h 147"/>
                <a:gd name="T68" fmla="*/ 5 w 88"/>
                <a:gd name="T69" fmla="*/ 34 h 147"/>
                <a:gd name="T70" fmla="*/ 16 w 88"/>
                <a:gd name="T71" fmla="*/ 31 h 147"/>
                <a:gd name="T72" fmla="*/ 21 w 88"/>
                <a:gd name="T73" fmla="*/ 27 h 147"/>
                <a:gd name="T74" fmla="*/ 15 w 88"/>
                <a:gd name="T75" fmla="*/ 19 h 147"/>
                <a:gd name="T76" fmla="*/ 17 w 88"/>
                <a:gd name="T77" fmla="*/ 12 h 147"/>
                <a:gd name="T78" fmla="*/ 32 w 88"/>
                <a:gd name="T7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8" h="147">
                  <a:moveTo>
                    <a:pt x="32" y="0"/>
                  </a:moveTo>
                  <a:lnTo>
                    <a:pt x="43" y="7"/>
                  </a:lnTo>
                  <a:lnTo>
                    <a:pt x="54" y="21"/>
                  </a:lnTo>
                  <a:lnTo>
                    <a:pt x="54" y="32"/>
                  </a:lnTo>
                  <a:lnTo>
                    <a:pt x="61" y="32"/>
                  </a:lnTo>
                  <a:lnTo>
                    <a:pt x="71" y="42"/>
                  </a:lnTo>
                  <a:lnTo>
                    <a:pt x="78" y="49"/>
                  </a:lnTo>
                  <a:lnTo>
                    <a:pt x="74" y="68"/>
                  </a:lnTo>
                  <a:lnTo>
                    <a:pt x="63" y="73"/>
                  </a:lnTo>
                  <a:lnTo>
                    <a:pt x="64" y="78"/>
                  </a:lnTo>
                  <a:lnTo>
                    <a:pt x="61" y="89"/>
                  </a:lnTo>
                  <a:lnTo>
                    <a:pt x="68" y="104"/>
                  </a:lnTo>
                  <a:lnTo>
                    <a:pt x="74" y="104"/>
                  </a:lnTo>
                  <a:lnTo>
                    <a:pt x="77" y="116"/>
                  </a:lnTo>
                  <a:lnTo>
                    <a:pt x="88" y="134"/>
                  </a:lnTo>
                  <a:lnTo>
                    <a:pt x="83" y="135"/>
                  </a:lnTo>
                  <a:lnTo>
                    <a:pt x="73" y="133"/>
                  </a:lnTo>
                  <a:lnTo>
                    <a:pt x="67" y="138"/>
                  </a:lnTo>
                  <a:lnTo>
                    <a:pt x="59" y="142"/>
                  </a:lnTo>
                  <a:lnTo>
                    <a:pt x="53" y="143"/>
                  </a:lnTo>
                  <a:lnTo>
                    <a:pt x="51" y="147"/>
                  </a:lnTo>
                  <a:lnTo>
                    <a:pt x="42" y="146"/>
                  </a:lnTo>
                  <a:lnTo>
                    <a:pt x="31" y="136"/>
                  </a:lnTo>
                  <a:lnTo>
                    <a:pt x="29" y="127"/>
                  </a:lnTo>
                  <a:lnTo>
                    <a:pt x="25" y="116"/>
                  </a:lnTo>
                  <a:lnTo>
                    <a:pt x="28" y="98"/>
                  </a:lnTo>
                  <a:lnTo>
                    <a:pt x="33" y="91"/>
                  </a:lnTo>
                  <a:lnTo>
                    <a:pt x="29" y="82"/>
                  </a:lnTo>
                  <a:lnTo>
                    <a:pt x="23" y="78"/>
                  </a:lnTo>
                  <a:lnTo>
                    <a:pt x="25" y="69"/>
                  </a:lnTo>
                  <a:lnTo>
                    <a:pt x="21" y="64"/>
                  </a:lnTo>
                  <a:lnTo>
                    <a:pt x="12" y="65"/>
                  </a:lnTo>
                  <a:lnTo>
                    <a:pt x="0" y="50"/>
                  </a:lnTo>
                  <a:lnTo>
                    <a:pt x="5" y="44"/>
                  </a:lnTo>
                  <a:lnTo>
                    <a:pt x="5" y="34"/>
                  </a:lnTo>
                  <a:lnTo>
                    <a:pt x="16" y="31"/>
                  </a:lnTo>
                  <a:lnTo>
                    <a:pt x="21" y="27"/>
                  </a:lnTo>
                  <a:lnTo>
                    <a:pt x="15" y="19"/>
                  </a:lnTo>
                  <a:lnTo>
                    <a:pt x="17" y="12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0" name="Freeform 82"/>
            <p:cNvSpPr>
              <a:spLocks/>
            </p:cNvSpPr>
            <p:nvPr/>
          </p:nvSpPr>
          <p:spPr bwMode="auto">
            <a:xfrm>
              <a:off x="1598612" y="3381375"/>
              <a:ext cx="180975" cy="100013"/>
            </a:xfrm>
            <a:custGeom>
              <a:avLst/>
              <a:gdLst>
                <a:gd name="T0" fmla="*/ 34 w 114"/>
                <a:gd name="T1" fmla="*/ 63 h 63"/>
                <a:gd name="T2" fmla="*/ 32 w 114"/>
                <a:gd name="T3" fmla="*/ 56 h 63"/>
                <a:gd name="T4" fmla="*/ 27 w 114"/>
                <a:gd name="T5" fmla="*/ 54 h 63"/>
                <a:gd name="T6" fmla="*/ 29 w 114"/>
                <a:gd name="T7" fmla="*/ 46 h 63"/>
                <a:gd name="T8" fmla="*/ 26 w 114"/>
                <a:gd name="T9" fmla="*/ 44 h 63"/>
                <a:gd name="T10" fmla="*/ 23 w 114"/>
                <a:gd name="T11" fmla="*/ 42 h 63"/>
                <a:gd name="T12" fmla="*/ 14 w 114"/>
                <a:gd name="T13" fmla="*/ 45 h 63"/>
                <a:gd name="T14" fmla="*/ 14 w 114"/>
                <a:gd name="T15" fmla="*/ 42 h 63"/>
                <a:gd name="T16" fmla="*/ 9 w 114"/>
                <a:gd name="T17" fmla="*/ 39 h 63"/>
                <a:gd name="T18" fmla="*/ 5 w 114"/>
                <a:gd name="T19" fmla="*/ 34 h 63"/>
                <a:gd name="T20" fmla="*/ 0 w 114"/>
                <a:gd name="T21" fmla="*/ 33 h 63"/>
                <a:gd name="T22" fmla="*/ 4 w 114"/>
                <a:gd name="T23" fmla="*/ 28 h 63"/>
                <a:gd name="T24" fmla="*/ 3 w 114"/>
                <a:gd name="T25" fmla="*/ 23 h 63"/>
                <a:gd name="T26" fmla="*/ 5 w 114"/>
                <a:gd name="T27" fmla="*/ 19 h 63"/>
                <a:gd name="T28" fmla="*/ 14 w 114"/>
                <a:gd name="T29" fmla="*/ 14 h 63"/>
                <a:gd name="T30" fmla="*/ 23 w 114"/>
                <a:gd name="T31" fmla="*/ 6 h 63"/>
                <a:gd name="T32" fmla="*/ 25 w 114"/>
                <a:gd name="T33" fmla="*/ 7 h 63"/>
                <a:gd name="T34" fmla="*/ 30 w 114"/>
                <a:gd name="T35" fmla="*/ 3 h 63"/>
                <a:gd name="T36" fmla="*/ 35 w 114"/>
                <a:gd name="T37" fmla="*/ 2 h 63"/>
                <a:gd name="T38" fmla="*/ 36 w 114"/>
                <a:gd name="T39" fmla="*/ 4 h 63"/>
                <a:gd name="T40" fmla="*/ 39 w 114"/>
                <a:gd name="T41" fmla="*/ 3 h 63"/>
                <a:gd name="T42" fmla="*/ 48 w 114"/>
                <a:gd name="T43" fmla="*/ 5 h 63"/>
                <a:gd name="T44" fmla="*/ 56 w 114"/>
                <a:gd name="T45" fmla="*/ 4 h 63"/>
                <a:gd name="T46" fmla="*/ 62 w 114"/>
                <a:gd name="T47" fmla="*/ 2 h 63"/>
                <a:gd name="T48" fmla="*/ 65 w 114"/>
                <a:gd name="T49" fmla="*/ 0 h 63"/>
                <a:gd name="T50" fmla="*/ 70 w 114"/>
                <a:gd name="T51" fmla="*/ 1 h 63"/>
                <a:gd name="T52" fmla="*/ 74 w 114"/>
                <a:gd name="T53" fmla="*/ 2 h 63"/>
                <a:gd name="T54" fmla="*/ 79 w 114"/>
                <a:gd name="T55" fmla="*/ 2 h 63"/>
                <a:gd name="T56" fmla="*/ 83 w 114"/>
                <a:gd name="T57" fmla="*/ 0 h 63"/>
                <a:gd name="T58" fmla="*/ 91 w 114"/>
                <a:gd name="T59" fmla="*/ 3 h 63"/>
                <a:gd name="T60" fmla="*/ 94 w 114"/>
                <a:gd name="T61" fmla="*/ 3 h 63"/>
                <a:gd name="T62" fmla="*/ 99 w 114"/>
                <a:gd name="T63" fmla="*/ 7 h 63"/>
                <a:gd name="T64" fmla="*/ 104 w 114"/>
                <a:gd name="T65" fmla="*/ 12 h 63"/>
                <a:gd name="T66" fmla="*/ 110 w 114"/>
                <a:gd name="T67" fmla="*/ 15 h 63"/>
                <a:gd name="T68" fmla="*/ 114 w 114"/>
                <a:gd name="T69" fmla="*/ 21 h 63"/>
                <a:gd name="T70" fmla="*/ 108 w 114"/>
                <a:gd name="T71" fmla="*/ 20 h 63"/>
                <a:gd name="T72" fmla="*/ 105 w 114"/>
                <a:gd name="T73" fmla="*/ 23 h 63"/>
                <a:gd name="T74" fmla="*/ 99 w 114"/>
                <a:gd name="T75" fmla="*/ 26 h 63"/>
                <a:gd name="T76" fmla="*/ 94 w 114"/>
                <a:gd name="T77" fmla="*/ 26 h 63"/>
                <a:gd name="T78" fmla="*/ 90 w 114"/>
                <a:gd name="T79" fmla="*/ 29 h 63"/>
                <a:gd name="T80" fmla="*/ 86 w 114"/>
                <a:gd name="T81" fmla="*/ 28 h 63"/>
                <a:gd name="T82" fmla="*/ 84 w 114"/>
                <a:gd name="T83" fmla="*/ 25 h 63"/>
                <a:gd name="T84" fmla="*/ 82 w 114"/>
                <a:gd name="T85" fmla="*/ 25 h 63"/>
                <a:gd name="T86" fmla="*/ 79 w 114"/>
                <a:gd name="T87" fmla="*/ 30 h 63"/>
                <a:gd name="T88" fmla="*/ 77 w 114"/>
                <a:gd name="T89" fmla="*/ 30 h 63"/>
                <a:gd name="T90" fmla="*/ 76 w 114"/>
                <a:gd name="T91" fmla="*/ 34 h 63"/>
                <a:gd name="T92" fmla="*/ 69 w 114"/>
                <a:gd name="T93" fmla="*/ 40 h 63"/>
                <a:gd name="T94" fmla="*/ 66 w 114"/>
                <a:gd name="T95" fmla="*/ 42 h 63"/>
                <a:gd name="T96" fmla="*/ 64 w 114"/>
                <a:gd name="T97" fmla="*/ 45 h 63"/>
                <a:gd name="T98" fmla="*/ 59 w 114"/>
                <a:gd name="T99" fmla="*/ 41 h 63"/>
                <a:gd name="T100" fmla="*/ 54 w 114"/>
                <a:gd name="T101" fmla="*/ 46 h 63"/>
                <a:gd name="T102" fmla="*/ 51 w 114"/>
                <a:gd name="T103" fmla="*/ 46 h 63"/>
                <a:gd name="T104" fmla="*/ 46 w 114"/>
                <a:gd name="T105" fmla="*/ 47 h 63"/>
                <a:gd name="T106" fmla="*/ 46 w 114"/>
                <a:gd name="T107" fmla="*/ 57 h 63"/>
                <a:gd name="T108" fmla="*/ 43 w 114"/>
                <a:gd name="T109" fmla="*/ 57 h 63"/>
                <a:gd name="T110" fmla="*/ 40 w 114"/>
                <a:gd name="T111" fmla="*/ 62 h 63"/>
                <a:gd name="T112" fmla="*/ 34 w 114"/>
                <a:gd name="T1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4" h="63">
                  <a:moveTo>
                    <a:pt x="34" y="63"/>
                  </a:moveTo>
                  <a:lnTo>
                    <a:pt x="32" y="56"/>
                  </a:lnTo>
                  <a:lnTo>
                    <a:pt x="27" y="54"/>
                  </a:lnTo>
                  <a:lnTo>
                    <a:pt x="29" y="46"/>
                  </a:lnTo>
                  <a:lnTo>
                    <a:pt x="26" y="44"/>
                  </a:lnTo>
                  <a:lnTo>
                    <a:pt x="23" y="42"/>
                  </a:lnTo>
                  <a:lnTo>
                    <a:pt x="14" y="45"/>
                  </a:lnTo>
                  <a:lnTo>
                    <a:pt x="14" y="42"/>
                  </a:lnTo>
                  <a:lnTo>
                    <a:pt x="9" y="39"/>
                  </a:lnTo>
                  <a:lnTo>
                    <a:pt x="5" y="34"/>
                  </a:lnTo>
                  <a:lnTo>
                    <a:pt x="0" y="33"/>
                  </a:lnTo>
                  <a:lnTo>
                    <a:pt x="4" y="28"/>
                  </a:lnTo>
                  <a:lnTo>
                    <a:pt x="3" y="23"/>
                  </a:lnTo>
                  <a:lnTo>
                    <a:pt x="5" y="19"/>
                  </a:lnTo>
                  <a:lnTo>
                    <a:pt x="14" y="14"/>
                  </a:lnTo>
                  <a:lnTo>
                    <a:pt x="23" y="6"/>
                  </a:lnTo>
                  <a:lnTo>
                    <a:pt x="25" y="7"/>
                  </a:lnTo>
                  <a:lnTo>
                    <a:pt x="30" y="3"/>
                  </a:lnTo>
                  <a:lnTo>
                    <a:pt x="35" y="2"/>
                  </a:lnTo>
                  <a:lnTo>
                    <a:pt x="36" y="4"/>
                  </a:lnTo>
                  <a:lnTo>
                    <a:pt x="39" y="3"/>
                  </a:lnTo>
                  <a:lnTo>
                    <a:pt x="48" y="5"/>
                  </a:lnTo>
                  <a:lnTo>
                    <a:pt x="56" y="4"/>
                  </a:lnTo>
                  <a:lnTo>
                    <a:pt x="62" y="2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4" y="2"/>
                  </a:lnTo>
                  <a:lnTo>
                    <a:pt x="79" y="2"/>
                  </a:lnTo>
                  <a:lnTo>
                    <a:pt x="83" y="0"/>
                  </a:lnTo>
                  <a:lnTo>
                    <a:pt x="91" y="3"/>
                  </a:lnTo>
                  <a:lnTo>
                    <a:pt x="94" y="3"/>
                  </a:lnTo>
                  <a:lnTo>
                    <a:pt x="99" y="7"/>
                  </a:lnTo>
                  <a:lnTo>
                    <a:pt x="104" y="12"/>
                  </a:lnTo>
                  <a:lnTo>
                    <a:pt x="110" y="15"/>
                  </a:lnTo>
                  <a:lnTo>
                    <a:pt x="114" y="21"/>
                  </a:lnTo>
                  <a:lnTo>
                    <a:pt x="108" y="20"/>
                  </a:lnTo>
                  <a:lnTo>
                    <a:pt x="105" y="23"/>
                  </a:lnTo>
                  <a:lnTo>
                    <a:pt x="99" y="26"/>
                  </a:lnTo>
                  <a:lnTo>
                    <a:pt x="94" y="26"/>
                  </a:lnTo>
                  <a:lnTo>
                    <a:pt x="90" y="29"/>
                  </a:lnTo>
                  <a:lnTo>
                    <a:pt x="86" y="28"/>
                  </a:lnTo>
                  <a:lnTo>
                    <a:pt x="84" y="25"/>
                  </a:lnTo>
                  <a:lnTo>
                    <a:pt x="82" y="25"/>
                  </a:lnTo>
                  <a:lnTo>
                    <a:pt x="79" y="30"/>
                  </a:lnTo>
                  <a:lnTo>
                    <a:pt x="77" y="30"/>
                  </a:lnTo>
                  <a:lnTo>
                    <a:pt x="76" y="34"/>
                  </a:lnTo>
                  <a:lnTo>
                    <a:pt x="69" y="40"/>
                  </a:lnTo>
                  <a:lnTo>
                    <a:pt x="66" y="42"/>
                  </a:lnTo>
                  <a:lnTo>
                    <a:pt x="64" y="45"/>
                  </a:lnTo>
                  <a:lnTo>
                    <a:pt x="59" y="41"/>
                  </a:lnTo>
                  <a:lnTo>
                    <a:pt x="54" y="46"/>
                  </a:lnTo>
                  <a:lnTo>
                    <a:pt x="51" y="46"/>
                  </a:lnTo>
                  <a:lnTo>
                    <a:pt x="46" y="47"/>
                  </a:lnTo>
                  <a:lnTo>
                    <a:pt x="46" y="57"/>
                  </a:lnTo>
                  <a:lnTo>
                    <a:pt x="43" y="57"/>
                  </a:lnTo>
                  <a:lnTo>
                    <a:pt x="40" y="62"/>
                  </a:lnTo>
                  <a:lnTo>
                    <a:pt x="34" y="63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1" name="Freeform 83"/>
            <p:cNvSpPr>
              <a:spLocks/>
            </p:cNvSpPr>
            <p:nvPr/>
          </p:nvSpPr>
          <p:spPr bwMode="auto">
            <a:xfrm>
              <a:off x="4538662" y="2379662"/>
              <a:ext cx="149225" cy="130175"/>
            </a:xfrm>
            <a:custGeom>
              <a:avLst/>
              <a:gdLst>
                <a:gd name="T0" fmla="*/ 343 w 386"/>
                <a:gd name="T1" fmla="*/ 50 h 337"/>
                <a:gd name="T2" fmla="*/ 363 w 386"/>
                <a:gd name="T3" fmla="*/ 82 h 337"/>
                <a:gd name="T4" fmla="*/ 386 w 386"/>
                <a:gd name="T5" fmla="*/ 106 h 337"/>
                <a:gd name="T6" fmla="*/ 363 w 386"/>
                <a:gd name="T7" fmla="*/ 137 h 337"/>
                <a:gd name="T8" fmla="*/ 331 w 386"/>
                <a:gd name="T9" fmla="*/ 119 h 337"/>
                <a:gd name="T10" fmla="*/ 284 w 386"/>
                <a:gd name="T11" fmla="*/ 120 h 337"/>
                <a:gd name="T12" fmla="*/ 225 w 386"/>
                <a:gd name="T13" fmla="*/ 106 h 337"/>
                <a:gd name="T14" fmla="*/ 194 w 386"/>
                <a:gd name="T15" fmla="*/ 108 h 337"/>
                <a:gd name="T16" fmla="*/ 181 w 386"/>
                <a:gd name="T17" fmla="*/ 125 h 337"/>
                <a:gd name="T18" fmla="*/ 155 w 386"/>
                <a:gd name="T19" fmla="*/ 106 h 337"/>
                <a:gd name="T20" fmla="*/ 144 w 386"/>
                <a:gd name="T21" fmla="*/ 141 h 337"/>
                <a:gd name="T22" fmla="*/ 180 w 386"/>
                <a:gd name="T23" fmla="*/ 180 h 337"/>
                <a:gd name="T24" fmla="*/ 196 w 386"/>
                <a:gd name="T25" fmla="*/ 206 h 337"/>
                <a:gd name="T26" fmla="*/ 230 w 386"/>
                <a:gd name="T27" fmla="*/ 237 h 337"/>
                <a:gd name="T28" fmla="*/ 257 w 386"/>
                <a:gd name="T29" fmla="*/ 256 h 337"/>
                <a:gd name="T30" fmla="*/ 286 w 386"/>
                <a:gd name="T31" fmla="*/ 291 h 337"/>
                <a:gd name="T32" fmla="*/ 349 w 386"/>
                <a:gd name="T33" fmla="*/ 323 h 337"/>
                <a:gd name="T34" fmla="*/ 342 w 386"/>
                <a:gd name="T35" fmla="*/ 337 h 337"/>
                <a:gd name="T36" fmla="*/ 276 w 386"/>
                <a:gd name="T37" fmla="*/ 306 h 337"/>
                <a:gd name="T38" fmla="*/ 234 w 386"/>
                <a:gd name="T39" fmla="*/ 276 h 337"/>
                <a:gd name="T40" fmla="*/ 170 w 386"/>
                <a:gd name="T41" fmla="*/ 251 h 337"/>
                <a:gd name="T42" fmla="*/ 108 w 386"/>
                <a:gd name="T43" fmla="*/ 189 h 337"/>
                <a:gd name="T44" fmla="*/ 121 w 386"/>
                <a:gd name="T45" fmla="*/ 183 h 337"/>
                <a:gd name="T46" fmla="*/ 88 w 386"/>
                <a:gd name="T47" fmla="*/ 148 h 337"/>
                <a:gd name="T48" fmla="*/ 85 w 386"/>
                <a:gd name="T49" fmla="*/ 119 h 337"/>
                <a:gd name="T50" fmla="*/ 40 w 386"/>
                <a:gd name="T51" fmla="*/ 106 h 337"/>
                <a:gd name="T52" fmla="*/ 22 w 386"/>
                <a:gd name="T53" fmla="*/ 142 h 337"/>
                <a:gd name="T54" fmla="*/ 0 w 386"/>
                <a:gd name="T55" fmla="*/ 114 h 337"/>
                <a:gd name="T56" fmla="*/ 0 w 386"/>
                <a:gd name="T57" fmla="*/ 85 h 337"/>
                <a:gd name="T58" fmla="*/ 2 w 386"/>
                <a:gd name="T59" fmla="*/ 84 h 337"/>
                <a:gd name="T60" fmla="*/ 49 w 386"/>
                <a:gd name="T61" fmla="*/ 87 h 337"/>
                <a:gd name="T62" fmla="*/ 61 w 386"/>
                <a:gd name="T63" fmla="*/ 72 h 337"/>
                <a:gd name="T64" fmla="*/ 85 w 386"/>
                <a:gd name="T65" fmla="*/ 86 h 337"/>
                <a:gd name="T66" fmla="*/ 111 w 386"/>
                <a:gd name="T67" fmla="*/ 88 h 337"/>
                <a:gd name="T68" fmla="*/ 109 w 386"/>
                <a:gd name="T69" fmla="*/ 64 h 337"/>
                <a:gd name="T70" fmla="*/ 132 w 386"/>
                <a:gd name="T71" fmla="*/ 56 h 337"/>
                <a:gd name="T72" fmla="*/ 136 w 386"/>
                <a:gd name="T73" fmla="*/ 22 h 337"/>
                <a:gd name="T74" fmla="*/ 187 w 386"/>
                <a:gd name="T75" fmla="*/ 0 h 337"/>
                <a:gd name="T76" fmla="*/ 210 w 386"/>
                <a:gd name="T77" fmla="*/ 10 h 337"/>
                <a:gd name="T78" fmla="*/ 263 w 386"/>
                <a:gd name="T79" fmla="*/ 46 h 337"/>
                <a:gd name="T80" fmla="*/ 320 w 386"/>
                <a:gd name="T81" fmla="*/ 62 h 337"/>
                <a:gd name="T82" fmla="*/ 344 w 386"/>
                <a:gd name="T83" fmla="*/ 5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" h="337">
                  <a:moveTo>
                    <a:pt x="343" y="50"/>
                  </a:moveTo>
                  <a:lnTo>
                    <a:pt x="363" y="82"/>
                  </a:lnTo>
                  <a:lnTo>
                    <a:pt x="386" y="106"/>
                  </a:lnTo>
                  <a:lnTo>
                    <a:pt x="363" y="137"/>
                  </a:lnTo>
                  <a:lnTo>
                    <a:pt x="331" y="119"/>
                  </a:lnTo>
                  <a:lnTo>
                    <a:pt x="284" y="120"/>
                  </a:lnTo>
                  <a:lnTo>
                    <a:pt x="225" y="106"/>
                  </a:lnTo>
                  <a:lnTo>
                    <a:pt x="194" y="108"/>
                  </a:lnTo>
                  <a:lnTo>
                    <a:pt x="181" y="125"/>
                  </a:lnTo>
                  <a:lnTo>
                    <a:pt x="155" y="106"/>
                  </a:lnTo>
                  <a:lnTo>
                    <a:pt x="144" y="141"/>
                  </a:lnTo>
                  <a:lnTo>
                    <a:pt x="180" y="180"/>
                  </a:lnTo>
                  <a:lnTo>
                    <a:pt x="196" y="206"/>
                  </a:lnTo>
                  <a:lnTo>
                    <a:pt x="230" y="237"/>
                  </a:lnTo>
                  <a:lnTo>
                    <a:pt x="257" y="256"/>
                  </a:lnTo>
                  <a:lnTo>
                    <a:pt x="286" y="291"/>
                  </a:lnTo>
                  <a:lnTo>
                    <a:pt x="349" y="323"/>
                  </a:lnTo>
                  <a:lnTo>
                    <a:pt x="342" y="337"/>
                  </a:lnTo>
                  <a:lnTo>
                    <a:pt x="276" y="306"/>
                  </a:lnTo>
                  <a:lnTo>
                    <a:pt x="234" y="276"/>
                  </a:lnTo>
                  <a:lnTo>
                    <a:pt x="170" y="251"/>
                  </a:lnTo>
                  <a:lnTo>
                    <a:pt x="108" y="189"/>
                  </a:lnTo>
                  <a:lnTo>
                    <a:pt x="121" y="183"/>
                  </a:lnTo>
                  <a:lnTo>
                    <a:pt x="88" y="148"/>
                  </a:lnTo>
                  <a:lnTo>
                    <a:pt x="85" y="119"/>
                  </a:lnTo>
                  <a:lnTo>
                    <a:pt x="40" y="106"/>
                  </a:lnTo>
                  <a:lnTo>
                    <a:pt x="22" y="142"/>
                  </a:lnTo>
                  <a:lnTo>
                    <a:pt x="0" y="114"/>
                  </a:lnTo>
                  <a:lnTo>
                    <a:pt x="0" y="85"/>
                  </a:lnTo>
                  <a:lnTo>
                    <a:pt x="2" y="84"/>
                  </a:lnTo>
                  <a:lnTo>
                    <a:pt x="49" y="87"/>
                  </a:lnTo>
                  <a:lnTo>
                    <a:pt x="61" y="72"/>
                  </a:lnTo>
                  <a:lnTo>
                    <a:pt x="85" y="86"/>
                  </a:lnTo>
                  <a:lnTo>
                    <a:pt x="111" y="88"/>
                  </a:lnTo>
                  <a:lnTo>
                    <a:pt x="109" y="64"/>
                  </a:lnTo>
                  <a:lnTo>
                    <a:pt x="132" y="56"/>
                  </a:lnTo>
                  <a:lnTo>
                    <a:pt x="136" y="22"/>
                  </a:lnTo>
                  <a:lnTo>
                    <a:pt x="187" y="0"/>
                  </a:lnTo>
                  <a:lnTo>
                    <a:pt x="210" y="10"/>
                  </a:lnTo>
                  <a:lnTo>
                    <a:pt x="263" y="46"/>
                  </a:lnTo>
                  <a:lnTo>
                    <a:pt x="320" y="62"/>
                  </a:lnTo>
                  <a:lnTo>
                    <a:pt x="344" y="50"/>
                  </a:lnTo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2" name="Freeform 84"/>
            <p:cNvSpPr>
              <a:spLocks/>
            </p:cNvSpPr>
            <p:nvPr/>
          </p:nvSpPr>
          <p:spPr bwMode="auto">
            <a:xfrm>
              <a:off x="2041525" y="3252787"/>
              <a:ext cx="85725" cy="61913"/>
            </a:xfrm>
            <a:custGeom>
              <a:avLst/>
              <a:gdLst>
                <a:gd name="T0" fmla="*/ 27 w 54"/>
                <a:gd name="T1" fmla="*/ 0 h 39"/>
                <a:gd name="T2" fmla="*/ 38 w 54"/>
                <a:gd name="T3" fmla="*/ 0 h 39"/>
                <a:gd name="T4" fmla="*/ 53 w 54"/>
                <a:gd name="T5" fmla="*/ 4 h 39"/>
                <a:gd name="T6" fmla="*/ 54 w 54"/>
                <a:gd name="T7" fmla="*/ 15 h 39"/>
                <a:gd name="T8" fmla="*/ 51 w 54"/>
                <a:gd name="T9" fmla="*/ 23 h 39"/>
                <a:gd name="T10" fmla="*/ 46 w 54"/>
                <a:gd name="T11" fmla="*/ 27 h 39"/>
                <a:gd name="T12" fmla="*/ 50 w 54"/>
                <a:gd name="T13" fmla="*/ 33 h 39"/>
                <a:gd name="T14" fmla="*/ 49 w 54"/>
                <a:gd name="T15" fmla="*/ 39 h 39"/>
                <a:gd name="T16" fmla="*/ 38 w 54"/>
                <a:gd name="T17" fmla="*/ 35 h 39"/>
                <a:gd name="T18" fmla="*/ 29 w 54"/>
                <a:gd name="T19" fmla="*/ 36 h 39"/>
                <a:gd name="T20" fmla="*/ 18 w 54"/>
                <a:gd name="T21" fmla="*/ 35 h 39"/>
                <a:gd name="T22" fmla="*/ 9 w 54"/>
                <a:gd name="T23" fmla="*/ 39 h 39"/>
                <a:gd name="T24" fmla="*/ 0 w 54"/>
                <a:gd name="T25" fmla="*/ 32 h 39"/>
                <a:gd name="T26" fmla="*/ 3 w 54"/>
                <a:gd name="T27" fmla="*/ 26 h 39"/>
                <a:gd name="T28" fmla="*/ 19 w 54"/>
                <a:gd name="T29" fmla="*/ 29 h 39"/>
                <a:gd name="T30" fmla="*/ 33 w 54"/>
                <a:gd name="T31" fmla="*/ 30 h 39"/>
                <a:gd name="T32" fmla="*/ 39 w 54"/>
                <a:gd name="T33" fmla="*/ 26 h 39"/>
                <a:gd name="T34" fmla="*/ 32 w 54"/>
                <a:gd name="T35" fmla="*/ 17 h 39"/>
                <a:gd name="T36" fmla="*/ 33 w 54"/>
                <a:gd name="T37" fmla="*/ 9 h 39"/>
                <a:gd name="T38" fmla="*/ 22 w 54"/>
                <a:gd name="T39" fmla="*/ 5 h 39"/>
                <a:gd name="T40" fmla="*/ 27 w 54"/>
                <a:gd name="T4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39">
                  <a:moveTo>
                    <a:pt x="27" y="0"/>
                  </a:moveTo>
                  <a:lnTo>
                    <a:pt x="38" y="0"/>
                  </a:lnTo>
                  <a:lnTo>
                    <a:pt x="53" y="4"/>
                  </a:lnTo>
                  <a:lnTo>
                    <a:pt x="54" y="15"/>
                  </a:lnTo>
                  <a:lnTo>
                    <a:pt x="51" y="23"/>
                  </a:lnTo>
                  <a:lnTo>
                    <a:pt x="46" y="27"/>
                  </a:lnTo>
                  <a:lnTo>
                    <a:pt x="50" y="33"/>
                  </a:lnTo>
                  <a:lnTo>
                    <a:pt x="49" y="39"/>
                  </a:lnTo>
                  <a:lnTo>
                    <a:pt x="38" y="35"/>
                  </a:lnTo>
                  <a:lnTo>
                    <a:pt x="29" y="36"/>
                  </a:lnTo>
                  <a:lnTo>
                    <a:pt x="18" y="35"/>
                  </a:lnTo>
                  <a:lnTo>
                    <a:pt x="9" y="39"/>
                  </a:lnTo>
                  <a:lnTo>
                    <a:pt x="0" y="32"/>
                  </a:lnTo>
                  <a:lnTo>
                    <a:pt x="3" y="26"/>
                  </a:lnTo>
                  <a:lnTo>
                    <a:pt x="19" y="29"/>
                  </a:lnTo>
                  <a:lnTo>
                    <a:pt x="33" y="30"/>
                  </a:lnTo>
                  <a:lnTo>
                    <a:pt x="39" y="26"/>
                  </a:lnTo>
                  <a:lnTo>
                    <a:pt x="32" y="17"/>
                  </a:lnTo>
                  <a:lnTo>
                    <a:pt x="33" y="9"/>
                  </a:lnTo>
                  <a:lnTo>
                    <a:pt x="22" y="5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3" name="Freeform 85"/>
            <p:cNvSpPr>
              <a:spLocks/>
            </p:cNvSpPr>
            <p:nvPr/>
          </p:nvSpPr>
          <p:spPr bwMode="auto">
            <a:xfrm>
              <a:off x="4600575" y="2311400"/>
              <a:ext cx="165100" cy="92075"/>
            </a:xfrm>
            <a:custGeom>
              <a:avLst/>
              <a:gdLst>
                <a:gd name="T0" fmla="*/ 0 w 104"/>
                <a:gd name="T1" fmla="*/ 36 h 58"/>
                <a:gd name="T2" fmla="*/ 5 w 104"/>
                <a:gd name="T3" fmla="*/ 23 h 58"/>
                <a:gd name="T4" fmla="*/ 1 w 104"/>
                <a:gd name="T5" fmla="*/ 18 h 58"/>
                <a:gd name="T6" fmla="*/ 10 w 104"/>
                <a:gd name="T7" fmla="*/ 18 h 58"/>
                <a:gd name="T8" fmla="*/ 11 w 104"/>
                <a:gd name="T9" fmla="*/ 10 h 58"/>
                <a:gd name="T10" fmla="*/ 20 w 104"/>
                <a:gd name="T11" fmla="*/ 15 h 58"/>
                <a:gd name="T12" fmla="*/ 26 w 104"/>
                <a:gd name="T13" fmla="*/ 17 h 58"/>
                <a:gd name="T14" fmla="*/ 39 w 104"/>
                <a:gd name="T15" fmla="*/ 15 h 58"/>
                <a:gd name="T16" fmla="*/ 40 w 104"/>
                <a:gd name="T17" fmla="*/ 11 h 58"/>
                <a:gd name="T18" fmla="*/ 46 w 104"/>
                <a:gd name="T19" fmla="*/ 10 h 58"/>
                <a:gd name="T20" fmla="*/ 54 w 104"/>
                <a:gd name="T21" fmla="*/ 7 h 58"/>
                <a:gd name="T22" fmla="*/ 56 w 104"/>
                <a:gd name="T23" fmla="*/ 8 h 58"/>
                <a:gd name="T24" fmla="*/ 63 w 104"/>
                <a:gd name="T25" fmla="*/ 6 h 58"/>
                <a:gd name="T26" fmla="*/ 66 w 104"/>
                <a:gd name="T27" fmla="*/ 1 h 58"/>
                <a:gd name="T28" fmla="*/ 72 w 104"/>
                <a:gd name="T29" fmla="*/ 0 h 58"/>
                <a:gd name="T30" fmla="*/ 90 w 104"/>
                <a:gd name="T31" fmla="*/ 6 h 58"/>
                <a:gd name="T32" fmla="*/ 93 w 104"/>
                <a:gd name="T33" fmla="*/ 4 h 58"/>
                <a:gd name="T34" fmla="*/ 102 w 104"/>
                <a:gd name="T35" fmla="*/ 9 h 58"/>
                <a:gd name="T36" fmla="*/ 104 w 104"/>
                <a:gd name="T37" fmla="*/ 15 h 58"/>
                <a:gd name="T38" fmla="*/ 95 w 104"/>
                <a:gd name="T39" fmla="*/ 19 h 58"/>
                <a:gd name="T40" fmla="*/ 89 w 104"/>
                <a:gd name="T41" fmla="*/ 33 h 58"/>
                <a:gd name="T42" fmla="*/ 80 w 104"/>
                <a:gd name="T43" fmla="*/ 47 h 58"/>
                <a:gd name="T44" fmla="*/ 67 w 104"/>
                <a:gd name="T45" fmla="*/ 51 h 58"/>
                <a:gd name="T46" fmla="*/ 57 w 104"/>
                <a:gd name="T47" fmla="*/ 50 h 58"/>
                <a:gd name="T48" fmla="*/ 45 w 104"/>
                <a:gd name="T49" fmla="*/ 55 h 58"/>
                <a:gd name="T50" fmla="*/ 39 w 104"/>
                <a:gd name="T51" fmla="*/ 58 h 58"/>
                <a:gd name="T52" fmla="*/ 25 w 104"/>
                <a:gd name="T53" fmla="*/ 54 h 58"/>
                <a:gd name="T54" fmla="*/ 12 w 104"/>
                <a:gd name="T55" fmla="*/ 45 h 58"/>
                <a:gd name="T56" fmla="*/ 7 w 104"/>
                <a:gd name="T57" fmla="*/ 43 h 58"/>
                <a:gd name="T58" fmla="*/ 3 w 104"/>
                <a:gd name="T59" fmla="*/ 36 h 58"/>
                <a:gd name="T60" fmla="*/ 0 w 104"/>
                <a:gd name="T61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58">
                  <a:moveTo>
                    <a:pt x="0" y="36"/>
                  </a:moveTo>
                  <a:lnTo>
                    <a:pt x="5" y="23"/>
                  </a:lnTo>
                  <a:lnTo>
                    <a:pt x="1" y="18"/>
                  </a:lnTo>
                  <a:lnTo>
                    <a:pt x="10" y="18"/>
                  </a:lnTo>
                  <a:lnTo>
                    <a:pt x="11" y="10"/>
                  </a:lnTo>
                  <a:lnTo>
                    <a:pt x="20" y="15"/>
                  </a:lnTo>
                  <a:lnTo>
                    <a:pt x="26" y="17"/>
                  </a:lnTo>
                  <a:lnTo>
                    <a:pt x="39" y="15"/>
                  </a:lnTo>
                  <a:lnTo>
                    <a:pt x="40" y="11"/>
                  </a:lnTo>
                  <a:lnTo>
                    <a:pt x="46" y="10"/>
                  </a:lnTo>
                  <a:lnTo>
                    <a:pt x="54" y="7"/>
                  </a:lnTo>
                  <a:lnTo>
                    <a:pt x="56" y="8"/>
                  </a:lnTo>
                  <a:lnTo>
                    <a:pt x="63" y="6"/>
                  </a:lnTo>
                  <a:lnTo>
                    <a:pt x="66" y="1"/>
                  </a:lnTo>
                  <a:lnTo>
                    <a:pt x="72" y="0"/>
                  </a:lnTo>
                  <a:lnTo>
                    <a:pt x="90" y="6"/>
                  </a:lnTo>
                  <a:lnTo>
                    <a:pt x="93" y="4"/>
                  </a:lnTo>
                  <a:lnTo>
                    <a:pt x="102" y="9"/>
                  </a:lnTo>
                  <a:lnTo>
                    <a:pt x="104" y="15"/>
                  </a:lnTo>
                  <a:lnTo>
                    <a:pt x="95" y="19"/>
                  </a:lnTo>
                  <a:lnTo>
                    <a:pt x="89" y="33"/>
                  </a:lnTo>
                  <a:lnTo>
                    <a:pt x="80" y="47"/>
                  </a:lnTo>
                  <a:lnTo>
                    <a:pt x="67" y="51"/>
                  </a:lnTo>
                  <a:lnTo>
                    <a:pt x="57" y="50"/>
                  </a:lnTo>
                  <a:lnTo>
                    <a:pt x="45" y="55"/>
                  </a:lnTo>
                  <a:lnTo>
                    <a:pt x="39" y="58"/>
                  </a:lnTo>
                  <a:lnTo>
                    <a:pt x="25" y="54"/>
                  </a:lnTo>
                  <a:lnTo>
                    <a:pt x="12" y="45"/>
                  </a:lnTo>
                  <a:lnTo>
                    <a:pt x="7" y="43"/>
                  </a:lnTo>
                  <a:lnTo>
                    <a:pt x="3" y="36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4" name="Freeform 86"/>
            <p:cNvSpPr>
              <a:spLocks noEditPoints="1"/>
            </p:cNvSpPr>
            <p:nvPr/>
          </p:nvSpPr>
          <p:spPr bwMode="auto">
            <a:xfrm>
              <a:off x="6958012" y="3729038"/>
              <a:ext cx="1335088" cy="522288"/>
            </a:xfrm>
            <a:custGeom>
              <a:avLst/>
              <a:gdLst>
                <a:gd name="T0" fmla="*/ 552 w 3445"/>
                <a:gd name="T1" fmla="*/ 826 h 1349"/>
                <a:gd name="T2" fmla="*/ 373 w 3445"/>
                <a:gd name="T3" fmla="*/ 522 h 1349"/>
                <a:gd name="T4" fmla="*/ 188 w 3445"/>
                <a:gd name="T5" fmla="*/ 258 h 1349"/>
                <a:gd name="T6" fmla="*/ 0 w 3445"/>
                <a:gd name="T7" fmla="*/ 0 h 1349"/>
                <a:gd name="T8" fmla="*/ 294 w 3445"/>
                <a:gd name="T9" fmla="*/ 161 h 1349"/>
                <a:gd name="T10" fmla="*/ 550 w 3445"/>
                <a:gd name="T11" fmla="*/ 347 h 1349"/>
                <a:gd name="T12" fmla="*/ 664 w 3445"/>
                <a:gd name="T13" fmla="*/ 557 h 1349"/>
                <a:gd name="T14" fmla="*/ 784 w 3445"/>
                <a:gd name="T15" fmla="*/ 673 h 1349"/>
                <a:gd name="T16" fmla="*/ 1707 w 3445"/>
                <a:gd name="T17" fmla="*/ 311 h 1349"/>
                <a:gd name="T18" fmla="*/ 1681 w 3445"/>
                <a:gd name="T19" fmla="*/ 535 h 1349"/>
                <a:gd name="T20" fmla="*/ 1562 w 3445"/>
                <a:gd name="T21" fmla="*/ 778 h 1349"/>
                <a:gd name="T22" fmla="*/ 1357 w 3445"/>
                <a:gd name="T23" fmla="*/ 732 h 1349"/>
                <a:gd name="T24" fmla="*/ 1129 w 3445"/>
                <a:gd name="T25" fmla="*/ 716 h 1349"/>
                <a:gd name="T26" fmla="*/ 1037 w 3445"/>
                <a:gd name="T27" fmla="*/ 431 h 1349"/>
                <a:gd name="T28" fmla="*/ 1154 w 3445"/>
                <a:gd name="T29" fmla="*/ 401 h 1349"/>
                <a:gd name="T30" fmla="*/ 1330 w 3445"/>
                <a:gd name="T31" fmla="*/ 339 h 1349"/>
                <a:gd name="T32" fmla="*/ 1527 w 3445"/>
                <a:gd name="T33" fmla="*/ 197 h 1349"/>
                <a:gd name="T34" fmla="*/ 1662 w 3445"/>
                <a:gd name="T35" fmla="*/ 191 h 1349"/>
                <a:gd name="T36" fmla="*/ 2518 w 3445"/>
                <a:gd name="T37" fmla="*/ 445 h 1349"/>
                <a:gd name="T38" fmla="*/ 2477 w 3445"/>
                <a:gd name="T39" fmla="*/ 543 h 1349"/>
                <a:gd name="T40" fmla="*/ 2463 w 3445"/>
                <a:gd name="T41" fmla="*/ 281 h 1349"/>
                <a:gd name="T42" fmla="*/ 2262 w 3445"/>
                <a:gd name="T43" fmla="*/ 346 h 1349"/>
                <a:gd name="T44" fmla="*/ 1948 w 3445"/>
                <a:gd name="T45" fmla="*/ 434 h 1349"/>
                <a:gd name="T46" fmla="*/ 1979 w 3445"/>
                <a:gd name="T47" fmla="*/ 548 h 1349"/>
                <a:gd name="T48" fmla="*/ 2047 w 3445"/>
                <a:gd name="T49" fmla="*/ 596 h 1349"/>
                <a:gd name="T50" fmla="*/ 2098 w 3445"/>
                <a:gd name="T51" fmla="*/ 865 h 1349"/>
                <a:gd name="T52" fmla="*/ 2065 w 3445"/>
                <a:gd name="T53" fmla="*/ 847 h 1349"/>
                <a:gd name="T54" fmla="*/ 1931 w 3445"/>
                <a:gd name="T55" fmla="*/ 773 h 1349"/>
                <a:gd name="T56" fmla="*/ 1889 w 3445"/>
                <a:gd name="T57" fmla="*/ 937 h 1349"/>
                <a:gd name="T58" fmla="*/ 1826 w 3445"/>
                <a:gd name="T59" fmla="*/ 764 h 1349"/>
                <a:gd name="T60" fmla="*/ 1816 w 3445"/>
                <a:gd name="T61" fmla="*/ 582 h 1349"/>
                <a:gd name="T62" fmla="*/ 1993 w 3445"/>
                <a:gd name="T63" fmla="*/ 380 h 1349"/>
                <a:gd name="T64" fmla="*/ 2262 w 3445"/>
                <a:gd name="T65" fmla="*/ 346 h 1349"/>
                <a:gd name="T66" fmla="*/ 3092 w 3445"/>
                <a:gd name="T67" fmla="*/ 663 h 1349"/>
                <a:gd name="T68" fmla="*/ 3365 w 3445"/>
                <a:gd name="T69" fmla="*/ 672 h 1349"/>
                <a:gd name="T70" fmla="*/ 3353 w 3445"/>
                <a:gd name="T71" fmla="*/ 1173 h 1349"/>
                <a:gd name="T72" fmla="*/ 3200 w 3445"/>
                <a:gd name="T73" fmla="*/ 1114 h 1349"/>
                <a:gd name="T74" fmla="*/ 3062 w 3445"/>
                <a:gd name="T75" fmla="*/ 854 h 1349"/>
                <a:gd name="T76" fmla="*/ 2838 w 3445"/>
                <a:gd name="T77" fmla="*/ 817 h 1349"/>
                <a:gd name="T78" fmla="*/ 2849 w 3445"/>
                <a:gd name="T79" fmla="*/ 676 h 1349"/>
                <a:gd name="T80" fmla="*/ 2758 w 3445"/>
                <a:gd name="T81" fmla="*/ 604 h 1349"/>
                <a:gd name="T82" fmla="*/ 2800 w 3445"/>
                <a:gd name="T83" fmla="*/ 498 h 1349"/>
                <a:gd name="T84" fmla="*/ 2677 w 3445"/>
                <a:gd name="T85" fmla="*/ 795 h 1349"/>
                <a:gd name="T86" fmla="*/ 2458 w 3445"/>
                <a:gd name="T87" fmla="*/ 755 h 1349"/>
                <a:gd name="T88" fmla="*/ 2409 w 3445"/>
                <a:gd name="T89" fmla="*/ 761 h 1349"/>
                <a:gd name="T90" fmla="*/ 2391 w 3445"/>
                <a:gd name="T91" fmla="*/ 733 h 1349"/>
                <a:gd name="T92" fmla="*/ 2914 w 3445"/>
                <a:gd name="T93" fmla="*/ 990 h 1349"/>
                <a:gd name="T94" fmla="*/ 2960 w 3445"/>
                <a:gd name="T95" fmla="*/ 996 h 1349"/>
                <a:gd name="T96" fmla="*/ 1295 w 3445"/>
                <a:gd name="T97" fmla="*/ 1058 h 1349"/>
                <a:gd name="T98" fmla="*/ 1431 w 3445"/>
                <a:gd name="T99" fmla="*/ 1212 h 1349"/>
                <a:gd name="T100" fmla="*/ 1136 w 3445"/>
                <a:gd name="T101" fmla="*/ 1158 h 1349"/>
                <a:gd name="T102" fmla="*/ 830 w 3445"/>
                <a:gd name="T103" fmla="*/ 1093 h 1349"/>
                <a:gd name="T104" fmla="*/ 898 w 3445"/>
                <a:gd name="T105" fmla="*/ 974 h 1349"/>
                <a:gd name="T106" fmla="*/ 2061 w 3445"/>
                <a:gd name="T107" fmla="*/ 1156 h 1349"/>
                <a:gd name="T108" fmla="*/ 1835 w 3445"/>
                <a:gd name="T109" fmla="*/ 1186 h 1349"/>
                <a:gd name="T110" fmla="*/ 2061 w 3445"/>
                <a:gd name="T111" fmla="*/ 1156 h 1349"/>
                <a:gd name="T112" fmla="*/ 1774 w 3445"/>
                <a:gd name="T113" fmla="*/ 1208 h 1349"/>
                <a:gd name="T114" fmla="*/ 1622 w 3445"/>
                <a:gd name="T115" fmla="*/ 1187 h 1349"/>
                <a:gd name="T116" fmla="*/ 2095 w 3445"/>
                <a:gd name="T117" fmla="*/ 1349 h 1349"/>
                <a:gd name="T118" fmla="*/ 2210 w 3445"/>
                <a:gd name="T119" fmla="*/ 1224 h 1349"/>
                <a:gd name="T120" fmla="*/ 1881 w 3445"/>
                <a:gd name="T121" fmla="*/ 1339 h 1349"/>
                <a:gd name="T122" fmla="*/ 1864 w 3445"/>
                <a:gd name="T123" fmla="*/ 129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45" h="1349">
                  <a:moveTo>
                    <a:pt x="789" y="965"/>
                  </a:moveTo>
                  <a:lnTo>
                    <a:pt x="706" y="967"/>
                  </a:lnTo>
                  <a:lnTo>
                    <a:pt x="646" y="895"/>
                  </a:lnTo>
                  <a:lnTo>
                    <a:pt x="552" y="826"/>
                  </a:lnTo>
                  <a:lnTo>
                    <a:pt x="521" y="774"/>
                  </a:lnTo>
                  <a:lnTo>
                    <a:pt x="466" y="705"/>
                  </a:lnTo>
                  <a:lnTo>
                    <a:pt x="429" y="641"/>
                  </a:lnTo>
                  <a:lnTo>
                    <a:pt x="373" y="522"/>
                  </a:lnTo>
                  <a:lnTo>
                    <a:pt x="307" y="451"/>
                  </a:lnTo>
                  <a:lnTo>
                    <a:pt x="285" y="378"/>
                  </a:lnTo>
                  <a:lnTo>
                    <a:pt x="257" y="311"/>
                  </a:lnTo>
                  <a:lnTo>
                    <a:pt x="188" y="258"/>
                  </a:lnTo>
                  <a:lnTo>
                    <a:pt x="147" y="185"/>
                  </a:lnTo>
                  <a:lnTo>
                    <a:pt x="89" y="137"/>
                  </a:lnTo>
                  <a:lnTo>
                    <a:pt x="8" y="43"/>
                  </a:lnTo>
                  <a:lnTo>
                    <a:pt x="0" y="0"/>
                  </a:lnTo>
                  <a:lnTo>
                    <a:pt x="48" y="3"/>
                  </a:lnTo>
                  <a:lnTo>
                    <a:pt x="165" y="20"/>
                  </a:lnTo>
                  <a:lnTo>
                    <a:pt x="234" y="103"/>
                  </a:lnTo>
                  <a:lnTo>
                    <a:pt x="294" y="161"/>
                  </a:lnTo>
                  <a:lnTo>
                    <a:pt x="337" y="196"/>
                  </a:lnTo>
                  <a:lnTo>
                    <a:pt x="410" y="288"/>
                  </a:lnTo>
                  <a:lnTo>
                    <a:pt x="486" y="289"/>
                  </a:lnTo>
                  <a:lnTo>
                    <a:pt x="550" y="347"/>
                  </a:lnTo>
                  <a:lnTo>
                    <a:pt x="594" y="419"/>
                  </a:lnTo>
                  <a:lnTo>
                    <a:pt x="652" y="458"/>
                  </a:lnTo>
                  <a:lnTo>
                    <a:pt x="621" y="527"/>
                  </a:lnTo>
                  <a:lnTo>
                    <a:pt x="664" y="557"/>
                  </a:lnTo>
                  <a:lnTo>
                    <a:pt x="691" y="559"/>
                  </a:lnTo>
                  <a:lnTo>
                    <a:pt x="703" y="618"/>
                  </a:lnTo>
                  <a:lnTo>
                    <a:pt x="729" y="666"/>
                  </a:lnTo>
                  <a:lnTo>
                    <a:pt x="784" y="673"/>
                  </a:lnTo>
                  <a:lnTo>
                    <a:pt x="819" y="727"/>
                  </a:lnTo>
                  <a:lnTo>
                    <a:pt x="797" y="833"/>
                  </a:lnTo>
                  <a:lnTo>
                    <a:pt x="789" y="965"/>
                  </a:lnTo>
                  <a:moveTo>
                    <a:pt x="1707" y="311"/>
                  </a:moveTo>
                  <a:lnTo>
                    <a:pt x="1792" y="390"/>
                  </a:lnTo>
                  <a:lnTo>
                    <a:pt x="1703" y="400"/>
                  </a:lnTo>
                  <a:lnTo>
                    <a:pt x="1678" y="458"/>
                  </a:lnTo>
                  <a:lnTo>
                    <a:pt x="1681" y="535"/>
                  </a:lnTo>
                  <a:lnTo>
                    <a:pt x="1608" y="593"/>
                  </a:lnTo>
                  <a:lnTo>
                    <a:pt x="1605" y="678"/>
                  </a:lnTo>
                  <a:lnTo>
                    <a:pt x="1572" y="808"/>
                  </a:lnTo>
                  <a:lnTo>
                    <a:pt x="1562" y="778"/>
                  </a:lnTo>
                  <a:lnTo>
                    <a:pt x="1475" y="816"/>
                  </a:lnTo>
                  <a:lnTo>
                    <a:pt x="1447" y="764"/>
                  </a:lnTo>
                  <a:lnTo>
                    <a:pt x="1394" y="759"/>
                  </a:lnTo>
                  <a:lnTo>
                    <a:pt x="1357" y="732"/>
                  </a:lnTo>
                  <a:lnTo>
                    <a:pt x="1267" y="763"/>
                  </a:lnTo>
                  <a:lnTo>
                    <a:pt x="1240" y="722"/>
                  </a:lnTo>
                  <a:lnTo>
                    <a:pt x="1191" y="726"/>
                  </a:lnTo>
                  <a:lnTo>
                    <a:pt x="1129" y="716"/>
                  </a:lnTo>
                  <a:lnTo>
                    <a:pt x="1120" y="602"/>
                  </a:lnTo>
                  <a:lnTo>
                    <a:pt x="1083" y="578"/>
                  </a:lnTo>
                  <a:lnTo>
                    <a:pt x="1047" y="506"/>
                  </a:lnTo>
                  <a:lnTo>
                    <a:pt x="1037" y="431"/>
                  </a:lnTo>
                  <a:lnTo>
                    <a:pt x="1045" y="352"/>
                  </a:lnTo>
                  <a:lnTo>
                    <a:pt x="1089" y="296"/>
                  </a:lnTo>
                  <a:lnTo>
                    <a:pt x="1102" y="353"/>
                  </a:lnTo>
                  <a:lnTo>
                    <a:pt x="1154" y="401"/>
                  </a:lnTo>
                  <a:lnTo>
                    <a:pt x="1202" y="383"/>
                  </a:lnTo>
                  <a:lnTo>
                    <a:pt x="1250" y="389"/>
                  </a:lnTo>
                  <a:lnTo>
                    <a:pt x="1294" y="346"/>
                  </a:lnTo>
                  <a:lnTo>
                    <a:pt x="1330" y="339"/>
                  </a:lnTo>
                  <a:lnTo>
                    <a:pt x="1401" y="363"/>
                  </a:lnTo>
                  <a:lnTo>
                    <a:pt x="1463" y="345"/>
                  </a:lnTo>
                  <a:lnTo>
                    <a:pt x="1499" y="226"/>
                  </a:lnTo>
                  <a:lnTo>
                    <a:pt x="1527" y="197"/>
                  </a:lnTo>
                  <a:lnTo>
                    <a:pt x="1550" y="100"/>
                  </a:lnTo>
                  <a:lnTo>
                    <a:pt x="1637" y="100"/>
                  </a:lnTo>
                  <a:lnTo>
                    <a:pt x="1702" y="114"/>
                  </a:lnTo>
                  <a:lnTo>
                    <a:pt x="1662" y="191"/>
                  </a:lnTo>
                  <a:lnTo>
                    <a:pt x="1719" y="272"/>
                  </a:lnTo>
                  <a:lnTo>
                    <a:pt x="1707" y="311"/>
                  </a:lnTo>
                  <a:moveTo>
                    <a:pt x="2521" y="370"/>
                  </a:moveTo>
                  <a:lnTo>
                    <a:pt x="2518" y="445"/>
                  </a:lnTo>
                  <a:lnTo>
                    <a:pt x="2479" y="436"/>
                  </a:lnTo>
                  <a:lnTo>
                    <a:pt x="2468" y="488"/>
                  </a:lnTo>
                  <a:lnTo>
                    <a:pt x="2498" y="533"/>
                  </a:lnTo>
                  <a:lnTo>
                    <a:pt x="2477" y="543"/>
                  </a:lnTo>
                  <a:lnTo>
                    <a:pt x="2447" y="489"/>
                  </a:lnTo>
                  <a:lnTo>
                    <a:pt x="2424" y="380"/>
                  </a:lnTo>
                  <a:lnTo>
                    <a:pt x="2439" y="312"/>
                  </a:lnTo>
                  <a:lnTo>
                    <a:pt x="2463" y="281"/>
                  </a:lnTo>
                  <a:lnTo>
                    <a:pt x="2469" y="328"/>
                  </a:lnTo>
                  <a:lnTo>
                    <a:pt x="2514" y="335"/>
                  </a:lnTo>
                  <a:lnTo>
                    <a:pt x="2521" y="370"/>
                  </a:lnTo>
                  <a:moveTo>
                    <a:pt x="2262" y="346"/>
                  </a:moveTo>
                  <a:lnTo>
                    <a:pt x="2202" y="430"/>
                  </a:lnTo>
                  <a:lnTo>
                    <a:pt x="2145" y="446"/>
                  </a:lnTo>
                  <a:lnTo>
                    <a:pt x="2073" y="430"/>
                  </a:lnTo>
                  <a:lnTo>
                    <a:pt x="1948" y="434"/>
                  </a:lnTo>
                  <a:lnTo>
                    <a:pt x="1882" y="446"/>
                  </a:lnTo>
                  <a:lnTo>
                    <a:pt x="1871" y="511"/>
                  </a:lnTo>
                  <a:lnTo>
                    <a:pt x="1938" y="586"/>
                  </a:lnTo>
                  <a:lnTo>
                    <a:pt x="1979" y="548"/>
                  </a:lnTo>
                  <a:lnTo>
                    <a:pt x="2119" y="519"/>
                  </a:lnTo>
                  <a:lnTo>
                    <a:pt x="2113" y="558"/>
                  </a:lnTo>
                  <a:lnTo>
                    <a:pt x="2080" y="546"/>
                  </a:lnTo>
                  <a:lnTo>
                    <a:pt x="2047" y="596"/>
                  </a:lnTo>
                  <a:lnTo>
                    <a:pt x="1980" y="629"/>
                  </a:lnTo>
                  <a:lnTo>
                    <a:pt x="2049" y="738"/>
                  </a:lnTo>
                  <a:lnTo>
                    <a:pt x="2034" y="767"/>
                  </a:lnTo>
                  <a:lnTo>
                    <a:pt x="2098" y="865"/>
                  </a:lnTo>
                  <a:lnTo>
                    <a:pt x="2095" y="921"/>
                  </a:lnTo>
                  <a:lnTo>
                    <a:pt x="2054" y="946"/>
                  </a:lnTo>
                  <a:lnTo>
                    <a:pt x="2026" y="916"/>
                  </a:lnTo>
                  <a:lnTo>
                    <a:pt x="2065" y="847"/>
                  </a:lnTo>
                  <a:lnTo>
                    <a:pt x="1990" y="880"/>
                  </a:lnTo>
                  <a:lnTo>
                    <a:pt x="1972" y="856"/>
                  </a:lnTo>
                  <a:lnTo>
                    <a:pt x="1983" y="823"/>
                  </a:lnTo>
                  <a:lnTo>
                    <a:pt x="1931" y="773"/>
                  </a:lnTo>
                  <a:lnTo>
                    <a:pt x="1939" y="690"/>
                  </a:lnTo>
                  <a:lnTo>
                    <a:pt x="1888" y="716"/>
                  </a:lnTo>
                  <a:lnTo>
                    <a:pt x="1891" y="815"/>
                  </a:lnTo>
                  <a:lnTo>
                    <a:pt x="1889" y="937"/>
                  </a:lnTo>
                  <a:lnTo>
                    <a:pt x="1841" y="950"/>
                  </a:lnTo>
                  <a:lnTo>
                    <a:pt x="1809" y="925"/>
                  </a:lnTo>
                  <a:lnTo>
                    <a:pt x="1834" y="846"/>
                  </a:lnTo>
                  <a:lnTo>
                    <a:pt x="1826" y="764"/>
                  </a:lnTo>
                  <a:lnTo>
                    <a:pt x="1794" y="763"/>
                  </a:lnTo>
                  <a:lnTo>
                    <a:pt x="1772" y="705"/>
                  </a:lnTo>
                  <a:lnTo>
                    <a:pt x="1805" y="649"/>
                  </a:lnTo>
                  <a:lnTo>
                    <a:pt x="1816" y="582"/>
                  </a:lnTo>
                  <a:lnTo>
                    <a:pt x="1855" y="453"/>
                  </a:lnTo>
                  <a:lnTo>
                    <a:pt x="1871" y="418"/>
                  </a:lnTo>
                  <a:lnTo>
                    <a:pt x="1934" y="355"/>
                  </a:lnTo>
                  <a:lnTo>
                    <a:pt x="1993" y="380"/>
                  </a:lnTo>
                  <a:lnTo>
                    <a:pt x="2088" y="392"/>
                  </a:lnTo>
                  <a:lnTo>
                    <a:pt x="2175" y="388"/>
                  </a:lnTo>
                  <a:lnTo>
                    <a:pt x="2248" y="327"/>
                  </a:lnTo>
                  <a:lnTo>
                    <a:pt x="2262" y="346"/>
                  </a:lnTo>
                  <a:moveTo>
                    <a:pt x="2932" y="565"/>
                  </a:moveTo>
                  <a:lnTo>
                    <a:pt x="2950" y="702"/>
                  </a:lnTo>
                  <a:lnTo>
                    <a:pt x="3026" y="753"/>
                  </a:lnTo>
                  <a:lnTo>
                    <a:pt x="3092" y="663"/>
                  </a:lnTo>
                  <a:lnTo>
                    <a:pt x="3179" y="612"/>
                  </a:lnTo>
                  <a:lnTo>
                    <a:pt x="3246" y="612"/>
                  </a:lnTo>
                  <a:lnTo>
                    <a:pt x="3310" y="641"/>
                  </a:lnTo>
                  <a:lnTo>
                    <a:pt x="3365" y="672"/>
                  </a:lnTo>
                  <a:lnTo>
                    <a:pt x="3445" y="688"/>
                  </a:lnTo>
                  <a:lnTo>
                    <a:pt x="3434" y="965"/>
                  </a:lnTo>
                  <a:lnTo>
                    <a:pt x="3414" y="1243"/>
                  </a:lnTo>
                  <a:lnTo>
                    <a:pt x="3353" y="1173"/>
                  </a:lnTo>
                  <a:lnTo>
                    <a:pt x="3279" y="1156"/>
                  </a:lnTo>
                  <a:lnTo>
                    <a:pt x="3258" y="1180"/>
                  </a:lnTo>
                  <a:lnTo>
                    <a:pt x="3163" y="1183"/>
                  </a:lnTo>
                  <a:lnTo>
                    <a:pt x="3200" y="1114"/>
                  </a:lnTo>
                  <a:lnTo>
                    <a:pt x="3249" y="1090"/>
                  </a:lnTo>
                  <a:lnTo>
                    <a:pt x="3236" y="997"/>
                  </a:lnTo>
                  <a:lnTo>
                    <a:pt x="3205" y="926"/>
                  </a:lnTo>
                  <a:lnTo>
                    <a:pt x="3062" y="854"/>
                  </a:lnTo>
                  <a:lnTo>
                    <a:pt x="3001" y="847"/>
                  </a:lnTo>
                  <a:lnTo>
                    <a:pt x="2891" y="768"/>
                  </a:lnTo>
                  <a:lnTo>
                    <a:pt x="2867" y="809"/>
                  </a:lnTo>
                  <a:lnTo>
                    <a:pt x="2838" y="817"/>
                  </a:lnTo>
                  <a:lnTo>
                    <a:pt x="2822" y="786"/>
                  </a:lnTo>
                  <a:lnTo>
                    <a:pt x="2823" y="749"/>
                  </a:lnTo>
                  <a:lnTo>
                    <a:pt x="2767" y="707"/>
                  </a:lnTo>
                  <a:lnTo>
                    <a:pt x="2849" y="676"/>
                  </a:lnTo>
                  <a:lnTo>
                    <a:pt x="2902" y="678"/>
                  </a:lnTo>
                  <a:lnTo>
                    <a:pt x="2897" y="655"/>
                  </a:lnTo>
                  <a:lnTo>
                    <a:pt x="2787" y="655"/>
                  </a:lnTo>
                  <a:lnTo>
                    <a:pt x="2758" y="604"/>
                  </a:lnTo>
                  <a:lnTo>
                    <a:pt x="2691" y="589"/>
                  </a:lnTo>
                  <a:lnTo>
                    <a:pt x="2659" y="546"/>
                  </a:lnTo>
                  <a:lnTo>
                    <a:pt x="2761" y="526"/>
                  </a:lnTo>
                  <a:lnTo>
                    <a:pt x="2800" y="498"/>
                  </a:lnTo>
                  <a:lnTo>
                    <a:pt x="2920" y="533"/>
                  </a:lnTo>
                  <a:lnTo>
                    <a:pt x="2932" y="565"/>
                  </a:lnTo>
                  <a:moveTo>
                    <a:pt x="2652" y="730"/>
                  </a:moveTo>
                  <a:lnTo>
                    <a:pt x="2677" y="795"/>
                  </a:lnTo>
                  <a:lnTo>
                    <a:pt x="2615" y="760"/>
                  </a:lnTo>
                  <a:lnTo>
                    <a:pt x="2552" y="753"/>
                  </a:lnTo>
                  <a:lnTo>
                    <a:pt x="2510" y="758"/>
                  </a:lnTo>
                  <a:lnTo>
                    <a:pt x="2458" y="755"/>
                  </a:lnTo>
                  <a:lnTo>
                    <a:pt x="2477" y="709"/>
                  </a:lnTo>
                  <a:lnTo>
                    <a:pt x="2570" y="705"/>
                  </a:lnTo>
                  <a:lnTo>
                    <a:pt x="2652" y="730"/>
                  </a:lnTo>
                  <a:moveTo>
                    <a:pt x="2409" y="761"/>
                  </a:moveTo>
                  <a:lnTo>
                    <a:pt x="2380" y="789"/>
                  </a:lnTo>
                  <a:lnTo>
                    <a:pt x="2328" y="774"/>
                  </a:lnTo>
                  <a:lnTo>
                    <a:pt x="2315" y="737"/>
                  </a:lnTo>
                  <a:lnTo>
                    <a:pt x="2391" y="733"/>
                  </a:lnTo>
                  <a:lnTo>
                    <a:pt x="2409" y="761"/>
                  </a:lnTo>
                  <a:moveTo>
                    <a:pt x="2960" y="996"/>
                  </a:moveTo>
                  <a:lnTo>
                    <a:pt x="2917" y="1054"/>
                  </a:lnTo>
                  <a:lnTo>
                    <a:pt x="2914" y="990"/>
                  </a:lnTo>
                  <a:lnTo>
                    <a:pt x="2929" y="959"/>
                  </a:lnTo>
                  <a:lnTo>
                    <a:pt x="2947" y="930"/>
                  </a:lnTo>
                  <a:lnTo>
                    <a:pt x="2962" y="955"/>
                  </a:lnTo>
                  <a:lnTo>
                    <a:pt x="2960" y="996"/>
                  </a:lnTo>
                  <a:moveTo>
                    <a:pt x="996" y="1044"/>
                  </a:moveTo>
                  <a:lnTo>
                    <a:pt x="1139" y="1052"/>
                  </a:lnTo>
                  <a:lnTo>
                    <a:pt x="1158" y="1017"/>
                  </a:lnTo>
                  <a:lnTo>
                    <a:pt x="1295" y="1058"/>
                  </a:lnTo>
                  <a:lnTo>
                    <a:pt x="1319" y="1113"/>
                  </a:lnTo>
                  <a:lnTo>
                    <a:pt x="1431" y="1129"/>
                  </a:lnTo>
                  <a:lnTo>
                    <a:pt x="1519" y="1179"/>
                  </a:lnTo>
                  <a:lnTo>
                    <a:pt x="1431" y="1212"/>
                  </a:lnTo>
                  <a:lnTo>
                    <a:pt x="1351" y="1177"/>
                  </a:lnTo>
                  <a:lnTo>
                    <a:pt x="1283" y="1180"/>
                  </a:lnTo>
                  <a:lnTo>
                    <a:pt x="1206" y="1174"/>
                  </a:lnTo>
                  <a:lnTo>
                    <a:pt x="1136" y="1158"/>
                  </a:lnTo>
                  <a:lnTo>
                    <a:pt x="1052" y="1126"/>
                  </a:lnTo>
                  <a:lnTo>
                    <a:pt x="997" y="1117"/>
                  </a:lnTo>
                  <a:lnTo>
                    <a:pt x="965" y="1128"/>
                  </a:lnTo>
                  <a:lnTo>
                    <a:pt x="830" y="1093"/>
                  </a:lnTo>
                  <a:lnTo>
                    <a:pt x="819" y="1056"/>
                  </a:lnTo>
                  <a:lnTo>
                    <a:pt x="751" y="1050"/>
                  </a:lnTo>
                  <a:lnTo>
                    <a:pt x="807" y="969"/>
                  </a:lnTo>
                  <a:lnTo>
                    <a:pt x="898" y="974"/>
                  </a:lnTo>
                  <a:lnTo>
                    <a:pt x="957" y="1007"/>
                  </a:lnTo>
                  <a:lnTo>
                    <a:pt x="987" y="1013"/>
                  </a:lnTo>
                  <a:lnTo>
                    <a:pt x="996" y="1044"/>
                  </a:lnTo>
                  <a:moveTo>
                    <a:pt x="2061" y="1156"/>
                  </a:moveTo>
                  <a:lnTo>
                    <a:pt x="2046" y="1203"/>
                  </a:lnTo>
                  <a:lnTo>
                    <a:pt x="1932" y="1227"/>
                  </a:lnTo>
                  <a:lnTo>
                    <a:pt x="1833" y="1217"/>
                  </a:lnTo>
                  <a:lnTo>
                    <a:pt x="1835" y="1186"/>
                  </a:lnTo>
                  <a:lnTo>
                    <a:pt x="1896" y="1168"/>
                  </a:lnTo>
                  <a:lnTo>
                    <a:pt x="1941" y="1193"/>
                  </a:lnTo>
                  <a:lnTo>
                    <a:pt x="1991" y="1187"/>
                  </a:lnTo>
                  <a:lnTo>
                    <a:pt x="2061" y="1156"/>
                  </a:lnTo>
                  <a:moveTo>
                    <a:pt x="1685" y="1156"/>
                  </a:moveTo>
                  <a:lnTo>
                    <a:pt x="1711" y="1179"/>
                  </a:lnTo>
                  <a:lnTo>
                    <a:pt x="1758" y="1172"/>
                  </a:lnTo>
                  <a:lnTo>
                    <a:pt x="1774" y="1208"/>
                  </a:lnTo>
                  <a:lnTo>
                    <a:pt x="1685" y="1225"/>
                  </a:lnTo>
                  <a:lnTo>
                    <a:pt x="1633" y="1236"/>
                  </a:lnTo>
                  <a:lnTo>
                    <a:pt x="1592" y="1236"/>
                  </a:lnTo>
                  <a:lnTo>
                    <a:pt x="1622" y="1187"/>
                  </a:lnTo>
                  <a:lnTo>
                    <a:pt x="1663" y="1186"/>
                  </a:lnTo>
                  <a:lnTo>
                    <a:pt x="1685" y="1156"/>
                  </a:lnTo>
                  <a:moveTo>
                    <a:pt x="2161" y="1330"/>
                  </a:moveTo>
                  <a:lnTo>
                    <a:pt x="2095" y="1349"/>
                  </a:lnTo>
                  <a:lnTo>
                    <a:pt x="2087" y="1339"/>
                  </a:lnTo>
                  <a:lnTo>
                    <a:pt x="2097" y="1310"/>
                  </a:lnTo>
                  <a:lnTo>
                    <a:pt x="2133" y="1258"/>
                  </a:lnTo>
                  <a:lnTo>
                    <a:pt x="2210" y="1224"/>
                  </a:lnTo>
                  <a:lnTo>
                    <a:pt x="2217" y="1241"/>
                  </a:lnTo>
                  <a:lnTo>
                    <a:pt x="2216" y="1266"/>
                  </a:lnTo>
                  <a:lnTo>
                    <a:pt x="2161" y="1330"/>
                  </a:lnTo>
                  <a:moveTo>
                    <a:pt x="1881" y="1339"/>
                  </a:moveTo>
                  <a:lnTo>
                    <a:pt x="1850" y="1340"/>
                  </a:lnTo>
                  <a:lnTo>
                    <a:pt x="1756" y="1280"/>
                  </a:lnTo>
                  <a:lnTo>
                    <a:pt x="1827" y="1264"/>
                  </a:lnTo>
                  <a:lnTo>
                    <a:pt x="1864" y="1290"/>
                  </a:lnTo>
                  <a:lnTo>
                    <a:pt x="1888" y="1316"/>
                  </a:lnTo>
                  <a:lnTo>
                    <a:pt x="1881" y="1339"/>
                  </a:lnTo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5" name="Freeform 87"/>
            <p:cNvSpPr>
              <a:spLocks/>
            </p:cNvSpPr>
            <p:nvPr/>
          </p:nvSpPr>
          <p:spPr bwMode="auto">
            <a:xfrm>
              <a:off x="6121400" y="2738437"/>
              <a:ext cx="800100" cy="908050"/>
            </a:xfrm>
            <a:custGeom>
              <a:avLst/>
              <a:gdLst>
                <a:gd name="T0" fmla="*/ 149 w 504"/>
                <a:gd name="T1" fmla="*/ 42 h 572"/>
                <a:gd name="T2" fmla="*/ 148 w 504"/>
                <a:gd name="T3" fmla="*/ 60 h 572"/>
                <a:gd name="T4" fmla="*/ 206 w 504"/>
                <a:gd name="T5" fmla="*/ 110 h 572"/>
                <a:gd name="T6" fmla="*/ 212 w 504"/>
                <a:gd name="T7" fmla="*/ 147 h 572"/>
                <a:gd name="T8" fmla="*/ 282 w 504"/>
                <a:gd name="T9" fmla="*/ 172 h 572"/>
                <a:gd name="T10" fmla="*/ 330 w 504"/>
                <a:gd name="T11" fmla="*/ 189 h 572"/>
                <a:gd name="T12" fmla="*/ 340 w 504"/>
                <a:gd name="T13" fmla="*/ 167 h 572"/>
                <a:gd name="T14" fmla="*/ 355 w 504"/>
                <a:gd name="T15" fmla="*/ 170 h 572"/>
                <a:gd name="T16" fmla="*/ 384 w 504"/>
                <a:gd name="T17" fmla="*/ 179 h 572"/>
                <a:gd name="T18" fmla="*/ 412 w 504"/>
                <a:gd name="T19" fmla="*/ 167 h 572"/>
                <a:gd name="T20" fmla="*/ 430 w 504"/>
                <a:gd name="T21" fmla="*/ 142 h 572"/>
                <a:gd name="T22" fmla="*/ 474 w 504"/>
                <a:gd name="T23" fmla="*/ 126 h 572"/>
                <a:gd name="T24" fmla="*/ 501 w 504"/>
                <a:gd name="T25" fmla="*/ 150 h 572"/>
                <a:gd name="T26" fmla="*/ 504 w 504"/>
                <a:gd name="T27" fmla="*/ 175 h 572"/>
                <a:gd name="T28" fmla="*/ 473 w 504"/>
                <a:gd name="T29" fmla="*/ 197 h 572"/>
                <a:gd name="T30" fmla="*/ 463 w 504"/>
                <a:gd name="T31" fmla="*/ 242 h 572"/>
                <a:gd name="T32" fmla="*/ 449 w 504"/>
                <a:gd name="T33" fmla="*/ 266 h 572"/>
                <a:gd name="T34" fmla="*/ 429 w 504"/>
                <a:gd name="T35" fmla="*/ 247 h 572"/>
                <a:gd name="T36" fmla="*/ 412 w 504"/>
                <a:gd name="T37" fmla="*/ 249 h 572"/>
                <a:gd name="T38" fmla="*/ 428 w 504"/>
                <a:gd name="T39" fmla="*/ 219 h 572"/>
                <a:gd name="T40" fmla="*/ 383 w 504"/>
                <a:gd name="T41" fmla="*/ 212 h 572"/>
                <a:gd name="T42" fmla="*/ 354 w 504"/>
                <a:gd name="T43" fmla="*/ 188 h 572"/>
                <a:gd name="T44" fmla="*/ 356 w 504"/>
                <a:gd name="T45" fmla="*/ 221 h 572"/>
                <a:gd name="T46" fmla="*/ 364 w 504"/>
                <a:gd name="T47" fmla="*/ 246 h 572"/>
                <a:gd name="T48" fmla="*/ 378 w 504"/>
                <a:gd name="T49" fmla="*/ 287 h 572"/>
                <a:gd name="T50" fmla="*/ 347 w 504"/>
                <a:gd name="T51" fmla="*/ 306 h 572"/>
                <a:gd name="T52" fmla="*/ 298 w 504"/>
                <a:gd name="T53" fmla="*/ 357 h 572"/>
                <a:gd name="T54" fmla="*/ 271 w 504"/>
                <a:gd name="T55" fmla="*/ 394 h 572"/>
                <a:gd name="T56" fmla="*/ 238 w 504"/>
                <a:gd name="T57" fmla="*/ 407 h 572"/>
                <a:gd name="T58" fmla="*/ 243 w 504"/>
                <a:gd name="T59" fmla="*/ 467 h 572"/>
                <a:gd name="T60" fmla="*/ 230 w 504"/>
                <a:gd name="T61" fmla="*/ 523 h 572"/>
                <a:gd name="T62" fmla="*/ 212 w 504"/>
                <a:gd name="T63" fmla="*/ 552 h 572"/>
                <a:gd name="T64" fmla="*/ 181 w 504"/>
                <a:gd name="T65" fmla="*/ 553 h 572"/>
                <a:gd name="T66" fmla="*/ 156 w 504"/>
                <a:gd name="T67" fmla="*/ 493 h 572"/>
                <a:gd name="T68" fmla="*/ 134 w 504"/>
                <a:gd name="T69" fmla="*/ 434 h 572"/>
                <a:gd name="T70" fmla="*/ 95 w 504"/>
                <a:gd name="T71" fmla="*/ 338 h 572"/>
                <a:gd name="T72" fmla="*/ 61 w 504"/>
                <a:gd name="T73" fmla="*/ 306 h 572"/>
                <a:gd name="T74" fmla="*/ 29 w 504"/>
                <a:gd name="T75" fmla="*/ 271 h 572"/>
                <a:gd name="T76" fmla="*/ 10 w 504"/>
                <a:gd name="T77" fmla="*/ 231 h 572"/>
                <a:gd name="T78" fmla="*/ 31 w 504"/>
                <a:gd name="T79" fmla="*/ 203 h 572"/>
                <a:gd name="T80" fmla="*/ 29 w 504"/>
                <a:gd name="T81" fmla="*/ 156 h 572"/>
                <a:gd name="T82" fmla="*/ 72 w 504"/>
                <a:gd name="T83" fmla="*/ 115 h 572"/>
                <a:gd name="T84" fmla="*/ 94 w 504"/>
                <a:gd name="T85" fmla="*/ 67 h 572"/>
                <a:gd name="T86" fmla="*/ 58 w 504"/>
                <a:gd name="T87" fmla="*/ 25 h 572"/>
                <a:gd name="T88" fmla="*/ 110 w 504"/>
                <a:gd name="T89" fmla="*/ 18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04" h="572">
                  <a:moveTo>
                    <a:pt x="122" y="0"/>
                  </a:moveTo>
                  <a:lnTo>
                    <a:pt x="147" y="25"/>
                  </a:lnTo>
                  <a:lnTo>
                    <a:pt x="149" y="42"/>
                  </a:lnTo>
                  <a:lnTo>
                    <a:pt x="159" y="52"/>
                  </a:lnTo>
                  <a:lnTo>
                    <a:pt x="161" y="63"/>
                  </a:lnTo>
                  <a:lnTo>
                    <a:pt x="148" y="60"/>
                  </a:lnTo>
                  <a:lnTo>
                    <a:pt x="158" y="83"/>
                  </a:lnTo>
                  <a:lnTo>
                    <a:pt x="178" y="96"/>
                  </a:lnTo>
                  <a:lnTo>
                    <a:pt x="206" y="110"/>
                  </a:lnTo>
                  <a:lnTo>
                    <a:pt x="197" y="120"/>
                  </a:lnTo>
                  <a:lnTo>
                    <a:pt x="194" y="139"/>
                  </a:lnTo>
                  <a:lnTo>
                    <a:pt x="212" y="147"/>
                  </a:lnTo>
                  <a:lnTo>
                    <a:pt x="231" y="157"/>
                  </a:lnTo>
                  <a:lnTo>
                    <a:pt x="257" y="169"/>
                  </a:lnTo>
                  <a:lnTo>
                    <a:pt x="282" y="172"/>
                  </a:lnTo>
                  <a:lnTo>
                    <a:pt x="294" y="182"/>
                  </a:lnTo>
                  <a:lnTo>
                    <a:pt x="308" y="184"/>
                  </a:lnTo>
                  <a:lnTo>
                    <a:pt x="330" y="189"/>
                  </a:lnTo>
                  <a:lnTo>
                    <a:pt x="345" y="189"/>
                  </a:lnTo>
                  <a:lnTo>
                    <a:pt x="346" y="181"/>
                  </a:lnTo>
                  <a:lnTo>
                    <a:pt x="340" y="167"/>
                  </a:lnTo>
                  <a:lnTo>
                    <a:pt x="340" y="158"/>
                  </a:lnTo>
                  <a:lnTo>
                    <a:pt x="350" y="154"/>
                  </a:lnTo>
                  <a:lnTo>
                    <a:pt x="355" y="170"/>
                  </a:lnTo>
                  <a:lnTo>
                    <a:pt x="356" y="174"/>
                  </a:lnTo>
                  <a:lnTo>
                    <a:pt x="374" y="182"/>
                  </a:lnTo>
                  <a:lnTo>
                    <a:pt x="384" y="179"/>
                  </a:lnTo>
                  <a:lnTo>
                    <a:pt x="400" y="181"/>
                  </a:lnTo>
                  <a:lnTo>
                    <a:pt x="414" y="180"/>
                  </a:lnTo>
                  <a:lnTo>
                    <a:pt x="412" y="167"/>
                  </a:lnTo>
                  <a:lnTo>
                    <a:pt x="404" y="161"/>
                  </a:lnTo>
                  <a:lnTo>
                    <a:pt x="418" y="158"/>
                  </a:lnTo>
                  <a:lnTo>
                    <a:pt x="430" y="142"/>
                  </a:lnTo>
                  <a:lnTo>
                    <a:pt x="447" y="129"/>
                  </a:lnTo>
                  <a:lnTo>
                    <a:pt x="463" y="134"/>
                  </a:lnTo>
                  <a:lnTo>
                    <a:pt x="474" y="126"/>
                  </a:lnTo>
                  <a:lnTo>
                    <a:pt x="485" y="139"/>
                  </a:lnTo>
                  <a:lnTo>
                    <a:pt x="481" y="147"/>
                  </a:lnTo>
                  <a:lnTo>
                    <a:pt x="501" y="150"/>
                  </a:lnTo>
                  <a:lnTo>
                    <a:pt x="504" y="158"/>
                  </a:lnTo>
                  <a:lnTo>
                    <a:pt x="499" y="162"/>
                  </a:lnTo>
                  <a:lnTo>
                    <a:pt x="504" y="175"/>
                  </a:lnTo>
                  <a:lnTo>
                    <a:pt x="490" y="171"/>
                  </a:lnTo>
                  <a:lnTo>
                    <a:pt x="470" y="185"/>
                  </a:lnTo>
                  <a:lnTo>
                    <a:pt x="473" y="197"/>
                  </a:lnTo>
                  <a:lnTo>
                    <a:pt x="467" y="215"/>
                  </a:lnTo>
                  <a:lnTo>
                    <a:pt x="468" y="225"/>
                  </a:lnTo>
                  <a:lnTo>
                    <a:pt x="463" y="242"/>
                  </a:lnTo>
                  <a:lnTo>
                    <a:pt x="449" y="237"/>
                  </a:lnTo>
                  <a:lnTo>
                    <a:pt x="452" y="259"/>
                  </a:lnTo>
                  <a:lnTo>
                    <a:pt x="449" y="266"/>
                  </a:lnTo>
                  <a:lnTo>
                    <a:pt x="452" y="274"/>
                  </a:lnTo>
                  <a:lnTo>
                    <a:pt x="444" y="280"/>
                  </a:lnTo>
                  <a:lnTo>
                    <a:pt x="429" y="247"/>
                  </a:lnTo>
                  <a:lnTo>
                    <a:pt x="424" y="247"/>
                  </a:lnTo>
                  <a:lnTo>
                    <a:pt x="424" y="260"/>
                  </a:lnTo>
                  <a:lnTo>
                    <a:pt x="412" y="249"/>
                  </a:lnTo>
                  <a:lnTo>
                    <a:pt x="415" y="237"/>
                  </a:lnTo>
                  <a:lnTo>
                    <a:pt x="423" y="236"/>
                  </a:lnTo>
                  <a:lnTo>
                    <a:pt x="428" y="219"/>
                  </a:lnTo>
                  <a:lnTo>
                    <a:pt x="417" y="215"/>
                  </a:lnTo>
                  <a:lnTo>
                    <a:pt x="400" y="215"/>
                  </a:lnTo>
                  <a:lnTo>
                    <a:pt x="383" y="212"/>
                  </a:lnTo>
                  <a:lnTo>
                    <a:pt x="378" y="198"/>
                  </a:lnTo>
                  <a:lnTo>
                    <a:pt x="370" y="197"/>
                  </a:lnTo>
                  <a:lnTo>
                    <a:pt x="354" y="188"/>
                  </a:lnTo>
                  <a:lnTo>
                    <a:pt x="350" y="202"/>
                  </a:lnTo>
                  <a:lnTo>
                    <a:pt x="366" y="213"/>
                  </a:lnTo>
                  <a:lnTo>
                    <a:pt x="356" y="221"/>
                  </a:lnTo>
                  <a:lnTo>
                    <a:pt x="353" y="228"/>
                  </a:lnTo>
                  <a:lnTo>
                    <a:pt x="365" y="234"/>
                  </a:lnTo>
                  <a:lnTo>
                    <a:pt x="364" y="246"/>
                  </a:lnTo>
                  <a:lnTo>
                    <a:pt x="373" y="262"/>
                  </a:lnTo>
                  <a:lnTo>
                    <a:pt x="379" y="279"/>
                  </a:lnTo>
                  <a:lnTo>
                    <a:pt x="378" y="287"/>
                  </a:lnTo>
                  <a:lnTo>
                    <a:pt x="365" y="286"/>
                  </a:lnTo>
                  <a:lnTo>
                    <a:pt x="344" y="291"/>
                  </a:lnTo>
                  <a:lnTo>
                    <a:pt x="347" y="306"/>
                  </a:lnTo>
                  <a:lnTo>
                    <a:pt x="339" y="319"/>
                  </a:lnTo>
                  <a:lnTo>
                    <a:pt x="315" y="333"/>
                  </a:lnTo>
                  <a:lnTo>
                    <a:pt x="298" y="357"/>
                  </a:lnTo>
                  <a:lnTo>
                    <a:pt x="286" y="370"/>
                  </a:lnTo>
                  <a:lnTo>
                    <a:pt x="270" y="384"/>
                  </a:lnTo>
                  <a:lnTo>
                    <a:pt x="271" y="394"/>
                  </a:lnTo>
                  <a:lnTo>
                    <a:pt x="262" y="399"/>
                  </a:lnTo>
                  <a:lnTo>
                    <a:pt x="246" y="406"/>
                  </a:lnTo>
                  <a:lnTo>
                    <a:pt x="238" y="407"/>
                  </a:lnTo>
                  <a:lnTo>
                    <a:pt x="234" y="423"/>
                  </a:lnTo>
                  <a:lnTo>
                    <a:pt x="241" y="450"/>
                  </a:lnTo>
                  <a:lnTo>
                    <a:pt x="243" y="467"/>
                  </a:lnTo>
                  <a:lnTo>
                    <a:pt x="237" y="487"/>
                  </a:lnTo>
                  <a:lnTo>
                    <a:pt x="239" y="522"/>
                  </a:lnTo>
                  <a:lnTo>
                    <a:pt x="230" y="523"/>
                  </a:lnTo>
                  <a:lnTo>
                    <a:pt x="222" y="539"/>
                  </a:lnTo>
                  <a:lnTo>
                    <a:pt x="228" y="546"/>
                  </a:lnTo>
                  <a:lnTo>
                    <a:pt x="212" y="552"/>
                  </a:lnTo>
                  <a:lnTo>
                    <a:pt x="206" y="566"/>
                  </a:lnTo>
                  <a:lnTo>
                    <a:pt x="199" y="572"/>
                  </a:lnTo>
                  <a:lnTo>
                    <a:pt x="181" y="553"/>
                  </a:lnTo>
                  <a:lnTo>
                    <a:pt x="171" y="523"/>
                  </a:lnTo>
                  <a:lnTo>
                    <a:pt x="163" y="503"/>
                  </a:lnTo>
                  <a:lnTo>
                    <a:pt x="156" y="493"/>
                  </a:lnTo>
                  <a:lnTo>
                    <a:pt x="144" y="473"/>
                  </a:lnTo>
                  <a:lnTo>
                    <a:pt x="138" y="447"/>
                  </a:lnTo>
                  <a:lnTo>
                    <a:pt x="134" y="434"/>
                  </a:lnTo>
                  <a:lnTo>
                    <a:pt x="115" y="405"/>
                  </a:lnTo>
                  <a:lnTo>
                    <a:pt x="103" y="365"/>
                  </a:lnTo>
                  <a:lnTo>
                    <a:pt x="95" y="338"/>
                  </a:lnTo>
                  <a:lnTo>
                    <a:pt x="92" y="313"/>
                  </a:lnTo>
                  <a:lnTo>
                    <a:pt x="86" y="294"/>
                  </a:lnTo>
                  <a:lnTo>
                    <a:pt x="61" y="306"/>
                  </a:lnTo>
                  <a:lnTo>
                    <a:pt x="48" y="304"/>
                  </a:lnTo>
                  <a:lnTo>
                    <a:pt x="22" y="279"/>
                  </a:lnTo>
                  <a:lnTo>
                    <a:pt x="29" y="271"/>
                  </a:lnTo>
                  <a:lnTo>
                    <a:pt x="23" y="263"/>
                  </a:lnTo>
                  <a:lnTo>
                    <a:pt x="0" y="245"/>
                  </a:lnTo>
                  <a:lnTo>
                    <a:pt x="10" y="231"/>
                  </a:lnTo>
                  <a:lnTo>
                    <a:pt x="49" y="231"/>
                  </a:lnTo>
                  <a:lnTo>
                    <a:pt x="43" y="213"/>
                  </a:lnTo>
                  <a:lnTo>
                    <a:pt x="31" y="203"/>
                  </a:lnTo>
                  <a:lnTo>
                    <a:pt x="27" y="187"/>
                  </a:lnTo>
                  <a:lnTo>
                    <a:pt x="13" y="178"/>
                  </a:lnTo>
                  <a:lnTo>
                    <a:pt x="29" y="156"/>
                  </a:lnTo>
                  <a:lnTo>
                    <a:pt x="50" y="158"/>
                  </a:lnTo>
                  <a:lnTo>
                    <a:pt x="65" y="136"/>
                  </a:lnTo>
                  <a:lnTo>
                    <a:pt x="72" y="115"/>
                  </a:lnTo>
                  <a:lnTo>
                    <a:pt x="85" y="94"/>
                  </a:lnTo>
                  <a:lnTo>
                    <a:pt x="81" y="79"/>
                  </a:lnTo>
                  <a:lnTo>
                    <a:pt x="94" y="67"/>
                  </a:lnTo>
                  <a:lnTo>
                    <a:pt x="77" y="57"/>
                  </a:lnTo>
                  <a:lnTo>
                    <a:pt x="68" y="43"/>
                  </a:lnTo>
                  <a:lnTo>
                    <a:pt x="58" y="25"/>
                  </a:lnTo>
                  <a:lnTo>
                    <a:pt x="64" y="16"/>
                  </a:lnTo>
                  <a:lnTo>
                    <a:pt x="92" y="21"/>
                  </a:lnTo>
                  <a:lnTo>
                    <a:pt x="110" y="18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6" name="Freeform 88"/>
            <p:cNvSpPr>
              <a:spLocks/>
            </p:cNvSpPr>
            <p:nvPr/>
          </p:nvSpPr>
          <p:spPr bwMode="auto">
            <a:xfrm>
              <a:off x="3932237" y="2103437"/>
              <a:ext cx="100013" cy="109538"/>
            </a:xfrm>
            <a:custGeom>
              <a:avLst/>
              <a:gdLst>
                <a:gd name="T0" fmla="*/ 61 w 63"/>
                <a:gd name="T1" fmla="*/ 25 h 69"/>
                <a:gd name="T2" fmla="*/ 63 w 63"/>
                <a:gd name="T3" fmla="*/ 40 h 69"/>
                <a:gd name="T4" fmla="*/ 51 w 63"/>
                <a:gd name="T5" fmla="*/ 57 h 69"/>
                <a:gd name="T6" fmla="*/ 22 w 63"/>
                <a:gd name="T7" fmla="*/ 69 h 69"/>
                <a:gd name="T8" fmla="*/ 0 w 63"/>
                <a:gd name="T9" fmla="*/ 66 h 69"/>
                <a:gd name="T10" fmla="*/ 14 w 63"/>
                <a:gd name="T11" fmla="*/ 45 h 69"/>
                <a:gd name="T12" fmla="*/ 7 w 63"/>
                <a:gd name="T13" fmla="*/ 25 h 69"/>
                <a:gd name="T14" fmla="*/ 29 w 63"/>
                <a:gd name="T15" fmla="*/ 10 h 69"/>
                <a:gd name="T16" fmla="*/ 41 w 63"/>
                <a:gd name="T17" fmla="*/ 0 h 69"/>
                <a:gd name="T18" fmla="*/ 44 w 63"/>
                <a:gd name="T19" fmla="*/ 11 h 69"/>
                <a:gd name="T20" fmla="*/ 40 w 63"/>
                <a:gd name="T21" fmla="*/ 22 h 69"/>
                <a:gd name="T22" fmla="*/ 50 w 63"/>
                <a:gd name="T23" fmla="*/ 21 h 69"/>
                <a:gd name="T24" fmla="*/ 61 w 63"/>
                <a:gd name="T25" fmla="*/ 2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69">
                  <a:moveTo>
                    <a:pt x="61" y="25"/>
                  </a:moveTo>
                  <a:lnTo>
                    <a:pt x="63" y="40"/>
                  </a:lnTo>
                  <a:lnTo>
                    <a:pt x="51" y="57"/>
                  </a:lnTo>
                  <a:lnTo>
                    <a:pt x="22" y="69"/>
                  </a:lnTo>
                  <a:lnTo>
                    <a:pt x="0" y="66"/>
                  </a:lnTo>
                  <a:lnTo>
                    <a:pt x="14" y="45"/>
                  </a:lnTo>
                  <a:lnTo>
                    <a:pt x="7" y="25"/>
                  </a:lnTo>
                  <a:lnTo>
                    <a:pt x="29" y="10"/>
                  </a:lnTo>
                  <a:lnTo>
                    <a:pt x="41" y="0"/>
                  </a:lnTo>
                  <a:lnTo>
                    <a:pt x="44" y="11"/>
                  </a:lnTo>
                  <a:lnTo>
                    <a:pt x="40" y="22"/>
                  </a:lnTo>
                  <a:lnTo>
                    <a:pt x="50" y="21"/>
                  </a:lnTo>
                  <a:lnTo>
                    <a:pt x="61" y="25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7" name="Freeform 89"/>
            <p:cNvSpPr>
              <a:spLocks/>
            </p:cNvSpPr>
            <p:nvPr/>
          </p:nvSpPr>
          <p:spPr bwMode="auto">
            <a:xfrm>
              <a:off x="5370512" y="2600325"/>
              <a:ext cx="598488" cy="481013"/>
            </a:xfrm>
            <a:custGeom>
              <a:avLst/>
              <a:gdLst>
                <a:gd name="T0" fmla="*/ 190 w 377"/>
                <a:gd name="T1" fmla="*/ 48 h 303"/>
                <a:gd name="T2" fmla="*/ 211 w 377"/>
                <a:gd name="T3" fmla="*/ 37 h 303"/>
                <a:gd name="T4" fmla="*/ 231 w 377"/>
                <a:gd name="T5" fmla="*/ 35 h 303"/>
                <a:gd name="T6" fmla="*/ 266 w 377"/>
                <a:gd name="T7" fmla="*/ 48 h 303"/>
                <a:gd name="T8" fmla="*/ 302 w 377"/>
                <a:gd name="T9" fmla="*/ 67 h 303"/>
                <a:gd name="T10" fmla="*/ 306 w 377"/>
                <a:gd name="T11" fmla="*/ 110 h 303"/>
                <a:gd name="T12" fmla="*/ 312 w 377"/>
                <a:gd name="T13" fmla="*/ 128 h 303"/>
                <a:gd name="T14" fmla="*/ 315 w 377"/>
                <a:gd name="T15" fmla="*/ 156 h 303"/>
                <a:gd name="T16" fmla="*/ 333 w 377"/>
                <a:gd name="T17" fmla="*/ 173 h 303"/>
                <a:gd name="T18" fmla="*/ 324 w 377"/>
                <a:gd name="T19" fmla="*/ 205 h 303"/>
                <a:gd name="T20" fmla="*/ 343 w 377"/>
                <a:gd name="T21" fmla="*/ 228 h 303"/>
                <a:gd name="T22" fmla="*/ 365 w 377"/>
                <a:gd name="T23" fmla="*/ 256 h 303"/>
                <a:gd name="T24" fmla="*/ 377 w 377"/>
                <a:gd name="T25" fmla="*/ 268 h 303"/>
                <a:gd name="T26" fmla="*/ 349 w 377"/>
                <a:gd name="T27" fmla="*/ 303 h 303"/>
                <a:gd name="T28" fmla="*/ 295 w 377"/>
                <a:gd name="T29" fmla="*/ 292 h 303"/>
                <a:gd name="T30" fmla="*/ 264 w 377"/>
                <a:gd name="T31" fmla="*/ 264 h 303"/>
                <a:gd name="T32" fmla="*/ 241 w 377"/>
                <a:gd name="T33" fmla="*/ 264 h 303"/>
                <a:gd name="T34" fmla="*/ 202 w 377"/>
                <a:gd name="T35" fmla="*/ 268 h 303"/>
                <a:gd name="T36" fmla="*/ 164 w 377"/>
                <a:gd name="T37" fmla="*/ 246 h 303"/>
                <a:gd name="T38" fmla="*/ 133 w 377"/>
                <a:gd name="T39" fmla="*/ 198 h 303"/>
                <a:gd name="T40" fmla="*/ 112 w 377"/>
                <a:gd name="T41" fmla="*/ 195 h 303"/>
                <a:gd name="T42" fmla="*/ 96 w 377"/>
                <a:gd name="T43" fmla="*/ 192 h 303"/>
                <a:gd name="T44" fmla="*/ 88 w 377"/>
                <a:gd name="T45" fmla="*/ 181 h 303"/>
                <a:gd name="T46" fmla="*/ 78 w 377"/>
                <a:gd name="T47" fmla="*/ 150 h 303"/>
                <a:gd name="T48" fmla="*/ 40 w 377"/>
                <a:gd name="T49" fmla="*/ 119 h 303"/>
                <a:gd name="T50" fmla="*/ 49 w 377"/>
                <a:gd name="T51" fmla="*/ 96 h 303"/>
                <a:gd name="T52" fmla="*/ 34 w 377"/>
                <a:gd name="T53" fmla="*/ 77 h 303"/>
                <a:gd name="T54" fmla="*/ 7 w 377"/>
                <a:gd name="T55" fmla="*/ 36 h 303"/>
                <a:gd name="T56" fmla="*/ 0 w 377"/>
                <a:gd name="T57" fmla="*/ 6 h 303"/>
                <a:gd name="T58" fmla="*/ 15 w 377"/>
                <a:gd name="T59" fmla="*/ 8 h 303"/>
                <a:gd name="T60" fmla="*/ 37 w 377"/>
                <a:gd name="T61" fmla="*/ 20 h 303"/>
                <a:gd name="T62" fmla="*/ 60 w 377"/>
                <a:gd name="T63" fmla="*/ 5 h 303"/>
                <a:gd name="T64" fmla="*/ 73 w 377"/>
                <a:gd name="T65" fmla="*/ 9 h 303"/>
                <a:gd name="T66" fmla="*/ 81 w 377"/>
                <a:gd name="T67" fmla="*/ 30 h 303"/>
                <a:gd name="T68" fmla="*/ 93 w 377"/>
                <a:gd name="T69" fmla="*/ 44 h 303"/>
                <a:gd name="T70" fmla="*/ 124 w 377"/>
                <a:gd name="T71" fmla="*/ 59 h 303"/>
                <a:gd name="T72" fmla="*/ 175 w 377"/>
                <a:gd name="T73" fmla="*/ 5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7" h="303">
                  <a:moveTo>
                    <a:pt x="176" y="52"/>
                  </a:moveTo>
                  <a:lnTo>
                    <a:pt x="190" y="48"/>
                  </a:lnTo>
                  <a:lnTo>
                    <a:pt x="200" y="36"/>
                  </a:lnTo>
                  <a:lnTo>
                    <a:pt x="211" y="37"/>
                  </a:lnTo>
                  <a:lnTo>
                    <a:pt x="218" y="33"/>
                  </a:lnTo>
                  <a:lnTo>
                    <a:pt x="231" y="35"/>
                  </a:lnTo>
                  <a:lnTo>
                    <a:pt x="252" y="45"/>
                  </a:lnTo>
                  <a:lnTo>
                    <a:pt x="266" y="48"/>
                  </a:lnTo>
                  <a:lnTo>
                    <a:pt x="289" y="66"/>
                  </a:lnTo>
                  <a:lnTo>
                    <a:pt x="302" y="67"/>
                  </a:lnTo>
                  <a:lnTo>
                    <a:pt x="308" y="84"/>
                  </a:lnTo>
                  <a:lnTo>
                    <a:pt x="306" y="110"/>
                  </a:lnTo>
                  <a:lnTo>
                    <a:pt x="304" y="125"/>
                  </a:lnTo>
                  <a:lnTo>
                    <a:pt x="312" y="128"/>
                  </a:lnTo>
                  <a:lnTo>
                    <a:pt x="307" y="139"/>
                  </a:lnTo>
                  <a:lnTo>
                    <a:pt x="315" y="156"/>
                  </a:lnTo>
                  <a:lnTo>
                    <a:pt x="319" y="169"/>
                  </a:lnTo>
                  <a:lnTo>
                    <a:pt x="333" y="173"/>
                  </a:lnTo>
                  <a:lnTo>
                    <a:pt x="337" y="186"/>
                  </a:lnTo>
                  <a:lnTo>
                    <a:pt x="324" y="205"/>
                  </a:lnTo>
                  <a:lnTo>
                    <a:pt x="334" y="216"/>
                  </a:lnTo>
                  <a:lnTo>
                    <a:pt x="343" y="228"/>
                  </a:lnTo>
                  <a:lnTo>
                    <a:pt x="362" y="237"/>
                  </a:lnTo>
                  <a:lnTo>
                    <a:pt x="365" y="256"/>
                  </a:lnTo>
                  <a:lnTo>
                    <a:pt x="374" y="259"/>
                  </a:lnTo>
                  <a:lnTo>
                    <a:pt x="377" y="268"/>
                  </a:lnTo>
                  <a:lnTo>
                    <a:pt x="353" y="279"/>
                  </a:lnTo>
                  <a:lnTo>
                    <a:pt x="349" y="303"/>
                  </a:lnTo>
                  <a:lnTo>
                    <a:pt x="315" y="297"/>
                  </a:lnTo>
                  <a:lnTo>
                    <a:pt x="295" y="292"/>
                  </a:lnTo>
                  <a:lnTo>
                    <a:pt x="274" y="290"/>
                  </a:lnTo>
                  <a:lnTo>
                    <a:pt x="264" y="264"/>
                  </a:lnTo>
                  <a:lnTo>
                    <a:pt x="255" y="260"/>
                  </a:lnTo>
                  <a:lnTo>
                    <a:pt x="241" y="264"/>
                  </a:lnTo>
                  <a:lnTo>
                    <a:pt x="225" y="274"/>
                  </a:lnTo>
                  <a:lnTo>
                    <a:pt x="202" y="268"/>
                  </a:lnTo>
                  <a:lnTo>
                    <a:pt x="182" y="251"/>
                  </a:lnTo>
                  <a:lnTo>
                    <a:pt x="164" y="246"/>
                  </a:lnTo>
                  <a:lnTo>
                    <a:pt x="150" y="226"/>
                  </a:lnTo>
                  <a:lnTo>
                    <a:pt x="133" y="198"/>
                  </a:lnTo>
                  <a:lnTo>
                    <a:pt x="124" y="202"/>
                  </a:lnTo>
                  <a:lnTo>
                    <a:pt x="112" y="195"/>
                  </a:lnTo>
                  <a:lnTo>
                    <a:pt x="107" y="203"/>
                  </a:lnTo>
                  <a:lnTo>
                    <a:pt x="96" y="192"/>
                  </a:lnTo>
                  <a:lnTo>
                    <a:pt x="94" y="181"/>
                  </a:lnTo>
                  <a:lnTo>
                    <a:pt x="88" y="181"/>
                  </a:lnTo>
                  <a:lnTo>
                    <a:pt x="89" y="166"/>
                  </a:lnTo>
                  <a:lnTo>
                    <a:pt x="78" y="150"/>
                  </a:lnTo>
                  <a:lnTo>
                    <a:pt x="55" y="139"/>
                  </a:lnTo>
                  <a:lnTo>
                    <a:pt x="40" y="119"/>
                  </a:lnTo>
                  <a:lnTo>
                    <a:pt x="42" y="103"/>
                  </a:lnTo>
                  <a:lnTo>
                    <a:pt x="49" y="96"/>
                  </a:lnTo>
                  <a:lnTo>
                    <a:pt x="46" y="84"/>
                  </a:lnTo>
                  <a:lnTo>
                    <a:pt x="34" y="77"/>
                  </a:lnTo>
                  <a:lnTo>
                    <a:pt x="19" y="53"/>
                  </a:lnTo>
                  <a:lnTo>
                    <a:pt x="7" y="36"/>
                  </a:lnTo>
                  <a:lnTo>
                    <a:pt x="9" y="30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5" y="8"/>
                  </a:lnTo>
                  <a:lnTo>
                    <a:pt x="25" y="18"/>
                  </a:lnTo>
                  <a:lnTo>
                    <a:pt x="37" y="20"/>
                  </a:lnTo>
                  <a:lnTo>
                    <a:pt x="43" y="20"/>
                  </a:lnTo>
                  <a:lnTo>
                    <a:pt x="60" y="5"/>
                  </a:lnTo>
                  <a:lnTo>
                    <a:pt x="67" y="3"/>
                  </a:lnTo>
                  <a:lnTo>
                    <a:pt x="73" y="9"/>
                  </a:lnTo>
                  <a:lnTo>
                    <a:pt x="69" y="19"/>
                  </a:lnTo>
                  <a:lnTo>
                    <a:pt x="81" y="30"/>
                  </a:lnTo>
                  <a:lnTo>
                    <a:pt x="85" y="29"/>
                  </a:lnTo>
                  <a:lnTo>
                    <a:pt x="93" y="44"/>
                  </a:lnTo>
                  <a:lnTo>
                    <a:pt x="110" y="49"/>
                  </a:lnTo>
                  <a:lnTo>
                    <a:pt x="124" y="59"/>
                  </a:lnTo>
                  <a:lnTo>
                    <a:pt x="149" y="63"/>
                  </a:lnTo>
                  <a:lnTo>
                    <a:pt x="175" y="57"/>
                  </a:lnTo>
                  <a:lnTo>
                    <a:pt x="176" y="52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8" name="Freeform 90"/>
            <p:cNvSpPr>
              <a:spLocks/>
            </p:cNvSpPr>
            <p:nvPr/>
          </p:nvSpPr>
          <p:spPr bwMode="auto">
            <a:xfrm>
              <a:off x="5254625" y="2676525"/>
              <a:ext cx="285750" cy="273050"/>
            </a:xfrm>
            <a:custGeom>
              <a:avLst/>
              <a:gdLst>
                <a:gd name="T0" fmla="*/ 107 w 180"/>
                <a:gd name="T1" fmla="*/ 29 h 172"/>
                <a:gd name="T2" fmla="*/ 119 w 180"/>
                <a:gd name="T3" fmla="*/ 36 h 172"/>
                <a:gd name="T4" fmla="*/ 122 w 180"/>
                <a:gd name="T5" fmla="*/ 48 h 172"/>
                <a:gd name="T6" fmla="*/ 115 w 180"/>
                <a:gd name="T7" fmla="*/ 55 h 172"/>
                <a:gd name="T8" fmla="*/ 113 w 180"/>
                <a:gd name="T9" fmla="*/ 71 h 172"/>
                <a:gd name="T10" fmla="*/ 128 w 180"/>
                <a:gd name="T11" fmla="*/ 91 h 172"/>
                <a:gd name="T12" fmla="*/ 151 w 180"/>
                <a:gd name="T13" fmla="*/ 102 h 172"/>
                <a:gd name="T14" fmla="*/ 162 w 180"/>
                <a:gd name="T15" fmla="*/ 118 h 172"/>
                <a:gd name="T16" fmla="*/ 161 w 180"/>
                <a:gd name="T17" fmla="*/ 133 h 172"/>
                <a:gd name="T18" fmla="*/ 167 w 180"/>
                <a:gd name="T19" fmla="*/ 133 h 172"/>
                <a:gd name="T20" fmla="*/ 169 w 180"/>
                <a:gd name="T21" fmla="*/ 144 h 172"/>
                <a:gd name="T22" fmla="*/ 180 w 180"/>
                <a:gd name="T23" fmla="*/ 155 h 172"/>
                <a:gd name="T24" fmla="*/ 169 w 180"/>
                <a:gd name="T25" fmla="*/ 154 h 172"/>
                <a:gd name="T26" fmla="*/ 157 w 180"/>
                <a:gd name="T27" fmla="*/ 152 h 172"/>
                <a:gd name="T28" fmla="*/ 147 w 180"/>
                <a:gd name="T29" fmla="*/ 172 h 172"/>
                <a:gd name="T30" fmla="*/ 114 w 180"/>
                <a:gd name="T31" fmla="*/ 170 h 172"/>
                <a:gd name="T32" fmla="*/ 59 w 180"/>
                <a:gd name="T33" fmla="*/ 129 h 172"/>
                <a:gd name="T34" fmla="*/ 31 w 180"/>
                <a:gd name="T35" fmla="*/ 114 h 172"/>
                <a:gd name="T36" fmla="*/ 10 w 180"/>
                <a:gd name="T37" fmla="*/ 109 h 172"/>
                <a:gd name="T38" fmla="*/ 0 w 180"/>
                <a:gd name="T39" fmla="*/ 83 h 172"/>
                <a:gd name="T40" fmla="*/ 35 w 180"/>
                <a:gd name="T41" fmla="*/ 62 h 172"/>
                <a:gd name="T42" fmla="*/ 38 w 180"/>
                <a:gd name="T43" fmla="*/ 37 h 172"/>
                <a:gd name="T44" fmla="*/ 35 w 180"/>
                <a:gd name="T45" fmla="*/ 22 h 172"/>
                <a:gd name="T46" fmla="*/ 43 w 180"/>
                <a:gd name="T47" fmla="*/ 17 h 172"/>
                <a:gd name="T48" fmla="*/ 50 w 180"/>
                <a:gd name="T49" fmla="*/ 4 h 172"/>
                <a:gd name="T50" fmla="*/ 57 w 180"/>
                <a:gd name="T51" fmla="*/ 0 h 172"/>
                <a:gd name="T52" fmla="*/ 78 w 180"/>
                <a:gd name="T53" fmla="*/ 3 h 172"/>
                <a:gd name="T54" fmla="*/ 84 w 180"/>
                <a:gd name="T55" fmla="*/ 8 h 172"/>
                <a:gd name="T56" fmla="*/ 92 w 180"/>
                <a:gd name="T57" fmla="*/ 5 h 172"/>
                <a:gd name="T58" fmla="*/ 107 w 180"/>
                <a:gd name="T59" fmla="*/ 2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0" h="172">
                  <a:moveTo>
                    <a:pt x="107" y="29"/>
                  </a:moveTo>
                  <a:lnTo>
                    <a:pt x="119" y="36"/>
                  </a:lnTo>
                  <a:lnTo>
                    <a:pt x="122" y="48"/>
                  </a:lnTo>
                  <a:lnTo>
                    <a:pt x="115" y="55"/>
                  </a:lnTo>
                  <a:lnTo>
                    <a:pt x="113" y="71"/>
                  </a:lnTo>
                  <a:lnTo>
                    <a:pt x="128" y="91"/>
                  </a:lnTo>
                  <a:lnTo>
                    <a:pt x="151" y="102"/>
                  </a:lnTo>
                  <a:lnTo>
                    <a:pt x="162" y="118"/>
                  </a:lnTo>
                  <a:lnTo>
                    <a:pt x="161" y="133"/>
                  </a:lnTo>
                  <a:lnTo>
                    <a:pt x="167" y="133"/>
                  </a:lnTo>
                  <a:lnTo>
                    <a:pt x="169" y="144"/>
                  </a:lnTo>
                  <a:lnTo>
                    <a:pt x="180" y="155"/>
                  </a:lnTo>
                  <a:lnTo>
                    <a:pt x="169" y="154"/>
                  </a:lnTo>
                  <a:lnTo>
                    <a:pt x="157" y="152"/>
                  </a:lnTo>
                  <a:lnTo>
                    <a:pt x="147" y="172"/>
                  </a:lnTo>
                  <a:lnTo>
                    <a:pt x="114" y="170"/>
                  </a:lnTo>
                  <a:lnTo>
                    <a:pt x="59" y="129"/>
                  </a:lnTo>
                  <a:lnTo>
                    <a:pt x="31" y="114"/>
                  </a:lnTo>
                  <a:lnTo>
                    <a:pt x="10" y="109"/>
                  </a:lnTo>
                  <a:lnTo>
                    <a:pt x="0" y="83"/>
                  </a:lnTo>
                  <a:lnTo>
                    <a:pt x="35" y="62"/>
                  </a:lnTo>
                  <a:lnTo>
                    <a:pt x="38" y="37"/>
                  </a:lnTo>
                  <a:lnTo>
                    <a:pt x="35" y="22"/>
                  </a:lnTo>
                  <a:lnTo>
                    <a:pt x="43" y="17"/>
                  </a:lnTo>
                  <a:lnTo>
                    <a:pt x="50" y="4"/>
                  </a:lnTo>
                  <a:lnTo>
                    <a:pt x="57" y="0"/>
                  </a:lnTo>
                  <a:lnTo>
                    <a:pt x="78" y="3"/>
                  </a:lnTo>
                  <a:lnTo>
                    <a:pt x="84" y="8"/>
                  </a:lnTo>
                  <a:lnTo>
                    <a:pt x="92" y="5"/>
                  </a:lnTo>
                  <a:lnTo>
                    <a:pt x="107" y="29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9" name="Freeform 91"/>
            <p:cNvSpPr>
              <a:spLocks/>
            </p:cNvSpPr>
            <p:nvPr/>
          </p:nvSpPr>
          <p:spPr bwMode="auto">
            <a:xfrm>
              <a:off x="3646487" y="1758950"/>
              <a:ext cx="234950" cy="88900"/>
            </a:xfrm>
            <a:custGeom>
              <a:avLst/>
              <a:gdLst>
                <a:gd name="T0" fmla="*/ 138 w 148"/>
                <a:gd name="T1" fmla="*/ 1 h 56"/>
                <a:gd name="T2" fmla="*/ 133 w 148"/>
                <a:gd name="T3" fmla="*/ 13 h 56"/>
                <a:gd name="T4" fmla="*/ 148 w 148"/>
                <a:gd name="T5" fmla="*/ 25 h 56"/>
                <a:gd name="T6" fmla="*/ 128 w 148"/>
                <a:gd name="T7" fmla="*/ 39 h 56"/>
                <a:gd name="T8" fmla="*/ 85 w 148"/>
                <a:gd name="T9" fmla="*/ 52 h 56"/>
                <a:gd name="T10" fmla="*/ 73 w 148"/>
                <a:gd name="T11" fmla="*/ 56 h 56"/>
                <a:gd name="T12" fmla="*/ 54 w 148"/>
                <a:gd name="T13" fmla="*/ 53 h 56"/>
                <a:gd name="T14" fmla="*/ 16 w 148"/>
                <a:gd name="T15" fmla="*/ 47 h 56"/>
                <a:gd name="T16" fmla="*/ 31 w 148"/>
                <a:gd name="T17" fmla="*/ 39 h 56"/>
                <a:gd name="T18" fmla="*/ 2 w 148"/>
                <a:gd name="T19" fmla="*/ 30 h 56"/>
                <a:gd name="T20" fmla="*/ 28 w 148"/>
                <a:gd name="T21" fmla="*/ 26 h 56"/>
                <a:gd name="T22" fmla="*/ 28 w 148"/>
                <a:gd name="T23" fmla="*/ 21 h 56"/>
                <a:gd name="T24" fmla="*/ 0 w 148"/>
                <a:gd name="T25" fmla="*/ 17 h 56"/>
                <a:gd name="T26" fmla="*/ 12 w 148"/>
                <a:gd name="T27" fmla="*/ 5 h 56"/>
                <a:gd name="T28" fmla="*/ 33 w 148"/>
                <a:gd name="T29" fmla="*/ 2 h 56"/>
                <a:gd name="T30" fmla="*/ 52 w 148"/>
                <a:gd name="T31" fmla="*/ 14 h 56"/>
                <a:gd name="T32" fmla="*/ 75 w 148"/>
                <a:gd name="T33" fmla="*/ 4 h 56"/>
                <a:gd name="T34" fmla="*/ 91 w 148"/>
                <a:gd name="T35" fmla="*/ 9 h 56"/>
                <a:gd name="T36" fmla="*/ 115 w 148"/>
                <a:gd name="T37" fmla="*/ 0 h 56"/>
                <a:gd name="T38" fmla="*/ 138 w 148"/>
                <a:gd name="T3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8" h="56">
                  <a:moveTo>
                    <a:pt x="138" y="1"/>
                  </a:moveTo>
                  <a:lnTo>
                    <a:pt x="133" y="13"/>
                  </a:lnTo>
                  <a:lnTo>
                    <a:pt x="148" y="25"/>
                  </a:lnTo>
                  <a:lnTo>
                    <a:pt x="128" y="39"/>
                  </a:lnTo>
                  <a:lnTo>
                    <a:pt x="85" y="52"/>
                  </a:lnTo>
                  <a:lnTo>
                    <a:pt x="73" y="56"/>
                  </a:lnTo>
                  <a:lnTo>
                    <a:pt x="54" y="53"/>
                  </a:lnTo>
                  <a:lnTo>
                    <a:pt x="16" y="47"/>
                  </a:lnTo>
                  <a:lnTo>
                    <a:pt x="31" y="39"/>
                  </a:lnTo>
                  <a:lnTo>
                    <a:pt x="2" y="30"/>
                  </a:lnTo>
                  <a:lnTo>
                    <a:pt x="28" y="26"/>
                  </a:lnTo>
                  <a:lnTo>
                    <a:pt x="28" y="21"/>
                  </a:lnTo>
                  <a:lnTo>
                    <a:pt x="0" y="17"/>
                  </a:lnTo>
                  <a:lnTo>
                    <a:pt x="12" y="5"/>
                  </a:lnTo>
                  <a:lnTo>
                    <a:pt x="33" y="2"/>
                  </a:lnTo>
                  <a:lnTo>
                    <a:pt x="52" y="14"/>
                  </a:lnTo>
                  <a:lnTo>
                    <a:pt x="75" y="4"/>
                  </a:lnTo>
                  <a:lnTo>
                    <a:pt x="91" y="9"/>
                  </a:lnTo>
                  <a:lnTo>
                    <a:pt x="115" y="0"/>
                  </a:lnTo>
                  <a:lnTo>
                    <a:pt x="138" y="1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0" name="Freeform 92"/>
            <p:cNvSpPr>
              <a:spLocks/>
            </p:cNvSpPr>
            <p:nvPr/>
          </p:nvSpPr>
          <p:spPr bwMode="auto">
            <a:xfrm>
              <a:off x="5135562" y="2811462"/>
              <a:ext cx="38100" cy="125413"/>
            </a:xfrm>
            <a:custGeom>
              <a:avLst/>
              <a:gdLst>
                <a:gd name="T0" fmla="*/ 23 w 24"/>
                <a:gd name="T1" fmla="*/ 12 h 79"/>
                <a:gd name="T2" fmla="*/ 20 w 24"/>
                <a:gd name="T3" fmla="*/ 19 h 79"/>
                <a:gd name="T4" fmla="*/ 14 w 24"/>
                <a:gd name="T5" fmla="*/ 16 h 79"/>
                <a:gd name="T6" fmla="*/ 11 w 24"/>
                <a:gd name="T7" fmla="*/ 30 h 79"/>
                <a:gd name="T8" fmla="*/ 16 w 24"/>
                <a:gd name="T9" fmla="*/ 32 h 79"/>
                <a:gd name="T10" fmla="*/ 12 w 24"/>
                <a:gd name="T11" fmla="*/ 35 h 79"/>
                <a:gd name="T12" fmla="*/ 12 w 24"/>
                <a:gd name="T13" fmla="*/ 40 h 79"/>
                <a:gd name="T14" fmla="*/ 20 w 24"/>
                <a:gd name="T15" fmla="*/ 37 h 79"/>
                <a:gd name="T16" fmla="*/ 21 w 24"/>
                <a:gd name="T17" fmla="*/ 45 h 79"/>
                <a:gd name="T18" fmla="*/ 15 w 24"/>
                <a:gd name="T19" fmla="*/ 79 h 79"/>
                <a:gd name="T20" fmla="*/ 0 w 24"/>
                <a:gd name="T21" fmla="*/ 43 h 79"/>
                <a:gd name="T22" fmla="*/ 5 w 24"/>
                <a:gd name="T23" fmla="*/ 36 h 79"/>
                <a:gd name="T24" fmla="*/ 3 w 24"/>
                <a:gd name="T25" fmla="*/ 35 h 79"/>
                <a:gd name="T26" fmla="*/ 7 w 24"/>
                <a:gd name="T27" fmla="*/ 25 h 79"/>
                <a:gd name="T28" fmla="*/ 9 w 24"/>
                <a:gd name="T29" fmla="*/ 10 h 79"/>
                <a:gd name="T30" fmla="*/ 11 w 24"/>
                <a:gd name="T31" fmla="*/ 4 h 79"/>
                <a:gd name="T32" fmla="*/ 11 w 24"/>
                <a:gd name="T33" fmla="*/ 4 h 79"/>
                <a:gd name="T34" fmla="*/ 17 w 24"/>
                <a:gd name="T35" fmla="*/ 4 h 79"/>
                <a:gd name="T36" fmla="*/ 18 w 24"/>
                <a:gd name="T37" fmla="*/ 1 h 79"/>
                <a:gd name="T38" fmla="*/ 23 w 24"/>
                <a:gd name="T39" fmla="*/ 0 h 79"/>
                <a:gd name="T40" fmla="*/ 24 w 24"/>
                <a:gd name="T41" fmla="*/ 9 h 79"/>
                <a:gd name="T42" fmla="*/ 22 w 24"/>
                <a:gd name="T43" fmla="*/ 12 h 79"/>
                <a:gd name="T44" fmla="*/ 23 w 24"/>
                <a:gd name="T45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79">
                  <a:moveTo>
                    <a:pt x="23" y="12"/>
                  </a:moveTo>
                  <a:lnTo>
                    <a:pt x="20" y="19"/>
                  </a:lnTo>
                  <a:lnTo>
                    <a:pt x="14" y="16"/>
                  </a:lnTo>
                  <a:lnTo>
                    <a:pt x="11" y="30"/>
                  </a:lnTo>
                  <a:lnTo>
                    <a:pt x="16" y="32"/>
                  </a:lnTo>
                  <a:lnTo>
                    <a:pt x="12" y="35"/>
                  </a:lnTo>
                  <a:lnTo>
                    <a:pt x="12" y="40"/>
                  </a:lnTo>
                  <a:lnTo>
                    <a:pt x="20" y="37"/>
                  </a:lnTo>
                  <a:lnTo>
                    <a:pt x="21" y="45"/>
                  </a:lnTo>
                  <a:lnTo>
                    <a:pt x="15" y="79"/>
                  </a:lnTo>
                  <a:lnTo>
                    <a:pt x="0" y="43"/>
                  </a:lnTo>
                  <a:lnTo>
                    <a:pt x="5" y="36"/>
                  </a:lnTo>
                  <a:lnTo>
                    <a:pt x="3" y="35"/>
                  </a:lnTo>
                  <a:lnTo>
                    <a:pt x="7" y="25"/>
                  </a:lnTo>
                  <a:lnTo>
                    <a:pt x="9" y="10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7" y="4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4" y="9"/>
                  </a:lnTo>
                  <a:lnTo>
                    <a:pt x="22" y="12"/>
                  </a:lnTo>
                  <a:lnTo>
                    <a:pt x="23" y="12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1" name="Freeform 93"/>
            <p:cNvSpPr>
              <a:spLocks/>
            </p:cNvSpPr>
            <p:nvPr/>
          </p:nvSpPr>
          <p:spPr bwMode="auto">
            <a:xfrm>
              <a:off x="4519612" y="2649537"/>
              <a:ext cx="82550" cy="52388"/>
            </a:xfrm>
            <a:custGeom>
              <a:avLst/>
              <a:gdLst>
                <a:gd name="T0" fmla="*/ 52 w 52"/>
                <a:gd name="T1" fmla="*/ 0 h 33"/>
                <a:gd name="T2" fmla="*/ 47 w 52"/>
                <a:gd name="T3" fmla="*/ 16 h 33"/>
                <a:gd name="T4" fmla="*/ 50 w 52"/>
                <a:gd name="T5" fmla="*/ 23 h 33"/>
                <a:gd name="T6" fmla="*/ 47 w 52"/>
                <a:gd name="T7" fmla="*/ 33 h 33"/>
                <a:gd name="T8" fmla="*/ 33 w 52"/>
                <a:gd name="T9" fmla="*/ 25 h 33"/>
                <a:gd name="T10" fmla="*/ 24 w 52"/>
                <a:gd name="T11" fmla="*/ 23 h 33"/>
                <a:gd name="T12" fmla="*/ 0 w 52"/>
                <a:gd name="T13" fmla="*/ 13 h 33"/>
                <a:gd name="T14" fmla="*/ 2 w 52"/>
                <a:gd name="T15" fmla="*/ 2 h 33"/>
                <a:gd name="T16" fmla="*/ 22 w 52"/>
                <a:gd name="T17" fmla="*/ 4 h 33"/>
                <a:gd name="T18" fmla="*/ 39 w 52"/>
                <a:gd name="T19" fmla="*/ 2 h 33"/>
                <a:gd name="T20" fmla="*/ 52 w 52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33">
                  <a:moveTo>
                    <a:pt x="52" y="0"/>
                  </a:moveTo>
                  <a:lnTo>
                    <a:pt x="47" y="16"/>
                  </a:lnTo>
                  <a:lnTo>
                    <a:pt x="50" y="23"/>
                  </a:lnTo>
                  <a:lnTo>
                    <a:pt x="47" y="33"/>
                  </a:lnTo>
                  <a:lnTo>
                    <a:pt x="33" y="25"/>
                  </a:lnTo>
                  <a:lnTo>
                    <a:pt x="24" y="23"/>
                  </a:lnTo>
                  <a:lnTo>
                    <a:pt x="0" y="13"/>
                  </a:lnTo>
                  <a:lnTo>
                    <a:pt x="2" y="2"/>
                  </a:lnTo>
                  <a:lnTo>
                    <a:pt x="22" y="4"/>
                  </a:lnTo>
                  <a:lnTo>
                    <a:pt x="39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2" name="Freeform 94"/>
            <p:cNvSpPr>
              <a:spLocks/>
            </p:cNvSpPr>
            <p:nvPr/>
          </p:nvSpPr>
          <p:spPr bwMode="auto">
            <a:xfrm>
              <a:off x="4400550" y="2551112"/>
              <a:ext cx="44450" cy="76200"/>
            </a:xfrm>
            <a:custGeom>
              <a:avLst/>
              <a:gdLst>
                <a:gd name="T0" fmla="*/ 17 w 28"/>
                <a:gd name="T1" fmla="*/ 0 h 48"/>
                <a:gd name="T2" fmla="*/ 28 w 28"/>
                <a:gd name="T3" fmla="*/ 15 h 48"/>
                <a:gd name="T4" fmla="*/ 27 w 28"/>
                <a:gd name="T5" fmla="*/ 42 h 48"/>
                <a:gd name="T6" fmla="*/ 19 w 28"/>
                <a:gd name="T7" fmla="*/ 41 h 48"/>
                <a:gd name="T8" fmla="*/ 12 w 28"/>
                <a:gd name="T9" fmla="*/ 48 h 48"/>
                <a:gd name="T10" fmla="*/ 6 w 28"/>
                <a:gd name="T11" fmla="*/ 43 h 48"/>
                <a:gd name="T12" fmla="*/ 4 w 28"/>
                <a:gd name="T13" fmla="*/ 18 h 48"/>
                <a:gd name="T14" fmla="*/ 0 w 28"/>
                <a:gd name="T15" fmla="*/ 6 h 48"/>
                <a:gd name="T16" fmla="*/ 9 w 28"/>
                <a:gd name="T17" fmla="*/ 7 h 48"/>
                <a:gd name="T18" fmla="*/ 17 w 28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8">
                  <a:moveTo>
                    <a:pt x="17" y="0"/>
                  </a:moveTo>
                  <a:lnTo>
                    <a:pt x="28" y="15"/>
                  </a:lnTo>
                  <a:lnTo>
                    <a:pt x="27" y="42"/>
                  </a:lnTo>
                  <a:lnTo>
                    <a:pt x="19" y="41"/>
                  </a:lnTo>
                  <a:lnTo>
                    <a:pt x="12" y="48"/>
                  </a:lnTo>
                  <a:lnTo>
                    <a:pt x="6" y="43"/>
                  </a:lnTo>
                  <a:lnTo>
                    <a:pt x="4" y="18"/>
                  </a:lnTo>
                  <a:lnTo>
                    <a:pt x="0" y="6"/>
                  </a:lnTo>
                  <a:lnTo>
                    <a:pt x="9" y="7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3" name="Freeform 95"/>
            <p:cNvSpPr>
              <a:spLocks/>
            </p:cNvSpPr>
            <p:nvPr/>
          </p:nvSpPr>
          <p:spPr bwMode="auto">
            <a:xfrm>
              <a:off x="4359275" y="2360612"/>
              <a:ext cx="319088" cy="298450"/>
            </a:xfrm>
            <a:custGeom>
              <a:avLst/>
              <a:gdLst>
                <a:gd name="T0" fmla="*/ 114 w 201"/>
                <a:gd name="T1" fmla="*/ 12 h 188"/>
                <a:gd name="T2" fmla="*/ 117 w 201"/>
                <a:gd name="T3" fmla="*/ 31 h 188"/>
                <a:gd name="T4" fmla="*/ 91 w 201"/>
                <a:gd name="T5" fmla="*/ 35 h 188"/>
                <a:gd name="T6" fmla="*/ 91 w 201"/>
                <a:gd name="T7" fmla="*/ 51 h 188"/>
                <a:gd name="T8" fmla="*/ 113 w 201"/>
                <a:gd name="T9" fmla="*/ 72 h 188"/>
                <a:gd name="T10" fmla="*/ 142 w 201"/>
                <a:gd name="T11" fmla="*/ 105 h 188"/>
                <a:gd name="T12" fmla="*/ 160 w 201"/>
                <a:gd name="T13" fmla="*/ 110 h 188"/>
                <a:gd name="T14" fmla="*/ 171 w 201"/>
                <a:gd name="T15" fmla="*/ 121 h 188"/>
                <a:gd name="T16" fmla="*/ 199 w 201"/>
                <a:gd name="T17" fmla="*/ 138 h 188"/>
                <a:gd name="T18" fmla="*/ 198 w 201"/>
                <a:gd name="T19" fmla="*/ 149 h 188"/>
                <a:gd name="T20" fmla="*/ 173 w 201"/>
                <a:gd name="T21" fmla="*/ 136 h 188"/>
                <a:gd name="T22" fmla="*/ 180 w 201"/>
                <a:gd name="T23" fmla="*/ 157 h 188"/>
                <a:gd name="T24" fmla="*/ 172 w 201"/>
                <a:gd name="T25" fmla="*/ 169 h 188"/>
                <a:gd name="T26" fmla="*/ 156 w 201"/>
                <a:gd name="T27" fmla="*/ 188 h 188"/>
                <a:gd name="T28" fmla="*/ 159 w 201"/>
                <a:gd name="T29" fmla="*/ 171 h 188"/>
                <a:gd name="T30" fmla="*/ 155 w 201"/>
                <a:gd name="T31" fmla="*/ 155 h 188"/>
                <a:gd name="T32" fmla="*/ 142 w 201"/>
                <a:gd name="T33" fmla="*/ 142 h 188"/>
                <a:gd name="T34" fmla="*/ 125 w 201"/>
                <a:gd name="T35" fmla="*/ 129 h 188"/>
                <a:gd name="T36" fmla="*/ 105 w 201"/>
                <a:gd name="T37" fmla="*/ 120 h 188"/>
                <a:gd name="T38" fmla="*/ 76 w 201"/>
                <a:gd name="T39" fmla="*/ 97 h 188"/>
                <a:gd name="T40" fmla="*/ 58 w 201"/>
                <a:gd name="T41" fmla="*/ 65 h 188"/>
                <a:gd name="T42" fmla="*/ 35 w 201"/>
                <a:gd name="T43" fmla="*/ 56 h 188"/>
                <a:gd name="T44" fmla="*/ 19 w 201"/>
                <a:gd name="T45" fmla="*/ 68 h 188"/>
                <a:gd name="T46" fmla="*/ 13 w 201"/>
                <a:gd name="T47" fmla="*/ 61 h 188"/>
                <a:gd name="T48" fmla="*/ 0 w 201"/>
                <a:gd name="T49" fmla="*/ 42 h 188"/>
                <a:gd name="T50" fmla="*/ 0 w 201"/>
                <a:gd name="T51" fmla="*/ 28 h 188"/>
                <a:gd name="T52" fmla="*/ 8 w 201"/>
                <a:gd name="T53" fmla="*/ 27 h 188"/>
                <a:gd name="T54" fmla="*/ 25 w 201"/>
                <a:gd name="T55" fmla="*/ 19 h 188"/>
                <a:gd name="T56" fmla="*/ 35 w 201"/>
                <a:gd name="T57" fmla="*/ 22 h 188"/>
                <a:gd name="T58" fmla="*/ 51 w 201"/>
                <a:gd name="T59" fmla="*/ 16 h 188"/>
                <a:gd name="T60" fmla="*/ 58 w 201"/>
                <a:gd name="T61" fmla="*/ 4 h 188"/>
                <a:gd name="T62" fmla="*/ 70 w 201"/>
                <a:gd name="T63" fmla="*/ 3 h 188"/>
                <a:gd name="T64" fmla="*/ 90 w 201"/>
                <a:gd name="T65" fmla="*/ 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1" h="188">
                  <a:moveTo>
                    <a:pt x="90" y="7"/>
                  </a:moveTo>
                  <a:lnTo>
                    <a:pt x="114" y="12"/>
                  </a:lnTo>
                  <a:lnTo>
                    <a:pt x="113" y="22"/>
                  </a:lnTo>
                  <a:lnTo>
                    <a:pt x="117" y="31"/>
                  </a:lnTo>
                  <a:lnTo>
                    <a:pt x="104" y="28"/>
                  </a:lnTo>
                  <a:lnTo>
                    <a:pt x="91" y="35"/>
                  </a:lnTo>
                  <a:lnTo>
                    <a:pt x="93" y="45"/>
                  </a:lnTo>
                  <a:lnTo>
                    <a:pt x="91" y="51"/>
                  </a:lnTo>
                  <a:lnTo>
                    <a:pt x="97" y="61"/>
                  </a:lnTo>
                  <a:lnTo>
                    <a:pt x="113" y="72"/>
                  </a:lnTo>
                  <a:lnTo>
                    <a:pt x="122" y="89"/>
                  </a:lnTo>
                  <a:lnTo>
                    <a:pt x="142" y="105"/>
                  </a:lnTo>
                  <a:lnTo>
                    <a:pt x="155" y="105"/>
                  </a:lnTo>
                  <a:lnTo>
                    <a:pt x="160" y="110"/>
                  </a:lnTo>
                  <a:lnTo>
                    <a:pt x="155" y="114"/>
                  </a:lnTo>
                  <a:lnTo>
                    <a:pt x="171" y="121"/>
                  </a:lnTo>
                  <a:lnTo>
                    <a:pt x="183" y="127"/>
                  </a:lnTo>
                  <a:lnTo>
                    <a:pt x="199" y="138"/>
                  </a:lnTo>
                  <a:lnTo>
                    <a:pt x="201" y="142"/>
                  </a:lnTo>
                  <a:lnTo>
                    <a:pt x="198" y="149"/>
                  </a:lnTo>
                  <a:lnTo>
                    <a:pt x="188" y="140"/>
                  </a:lnTo>
                  <a:lnTo>
                    <a:pt x="173" y="136"/>
                  </a:lnTo>
                  <a:lnTo>
                    <a:pt x="167" y="150"/>
                  </a:lnTo>
                  <a:lnTo>
                    <a:pt x="180" y="157"/>
                  </a:lnTo>
                  <a:lnTo>
                    <a:pt x="179" y="168"/>
                  </a:lnTo>
                  <a:lnTo>
                    <a:pt x="172" y="169"/>
                  </a:lnTo>
                  <a:lnTo>
                    <a:pt x="163" y="187"/>
                  </a:lnTo>
                  <a:lnTo>
                    <a:pt x="156" y="188"/>
                  </a:lnTo>
                  <a:lnTo>
                    <a:pt x="156" y="182"/>
                  </a:lnTo>
                  <a:lnTo>
                    <a:pt x="159" y="171"/>
                  </a:lnTo>
                  <a:lnTo>
                    <a:pt x="162" y="167"/>
                  </a:lnTo>
                  <a:lnTo>
                    <a:pt x="155" y="155"/>
                  </a:lnTo>
                  <a:lnTo>
                    <a:pt x="149" y="144"/>
                  </a:lnTo>
                  <a:lnTo>
                    <a:pt x="142" y="142"/>
                  </a:lnTo>
                  <a:lnTo>
                    <a:pt x="136" y="133"/>
                  </a:lnTo>
                  <a:lnTo>
                    <a:pt x="125" y="129"/>
                  </a:lnTo>
                  <a:lnTo>
                    <a:pt x="118" y="121"/>
                  </a:lnTo>
                  <a:lnTo>
                    <a:pt x="105" y="120"/>
                  </a:lnTo>
                  <a:lnTo>
                    <a:pt x="91" y="110"/>
                  </a:lnTo>
                  <a:lnTo>
                    <a:pt x="76" y="97"/>
                  </a:lnTo>
                  <a:lnTo>
                    <a:pt x="64" y="85"/>
                  </a:lnTo>
                  <a:lnTo>
                    <a:pt x="58" y="65"/>
                  </a:lnTo>
                  <a:lnTo>
                    <a:pt x="49" y="63"/>
                  </a:lnTo>
                  <a:lnTo>
                    <a:pt x="35" y="56"/>
                  </a:lnTo>
                  <a:lnTo>
                    <a:pt x="28" y="58"/>
                  </a:lnTo>
                  <a:lnTo>
                    <a:pt x="19" y="68"/>
                  </a:lnTo>
                  <a:lnTo>
                    <a:pt x="12" y="69"/>
                  </a:lnTo>
                  <a:lnTo>
                    <a:pt x="13" y="61"/>
                  </a:lnTo>
                  <a:lnTo>
                    <a:pt x="4" y="58"/>
                  </a:lnTo>
                  <a:lnTo>
                    <a:pt x="0" y="42"/>
                  </a:lnTo>
                  <a:lnTo>
                    <a:pt x="5" y="36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8" y="27"/>
                  </a:lnTo>
                  <a:lnTo>
                    <a:pt x="16" y="26"/>
                  </a:lnTo>
                  <a:lnTo>
                    <a:pt x="25" y="19"/>
                  </a:lnTo>
                  <a:lnTo>
                    <a:pt x="27" y="22"/>
                  </a:lnTo>
                  <a:lnTo>
                    <a:pt x="35" y="22"/>
                  </a:lnTo>
                  <a:lnTo>
                    <a:pt x="38" y="13"/>
                  </a:lnTo>
                  <a:lnTo>
                    <a:pt x="51" y="16"/>
                  </a:lnTo>
                  <a:lnTo>
                    <a:pt x="58" y="12"/>
                  </a:lnTo>
                  <a:lnTo>
                    <a:pt x="58" y="4"/>
                  </a:lnTo>
                  <a:lnTo>
                    <a:pt x="68" y="7"/>
                  </a:lnTo>
                  <a:lnTo>
                    <a:pt x="70" y="3"/>
                  </a:lnTo>
                  <a:lnTo>
                    <a:pt x="86" y="0"/>
                  </a:lnTo>
                  <a:lnTo>
                    <a:pt x="90" y="7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4" name="Freeform 96"/>
            <p:cNvSpPr>
              <a:spLocks/>
            </p:cNvSpPr>
            <p:nvPr/>
          </p:nvSpPr>
          <p:spPr bwMode="auto">
            <a:xfrm>
              <a:off x="1930400" y="3298825"/>
              <a:ext cx="60325" cy="26988"/>
            </a:xfrm>
            <a:custGeom>
              <a:avLst/>
              <a:gdLst>
                <a:gd name="T0" fmla="*/ 14 w 38"/>
                <a:gd name="T1" fmla="*/ 0 h 17"/>
                <a:gd name="T2" fmla="*/ 26 w 38"/>
                <a:gd name="T3" fmla="*/ 2 h 17"/>
                <a:gd name="T4" fmla="*/ 35 w 38"/>
                <a:gd name="T5" fmla="*/ 7 h 17"/>
                <a:gd name="T6" fmla="*/ 38 w 38"/>
                <a:gd name="T7" fmla="*/ 13 h 17"/>
                <a:gd name="T8" fmla="*/ 25 w 38"/>
                <a:gd name="T9" fmla="*/ 13 h 17"/>
                <a:gd name="T10" fmla="*/ 19 w 38"/>
                <a:gd name="T11" fmla="*/ 17 h 17"/>
                <a:gd name="T12" fmla="*/ 9 w 38"/>
                <a:gd name="T13" fmla="*/ 13 h 17"/>
                <a:gd name="T14" fmla="*/ 0 w 38"/>
                <a:gd name="T15" fmla="*/ 6 h 17"/>
                <a:gd name="T16" fmla="*/ 2 w 38"/>
                <a:gd name="T17" fmla="*/ 1 h 17"/>
                <a:gd name="T18" fmla="*/ 10 w 38"/>
                <a:gd name="T19" fmla="*/ 0 h 17"/>
                <a:gd name="T20" fmla="*/ 14 w 38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17">
                  <a:moveTo>
                    <a:pt x="14" y="0"/>
                  </a:moveTo>
                  <a:lnTo>
                    <a:pt x="26" y="2"/>
                  </a:lnTo>
                  <a:lnTo>
                    <a:pt x="35" y="7"/>
                  </a:lnTo>
                  <a:lnTo>
                    <a:pt x="38" y="13"/>
                  </a:lnTo>
                  <a:lnTo>
                    <a:pt x="25" y="13"/>
                  </a:lnTo>
                  <a:lnTo>
                    <a:pt x="19" y="17"/>
                  </a:lnTo>
                  <a:lnTo>
                    <a:pt x="9" y="13"/>
                  </a:lnTo>
                  <a:lnTo>
                    <a:pt x="0" y="6"/>
                  </a:lnTo>
                  <a:lnTo>
                    <a:pt x="2" y="1"/>
                  </a:lnTo>
                  <a:lnTo>
                    <a:pt x="10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5" name="Freeform 97"/>
            <p:cNvSpPr>
              <a:spLocks/>
            </p:cNvSpPr>
            <p:nvPr/>
          </p:nvSpPr>
          <p:spPr bwMode="auto">
            <a:xfrm>
              <a:off x="5159375" y="2808287"/>
              <a:ext cx="111125" cy="138113"/>
            </a:xfrm>
            <a:custGeom>
              <a:avLst/>
              <a:gdLst>
                <a:gd name="T0" fmla="*/ 5 w 70"/>
                <a:gd name="T1" fmla="*/ 21 h 87"/>
                <a:gd name="T2" fmla="*/ 8 w 70"/>
                <a:gd name="T3" fmla="*/ 14 h 87"/>
                <a:gd name="T4" fmla="*/ 28 w 70"/>
                <a:gd name="T5" fmla="*/ 22 h 87"/>
                <a:gd name="T6" fmla="*/ 60 w 70"/>
                <a:gd name="T7" fmla="*/ 0 h 87"/>
                <a:gd name="T8" fmla="*/ 70 w 70"/>
                <a:gd name="T9" fmla="*/ 26 h 87"/>
                <a:gd name="T10" fmla="*/ 67 w 70"/>
                <a:gd name="T11" fmla="*/ 29 h 87"/>
                <a:gd name="T12" fmla="*/ 33 w 70"/>
                <a:gd name="T13" fmla="*/ 39 h 87"/>
                <a:gd name="T14" fmla="*/ 52 w 70"/>
                <a:gd name="T15" fmla="*/ 60 h 87"/>
                <a:gd name="T16" fmla="*/ 47 w 70"/>
                <a:gd name="T17" fmla="*/ 63 h 87"/>
                <a:gd name="T18" fmla="*/ 45 w 70"/>
                <a:gd name="T19" fmla="*/ 70 h 87"/>
                <a:gd name="T20" fmla="*/ 32 w 70"/>
                <a:gd name="T21" fmla="*/ 73 h 87"/>
                <a:gd name="T22" fmla="*/ 28 w 70"/>
                <a:gd name="T23" fmla="*/ 81 h 87"/>
                <a:gd name="T24" fmla="*/ 21 w 70"/>
                <a:gd name="T25" fmla="*/ 87 h 87"/>
                <a:gd name="T26" fmla="*/ 1 w 70"/>
                <a:gd name="T27" fmla="*/ 84 h 87"/>
                <a:gd name="T28" fmla="*/ 0 w 70"/>
                <a:gd name="T29" fmla="*/ 81 h 87"/>
                <a:gd name="T30" fmla="*/ 6 w 70"/>
                <a:gd name="T31" fmla="*/ 47 h 87"/>
                <a:gd name="T32" fmla="*/ 5 w 70"/>
                <a:gd name="T33" fmla="*/ 39 h 87"/>
                <a:gd name="T34" fmla="*/ 7 w 70"/>
                <a:gd name="T35" fmla="*/ 33 h 87"/>
                <a:gd name="T36" fmla="*/ 5 w 70"/>
                <a:gd name="T37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87">
                  <a:moveTo>
                    <a:pt x="5" y="21"/>
                  </a:moveTo>
                  <a:lnTo>
                    <a:pt x="8" y="14"/>
                  </a:lnTo>
                  <a:lnTo>
                    <a:pt x="28" y="22"/>
                  </a:lnTo>
                  <a:lnTo>
                    <a:pt x="60" y="0"/>
                  </a:lnTo>
                  <a:lnTo>
                    <a:pt x="70" y="26"/>
                  </a:lnTo>
                  <a:lnTo>
                    <a:pt x="67" y="29"/>
                  </a:lnTo>
                  <a:lnTo>
                    <a:pt x="33" y="39"/>
                  </a:lnTo>
                  <a:lnTo>
                    <a:pt x="52" y="60"/>
                  </a:lnTo>
                  <a:lnTo>
                    <a:pt x="47" y="63"/>
                  </a:lnTo>
                  <a:lnTo>
                    <a:pt x="45" y="70"/>
                  </a:lnTo>
                  <a:lnTo>
                    <a:pt x="32" y="73"/>
                  </a:lnTo>
                  <a:lnTo>
                    <a:pt x="28" y="81"/>
                  </a:lnTo>
                  <a:lnTo>
                    <a:pt x="21" y="87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6" y="47"/>
                  </a:lnTo>
                  <a:lnTo>
                    <a:pt x="5" y="39"/>
                  </a:lnTo>
                  <a:lnTo>
                    <a:pt x="7" y="33"/>
                  </a:lnTo>
                  <a:lnTo>
                    <a:pt x="5" y="21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6" name="Freeform 98"/>
            <p:cNvSpPr>
              <a:spLocks/>
            </p:cNvSpPr>
            <p:nvPr/>
          </p:nvSpPr>
          <p:spPr bwMode="auto">
            <a:xfrm>
              <a:off x="7839075" y="2776537"/>
              <a:ext cx="60325" cy="53975"/>
            </a:xfrm>
            <a:custGeom>
              <a:avLst/>
              <a:gdLst>
                <a:gd name="T0" fmla="*/ 33 w 38"/>
                <a:gd name="T1" fmla="*/ 4 h 34"/>
                <a:gd name="T2" fmla="*/ 38 w 38"/>
                <a:gd name="T3" fmla="*/ 11 h 34"/>
                <a:gd name="T4" fmla="*/ 34 w 38"/>
                <a:gd name="T5" fmla="*/ 24 h 34"/>
                <a:gd name="T6" fmla="*/ 24 w 38"/>
                <a:gd name="T7" fmla="*/ 17 h 34"/>
                <a:gd name="T8" fmla="*/ 17 w 38"/>
                <a:gd name="T9" fmla="*/ 22 h 34"/>
                <a:gd name="T10" fmla="*/ 17 w 38"/>
                <a:gd name="T11" fmla="*/ 34 h 34"/>
                <a:gd name="T12" fmla="*/ 4 w 38"/>
                <a:gd name="T13" fmla="*/ 28 h 34"/>
                <a:gd name="T14" fmla="*/ 0 w 38"/>
                <a:gd name="T15" fmla="*/ 18 h 34"/>
                <a:gd name="T16" fmla="*/ 4 w 38"/>
                <a:gd name="T17" fmla="*/ 6 h 34"/>
                <a:gd name="T18" fmla="*/ 15 w 38"/>
                <a:gd name="T19" fmla="*/ 8 h 34"/>
                <a:gd name="T20" fmla="*/ 19 w 38"/>
                <a:gd name="T21" fmla="*/ 0 h 34"/>
                <a:gd name="T22" fmla="*/ 33 w 38"/>
                <a:gd name="T2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4">
                  <a:moveTo>
                    <a:pt x="33" y="4"/>
                  </a:moveTo>
                  <a:lnTo>
                    <a:pt x="38" y="11"/>
                  </a:lnTo>
                  <a:lnTo>
                    <a:pt x="34" y="24"/>
                  </a:lnTo>
                  <a:lnTo>
                    <a:pt x="24" y="17"/>
                  </a:lnTo>
                  <a:lnTo>
                    <a:pt x="17" y="22"/>
                  </a:lnTo>
                  <a:lnTo>
                    <a:pt x="17" y="34"/>
                  </a:lnTo>
                  <a:lnTo>
                    <a:pt x="4" y="28"/>
                  </a:lnTo>
                  <a:lnTo>
                    <a:pt x="0" y="18"/>
                  </a:lnTo>
                  <a:lnTo>
                    <a:pt x="4" y="6"/>
                  </a:lnTo>
                  <a:lnTo>
                    <a:pt x="15" y="8"/>
                  </a:lnTo>
                  <a:lnTo>
                    <a:pt x="19" y="0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7" name="Freeform 99"/>
            <p:cNvSpPr>
              <a:spLocks/>
            </p:cNvSpPr>
            <p:nvPr/>
          </p:nvSpPr>
          <p:spPr bwMode="auto">
            <a:xfrm>
              <a:off x="7759700" y="2546350"/>
              <a:ext cx="276225" cy="339725"/>
            </a:xfrm>
            <a:custGeom>
              <a:avLst/>
              <a:gdLst>
                <a:gd name="T0" fmla="*/ 164 w 174"/>
                <a:gd name="T1" fmla="*/ 87 h 214"/>
                <a:gd name="T2" fmla="*/ 166 w 174"/>
                <a:gd name="T3" fmla="*/ 104 h 214"/>
                <a:gd name="T4" fmla="*/ 174 w 174"/>
                <a:gd name="T5" fmla="*/ 114 h 214"/>
                <a:gd name="T6" fmla="*/ 171 w 174"/>
                <a:gd name="T7" fmla="*/ 129 h 214"/>
                <a:gd name="T8" fmla="*/ 154 w 174"/>
                <a:gd name="T9" fmla="*/ 139 h 214"/>
                <a:gd name="T10" fmla="*/ 124 w 174"/>
                <a:gd name="T11" fmla="*/ 140 h 214"/>
                <a:gd name="T12" fmla="*/ 109 w 174"/>
                <a:gd name="T13" fmla="*/ 163 h 214"/>
                <a:gd name="T14" fmla="*/ 94 w 174"/>
                <a:gd name="T15" fmla="*/ 155 h 214"/>
                <a:gd name="T16" fmla="*/ 87 w 174"/>
                <a:gd name="T17" fmla="*/ 140 h 214"/>
                <a:gd name="T18" fmla="*/ 59 w 174"/>
                <a:gd name="T19" fmla="*/ 145 h 214"/>
                <a:gd name="T20" fmla="*/ 42 w 174"/>
                <a:gd name="T21" fmla="*/ 154 h 214"/>
                <a:gd name="T22" fmla="*/ 22 w 174"/>
                <a:gd name="T23" fmla="*/ 155 h 214"/>
                <a:gd name="T24" fmla="*/ 46 w 174"/>
                <a:gd name="T25" fmla="*/ 170 h 214"/>
                <a:gd name="T26" fmla="*/ 48 w 174"/>
                <a:gd name="T27" fmla="*/ 205 h 214"/>
                <a:gd name="T28" fmla="*/ 40 w 174"/>
                <a:gd name="T29" fmla="*/ 214 h 214"/>
                <a:gd name="T30" fmla="*/ 28 w 174"/>
                <a:gd name="T31" fmla="*/ 206 h 214"/>
                <a:gd name="T32" fmla="*/ 26 w 174"/>
                <a:gd name="T33" fmla="*/ 187 h 214"/>
                <a:gd name="T34" fmla="*/ 12 w 174"/>
                <a:gd name="T35" fmla="*/ 181 h 214"/>
                <a:gd name="T36" fmla="*/ 0 w 174"/>
                <a:gd name="T37" fmla="*/ 167 h 214"/>
                <a:gd name="T38" fmla="*/ 14 w 174"/>
                <a:gd name="T39" fmla="*/ 160 h 214"/>
                <a:gd name="T40" fmla="*/ 17 w 174"/>
                <a:gd name="T41" fmla="*/ 148 h 214"/>
                <a:gd name="T42" fmla="*/ 30 w 174"/>
                <a:gd name="T43" fmla="*/ 137 h 214"/>
                <a:gd name="T44" fmla="*/ 37 w 174"/>
                <a:gd name="T45" fmla="*/ 123 h 214"/>
                <a:gd name="T46" fmla="*/ 68 w 174"/>
                <a:gd name="T47" fmla="*/ 117 h 214"/>
                <a:gd name="T48" fmla="*/ 89 w 174"/>
                <a:gd name="T49" fmla="*/ 121 h 214"/>
                <a:gd name="T50" fmla="*/ 89 w 174"/>
                <a:gd name="T51" fmla="*/ 84 h 214"/>
                <a:gd name="T52" fmla="*/ 106 w 174"/>
                <a:gd name="T53" fmla="*/ 94 h 214"/>
                <a:gd name="T54" fmla="*/ 120 w 174"/>
                <a:gd name="T55" fmla="*/ 73 h 214"/>
                <a:gd name="T56" fmla="*/ 126 w 174"/>
                <a:gd name="T57" fmla="*/ 65 h 214"/>
                <a:gd name="T58" fmla="*/ 123 w 174"/>
                <a:gd name="T59" fmla="*/ 40 h 214"/>
                <a:gd name="T60" fmla="*/ 108 w 174"/>
                <a:gd name="T61" fmla="*/ 17 h 214"/>
                <a:gd name="T62" fmla="*/ 107 w 174"/>
                <a:gd name="T63" fmla="*/ 4 h 214"/>
                <a:gd name="T64" fmla="*/ 123 w 174"/>
                <a:gd name="T65" fmla="*/ 0 h 214"/>
                <a:gd name="T66" fmla="*/ 149 w 174"/>
                <a:gd name="T67" fmla="*/ 29 h 214"/>
                <a:gd name="T68" fmla="*/ 157 w 174"/>
                <a:gd name="T69" fmla="*/ 45 h 214"/>
                <a:gd name="T70" fmla="*/ 153 w 174"/>
                <a:gd name="T71" fmla="*/ 66 h 214"/>
                <a:gd name="T72" fmla="*/ 164 w 174"/>
                <a:gd name="T73" fmla="*/ 8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4" h="214">
                  <a:moveTo>
                    <a:pt x="164" y="87"/>
                  </a:moveTo>
                  <a:lnTo>
                    <a:pt x="166" y="104"/>
                  </a:lnTo>
                  <a:lnTo>
                    <a:pt x="174" y="114"/>
                  </a:lnTo>
                  <a:lnTo>
                    <a:pt x="171" y="129"/>
                  </a:lnTo>
                  <a:lnTo>
                    <a:pt x="154" y="139"/>
                  </a:lnTo>
                  <a:lnTo>
                    <a:pt x="124" y="140"/>
                  </a:lnTo>
                  <a:lnTo>
                    <a:pt x="109" y="163"/>
                  </a:lnTo>
                  <a:lnTo>
                    <a:pt x="94" y="155"/>
                  </a:lnTo>
                  <a:lnTo>
                    <a:pt x="87" y="140"/>
                  </a:lnTo>
                  <a:lnTo>
                    <a:pt x="59" y="145"/>
                  </a:lnTo>
                  <a:lnTo>
                    <a:pt x="42" y="154"/>
                  </a:lnTo>
                  <a:lnTo>
                    <a:pt x="22" y="155"/>
                  </a:lnTo>
                  <a:lnTo>
                    <a:pt x="46" y="170"/>
                  </a:lnTo>
                  <a:lnTo>
                    <a:pt x="48" y="205"/>
                  </a:lnTo>
                  <a:lnTo>
                    <a:pt x="40" y="214"/>
                  </a:lnTo>
                  <a:lnTo>
                    <a:pt x="28" y="206"/>
                  </a:lnTo>
                  <a:lnTo>
                    <a:pt x="26" y="187"/>
                  </a:lnTo>
                  <a:lnTo>
                    <a:pt x="12" y="181"/>
                  </a:lnTo>
                  <a:lnTo>
                    <a:pt x="0" y="167"/>
                  </a:lnTo>
                  <a:lnTo>
                    <a:pt x="14" y="160"/>
                  </a:lnTo>
                  <a:lnTo>
                    <a:pt x="17" y="148"/>
                  </a:lnTo>
                  <a:lnTo>
                    <a:pt x="30" y="137"/>
                  </a:lnTo>
                  <a:lnTo>
                    <a:pt x="37" y="123"/>
                  </a:lnTo>
                  <a:lnTo>
                    <a:pt x="68" y="117"/>
                  </a:lnTo>
                  <a:lnTo>
                    <a:pt x="89" y="121"/>
                  </a:lnTo>
                  <a:lnTo>
                    <a:pt x="89" y="84"/>
                  </a:lnTo>
                  <a:lnTo>
                    <a:pt x="106" y="94"/>
                  </a:lnTo>
                  <a:lnTo>
                    <a:pt x="120" y="73"/>
                  </a:lnTo>
                  <a:lnTo>
                    <a:pt x="126" y="65"/>
                  </a:lnTo>
                  <a:lnTo>
                    <a:pt x="123" y="40"/>
                  </a:lnTo>
                  <a:lnTo>
                    <a:pt x="108" y="17"/>
                  </a:lnTo>
                  <a:lnTo>
                    <a:pt x="107" y="4"/>
                  </a:lnTo>
                  <a:lnTo>
                    <a:pt x="123" y="0"/>
                  </a:lnTo>
                  <a:lnTo>
                    <a:pt x="149" y="29"/>
                  </a:lnTo>
                  <a:lnTo>
                    <a:pt x="157" y="45"/>
                  </a:lnTo>
                  <a:lnTo>
                    <a:pt x="153" y="66"/>
                  </a:lnTo>
                  <a:lnTo>
                    <a:pt x="164" y="87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8" name="Freeform 100"/>
            <p:cNvSpPr>
              <a:spLocks/>
            </p:cNvSpPr>
            <p:nvPr/>
          </p:nvSpPr>
          <p:spPr bwMode="auto">
            <a:xfrm>
              <a:off x="7885112" y="2409825"/>
              <a:ext cx="142875" cy="130175"/>
            </a:xfrm>
            <a:custGeom>
              <a:avLst/>
              <a:gdLst>
                <a:gd name="T0" fmla="*/ 51 w 90"/>
                <a:gd name="T1" fmla="*/ 29 h 82"/>
                <a:gd name="T2" fmla="*/ 65 w 90"/>
                <a:gd name="T3" fmla="*/ 33 h 82"/>
                <a:gd name="T4" fmla="*/ 71 w 90"/>
                <a:gd name="T5" fmla="*/ 24 h 82"/>
                <a:gd name="T6" fmla="*/ 90 w 90"/>
                <a:gd name="T7" fmla="*/ 47 h 82"/>
                <a:gd name="T8" fmla="*/ 69 w 90"/>
                <a:gd name="T9" fmla="*/ 53 h 82"/>
                <a:gd name="T10" fmla="*/ 67 w 90"/>
                <a:gd name="T11" fmla="*/ 73 h 82"/>
                <a:gd name="T12" fmla="*/ 32 w 90"/>
                <a:gd name="T13" fmla="*/ 59 h 82"/>
                <a:gd name="T14" fmla="*/ 36 w 90"/>
                <a:gd name="T15" fmla="*/ 82 h 82"/>
                <a:gd name="T16" fmla="*/ 18 w 90"/>
                <a:gd name="T17" fmla="*/ 82 h 82"/>
                <a:gd name="T18" fmla="*/ 3 w 90"/>
                <a:gd name="T19" fmla="*/ 62 h 82"/>
                <a:gd name="T20" fmla="*/ 2 w 90"/>
                <a:gd name="T21" fmla="*/ 46 h 82"/>
                <a:gd name="T22" fmla="*/ 19 w 90"/>
                <a:gd name="T23" fmla="*/ 45 h 82"/>
                <a:gd name="T24" fmla="*/ 6 w 90"/>
                <a:gd name="T25" fmla="*/ 16 h 82"/>
                <a:gd name="T26" fmla="*/ 0 w 90"/>
                <a:gd name="T27" fmla="*/ 0 h 82"/>
                <a:gd name="T28" fmla="*/ 33 w 90"/>
                <a:gd name="T29" fmla="*/ 22 h 82"/>
                <a:gd name="T30" fmla="*/ 51 w 90"/>
                <a:gd name="T31" fmla="*/ 2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0" h="82">
                  <a:moveTo>
                    <a:pt x="51" y="29"/>
                  </a:moveTo>
                  <a:lnTo>
                    <a:pt x="65" y="33"/>
                  </a:lnTo>
                  <a:lnTo>
                    <a:pt x="71" y="24"/>
                  </a:lnTo>
                  <a:lnTo>
                    <a:pt x="90" y="47"/>
                  </a:lnTo>
                  <a:lnTo>
                    <a:pt x="69" y="53"/>
                  </a:lnTo>
                  <a:lnTo>
                    <a:pt x="67" y="73"/>
                  </a:lnTo>
                  <a:lnTo>
                    <a:pt x="32" y="59"/>
                  </a:lnTo>
                  <a:lnTo>
                    <a:pt x="36" y="82"/>
                  </a:lnTo>
                  <a:lnTo>
                    <a:pt x="18" y="82"/>
                  </a:lnTo>
                  <a:lnTo>
                    <a:pt x="3" y="62"/>
                  </a:lnTo>
                  <a:lnTo>
                    <a:pt x="2" y="46"/>
                  </a:lnTo>
                  <a:lnTo>
                    <a:pt x="19" y="45"/>
                  </a:lnTo>
                  <a:lnTo>
                    <a:pt x="6" y="16"/>
                  </a:lnTo>
                  <a:lnTo>
                    <a:pt x="0" y="0"/>
                  </a:lnTo>
                  <a:lnTo>
                    <a:pt x="33" y="22"/>
                  </a:lnTo>
                  <a:lnTo>
                    <a:pt x="51" y="29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9" name="Freeform 101"/>
            <p:cNvSpPr>
              <a:spLocks/>
            </p:cNvSpPr>
            <p:nvPr/>
          </p:nvSpPr>
          <p:spPr bwMode="auto">
            <a:xfrm>
              <a:off x="5372100" y="2095500"/>
              <a:ext cx="1035050" cy="474663"/>
            </a:xfrm>
            <a:custGeom>
              <a:avLst/>
              <a:gdLst>
                <a:gd name="T0" fmla="*/ 429 w 652"/>
                <a:gd name="T1" fmla="*/ 270 h 299"/>
                <a:gd name="T2" fmla="*/ 408 w 652"/>
                <a:gd name="T3" fmla="*/ 299 h 299"/>
                <a:gd name="T4" fmla="*/ 395 w 652"/>
                <a:gd name="T5" fmla="*/ 289 h 299"/>
                <a:gd name="T6" fmla="*/ 365 w 652"/>
                <a:gd name="T7" fmla="*/ 272 h 299"/>
                <a:gd name="T8" fmla="*/ 352 w 652"/>
                <a:gd name="T9" fmla="*/ 251 h 299"/>
                <a:gd name="T10" fmla="*/ 300 w 652"/>
                <a:gd name="T11" fmla="*/ 237 h 299"/>
                <a:gd name="T12" fmla="*/ 260 w 652"/>
                <a:gd name="T13" fmla="*/ 222 h 299"/>
                <a:gd name="T14" fmla="*/ 215 w 652"/>
                <a:gd name="T15" fmla="*/ 200 h 299"/>
                <a:gd name="T16" fmla="*/ 172 w 652"/>
                <a:gd name="T17" fmla="*/ 210 h 299"/>
                <a:gd name="T18" fmla="*/ 183 w 652"/>
                <a:gd name="T19" fmla="*/ 286 h 299"/>
                <a:gd name="T20" fmla="*/ 155 w 652"/>
                <a:gd name="T21" fmla="*/ 265 h 299"/>
                <a:gd name="T22" fmla="*/ 131 w 652"/>
                <a:gd name="T23" fmla="*/ 276 h 299"/>
                <a:gd name="T24" fmla="*/ 131 w 652"/>
                <a:gd name="T25" fmla="*/ 262 h 299"/>
                <a:gd name="T26" fmla="*/ 106 w 652"/>
                <a:gd name="T27" fmla="*/ 248 h 299"/>
                <a:gd name="T28" fmla="*/ 84 w 652"/>
                <a:gd name="T29" fmla="*/ 224 h 299"/>
                <a:gd name="T30" fmla="*/ 98 w 652"/>
                <a:gd name="T31" fmla="*/ 220 h 299"/>
                <a:gd name="T32" fmla="*/ 108 w 652"/>
                <a:gd name="T33" fmla="*/ 201 h 299"/>
                <a:gd name="T34" fmla="*/ 121 w 652"/>
                <a:gd name="T35" fmla="*/ 184 h 299"/>
                <a:gd name="T36" fmla="*/ 99 w 652"/>
                <a:gd name="T37" fmla="*/ 173 h 299"/>
                <a:gd name="T38" fmla="*/ 67 w 652"/>
                <a:gd name="T39" fmla="*/ 177 h 299"/>
                <a:gd name="T40" fmla="*/ 44 w 652"/>
                <a:gd name="T41" fmla="*/ 178 h 299"/>
                <a:gd name="T42" fmla="*/ 29 w 652"/>
                <a:gd name="T43" fmla="*/ 154 h 299"/>
                <a:gd name="T44" fmla="*/ 0 w 652"/>
                <a:gd name="T45" fmla="*/ 140 h 299"/>
                <a:gd name="T46" fmla="*/ 0 w 652"/>
                <a:gd name="T47" fmla="*/ 121 h 299"/>
                <a:gd name="T48" fmla="*/ 26 w 652"/>
                <a:gd name="T49" fmla="*/ 110 h 299"/>
                <a:gd name="T50" fmla="*/ 51 w 652"/>
                <a:gd name="T51" fmla="*/ 74 h 299"/>
                <a:gd name="T52" fmla="*/ 115 w 652"/>
                <a:gd name="T53" fmla="*/ 87 h 299"/>
                <a:gd name="T54" fmla="*/ 150 w 652"/>
                <a:gd name="T55" fmla="*/ 87 h 299"/>
                <a:gd name="T56" fmla="*/ 199 w 652"/>
                <a:gd name="T57" fmla="*/ 97 h 299"/>
                <a:gd name="T58" fmla="*/ 224 w 652"/>
                <a:gd name="T59" fmla="*/ 92 h 299"/>
                <a:gd name="T60" fmla="*/ 194 w 652"/>
                <a:gd name="T61" fmla="*/ 69 h 299"/>
                <a:gd name="T62" fmla="*/ 201 w 652"/>
                <a:gd name="T63" fmla="*/ 53 h 299"/>
                <a:gd name="T64" fmla="*/ 198 w 652"/>
                <a:gd name="T65" fmla="*/ 34 h 299"/>
                <a:gd name="T66" fmla="*/ 257 w 652"/>
                <a:gd name="T67" fmla="*/ 21 h 299"/>
                <a:gd name="T68" fmla="*/ 298 w 652"/>
                <a:gd name="T69" fmla="*/ 9 h 299"/>
                <a:gd name="T70" fmla="*/ 338 w 652"/>
                <a:gd name="T71" fmla="*/ 5 h 299"/>
                <a:gd name="T72" fmla="*/ 366 w 652"/>
                <a:gd name="T73" fmla="*/ 20 h 299"/>
                <a:gd name="T74" fmla="*/ 393 w 652"/>
                <a:gd name="T75" fmla="*/ 38 h 299"/>
                <a:gd name="T76" fmla="*/ 437 w 652"/>
                <a:gd name="T77" fmla="*/ 18 h 299"/>
                <a:gd name="T78" fmla="*/ 462 w 652"/>
                <a:gd name="T79" fmla="*/ 39 h 299"/>
                <a:gd name="T80" fmla="*/ 524 w 652"/>
                <a:gd name="T81" fmla="*/ 80 h 299"/>
                <a:gd name="T82" fmla="*/ 571 w 652"/>
                <a:gd name="T83" fmla="*/ 86 h 299"/>
                <a:gd name="T84" fmla="*/ 595 w 652"/>
                <a:gd name="T85" fmla="*/ 102 h 299"/>
                <a:gd name="T86" fmla="*/ 619 w 652"/>
                <a:gd name="T87" fmla="*/ 114 h 299"/>
                <a:gd name="T88" fmla="*/ 652 w 652"/>
                <a:gd name="T89" fmla="*/ 124 h 299"/>
                <a:gd name="T90" fmla="*/ 634 w 652"/>
                <a:gd name="T91" fmla="*/ 139 h 299"/>
                <a:gd name="T92" fmla="*/ 637 w 652"/>
                <a:gd name="T93" fmla="*/ 169 h 299"/>
                <a:gd name="T94" fmla="*/ 605 w 652"/>
                <a:gd name="T95" fmla="*/ 199 h 299"/>
                <a:gd name="T96" fmla="*/ 569 w 652"/>
                <a:gd name="T97" fmla="*/ 211 h 299"/>
                <a:gd name="T98" fmla="*/ 588 w 652"/>
                <a:gd name="T99" fmla="*/ 252 h 299"/>
                <a:gd name="T100" fmla="*/ 581 w 652"/>
                <a:gd name="T101" fmla="*/ 261 h 299"/>
                <a:gd name="T102" fmla="*/ 545 w 652"/>
                <a:gd name="T103" fmla="*/ 252 h 299"/>
                <a:gd name="T104" fmla="*/ 512 w 652"/>
                <a:gd name="T105" fmla="*/ 253 h 299"/>
                <a:gd name="T106" fmla="*/ 477 w 652"/>
                <a:gd name="T107" fmla="*/ 249 h 299"/>
                <a:gd name="T108" fmla="*/ 449 w 652"/>
                <a:gd name="T109" fmla="*/ 254 h 299"/>
                <a:gd name="T110" fmla="*/ 438 w 652"/>
                <a:gd name="T111" fmla="*/ 26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52" h="299">
                  <a:moveTo>
                    <a:pt x="438" y="266"/>
                  </a:moveTo>
                  <a:lnTo>
                    <a:pt x="429" y="270"/>
                  </a:lnTo>
                  <a:lnTo>
                    <a:pt x="412" y="284"/>
                  </a:lnTo>
                  <a:lnTo>
                    <a:pt x="408" y="299"/>
                  </a:lnTo>
                  <a:lnTo>
                    <a:pt x="402" y="299"/>
                  </a:lnTo>
                  <a:lnTo>
                    <a:pt x="395" y="289"/>
                  </a:lnTo>
                  <a:lnTo>
                    <a:pt x="373" y="288"/>
                  </a:lnTo>
                  <a:lnTo>
                    <a:pt x="365" y="272"/>
                  </a:lnTo>
                  <a:lnTo>
                    <a:pt x="357" y="271"/>
                  </a:lnTo>
                  <a:lnTo>
                    <a:pt x="352" y="251"/>
                  </a:lnTo>
                  <a:lnTo>
                    <a:pt x="328" y="236"/>
                  </a:lnTo>
                  <a:lnTo>
                    <a:pt x="300" y="237"/>
                  </a:lnTo>
                  <a:lnTo>
                    <a:pt x="281" y="240"/>
                  </a:lnTo>
                  <a:lnTo>
                    <a:pt x="260" y="222"/>
                  </a:lnTo>
                  <a:lnTo>
                    <a:pt x="245" y="214"/>
                  </a:lnTo>
                  <a:lnTo>
                    <a:pt x="215" y="200"/>
                  </a:lnTo>
                  <a:lnTo>
                    <a:pt x="211" y="198"/>
                  </a:lnTo>
                  <a:lnTo>
                    <a:pt x="172" y="210"/>
                  </a:lnTo>
                  <a:lnTo>
                    <a:pt x="192" y="285"/>
                  </a:lnTo>
                  <a:lnTo>
                    <a:pt x="183" y="286"/>
                  </a:lnTo>
                  <a:lnTo>
                    <a:pt x="168" y="270"/>
                  </a:lnTo>
                  <a:lnTo>
                    <a:pt x="155" y="265"/>
                  </a:lnTo>
                  <a:lnTo>
                    <a:pt x="137" y="269"/>
                  </a:lnTo>
                  <a:lnTo>
                    <a:pt x="131" y="276"/>
                  </a:lnTo>
                  <a:lnTo>
                    <a:pt x="129" y="271"/>
                  </a:lnTo>
                  <a:lnTo>
                    <a:pt x="131" y="262"/>
                  </a:lnTo>
                  <a:lnTo>
                    <a:pt x="127" y="255"/>
                  </a:lnTo>
                  <a:lnTo>
                    <a:pt x="106" y="248"/>
                  </a:lnTo>
                  <a:lnTo>
                    <a:pt x="94" y="230"/>
                  </a:lnTo>
                  <a:lnTo>
                    <a:pt x="84" y="224"/>
                  </a:lnTo>
                  <a:lnTo>
                    <a:pt x="81" y="218"/>
                  </a:lnTo>
                  <a:lnTo>
                    <a:pt x="98" y="220"/>
                  </a:lnTo>
                  <a:lnTo>
                    <a:pt x="95" y="205"/>
                  </a:lnTo>
                  <a:lnTo>
                    <a:pt x="108" y="201"/>
                  </a:lnTo>
                  <a:lnTo>
                    <a:pt x="123" y="204"/>
                  </a:lnTo>
                  <a:lnTo>
                    <a:pt x="121" y="184"/>
                  </a:lnTo>
                  <a:lnTo>
                    <a:pt x="115" y="172"/>
                  </a:lnTo>
                  <a:lnTo>
                    <a:pt x="99" y="173"/>
                  </a:lnTo>
                  <a:lnTo>
                    <a:pt x="84" y="168"/>
                  </a:lnTo>
                  <a:lnTo>
                    <a:pt x="67" y="177"/>
                  </a:lnTo>
                  <a:lnTo>
                    <a:pt x="53" y="181"/>
                  </a:lnTo>
                  <a:lnTo>
                    <a:pt x="44" y="178"/>
                  </a:lnTo>
                  <a:lnTo>
                    <a:pt x="43" y="167"/>
                  </a:lnTo>
                  <a:lnTo>
                    <a:pt x="29" y="154"/>
                  </a:lnTo>
                  <a:lnTo>
                    <a:pt x="17" y="154"/>
                  </a:lnTo>
                  <a:lnTo>
                    <a:pt x="0" y="140"/>
                  </a:lnTo>
                  <a:lnTo>
                    <a:pt x="6" y="125"/>
                  </a:lnTo>
                  <a:lnTo>
                    <a:pt x="0" y="121"/>
                  </a:lnTo>
                  <a:lnTo>
                    <a:pt x="7" y="99"/>
                  </a:lnTo>
                  <a:lnTo>
                    <a:pt x="26" y="110"/>
                  </a:lnTo>
                  <a:lnTo>
                    <a:pt x="25" y="96"/>
                  </a:lnTo>
                  <a:lnTo>
                    <a:pt x="51" y="74"/>
                  </a:lnTo>
                  <a:lnTo>
                    <a:pt x="76" y="73"/>
                  </a:lnTo>
                  <a:lnTo>
                    <a:pt x="115" y="87"/>
                  </a:lnTo>
                  <a:lnTo>
                    <a:pt x="136" y="95"/>
                  </a:lnTo>
                  <a:lnTo>
                    <a:pt x="150" y="87"/>
                  </a:lnTo>
                  <a:lnTo>
                    <a:pt x="175" y="87"/>
                  </a:lnTo>
                  <a:lnTo>
                    <a:pt x="199" y="97"/>
                  </a:lnTo>
                  <a:lnTo>
                    <a:pt x="202" y="91"/>
                  </a:lnTo>
                  <a:lnTo>
                    <a:pt x="224" y="92"/>
                  </a:lnTo>
                  <a:lnTo>
                    <a:pt x="225" y="82"/>
                  </a:lnTo>
                  <a:lnTo>
                    <a:pt x="194" y="69"/>
                  </a:lnTo>
                  <a:lnTo>
                    <a:pt x="206" y="59"/>
                  </a:lnTo>
                  <a:lnTo>
                    <a:pt x="201" y="53"/>
                  </a:lnTo>
                  <a:lnTo>
                    <a:pt x="214" y="48"/>
                  </a:lnTo>
                  <a:lnTo>
                    <a:pt x="198" y="34"/>
                  </a:lnTo>
                  <a:lnTo>
                    <a:pt x="202" y="28"/>
                  </a:lnTo>
                  <a:lnTo>
                    <a:pt x="257" y="21"/>
                  </a:lnTo>
                  <a:lnTo>
                    <a:pt x="263" y="16"/>
                  </a:lnTo>
                  <a:lnTo>
                    <a:pt x="298" y="9"/>
                  </a:lnTo>
                  <a:lnTo>
                    <a:pt x="309" y="0"/>
                  </a:lnTo>
                  <a:lnTo>
                    <a:pt x="338" y="5"/>
                  </a:lnTo>
                  <a:lnTo>
                    <a:pt x="352" y="25"/>
                  </a:lnTo>
                  <a:lnTo>
                    <a:pt x="366" y="20"/>
                  </a:lnTo>
                  <a:lnTo>
                    <a:pt x="389" y="27"/>
                  </a:lnTo>
                  <a:lnTo>
                    <a:pt x="393" y="38"/>
                  </a:lnTo>
                  <a:lnTo>
                    <a:pt x="407" y="37"/>
                  </a:lnTo>
                  <a:lnTo>
                    <a:pt x="437" y="18"/>
                  </a:lnTo>
                  <a:lnTo>
                    <a:pt x="434" y="24"/>
                  </a:lnTo>
                  <a:lnTo>
                    <a:pt x="462" y="39"/>
                  </a:lnTo>
                  <a:lnTo>
                    <a:pt x="520" y="90"/>
                  </a:lnTo>
                  <a:lnTo>
                    <a:pt x="524" y="80"/>
                  </a:lnTo>
                  <a:lnTo>
                    <a:pt x="551" y="92"/>
                  </a:lnTo>
                  <a:lnTo>
                    <a:pt x="571" y="86"/>
                  </a:lnTo>
                  <a:lnTo>
                    <a:pt x="582" y="90"/>
                  </a:lnTo>
                  <a:lnTo>
                    <a:pt x="595" y="102"/>
                  </a:lnTo>
                  <a:lnTo>
                    <a:pt x="608" y="106"/>
                  </a:lnTo>
                  <a:lnTo>
                    <a:pt x="619" y="114"/>
                  </a:lnTo>
                  <a:lnTo>
                    <a:pt x="638" y="111"/>
                  </a:lnTo>
                  <a:lnTo>
                    <a:pt x="652" y="124"/>
                  </a:lnTo>
                  <a:lnTo>
                    <a:pt x="647" y="137"/>
                  </a:lnTo>
                  <a:lnTo>
                    <a:pt x="634" y="139"/>
                  </a:lnTo>
                  <a:lnTo>
                    <a:pt x="642" y="160"/>
                  </a:lnTo>
                  <a:lnTo>
                    <a:pt x="637" y="169"/>
                  </a:lnTo>
                  <a:lnTo>
                    <a:pt x="602" y="162"/>
                  </a:lnTo>
                  <a:lnTo>
                    <a:pt x="605" y="199"/>
                  </a:lnTo>
                  <a:lnTo>
                    <a:pt x="599" y="203"/>
                  </a:lnTo>
                  <a:lnTo>
                    <a:pt x="569" y="211"/>
                  </a:lnTo>
                  <a:lnTo>
                    <a:pt x="597" y="247"/>
                  </a:lnTo>
                  <a:lnTo>
                    <a:pt x="588" y="252"/>
                  </a:lnTo>
                  <a:lnTo>
                    <a:pt x="593" y="264"/>
                  </a:lnTo>
                  <a:lnTo>
                    <a:pt x="581" y="261"/>
                  </a:lnTo>
                  <a:lnTo>
                    <a:pt x="571" y="254"/>
                  </a:lnTo>
                  <a:lnTo>
                    <a:pt x="545" y="252"/>
                  </a:lnTo>
                  <a:lnTo>
                    <a:pt x="517" y="251"/>
                  </a:lnTo>
                  <a:lnTo>
                    <a:pt x="512" y="253"/>
                  </a:lnTo>
                  <a:lnTo>
                    <a:pt x="485" y="245"/>
                  </a:lnTo>
                  <a:lnTo>
                    <a:pt x="477" y="249"/>
                  </a:lnTo>
                  <a:lnTo>
                    <a:pt x="479" y="261"/>
                  </a:lnTo>
                  <a:lnTo>
                    <a:pt x="449" y="254"/>
                  </a:lnTo>
                  <a:lnTo>
                    <a:pt x="439" y="257"/>
                  </a:lnTo>
                  <a:lnTo>
                    <a:pt x="438" y="266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0" name="Freeform 102"/>
            <p:cNvSpPr>
              <a:spLocks/>
            </p:cNvSpPr>
            <p:nvPr/>
          </p:nvSpPr>
          <p:spPr bwMode="auto">
            <a:xfrm>
              <a:off x="5170487" y="3727450"/>
              <a:ext cx="231775" cy="336550"/>
            </a:xfrm>
            <a:custGeom>
              <a:avLst/>
              <a:gdLst>
                <a:gd name="T0" fmla="*/ 131 w 146"/>
                <a:gd name="T1" fmla="*/ 132 h 212"/>
                <a:gd name="T2" fmla="*/ 141 w 146"/>
                <a:gd name="T3" fmla="*/ 149 h 212"/>
                <a:gd name="T4" fmla="*/ 128 w 146"/>
                <a:gd name="T5" fmla="*/ 158 h 212"/>
                <a:gd name="T6" fmla="*/ 124 w 146"/>
                <a:gd name="T7" fmla="*/ 166 h 212"/>
                <a:gd name="T8" fmla="*/ 117 w 146"/>
                <a:gd name="T9" fmla="*/ 168 h 212"/>
                <a:gd name="T10" fmla="*/ 114 w 146"/>
                <a:gd name="T11" fmla="*/ 183 h 212"/>
                <a:gd name="T12" fmla="*/ 108 w 146"/>
                <a:gd name="T13" fmla="*/ 191 h 212"/>
                <a:gd name="T14" fmla="*/ 104 w 146"/>
                <a:gd name="T15" fmla="*/ 205 h 212"/>
                <a:gd name="T16" fmla="*/ 97 w 146"/>
                <a:gd name="T17" fmla="*/ 212 h 212"/>
                <a:gd name="T18" fmla="*/ 71 w 146"/>
                <a:gd name="T19" fmla="*/ 191 h 212"/>
                <a:gd name="T20" fmla="*/ 70 w 146"/>
                <a:gd name="T21" fmla="*/ 179 h 212"/>
                <a:gd name="T22" fmla="*/ 3 w 146"/>
                <a:gd name="T23" fmla="*/ 136 h 212"/>
                <a:gd name="T24" fmla="*/ 0 w 146"/>
                <a:gd name="T25" fmla="*/ 134 h 212"/>
                <a:gd name="T26" fmla="*/ 0 w 146"/>
                <a:gd name="T27" fmla="*/ 112 h 212"/>
                <a:gd name="T28" fmla="*/ 5 w 146"/>
                <a:gd name="T29" fmla="*/ 104 h 212"/>
                <a:gd name="T30" fmla="*/ 14 w 146"/>
                <a:gd name="T31" fmla="*/ 90 h 212"/>
                <a:gd name="T32" fmla="*/ 21 w 146"/>
                <a:gd name="T33" fmla="*/ 75 h 212"/>
                <a:gd name="T34" fmla="*/ 13 w 146"/>
                <a:gd name="T35" fmla="*/ 51 h 212"/>
                <a:gd name="T36" fmla="*/ 11 w 146"/>
                <a:gd name="T37" fmla="*/ 41 h 212"/>
                <a:gd name="T38" fmla="*/ 2 w 146"/>
                <a:gd name="T39" fmla="*/ 26 h 212"/>
                <a:gd name="T40" fmla="*/ 13 w 146"/>
                <a:gd name="T41" fmla="*/ 14 h 212"/>
                <a:gd name="T42" fmla="*/ 25 w 146"/>
                <a:gd name="T43" fmla="*/ 0 h 212"/>
                <a:gd name="T44" fmla="*/ 35 w 146"/>
                <a:gd name="T45" fmla="*/ 4 h 212"/>
                <a:gd name="T46" fmla="*/ 35 w 146"/>
                <a:gd name="T47" fmla="*/ 15 h 212"/>
                <a:gd name="T48" fmla="*/ 41 w 146"/>
                <a:gd name="T49" fmla="*/ 22 h 212"/>
                <a:gd name="T50" fmla="*/ 54 w 146"/>
                <a:gd name="T51" fmla="*/ 22 h 212"/>
                <a:gd name="T52" fmla="*/ 77 w 146"/>
                <a:gd name="T53" fmla="*/ 40 h 212"/>
                <a:gd name="T54" fmla="*/ 83 w 146"/>
                <a:gd name="T55" fmla="*/ 40 h 212"/>
                <a:gd name="T56" fmla="*/ 88 w 146"/>
                <a:gd name="T57" fmla="*/ 39 h 212"/>
                <a:gd name="T58" fmla="*/ 92 w 146"/>
                <a:gd name="T59" fmla="*/ 42 h 212"/>
                <a:gd name="T60" fmla="*/ 104 w 146"/>
                <a:gd name="T61" fmla="*/ 43 h 212"/>
                <a:gd name="T62" fmla="*/ 109 w 146"/>
                <a:gd name="T63" fmla="*/ 35 h 212"/>
                <a:gd name="T64" fmla="*/ 126 w 146"/>
                <a:gd name="T65" fmla="*/ 26 h 212"/>
                <a:gd name="T66" fmla="*/ 133 w 146"/>
                <a:gd name="T67" fmla="*/ 33 h 212"/>
                <a:gd name="T68" fmla="*/ 146 w 146"/>
                <a:gd name="T69" fmla="*/ 33 h 212"/>
                <a:gd name="T70" fmla="*/ 130 w 146"/>
                <a:gd name="T71" fmla="*/ 56 h 212"/>
                <a:gd name="T72" fmla="*/ 131 w 146"/>
                <a:gd name="T73" fmla="*/ 13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6" h="212">
                  <a:moveTo>
                    <a:pt x="131" y="132"/>
                  </a:moveTo>
                  <a:lnTo>
                    <a:pt x="141" y="149"/>
                  </a:lnTo>
                  <a:lnTo>
                    <a:pt x="128" y="158"/>
                  </a:lnTo>
                  <a:lnTo>
                    <a:pt x="124" y="166"/>
                  </a:lnTo>
                  <a:lnTo>
                    <a:pt x="117" y="168"/>
                  </a:lnTo>
                  <a:lnTo>
                    <a:pt x="114" y="183"/>
                  </a:lnTo>
                  <a:lnTo>
                    <a:pt x="108" y="191"/>
                  </a:lnTo>
                  <a:lnTo>
                    <a:pt x="104" y="205"/>
                  </a:lnTo>
                  <a:lnTo>
                    <a:pt x="97" y="212"/>
                  </a:lnTo>
                  <a:lnTo>
                    <a:pt x="71" y="191"/>
                  </a:lnTo>
                  <a:lnTo>
                    <a:pt x="70" y="179"/>
                  </a:lnTo>
                  <a:lnTo>
                    <a:pt x="3" y="136"/>
                  </a:lnTo>
                  <a:lnTo>
                    <a:pt x="0" y="134"/>
                  </a:lnTo>
                  <a:lnTo>
                    <a:pt x="0" y="112"/>
                  </a:lnTo>
                  <a:lnTo>
                    <a:pt x="5" y="104"/>
                  </a:lnTo>
                  <a:lnTo>
                    <a:pt x="14" y="90"/>
                  </a:lnTo>
                  <a:lnTo>
                    <a:pt x="21" y="75"/>
                  </a:lnTo>
                  <a:lnTo>
                    <a:pt x="13" y="51"/>
                  </a:lnTo>
                  <a:lnTo>
                    <a:pt x="11" y="41"/>
                  </a:lnTo>
                  <a:lnTo>
                    <a:pt x="2" y="26"/>
                  </a:lnTo>
                  <a:lnTo>
                    <a:pt x="13" y="14"/>
                  </a:lnTo>
                  <a:lnTo>
                    <a:pt x="25" y="0"/>
                  </a:lnTo>
                  <a:lnTo>
                    <a:pt x="35" y="4"/>
                  </a:lnTo>
                  <a:lnTo>
                    <a:pt x="35" y="15"/>
                  </a:lnTo>
                  <a:lnTo>
                    <a:pt x="41" y="22"/>
                  </a:lnTo>
                  <a:lnTo>
                    <a:pt x="54" y="22"/>
                  </a:lnTo>
                  <a:lnTo>
                    <a:pt x="77" y="40"/>
                  </a:lnTo>
                  <a:lnTo>
                    <a:pt x="83" y="40"/>
                  </a:lnTo>
                  <a:lnTo>
                    <a:pt x="88" y="39"/>
                  </a:lnTo>
                  <a:lnTo>
                    <a:pt x="92" y="42"/>
                  </a:lnTo>
                  <a:lnTo>
                    <a:pt x="104" y="43"/>
                  </a:lnTo>
                  <a:lnTo>
                    <a:pt x="109" y="35"/>
                  </a:lnTo>
                  <a:lnTo>
                    <a:pt x="126" y="26"/>
                  </a:lnTo>
                  <a:lnTo>
                    <a:pt x="133" y="33"/>
                  </a:lnTo>
                  <a:lnTo>
                    <a:pt x="146" y="33"/>
                  </a:lnTo>
                  <a:lnTo>
                    <a:pt x="130" y="56"/>
                  </a:lnTo>
                  <a:lnTo>
                    <a:pt x="131" y="132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1" name="Freeform 103"/>
            <p:cNvSpPr>
              <a:spLocks/>
            </p:cNvSpPr>
            <p:nvPr/>
          </p:nvSpPr>
          <p:spPr bwMode="auto">
            <a:xfrm>
              <a:off x="6049962" y="2484437"/>
              <a:ext cx="263525" cy="130175"/>
            </a:xfrm>
            <a:custGeom>
              <a:avLst/>
              <a:gdLst>
                <a:gd name="T0" fmla="*/ 11 w 166"/>
                <a:gd name="T1" fmla="*/ 21 h 82"/>
                <a:gd name="T2" fmla="*/ 12 w 166"/>
                <a:gd name="T3" fmla="*/ 12 h 82"/>
                <a:gd name="T4" fmla="*/ 22 w 166"/>
                <a:gd name="T5" fmla="*/ 9 h 82"/>
                <a:gd name="T6" fmla="*/ 52 w 166"/>
                <a:gd name="T7" fmla="*/ 16 h 82"/>
                <a:gd name="T8" fmla="*/ 50 w 166"/>
                <a:gd name="T9" fmla="*/ 4 h 82"/>
                <a:gd name="T10" fmla="*/ 58 w 166"/>
                <a:gd name="T11" fmla="*/ 0 h 82"/>
                <a:gd name="T12" fmla="*/ 85 w 166"/>
                <a:gd name="T13" fmla="*/ 8 h 82"/>
                <a:gd name="T14" fmla="*/ 90 w 166"/>
                <a:gd name="T15" fmla="*/ 6 h 82"/>
                <a:gd name="T16" fmla="*/ 118 w 166"/>
                <a:gd name="T17" fmla="*/ 7 h 82"/>
                <a:gd name="T18" fmla="*/ 144 w 166"/>
                <a:gd name="T19" fmla="*/ 9 h 82"/>
                <a:gd name="T20" fmla="*/ 154 w 166"/>
                <a:gd name="T21" fmla="*/ 16 h 82"/>
                <a:gd name="T22" fmla="*/ 166 w 166"/>
                <a:gd name="T23" fmla="*/ 19 h 82"/>
                <a:gd name="T24" fmla="*/ 165 w 166"/>
                <a:gd name="T25" fmla="*/ 24 h 82"/>
                <a:gd name="T26" fmla="*/ 142 w 166"/>
                <a:gd name="T27" fmla="*/ 35 h 82"/>
                <a:gd name="T28" fmla="*/ 139 w 166"/>
                <a:gd name="T29" fmla="*/ 43 h 82"/>
                <a:gd name="T30" fmla="*/ 118 w 166"/>
                <a:gd name="T31" fmla="*/ 46 h 82"/>
                <a:gd name="T32" fmla="*/ 116 w 166"/>
                <a:gd name="T33" fmla="*/ 58 h 82"/>
                <a:gd name="T34" fmla="*/ 97 w 166"/>
                <a:gd name="T35" fmla="*/ 56 h 82"/>
                <a:gd name="T36" fmla="*/ 87 w 166"/>
                <a:gd name="T37" fmla="*/ 60 h 82"/>
                <a:gd name="T38" fmla="*/ 74 w 166"/>
                <a:gd name="T39" fmla="*/ 70 h 82"/>
                <a:gd name="T40" fmla="*/ 77 w 166"/>
                <a:gd name="T41" fmla="*/ 74 h 82"/>
                <a:gd name="T42" fmla="*/ 74 w 166"/>
                <a:gd name="T43" fmla="*/ 79 h 82"/>
                <a:gd name="T44" fmla="*/ 43 w 166"/>
                <a:gd name="T45" fmla="*/ 82 h 82"/>
                <a:gd name="T46" fmla="*/ 20 w 166"/>
                <a:gd name="T47" fmla="*/ 76 h 82"/>
                <a:gd name="T48" fmla="*/ 2 w 166"/>
                <a:gd name="T49" fmla="*/ 77 h 82"/>
                <a:gd name="T50" fmla="*/ 0 w 166"/>
                <a:gd name="T51" fmla="*/ 65 h 82"/>
                <a:gd name="T52" fmla="*/ 20 w 166"/>
                <a:gd name="T53" fmla="*/ 69 h 82"/>
                <a:gd name="T54" fmla="*/ 24 w 166"/>
                <a:gd name="T55" fmla="*/ 62 h 82"/>
                <a:gd name="T56" fmla="*/ 37 w 166"/>
                <a:gd name="T57" fmla="*/ 64 h 82"/>
                <a:gd name="T58" fmla="*/ 55 w 166"/>
                <a:gd name="T59" fmla="*/ 49 h 82"/>
                <a:gd name="T60" fmla="*/ 31 w 166"/>
                <a:gd name="T61" fmla="*/ 39 h 82"/>
                <a:gd name="T62" fmla="*/ 21 w 166"/>
                <a:gd name="T63" fmla="*/ 44 h 82"/>
                <a:gd name="T64" fmla="*/ 6 w 166"/>
                <a:gd name="T65" fmla="*/ 36 h 82"/>
                <a:gd name="T66" fmla="*/ 16 w 166"/>
                <a:gd name="T67" fmla="*/ 23 h 82"/>
                <a:gd name="T68" fmla="*/ 11 w 166"/>
                <a:gd name="T69" fmla="*/ 2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" h="82">
                  <a:moveTo>
                    <a:pt x="11" y="21"/>
                  </a:moveTo>
                  <a:lnTo>
                    <a:pt x="12" y="12"/>
                  </a:lnTo>
                  <a:lnTo>
                    <a:pt x="22" y="9"/>
                  </a:lnTo>
                  <a:lnTo>
                    <a:pt x="52" y="16"/>
                  </a:lnTo>
                  <a:lnTo>
                    <a:pt x="50" y="4"/>
                  </a:lnTo>
                  <a:lnTo>
                    <a:pt x="58" y="0"/>
                  </a:lnTo>
                  <a:lnTo>
                    <a:pt x="85" y="8"/>
                  </a:lnTo>
                  <a:lnTo>
                    <a:pt x="90" y="6"/>
                  </a:lnTo>
                  <a:lnTo>
                    <a:pt x="118" y="7"/>
                  </a:lnTo>
                  <a:lnTo>
                    <a:pt x="144" y="9"/>
                  </a:lnTo>
                  <a:lnTo>
                    <a:pt x="154" y="16"/>
                  </a:lnTo>
                  <a:lnTo>
                    <a:pt x="166" y="19"/>
                  </a:lnTo>
                  <a:lnTo>
                    <a:pt x="165" y="24"/>
                  </a:lnTo>
                  <a:lnTo>
                    <a:pt x="142" y="35"/>
                  </a:lnTo>
                  <a:lnTo>
                    <a:pt x="139" y="43"/>
                  </a:lnTo>
                  <a:lnTo>
                    <a:pt x="118" y="46"/>
                  </a:lnTo>
                  <a:lnTo>
                    <a:pt x="116" y="58"/>
                  </a:lnTo>
                  <a:lnTo>
                    <a:pt x="97" y="56"/>
                  </a:lnTo>
                  <a:lnTo>
                    <a:pt x="87" y="60"/>
                  </a:lnTo>
                  <a:lnTo>
                    <a:pt x="74" y="70"/>
                  </a:lnTo>
                  <a:lnTo>
                    <a:pt x="77" y="74"/>
                  </a:lnTo>
                  <a:lnTo>
                    <a:pt x="74" y="79"/>
                  </a:lnTo>
                  <a:lnTo>
                    <a:pt x="43" y="82"/>
                  </a:lnTo>
                  <a:lnTo>
                    <a:pt x="20" y="76"/>
                  </a:lnTo>
                  <a:lnTo>
                    <a:pt x="2" y="77"/>
                  </a:lnTo>
                  <a:lnTo>
                    <a:pt x="0" y="65"/>
                  </a:lnTo>
                  <a:lnTo>
                    <a:pt x="20" y="69"/>
                  </a:lnTo>
                  <a:lnTo>
                    <a:pt x="24" y="62"/>
                  </a:lnTo>
                  <a:lnTo>
                    <a:pt x="37" y="64"/>
                  </a:lnTo>
                  <a:lnTo>
                    <a:pt x="55" y="49"/>
                  </a:lnTo>
                  <a:lnTo>
                    <a:pt x="31" y="39"/>
                  </a:lnTo>
                  <a:lnTo>
                    <a:pt x="21" y="44"/>
                  </a:lnTo>
                  <a:lnTo>
                    <a:pt x="6" y="36"/>
                  </a:lnTo>
                  <a:lnTo>
                    <a:pt x="16" y="23"/>
                  </a:lnTo>
                  <a:lnTo>
                    <a:pt x="11" y="21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2" name="Freeform 104"/>
            <p:cNvSpPr>
              <a:spLocks/>
            </p:cNvSpPr>
            <p:nvPr/>
          </p:nvSpPr>
          <p:spPr bwMode="auto">
            <a:xfrm>
              <a:off x="7143750" y="3429000"/>
              <a:ext cx="153988" cy="134938"/>
            </a:xfrm>
            <a:custGeom>
              <a:avLst/>
              <a:gdLst>
                <a:gd name="T0" fmla="*/ 27 w 97"/>
                <a:gd name="T1" fmla="*/ 81 h 85"/>
                <a:gd name="T2" fmla="*/ 18 w 97"/>
                <a:gd name="T3" fmla="*/ 71 h 85"/>
                <a:gd name="T4" fmla="*/ 7 w 97"/>
                <a:gd name="T5" fmla="*/ 49 h 85"/>
                <a:gd name="T6" fmla="*/ 0 w 97"/>
                <a:gd name="T7" fmla="*/ 24 h 85"/>
                <a:gd name="T8" fmla="*/ 10 w 97"/>
                <a:gd name="T9" fmla="*/ 7 h 85"/>
                <a:gd name="T10" fmla="*/ 33 w 97"/>
                <a:gd name="T11" fmla="*/ 3 h 85"/>
                <a:gd name="T12" fmla="*/ 51 w 97"/>
                <a:gd name="T13" fmla="*/ 6 h 85"/>
                <a:gd name="T14" fmla="*/ 67 w 97"/>
                <a:gd name="T15" fmla="*/ 14 h 85"/>
                <a:gd name="T16" fmla="*/ 73 w 97"/>
                <a:gd name="T17" fmla="*/ 0 h 85"/>
                <a:gd name="T18" fmla="*/ 90 w 97"/>
                <a:gd name="T19" fmla="*/ 7 h 85"/>
                <a:gd name="T20" fmla="*/ 96 w 97"/>
                <a:gd name="T21" fmla="*/ 21 h 85"/>
                <a:gd name="T22" fmla="*/ 97 w 97"/>
                <a:gd name="T23" fmla="*/ 46 h 85"/>
                <a:gd name="T24" fmla="*/ 68 w 97"/>
                <a:gd name="T25" fmla="*/ 62 h 85"/>
                <a:gd name="T26" fmla="*/ 77 w 97"/>
                <a:gd name="T27" fmla="*/ 75 h 85"/>
                <a:gd name="T28" fmla="*/ 58 w 97"/>
                <a:gd name="T29" fmla="*/ 76 h 85"/>
                <a:gd name="T30" fmla="*/ 42 w 97"/>
                <a:gd name="T31" fmla="*/ 85 h 85"/>
                <a:gd name="T32" fmla="*/ 27 w 97"/>
                <a:gd name="T33" fmla="*/ 8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85">
                  <a:moveTo>
                    <a:pt x="27" y="81"/>
                  </a:moveTo>
                  <a:lnTo>
                    <a:pt x="18" y="71"/>
                  </a:lnTo>
                  <a:lnTo>
                    <a:pt x="7" y="49"/>
                  </a:lnTo>
                  <a:lnTo>
                    <a:pt x="0" y="24"/>
                  </a:lnTo>
                  <a:lnTo>
                    <a:pt x="10" y="7"/>
                  </a:lnTo>
                  <a:lnTo>
                    <a:pt x="33" y="3"/>
                  </a:lnTo>
                  <a:lnTo>
                    <a:pt x="51" y="6"/>
                  </a:lnTo>
                  <a:lnTo>
                    <a:pt x="67" y="14"/>
                  </a:lnTo>
                  <a:lnTo>
                    <a:pt x="73" y="0"/>
                  </a:lnTo>
                  <a:lnTo>
                    <a:pt x="90" y="7"/>
                  </a:lnTo>
                  <a:lnTo>
                    <a:pt x="96" y="21"/>
                  </a:lnTo>
                  <a:lnTo>
                    <a:pt x="97" y="46"/>
                  </a:lnTo>
                  <a:lnTo>
                    <a:pt x="68" y="62"/>
                  </a:lnTo>
                  <a:lnTo>
                    <a:pt x="77" y="75"/>
                  </a:lnTo>
                  <a:lnTo>
                    <a:pt x="58" y="76"/>
                  </a:lnTo>
                  <a:lnTo>
                    <a:pt x="42" y="85"/>
                  </a:lnTo>
                  <a:lnTo>
                    <a:pt x="27" y="81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3" name="Freeform 105"/>
            <p:cNvSpPr>
              <a:spLocks/>
            </p:cNvSpPr>
            <p:nvPr/>
          </p:nvSpPr>
          <p:spPr bwMode="auto">
            <a:xfrm>
              <a:off x="7607300" y="2636837"/>
              <a:ext cx="122238" cy="138113"/>
            </a:xfrm>
            <a:custGeom>
              <a:avLst/>
              <a:gdLst>
                <a:gd name="T0" fmla="*/ 29 w 77"/>
                <a:gd name="T1" fmla="*/ 0 h 87"/>
                <a:gd name="T2" fmla="*/ 55 w 77"/>
                <a:gd name="T3" fmla="*/ 24 h 87"/>
                <a:gd name="T4" fmla="*/ 66 w 77"/>
                <a:gd name="T5" fmla="*/ 38 h 87"/>
                <a:gd name="T6" fmla="*/ 77 w 77"/>
                <a:gd name="T7" fmla="*/ 62 h 87"/>
                <a:gd name="T8" fmla="*/ 75 w 77"/>
                <a:gd name="T9" fmla="*/ 73 h 87"/>
                <a:gd name="T10" fmla="*/ 61 w 77"/>
                <a:gd name="T11" fmla="*/ 77 h 87"/>
                <a:gd name="T12" fmla="*/ 51 w 77"/>
                <a:gd name="T13" fmla="*/ 85 h 87"/>
                <a:gd name="T14" fmla="*/ 36 w 77"/>
                <a:gd name="T15" fmla="*/ 87 h 87"/>
                <a:gd name="T16" fmla="*/ 29 w 77"/>
                <a:gd name="T17" fmla="*/ 76 h 87"/>
                <a:gd name="T18" fmla="*/ 26 w 77"/>
                <a:gd name="T19" fmla="*/ 61 h 87"/>
                <a:gd name="T20" fmla="*/ 9 w 77"/>
                <a:gd name="T21" fmla="*/ 39 h 87"/>
                <a:gd name="T22" fmla="*/ 20 w 77"/>
                <a:gd name="T23" fmla="*/ 35 h 87"/>
                <a:gd name="T24" fmla="*/ 0 w 77"/>
                <a:gd name="T25" fmla="*/ 18 h 87"/>
                <a:gd name="T26" fmla="*/ 1 w 77"/>
                <a:gd name="T27" fmla="*/ 16 h 87"/>
                <a:gd name="T28" fmla="*/ 8 w 77"/>
                <a:gd name="T29" fmla="*/ 17 h 87"/>
                <a:gd name="T30" fmla="*/ 11 w 77"/>
                <a:gd name="T31" fmla="*/ 7 h 87"/>
                <a:gd name="T32" fmla="*/ 22 w 77"/>
                <a:gd name="T33" fmla="*/ 6 h 87"/>
                <a:gd name="T34" fmla="*/ 29 w 77"/>
                <a:gd name="T35" fmla="*/ 5 h 87"/>
                <a:gd name="T36" fmla="*/ 29 w 77"/>
                <a:gd name="T3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" h="87">
                  <a:moveTo>
                    <a:pt x="29" y="0"/>
                  </a:moveTo>
                  <a:lnTo>
                    <a:pt x="55" y="24"/>
                  </a:lnTo>
                  <a:lnTo>
                    <a:pt x="66" y="38"/>
                  </a:lnTo>
                  <a:lnTo>
                    <a:pt x="77" y="62"/>
                  </a:lnTo>
                  <a:lnTo>
                    <a:pt x="75" y="73"/>
                  </a:lnTo>
                  <a:lnTo>
                    <a:pt x="61" y="77"/>
                  </a:lnTo>
                  <a:lnTo>
                    <a:pt x="51" y="85"/>
                  </a:lnTo>
                  <a:lnTo>
                    <a:pt x="36" y="87"/>
                  </a:lnTo>
                  <a:lnTo>
                    <a:pt x="29" y="76"/>
                  </a:lnTo>
                  <a:lnTo>
                    <a:pt x="26" y="61"/>
                  </a:lnTo>
                  <a:lnTo>
                    <a:pt x="9" y="39"/>
                  </a:lnTo>
                  <a:lnTo>
                    <a:pt x="20" y="35"/>
                  </a:lnTo>
                  <a:lnTo>
                    <a:pt x="0" y="18"/>
                  </a:lnTo>
                  <a:lnTo>
                    <a:pt x="1" y="16"/>
                  </a:lnTo>
                  <a:lnTo>
                    <a:pt x="8" y="17"/>
                  </a:lnTo>
                  <a:lnTo>
                    <a:pt x="11" y="7"/>
                  </a:lnTo>
                  <a:lnTo>
                    <a:pt x="22" y="6"/>
                  </a:lnTo>
                  <a:lnTo>
                    <a:pt x="29" y="5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4" name="Freeform 106"/>
            <p:cNvSpPr>
              <a:spLocks/>
            </p:cNvSpPr>
            <p:nvPr/>
          </p:nvSpPr>
          <p:spPr bwMode="auto">
            <a:xfrm>
              <a:off x="4714875" y="2484437"/>
              <a:ext cx="44450" cy="46038"/>
            </a:xfrm>
            <a:custGeom>
              <a:avLst/>
              <a:gdLst>
                <a:gd name="T0" fmla="*/ 12 w 28"/>
                <a:gd name="T1" fmla="*/ 25 h 29"/>
                <a:gd name="T2" fmla="*/ 12 w 28"/>
                <a:gd name="T3" fmla="*/ 29 h 29"/>
                <a:gd name="T4" fmla="*/ 10 w 28"/>
                <a:gd name="T5" fmla="*/ 29 h 29"/>
                <a:gd name="T6" fmla="*/ 8 w 28"/>
                <a:gd name="T7" fmla="*/ 22 h 29"/>
                <a:gd name="T8" fmla="*/ 4 w 28"/>
                <a:gd name="T9" fmla="*/ 20 h 29"/>
                <a:gd name="T10" fmla="*/ 0 w 28"/>
                <a:gd name="T11" fmla="*/ 14 h 29"/>
                <a:gd name="T12" fmla="*/ 2 w 28"/>
                <a:gd name="T13" fmla="*/ 9 h 29"/>
                <a:gd name="T14" fmla="*/ 6 w 28"/>
                <a:gd name="T15" fmla="*/ 8 h 29"/>
                <a:gd name="T16" fmla="*/ 8 w 28"/>
                <a:gd name="T17" fmla="*/ 1 h 29"/>
                <a:gd name="T18" fmla="*/ 11 w 28"/>
                <a:gd name="T19" fmla="*/ 0 h 29"/>
                <a:gd name="T20" fmla="*/ 13 w 28"/>
                <a:gd name="T21" fmla="*/ 3 h 29"/>
                <a:gd name="T22" fmla="*/ 17 w 28"/>
                <a:gd name="T23" fmla="*/ 4 h 29"/>
                <a:gd name="T24" fmla="*/ 19 w 28"/>
                <a:gd name="T25" fmla="*/ 7 h 29"/>
                <a:gd name="T26" fmla="*/ 22 w 28"/>
                <a:gd name="T27" fmla="*/ 8 h 29"/>
                <a:gd name="T28" fmla="*/ 26 w 28"/>
                <a:gd name="T29" fmla="*/ 12 h 29"/>
                <a:gd name="T30" fmla="*/ 28 w 28"/>
                <a:gd name="T31" fmla="*/ 12 h 29"/>
                <a:gd name="T32" fmla="*/ 27 w 28"/>
                <a:gd name="T33" fmla="*/ 17 h 29"/>
                <a:gd name="T34" fmla="*/ 25 w 28"/>
                <a:gd name="T35" fmla="*/ 20 h 29"/>
                <a:gd name="T36" fmla="*/ 25 w 28"/>
                <a:gd name="T37" fmla="*/ 21 h 29"/>
                <a:gd name="T38" fmla="*/ 22 w 28"/>
                <a:gd name="T39" fmla="*/ 22 h 29"/>
                <a:gd name="T40" fmla="*/ 12 w 28"/>
                <a:gd name="T41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29">
                  <a:moveTo>
                    <a:pt x="12" y="25"/>
                  </a:moveTo>
                  <a:lnTo>
                    <a:pt x="12" y="29"/>
                  </a:lnTo>
                  <a:lnTo>
                    <a:pt x="10" y="29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2" y="9"/>
                  </a:lnTo>
                  <a:lnTo>
                    <a:pt x="6" y="8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2" y="8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5" y="21"/>
                  </a:lnTo>
                  <a:lnTo>
                    <a:pt x="22" y="22"/>
                  </a:lnTo>
                  <a:lnTo>
                    <a:pt x="12" y="25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5" name="Freeform 107"/>
            <p:cNvSpPr>
              <a:spLocks/>
            </p:cNvSpPr>
            <p:nvPr/>
          </p:nvSpPr>
          <p:spPr bwMode="auto">
            <a:xfrm>
              <a:off x="5487987" y="2917825"/>
              <a:ext cx="53975" cy="50800"/>
            </a:xfrm>
            <a:custGeom>
              <a:avLst/>
              <a:gdLst>
                <a:gd name="T0" fmla="*/ 22 w 34"/>
                <a:gd name="T1" fmla="*/ 2 h 32"/>
                <a:gd name="T2" fmla="*/ 27 w 34"/>
                <a:gd name="T3" fmla="*/ 11 h 32"/>
                <a:gd name="T4" fmla="*/ 26 w 34"/>
                <a:gd name="T5" fmla="*/ 16 h 32"/>
                <a:gd name="T6" fmla="*/ 34 w 34"/>
                <a:gd name="T7" fmla="*/ 31 h 32"/>
                <a:gd name="T8" fmla="*/ 21 w 34"/>
                <a:gd name="T9" fmla="*/ 32 h 32"/>
                <a:gd name="T10" fmla="*/ 16 w 34"/>
                <a:gd name="T11" fmla="*/ 22 h 32"/>
                <a:gd name="T12" fmla="*/ 0 w 34"/>
                <a:gd name="T13" fmla="*/ 20 h 32"/>
                <a:gd name="T14" fmla="*/ 10 w 34"/>
                <a:gd name="T15" fmla="*/ 0 h 32"/>
                <a:gd name="T16" fmla="*/ 22 w 34"/>
                <a:gd name="T17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2">
                  <a:moveTo>
                    <a:pt x="22" y="2"/>
                  </a:moveTo>
                  <a:lnTo>
                    <a:pt x="27" y="11"/>
                  </a:lnTo>
                  <a:lnTo>
                    <a:pt x="26" y="16"/>
                  </a:lnTo>
                  <a:lnTo>
                    <a:pt x="34" y="31"/>
                  </a:lnTo>
                  <a:lnTo>
                    <a:pt x="21" y="32"/>
                  </a:lnTo>
                  <a:lnTo>
                    <a:pt x="16" y="22"/>
                  </a:lnTo>
                  <a:lnTo>
                    <a:pt x="0" y="20"/>
                  </a:lnTo>
                  <a:lnTo>
                    <a:pt x="10" y="0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6" name="Freeform 108"/>
            <p:cNvSpPr>
              <a:spLocks/>
            </p:cNvSpPr>
            <p:nvPr/>
          </p:nvSpPr>
          <p:spPr bwMode="auto">
            <a:xfrm>
              <a:off x="7048500" y="3168650"/>
              <a:ext cx="239713" cy="282575"/>
            </a:xfrm>
            <a:custGeom>
              <a:avLst/>
              <a:gdLst>
                <a:gd name="T0" fmla="*/ 111 w 151"/>
                <a:gd name="T1" fmla="*/ 170 h 178"/>
                <a:gd name="T2" fmla="*/ 116 w 151"/>
                <a:gd name="T3" fmla="*/ 161 h 178"/>
                <a:gd name="T4" fmla="*/ 114 w 151"/>
                <a:gd name="T5" fmla="*/ 143 h 178"/>
                <a:gd name="T6" fmla="*/ 97 w 151"/>
                <a:gd name="T7" fmla="*/ 125 h 178"/>
                <a:gd name="T8" fmla="*/ 93 w 151"/>
                <a:gd name="T9" fmla="*/ 104 h 178"/>
                <a:gd name="T10" fmla="*/ 77 w 151"/>
                <a:gd name="T11" fmla="*/ 87 h 178"/>
                <a:gd name="T12" fmla="*/ 63 w 151"/>
                <a:gd name="T13" fmla="*/ 86 h 178"/>
                <a:gd name="T14" fmla="*/ 60 w 151"/>
                <a:gd name="T15" fmla="*/ 93 h 178"/>
                <a:gd name="T16" fmla="*/ 50 w 151"/>
                <a:gd name="T17" fmla="*/ 94 h 178"/>
                <a:gd name="T18" fmla="*/ 44 w 151"/>
                <a:gd name="T19" fmla="*/ 90 h 178"/>
                <a:gd name="T20" fmla="*/ 26 w 151"/>
                <a:gd name="T21" fmla="*/ 103 h 178"/>
                <a:gd name="T22" fmla="*/ 23 w 151"/>
                <a:gd name="T23" fmla="*/ 84 h 178"/>
                <a:gd name="T24" fmla="*/ 24 w 151"/>
                <a:gd name="T25" fmla="*/ 62 h 178"/>
                <a:gd name="T26" fmla="*/ 12 w 151"/>
                <a:gd name="T27" fmla="*/ 61 h 178"/>
                <a:gd name="T28" fmla="*/ 9 w 151"/>
                <a:gd name="T29" fmla="*/ 49 h 178"/>
                <a:gd name="T30" fmla="*/ 0 w 151"/>
                <a:gd name="T31" fmla="*/ 42 h 178"/>
                <a:gd name="T32" fmla="*/ 3 w 151"/>
                <a:gd name="T33" fmla="*/ 34 h 178"/>
                <a:gd name="T34" fmla="*/ 16 w 151"/>
                <a:gd name="T35" fmla="*/ 21 h 178"/>
                <a:gd name="T36" fmla="*/ 18 w 151"/>
                <a:gd name="T37" fmla="*/ 26 h 178"/>
                <a:gd name="T38" fmla="*/ 28 w 151"/>
                <a:gd name="T39" fmla="*/ 26 h 178"/>
                <a:gd name="T40" fmla="*/ 21 w 151"/>
                <a:gd name="T41" fmla="*/ 3 h 178"/>
                <a:gd name="T42" fmla="*/ 30 w 151"/>
                <a:gd name="T43" fmla="*/ 0 h 178"/>
                <a:gd name="T44" fmla="*/ 43 w 151"/>
                <a:gd name="T45" fmla="*/ 16 h 178"/>
                <a:gd name="T46" fmla="*/ 55 w 151"/>
                <a:gd name="T47" fmla="*/ 35 h 178"/>
                <a:gd name="T48" fmla="*/ 77 w 151"/>
                <a:gd name="T49" fmla="*/ 35 h 178"/>
                <a:gd name="T50" fmla="*/ 87 w 151"/>
                <a:gd name="T51" fmla="*/ 53 h 178"/>
                <a:gd name="T52" fmla="*/ 76 w 151"/>
                <a:gd name="T53" fmla="*/ 59 h 178"/>
                <a:gd name="T54" fmla="*/ 72 w 151"/>
                <a:gd name="T55" fmla="*/ 66 h 178"/>
                <a:gd name="T56" fmla="*/ 96 w 151"/>
                <a:gd name="T57" fmla="*/ 79 h 178"/>
                <a:gd name="T58" fmla="*/ 115 w 151"/>
                <a:gd name="T59" fmla="*/ 103 h 178"/>
                <a:gd name="T60" fmla="*/ 129 w 151"/>
                <a:gd name="T61" fmla="*/ 122 h 178"/>
                <a:gd name="T62" fmla="*/ 145 w 151"/>
                <a:gd name="T63" fmla="*/ 136 h 178"/>
                <a:gd name="T64" fmla="*/ 151 w 151"/>
                <a:gd name="T65" fmla="*/ 151 h 178"/>
                <a:gd name="T66" fmla="*/ 150 w 151"/>
                <a:gd name="T67" fmla="*/ 171 h 178"/>
                <a:gd name="T68" fmla="*/ 133 w 151"/>
                <a:gd name="T69" fmla="*/ 164 h 178"/>
                <a:gd name="T70" fmla="*/ 127 w 151"/>
                <a:gd name="T71" fmla="*/ 178 h 178"/>
                <a:gd name="T72" fmla="*/ 111 w 151"/>
                <a:gd name="T73" fmla="*/ 17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" h="178">
                  <a:moveTo>
                    <a:pt x="111" y="170"/>
                  </a:moveTo>
                  <a:lnTo>
                    <a:pt x="116" y="161"/>
                  </a:lnTo>
                  <a:lnTo>
                    <a:pt x="114" y="143"/>
                  </a:lnTo>
                  <a:lnTo>
                    <a:pt x="97" y="125"/>
                  </a:lnTo>
                  <a:lnTo>
                    <a:pt x="93" y="104"/>
                  </a:lnTo>
                  <a:lnTo>
                    <a:pt x="77" y="87"/>
                  </a:lnTo>
                  <a:lnTo>
                    <a:pt x="63" y="86"/>
                  </a:lnTo>
                  <a:lnTo>
                    <a:pt x="60" y="93"/>
                  </a:lnTo>
                  <a:lnTo>
                    <a:pt x="50" y="94"/>
                  </a:lnTo>
                  <a:lnTo>
                    <a:pt x="44" y="90"/>
                  </a:lnTo>
                  <a:lnTo>
                    <a:pt x="26" y="103"/>
                  </a:lnTo>
                  <a:lnTo>
                    <a:pt x="23" y="84"/>
                  </a:lnTo>
                  <a:lnTo>
                    <a:pt x="24" y="62"/>
                  </a:lnTo>
                  <a:lnTo>
                    <a:pt x="12" y="61"/>
                  </a:lnTo>
                  <a:lnTo>
                    <a:pt x="9" y="49"/>
                  </a:lnTo>
                  <a:lnTo>
                    <a:pt x="0" y="42"/>
                  </a:lnTo>
                  <a:lnTo>
                    <a:pt x="3" y="34"/>
                  </a:lnTo>
                  <a:lnTo>
                    <a:pt x="16" y="21"/>
                  </a:lnTo>
                  <a:lnTo>
                    <a:pt x="18" y="26"/>
                  </a:lnTo>
                  <a:lnTo>
                    <a:pt x="28" y="26"/>
                  </a:lnTo>
                  <a:lnTo>
                    <a:pt x="21" y="3"/>
                  </a:lnTo>
                  <a:lnTo>
                    <a:pt x="30" y="0"/>
                  </a:lnTo>
                  <a:lnTo>
                    <a:pt x="43" y="16"/>
                  </a:lnTo>
                  <a:lnTo>
                    <a:pt x="55" y="35"/>
                  </a:lnTo>
                  <a:lnTo>
                    <a:pt x="77" y="35"/>
                  </a:lnTo>
                  <a:lnTo>
                    <a:pt x="87" y="53"/>
                  </a:lnTo>
                  <a:lnTo>
                    <a:pt x="76" y="59"/>
                  </a:lnTo>
                  <a:lnTo>
                    <a:pt x="72" y="66"/>
                  </a:lnTo>
                  <a:lnTo>
                    <a:pt x="96" y="79"/>
                  </a:lnTo>
                  <a:lnTo>
                    <a:pt x="115" y="103"/>
                  </a:lnTo>
                  <a:lnTo>
                    <a:pt x="129" y="122"/>
                  </a:lnTo>
                  <a:lnTo>
                    <a:pt x="145" y="136"/>
                  </a:lnTo>
                  <a:lnTo>
                    <a:pt x="151" y="151"/>
                  </a:lnTo>
                  <a:lnTo>
                    <a:pt x="150" y="171"/>
                  </a:lnTo>
                  <a:lnTo>
                    <a:pt x="133" y="164"/>
                  </a:lnTo>
                  <a:lnTo>
                    <a:pt x="127" y="178"/>
                  </a:lnTo>
                  <a:lnTo>
                    <a:pt x="111" y="17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7" name="Freeform 109"/>
            <p:cNvSpPr>
              <a:spLocks/>
            </p:cNvSpPr>
            <p:nvPr/>
          </p:nvSpPr>
          <p:spPr bwMode="auto">
            <a:xfrm>
              <a:off x="5153025" y="2767012"/>
              <a:ext cx="38100" cy="50800"/>
            </a:xfrm>
            <a:custGeom>
              <a:avLst/>
              <a:gdLst>
                <a:gd name="T0" fmla="*/ 12 w 24"/>
                <a:gd name="T1" fmla="*/ 28 h 32"/>
                <a:gd name="T2" fmla="*/ 7 w 24"/>
                <a:gd name="T3" fmla="*/ 29 h 32"/>
                <a:gd name="T4" fmla="*/ 6 w 24"/>
                <a:gd name="T5" fmla="*/ 32 h 32"/>
                <a:gd name="T6" fmla="*/ 0 w 24"/>
                <a:gd name="T7" fmla="*/ 32 h 32"/>
                <a:gd name="T8" fmla="*/ 5 w 24"/>
                <a:gd name="T9" fmla="*/ 15 h 32"/>
                <a:gd name="T10" fmla="*/ 12 w 24"/>
                <a:gd name="T11" fmla="*/ 1 h 32"/>
                <a:gd name="T12" fmla="*/ 12 w 24"/>
                <a:gd name="T13" fmla="*/ 0 h 32"/>
                <a:gd name="T14" fmla="*/ 20 w 24"/>
                <a:gd name="T15" fmla="*/ 1 h 32"/>
                <a:gd name="T16" fmla="*/ 24 w 24"/>
                <a:gd name="T17" fmla="*/ 9 h 32"/>
                <a:gd name="T18" fmla="*/ 15 w 24"/>
                <a:gd name="T19" fmla="*/ 17 h 32"/>
                <a:gd name="T20" fmla="*/ 12 w 24"/>
                <a:gd name="T21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2">
                  <a:moveTo>
                    <a:pt x="12" y="28"/>
                  </a:moveTo>
                  <a:lnTo>
                    <a:pt x="7" y="29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5" y="15"/>
                  </a:lnTo>
                  <a:lnTo>
                    <a:pt x="12" y="1"/>
                  </a:lnTo>
                  <a:lnTo>
                    <a:pt x="12" y="0"/>
                  </a:lnTo>
                  <a:lnTo>
                    <a:pt x="20" y="1"/>
                  </a:lnTo>
                  <a:lnTo>
                    <a:pt x="24" y="9"/>
                  </a:lnTo>
                  <a:lnTo>
                    <a:pt x="15" y="17"/>
                  </a:lnTo>
                  <a:lnTo>
                    <a:pt x="12" y="28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8" name="Freeform 110"/>
            <p:cNvSpPr>
              <a:spLocks/>
            </p:cNvSpPr>
            <p:nvPr/>
          </p:nvSpPr>
          <p:spPr bwMode="auto">
            <a:xfrm>
              <a:off x="3849687" y="3627438"/>
              <a:ext cx="112713" cy="138113"/>
            </a:xfrm>
            <a:custGeom>
              <a:avLst/>
              <a:gdLst>
                <a:gd name="T0" fmla="*/ 68 w 71"/>
                <a:gd name="T1" fmla="*/ 87 h 87"/>
                <a:gd name="T2" fmla="*/ 63 w 71"/>
                <a:gd name="T3" fmla="*/ 87 h 87"/>
                <a:gd name="T4" fmla="*/ 44 w 71"/>
                <a:gd name="T5" fmla="*/ 77 h 87"/>
                <a:gd name="T6" fmla="*/ 27 w 71"/>
                <a:gd name="T7" fmla="*/ 61 h 87"/>
                <a:gd name="T8" fmla="*/ 12 w 71"/>
                <a:gd name="T9" fmla="*/ 50 h 87"/>
                <a:gd name="T10" fmla="*/ 0 w 71"/>
                <a:gd name="T11" fmla="*/ 37 h 87"/>
                <a:gd name="T12" fmla="*/ 4 w 71"/>
                <a:gd name="T13" fmla="*/ 30 h 87"/>
                <a:gd name="T14" fmla="*/ 5 w 71"/>
                <a:gd name="T15" fmla="*/ 24 h 87"/>
                <a:gd name="T16" fmla="*/ 13 w 71"/>
                <a:gd name="T17" fmla="*/ 12 h 87"/>
                <a:gd name="T18" fmla="*/ 22 w 71"/>
                <a:gd name="T19" fmla="*/ 3 h 87"/>
                <a:gd name="T20" fmla="*/ 26 w 71"/>
                <a:gd name="T21" fmla="*/ 2 h 87"/>
                <a:gd name="T22" fmla="*/ 31 w 71"/>
                <a:gd name="T23" fmla="*/ 0 h 87"/>
                <a:gd name="T24" fmla="*/ 38 w 71"/>
                <a:gd name="T25" fmla="*/ 13 h 87"/>
                <a:gd name="T26" fmla="*/ 37 w 71"/>
                <a:gd name="T27" fmla="*/ 21 h 87"/>
                <a:gd name="T28" fmla="*/ 41 w 71"/>
                <a:gd name="T29" fmla="*/ 26 h 87"/>
                <a:gd name="T30" fmla="*/ 46 w 71"/>
                <a:gd name="T31" fmla="*/ 26 h 87"/>
                <a:gd name="T32" fmla="*/ 49 w 71"/>
                <a:gd name="T33" fmla="*/ 17 h 87"/>
                <a:gd name="T34" fmla="*/ 55 w 71"/>
                <a:gd name="T35" fmla="*/ 18 h 87"/>
                <a:gd name="T36" fmla="*/ 54 w 71"/>
                <a:gd name="T37" fmla="*/ 24 h 87"/>
                <a:gd name="T38" fmla="*/ 55 w 71"/>
                <a:gd name="T39" fmla="*/ 34 h 87"/>
                <a:gd name="T40" fmla="*/ 52 w 71"/>
                <a:gd name="T41" fmla="*/ 43 h 87"/>
                <a:gd name="T42" fmla="*/ 57 w 71"/>
                <a:gd name="T43" fmla="*/ 49 h 87"/>
                <a:gd name="T44" fmla="*/ 63 w 71"/>
                <a:gd name="T45" fmla="*/ 50 h 87"/>
                <a:gd name="T46" fmla="*/ 70 w 71"/>
                <a:gd name="T47" fmla="*/ 59 h 87"/>
                <a:gd name="T48" fmla="*/ 71 w 71"/>
                <a:gd name="T49" fmla="*/ 67 h 87"/>
                <a:gd name="T50" fmla="*/ 69 w 71"/>
                <a:gd name="T51" fmla="*/ 70 h 87"/>
                <a:gd name="T52" fmla="*/ 68 w 71"/>
                <a:gd name="T5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1" h="87">
                  <a:moveTo>
                    <a:pt x="68" y="87"/>
                  </a:moveTo>
                  <a:lnTo>
                    <a:pt x="63" y="87"/>
                  </a:lnTo>
                  <a:lnTo>
                    <a:pt x="44" y="77"/>
                  </a:lnTo>
                  <a:lnTo>
                    <a:pt x="27" y="61"/>
                  </a:lnTo>
                  <a:lnTo>
                    <a:pt x="12" y="50"/>
                  </a:lnTo>
                  <a:lnTo>
                    <a:pt x="0" y="37"/>
                  </a:lnTo>
                  <a:lnTo>
                    <a:pt x="4" y="30"/>
                  </a:lnTo>
                  <a:lnTo>
                    <a:pt x="5" y="24"/>
                  </a:lnTo>
                  <a:lnTo>
                    <a:pt x="13" y="12"/>
                  </a:lnTo>
                  <a:lnTo>
                    <a:pt x="22" y="3"/>
                  </a:lnTo>
                  <a:lnTo>
                    <a:pt x="26" y="2"/>
                  </a:lnTo>
                  <a:lnTo>
                    <a:pt x="31" y="0"/>
                  </a:lnTo>
                  <a:lnTo>
                    <a:pt x="38" y="13"/>
                  </a:lnTo>
                  <a:lnTo>
                    <a:pt x="37" y="21"/>
                  </a:lnTo>
                  <a:lnTo>
                    <a:pt x="41" y="26"/>
                  </a:lnTo>
                  <a:lnTo>
                    <a:pt x="46" y="26"/>
                  </a:lnTo>
                  <a:lnTo>
                    <a:pt x="49" y="17"/>
                  </a:lnTo>
                  <a:lnTo>
                    <a:pt x="55" y="18"/>
                  </a:lnTo>
                  <a:lnTo>
                    <a:pt x="54" y="24"/>
                  </a:lnTo>
                  <a:lnTo>
                    <a:pt x="55" y="34"/>
                  </a:lnTo>
                  <a:lnTo>
                    <a:pt x="52" y="43"/>
                  </a:lnTo>
                  <a:lnTo>
                    <a:pt x="57" y="49"/>
                  </a:lnTo>
                  <a:lnTo>
                    <a:pt x="63" y="50"/>
                  </a:lnTo>
                  <a:lnTo>
                    <a:pt x="70" y="59"/>
                  </a:lnTo>
                  <a:lnTo>
                    <a:pt x="71" y="67"/>
                  </a:lnTo>
                  <a:lnTo>
                    <a:pt x="69" y="70"/>
                  </a:lnTo>
                  <a:lnTo>
                    <a:pt x="68" y="87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9" name="Freeform 111"/>
            <p:cNvSpPr>
              <a:spLocks/>
            </p:cNvSpPr>
            <p:nvPr/>
          </p:nvSpPr>
          <p:spPr bwMode="auto">
            <a:xfrm>
              <a:off x="4445000" y="2816225"/>
              <a:ext cx="454025" cy="447675"/>
            </a:xfrm>
            <a:custGeom>
              <a:avLst/>
              <a:gdLst>
                <a:gd name="T0" fmla="*/ 101 w 286"/>
                <a:gd name="T1" fmla="*/ 213 h 282"/>
                <a:gd name="T2" fmla="*/ 88 w 286"/>
                <a:gd name="T3" fmla="*/ 221 h 282"/>
                <a:gd name="T4" fmla="*/ 78 w 286"/>
                <a:gd name="T5" fmla="*/ 210 h 282"/>
                <a:gd name="T6" fmla="*/ 49 w 286"/>
                <a:gd name="T7" fmla="*/ 201 h 282"/>
                <a:gd name="T8" fmla="*/ 41 w 286"/>
                <a:gd name="T9" fmla="*/ 188 h 282"/>
                <a:gd name="T10" fmla="*/ 27 w 286"/>
                <a:gd name="T11" fmla="*/ 178 h 282"/>
                <a:gd name="T12" fmla="*/ 19 w 286"/>
                <a:gd name="T13" fmla="*/ 182 h 282"/>
                <a:gd name="T14" fmla="*/ 12 w 286"/>
                <a:gd name="T15" fmla="*/ 170 h 282"/>
                <a:gd name="T16" fmla="*/ 11 w 286"/>
                <a:gd name="T17" fmla="*/ 162 h 282"/>
                <a:gd name="T18" fmla="*/ 0 w 286"/>
                <a:gd name="T19" fmla="*/ 146 h 282"/>
                <a:gd name="T20" fmla="*/ 7 w 286"/>
                <a:gd name="T21" fmla="*/ 138 h 282"/>
                <a:gd name="T22" fmla="*/ 5 w 286"/>
                <a:gd name="T23" fmla="*/ 125 h 282"/>
                <a:gd name="T24" fmla="*/ 7 w 286"/>
                <a:gd name="T25" fmla="*/ 113 h 282"/>
                <a:gd name="T26" fmla="*/ 6 w 286"/>
                <a:gd name="T27" fmla="*/ 104 h 282"/>
                <a:gd name="T28" fmla="*/ 9 w 286"/>
                <a:gd name="T29" fmla="*/ 87 h 282"/>
                <a:gd name="T30" fmla="*/ 7 w 286"/>
                <a:gd name="T31" fmla="*/ 77 h 282"/>
                <a:gd name="T32" fmla="*/ 1 w 286"/>
                <a:gd name="T33" fmla="*/ 59 h 282"/>
                <a:gd name="T34" fmla="*/ 10 w 286"/>
                <a:gd name="T35" fmla="*/ 54 h 282"/>
                <a:gd name="T36" fmla="*/ 11 w 286"/>
                <a:gd name="T37" fmla="*/ 45 h 282"/>
                <a:gd name="T38" fmla="*/ 9 w 286"/>
                <a:gd name="T39" fmla="*/ 37 h 282"/>
                <a:gd name="T40" fmla="*/ 21 w 286"/>
                <a:gd name="T41" fmla="*/ 29 h 282"/>
                <a:gd name="T42" fmla="*/ 26 w 286"/>
                <a:gd name="T43" fmla="*/ 22 h 282"/>
                <a:gd name="T44" fmla="*/ 34 w 286"/>
                <a:gd name="T45" fmla="*/ 16 h 282"/>
                <a:gd name="T46" fmla="*/ 35 w 286"/>
                <a:gd name="T47" fmla="*/ 0 h 282"/>
                <a:gd name="T48" fmla="*/ 55 w 286"/>
                <a:gd name="T49" fmla="*/ 7 h 282"/>
                <a:gd name="T50" fmla="*/ 63 w 286"/>
                <a:gd name="T51" fmla="*/ 6 h 282"/>
                <a:gd name="T52" fmla="*/ 77 w 286"/>
                <a:gd name="T53" fmla="*/ 9 h 282"/>
                <a:gd name="T54" fmla="*/ 101 w 286"/>
                <a:gd name="T55" fmla="*/ 18 h 282"/>
                <a:gd name="T56" fmla="*/ 110 w 286"/>
                <a:gd name="T57" fmla="*/ 37 h 282"/>
                <a:gd name="T58" fmla="*/ 126 w 286"/>
                <a:gd name="T59" fmla="*/ 41 h 282"/>
                <a:gd name="T60" fmla="*/ 151 w 286"/>
                <a:gd name="T61" fmla="*/ 50 h 282"/>
                <a:gd name="T62" fmla="*/ 170 w 286"/>
                <a:gd name="T63" fmla="*/ 60 h 282"/>
                <a:gd name="T64" fmla="*/ 178 w 286"/>
                <a:gd name="T65" fmla="*/ 54 h 282"/>
                <a:gd name="T66" fmla="*/ 186 w 286"/>
                <a:gd name="T67" fmla="*/ 45 h 282"/>
                <a:gd name="T68" fmla="*/ 181 w 286"/>
                <a:gd name="T69" fmla="*/ 29 h 282"/>
                <a:gd name="T70" fmla="*/ 186 w 286"/>
                <a:gd name="T71" fmla="*/ 19 h 282"/>
                <a:gd name="T72" fmla="*/ 198 w 286"/>
                <a:gd name="T73" fmla="*/ 9 h 282"/>
                <a:gd name="T74" fmla="*/ 210 w 286"/>
                <a:gd name="T75" fmla="*/ 6 h 282"/>
                <a:gd name="T76" fmla="*/ 234 w 286"/>
                <a:gd name="T77" fmla="*/ 11 h 282"/>
                <a:gd name="T78" fmla="*/ 241 w 286"/>
                <a:gd name="T79" fmla="*/ 20 h 282"/>
                <a:gd name="T80" fmla="*/ 247 w 286"/>
                <a:gd name="T81" fmla="*/ 20 h 282"/>
                <a:gd name="T82" fmla="*/ 253 w 286"/>
                <a:gd name="T83" fmla="*/ 23 h 282"/>
                <a:gd name="T84" fmla="*/ 270 w 286"/>
                <a:gd name="T85" fmla="*/ 26 h 282"/>
                <a:gd name="T86" fmla="*/ 275 w 286"/>
                <a:gd name="T87" fmla="*/ 33 h 282"/>
                <a:gd name="T88" fmla="*/ 270 w 286"/>
                <a:gd name="T89" fmla="*/ 43 h 282"/>
                <a:gd name="T90" fmla="*/ 273 w 286"/>
                <a:gd name="T91" fmla="*/ 51 h 282"/>
                <a:gd name="T92" fmla="*/ 269 w 286"/>
                <a:gd name="T93" fmla="*/ 64 h 282"/>
                <a:gd name="T94" fmla="*/ 275 w 286"/>
                <a:gd name="T95" fmla="*/ 81 h 282"/>
                <a:gd name="T96" fmla="*/ 280 w 286"/>
                <a:gd name="T97" fmla="*/ 155 h 282"/>
                <a:gd name="T98" fmla="*/ 284 w 286"/>
                <a:gd name="T99" fmla="*/ 231 h 282"/>
                <a:gd name="T100" fmla="*/ 286 w 286"/>
                <a:gd name="T101" fmla="*/ 273 h 282"/>
                <a:gd name="T102" fmla="*/ 265 w 286"/>
                <a:gd name="T103" fmla="*/ 273 h 282"/>
                <a:gd name="T104" fmla="*/ 265 w 286"/>
                <a:gd name="T105" fmla="*/ 282 h 282"/>
                <a:gd name="T106" fmla="*/ 192 w 286"/>
                <a:gd name="T107" fmla="*/ 242 h 282"/>
                <a:gd name="T108" fmla="*/ 119 w 286"/>
                <a:gd name="T109" fmla="*/ 202 h 282"/>
                <a:gd name="T110" fmla="*/ 101 w 286"/>
                <a:gd name="T111" fmla="*/ 213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6" h="282">
                  <a:moveTo>
                    <a:pt x="101" y="213"/>
                  </a:moveTo>
                  <a:lnTo>
                    <a:pt x="88" y="221"/>
                  </a:lnTo>
                  <a:lnTo>
                    <a:pt x="78" y="210"/>
                  </a:lnTo>
                  <a:lnTo>
                    <a:pt x="49" y="201"/>
                  </a:lnTo>
                  <a:lnTo>
                    <a:pt x="41" y="188"/>
                  </a:lnTo>
                  <a:lnTo>
                    <a:pt x="27" y="178"/>
                  </a:lnTo>
                  <a:lnTo>
                    <a:pt x="19" y="182"/>
                  </a:lnTo>
                  <a:lnTo>
                    <a:pt x="12" y="170"/>
                  </a:lnTo>
                  <a:lnTo>
                    <a:pt x="11" y="162"/>
                  </a:lnTo>
                  <a:lnTo>
                    <a:pt x="0" y="146"/>
                  </a:lnTo>
                  <a:lnTo>
                    <a:pt x="7" y="138"/>
                  </a:lnTo>
                  <a:lnTo>
                    <a:pt x="5" y="125"/>
                  </a:lnTo>
                  <a:lnTo>
                    <a:pt x="7" y="113"/>
                  </a:lnTo>
                  <a:lnTo>
                    <a:pt x="6" y="104"/>
                  </a:lnTo>
                  <a:lnTo>
                    <a:pt x="9" y="87"/>
                  </a:lnTo>
                  <a:lnTo>
                    <a:pt x="7" y="77"/>
                  </a:lnTo>
                  <a:lnTo>
                    <a:pt x="1" y="59"/>
                  </a:lnTo>
                  <a:lnTo>
                    <a:pt x="10" y="54"/>
                  </a:lnTo>
                  <a:lnTo>
                    <a:pt x="11" y="45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26" y="22"/>
                  </a:lnTo>
                  <a:lnTo>
                    <a:pt x="34" y="16"/>
                  </a:lnTo>
                  <a:lnTo>
                    <a:pt x="35" y="0"/>
                  </a:lnTo>
                  <a:lnTo>
                    <a:pt x="55" y="7"/>
                  </a:lnTo>
                  <a:lnTo>
                    <a:pt x="63" y="6"/>
                  </a:lnTo>
                  <a:lnTo>
                    <a:pt x="77" y="9"/>
                  </a:lnTo>
                  <a:lnTo>
                    <a:pt x="101" y="18"/>
                  </a:lnTo>
                  <a:lnTo>
                    <a:pt x="110" y="37"/>
                  </a:lnTo>
                  <a:lnTo>
                    <a:pt x="126" y="41"/>
                  </a:lnTo>
                  <a:lnTo>
                    <a:pt x="151" y="50"/>
                  </a:lnTo>
                  <a:lnTo>
                    <a:pt x="170" y="60"/>
                  </a:lnTo>
                  <a:lnTo>
                    <a:pt x="178" y="54"/>
                  </a:lnTo>
                  <a:lnTo>
                    <a:pt x="186" y="45"/>
                  </a:lnTo>
                  <a:lnTo>
                    <a:pt x="181" y="29"/>
                  </a:lnTo>
                  <a:lnTo>
                    <a:pt x="186" y="19"/>
                  </a:lnTo>
                  <a:lnTo>
                    <a:pt x="198" y="9"/>
                  </a:lnTo>
                  <a:lnTo>
                    <a:pt x="210" y="6"/>
                  </a:lnTo>
                  <a:lnTo>
                    <a:pt x="234" y="11"/>
                  </a:lnTo>
                  <a:lnTo>
                    <a:pt x="241" y="20"/>
                  </a:lnTo>
                  <a:lnTo>
                    <a:pt x="247" y="20"/>
                  </a:lnTo>
                  <a:lnTo>
                    <a:pt x="253" y="23"/>
                  </a:lnTo>
                  <a:lnTo>
                    <a:pt x="270" y="26"/>
                  </a:lnTo>
                  <a:lnTo>
                    <a:pt x="275" y="33"/>
                  </a:lnTo>
                  <a:lnTo>
                    <a:pt x="270" y="43"/>
                  </a:lnTo>
                  <a:lnTo>
                    <a:pt x="273" y="51"/>
                  </a:lnTo>
                  <a:lnTo>
                    <a:pt x="269" y="64"/>
                  </a:lnTo>
                  <a:lnTo>
                    <a:pt x="275" y="81"/>
                  </a:lnTo>
                  <a:lnTo>
                    <a:pt x="280" y="155"/>
                  </a:lnTo>
                  <a:lnTo>
                    <a:pt x="284" y="231"/>
                  </a:lnTo>
                  <a:lnTo>
                    <a:pt x="286" y="273"/>
                  </a:lnTo>
                  <a:lnTo>
                    <a:pt x="265" y="273"/>
                  </a:lnTo>
                  <a:lnTo>
                    <a:pt x="265" y="282"/>
                  </a:lnTo>
                  <a:lnTo>
                    <a:pt x="192" y="242"/>
                  </a:lnTo>
                  <a:lnTo>
                    <a:pt x="119" y="202"/>
                  </a:lnTo>
                  <a:lnTo>
                    <a:pt x="101" y="213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0" name="Freeform 112"/>
            <p:cNvSpPr>
              <a:spLocks/>
            </p:cNvSpPr>
            <p:nvPr/>
          </p:nvSpPr>
          <p:spPr bwMode="auto">
            <a:xfrm>
              <a:off x="6500812" y="3584575"/>
              <a:ext cx="61913" cy="127000"/>
            </a:xfrm>
            <a:custGeom>
              <a:avLst/>
              <a:gdLst>
                <a:gd name="T0" fmla="*/ 39 w 39"/>
                <a:gd name="T1" fmla="*/ 48 h 80"/>
                <a:gd name="T2" fmla="*/ 37 w 39"/>
                <a:gd name="T3" fmla="*/ 70 h 80"/>
                <a:gd name="T4" fmla="*/ 29 w 39"/>
                <a:gd name="T5" fmla="*/ 76 h 80"/>
                <a:gd name="T6" fmla="*/ 14 w 39"/>
                <a:gd name="T7" fmla="*/ 80 h 80"/>
                <a:gd name="T8" fmla="*/ 4 w 39"/>
                <a:gd name="T9" fmla="*/ 64 h 80"/>
                <a:gd name="T10" fmla="*/ 0 w 39"/>
                <a:gd name="T11" fmla="*/ 34 h 80"/>
                <a:gd name="T12" fmla="*/ 6 w 39"/>
                <a:gd name="T13" fmla="*/ 0 h 80"/>
                <a:gd name="T14" fmla="*/ 19 w 39"/>
                <a:gd name="T15" fmla="*/ 12 h 80"/>
                <a:gd name="T16" fmla="*/ 29 w 39"/>
                <a:gd name="T17" fmla="*/ 26 h 80"/>
                <a:gd name="T18" fmla="*/ 39 w 39"/>
                <a:gd name="T19" fmla="*/ 4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80">
                  <a:moveTo>
                    <a:pt x="39" y="48"/>
                  </a:moveTo>
                  <a:lnTo>
                    <a:pt x="37" y="70"/>
                  </a:lnTo>
                  <a:lnTo>
                    <a:pt x="29" y="76"/>
                  </a:lnTo>
                  <a:lnTo>
                    <a:pt x="14" y="80"/>
                  </a:lnTo>
                  <a:lnTo>
                    <a:pt x="4" y="64"/>
                  </a:lnTo>
                  <a:lnTo>
                    <a:pt x="0" y="34"/>
                  </a:lnTo>
                  <a:lnTo>
                    <a:pt x="6" y="0"/>
                  </a:lnTo>
                  <a:lnTo>
                    <a:pt x="19" y="12"/>
                  </a:lnTo>
                  <a:lnTo>
                    <a:pt x="29" y="26"/>
                  </a:lnTo>
                  <a:lnTo>
                    <a:pt x="39" y="48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1" name="Freeform 113"/>
            <p:cNvSpPr>
              <a:spLocks/>
            </p:cNvSpPr>
            <p:nvPr/>
          </p:nvSpPr>
          <p:spPr bwMode="auto">
            <a:xfrm>
              <a:off x="4937125" y="4854575"/>
              <a:ext cx="66675" cy="65088"/>
            </a:xfrm>
            <a:custGeom>
              <a:avLst/>
              <a:gdLst>
                <a:gd name="T0" fmla="*/ 36 w 42"/>
                <a:gd name="T1" fmla="*/ 6 h 41"/>
                <a:gd name="T2" fmla="*/ 42 w 42"/>
                <a:gd name="T3" fmla="*/ 12 h 41"/>
                <a:gd name="T4" fmla="*/ 36 w 42"/>
                <a:gd name="T5" fmla="*/ 22 h 41"/>
                <a:gd name="T6" fmla="*/ 32 w 42"/>
                <a:gd name="T7" fmla="*/ 29 h 41"/>
                <a:gd name="T8" fmla="*/ 22 w 42"/>
                <a:gd name="T9" fmla="*/ 32 h 41"/>
                <a:gd name="T10" fmla="*/ 18 w 42"/>
                <a:gd name="T11" fmla="*/ 39 h 41"/>
                <a:gd name="T12" fmla="*/ 12 w 42"/>
                <a:gd name="T13" fmla="*/ 41 h 41"/>
                <a:gd name="T14" fmla="*/ 0 w 42"/>
                <a:gd name="T15" fmla="*/ 25 h 41"/>
                <a:gd name="T16" fmla="*/ 10 w 42"/>
                <a:gd name="T17" fmla="*/ 12 h 41"/>
                <a:gd name="T18" fmla="*/ 20 w 42"/>
                <a:gd name="T19" fmla="*/ 4 h 41"/>
                <a:gd name="T20" fmla="*/ 29 w 42"/>
                <a:gd name="T21" fmla="*/ 0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42" y="12"/>
                  </a:lnTo>
                  <a:lnTo>
                    <a:pt x="36" y="22"/>
                  </a:lnTo>
                  <a:lnTo>
                    <a:pt x="32" y="29"/>
                  </a:lnTo>
                  <a:lnTo>
                    <a:pt x="22" y="32"/>
                  </a:lnTo>
                  <a:lnTo>
                    <a:pt x="18" y="39"/>
                  </a:lnTo>
                  <a:lnTo>
                    <a:pt x="12" y="41"/>
                  </a:lnTo>
                  <a:lnTo>
                    <a:pt x="0" y="25"/>
                  </a:lnTo>
                  <a:lnTo>
                    <a:pt x="10" y="12"/>
                  </a:lnTo>
                  <a:lnTo>
                    <a:pt x="20" y="4"/>
                  </a:lnTo>
                  <a:lnTo>
                    <a:pt x="29" y="0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2" name="Freeform 114"/>
            <p:cNvSpPr>
              <a:spLocks/>
            </p:cNvSpPr>
            <p:nvPr/>
          </p:nvSpPr>
          <p:spPr bwMode="auto">
            <a:xfrm>
              <a:off x="4691062" y="2065337"/>
              <a:ext cx="139700" cy="76200"/>
            </a:xfrm>
            <a:custGeom>
              <a:avLst/>
              <a:gdLst>
                <a:gd name="T0" fmla="*/ 31 w 88"/>
                <a:gd name="T1" fmla="*/ 40 h 48"/>
                <a:gd name="T2" fmla="*/ 29 w 88"/>
                <a:gd name="T3" fmla="*/ 35 h 48"/>
                <a:gd name="T4" fmla="*/ 30 w 88"/>
                <a:gd name="T5" fmla="*/ 30 h 48"/>
                <a:gd name="T6" fmla="*/ 22 w 88"/>
                <a:gd name="T7" fmla="*/ 27 h 48"/>
                <a:gd name="T8" fmla="*/ 6 w 88"/>
                <a:gd name="T9" fmla="*/ 23 h 48"/>
                <a:gd name="T10" fmla="*/ 0 w 88"/>
                <a:gd name="T11" fmla="*/ 7 h 48"/>
                <a:gd name="T12" fmla="*/ 17 w 88"/>
                <a:gd name="T13" fmla="*/ 0 h 48"/>
                <a:gd name="T14" fmla="*/ 42 w 88"/>
                <a:gd name="T15" fmla="*/ 2 h 48"/>
                <a:gd name="T16" fmla="*/ 57 w 88"/>
                <a:gd name="T17" fmla="*/ 0 h 48"/>
                <a:gd name="T18" fmla="*/ 60 w 88"/>
                <a:gd name="T19" fmla="*/ 4 h 48"/>
                <a:gd name="T20" fmla="*/ 68 w 88"/>
                <a:gd name="T21" fmla="*/ 5 h 48"/>
                <a:gd name="T22" fmla="*/ 85 w 88"/>
                <a:gd name="T23" fmla="*/ 15 h 48"/>
                <a:gd name="T24" fmla="*/ 88 w 88"/>
                <a:gd name="T25" fmla="*/ 24 h 48"/>
                <a:gd name="T26" fmla="*/ 76 w 88"/>
                <a:gd name="T27" fmla="*/ 30 h 48"/>
                <a:gd name="T28" fmla="*/ 74 w 88"/>
                <a:gd name="T29" fmla="*/ 41 h 48"/>
                <a:gd name="T30" fmla="*/ 58 w 88"/>
                <a:gd name="T31" fmla="*/ 48 h 48"/>
                <a:gd name="T32" fmla="*/ 44 w 88"/>
                <a:gd name="T33" fmla="*/ 48 h 48"/>
                <a:gd name="T34" fmla="*/ 39 w 88"/>
                <a:gd name="T35" fmla="*/ 42 h 48"/>
                <a:gd name="T36" fmla="*/ 31 w 88"/>
                <a:gd name="T37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48">
                  <a:moveTo>
                    <a:pt x="31" y="40"/>
                  </a:moveTo>
                  <a:lnTo>
                    <a:pt x="29" y="35"/>
                  </a:lnTo>
                  <a:lnTo>
                    <a:pt x="30" y="30"/>
                  </a:lnTo>
                  <a:lnTo>
                    <a:pt x="22" y="27"/>
                  </a:lnTo>
                  <a:lnTo>
                    <a:pt x="6" y="23"/>
                  </a:lnTo>
                  <a:lnTo>
                    <a:pt x="0" y="7"/>
                  </a:lnTo>
                  <a:lnTo>
                    <a:pt x="17" y="0"/>
                  </a:lnTo>
                  <a:lnTo>
                    <a:pt x="42" y="2"/>
                  </a:lnTo>
                  <a:lnTo>
                    <a:pt x="57" y="0"/>
                  </a:lnTo>
                  <a:lnTo>
                    <a:pt x="60" y="4"/>
                  </a:lnTo>
                  <a:lnTo>
                    <a:pt x="68" y="5"/>
                  </a:lnTo>
                  <a:lnTo>
                    <a:pt x="85" y="15"/>
                  </a:lnTo>
                  <a:lnTo>
                    <a:pt x="88" y="24"/>
                  </a:lnTo>
                  <a:lnTo>
                    <a:pt x="76" y="30"/>
                  </a:lnTo>
                  <a:lnTo>
                    <a:pt x="74" y="41"/>
                  </a:lnTo>
                  <a:lnTo>
                    <a:pt x="58" y="48"/>
                  </a:lnTo>
                  <a:lnTo>
                    <a:pt x="44" y="48"/>
                  </a:lnTo>
                  <a:lnTo>
                    <a:pt x="39" y="42"/>
                  </a:lnTo>
                  <a:lnTo>
                    <a:pt x="31" y="4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3" name="Freeform 115"/>
            <p:cNvSpPr>
              <a:spLocks/>
            </p:cNvSpPr>
            <p:nvPr/>
          </p:nvSpPr>
          <p:spPr bwMode="auto">
            <a:xfrm>
              <a:off x="4325937" y="2262187"/>
              <a:ext cx="14288" cy="22225"/>
            </a:xfrm>
            <a:custGeom>
              <a:avLst/>
              <a:gdLst>
                <a:gd name="T0" fmla="*/ 6 w 9"/>
                <a:gd name="T1" fmla="*/ 0 h 14"/>
                <a:gd name="T2" fmla="*/ 9 w 9"/>
                <a:gd name="T3" fmla="*/ 5 h 14"/>
                <a:gd name="T4" fmla="*/ 8 w 9"/>
                <a:gd name="T5" fmla="*/ 14 h 14"/>
                <a:gd name="T6" fmla="*/ 4 w 9"/>
                <a:gd name="T7" fmla="*/ 14 h 14"/>
                <a:gd name="T8" fmla="*/ 0 w 9"/>
                <a:gd name="T9" fmla="*/ 13 h 14"/>
                <a:gd name="T10" fmla="*/ 2 w 9"/>
                <a:gd name="T11" fmla="*/ 1 h 14"/>
                <a:gd name="T12" fmla="*/ 6 w 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4">
                  <a:moveTo>
                    <a:pt x="6" y="0"/>
                  </a:moveTo>
                  <a:lnTo>
                    <a:pt x="9" y="5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0" y="13"/>
                  </a:lnTo>
                  <a:lnTo>
                    <a:pt x="2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4" name="Freeform 116"/>
            <p:cNvSpPr>
              <a:spLocks/>
            </p:cNvSpPr>
            <p:nvPr/>
          </p:nvSpPr>
          <p:spPr bwMode="auto">
            <a:xfrm>
              <a:off x="4689475" y="2014537"/>
              <a:ext cx="173038" cy="74613"/>
            </a:xfrm>
            <a:custGeom>
              <a:avLst/>
              <a:gdLst>
                <a:gd name="T0" fmla="*/ 1 w 109"/>
                <a:gd name="T1" fmla="*/ 39 h 47"/>
                <a:gd name="T2" fmla="*/ 0 w 109"/>
                <a:gd name="T3" fmla="*/ 24 h 47"/>
                <a:gd name="T4" fmla="*/ 5 w 109"/>
                <a:gd name="T5" fmla="*/ 11 h 47"/>
                <a:gd name="T6" fmla="*/ 18 w 109"/>
                <a:gd name="T7" fmla="*/ 5 h 47"/>
                <a:gd name="T8" fmla="*/ 33 w 109"/>
                <a:gd name="T9" fmla="*/ 19 h 47"/>
                <a:gd name="T10" fmla="*/ 45 w 109"/>
                <a:gd name="T11" fmla="*/ 19 h 47"/>
                <a:gd name="T12" fmla="*/ 45 w 109"/>
                <a:gd name="T13" fmla="*/ 4 h 47"/>
                <a:gd name="T14" fmla="*/ 57 w 109"/>
                <a:gd name="T15" fmla="*/ 0 h 47"/>
                <a:gd name="T16" fmla="*/ 64 w 109"/>
                <a:gd name="T17" fmla="*/ 3 h 47"/>
                <a:gd name="T18" fmla="*/ 79 w 109"/>
                <a:gd name="T19" fmla="*/ 10 h 47"/>
                <a:gd name="T20" fmla="*/ 91 w 109"/>
                <a:gd name="T21" fmla="*/ 10 h 47"/>
                <a:gd name="T22" fmla="*/ 99 w 109"/>
                <a:gd name="T23" fmla="*/ 15 h 47"/>
                <a:gd name="T24" fmla="*/ 102 w 109"/>
                <a:gd name="T25" fmla="*/ 24 h 47"/>
                <a:gd name="T26" fmla="*/ 109 w 109"/>
                <a:gd name="T27" fmla="*/ 36 h 47"/>
                <a:gd name="T28" fmla="*/ 94 w 109"/>
                <a:gd name="T29" fmla="*/ 43 h 47"/>
                <a:gd name="T30" fmla="*/ 86 w 109"/>
                <a:gd name="T31" fmla="*/ 47 h 47"/>
                <a:gd name="T32" fmla="*/ 69 w 109"/>
                <a:gd name="T33" fmla="*/ 37 h 47"/>
                <a:gd name="T34" fmla="*/ 61 w 109"/>
                <a:gd name="T35" fmla="*/ 36 h 47"/>
                <a:gd name="T36" fmla="*/ 58 w 109"/>
                <a:gd name="T37" fmla="*/ 32 h 47"/>
                <a:gd name="T38" fmla="*/ 43 w 109"/>
                <a:gd name="T39" fmla="*/ 34 h 47"/>
                <a:gd name="T40" fmla="*/ 18 w 109"/>
                <a:gd name="T41" fmla="*/ 32 h 47"/>
                <a:gd name="T42" fmla="*/ 1 w 109"/>
                <a:gd name="T43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" h="47">
                  <a:moveTo>
                    <a:pt x="1" y="39"/>
                  </a:moveTo>
                  <a:lnTo>
                    <a:pt x="0" y="24"/>
                  </a:lnTo>
                  <a:lnTo>
                    <a:pt x="5" y="11"/>
                  </a:lnTo>
                  <a:lnTo>
                    <a:pt x="18" y="5"/>
                  </a:lnTo>
                  <a:lnTo>
                    <a:pt x="33" y="19"/>
                  </a:lnTo>
                  <a:lnTo>
                    <a:pt x="45" y="19"/>
                  </a:lnTo>
                  <a:lnTo>
                    <a:pt x="45" y="4"/>
                  </a:lnTo>
                  <a:lnTo>
                    <a:pt x="57" y="0"/>
                  </a:lnTo>
                  <a:lnTo>
                    <a:pt x="64" y="3"/>
                  </a:lnTo>
                  <a:lnTo>
                    <a:pt x="79" y="10"/>
                  </a:lnTo>
                  <a:lnTo>
                    <a:pt x="91" y="10"/>
                  </a:lnTo>
                  <a:lnTo>
                    <a:pt x="99" y="15"/>
                  </a:lnTo>
                  <a:lnTo>
                    <a:pt x="102" y="24"/>
                  </a:lnTo>
                  <a:lnTo>
                    <a:pt x="109" y="36"/>
                  </a:lnTo>
                  <a:lnTo>
                    <a:pt x="94" y="43"/>
                  </a:lnTo>
                  <a:lnTo>
                    <a:pt x="86" y="47"/>
                  </a:lnTo>
                  <a:lnTo>
                    <a:pt x="69" y="37"/>
                  </a:lnTo>
                  <a:lnTo>
                    <a:pt x="61" y="36"/>
                  </a:lnTo>
                  <a:lnTo>
                    <a:pt x="58" y="32"/>
                  </a:lnTo>
                  <a:lnTo>
                    <a:pt x="43" y="34"/>
                  </a:lnTo>
                  <a:lnTo>
                    <a:pt x="18" y="32"/>
                  </a:lnTo>
                  <a:lnTo>
                    <a:pt x="1" y="39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5" name="Freeform 117"/>
            <p:cNvSpPr>
              <a:spLocks/>
            </p:cNvSpPr>
            <p:nvPr/>
          </p:nvSpPr>
          <p:spPr bwMode="auto">
            <a:xfrm>
              <a:off x="3695700" y="2730500"/>
              <a:ext cx="455613" cy="471488"/>
            </a:xfrm>
            <a:custGeom>
              <a:avLst/>
              <a:gdLst>
                <a:gd name="T0" fmla="*/ 227 w 287"/>
                <a:gd name="T1" fmla="*/ 9 h 297"/>
                <a:gd name="T2" fmla="*/ 261 w 287"/>
                <a:gd name="T3" fmla="*/ 12 h 297"/>
                <a:gd name="T4" fmla="*/ 275 w 287"/>
                <a:gd name="T5" fmla="*/ 25 h 297"/>
                <a:gd name="T6" fmla="*/ 282 w 287"/>
                <a:gd name="T7" fmla="*/ 60 h 297"/>
                <a:gd name="T8" fmla="*/ 284 w 287"/>
                <a:gd name="T9" fmla="*/ 72 h 297"/>
                <a:gd name="T10" fmla="*/ 253 w 287"/>
                <a:gd name="T11" fmla="*/ 84 h 297"/>
                <a:gd name="T12" fmla="*/ 242 w 287"/>
                <a:gd name="T13" fmla="*/ 101 h 297"/>
                <a:gd name="T14" fmla="*/ 214 w 287"/>
                <a:gd name="T15" fmla="*/ 119 h 297"/>
                <a:gd name="T16" fmla="*/ 182 w 287"/>
                <a:gd name="T17" fmla="*/ 128 h 297"/>
                <a:gd name="T18" fmla="*/ 153 w 287"/>
                <a:gd name="T19" fmla="*/ 168 h 297"/>
                <a:gd name="T20" fmla="*/ 150 w 287"/>
                <a:gd name="T21" fmla="*/ 168 h 297"/>
                <a:gd name="T22" fmla="*/ 139 w 287"/>
                <a:gd name="T23" fmla="*/ 180 h 297"/>
                <a:gd name="T24" fmla="*/ 125 w 287"/>
                <a:gd name="T25" fmla="*/ 184 h 297"/>
                <a:gd name="T26" fmla="*/ 104 w 287"/>
                <a:gd name="T27" fmla="*/ 184 h 297"/>
                <a:gd name="T28" fmla="*/ 92 w 287"/>
                <a:gd name="T29" fmla="*/ 202 h 297"/>
                <a:gd name="T30" fmla="*/ 58 w 287"/>
                <a:gd name="T31" fmla="*/ 250 h 297"/>
                <a:gd name="T32" fmla="*/ 43 w 287"/>
                <a:gd name="T33" fmla="*/ 288 h 297"/>
                <a:gd name="T34" fmla="*/ 0 w 287"/>
                <a:gd name="T35" fmla="*/ 297 h 297"/>
                <a:gd name="T36" fmla="*/ 1 w 287"/>
                <a:gd name="T37" fmla="*/ 288 h 297"/>
                <a:gd name="T38" fmla="*/ 14 w 287"/>
                <a:gd name="T39" fmla="*/ 271 h 297"/>
                <a:gd name="T40" fmla="*/ 20 w 287"/>
                <a:gd name="T41" fmla="*/ 249 h 297"/>
                <a:gd name="T42" fmla="*/ 37 w 287"/>
                <a:gd name="T43" fmla="*/ 233 h 297"/>
                <a:gd name="T44" fmla="*/ 42 w 287"/>
                <a:gd name="T45" fmla="*/ 210 h 297"/>
                <a:gd name="T46" fmla="*/ 61 w 287"/>
                <a:gd name="T47" fmla="*/ 189 h 297"/>
                <a:gd name="T48" fmla="*/ 74 w 287"/>
                <a:gd name="T49" fmla="*/ 168 h 297"/>
                <a:gd name="T50" fmla="*/ 99 w 287"/>
                <a:gd name="T51" fmla="*/ 158 h 297"/>
                <a:gd name="T52" fmla="*/ 123 w 287"/>
                <a:gd name="T53" fmla="*/ 138 h 297"/>
                <a:gd name="T54" fmla="*/ 134 w 287"/>
                <a:gd name="T55" fmla="*/ 95 h 297"/>
                <a:gd name="T56" fmla="*/ 144 w 287"/>
                <a:gd name="T57" fmla="*/ 66 h 297"/>
                <a:gd name="T58" fmla="*/ 173 w 287"/>
                <a:gd name="T59" fmla="*/ 43 h 297"/>
                <a:gd name="T60" fmla="*/ 198 w 287"/>
                <a:gd name="T61" fmla="*/ 13 h 297"/>
                <a:gd name="T62" fmla="*/ 217 w 287"/>
                <a:gd name="T63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7" h="297">
                  <a:moveTo>
                    <a:pt x="217" y="0"/>
                  </a:moveTo>
                  <a:lnTo>
                    <a:pt x="227" y="9"/>
                  </a:lnTo>
                  <a:lnTo>
                    <a:pt x="244" y="7"/>
                  </a:lnTo>
                  <a:lnTo>
                    <a:pt x="261" y="12"/>
                  </a:lnTo>
                  <a:lnTo>
                    <a:pt x="269" y="12"/>
                  </a:lnTo>
                  <a:lnTo>
                    <a:pt x="275" y="25"/>
                  </a:lnTo>
                  <a:lnTo>
                    <a:pt x="276" y="38"/>
                  </a:lnTo>
                  <a:lnTo>
                    <a:pt x="282" y="60"/>
                  </a:lnTo>
                  <a:lnTo>
                    <a:pt x="287" y="64"/>
                  </a:lnTo>
                  <a:lnTo>
                    <a:pt x="284" y="72"/>
                  </a:lnTo>
                  <a:lnTo>
                    <a:pt x="261" y="76"/>
                  </a:lnTo>
                  <a:lnTo>
                    <a:pt x="253" y="84"/>
                  </a:lnTo>
                  <a:lnTo>
                    <a:pt x="242" y="85"/>
                  </a:lnTo>
                  <a:lnTo>
                    <a:pt x="242" y="101"/>
                  </a:lnTo>
                  <a:lnTo>
                    <a:pt x="221" y="109"/>
                  </a:lnTo>
                  <a:lnTo>
                    <a:pt x="214" y="119"/>
                  </a:lnTo>
                  <a:lnTo>
                    <a:pt x="200" y="125"/>
                  </a:lnTo>
                  <a:lnTo>
                    <a:pt x="182" y="128"/>
                  </a:lnTo>
                  <a:lnTo>
                    <a:pt x="153" y="143"/>
                  </a:lnTo>
                  <a:lnTo>
                    <a:pt x="153" y="168"/>
                  </a:lnTo>
                  <a:lnTo>
                    <a:pt x="150" y="168"/>
                  </a:lnTo>
                  <a:lnTo>
                    <a:pt x="150" y="168"/>
                  </a:lnTo>
                  <a:lnTo>
                    <a:pt x="150" y="179"/>
                  </a:lnTo>
                  <a:lnTo>
                    <a:pt x="139" y="180"/>
                  </a:lnTo>
                  <a:lnTo>
                    <a:pt x="133" y="184"/>
                  </a:lnTo>
                  <a:lnTo>
                    <a:pt x="125" y="184"/>
                  </a:lnTo>
                  <a:lnTo>
                    <a:pt x="119" y="182"/>
                  </a:lnTo>
                  <a:lnTo>
                    <a:pt x="104" y="184"/>
                  </a:lnTo>
                  <a:lnTo>
                    <a:pt x="98" y="200"/>
                  </a:lnTo>
                  <a:lnTo>
                    <a:pt x="92" y="202"/>
                  </a:lnTo>
                  <a:lnTo>
                    <a:pt x="83" y="228"/>
                  </a:lnTo>
                  <a:lnTo>
                    <a:pt x="58" y="250"/>
                  </a:lnTo>
                  <a:lnTo>
                    <a:pt x="51" y="279"/>
                  </a:lnTo>
                  <a:lnTo>
                    <a:pt x="43" y="288"/>
                  </a:lnTo>
                  <a:lnTo>
                    <a:pt x="41" y="296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1" y="288"/>
                  </a:lnTo>
                  <a:lnTo>
                    <a:pt x="8" y="282"/>
                  </a:lnTo>
                  <a:lnTo>
                    <a:pt x="14" y="271"/>
                  </a:lnTo>
                  <a:lnTo>
                    <a:pt x="13" y="264"/>
                  </a:lnTo>
                  <a:lnTo>
                    <a:pt x="20" y="249"/>
                  </a:lnTo>
                  <a:lnTo>
                    <a:pt x="30" y="236"/>
                  </a:lnTo>
                  <a:lnTo>
                    <a:pt x="37" y="233"/>
                  </a:lnTo>
                  <a:lnTo>
                    <a:pt x="42" y="221"/>
                  </a:lnTo>
                  <a:lnTo>
                    <a:pt x="42" y="210"/>
                  </a:lnTo>
                  <a:lnTo>
                    <a:pt x="49" y="197"/>
                  </a:lnTo>
                  <a:lnTo>
                    <a:pt x="61" y="189"/>
                  </a:lnTo>
                  <a:lnTo>
                    <a:pt x="73" y="168"/>
                  </a:lnTo>
                  <a:lnTo>
                    <a:pt x="74" y="168"/>
                  </a:lnTo>
                  <a:lnTo>
                    <a:pt x="83" y="160"/>
                  </a:lnTo>
                  <a:lnTo>
                    <a:pt x="99" y="158"/>
                  </a:lnTo>
                  <a:lnTo>
                    <a:pt x="114" y="144"/>
                  </a:lnTo>
                  <a:lnTo>
                    <a:pt x="123" y="138"/>
                  </a:lnTo>
                  <a:lnTo>
                    <a:pt x="138" y="121"/>
                  </a:lnTo>
                  <a:lnTo>
                    <a:pt x="134" y="95"/>
                  </a:lnTo>
                  <a:lnTo>
                    <a:pt x="141" y="77"/>
                  </a:lnTo>
                  <a:lnTo>
                    <a:pt x="144" y="66"/>
                  </a:lnTo>
                  <a:lnTo>
                    <a:pt x="156" y="52"/>
                  </a:lnTo>
                  <a:lnTo>
                    <a:pt x="173" y="43"/>
                  </a:lnTo>
                  <a:lnTo>
                    <a:pt x="186" y="34"/>
                  </a:lnTo>
                  <a:lnTo>
                    <a:pt x="198" y="13"/>
                  </a:lnTo>
                  <a:lnTo>
                    <a:pt x="204" y="0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6" name="Freeform 118"/>
            <p:cNvSpPr>
              <a:spLocks/>
            </p:cNvSpPr>
            <p:nvPr/>
          </p:nvSpPr>
          <p:spPr bwMode="auto">
            <a:xfrm>
              <a:off x="4865687" y="2316162"/>
              <a:ext cx="95250" cy="96838"/>
            </a:xfrm>
            <a:custGeom>
              <a:avLst/>
              <a:gdLst>
                <a:gd name="T0" fmla="*/ 0 w 60"/>
                <a:gd name="T1" fmla="*/ 5 h 61"/>
                <a:gd name="T2" fmla="*/ 3 w 60"/>
                <a:gd name="T3" fmla="*/ 2 h 61"/>
                <a:gd name="T4" fmla="*/ 13 w 60"/>
                <a:gd name="T5" fmla="*/ 0 h 61"/>
                <a:gd name="T6" fmla="*/ 26 w 60"/>
                <a:gd name="T7" fmla="*/ 6 h 61"/>
                <a:gd name="T8" fmla="*/ 33 w 60"/>
                <a:gd name="T9" fmla="*/ 7 h 61"/>
                <a:gd name="T10" fmla="*/ 41 w 60"/>
                <a:gd name="T11" fmla="*/ 12 h 61"/>
                <a:gd name="T12" fmla="*/ 41 w 60"/>
                <a:gd name="T13" fmla="*/ 20 h 61"/>
                <a:gd name="T14" fmla="*/ 47 w 60"/>
                <a:gd name="T15" fmla="*/ 23 h 61"/>
                <a:gd name="T16" fmla="*/ 51 w 60"/>
                <a:gd name="T17" fmla="*/ 31 h 61"/>
                <a:gd name="T18" fmla="*/ 57 w 60"/>
                <a:gd name="T19" fmla="*/ 37 h 61"/>
                <a:gd name="T20" fmla="*/ 57 w 60"/>
                <a:gd name="T21" fmla="*/ 40 h 61"/>
                <a:gd name="T22" fmla="*/ 60 w 60"/>
                <a:gd name="T23" fmla="*/ 42 h 61"/>
                <a:gd name="T24" fmla="*/ 56 w 60"/>
                <a:gd name="T25" fmla="*/ 43 h 61"/>
                <a:gd name="T26" fmla="*/ 46 w 60"/>
                <a:gd name="T27" fmla="*/ 42 h 61"/>
                <a:gd name="T28" fmla="*/ 44 w 60"/>
                <a:gd name="T29" fmla="*/ 40 h 61"/>
                <a:gd name="T30" fmla="*/ 41 w 60"/>
                <a:gd name="T31" fmla="*/ 41 h 61"/>
                <a:gd name="T32" fmla="*/ 43 w 60"/>
                <a:gd name="T33" fmla="*/ 45 h 61"/>
                <a:gd name="T34" fmla="*/ 39 w 60"/>
                <a:gd name="T35" fmla="*/ 52 h 61"/>
                <a:gd name="T36" fmla="*/ 37 w 60"/>
                <a:gd name="T37" fmla="*/ 59 h 61"/>
                <a:gd name="T38" fmla="*/ 33 w 60"/>
                <a:gd name="T39" fmla="*/ 61 h 61"/>
                <a:gd name="T40" fmla="*/ 29 w 60"/>
                <a:gd name="T41" fmla="*/ 52 h 61"/>
                <a:gd name="T42" fmla="*/ 30 w 60"/>
                <a:gd name="T43" fmla="*/ 43 h 61"/>
                <a:gd name="T44" fmla="*/ 28 w 60"/>
                <a:gd name="T45" fmla="*/ 34 h 61"/>
                <a:gd name="T46" fmla="*/ 17 w 60"/>
                <a:gd name="T47" fmla="*/ 22 h 61"/>
                <a:gd name="T48" fmla="*/ 10 w 60"/>
                <a:gd name="T49" fmla="*/ 13 h 61"/>
                <a:gd name="T50" fmla="*/ 5 w 60"/>
                <a:gd name="T51" fmla="*/ 7 h 61"/>
                <a:gd name="T52" fmla="*/ 0 w 60"/>
                <a:gd name="T53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61">
                  <a:moveTo>
                    <a:pt x="0" y="5"/>
                  </a:moveTo>
                  <a:lnTo>
                    <a:pt x="3" y="2"/>
                  </a:lnTo>
                  <a:lnTo>
                    <a:pt x="13" y="0"/>
                  </a:lnTo>
                  <a:lnTo>
                    <a:pt x="26" y="6"/>
                  </a:lnTo>
                  <a:lnTo>
                    <a:pt x="33" y="7"/>
                  </a:lnTo>
                  <a:lnTo>
                    <a:pt x="41" y="12"/>
                  </a:lnTo>
                  <a:lnTo>
                    <a:pt x="41" y="20"/>
                  </a:lnTo>
                  <a:lnTo>
                    <a:pt x="47" y="23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57" y="40"/>
                  </a:lnTo>
                  <a:lnTo>
                    <a:pt x="60" y="42"/>
                  </a:lnTo>
                  <a:lnTo>
                    <a:pt x="56" y="43"/>
                  </a:lnTo>
                  <a:lnTo>
                    <a:pt x="46" y="42"/>
                  </a:lnTo>
                  <a:lnTo>
                    <a:pt x="44" y="40"/>
                  </a:lnTo>
                  <a:lnTo>
                    <a:pt x="41" y="41"/>
                  </a:lnTo>
                  <a:lnTo>
                    <a:pt x="43" y="45"/>
                  </a:lnTo>
                  <a:lnTo>
                    <a:pt x="39" y="52"/>
                  </a:lnTo>
                  <a:lnTo>
                    <a:pt x="37" y="59"/>
                  </a:lnTo>
                  <a:lnTo>
                    <a:pt x="33" y="61"/>
                  </a:lnTo>
                  <a:lnTo>
                    <a:pt x="29" y="52"/>
                  </a:lnTo>
                  <a:lnTo>
                    <a:pt x="30" y="43"/>
                  </a:lnTo>
                  <a:lnTo>
                    <a:pt x="28" y="34"/>
                  </a:lnTo>
                  <a:lnTo>
                    <a:pt x="17" y="22"/>
                  </a:lnTo>
                  <a:lnTo>
                    <a:pt x="10" y="13"/>
                  </a:lnTo>
                  <a:lnTo>
                    <a:pt x="5" y="7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7" name="Freeform 119"/>
            <p:cNvSpPr>
              <a:spLocks/>
            </p:cNvSpPr>
            <p:nvPr/>
          </p:nvSpPr>
          <p:spPr bwMode="auto">
            <a:xfrm>
              <a:off x="5416550" y="4306888"/>
              <a:ext cx="223838" cy="446088"/>
            </a:xfrm>
            <a:custGeom>
              <a:avLst/>
              <a:gdLst>
                <a:gd name="T0" fmla="*/ 127 w 141"/>
                <a:gd name="T1" fmla="*/ 8 h 281"/>
                <a:gd name="T2" fmla="*/ 131 w 141"/>
                <a:gd name="T3" fmla="*/ 17 h 281"/>
                <a:gd name="T4" fmla="*/ 135 w 141"/>
                <a:gd name="T5" fmla="*/ 31 h 281"/>
                <a:gd name="T6" fmla="*/ 136 w 141"/>
                <a:gd name="T7" fmla="*/ 56 h 281"/>
                <a:gd name="T8" fmla="*/ 141 w 141"/>
                <a:gd name="T9" fmla="*/ 66 h 281"/>
                <a:gd name="T10" fmla="*/ 138 w 141"/>
                <a:gd name="T11" fmla="*/ 76 h 281"/>
                <a:gd name="T12" fmla="*/ 134 w 141"/>
                <a:gd name="T13" fmla="*/ 82 h 281"/>
                <a:gd name="T14" fmla="*/ 129 w 141"/>
                <a:gd name="T15" fmla="*/ 70 h 281"/>
                <a:gd name="T16" fmla="*/ 125 w 141"/>
                <a:gd name="T17" fmla="*/ 76 h 281"/>
                <a:gd name="T18" fmla="*/ 128 w 141"/>
                <a:gd name="T19" fmla="*/ 91 h 281"/>
                <a:gd name="T20" fmla="*/ 126 w 141"/>
                <a:gd name="T21" fmla="*/ 100 h 281"/>
                <a:gd name="T22" fmla="*/ 120 w 141"/>
                <a:gd name="T23" fmla="*/ 105 h 281"/>
                <a:gd name="T24" fmla="*/ 118 w 141"/>
                <a:gd name="T25" fmla="*/ 122 h 281"/>
                <a:gd name="T26" fmla="*/ 109 w 141"/>
                <a:gd name="T27" fmla="*/ 147 h 281"/>
                <a:gd name="T28" fmla="*/ 98 w 141"/>
                <a:gd name="T29" fmla="*/ 175 h 281"/>
                <a:gd name="T30" fmla="*/ 83 w 141"/>
                <a:gd name="T31" fmla="*/ 215 h 281"/>
                <a:gd name="T32" fmla="*/ 74 w 141"/>
                <a:gd name="T33" fmla="*/ 244 h 281"/>
                <a:gd name="T34" fmla="*/ 63 w 141"/>
                <a:gd name="T35" fmla="*/ 268 h 281"/>
                <a:gd name="T36" fmla="*/ 49 w 141"/>
                <a:gd name="T37" fmla="*/ 272 h 281"/>
                <a:gd name="T38" fmla="*/ 32 w 141"/>
                <a:gd name="T39" fmla="*/ 281 h 281"/>
                <a:gd name="T40" fmla="*/ 22 w 141"/>
                <a:gd name="T41" fmla="*/ 276 h 281"/>
                <a:gd name="T42" fmla="*/ 9 w 141"/>
                <a:gd name="T43" fmla="*/ 268 h 281"/>
                <a:gd name="T44" fmla="*/ 5 w 141"/>
                <a:gd name="T45" fmla="*/ 258 h 281"/>
                <a:gd name="T46" fmla="*/ 5 w 141"/>
                <a:gd name="T47" fmla="*/ 239 h 281"/>
                <a:gd name="T48" fmla="*/ 0 w 141"/>
                <a:gd name="T49" fmla="*/ 223 h 281"/>
                <a:gd name="T50" fmla="*/ 0 w 141"/>
                <a:gd name="T51" fmla="*/ 208 h 281"/>
                <a:gd name="T52" fmla="*/ 4 w 141"/>
                <a:gd name="T53" fmla="*/ 193 h 281"/>
                <a:gd name="T54" fmla="*/ 13 w 141"/>
                <a:gd name="T55" fmla="*/ 189 h 281"/>
                <a:gd name="T56" fmla="*/ 13 w 141"/>
                <a:gd name="T57" fmla="*/ 182 h 281"/>
                <a:gd name="T58" fmla="*/ 23 w 141"/>
                <a:gd name="T59" fmla="*/ 166 h 281"/>
                <a:gd name="T60" fmla="*/ 26 w 141"/>
                <a:gd name="T61" fmla="*/ 153 h 281"/>
                <a:gd name="T62" fmla="*/ 22 w 141"/>
                <a:gd name="T63" fmla="*/ 143 h 281"/>
                <a:gd name="T64" fmla="*/ 20 w 141"/>
                <a:gd name="T65" fmla="*/ 130 h 281"/>
                <a:gd name="T66" fmla="*/ 19 w 141"/>
                <a:gd name="T67" fmla="*/ 111 h 281"/>
                <a:gd name="T68" fmla="*/ 27 w 141"/>
                <a:gd name="T69" fmla="*/ 99 h 281"/>
                <a:gd name="T70" fmla="*/ 30 w 141"/>
                <a:gd name="T71" fmla="*/ 86 h 281"/>
                <a:gd name="T72" fmla="*/ 39 w 141"/>
                <a:gd name="T73" fmla="*/ 85 h 281"/>
                <a:gd name="T74" fmla="*/ 49 w 141"/>
                <a:gd name="T75" fmla="*/ 81 h 281"/>
                <a:gd name="T76" fmla="*/ 56 w 141"/>
                <a:gd name="T77" fmla="*/ 77 h 281"/>
                <a:gd name="T78" fmla="*/ 64 w 141"/>
                <a:gd name="T79" fmla="*/ 77 h 281"/>
                <a:gd name="T80" fmla="*/ 75 w 141"/>
                <a:gd name="T81" fmla="*/ 65 h 281"/>
                <a:gd name="T82" fmla="*/ 91 w 141"/>
                <a:gd name="T83" fmla="*/ 53 h 281"/>
                <a:gd name="T84" fmla="*/ 97 w 141"/>
                <a:gd name="T85" fmla="*/ 42 h 281"/>
                <a:gd name="T86" fmla="*/ 95 w 141"/>
                <a:gd name="T87" fmla="*/ 33 h 281"/>
                <a:gd name="T88" fmla="*/ 102 w 141"/>
                <a:gd name="T89" fmla="*/ 36 h 281"/>
                <a:gd name="T90" fmla="*/ 113 w 141"/>
                <a:gd name="T91" fmla="*/ 21 h 281"/>
                <a:gd name="T92" fmla="*/ 114 w 141"/>
                <a:gd name="T93" fmla="*/ 9 h 281"/>
                <a:gd name="T94" fmla="*/ 121 w 141"/>
                <a:gd name="T95" fmla="*/ 0 h 281"/>
                <a:gd name="T96" fmla="*/ 127 w 141"/>
                <a:gd name="T97" fmla="*/ 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1" h="281">
                  <a:moveTo>
                    <a:pt x="127" y="8"/>
                  </a:moveTo>
                  <a:lnTo>
                    <a:pt x="131" y="17"/>
                  </a:lnTo>
                  <a:lnTo>
                    <a:pt x="135" y="31"/>
                  </a:lnTo>
                  <a:lnTo>
                    <a:pt x="136" y="56"/>
                  </a:lnTo>
                  <a:lnTo>
                    <a:pt x="141" y="66"/>
                  </a:lnTo>
                  <a:lnTo>
                    <a:pt x="138" y="76"/>
                  </a:lnTo>
                  <a:lnTo>
                    <a:pt x="134" y="82"/>
                  </a:lnTo>
                  <a:lnTo>
                    <a:pt x="129" y="70"/>
                  </a:lnTo>
                  <a:lnTo>
                    <a:pt x="125" y="76"/>
                  </a:lnTo>
                  <a:lnTo>
                    <a:pt x="128" y="91"/>
                  </a:lnTo>
                  <a:lnTo>
                    <a:pt x="126" y="100"/>
                  </a:lnTo>
                  <a:lnTo>
                    <a:pt x="120" y="105"/>
                  </a:lnTo>
                  <a:lnTo>
                    <a:pt x="118" y="122"/>
                  </a:lnTo>
                  <a:lnTo>
                    <a:pt x="109" y="147"/>
                  </a:lnTo>
                  <a:lnTo>
                    <a:pt x="98" y="175"/>
                  </a:lnTo>
                  <a:lnTo>
                    <a:pt x="83" y="215"/>
                  </a:lnTo>
                  <a:lnTo>
                    <a:pt x="74" y="244"/>
                  </a:lnTo>
                  <a:lnTo>
                    <a:pt x="63" y="268"/>
                  </a:lnTo>
                  <a:lnTo>
                    <a:pt x="49" y="272"/>
                  </a:lnTo>
                  <a:lnTo>
                    <a:pt x="32" y="281"/>
                  </a:lnTo>
                  <a:lnTo>
                    <a:pt x="22" y="276"/>
                  </a:lnTo>
                  <a:lnTo>
                    <a:pt x="9" y="268"/>
                  </a:lnTo>
                  <a:lnTo>
                    <a:pt x="5" y="258"/>
                  </a:lnTo>
                  <a:lnTo>
                    <a:pt x="5" y="239"/>
                  </a:lnTo>
                  <a:lnTo>
                    <a:pt x="0" y="223"/>
                  </a:lnTo>
                  <a:lnTo>
                    <a:pt x="0" y="208"/>
                  </a:lnTo>
                  <a:lnTo>
                    <a:pt x="4" y="193"/>
                  </a:lnTo>
                  <a:lnTo>
                    <a:pt x="13" y="189"/>
                  </a:lnTo>
                  <a:lnTo>
                    <a:pt x="13" y="182"/>
                  </a:lnTo>
                  <a:lnTo>
                    <a:pt x="23" y="166"/>
                  </a:lnTo>
                  <a:lnTo>
                    <a:pt x="26" y="153"/>
                  </a:lnTo>
                  <a:lnTo>
                    <a:pt x="22" y="143"/>
                  </a:lnTo>
                  <a:lnTo>
                    <a:pt x="20" y="130"/>
                  </a:lnTo>
                  <a:lnTo>
                    <a:pt x="19" y="111"/>
                  </a:lnTo>
                  <a:lnTo>
                    <a:pt x="27" y="99"/>
                  </a:lnTo>
                  <a:lnTo>
                    <a:pt x="30" y="86"/>
                  </a:lnTo>
                  <a:lnTo>
                    <a:pt x="39" y="85"/>
                  </a:lnTo>
                  <a:lnTo>
                    <a:pt x="49" y="81"/>
                  </a:lnTo>
                  <a:lnTo>
                    <a:pt x="56" y="77"/>
                  </a:lnTo>
                  <a:lnTo>
                    <a:pt x="64" y="77"/>
                  </a:lnTo>
                  <a:lnTo>
                    <a:pt x="75" y="65"/>
                  </a:lnTo>
                  <a:lnTo>
                    <a:pt x="91" y="53"/>
                  </a:lnTo>
                  <a:lnTo>
                    <a:pt x="97" y="42"/>
                  </a:lnTo>
                  <a:lnTo>
                    <a:pt x="95" y="33"/>
                  </a:lnTo>
                  <a:lnTo>
                    <a:pt x="102" y="36"/>
                  </a:lnTo>
                  <a:lnTo>
                    <a:pt x="113" y="21"/>
                  </a:lnTo>
                  <a:lnTo>
                    <a:pt x="114" y="9"/>
                  </a:lnTo>
                  <a:lnTo>
                    <a:pt x="121" y="0"/>
                  </a:lnTo>
                  <a:lnTo>
                    <a:pt x="127" y="8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8" name="Freeform 120"/>
            <p:cNvSpPr>
              <a:spLocks/>
            </p:cNvSpPr>
            <p:nvPr/>
          </p:nvSpPr>
          <p:spPr bwMode="auto">
            <a:xfrm>
              <a:off x="935037" y="2830512"/>
              <a:ext cx="765175" cy="598488"/>
            </a:xfrm>
            <a:custGeom>
              <a:avLst/>
              <a:gdLst>
                <a:gd name="T0" fmla="*/ 298 w 482"/>
                <a:gd name="T1" fmla="*/ 175 h 377"/>
                <a:gd name="T2" fmla="*/ 288 w 482"/>
                <a:gd name="T3" fmla="*/ 225 h 377"/>
                <a:gd name="T4" fmla="*/ 303 w 482"/>
                <a:gd name="T5" fmla="*/ 266 h 377"/>
                <a:gd name="T6" fmla="*/ 329 w 482"/>
                <a:gd name="T7" fmla="*/ 294 h 377"/>
                <a:gd name="T8" fmla="*/ 366 w 482"/>
                <a:gd name="T9" fmla="*/ 295 h 377"/>
                <a:gd name="T10" fmla="*/ 405 w 482"/>
                <a:gd name="T11" fmla="*/ 279 h 377"/>
                <a:gd name="T12" fmla="*/ 419 w 482"/>
                <a:gd name="T13" fmla="*/ 243 h 377"/>
                <a:gd name="T14" fmla="*/ 468 w 482"/>
                <a:gd name="T15" fmla="*/ 234 h 377"/>
                <a:gd name="T16" fmla="*/ 480 w 482"/>
                <a:gd name="T17" fmla="*/ 246 h 377"/>
                <a:gd name="T18" fmla="*/ 465 w 482"/>
                <a:gd name="T19" fmla="*/ 275 h 377"/>
                <a:gd name="T20" fmla="*/ 451 w 482"/>
                <a:gd name="T21" fmla="*/ 295 h 377"/>
                <a:gd name="T22" fmla="*/ 436 w 482"/>
                <a:gd name="T23" fmla="*/ 308 h 377"/>
                <a:gd name="T24" fmla="*/ 430 w 482"/>
                <a:gd name="T25" fmla="*/ 309 h 377"/>
                <a:gd name="T26" fmla="*/ 395 w 482"/>
                <a:gd name="T27" fmla="*/ 321 h 377"/>
                <a:gd name="T28" fmla="*/ 399 w 482"/>
                <a:gd name="T29" fmla="*/ 333 h 377"/>
                <a:gd name="T30" fmla="*/ 402 w 482"/>
                <a:gd name="T31" fmla="*/ 346 h 377"/>
                <a:gd name="T32" fmla="*/ 370 w 482"/>
                <a:gd name="T33" fmla="*/ 367 h 377"/>
                <a:gd name="T34" fmla="*/ 348 w 482"/>
                <a:gd name="T35" fmla="*/ 355 h 377"/>
                <a:gd name="T36" fmla="*/ 315 w 482"/>
                <a:gd name="T37" fmla="*/ 344 h 377"/>
                <a:gd name="T38" fmla="*/ 278 w 482"/>
                <a:gd name="T39" fmla="*/ 349 h 377"/>
                <a:gd name="T40" fmla="*/ 236 w 482"/>
                <a:gd name="T41" fmla="*/ 332 h 377"/>
                <a:gd name="T42" fmla="*/ 199 w 482"/>
                <a:gd name="T43" fmla="*/ 307 h 377"/>
                <a:gd name="T44" fmla="*/ 165 w 482"/>
                <a:gd name="T45" fmla="*/ 290 h 377"/>
                <a:gd name="T46" fmla="*/ 138 w 482"/>
                <a:gd name="T47" fmla="*/ 255 h 377"/>
                <a:gd name="T48" fmla="*/ 149 w 482"/>
                <a:gd name="T49" fmla="*/ 242 h 377"/>
                <a:gd name="T50" fmla="*/ 146 w 482"/>
                <a:gd name="T51" fmla="*/ 217 h 377"/>
                <a:gd name="T52" fmla="*/ 116 w 482"/>
                <a:gd name="T53" fmla="*/ 169 h 377"/>
                <a:gd name="T54" fmla="*/ 95 w 482"/>
                <a:gd name="T55" fmla="*/ 143 h 377"/>
                <a:gd name="T56" fmla="*/ 85 w 482"/>
                <a:gd name="T57" fmla="*/ 115 h 377"/>
                <a:gd name="T58" fmla="*/ 68 w 482"/>
                <a:gd name="T59" fmla="*/ 88 h 377"/>
                <a:gd name="T60" fmla="*/ 59 w 482"/>
                <a:gd name="T61" fmla="*/ 56 h 377"/>
                <a:gd name="T62" fmla="*/ 50 w 482"/>
                <a:gd name="T63" fmla="*/ 24 h 377"/>
                <a:gd name="T64" fmla="*/ 31 w 482"/>
                <a:gd name="T65" fmla="*/ 27 h 377"/>
                <a:gd name="T66" fmla="*/ 31 w 482"/>
                <a:gd name="T67" fmla="*/ 62 h 377"/>
                <a:gd name="T68" fmla="*/ 43 w 482"/>
                <a:gd name="T69" fmla="*/ 82 h 377"/>
                <a:gd name="T70" fmla="*/ 46 w 482"/>
                <a:gd name="T71" fmla="*/ 102 h 377"/>
                <a:gd name="T72" fmla="*/ 61 w 482"/>
                <a:gd name="T73" fmla="*/ 125 h 377"/>
                <a:gd name="T74" fmla="*/ 67 w 482"/>
                <a:gd name="T75" fmla="*/ 164 h 377"/>
                <a:gd name="T76" fmla="*/ 80 w 482"/>
                <a:gd name="T77" fmla="*/ 185 h 377"/>
                <a:gd name="T78" fmla="*/ 74 w 482"/>
                <a:gd name="T79" fmla="*/ 205 h 377"/>
                <a:gd name="T80" fmla="*/ 59 w 482"/>
                <a:gd name="T81" fmla="*/ 181 h 377"/>
                <a:gd name="T82" fmla="*/ 45 w 482"/>
                <a:gd name="T83" fmla="*/ 150 h 377"/>
                <a:gd name="T84" fmla="*/ 28 w 482"/>
                <a:gd name="T85" fmla="*/ 123 h 377"/>
                <a:gd name="T86" fmla="*/ 13 w 482"/>
                <a:gd name="T87" fmla="*/ 115 h 377"/>
                <a:gd name="T88" fmla="*/ 14 w 482"/>
                <a:gd name="T89" fmla="*/ 103 h 377"/>
                <a:gd name="T90" fmla="*/ 17 w 482"/>
                <a:gd name="T91" fmla="*/ 71 h 377"/>
                <a:gd name="T92" fmla="*/ 4 w 482"/>
                <a:gd name="T93" fmla="*/ 39 h 377"/>
                <a:gd name="T94" fmla="*/ 21 w 482"/>
                <a:gd name="T95" fmla="*/ 2 h 377"/>
                <a:gd name="T96" fmla="*/ 64 w 482"/>
                <a:gd name="T97" fmla="*/ 14 h 377"/>
                <a:gd name="T98" fmla="*/ 148 w 482"/>
                <a:gd name="T99" fmla="*/ 28 h 377"/>
                <a:gd name="T100" fmla="*/ 185 w 482"/>
                <a:gd name="T101" fmla="*/ 27 h 377"/>
                <a:gd name="T102" fmla="*/ 202 w 482"/>
                <a:gd name="T103" fmla="*/ 54 h 377"/>
                <a:gd name="T104" fmla="*/ 224 w 482"/>
                <a:gd name="T105" fmla="*/ 78 h 377"/>
                <a:gd name="T106" fmla="*/ 264 w 482"/>
                <a:gd name="T107" fmla="*/ 69 h 377"/>
                <a:gd name="T108" fmla="*/ 280 w 482"/>
                <a:gd name="T109" fmla="*/ 107 h 377"/>
                <a:gd name="T110" fmla="*/ 296 w 482"/>
                <a:gd name="T111" fmla="*/ 13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2" h="377">
                  <a:moveTo>
                    <a:pt x="315" y="142"/>
                  </a:moveTo>
                  <a:lnTo>
                    <a:pt x="304" y="160"/>
                  </a:lnTo>
                  <a:lnTo>
                    <a:pt x="298" y="175"/>
                  </a:lnTo>
                  <a:lnTo>
                    <a:pt x="291" y="203"/>
                  </a:lnTo>
                  <a:lnTo>
                    <a:pt x="287" y="213"/>
                  </a:lnTo>
                  <a:lnTo>
                    <a:pt x="288" y="225"/>
                  </a:lnTo>
                  <a:lnTo>
                    <a:pt x="292" y="235"/>
                  </a:lnTo>
                  <a:lnTo>
                    <a:pt x="293" y="251"/>
                  </a:lnTo>
                  <a:lnTo>
                    <a:pt x="303" y="266"/>
                  </a:lnTo>
                  <a:lnTo>
                    <a:pt x="305" y="278"/>
                  </a:lnTo>
                  <a:lnTo>
                    <a:pt x="311" y="288"/>
                  </a:lnTo>
                  <a:lnTo>
                    <a:pt x="329" y="294"/>
                  </a:lnTo>
                  <a:lnTo>
                    <a:pt x="335" y="302"/>
                  </a:lnTo>
                  <a:lnTo>
                    <a:pt x="352" y="297"/>
                  </a:lnTo>
                  <a:lnTo>
                    <a:pt x="366" y="295"/>
                  </a:lnTo>
                  <a:lnTo>
                    <a:pt x="380" y="291"/>
                  </a:lnTo>
                  <a:lnTo>
                    <a:pt x="392" y="287"/>
                  </a:lnTo>
                  <a:lnTo>
                    <a:pt x="405" y="279"/>
                  </a:lnTo>
                  <a:lnTo>
                    <a:pt x="411" y="267"/>
                  </a:lnTo>
                  <a:lnTo>
                    <a:pt x="415" y="249"/>
                  </a:lnTo>
                  <a:lnTo>
                    <a:pt x="419" y="243"/>
                  </a:lnTo>
                  <a:lnTo>
                    <a:pt x="432" y="238"/>
                  </a:lnTo>
                  <a:lnTo>
                    <a:pt x="452" y="233"/>
                  </a:lnTo>
                  <a:lnTo>
                    <a:pt x="468" y="234"/>
                  </a:lnTo>
                  <a:lnTo>
                    <a:pt x="479" y="232"/>
                  </a:lnTo>
                  <a:lnTo>
                    <a:pt x="482" y="236"/>
                  </a:lnTo>
                  <a:lnTo>
                    <a:pt x="480" y="246"/>
                  </a:lnTo>
                  <a:lnTo>
                    <a:pt x="469" y="259"/>
                  </a:lnTo>
                  <a:lnTo>
                    <a:pt x="463" y="271"/>
                  </a:lnTo>
                  <a:lnTo>
                    <a:pt x="465" y="275"/>
                  </a:lnTo>
                  <a:lnTo>
                    <a:pt x="461" y="284"/>
                  </a:lnTo>
                  <a:lnTo>
                    <a:pt x="455" y="300"/>
                  </a:lnTo>
                  <a:lnTo>
                    <a:pt x="451" y="295"/>
                  </a:lnTo>
                  <a:lnTo>
                    <a:pt x="447" y="295"/>
                  </a:lnTo>
                  <a:lnTo>
                    <a:pt x="444" y="295"/>
                  </a:lnTo>
                  <a:lnTo>
                    <a:pt x="436" y="308"/>
                  </a:lnTo>
                  <a:lnTo>
                    <a:pt x="433" y="306"/>
                  </a:lnTo>
                  <a:lnTo>
                    <a:pt x="430" y="306"/>
                  </a:lnTo>
                  <a:lnTo>
                    <a:pt x="430" y="309"/>
                  </a:lnTo>
                  <a:lnTo>
                    <a:pt x="413" y="309"/>
                  </a:lnTo>
                  <a:lnTo>
                    <a:pt x="396" y="309"/>
                  </a:lnTo>
                  <a:lnTo>
                    <a:pt x="395" y="321"/>
                  </a:lnTo>
                  <a:lnTo>
                    <a:pt x="387" y="321"/>
                  </a:lnTo>
                  <a:lnTo>
                    <a:pt x="393" y="328"/>
                  </a:lnTo>
                  <a:lnTo>
                    <a:pt x="399" y="333"/>
                  </a:lnTo>
                  <a:lnTo>
                    <a:pt x="400" y="337"/>
                  </a:lnTo>
                  <a:lnTo>
                    <a:pt x="403" y="338"/>
                  </a:lnTo>
                  <a:lnTo>
                    <a:pt x="402" y="346"/>
                  </a:lnTo>
                  <a:lnTo>
                    <a:pt x="378" y="346"/>
                  </a:lnTo>
                  <a:lnTo>
                    <a:pt x="368" y="363"/>
                  </a:lnTo>
                  <a:lnTo>
                    <a:pt x="370" y="367"/>
                  </a:lnTo>
                  <a:lnTo>
                    <a:pt x="367" y="371"/>
                  </a:lnTo>
                  <a:lnTo>
                    <a:pt x="366" y="377"/>
                  </a:lnTo>
                  <a:lnTo>
                    <a:pt x="348" y="355"/>
                  </a:lnTo>
                  <a:lnTo>
                    <a:pt x="339" y="348"/>
                  </a:lnTo>
                  <a:lnTo>
                    <a:pt x="325" y="343"/>
                  </a:lnTo>
                  <a:lnTo>
                    <a:pt x="315" y="344"/>
                  </a:lnTo>
                  <a:lnTo>
                    <a:pt x="299" y="352"/>
                  </a:lnTo>
                  <a:lnTo>
                    <a:pt x="290" y="354"/>
                  </a:lnTo>
                  <a:lnTo>
                    <a:pt x="278" y="349"/>
                  </a:lnTo>
                  <a:lnTo>
                    <a:pt x="265" y="345"/>
                  </a:lnTo>
                  <a:lnTo>
                    <a:pt x="249" y="335"/>
                  </a:lnTo>
                  <a:lnTo>
                    <a:pt x="236" y="332"/>
                  </a:lnTo>
                  <a:lnTo>
                    <a:pt x="216" y="323"/>
                  </a:lnTo>
                  <a:lnTo>
                    <a:pt x="203" y="313"/>
                  </a:lnTo>
                  <a:lnTo>
                    <a:pt x="199" y="307"/>
                  </a:lnTo>
                  <a:lnTo>
                    <a:pt x="189" y="306"/>
                  </a:lnTo>
                  <a:lnTo>
                    <a:pt x="171" y="299"/>
                  </a:lnTo>
                  <a:lnTo>
                    <a:pt x="165" y="290"/>
                  </a:lnTo>
                  <a:lnTo>
                    <a:pt x="148" y="278"/>
                  </a:lnTo>
                  <a:lnTo>
                    <a:pt x="141" y="265"/>
                  </a:lnTo>
                  <a:lnTo>
                    <a:pt x="138" y="255"/>
                  </a:lnTo>
                  <a:lnTo>
                    <a:pt x="145" y="253"/>
                  </a:lnTo>
                  <a:lnTo>
                    <a:pt x="144" y="247"/>
                  </a:lnTo>
                  <a:lnTo>
                    <a:pt x="149" y="242"/>
                  </a:lnTo>
                  <a:lnTo>
                    <a:pt x="150" y="234"/>
                  </a:lnTo>
                  <a:lnTo>
                    <a:pt x="146" y="225"/>
                  </a:lnTo>
                  <a:lnTo>
                    <a:pt x="146" y="217"/>
                  </a:lnTo>
                  <a:lnTo>
                    <a:pt x="142" y="206"/>
                  </a:lnTo>
                  <a:lnTo>
                    <a:pt x="131" y="186"/>
                  </a:lnTo>
                  <a:lnTo>
                    <a:pt x="116" y="169"/>
                  </a:lnTo>
                  <a:lnTo>
                    <a:pt x="110" y="156"/>
                  </a:lnTo>
                  <a:lnTo>
                    <a:pt x="97" y="148"/>
                  </a:lnTo>
                  <a:lnTo>
                    <a:pt x="95" y="143"/>
                  </a:lnTo>
                  <a:lnTo>
                    <a:pt x="101" y="130"/>
                  </a:lnTo>
                  <a:lnTo>
                    <a:pt x="93" y="125"/>
                  </a:lnTo>
                  <a:lnTo>
                    <a:pt x="85" y="115"/>
                  </a:lnTo>
                  <a:lnTo>
                    <a:pt x="85" y="101"/>
                  </a:lnTo>
                  <a:lnTo>
                    <a:pt x="75" y="99"/>
                  </a:lnTo>
                  <a:lnTo>
                    <a:pt x="68" y="88"/>
                  </a:lnTo>
                  <a:lnTo>
                    <a:pt x="63" y="78"/>
                  </a:lnTo>
                  <a:lnTo>
                    <a:pt x="64" y="72"/>
                  </a:lnTo>
                  <a:lnTo>
                    <a:pt x="59" y="56"/>
                  </a:lnTo>
                  <a:lnTo>
                    <a:pt x="58" y="40"/>
                  </a:lnTo>
                  <a:lnTo>
                    <a:pt x="61" y="32"/>
                  </a:lnTo>
                  <a:lnTo>
                    <a:pt x="50" y="24"/>
                  </a:lnTo>
                  <a:lnTo>
                    <a:pt x="44" y="25"/>
                  </a:lnTo>
                  <a:lnTo>
                    <a:pt x="36" y="19"/>
                  </a:lnTo>
                  <a:lnTo>
                    <a:pt x="31" y="27"/>
                  </a:lnTo>
                  <a:lnTo>
                    <a:pt x="30" y="37"/>
                  </a:lnTo>
                  <a:lnTo>
                    <a:pt x="27" y="53"/>
                  </a:lnTo>
                  <a:lnTo>
                    <a:pt x="31" y="62"/>
                  </a:lnTo>
                  <a:lnTo>
                    <a:pt x="39" y="76"/>
                  </a:lnTo>
                  <a:lnTo>
                    <a:pt x="41" y="81"/>
                  </a:lnTo>
                  <a:lnTo>
                    <a:pt x="43" y="82"/>
                  </a:lnTo>
                  <a:lnTo>
                    <a:pt x="43" y="89"/>
                  </a:lnTo>
                  <a:lnTo>
                    <a:pt x="47" y="89"/>
                  </a:lnTo>
                  <a:lnTo>
                    <a:pt x="46" y="102"/>
                  </a:lnTo>
                  <a:lnTo>
                    <a:pt x="51" y="108"/>
                  </a:lnTo>
                  <a:lnTo>
                    <a:pt x="52" y="115"/>
                  </a:lnTo>
                  <a:lnTo>
                    <a:pt x="61" y="125"/>
                  </a:lnTo>
                  <a:lnTo>
                    <a:pt x="62" y="145"/>
                  </a:lnTo>
                  <a:lnTo>
                    <a:pt x="65" y="154"/>
                  </a:lnTo>
                  <a:lnTo>
                    <a:pt x="67" y="164"/>
                  </a:lnTo>
                  <a:lnTo>
                    <a:pt x="66" y="174"/>
                  </a:lnTo>
                  <a:lnTo>
                    <a:pt x="74" y="175"/>
                  </a:lnTo>
                  <a:lnTo>
                    <a:pt x="80" y="185"/>
                  </a:lnTo>
                  <a:lnTo>
                    <a:pt x="84" y="194"/>
                  </a:lnTo>
                  <a:lnTo>
                    <a:pt x="83" y="198"/>
                  </a:lnTo>
                  <a:lnTo>
                    <a:pt x="74" y="205"/>
                  </a:lnTo>
                  <a:lnTo>
                    <a:pt x="71" y="205"/>
                  </a:lnTo>
                  <a:lnTo>
                    <a:pt x="68" y="193"/>
                  </a:lnTo>
                  <a:lnTo>
                    <a:pt x="59" y="181"/>
                  </a:lnTo>
                  <a:lnTo>
                    <a:pt x="49" y="171"/>
                  </a:lnTo>
                  <a:lnTo>
                    <a:pt x="41" y="165"/>
                  </a:lnTo>
                  <a:lnTo>
                    <a:pt x="45" y="150"/>
                  </a:lnTo>
                  <a:lnTo>
                    <a:pt x="45" y="139"/>
                  </a:lnTo>
                  <a:lnTo>
                    <a:pt x="38" y="133"/>
                  </a:lnTo>
                  <a:lnTo>
                    <a:pt x="28" y="123"/>
                  </a:lnTo>
                  <a:lnTo>
                    <a:pt x="25" y="126"/>
                  </a:lnTo>
                  <a:lnTo>
                    <a:pt x="22" y="121"/>
                  </a:lnTo>
                  <a:lnTo>
                    <a:pt x="13" y="115"/>
                  </a:lnTo>
                  <a:lnTo>
                    <a:pt x="6" y="103"/>
                  </a:lnTo>
                  <a:lnTo>
                    <a:pt x="7" y="102"/>
                  </a:lnTo>
                  <a:lnTo>
                    <a:pt x="14" y="103"/>
                  </a:lnTo>
                  <a:lnTo>
                    <a:pt x="23" y="95"/>
                  </a:lnTo>
                  <a:lnTo>
                    <a:pt x="26" y="86"/>
                  </a:lnTo>
                  <a:lnTo>
                    <a:pt x="17" y="71"/>
                  </a:lnTo>
                  <a:lnTo>
                    <a:pt x="8" y="65"/>
                  </a:lnTo>
                  <a:lnTo>
                    <a:pt x="6" y="52"/>
                  </a:lnTo>
                  <a:lnTo>
                    <a:pt x="4" y="39"/>
                  </a:lnTo>
                  <a:lnTo>
                    <a:pt x="1" y="22"/>
                  </a:lnTo>
                  <a:lnTo>
                    <a:pt x="0" y="4"/>
                  </a:lnTo>
                  <a:lnTo>
                    <a:pt x="21" y="2"/>
                  </a:lnTo>
                  <a:lnTo>
                    <a:pt x="43" y="0"/>
                  </a:lnTo>
                  <a:lnTo>
                    <a:pt x="41" y="4"/>
                  </a:lnTo>
                  <a:lnTo>
                    <a:pt x="64" y="14"/>
                  </a:lnTo>
                  <a:lnTo>
                    <a:pt x="99" y="29"/>
                  </a:lnTo>
                  <a:lnTo>
                    <a:pt x="134" y="28"/>
                  </a:lnTo>
                  <a:lnTo>
                    <a:pt x="148" y="28"/>
                  </a:lnTo>
                  <a:lnTo>
                    <a:pt x="150" y="20"/>
                  </a:lnTo>
                  <a:lnTo>
                    <a:pt x="181" y="20"/>
                  </a:lnTo>
                  <a:lnTo>
                    <a:pt x="185" y="27"/>
                  </a:lnTo>
                  <a:lnTo>
                    <a:pt x="192" y="34"/>
                  </a:lnTo>
                  <a:lnTo>
                    <a:pt x="200" y="43"/>
                  </a:lnTo>
                  <a:lnTo>
                    <a:pt x="202" y="54"/>
                  </a:lnTo>
                  <a:lnTo>
                    <a:pt x="203" y="65"/>
                  </a:lnTo>
                  <a:lnTo>
                    <a:pt x="211" y="71"/>
                  </a:lnTo>
                  <a:lnTo>
                    <a:pt x="224" y="78"/>
                  </a:lnTo>
                  <a:lnTo>
                    <a:pt x="240" y="61"/>
                  </a:lnTo>
                  <a:lnTo>
                    <a:pt x="254" y="61"/>
                  </a:lnTo>
                  <a:lnTo>
                    <a:pt x="264" y="69"/>
                  </a:lnTo>
                  <a:lnTo>
                    <a:pt x="269" y="83"/>
                  </a:lnTo>
                  <a:lnTo>
                    <a:pt x="273" y="95"/>
                  </a:lnTo>
                  <a:lnTo>
                    <a:pt x="280" y="107"/>
                  </a:lnTo>
                  <a:lnTo>
                    <a:pt x="281" y="122"/>
                  </a:lnTo>
                  <a:lnTo>
                    <a:pt x="283" y="132"/>
                  </a:lnTo>
                  <a:lnTo>
                    <a:pt x="296" y="138"/>
                  </a:lnTo>
                  <a:lnTo>
                    <a:pt x="307" y="143"/>
                  </a:lnTo>
                  <a:lnTo>
                    <a:pt x="315" y="142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9" name="Freeform 121"/>
            <p:cNvSpPr>
              <a:spLocks/>
            </p:cNvSpPr>
            <p:nvPr/>
          </p:nvSpPr>
          <p:spPr bwMode="auto">
            <a:xfrm>
              <a:off x="4727575" y="2516187"/>
              <a:ext cx="66675" cy="47625"/>
            </a:xfrm>
            <a:custGeom>
              <a:avLst/>
              <a:gdLst>
                <a:gd name="T0" fmla="*/ 2 w 42"/>
                <a:gd name="T1" fmla="*/ 9 h 30"/>
                <a:gd name="T2" fmla="*/ 4 w 42"/>
                <a:gd name="T3" fmla="*/ 9 h 30"/>
                <a:gd name="T4" fmla="*/ 4 w 42"/>
                <a:gd name="T5" fmla="*/ 5 h 30"/>
                <a:gd name="T6" fmla="*/ 14 w 42"/>
                <a:gd name="T7" fmla="*/ 2 h 30"/>
                <a:gd name="T8" fmla="*/ 17 w 42"/>
                <a:gd name="T9" fmla="*/ 1 h 30"/>
                <a:gd name="T10" fmla="*/ 23 w 42"/>
                <a:gd name="T11" fmla="*/ 0 h 30"/>
                <a:gd name="T12" fmla="*/ 31 w 42"/>
                <a:gd name="T13" fmla="*/ 0 h 30"/>
                <a:gd name="T14" fmla="*/ 40 w 42"/>
                <a:gd name="T15" fmla="*/ 6 h 30"/>
                <a:gd name="T16" fmla="*/ 42 w 42"/>
                <a:gd name="T17" fmla="*/ 20 h 30"/>
                <a:gd name="T18" fmla="*/ 39 w 42"/>
                <a:gd name="T19" fmla="*/ 20 h 30"/>
                <a:gd name="T20" fmla="*/ 37 w 42"/>
                <a:gd name="T21" fmla="*/ 24 h 30"/>
                <a:gd name="T22" fmla="*/ 28 w 42"/>
                <a:gd name="T23" fmla="*/ 24 h 30"/>
                <a:gd name="T24" fmla="*/ 22 w 42"/>
                <a:gd name="T25" fmla="*/ 28 h 30"/>
                <a:gd name="T26" fmla="*/ 11 w 42"/>
                <a:gd name="T27" fmla="*/ 30 h 30"/>
                <a:gd name="T28" fmla="*/ 3 w 42"/>
                <a:gd name="T29" fmla="*/ 25 h 30"/>
                <a:gd name="T30" fmla="*/ 0 w 42"/>
                <a:gd name="T31" fmla="*/ 16 h 30"/>
                <a:gd name="T32" fmla="*/ 2 w 42"/>
                <a:gd name="T33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30">
                  <a:moveTo>
                    <a:pt x="2" y="9"/>
                  </a:moveTo>
                  <a:lnTo>
                    <a:pt x="4" y="9"/>
                  </a:lnTo>
                  <a:lnTo>
                    <a:pt x="4" y="5"/>
                  </a:lnTo>
                  <a:lnTo>
                    <a:pt x="14" y="2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31" y="0"/>
                  </a:lnTo>
                  <a:lnTo>
                    <a:pt x="40" y="6"/>
                  </a:lnTo>
                  <a:lnTo>
                    <a:pt x="42" y="20"/>
                  </a:lnTo>
                  <a:lnTo>
                    <a:pt x="39" y="20"/>
                  </a:lnTo>
                  <a:lnTo>
                    <a:pt x="37" y="24"/>
                  </a:lnTo>
                  <a:lnTo>
                    <a:pt x="28" y="24"/>
                  </a:lnTo>
                  <a:lnTo>
                    <a:pt x="22" y="28"/>
                  </a:lnTo>
                  <a:lnTo>
                    <a:pt x="11" y="30"/>
                  </a:lnTo>
                  <a:lnTo>
                    <a:pt x="3" y="25"/>
                  </a:lnTo>
                  <a:lnTo>
                    <a:pt x="0" y="16"/>
                  </a:lnTo>
                  <a:lnTo>
                    <a:pt x="2" y="9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0" name="Freeform 122"/>
            <p:cNvSpPr>
              <a:spLocks/>
            </p:cNvSpPr>
            <p:nvPr/>
          </p:nvSpPr>
          <p:spPr bwMode="auto">
            <a:xfrm>
              <a:off x="3830637" y="3086100"/>
              <a:ext cx="474663" cy="490538"/>
            </a:xfrm>
            <a:custGeom>
              <a:avLst/>
              <a:gdLst>
                <a:gd name="T0" fmla="*/ 6 w 299"/>
                <a:gd name="T1" fmla="*/ 211 h 309"/>
                <a:gd name="T2" fmla="*/ 15 w 299"/>
                <a:gd name="T3" fmla="*/ 198 h 309"/>
                <a:gd name="T4" fmla="*/ 38 w 299"/>
                <a:gd name="T5" fmla="*/ 200 h 309"/>
                <a:gd name="T6" fmla="*/ 48 w 299"/>
                <a:gd name="T7" fmla="*/ 197 h 309"/>
                <a:gd name="T8" fmla="*/ 125 w 299"/>
                <a:gd name="T9" fmla="*/ 182 h 309"/>
                <a:gd name="T10" fmla="*/ 114 w 299"/>
                <a:gd name="T11" fmla="*/ 90 h 309"/>
                <a:gd name="T12" fmla="*/ 133 w 299"/>
                <a:gd name="T13" fmla="*/ 0 h 309"/>
                <a:gd name="T14" fmla="*/ 254 w 299"/>
                <a:gd name="T15" fmla="*/ 90 h 309"/>
                <a:gd name="T16" fmla="*/ 270 w 299"/>
                <a:gd name="T17" fmla="*/ 106 h 309"/>
                <a:gd name="T18" fmla="*/ 278 w 299"/>
                <a:gd name="T19" fmla="*/ 123 h 309"/>
                <a:gd name="T20" fmla="*/ 299 w 299"/>
                <a:gd name="T21" fmla="*/ 168 h 309"/>
                <a:gd name="T22" fmla="*/ 287 w 299"/>
                <a:gd name="T23" fmla="*/ 195 h 309"/>
                <a:gd name="T24" fmla="*/ 246 w 299"/>
                <a:gd name="T25" fmla="*/ 200 h 309"/>
                <a:gd name="T26" fmla="*/ 228 w 299"/>
                <a:gd name="T27" fmla="*/ 208 h 309"/>
                <a:gd name="T28" fmla="*/ 212 w 299"/>
                <a:gd name="T29" fmla="*/ 204 h 309"/>
                <a:gd name="T30" fmla="*/ 185 w 299"/>
                <a:gd name="T31" fmla="*/ 216 h 309"/>
                <a:gd name="T32" fmla="*/ 167 w 299"/>
                <a:gd name="T33" fmla="*/ 232 h 309"/>
                <a:gd name="T34" fmla="*/ 157 w 299"/>
                <a:gd name="T35" fmla="*/ 241 h 309"/>
                <a:gd name="T36" fmla="*/ 143 w 299"/>
                <a:gd name="T37" fmla="*/ 244 h 309"/>
                <a:gd name="T38" fmla="*/ 126 w 299"/>
                <a:gd name="T39" fmla="*/ 275 h 309"/>
                <a:gd name="T40" fmla="*/ 121 w 299"/>
                <a:gd name="T41" fmla="*/ 291 h 309"/>
                <a:gd name="T42" fmla="*/ 115 w 299"/>
                <a:gd name="T43" fmla="*/ 306 h 309"/>
                <a:gd name="T44" fmla="*/ 108 w 299"/>
                <a:gd name="T45" fmla="*/ 300 h 309"/>
                <a:gd name="T46" fmla="*/ 99 w 299"/>
                <a:gd name="T47" fmla="*/ 302 h 309"/>
                <a:gd name="T48" fmla="*/ 82 w 299"/>
                <a:gd name="T49" fmla="*/ 307 h 309"/>
                <a:gd name="T50" fmla="*/ 75 w 299"/>
                <a:gd name="T51" fmla="*/ 306 h 309"/>
                <a:gd name="T52" fmla="*/ 70 w 299"/>
                <a:gd name="T53" fmla="*/ 294 h 309"/>
                <a:gd name="T54" fmla="*/ 64 w 299"/>
                <a:gd name="T55" fmla="*/ 294 h 309"/>
                <a:gd name="T56" fmla="*/ 68 w 299"/>
                <a:gd name="T57" fmla="*/ 282 h 309"/>
                <a:gd name="T58" fmla="*/ 59 w 299"/>
                <a:gd name="T59" fmla="*/ 267 h 309"/>
                <a:gd name="T60" fmla="*/ 51 w 299"/>
                <a:gd name="T61" fmla="*/ 262 h 309"/>
                <a:gd name="T62" fmla="*/ 41 w 299"/>
                <a:gd name="T63" fmla="*/ 268 h 309"/>
                <a:gd name="T64" fmla="*/ 28 w 299"/>
                <a:gd name="T65" fmla="*/ 271 h 309"/>
                <a:gd name="T66" fmla="*/ 20 w 299"/>
                <a:gd name="T67" fmla="*/ 265 h 309"/>
                <a:gd name="T68" fmla="*/ 12 w 299"/>
                <a:gd name="T69" fmla="*/ 267 h 309"/>
                <a:gd name="T70" fmla="*/ 12 w 299"/>
                <a:gd name="T71" fmla="*/ 253 h 309"/>
                <a:gd name="T72" fmla="*/ 4 w 299"/>
                <a:gd name="T73" fmla="*/ 240 h 309"/>
                <a:gd name="T74" fmla="*/ 0 w 299"/>
                <a:gd name="T75" fmla="*/ 21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9" h="309">
                  <a:moveTo>
                    <a:pt x="0" y="215"/>
                  </a:moveTo>
                  <a:lnTo>
                    <a:pt x="6" y="211"/>
                  </a:lnTo>
                  <a:lnTo>
                    <a:pt x="9" y="199"/>
                  </a:lnTo>
                  <a:lnTo>
                    <a:pt x="15" y="198"/>
                  </a:lnTo>
                  <a:lnTo>
                    <a:pt x="28" y="204"/>
                  </a:lnTo>
                  <a:lnTo>
                    <a:pt x="38" y="200"/>
                  </a:lnTo>
                  <a:lnTo>
                    <a:pt x="45" y="201"/>
                  </a:lnTo>
                  <a:lnTo>
                    <a:pt x="48" y="197"/>
                  </a:lnTo>
                  <a:lnTo>
                    <a:pt x="121" y="196"/>
                  </a:lnTo>
                  <a:lnTo>
                    <a:pt x="125" y="182"/>
                  </a:lnTo>
                  <a:lnTo>
                    <a:pt x="122" y="179"/>
                  </a:lnTo>
                  <a:lnTo>
                    <a:pt x="114" y="90"/>
                  </a:lnTo>
                  <a:lnTo>
                    <a:pt x="106" y="0"/>
                  </a:lnTo>
                  <a:lnTo>
                    <a:pt x="133" y="0"/>
                  </a:lnTo>
                  <a:lnTo>
                    <a:pt x="193" y="45"/>
                  </a:lnTo>
                  <a:lnTo>
                    <a:pt x="254" y="90"/>
                  </a:lnTo>
                  <a:lnTo>
                    <a:pt x="258" y="100"/>
                  </a:lnTo>
                  <a:lnTo>
                    <a:pt x="270" y="106"/>
                  </a:lnTo>
                  <a:lnTo>
                    <a:pt x="278" y="109"/>
                  </a:lnTo>
                  <a:lnTo>
                    <a:pt x="278" y="123"/>
                  </a:lnTo>
                  <a:lnTo>
                    <a:pt x="298" y="120"/>
                  </a:lnTo>
                  <a:lnTo>
                    <a:pt x="299" y="168"/>
                  </a:lnTo>
                  <a:lnTo>
                    <a:pt x="289" y="182"/>
                  </a:lnTo>
                  <a:lnTo>
                    <a:pt x="287" y="195"/>
                  </a:lnTo>
                  <a:lnTo>
                    <a:pt x="271" y="198"/>
                  </a:lnTo>
                  <a:lnTo>
                    <a:pt x="246" y="200"/>
                  </a:lnTo>
                  <a:lnTo>
                    <a:pt x="240" y="207"/>
                  </a:lnTo>
                  <a:lnTo>
                    <a:pt x="228" y="208"/>
                  </a:lnTo>
                  <a:lnTo>
                    <a:pt x="216" y="208"/>
                  </a:lnTo>
                  <a:lnTo>
                    <a:pt x="212" y="204"/>
                  </a:lnTo>
                  <a:lnTo>
                    <a:pt x="202" y="207"/>
                  </a:lnTo>
                  <a:lnTo>
                    <a:pt x="185" y="216"/>
                  </a:lnTo>
                  <a:lnTo>
                    <a:pt x="182" y="222"/>
                  </a:lnTo>
                  <a:lnTo>
                    <a:pt x="167" y="232"/>
                  </a:lnTo>
                  <a:lnTo>
                    <a:pt x="165" y="237"/>
                  </a:lnTo>
                  <a:lnTo>
                    <a:pt x="157" y="241"/>
                  </a:lnTo>
                  <a:lnTo>
                    <a:pt x="148" y="238"/>
                  </a:lnTo>
                  <a:lnTo>
                    <a:pt x="143" y="244"/>
                  </a:lnTo>
                  <a:lnTo>
                    <a:pt x="140" y="258"/>
                  </a:lnTo>
                  <a:lnTo>
                    <a:pt x="126" y="275"/>
                  </a:lnTo>
                  <a:lnTo>
                    <a:pt x="126" y="282"/>
                  </a:lnTo>
                  <a:lnTo>
                    <a:pt x="121" y="291"/>
                  </a:lnTo>
                  <a:lnTo>
                    <a:pt x="122" y="303"/>
                  </a:lnTo>
                  <a:lnTo>
                    <a:pt x="115" y="306"/>
                  </a:lnTo>
                  <a:lnTo>
                    <a:pt x="111" y="309"/>
                  </a:lnTo>
                  <a:lnTo>
                    <a:pt x="108" y="300"/>
                  </a:lnTo>
                  <a:lnTo>
                    <a:pt x="103" y="302"/>
                  </a:lnTo>
                  <a:lnTo>
                    <a:pt x="99" y="302"/>
                  </a:lnTo>
                  <a:lnTo>
                    <a:pt x="96" y="308"/>
                  </a:lnTo>
                  <a:lnTo>
                    <a:pt x="82" y="307"/>
                  </a:lnTo>
                  <a:lnTo>
                    <a:pt x="77" y="305"/>
                  </a:lnTo>
                  <a:lnTo>
                    <a:pt x="75" y="306"/>
                  </a:lnTo>
                  <a:lnTo>
                    <a:pt x="69" y="300"/>
                  </a:lnTo>
                  <a:lnTo>
                    <a:pt x="70" y="294"/>
                  </a:lnTo>
                  <a:lnTo>
                    <a:pt x="68" y="292"/>
                  </a:lnTo>
                  <a:lnTo>
                    <a:pt x="64" y="294"/>
                  </a:lnTo>
                  <a:lnTo>
                    <a:pt x="65" y="287"/>
                  </a:lnTo>
                  <a:lnTo>
                    <a:pt x="68" y="282"/>
                  </a:lnTo>
                  <a:lnTo>
                    <a:pt x="61" y="273"/>
                  </a:lnTo>
                  <a:lnTo>
                    <a:pt x="59" y="267"/>
                  </a:lnTo>
                  <a:lnTo>
                    <a:pt x="55" y="263"/>
                  </a:lnTo>
                  <a:lnTo>
                    <a:pt x="51" y="262"/>
                  </a:lnTo>
                  <a:lnTo>
                    <a:pt x="47" y="265"/>
                  </a:lnTo>
                  <a:lnTo>
                    <a:pt x="41" y="268"/>
                  </a:lnTo>
                  <a:lnTo>
                    <a:pt x="36" y="272"/>
                  </a:lnTo>
                  <a:lnTo>
                    <a:pt x="28" y="271"/>
                  </a:lnTo>
                  <a:lnTo>
                    <a:pt x="23" y="265"/>
                  </a:lnTo>
                  <a:lnTo>
                    <a:pt x="20" y="265"/>
                  </a:lnTo>
                  <a:lnTo>
                    <a:pt x="15" y="267"/>
                  </a:lnTo>
                  <a:lnTo>
                    <a:pt x="12" y="267"/>
                  </a:lnTo>
                  <a:lnTo>
                    <a:pt x="11" y="260"/>
                  </a:lnTo>
                  <a:lnTo>
                    <a:pt x="12" y="253"/>
                  </a:lnTo>
                  <a:lnTo>
                    <a:pt x="11" y="245"/>
                  </a:lnTo>
                  <a:lnTo>
                    <a:pt x="4" y="240"/>
                  </a:lnTo>
                  <a:lnTo>
                    <a:pt x="0" y="228"/>
                  </a:lnTo>
                  <a:lnTo>
                    <a:pt x="0" y="215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1" name="Freeform 123"/>
            <p:cNvSpPr>
              <a:spLocks/>
            </p:cNvSpPr>
            <p:nvPr/>
          </p:nvSpPr>
          <p:spPr bwMode="auto">
            <a:xfrm>
              <a:off x="6819900" y="2974975"/>
              <a:ext cx="254000" cy="606425"/>
            </a:xfrm>
            <a:custGeom>
              <a:avLst/>
              <a:gdLst>
                <a:gd name="T0" fmla="*/ 126 w 160"/>
                <a:gd name="T1" fmla="*/ 178 h 382"/>
                <a:gd name="T2" fmla="*/ 108 w 160"/>
                <a:gd name="T3" fmla="*/ 201 h 382"/>
                <a:gd name="T4" fmla="*/ 112 w 160"/>
                <a:gd name="T5" fmla="*/ 223 h 382"/>
                <a:gd name="T6" fmla="*/ 135 w 160"/>
                <a:gd name="T7" fmla="*/ 252 h 382"/>
                <a:gd name="T8" fmla="*/ 125 w 160"/>
                <a:gd name="T9" fmla="*/ 274 h 382"/>
                <a:gd name="T10" fmla="*/ 144 w 160"/>
                <a:gd name="T11" fmla="*/ 301 h 382"/>
                <a:gd name="T12" fmla="*/ 148 w 160"/>
                <a:gd name="T13" fmla="*/ 322 h 382"/>
                <a:gd name="T14" fmla="*/ 149 w 160"/>
                <a:gd name="T15" fmla="*/ 361 h 382"/>
                <a:gd name="T16" fmla="*/ 139 w 160"/>
                <a:gd name="T17" fmla="*/ 367 h 382"/>
                <a:gd name="T18" fmla="*/ 136 w 160"/>
                <a:gd name="T19" fmla="*/ 338 h 382"/>
                <a:gd name="T20" fmla="*/ 126 w 160"/>
                <a:gd name="T21" fmla="*/ 305 h 382"/>
                <a:gd name="T22" fmla="*/ 112 w 160"/>
                <a:gd name="T23" fmla="*/ 254 h 382"/>
                <a:gd name="T24" fmla="*/ 91 w 160"/>
                <a:gd name="T25" fmla="*/ 247 h 382"/>
                <a:gd name="T26" fmla="*/ 62 w 160"/>
                <a:gd name="T27" fmla="*/ 260 h 382"/>
                <a:gd name="T28" fmla="*/ 53 w 160"/>
                <a:gd name="T29" fmla="*/ 229 h 382"/>
                <a:gd name="T30" fmla="*/ 29 w 160"/>
                <a:gd name="T31" fmla="*/ 186 h 382"/>
                <a:gd name="T32" fmla="*/ 19 w 160"/>
                <a:gd name="T33" fmla="*/ 176 h 382"/>
                <a:gd name="T34" fmla="*/ 0 w 160"/>
                <a:gd name="T35" fmla="*/ 142 h 382"/>
                <a:gd name="T36" fmla="*/ 4 w 160"/>
                <a:gd name="T37" fmla="*/ 131 h 382"/>
                <a:gd name="T38" fmla="*/ 9 w 160"/>
                <a:gd name="T39" fmla="*/ 117 h 382"/>
                <a:gd name="T40" fmla="*/ 9 w 160"/>
                <a:gd name="T41" fmla="*/ 88 h 382"/>
                <a:gd name="T42" fmla="*/ 28 w 160"/>
                <a:gd name="T43" fmla="*/ 76 h 382"/>
                <a:gd name="T44" fmla="*/ 33 w 160"/>
                <a:gd name="T45" fmla="*/ 48 h 382"/>
                <a:gd name="T46" fmla="*/ 50 w 160"/>
                <a:gd name="T47" fmla="*/ 22 h 382"/>
                <a:gd name="T48" fmla="*/ 59 w 160"/>
                <a:gd name="T49" fmla="*/ 13 h 382"/>
                <a:gd name="T50" fmla="*/ 61 w 160"/>
                <a:gd name="T51" fmla="*/ 1 h 382"/>
                <a:gd name="T52" fmla="*/ 80 w 160"/>
                <a:gd name="T53" fmla="*/ 12 h 382"/>
                <a:gd name="T54" fmla="*/ 93 w 160"/>
                <a:gd name="T55" fmla="*/ 33 h 382"/>
                <a:gd name="T56" fmla="*/ 83 w 160"/>
                <a:gd name="T57" fmla="*/ 67 h 382"/>
                <a:gd name="T58" fmla="*/ 104 w 160"/>
                <a:gd name="T59" fmla="*/ 89 h 382"/>
                <a:gd name="T60" fmla="*/ 124 w 160"/>
                <a:gd name="T61" fmla="*/ 112 h 382"/>
                <a:gd name="T62" fmla="*/ 137 w 160"/>
                <a:gd name="T63" fmla="*/ 137 h 382"/>
                <a:gd name="T64" fmla="*/ 158 w 160"/>
                <a:gd name="T65" fmla="*/ 134 h 382"/>
                <a:gd name="T66" fmla="*/ 147 w 160"/>
                <a:gd name="T67" fmla="*/ 156 h 382"/>
                <a:gd name="T68" fmla="*/ 135 w 160"/>
                <a:gd name="T69" fmla="*/ 16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0" h="382">
                  <a:moveTo>
                    <a:pt x="135" y="169"/>
                  </a:moveTo>
                  <a:lnTo>
                    <a:pt x="126" y="178"/>
                  </a:lnTo>
                  <a:lnTo>
                    <a:pt x="113" y="179"/>
                  </a:lnTo>
                  <a:lnTo>
                    <a:pt x="108" y="201"/>
                  </a:lnTo>
                  <a:lnTo>
                    <a:pt x="101" y="205"/>
                  </a:lnTo>
                  <a:lnTo>
                    <a:pt x="112" y="223"/>
                  </a:lnTo>
                  <a:lnTo>
                    <a:pt x="126" y="239"/>
                  </a:lnTo>
                  <a:lnTo>
                    <a:pt x="135" y="252"/>
                  </a:lnTo>
                  <a:lnTo>
                    <a:pt x="131" y="270"/>
                  </a:lnTo>
                  <a:lnTo>
                    <a:pt x="125" y="274"/>
                  </a:lnTo>
                  <a:lnTo>
                    <a:pt x="130" y="285"/>
                  </a:lnTo>
                  <a:lnTo>
                    <a:pt x="144" y="301"/>
                  </a:lnTo>
                  <a:lnTo>
                    <a:pt x="147" y="313"/>
                  </a:lnTo>
                  <a:lnTo>
                    <a:pt x="148" y="322"/>
                  </a:lnTo>
                  <a:lnTo>
                    <a:pt x="157" y="341"/>
                  </a:lnTo>
                  <a:lnTo>
                    <a:pt x="149" y="361"/>
                  </a:lnTo>
                  <a:lnTo>
                    <a:pt x="142" y="382"/>
                  </a:lnTo>
                  <a:lnTo>
                    <a:pt x="139" y="367"/>
                  </a:lnTo>
                  <a:lnTo>
                    <a:pt x="143" y="351"/>
                  </a:lnTo>
                  <a:lnTo>
                    <a:pt x="136" y="338"/>
                  </a:lnTo>
                  <a:lnTo>
                    <a:pt x="135" y="316"/>
                  </a:lnTo>
                  <a:lnTo>
                    <a:pt x="126" y="305"/>
                  </a:lnTo>
                  <a:lnTo>
                    <a:pt x="118" y="280"/>
                  </a:lnTo>
                  <a:lnTo>
                    <a:pt x="112" y="254"/>
                  </a:lnTo>
                  <a:lnTo>
                    <a:pt x="102" y="237"/>
                  </a:lnTo>
                  <a:lnTo>
                    <a:pt x="91" y="247"/>
                  </a:lnTo>
                  <a:lnTo>
                    <a:pt x="72" y="262"/>
                  </a:lnTo>
                  <a:lnTo>
                    <a:pt x="62" y="260"/>
                  </a:lnTo>
                  <a:lnTo>
                    <a:pt x="50" y="255"/>
                  </a:lnTo>
                  <a:lnTo>
                    <a:pt x="53" y="229"/>
                  </a:lnTo>
                  <a:lnTo>
                    <a:pt x="46" y="210"/>
                  </a:lnTo>
                  <a:lnTo>
                    <a:pt x="29" y="186"/>
                  </a:lnTo>
                  <a:lnTo>
                    <a:pt x="30" y="179"/>
                  </a:lnTo>
                  <a:lnTo>
                    <a:pt x="19" y="176"/>
                  </a:lnTo>
                  <a:lnTo>
                    <a:pt x="4" y="159"/>
                  </a:lnTo>
                  <a:lnTo>
                    <a:pt x="0" y="142"/>
                  </a:lnTo>
                  <a:lnTo>
                    <a:pt x="7" y="145"/>
                  </a:lnTo>
                  <a:lnTo>
                    <a:pt x="4" y="131"/>
                  </a:lnTo>
                  <a:lnTo>
                    <a:pt x="12" y="125"/>
                  </a:lnTo>
                  <a:lnTo>
                    <a:pt x="9" y="117"/>
                  </a:lnTo>
                  <a:lnTo>
                    <a:pt x="12" y="110"/>
                  </a:lnTo>
                  <a:lnTo>
                    <a:pt x="9" y="88"/>
                  </a:lnTo>
                  <a:lnTo>
                    <a:pt x="23" y="93"/>
                  </a:lnTo>
                  <a:lnTo>
                    <a:pt x="28" y="76"/>
                  </a:lnTo>
                  <a:lnTo>
                    <a:pt x="27" y="66"/>
                  </a:lnTo>
                  <a:lnTo>
                    <a:pt x="33" y="48"/>
                  </a:lnTo>
                  <a:lnTo>
                    <a:pt x="30" y="36"/>
                  </a:lnTo>
                  <a:lnTo>
                    <a:pt x="50" y="22"/>
                  </a:lnTo>
                  <a:lnTo>
                    <a:pt x="64" y="26"/>
                  </a:lnTo>
                  <a:lnTo>
                    <a:pt x="59" y="13"/>
                  </a:lnTo>
                  <a:lnTo>
                    <a:pt x="64" y="9"/>
                  </a:lnTo>
                  <a:lnTo>
                    <a:pt x="61" y="1"/>
                  </a:lnTo>
                  <a:lnTo>
                    <a:pt x="71" y="0"/>
                  </a:lnTo>
                  <a:lnTo>
                    <a:pt x="80" y="12"/>
                  </a:lnTo>
                  <a:lnTo>
                    <a:pt x="89" y="17"/>
                  </a:lnTo>
                  <a:lnTo>
                    <a:pt x="93" y="33"/>
                  </a:lnTo>
                  <a:lnTo>
                    <a:pt x="96" y="50"/>
                  </a:lnTo>
                  <a:lnTo>
                    <a:pt x="83" y="67"/>
                  </a:lnTo>
                  <a:lnTo>
                    <a:pt x="86" y="92"/>
                  </a:lnTo>
                  <a:lnTo>
                    <a:pt x="104" y="89"/>
                  </a:lnTo>
                  <a:lnTo>
                    <a:pt x="112" y="108"/>
                  </a:lnTo>
                  <a:lnTo>
                    <a:pt x="124" y="112"/>
                  </a:lnTo>
                  <a:lnTo>
                    <a:pt x="122" y="129"/>
                  </a:lnTo>
                  <a:lnTo>
                    <a:pt x="137" y="137"/>
                  </a:lnTo>
                  <a:lnTo>
                    <a:pt x="146" y="141"/>
                  </a:lnTo>
                  <a:lnTo>
                    <a:pt x="158" y="134"/>
                  </a:lnTo>
                  <a:lnTo>
                    <a:pt x="160" y="143"/>
                  </a:lnTo>
                  <a:lnTo>
                    <a:pt x="147" y="156"/>
                  </a:lnTo>
                  <a:lnTo>
                    <a:pt x="144" y="164"/>
                  </a:lnTo>
                  <a:lnTo>
                    <a:pt x="135" y="169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2" name="Freeform 124"/>
            <p:cNvSpPr>
              <a:spLocks/>
            </p:cNvSpPr>
            <p:nvPr/>
          </p:nvSpPr>
          <p:spPr bwMode="auto">
            <a:xfrm>
              <a:off x="4672012" y="2476500"/>
              <a:ext cx="49213" cy="53975"/>
            </a:xfrm>
            <a:custGeom>
              <a:avLst/>
              <a:gdLst>
                <a:gd name="T0" fmla="*/ 22 w 31"/>
                <a:gd name="T1" fmla="*/ 21 h 34"/>
                <a:gd name="T2" fmla="*/ 21 w 31"/>
                <a:gd name="T3" fmla="*/ 17 h 34"/>
                <a:gd name="T4" fmla="*/ 15 w 31"/>
                <a:gd name="T5" fmla="*/ 27 h 34"/>
                <a:gd name="T6" fmla="*/ 16 w 31"/>
                <a:gd name="T7" fmla="*/ 34 h 34"/>
                <a:gd name="T8" fmla="*/ 13 w 31"/>
                <a:gd name="T9" fmla="*/ 32 h 34"/>
                <a:gd name="T10" fmla="*/ 7 w 31"/>
                <a:gd name="T11" fmla="*/ 25 h 34"/>
                <a:gd name="T12" fmla="*/ 0 w 31"/>
                <a:gd name="T13" fmla="*/ 21 h 34"/>
                <a:gd name="T14" fmla="*/ 1 w 31"/>
                <a:gd name="T15" fmla="*/ 18 h 34"/>
                <a:gd name="T16" fmla="*/ 3 w 31"/>
                <a:gd name="T17" fmla="*/ 7 h 34"/>
                <a:gd name="T18" fmla="*/ 8 w 31"/>
                <a:gd name="T19" fmla="*/ 2 h 34"/>
                <a:gd name="T20" fmla="*/ 11 w 31"/>
                <a:gd name="T21" fmla="*/ 0 h 34"/>
                <a:gd name="T22" fmla="*/ 16 w 31"/>
                <a:gd name="T23" fmla="*/ 3 h 34"/>
                <a:gd name="T24" fmla="*/ 18 w 31"/>
                <a:gd name="T25" fmla="*/ 6 h 34"/>
                <a:gd name="T26" fmla="*/ 24 w 31"/>
                <a:gd name="T27" fmla="*/ 9 h 34"/>
                <a:gd name="T28" fmla="*/ 31 w 31"/>
                <a:gd name="T29" fmla="*/ 13 h 34"/>
                <a:gd name="T30" fmla="*/ 29 w 31"/>
                <a:gd name="T31" fmla="*/ 14 h 34"/>
                <a:gd name="T32" fmla="*/ 27 w 31"/>
                <a:gd name="T33" fmla="*/ 19 h 34"/>
                <a:gd name="T34" fmla="*/ 22 w 31"/>
                <a:gd name="T35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" h="34">
                  <a:moveTo>
                    <a:pt x="22" y="21"/>
                  </a:moveTo>
                  <a:lnTo>
                    <a:pt x="21" y="17"/>
                  </a:lnTo>
                  <a:lnTo>
                    <a:pt x="15" y="27"/>
                  </a:lnTo>
                  <a:lnTo>
                    <a:pt x="16" y="34"/>
                  </a:lnTo>
                  <a:lnTo>
                    <a:pt x="13" y="32"/>
                  </a:lnTo>
                  <a:lnTo>
                    <a:pt x="7" y="25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3" y="7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6" y="3"/>
                  </a:lnTo>
                  <a:lnTo>
                    <a:pt x="18" y="6"/>
                  </a:lnTo>
                  <a:lnTo>
                    <a:pt x="24" y="9"/>
                  </a:lnTo>
                  <a:lnTo>
                    <a:pt x="31" y="13"/>
                  </a:lnTo>
                  <a:lnTo>
                    <a:pt x="29" y="14"/>
                  </a:lnTo>
                  <a:lnTo>
                    <a:pt x="27" y="19"/>
                  </a:lnTo>
                  <a:lnTo>
                    <a:pt x="22" y="21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3" name="Freeform 125"/>
            <p:cNvSpPr>
              <a:spLocks/>
            </p:cNvSpPr>
            <p:nvPr/>
          </p:nvSpPr>
          <p:spPr bwMode="auto">
            <a:xfrm>
              <a:off x="6416675" y="2201862"/>
              <a:ext cx="865188" cy="338138"/>
            </a:xfrm>
            <a:custGeom>
              <a:avLst/>
              <a:gdLst>
                <a:gd name="T0" fmla="*/ 15 w 545"/>
                <a:gd name="T1" fmla="*/ 52 h 213"/>
                <a:gd name="T2" fmla="*/ 57 w 545"/>
                <a:gd name="T3" fmla="*/ 25 h 213"/>
                <a:gd name="T4" fmla="*/ 90 w 545"/>
                <a:gd name="T5" fmla="*/ 31 h 213"/>
                <a:gd name="T6" fmla="*/ 122 w 545"/>
                <a:gd name="T7" fmla="*/ 42 h 213"/>
                <a:gd name="T8" fmla="*/ 156 w 545"/>
                <a:gd name="T9" fmla="*/ 33 h 213"/>
                <a:gd name="T10" fmla="*/ 148 w 545"/>
                <a:gd name="T11" fmla="*/ 0 h 213"/>
                <a:gd name="T12" fmla="*/ 186 w 545"/>
                <a:gd name="T13" fmla="*/ 10 h 213"/>
                <a:gd name="T14" fmla="*/ 219 w 545"/>
                <a:gd name="T15" fmla="*/ 31 h 213"/>
                <a:gd name="T16" fmla="*/ 259 w 545"/>
                <a:gd name="T17" fmla="*/ 35 h 213"/>
                <a:gd name="T18" fmla="*/ 296 w 545"/>
                <a:gd name="T19" fmla="*/ 35 h 213"/>
                <a:gd name="T20" fmla="*/ 333 w 545"/>
                <a:gd name="T21" fmla="*/ 55 h 213"/>
                <a:gd name="T22" fmla="*/ 370 w 545"/>
                <a:gd name="T23" fmla="*/ 59 h 213"/>
                <a:gd name="T24" fmla="*/ 400 w 545"/>
                <a:gd name="T25" fmla="*/ 50 h 213"/>
                <a:gd name="T26" fmla="*/ 426 w 545"/>
                <a:gd name="T27" fmla="*/ 38 h 213"/>
                <a:gd name="T28" fmla="*/ 456 w 545"/>
                <a:gd name="T29" fmla="*/ 43 h 213"/>
                <a:gd name="T30" fmla="*/ 459 w 545"/>
                <a:gd name="T31" fmla="*/ 79 h 213"/>
                <a:gd name="T32" fmla="*/ 476 w 545"/>
                <a:gd name="T33" fmla="*/ 84 h 213"/>
                <a:gd name="T34" fmla="*/ 502 w 545"/>
                <a:gd name="T35" fmla="*/ 80 h 213"/>
                <a:gd name="T36" fmla="*/ 542 w 545"/>
                <a:gd name="T37" fmla="*/ 101 h 213"/>
                <a:gd name="T38" fmla="*/ 530 w 545"/>
                <a:gd name="T39" fmla="*/ 106 h 213"/>
                <a:gd name="T40" fmla="*/ 500 w 545"/>
                <a:gd name="T41" fmla="*/ 114 h 213"/>
                <a:gd name="T42" fmla="*/ 475 w 545"/>
                <a:gd name="T43" fmla="*/ 136 h 213"/>
                <a:gd name="T44" fmla="*/ 445 w 545"/>
                <a:gd name="T45" fmla="*/ 143 h 213"/>
                <a:gd name="T46" fmla="*/ 433 w 545"/>
                <a:gd name="T47" fmla="*/ 154 h 213"/>
                <a:gd name="T48" fmla="*/ 449 w 545"/>
                <a:gd name="T49" fmla="*/ 168 h 213"/>
                <a:gd name="T50" fmla="*/ 434 w 545"/>
                <a:gd name="T51" fmla="*/ 186 h 213"/>
                <a:gd name="T52" fmla="*/ 393 w 545"/>
                <a:gd name="T53" fmla="*/ 194 h 213"/>
                <a:gd name="T54" fmla="*/ 355 w 545"/>
                <a:gd name="T55" fmla="*/ 213 h 213"/>
                <a:gd name="T56" fmla="*/ 324 w 545"/>
                <a:gd name="T57" fmla="*/ 206 h 213"/>
                <a:gd name="T58" fmla="*/ 276 w 545"/>
                <a:gd name="T59" fmla="*/ 191 h 213"/>
                <a:gd name="T60" fmla="*/ 219 w 545"/>
                <a:gd name="T61" fmla="*/ 189 h 213"/>
                <a:gd name="T62" fmla="*/ 186 w 545"/>
                <a:gd name="T63" fmla="*/ 177 h 213"/>
                <a:gd name="T64" fmla="*/ 159 w 545"/>
                <a:gd name="T65" fmla="*/ 156 h 213"/>
                <a:gd name="T66" fmla="*/ 110 w 545"/>
                <a:gd name="T67" fmla="*/ 140 h 213"/>
                <a:gd name="T68" fmla="*/ 79 w 545"/>
                <a:gd name="T69" fmla="*/ 128 h 213"/>
                <a:gd name="T70" fmla="*/ 56 w 545"/>
                <a:gd name="T71" fmla="*/ 88 h 213"/>
                <a:gd name="T72" fmla="*/ 11 w 545"/>
                <a:gd name="T73" fmla="*/ 69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5" h="213">
                  <a:moveTo>
                    <a:pt x="0" y="55"/>
                  </a:moveTo>
                  <a:lnTo>
                    <a:pt x="15" y="52"/>
                  </a:lnTo>
                  <a:lnTo>
                    <a:pt x="37" y="34"/>
                  </a:lnTo>
                  <a:lnTo>
                    <a:pt x="57" y="25"/>
                  </a:lnTo>
                  <a:lnTo>
                    <a:pt x="74" y="31"/>
                  </a:lnTo>
                  <a:lnTo>
                    <a:pt x="90" y="31"/>
                  </a:lnTo>
                  <a:lnTo>
                    <a:pt x="106" y="41"/>
                  </a:lnTo>
                  <a:lnTo>
                    <a:pt x="122" y="42"/>
                  </a:lnTo>
                  <a:lnTo>
                    <a:pt x="148" y="46"/>
                  </a:lnTo>
                  <a:lnTo>
                    <a:pt x="156" y="33"/>
                  </a:lnTo>
                  <a:lnTo>
                    <a:pt x="143" y="21"/>
                  </a:lnTo>
                  <a:lnTo>
                    <a:pt x="148" y="0"/>
                  </a:lnTo>
                  <a:lnTo>
                    <a:pt x="170" y="8"/>
                  </a:lnTo>
                  <a:lnTo>
                    <a:pt x="186" y="10"/>
                  </a:lnTo>
                  <a:lnTo>
                    <a:pt x="207" y="16"/>
                  </a:lnTo>
                  <a:lnTo>
                    <a:pt x="219" y="31"/>
                  </a:lnTo>
                  <a:lnTo>
                    <a:pt x="246" y="39"/>
                  </a:lnTo>
                  <a:lnTo>
                    <a:pt x="259" y="35"/>
                  </a:lnTo>
                  <a:lnTo>
                    <a:pt x="278" y="33"/>
                  </a:lnTo>
                  <a:lnTo>
                    <a:pt x="296" y="35"/>
                  </a:lnTo>
                  <a:lnTo>
                    <a:pt x="317" y="45"/>
                  </a:lnTo>
                  <a:lnTo>
                    <a:pt x="333" y="55"/>
                  </a:lnTo>
                  <a:lnTo>
                    <a:pt x="348" y="55"/>
                  </a:lnTo>
                  <a:lnTo>
                    <a:pt x="370" y="59"/>
                  </a:lnTo>
                  <a:lnTo>
                    <a:pt x="381" y="53"/>
                  </a:lnTo>
                  <a:lnTo>
                    <a:pt x="400" y="50"/>
                  </a:lnTo>
                  <a:lnTo>
                    <a:pt x="415" y="36"/>
                  </a:lnTo>
                  <a:lnTo>
                    <a:pt x="426" y="38"/>
                  </a:lnTo>
                  <a:lnTo>
                    <a:pt x="439" y="45"/>
                  </a:lnTo>
                  <a:lnTo>
                    <a:pt x="456" y="43"/>
                  </a:lnTo>
                  <a:lnTo>
                    <a:pt x="458" y="59"/>
                  </a:lnTo>
                  <a:lnTo>
                    <a:pt x="459" y="79"/>
                  </a:lnTo>
                  <a:lnTo>
                    <a:pt x="468" y="87"/>
                  </a:lnTo>
                  <a:lnTo>
                    <a:pt x="476" y="84"/>
                  </a:lnTo>
                  <a:lnTo>
                    <a:pt x="494" y="88"/>
                  </a:lnTo>
                  <a:lnTo>
                    <a:pt x="502" y="80"/>
                  </a:lnTo>
                  <a:lnTo>
                    <a:pt x="519" y="87"/>
                  </a:lnTo>
                  <a:lnTo>
                    <a:pt x="542" y="101"/>
                  </a:lnTo>
                  <a:lnTo>
                    <a:pt x="545" y="108"/>
                  </a:lnTo>
                  <a:lnTo>
                    <a:pt x="530" y="106"/>
                  </a:lnTo>
                  <a:lnTo>
                    <a:pt x="508" y="109"/>
                  </a:lnTo>
                  <a:lnTo>
                    <a:pt x="500" y="114"/>
                  </a:lnTo>
                  <a:lnTo>
                    <a:pt x="496" y="128"/>
                  </a:lnTo>
                  <a:lnTo>
                    <a:pt x="475" y="136"/>
                  </a:lnTo>
                  <a:lnTo>
                    <a:pt x="464" y="147"/>
                  </a:lnTo>
                  <a:lnTo>
                    <a:pt x="445" y="143"/>
                  </a:lnTo>
                  <a:lnTo>
                    <a:pt x="435" y="141"/>
                  </a:lnTo>
                  <a:lnTo>
                    <a:pt x="433" y="154"/>
                  </a:lnTo>
                  <a:lnTo>
                    <a:pt x="443" y="162"/>
                  </a:lnTo>
                  <a:lnTo>
                    <a:pt x="449" y="168"/>
                  </a:lnTo>
                  <a:lnTo>
                    <a:pt x="441" y="175"/>
                  </a:lnTo>
                  <a:lnTo>
                    <a:pt x="434" y="186"/>
                  </a:lnTo>
                  <a:lnTo>
                    <a:pt x="418" y="194"/>
                  </a:lnTo>
                  <a:lnTo>
                    <a:pt x="393" y="194"/>
                  </a:lnTo>
                  <a:lnTo>
                    <a:pt x="370" y="202"/>
                  </a:lnTo>
                  <a:lnTo>
                    <a:pt x="355" y="213"/>
                  </a:lnTo>
                  <a:lnTo>
                    <a:pt x="345" y="206"/>
                  </a:lnTo>
                  <a:lnTo>
                    <a:pt x="324" y="206"/>
                  </a:lnTo>
                  <a:lnTo>
                    <a:pt x="294" y="194"/>
                  </a:lnTo>
                  <a:lnTo>
                    <a:pt x="276" y="191"/>
                  </a:lnTo>
                  <a:lnTo>
                    <a:pt x="255" y="194"/>
                  </a:lnTo>
                  <a:lnTo>
                    <a:pt x="219" y="189"/>
                  </a:lnTo>
                  <a:lnTo>
                    <a:pt x="201" y="189"/>
                  </a:lnTo>
                  <a:lnTo>
                    <a:pt x="186" y="177"/>
                  </a:lnTo>
                  <a:lnTo>
                    <a:pt x="170" y="158"/>
                  </a:lnTo>
                  <a:lnTo>
                    <a:pt x="159" y="156"/>
                  </a:lnTo>
                  <a:lnTo>
                    <a:pt x="133" y="143"/>
                  </a:lnTo>
                  <a:lnTo>
                    <a:pt x="110" y="140"/>
                  </a:lnTo>
                  <a:lnTo>
                    <a:pt x="89" y="137"/>
                  </a:lnTo>
                  <a:lnTo>
                    <a:pt x="79" y="128"/>
                  </a:lnTo>
                  <a:lnTo>
                    <a:pt x="75" y="104"/>
                  </a:lnTo>
                  <a:lnTo>
                    <a:pt x="56" y="88"/>
                  </a:lnTo>
                  <a:lnTo>
                    <a:pt x="29" y="80"/>
                  </a:lnTo>
                  <a:lnTo>
                    <a:pt x="11" y="69"/>
                  </a:lnTo>
                  <a:lnTo>
                    <a:pt x="0" y="55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4" name="Freeform 126"/>
            <p:cNvSpPr>
              <a:spLocks/>
            </p:cNvSpPr>
            <p:nvPr/>
          </p:nvSpPr>
          <p:spPr bwMode="auto">
            <a:xfrm>
              <a:off x="5054600" y="4249738"/>
              <a:ext cx="306388" cy="541338"/>
            </a:xfrm>
            <a:custGeom>
              <a:avLst/>
              <a:gdLst>
                <a:gd name="T0" fmla="*/ 96 w 193"/>
                <a:gd name="T1" fmla="*/ 23 h 341"/>
                <a:gd name="T2" fmla="*/ 122 w 193"/>
                <a:gd name="T3" fmla="*/ 26 h 341"/>
                <a:gd name="T4" fmla="*/ 142 w 193"/>
                <a:gd name="T5" fmla="*/ 20 h 341"/>
                <a:gd name="T6" fmla="*/ 173 w 193"/>
                <a:gd name="T7" fmla="*/ 12 h 341"/>
                <a:gd name="T8" fmla="*/ 190 w 193"/>
                <a:gd name="T9" fmla="*/ 9 h 341"/>
                <a:gd name="T10" fmla="*/ 191 w 193"/>
                <a:gd name="T11" fmla="*/ 48 h 341"/>
                <a:gd name="T12" fmla="*/ 193 w 193"/>
                <a:gd name="T13" fmla="*/ 91 h 341"/>
                <a:gd name="T14" fmla="*/ 179 w 193"/>
                <a:gd name="T15" fmla="*/ 120 h 341"/>
                <a:gd name="T16" fmla="*/ 150 w 193"/>
                <a:gd name="T17" fmla="*/ 141 h 341"/>
                <a:gd name="T18" fmla="*/ 107 w 193"/>
                <a:gd name="T19" fmla="*/ 173 h 341"/>
                <a:gd name="T20" fmla="*/ 86 w 193"/>
                <a:gd name="T21" fmla="*/ 192 h 341"/>
                <a:gd name="T22" fmla="*/ 76 w 193"/>
                <a:gd name="T23" fmla="*/ 211 h 341"/>
                <a:gd name="T24" fmla="*/ 87 w 193"/>
                <a:gd name="T25" fmla="*/ 239 h 341"/>
                <a:gd name="T26" fmla="*/ 90 w 193"/>
                <a:gd name="T27" fmla="*/ 244 h 341"/>
                <a:gd name="T28" fmla="*/ 84 w 193"/>
                <a:gd name="T29" fmla="*/ 274 h 341"/>
                <a:gd name="T30" fmla="*/ 85 w 193"/>
                <a:gd name="T31" fmla="*/ 287 h 341"/>
                <a:gd name="T32" fmla="*/ 62 w 193"/>
                <a:gd name="T33" fmla="*/ 301 h 341"/>
                <a:gd name="T34" fmla="*/ 31 w 193"/>
                <a:gd name="T35" fmla="*/ 320 h 341"/>
                <a:gd name="T36" fmla="*/ 36 w 193"/>
                <a:gd name="T37" fmla="*/ 330 h 341"/>
                <a:gd name="T38" fmla="*/ 20 w 193"/>
                <a:gd name="T39" fmla="*/ 341 h 341"/>
                <a:gd name="T40" fmla="*/ 18 w 193"/>
                <a:gd name="T41" fmla="*/ 322 h 341"/>
                <a:gd name="T42" fmla="*/ 21 w 193"/>
                <a:gd name="T43" fmla="*/ 292 h 341"/>
                <a:gd name="T44" fmla="*/ 11 w 193"/>
                <a:gd name="T45" fmla="*/ 248 h 341"/>
                <a:gd name="T46" fmla="*/ 37 w 193"/>
                <a:gd name="T47" fmla="*/ 209 h 341"/>
                <a:gd name="T48" fmla="*/ 42 w 193"/>
                <a:gd name="T49" fmla="*/ 195 h 341"/>
                <a:gd name="T50" fmla="*/ 41 w 193"/>
                <a:gd name="T51" fmla="*/ 173 h 341"/>
                <a:gd name="T52" fmla="*/ 47 w 193"/>
                <a:gd name="T53" fmla="*/ 133 h 341"/>
                <a:gd name="T54" fmla="*/ 29 w 193"/>
                <a:gd name="T55" fmla="*/ 124 h 341"/>
                <a:gd name="T56" fmla="*/ 17 w 193"/>
                <a:gd name="T57" fmla="*/ 115 h 341"/>
                <a:gd name="T58" fmla="*/ 1 w 193"/>
                <a:gd name="T59" fmla="*/ 108 h 341"/>
                <a:gd name="T60" fmla="*/ 56 w 193"/>
                <a:gd name="T61" fmla="*/ 76 h 341"/>
                <a:gd name="T62" fmla="*/ 71 w 193"/>
                <a:gd name="T63" fmla="*/ 84 h 341"/>
                <a:gd name="T64" fmla="*/ 79 w 193"/>
                <a:gd name="T65" fmla="*/ 97 h 341"/>
                <a:gd name="T66" fmla="*/ 75 w 193"/>
                <a:gd name="T67" fmla="*/ 122 h 341"/>
                <a:gd name="T68" fmla="*/ 92 w 193"/>
                <a:gd name="T69" fmla="*/ 120 h 341"/>
                <a:gd name="T70" fmla="*/ 100 w 193"/>
                <a:gd name="T71" fmla="*/ 89 h 341"/>
                <a:gd name="T72" fmla="*/ 87 w 193"/>
                <a:gd name="T73" fmla="*/ 67 h 341"/>
                <a:gd name="T74" fmla="*/ 76 w 193"/>
                <a:gd name="T75" fmla="*/ 4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3" h="341">
                  <a:moveTo>
                    <a:pt x="82" y="25"/>
                  </a:moveTo>
                  <a:lnTo>
                    <a:pt x="96" y="23"/>
                  </a:lnTo>
                  <a:lnTo>
                    <a:pt x="117" y="29"/>
                  </a:lnTo>
                  <a:lnTo>
                    <a:pt x="122" y="26"/>
                  </a:lnTo>
                  <a:lnTo>
                    <a:pt x="135" y="26"/>
                  </a:lnTo>
                  <a:lnTo>
                    <a:pt x="142" y="20"/>
                  </a:lnTo>
                  <a:lnTo>
                    <a:pt x="153" y="20"/>
                  </a:lnTo>
                  <a:lnTo>
                    <a:pt x="173" y="12"/>
                  </a:lnTo>
                  <a:lnTo>
                    <a:pt x="188" y="0"/>
                  </a:lnTo>
                  <a:lnTo>
                    <a:pt x="190" y="9"/>
                  </a:lnTo>
                  <a:lnTo>
                    <a:pt x="189" y="30"/>
                  </a:lnTo>
                  <a:lnTo>
                    <a:pt x="191" y="48"/>
                  </a:lnTo>
                  <a:lnTo>
                    <a:pt x="190" y="81"/>
                  </a:lnTo>
                  <a:lnTo>
                    <a:pt x="193" y="91"/>
                  </a:lnTo>
                  <a:lnTo>
                    <a:pt x="186" y="105"/>
                  </a:lnTo>
                  <a:lnTo>
                    <a:pt x="179" y="120"/>
                  </a:lnTo>
                  <a:lnTo>
                    <a:pt x="166" y="133"/>
                  </a:lnTo>
                  <a:lnTo>
                    <a:pt x="150" y="141"/>
                  </a:lnTo>
                  <a:lnTo>
                    <a:pt x="129" y="151"/>
                  </a:lnTo>
                  <a:lnTo>
                    <a:pt x="107" y="173"/>
                  </a:lnTo>
                  <a:lnTo>
                    <a:pt x="100" y="177"/>
                  </a:lnTo>
                  <a:lnTo>
                    <a:pt x="86" y="192"/>
                  </a:lnTo>
                  <a:lnTo>
                    <a:pt x="79" y="196"/>
                  </a:lnTo>
                  <a:lnTo>
                    <a:pt x="76" y="211"/>
                  </a:lnTo>
                  <a:lnTo>
                    <a:pt x="84" y="227"/>
                  </a:lnTo>
                  <a:lnTo>
                    <a:pt x="87" y="239"/>
                  </a:lnTo>
                  <a:lnTo>
                    <a:pt x="86" y="245"/>
                  </a:lnTo>
                  <a:lnTo>
                    <a:pt x="90" y="244"/>
                  </a:lnTo>
                  <a:lnTo>
                    <a:pt x="88" y="265"/>
                  </a:lnTo>
                  <a:lnTo>
                    <a:pt x="84" y="274"/>
                  </a:lnTo>
                  <a:lnTo>
                    <a:pt x="88" y="278"/>
                  </a:lnTo>
                  <a:lnTo>
                    <a:pt x="85" y="287"/>
                  </a:lnTo>
                  <a:lnTo>
                    <a:pt x="77" y="294"/>
                  </a:lnTo>
                  <a:lnTo>
                    <a:pt x="62" y="301"/>
                  </a:lnTo>
                  <a:lnTo>
                    <a:pt x="39" y="312"/>
                  </a:lnTo>
                  <a:lnTo>
                    <a:pt x="31" y="320"/>
                  </a:lnTo>
                  <a:lnTo>
                    <a:pt x="32" y="329"/>
                  </a:lnTo>
                  <a:lnTo>
                    <a:pt x="36" y="330"/>
                  </a:lnTo>
                  <a:lnTo>
                    <a:pt x="34" y="341"/>
                  </a:lnTo>
                  <a:lnTo>
                    <a:pt x="20" y="341"/>
                  </a:lnTo>
                  <a:lnTo>
                    <a:pt x="20" y="332"/>
                  </a:lnTo>
                  <a:lnTo>
                    <a:pt x="18" y="322"/>
                  </a:lnTo>
                  <a:lnTo>
                    <a:pt x="17" y="315"/>
                  </a:lnTo>
                  <a:lnTo>
                    <a:pt x="21" y="292"/>
                  </a:lnTo>
                  <a:lnTo>
                    <a:pt x="18" y="277"/>
                  </a:lnTo>
                  <a:lnTo>
                    <a:pt x="11" y="248"/>
                  </a:lnTo>
                  <a:lnTo>
                    <a:pt x="31" y="224"/>
                  </a:lnTo>
                  <a:lnTo>
                    <a:pt x="37" y="209"/>
                  </a:lnTo>
                  <a:lnTo>
                    <a:pt x="39" y="207"/>
                  </a:lnTo>
                  <a:lnTo>
                    <a:pt x="42" y="195"/>
                  </a:lnTo>
                  <a:lnTo>
                    <a:pt x="40" y="189"/>
                  </a:lnTo>
                  <a:lnTo>
                    <a:pt x="41" y="173"/>
                  </a:lnTo>
                  <a:lnTo>
                    <a:pt x="46" y="159"/>
                  </a:lnTo>
                  <a:lnTo>
                    <a:pt x="47" y="133"/>
                  </a:lnTo>
                  <a:lnTo>
                    <a:pt x="38" y="126"/>
                  </a:lnTo>
                  <a:lnTo>
                    <a:pt x="29" y="124"/>
                  </a:lnTo>
                  <a:lnTo>
                    <a:pt x="25" y="119"/>
                  </a:lnTo>
                  <a:lnTo>
                    <a:pt x="17" y="115"/>
                  </a:lnTo>
                  <a:lnTo>
                    <a:pt x="2" y="115"/>
                  </a:lnTo>
                  <a:lnTo>
                    <a:pt x="1" y="108"/>
                  </a:lnTo>
                  <a:lnTo>
                    <a:pt x="0" y="93"/>
                  </a:lnTo>
                  <a:lnTo>
                    <a:pt x="56" y="76"/>
                  </a:lnTo>
                  <a:lnTo>
                    <a:pt x="66" y="86"/>
                  </a:lnTo>
                  <a:lnTo>
                    <a:pt x="71" y="84"/>
                  </a:lnTo>
                  <a:lnTo>
                    <a:pt x="78" y="89"/>
                  </a:lnTo>
                  <a:lnTo>
                    <a:pt x="79" y="97"/>
                  </a:lnTo>
                  <a:lnTo>
                    <a:pt x="74" y="107"/>
                  </a:lnTo>
                  <a:lnTo>
                    <a:pt x="75" y="122"/>
                  </a:lnTo>
                  <a:lnTo>
                    <a:pt x="86" y="134"/>
                  </a:lnTo>
                  <a:lnTo>
                    <a:pt x="92" y="120"/>
                  </a:lnTo>
                  <a:lnTo>
                    <a:pt x="100" y="116"/>
                  </a:lnTo>
                  <a:lnTo>
                    <a:pt x="100" y="89"/>
                  </a:lnTo>
                  <a:lnTo>
                    <a:pt x="93" y="74"/>
                  </a:lnTo>
                  <a:lnTo>
                    <a:pt x="87" y="67"/>
                  </a:lnTo>
                  <a:lnTo>
                    <a:pt x="80" y="68"/>
                  </a:lnTo>
                  <a:lnTo>
                    <a:pt x="76" y="40"/>
                  </a:lnTo>
                  <a:lnTo>
                    <a:pt x="82" y="25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5" name="Freeform 127"/>
            <p:cNvSpPr>
              <a:spLocks/>
            </p:cNvSpPr>
            <p:nvPr/>
          </p:nvSpPr>
          <p:spPr bwMode="auto">
            <a:xfrm>
              <a:off x="3694112" y="3005137"/>
              <a:ext cx="347663" cy="422275"/>
            </a:xfrm>
            <a:custGeom>
              <a:avLst/>
              <a:gdLst>
                <a:gd name="T0" fmla="*/ 86 w 219"/>
                <a:gd name="T1" fmla="*/ 266 h 266"/>
                <a:gd name="T2" fmla="*/ 74 w 219"/>
                <a:gd name="T3" fmla="*/ 251 h 266"/>
                <a:gd name="T4" fmla="*/ 63 w 219"/>
                <a:gd name="T5" fmla="*/ 236 h 266"/>
                <a:gd name="T6" fmla="*/ 51 w 219"/>
                <a:gd name="T7" fmla="*/ 231 h 266"/>
                <a:gd name="T8" fmla="*/ 43 w 219"/>
                <a:gd name="T9" fmla="*/ 225 h 266"/>
                <a:gd name="T10" fmla="*/ 33 w 219"/>
                <a:gd name="T11" fmla="*/ 225 h 266"/>
                <a:gd name="T12" fmla="*/ 24 w 219"/>
                <a:gd name="T13" fmla="*/ 229 h 266"/>
                <a:gd name="T14" fmla="*/ 15 w 219"/>
                <a:gd name="T15" fmla="*/ 227 h 266"/>
                <a:gd name="T16" fmla="*/ 8 w 219"/>
                <a:gd name="T17" fmla="*/ 234 h 266"/>
                <a:gd name="T18" fmla="*/ 7 w 219"/>
                <a:gd name="T19" fmla="*/ 223 h 266"/>
                <a:gd name="T20" fmla="*/ 12 w 219"/>
                <a:gd name="T21" fmla="*/ 213 h 266"/>
                <a:gd name="T22" fmla="*/ 15 w 219"/>
                <a:gd name="T23" fmla="*/ 193 h 266"/>
                <a:gd name="T24" fmla="*/ 13 w 219"/>
                <a:gd name="T25" fmla="*/ 173 h 266"/>
                <a:gd name="T26" fmla="*/ 11 w 219"/>
                <a:gd name="T27" fmla="*/ 162 h 266"/>
                <a:gd name="T28" fmla="*/ 14 w 219"/>
                <a:gd name="T29" fmla="*/ 152 h 266"/>
                <a:gd name="T30" fmla="*/ 9 w 219"/>
                <a:gd name="T31" fmla="*/ 142 h 266"/>
                <a:gd name="T32" fmla="*/ 0 w 219"/>
                <a:gd name="T33" fmla="*/ 133 h 266"/>
                <a:gd name="T34" fmla="*/ 4 w 219"/>
                <a:gd name="T35" fmla="*/ 126 h 266"/>
                <a:gd name="T36" fmla="*/ 75 w 219"/>
                <a:gd name="T37" fmla="*/ 126 h 266"/>
                <a:gd name="T38" fmla="*/ 72 w 219"/>
                <a:gd name="T39" fmla="*/ 96 h 266"/>
                <a:gd name="T40" fmla="*/ 77 w 219"/>
                <a:gd name="T41" fmla="*/ 86 h 266"/>
                <a:gd name="T42" fmla="*/ 93 w 219"/>
                <a:gd name="T43" fmla="*/ 84 h 266"/>
                <a:gd name="T44" fmla="*/ 94 w 219"/>
                <a:gd name="T45" fmla="*/ 31 h 266"/>
                <a:gd name="T46" fmla="*/ 153 w 219"/>
                <a:gd name="T47" fmla="*/ 32 h 266"/>
                <a:gd name="T48" fmla="*/ 153 w 219"/>
                <a:gd name="T49" fmla="*/ 0 h 266"/>
                <a:gd name="T50" fmla="*/ 219 w 219"/>
                <a:gd name="T51" fmla="*/ 51 h 266"/>
                <a:gd name="T52" fmla="*/ 192 w 219"/>
                <a:gd name="T53" fmla="*/ 51 h 266"/>
                <a:gd name="T54" fmla="*/ 200 w 219"/>
                <a:gd name="T55" fmla="*/ 141 h 266"/>
                <a:gd name="T56" fmla="*/ 208 w 219"/>
                <a:gd name="T57" fmla="*/ 230 h 266"/>
                <a:gd name="T58" fmla="*/ 211 w 219"/>
                <a:gd name="T59" fmla="*/ 233 h 266"/>
                <a:gd name="T60" fmla="*/ 207 w 219"/>
                <a:gd name="T61" fmla="*/ 247 h 266"/>
                <a:gd name="T62" fmla="*/ 134 w 219"/>
                <a:gd name="T63" fmla="*/ 248 h 266"/>
                <a:gd name="T64" fmla="*/ 131 w 219"/>
                <a:gd name="T65" fmla="*/ 252 h 266"/>
                <a:gd name="T66" fmla="*/ 124 w 219"/>
                <a:gd name="T67" fmla="*/ 251 h 266"/>
                <a:gd name="T68" fmla="*/ 114 w 219"/>
                <a:gd name="T69" fmla="*/ 255 h 266"/>
                <a:gd name="T70" fmla="*/ 101 w 219"/>
                <a:gd name="T71" fmla="*/ 249 h 266"/>
                <a:gd name="T72" fmla="*/ 95 w 219"/>
                <a:gd name="T73" fmla="*/ 250 h 266"/>
                <a:gd name="T74" fmla="*/ 92 w 219"/>
                <a:gd name="T75" fmla="*/ 262 h 266"/>
                <a:gd name="T76" fmla="*/ 86 w 219"/>
                <a:gd name="T77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9" h="266">
                  <a:moveTo>
                    <a:pt x="86" y="266"/>
                  </a:moveTo>
                  <a:lnTo>
                    <a:pt x="74" y="251"/>
                  </a:lnTo>
                  <a:lnTo>
                    <a:pt x="63" y="236"/>
                  </a:lnTo>
                  <a:lnTo>
                    <a:pt x="51" y="231"/>
                  </a:lnTo>
                  <a:lnTo>
                    <a:pt x="43" y="225"/>
                  </a:lnTo>
                  <a:lnTo>
                    <a:pt x="33" y="225"/>
                  </a:lnTo>
                  <a:lnTo>
                    <a:pt x="24" y="229"/>
                  </a:lnTo>
                  <a:lnTo>
                    <a:pt x="15" y="227"/>
                  </a:lnTo>
                  <a:lnTo>
                    <a:pt x="8" y="234"/>
                  </a:lnTo>
                  <a:lnTo>
                    <a:pt x="7" y="223"/>
                  </a:lnTo>
                  <a:lnTo>
                    <a:pt x="12" y="213"/>
                  </a:lnTo>
                  <a:lnTo>
                    <a:pt x="15" y="193"/>
                  </a:lnTo>
                  <a:lnTo>
                    <a:pt x="13" y="173"/>
                  </a:lnTo>
                  <a:lnTo>
                    <a:pt x="11" y="162"/>
                  </a:lnTo>
                  <a:lnTo>
                    <a:pt x="14" y="152"/>
                  </a:lnTo>
                  <a:lnTo>
                    <a:pt x="9" y="142"/>
                  </a:lnTo>
                  <a:lnTo>
                    <a:pt x="0" y="133"/>
                  </a:lnTo>
                  <a:lnTo>
                    <a:pt x="4" y="126"/>
                  </a:lnTo>
                  <a:lnTo>
                    <a:pt x="75" y="126"/>
                  </a:lnTo>
                  <a:lnTo>
                    <a:pt x="72" y="96"/>
                  </a:lnTo>
                  <a:lnTo>
                    <a:pt x="77" y="86"/>
                  </a:lnTo>
                  <a:lnTo>
                    <a:pt x="93" y="84"/>
                  </a:lnTo>
                  <a:lnTo>
                    <a:pt x="94" y="31"/>
                  </a:lnTo>
                  <a:lnTo>
                    <a:pt x="153" y="32"/>
                  </a:lnTo>
                  <a:lnTo>
                    <a:pt x="153" y="0"/>
                  </a:lnTo>
                  <a:lnTo>
                    <a:pt x="219" y="51"/>
                  </a:lnTo>
                  <a:lnTo>
                    <a:pt x="192" y="51"/>
                  </a:lnTo>
                  <a:lnTo>
                    <a:pt x="200" y="141"/>
                  </a:lnTo>
                  <a:lnTo>
                    <a:pt x="208" y="230"/>
                  </a:lnTo>
                  <a:lnTo>
                    <a:pt x="211" y="233"/>
                  </a:lnTo>
                  <a:lnTo>
                    <a:pt x="207" y="247"/>
                  </a:lnTo>
                  <a:lnTo>
                    <a:pt x="134" y="248"/>
                  </a:lnTo>
                  <a:lnTo>
                    <a:pt x="131" y="252"/>
                  </a:lnTo>
                  <a:lnTo>
                    <a:pt x="124" y="251"/>
                  </a:lnTo>
                  <a:lnTo>
                    <a:pt x="114" y="255"/>
                  </a:lnTo>
                  <a:lnTo>
                    <a:pt x="101" y="249"/>
                  </a:lnTo>
                  <a:lnTo>
                    <a:pt x="95" y="250"/>
                  </a:lnTo>
                  <a:lnTo>
                    <a:pt x="92" y="262"/>
                  </a:lnTo>
                  <a:lnTo>
                    <a:pt x="86" y="266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6" name="Freeform 128"/>
            <p:cNvSpPr>
              <a:spLocks/>
            </p:cNvSpPr>
            <p:nvPr/>
          </p:nvSpPr>
          <p:spPr bwMode="auto">
            <a:xfrm>
              <a:off x="5127625" y="4213225"/>
              <a:ext cx="85725" cy="249238"/>
            </a:xfrm>
            <a:custGeom>
              <a:avLst/>
              <a:gdLst>
                <a:gd name="T0" fmla="*/ 36 w 54"/>
                <a:gd name="T1" fmla="*/ 48 h 157"/>
                <a:gd name="T2" fmla="*/ 30 w 54"/>
                <a:gd name="T3" fmla="*/ 63 h 157"/>
                <a:gd name="T4" fmla="*/ 34 w 54"/>
                <a:gd name="T5" fmla="*/ 91 h 157"/>
                <a:gd name="T6" fmla="*/ 41 w 54"/>
                <a:gd name="T7" fmla="*/ 90 h 157"/>
                <a:gd name="T8" fmla="*/ 47 w 54"/>
                <a:gd name="T9" fmla="*/ 97 h 157"/>
                <a:gd name="T10" fmla="*/ 54 w 54"/>
                <a:gd name="T11" fmla="*/ 112 h 157"/>
                <a:gd name="T12" fmla="*/ 54 w 54"/>
                <a:gd name="T13" fmla="*/ 139 h 157"/>
                <a:gd name="T14" fmla="*/ 46 w 54"/>
                <a:gd name="T15" fmla="*/ 143 h 157"/>
                <a:gd name="T16" fmla="*/ 40 w 54"/>
                <a:gd name="T17" fmla="*/ 157 h 157"/>
                <a:gd name="T18" fmla="*/ 29 w 54"/>
                <a:gd name="T19" fmla="*/ 145 h 157"/>
                <a:gd name="T20" fmla="*/ 28 w 54"/>
                <a:gd name="T21" fmla="*/ 130 h 157"/>
                <a:gd name="T22" fmla="*/ 33 w 54"/>
                <a:gd name="T23" fmla="*/ 120 h 157"/>
                <a:gd name="T24" fmla="*/ 32 w 54"/>
                <a:gd name="T25" fmla="*/ 112 h 157"/>
                <a:gd name="T26" fmla="*/ 25 w 54"/>
                <a:gd name="T27" fmla="*/ 107 h 157"/>
                <a:gd name="T28" fmla="*/ 20 w 54"/>
                <a:gd name="T29" fmla="*/ 109 h 157"/>
                <a:gd name="T30" fmla="*/ 10 w 54"/>
                <a:gd name="T31" fmla="*/ 99 h 157"/>
                <a:gd name="T32" fmla="*/ 0 w 54"/>
                <a:gd name="T33" fmla="*/ 93 h 157"/>
                <a:gd name="T34" fmla="*/ 6 w 54"/>
                <a:gd name="T35" fmla="*/ 74 h 157"/>
                <a:gd name="T36" fmla="*/ 12 w 54"/>
                <a:gd name="T37" fmla="*/ 67 h 157"/>
                <a:gd name="T38" fmla="*/ 9 w 54"/>
                <a:gd name="T39" fmla="*/ 50 h 157"/>
                <a:gd name="T40" fmla="*/ 13 w 54"/>
                <a:gd name="T41" fmla="*/ 33 h 157"/>
                <a:gd name="T42" fmla="*/ 17 w 54"/>
                <a:gd name="T43" fmla="*/ 27 h 157"/>
                <a:gd name="T44" fmla="*/ 13 w 54"/>
                <a:gd name="T45" fmla="*/ 10 h 157"/>
                <a:gd name="T46" fmla="*/ 4 w 54"/>
                <a:gd name="T47" fmla="*/ 0 h 157"/>
                <a:gd name="T48" fmla="*/ 22 w 54"/>
                <a:gd name="T49" fmla="*/ 4 h 157"/>
                <a:gd name="T50" fmla="*/ 25 w 54"/>
                <a:gd name="T51" fmla="*/ 10 h 157"/>
                <a:gd name="T52" fmla="*/ 32 w 54"/>
                <a:gd name="T53" fmla="*/ 20 h 157"/>
                <a:gd name="T54" fmla="*/ 36 w 54"/>
                <a:gd name="T55" fmla="*/ 4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4" h="157">
                  <a:moveTo>
                    <a:pt x="36" y="48"/>
                  </a:moveTo>
                  <a:lnTo>
                    <a:pt x="30" y="63"/>
                  </a:lnTo>
                  <a:lnTo>
                    <a:pt x="34" y="91"/>
                  </a:lnTo>
                  <a:lnTo>
                    <a:pt x="41" y="90"/>
                  </a:lnTo>
                  <a:lnTo>
                    <a:pt x="47" y="97"/>
                  </a:lnTo>
                  <a:lnTo>
                    <a:pt x="54" y="112"/>
                  </a:lnTo>
                  <a:lnTo>
                    <a:pt x="54" y="139"/>
                  </a:lnTo>
                  <a:lnTo>
                    <a:pt x="46" y="143"/>
                  </a:lnTo>
                  <a:lnTo>
                    <a:pt x="40" y="157"/>
                  </a:lnTo>
                  <a:lnTo>
                    <a:pt x="29" y="145"/>
                  </a:lnTo>
                  <a:lnTo>
                    <a:pt x="28" y="130"/>
                  </a:lnTo>
                  <a:lnTo>
                    <a:pt x="33" y="120"/>
                  </a:lnTo>
                  <a:lnTo>
                    <a:pt x="32" y="112"/>
                  </a:lnTo>
                  <a:lnTo>
                    <a:pt x="25" y="107"/>
                  </a:lnTo>
                  <a:lnTo>
                    <a:pt x="20" y="109"/>
                  </a:lnTo>
                  <a:lnTo>
                    <a:pt x="10" y="99"/>
                  </a:lnTo>
                  <a:lnTo>
                    <a:pt x="0" y="93"/>
                  </a:lnTo>
                  <a:lnTo>
                    <a:pt x="6" y="74"/>
                  </a:lnTo>
                  <a:lnTo>
                    <a:pt x="12" y="67"/>
                  </a:lnTo>
                  <a:lnTo>
                    <a:pt x="9" y="50"/>
                  </a:lnTo>
                  <a:lnTo>
                    <a:pt x="13" y="33"/>
                  </a:lnTo>
                  <a:lnTo>
                    <a:pt x="17" y="27"/>
                  </a:lnTo>
                  <a:lnTo>
                    <a:pt x="13" y="10"/>
                  </a:lnTo>
                  <a:lnTo>
                    <a:pt x="4" y="0"/>
                  </a:lnTo>
                  <a:lnTo>
                    <a:pt x="22" y="4"/>
                  </a:lnTo>
                  <a:lnTo>
                    <a:pt x="25" y="10"/>
                  </a:lnTo>
                  <a:lnTo>
                    <a:pt x="32" y="20"/>
                  </a:lnTo>
                  <a:lnTo>
                    <a:pt x="36" y="48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7" name="Freeform 129"/>
            <p:cNvSpPr>
              <a:spLocks noEditPoints="1"/>
            </p:cNvSpPr>
            <p:nvPr/>
          </p:nvSpPr>
          <p:spPr bwMode="auto">
            <a:xfrm>
              <a:off x="7096125" y="3681413"/>
              <a:ext cx="557213" cy="201613"/>
            </a:xfrm>
            <a:custGeom>
              <a:avLst/>
              <a:gdLst>
                <a:gd name="T0" fmla="*/ 1401 w 1439"/>
                <a:gd name="T1" fmla="*/ 208 h 524"/>
                <a:gd name="T2" fmla="*/ 1346 w 1439"/>
                <a:gd name="T3" fmla="*/ 237 h 524"/>
                <a:gd name="T4" fmla="*/ 1281 w 1439"/>
                <a:gd name="T5" fmla="*/ 223 h 524"/>
                <a:gd name="T6" fmla="*/ 1194 w 1439"/>
                <a:gd name="T7" fmla="*/ 223 h 524"/>
                <a:gd name="T8" fmla="*/ 1171 w 1439"/>
                <a:gd name="T9" fmla="*/ 320 h 524"/>
                <a:gd name="T10" fmla="*/ 1143 w 1439"/>
                <a:gd name="T11" fmla="*/ 349 h 524"/>
                <a:gd name="T12" fmla="*/ 1107 w 1439"/>
                <a:gd name="T13" fmla="*/ 468 h 524"/>
                <a:gd name="T14" fmla="*/ 1045 w 1439"/>
                <a:gd name="T15" fmla="*/ 486 h 524"/>
                <a:gd name="T16" fmla="*/ 974 w 1439"/>
                <a:gd name="T17" fmla="*/ 462 h 524"/>
                <a:gd name="T18" fmla="*/ 938 w 1439"/>
                <a:gd name="T19" fmla="*/ 469 h 524"/>
                <a:gd name="T20" fmla="*/ 894 w 1439"/>
                <a:gd name="T21" fmla="*/ 512 h 524"/>
                <a:gd name="T22" fmla="*/ 846 w 1439"/>
                <a:gd name="T23" fmla="*/ 506 h 524"/>
                <a:gd name="T24" fmla="*/ 798 w 1439"/>
                <a:gd name="T25" fmla="*/ 524 h 524"/>
                <a:gd name="T26" fmla="*/ 746 w 1439"/>
                <a:gd name="T27" fmla="*/ 476 h 524"/>
                <a:gd name="T28" fmla="*/ 733 w 1439"/>
                <a:gd name="T29" fmla="*/ 419 h 524"/>
                <a:gd name="T30" fmla="*/ 788 w 1439"/>
                <a:gd name="T31" fmla="*/ 448 h 524"/>
                <a:gd name="T32" fmla="*/ 846 w 1439"/>
                <a:gd name="T33" fmla="*/ 432 h 524"/>
                <a:gd name="T34" fmla="*/ 860 w 1439"/>
                <a:gd name="T35" fmla="*/ 360 h 524"/>
                <a:gd name="T36" fmla="*/ 892 w 1439"/>
                <a:gd name="T37" fmla="*/ 344 h 524"/>
                <a:gd name="T38" fmla="*/ 981 w 1439"/>
                <a:gd name="T39" fmla="*/ 325 h 524"/>
                <a:gd name="T40" fmla="*/ 1033 w 1439"/>
                <a:gd name="T41" fmla="*/ 258 h 524"/>
                <a:gd name="T42" fmla="*/ 1068 w 1439"/>
                <a:gd name="T43" fmla="*/ 204 h 524"/>
                <a:gd name="T44" fmla="*/ 1104 w 1439"/>
                <a:gd name="T45" fmla="*/ 248 h 524"/>
                <a:gd name="T46" fmla="*/ 1119 w 1439"/>
                <a:gd name="T47" fmla="*/ 219 h 524"/>
                <a:gd name="T48" fmla="*/ 1155 w 1439"/>
                <a:gd name="T49" fmla="*/ 222 h 524"/>
                <a:gd name="T50" fmla="*/ 1157 w 1439"/>
                <a:gd name="T51" fmla="*/ 168 h 524"/>
                <a:gd name="T52" fmla="*/ 1159 w 1439"/>
                <a:gd name="T53" fmla="*/ 126 h 524"/>
                <a:gd name="T54" fmla="*/ 1214 w 1439"/>
                <a:gd name="T55" fmla="*/ 66 h 524"/>
                <a:gd name="T56" fmla="*/ 1248 w 1439"/>
                <a:gd name="T57" fmla="*/ 0 h 524"/>
                <a:gd name="T58" fmla="*/ 1278 w 1439"/>
                <a:gd name="T59" fmla="*/ 0 h 524"/>
                <a:gd name="T60" fmla="*/ 1319 w 1439"/>
                <a:gd name="T61" fmla="*/ 43 h 524"/>
                <a:gd name="T62" fmla="*/ 1325 w 1439"/>
                <a:gd name="T63" fmla="*/ 80 h 524"/>
                <a:gd name="T64" fmla="*/ 1375 w 1439"/>
                <a:gd name="T65" fmla="*/ 103 h 524"/>
                <a:gd name="T66" fmla="*/ 1439 w 1439"/>
                <a:gd name="T67" fmla="*/ 129 h 524"/>
                <a:gd name="T68" fmla="*/ 1436 w 1439"/>
                <a:gd name="T69" fmla="*/ 162 h 524"/>
                <a:gd name="T70" fmla="*/ 1385 w 1439"/>
                <a:gd name="T71" fmla="*/ 167 h 524"/>
                <a:gd name="T72" fmla="*/ 1401 w 1439"/>
                <a:gd name="T73" fmla="*/ 208 h 524"/>
                <a:gd name="T74" fmla="*/ 75 w 1439"/>
                <a:gd name="T75" fmla="*/ 61 h 524"/>
                <a:gd name="T76" fmla="*/ 83 w 1439"/>
                <a:gd name="T77" fmla="*/ 105 h 524"/>
                <a:gd name="T78" fmla="*/ 133 w 1439"/>
                <a:gd name="T79" fmla="*/ 95 h 524"/>
                <a:gd name="T80" fmla="*/ 155 w 1439"/>
                <a:gd name="T81" fmla="*/ 60 h 524"/>
                <a:gd name="T82" fmla="*/ 173 w 1439"/>
                <a:gd name="T83" fmla="*/ 68 h 524"/>
                <a:gd name="T84" fmla="*/ 220 w 1439"/>
                <a:gd name="T85" fmla="*/ 119 h 524"/>
                <a:gd name="T86" fmla="*/ 254 w 1439"/>
                <a:gd name="T87" fmla="*/ 176 h 524"/>
                <a:gd name="T88" fmla="*/ 260 w 1439"/>
                <a:gd name="T89" fmla="*/ 233 h 524"/>
                <a:gd name="T90" fmla="*/ 253 w 1439"/>
                <a:gd name="T91" fmla="*/ 272 h 524"/>
                <a:gd name="T92" fmla="*/ 261 w 1439"/>
                <a:gd name="T93" fmla="*/ 301 h 524"/>
                <a:gd name="T94" fmla="*/ 268 w 1439"/>
                <a:gd name="T95" fmla="*/ 352 h 524"/>
                <a:gd name="T96" fmla="*/ 295 w 1439"/>
                <a:gd name="T97" fmla="*/ 375 h 524"/>
                <a:gd name="T98" fmla="*/ 326 w 1439"/>
                <a:gd name="T99" fmla="*/ 451 h 524"/>
                <a:gd name="T100" fmla="*/ 325 w 1439"/>
                <a:gd name="T101" fmla="*/ 479 h 524"/>
                <a:gd name="T102" fmla="*/ 271 w 1439"/>
                <a:gd name="T103" fmla="*/ 485 h 524"/>
                <a:gd name="T104" fmla="*/ 199 w 1439"/>
                <a:gd name="T105" fmla="*/ 422 h 524"/>
                <a:gd name="T106" fmla="*/ 109 w 1439"/>
                <a:gd name="T107" fmla="*/ 354 h 524"/>
                <a:gd name="T108" fmla="*/ 99 w 1439"/>
                <a:gd name="T109" fmla="*/ 311 h 524"/>
                <a:gd name="T110" fmla="*/ 54 w 1439"/>
                <a:gd name="T111" fmla="*/ 254 h 524"/>
                <a:gd name="T112" fmla="*/ 42 w 1439"/>
                <a:gd name="T113" fmla="*/ 184 h 524"/>
                <a:gd name="T114" fmla="*/ 13 w 1439"/>
                <a:gd name="T115" fmla="*/ 137 h 524"/>
                <a:gd name="T116" fmla="*/ 18 w 1439"/>
                <a:gd name="T117" fmla="*/ 75 h 524"/>
                <a:gd name="T118" fmla="*/ 0 w 1439"/>
                <a:gd name="T119" fmla="*/ 39 h 524"/>
                <a:gd name="T120" fmla="*/ 12 w 1439"/>
                <a:gd name="T121" fmla="*/ 24 h 524"/>
                <a:gd name="T122" fmla="*/ 75 w 1439"/>
                <a:gd name="T123" fmla="*/ 61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9" h="524">
                  <a:moveTo>
                    <a:pt x="1401" y="208"/>
                  </a:moveTo>
                  <a:lnTo>
                    <a:pt x="1346" y="237"/>
                  </a:lnTo>
                  <a:lnTo>
                    <a:pt x="1281" y="223"/>
                  </a:lnTo>
                  <a:lnTo>
                    <a:pt x="1194" y="223"/>
                  </a:lnTo>
                  <a:lnTo>
                    <a:pt x="1171" y="320"/>
                  </a:lnTo>
                  <a:lnTo>
                    <a:pt x="1143" y="349"/>
                  </a:lnTo>
                  <a:lnTo>
                    <a:pt x="1107" y="468"/>
                  </a:lnTo>
                  <a:lnTo>
                    <a:pt x="1045" y="486"/>
                  </a:lnTo>
                  <a:lnTo>
                    <a:pt x="974" y="462"/>
                  </a:lnTo>
                  <a:lnTo>
                    <a:pt x="938" y="469"/>
                  </a:lnTo>
                  <a:lnTo>
                    <a:pt x="894" y="512"/>
                  </a:lnTo>
                  <a:lnTo>
                    <a:pt x="846" y="506"/>
                  </a:lnTo>
                  <a:lnTo>
                    <a:pt x="798" y="524"/>
                  </a:lnTo>
                  <a:lnTo>
                    <a:pt x="746" y="476"/>
                  </a:lnTo>
                  <a:lnTo>
                    <a:pt x="733" y="419"/>
                  </a:lnTo>
                  <a:lnTo>
                    <a:pt x="788" y="448"/>
                  </a:lnTo>
                  <a:lnTo>
                    <a:pt x="846" y="432"/>
                  </a:lnTo>
                  <a:lnTo>
                    <a:pt x="860" y="360"/>
                  </a:lnTo>
                  <a:lnTo>
                    <a:pt x="892" y="344"/>
                  </a:lnTo>
                  <a:lnTo>
                    <a:pt x="981" y="325"/>
                  </a:lnTo>
                  <a:lnTo>
                    <a:pt x="1033" y="258"/>
                  </a:lnTo>
                  <a:lnTo>
                    <a:pt x="1068" y="204"/>
                  </a:lnTo>
                  <a:lnTo>
                    <a:pt x="1104" y="248"/>
                  </a:lnTo>
                  <a:lnTo>
                    <a:pt x="1119" y="219"/>
                  </a:lnTo>
                  <a:lnTo>
                    <a:pt x="1155" y="222"/>
                  </a:lnTo>
                  <a:lnTo>
                    <a:pt x="1157" y="168"/>
                  </a:lnTo>
                  <a:lnTo>
                    <a:pt x="1159" y="126"/>
                  </a:lnTo>
                  <a:lnTo>
                    <a:pt x="1214" y="66"/>
                  </a:lnTo>
                  <a:lnTo>
                    <a:pt x="1248" y="0"/>
                  </a:lnTo>
                  <a:lnTo>
                    <a:pt x="1278" y="0"/>
                  </a:lnTo>
                  <a:lnTo>
                    <a:pt x="1319" y="43"/>
                  </a:lnTo>
                  <a:lnTo>
                    <a:pt x="1325" y="80"/>
                  </a:lnTo>
                  <a:lnTo>
                    <a:pt x="1375" y="103"/>
                  </a:lnTo>
                  <a:lnTo>
                    <a:pt x="1439" y="129"/>
                  </a:lnTo>
                  <a:lnTo>
                    <a:pt x="1436" y="162"/>
                  </a:lnTo>
                  <a:lnTo>
                    <a:pt x="1385" y="167"/>
                  </a:lnTo>
                  <a:lnTo>
                    <a:pt x="1401" y="208"/>
                  </a:lnTo>
                  <a:moveTo>
                    <a:pt x="75" y="61"/>
                  </a:moveTo>
                  <a:lnTo>
                    <a:pt x="83" y="105"/>
                  </a:lnTo>
                  <a:lnTo>
                    <a:pt x="133" y="95"/>
                  </a:lnTo>
                  <a:lnTo>
                    <a:pt x="155" y="60"/>
                  </a:lnTo>
                  <a:lnTo>
                    <a:pt x="173" y="68"/>
                  </a:lnTo>
                  <a:lnTo>
                    <a:pt x="220" y="119"/>
                  </a:lnTo>
                  <a:lnTo>
                    <a:pt x="254" y="176"/>
                  </a:lnTo>
                  <a:lnTo>
                    <a:pt x="260" y="233"/>
                  </a:lnTo>
                  <a:lnTo>
                    <a:pt x="253" y="272"/>
                  </a:lnTo>
                  <a:lnTo>
                    <a:pt x="261" y="301"/>
                  </a:lnTo>
                  <a:lnTo>
                    <a:pt x="268" y="352"/>
                  </a:lnTo>
                  <a:lnTo>
                    <a:pt x="295" y="375"/>
                  </a:lnTo>
                  <a:lnTo>
                    <a:pt x="326" y="451"/>
                  </a:lnTo>
                  <a:lnTo>
                    <a:pt x="325" y="479"/>
                  </a:lnTo>
                  <a:lnTo>
                    <a:pt x="271" y="485"/>
                  </a:lnTo>
                  <a:lnTo>
                    <a:pt x="199" y="422"/>
                  </a:lnTo>
                  <a:lnTo>
                    <a:pt x="109" y="354"/>
                  </a:lnTo>
                  <a:lnTo>
                    <a:pt x="99" y="311"/>
                  </a:lnTo>
                  <a:lnTo>
                    <a:pt x="54" y="254"/>
                  </a:lnTo>
                  <a:lnTo>
                    <a:pt x="42" y="184"/>
                  </a:lnTo>
                  <a:lnTo>
                    <a:pt x="13" y="137"/>
                  </a:lnTo>
                  <a:lnTo>
                    <a:pt x="18" y="75"/>
                  </a:lnTo>
                  <a:lnTo>
                    <a:pt x="0" y="39"/>
                  </a:lnTo>
                  <a:lnTo>
                    <a:pt x="12" y="24"/>
                  </a:lnTo>
                  <a:lnTo>
                    <a:pt x="75" y="61"/>
                  </a:lnTo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8" name="Freeform 130"/>
            <p:cNvSpPr>
              <a:spLocks/>
            </p:cNvSpPr>
            <p:nvPr/>
          </p:nvSpPr>
          <p:spPr bwMode="auto">
            <a:xfrm>
              <a:off x="4519612" y="4467225"/>
              <a:ext cx="384175" cy="400050"/>
            </a:xfrm>
            <a:custGeom>
              <a:avLst/>
              <a:gdLst>
                <a:gd name="T0" fmla="*/ 76 w 242"/>
                <a:gd name="T1" fmla="*/ 242 h 252"/>
                <a:gd name="T2" fmla="*/ 64 w 242"/>
                <a:gd name="T3" fmla="*/ 226 h 252"/>
                <a:gd name="T4" fmla="*/ 58 w 242"/>
                <a:gd name="T5" fmla="*/ 211 h 252"/>
                <a:gd name="T6" fmla="*/ 54 w 242"/>
                <a:gd name="T7" fmla="*/ 191 h 252"/>
                <a:gd name="T8" fmla="*/ 50 w 242"/>
                <a:gd name="T9" fmla="*/ 176 h 252"/>
                <a:gd name="T10" fmla="*/ 45 w 242"/>
                <a:gd name="T11" fmla="*/ 144 h 252"/>
                <a:gd name="T12" fmla="*/ 46 w 242"/>
                <a:gd name="T13" fmla="*/ 119 h 252"/>
                <a:gd name="T14" fmla="*/ 44 w 242"/>
                <a:gd name="T15" fmla="*/ 108 h 252"/>
                <a:gd name="T16" fmla="*/ 37 w 242"/>
                <a:gd name="T17" fmla="*/ 99 h 252"/>
                <a:gd name="T18" fmla="*/ 28 w 242"/>
                <a:gd name="T19" fmla="*/ 82 h 252"/>
                <a:gd name="T20" fmla="*/ 19 w 242"/>
                <a:gd name="T21" fmla="*/ 57 h 252"/>
                <a:gd name="T22" fmla="*/ 15 w 242"/>
                <a:gd name="T23" fmla="*/ 44 h 252"/>
                <a:gd name="T24" fmla="*/ 1 w 242"/>
                <a:gd name="T25" fmla="*/ 24 h 252"/>
                <a:gd name="T26" fmla="*/ 0 w 242"/>
                <a:gd name="T27" fmla="*/ 8 h 252"/>
                <a:gd name="T28" fmla="*/ 9 w 242"/>
                <a:gd name="T29" fmla="*/ 4 h 252"/>
                <a:gd name="T30" fmla="*/ 20 w 242"/>
                <a:gd name="T31" fmla="*/ 0 h 252"/>
                <a:gd name="T32" fmla="*/ 32 w 242"/>
                <a:gd name="T33" fmla="*/ 1 h 252"/>
                <a:gd name="T34" fmla="*/ 42 w 242"/>
                <a:gd name="T35" fmla="*/ 10 h 252"/>
                <a:gd name="T36" fmla="*/ 45 w 242"/>
                <a:gd name="T37" fmla="*/ 9 h 252"/>
                <a:gd name="T38" fmla="*/ 119 w 242"/>
                <a:gd name="T39" fmla="*/ 8 h 252"/>
                <a:gd name="T40" fmla="*/ 131 w 242"/>
                <a:gd name="T41" fmla="*/ 18 h 252"/>
                <a:gd name="T42" fmla="*/ 175 w 242"/>
                <a:gd name="T43" fmla="*/ 21 h 252"/>
                <a:gd name="T44" fmla="*/ 208 w 242"/>
                <a:gd name="T45" fmla="*/ 13 h 252"/>
                <a:gd name="T46" fmla="*/ 223 w 242"/>
                <a:gd name="T47" fmla="*/ 8 h 252"/>
                <a:gd name="T48" fmla="*/ 235 w 242"/>
                <a:gd name="T49" fmla="*/ 9 h 252"/>
                <a:gd name="T50" fmla="*/ 242 w 242"/>
                <a:gd name="T51" fmla="*/ 14 h 252"/>
                <a:gd name="T52" fmla="*/ 242 w 242"/>
                <a:gd name="T53" fmla="*/ 15 h 252"/>
                <a:gd name="T54" fmla="*/ 232 w 242"/>
                <a:gd name="T55" fmla="*/ 20 h 252"/>
                <a:gd name="T56" fmla="*/ 226 w 242"/>
                <a:gd name="T57" fmla="*/ 20 h 252"/>
                <a:gd name="T58" fmla="*/ 214 w 242"/>
                <a:gd name="T59" fmla="*/ 28 h 252"/>
                <a:gd name="T60" fmla="*/ 208 w 242"/>
                <a:gd name="T61" fmla="*/ 20 h 252"/>
                <a:gd name="T62" fmla="*/ 179 w 242"/>
                <a:gd name="T63" fmla="*/ 27 h 252"/>
                <a:gd name="T64" fmla="*/ 166 w 242"/>
                <a:gd name="T65" fmla="*/ 28 h 252"/>
                <a:gd name="T66" fmla="*/ 163 w 242"/>
                <a:gd name="T67" fmla="*/ 102 h 252"/>
                <a:gd name="T68" fmla="*/ 145 w 242"/>
                <a:gd name="T69" fmla="*/ 102 h 252"/>
                <a:gd name="T70" fmla="*/ 143 w 242"/>
                <a:gd name="T71" fmla="*/ 163 h 252"/>
                <a:gd name="T72" fmla="*/ 139 w 242"/>
                <a:gd name="T73" fmla="*/ 240 h 252"/>
                <a:gd name="T74" fmla="*/ 123 w 242"/>
                <a:gd name="T75" fmla="*/ 250 h 252"/>
                <a:gd name="T76" fmla="*/ 114 w 242"/>
                <a:gd name="T77" fmla="*/ 252 h 252"/>
                <a:gd name="T78" fmla="*/ 103 w 242"/>
                <a:gd name="T79" fmla="*/ 248 h 252"/>
                <a:gd name="T80" fmla="*/ 95 w 242"/>
                <a:gd name="T81" fmla="*/ 246 h 252"/>
                <a:gd name="T82" fmla="*/ 92 w 242"/>
                <a:gd name="T83" fmla="*/ 238 h 252"/>
                <a:gd name="T84" fmla="*/ 85 w 242"/>
                <a:gd name="T85" fmla="*/ 232 h 252"/>
                <a:gd name="T86" fmla="*/ 76 w 242"/>
                <a:gd name="T87" fmla="*/ 24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2" h="252">
                  <a:moveTo>
                    <a:pt x="76" y="242"/>
                  </a:moveTo>
                  <a:lnTo>
                    <a:pt x="64" y="226"/>
                  </a:lnTo>
                  <a:lnTo>
                    <a:pt x="58" y="211"/>
                  </a:lnTo>
                  <a:lnTo>
                    <a:pt x="54" y="191"/>
                  </a:lnTo>
                  <a:lnTo>
                    <a:pt x="50" y="176"/>
                  </a:lnTo>
                  <a:lnTo>
                    <a:pt x="45" y="144"/>
                  </a:lnTo>
                  <a:lnTo>
                    <a:pt x="46" y="119"/>
                  </a:lnTo>
                  <a:lnTo>
                    <a:pt x="44" y="108"/>
                  </a:lnTo>
                  <a:lnTo>
                    <a:pt x="37" y="99"/>
                  </a:lnTo>
                  <a:lnTo>
                    <a:pt x="28" y="82"/>
                  </a:lnTo>
                  <a:lnTo>
                    <a:pt x="19" y="57"/>
                  </a:lnTo>
                  <a:lnTo>
                    <a:pt x="15" y="44"/>
                  </a:lnTo>
                  <a:lnTo>
                    <a:pt x="1" y="24"/>
                  </a:lnTo>
                  <a:lnTo>
                    <a:pt x="0" y="8"/>
                  </a:lnTo>
                  <a:lnTo>
                    <a:pt x="9" y="4"/>
                  </a:lnTo>
                  <a:lnTo>
                    <a:pt x="20" y="0"/>
                  </a:lnTo>
                  <a:lnTo>
                    <a:pt x="32" y="1"/>
                  </a:lnTo>
                  <a:lnTo>
                    <a:pt x="42" y="10"/>
                  </a:lnTo>
                  <a:lnTo>
                    <a:pt x="45" y="9"/>
                  </a:lnTo>
                  <a:lnTo>
                    <a:pt x="119" y="8"/>
                  </a:lnTo>
                  <a:lnTo>
                    <a:pt x="131" y="18"/>
                  </a:lnTo>
                  <a:lnTo>
                    <a:pt x="175" y="21"/>
                  </a:lnTo>
                  <a:lnTo>
                    <a:pt x="208" y="13"/>
                  </a:lnTo>
                  <a:lnTo>
                    <a:pt x="223" y="8"/>
                  </a:lnTo>
                  <a:lnTo>
                    <a:pt x="235" y="9"/>
                  </a:lnTo>
                  <a:lnTo>
                    <a:pt x="242" y="14"/>
                  </a:lnTo>
                  <a:lnTo>
                    <a:pt x="242" y="15"/>
                  </a:lnTo>
                  <a:lnTo>
                    <a:pt x="232" y="20"/>
                  </a:lnTo>
                  <a:lnTo>
                    <a:pt x="226" y="20"/>
                  </a:lnTo>
                  <a:lnTo>
                    <a:pt x="214" y="28"/>
                  </a:lnTo>
                  <a:lnTo>
                    <a:pt x="208" y="20"/>
                  </a:lnTo>
                  <a:lnTo>
                    <a:pt x="179" y="27"/>
                  </a:lnTo>
                  <a:lnTo>
                    <a:pt x="166" y="28"/>
                  </a:lnTo>
                  <a:lnTo>
                    <a:pt x="163" y="102"/>
                  </a:lnTo>
                  <a:lnTo>
                    <a:pt x="145" y="102"/>
                  </a:lnTo>
                  <a:lnTo>
                    <a:pt x="143" y="163"/>
                  </a:lnTo>
                  <a:lnTo>
                    <a:pt x="139" y="240"/>
                  </a:lnTo>
                  <a:lnTo>
                    <a:pt x="123" y="250"/>
                  </a:lnTo>
                  <a:lnTo>
                    <a:pt x="114" y="252"/>
                  </a:lnTo>
                  <a:lnTo>
                    <a:pt x="103" y="248"/>
                  </a:lnTo>
                  <a:lnTo>
                    <a:pt x="95" y="246"/>
                  </a:lnTo>
                  <a:lnTo>
                    <a:pt x="92" y="238"/>
                  </a:lnTo>
                  <a:lnTo>
                    <a:pt x="85" y="232"/>
                  </a:lnTo>
                  <a:lnTo>
                    <a:pt x="76" y="242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9" name="Freeform 131"/>
            <p:cNvSpPr>
              <a:spLocks/>
            </p:cNvSpPr>
            <p:nvPr/>
          </p:nvSpPr>
          <p:spPr bwMode="auto">
            <a:xfrm>
              <a:off x="8882062" y="4572000"/>
              <a:ext cx="68263" cy="76200"/>
            </a:xfrm>
            <a:custGeom>
              <a:avLst/>
              <a:gdLst>
                <a:gd name="T0" fmla="*/ 26 w 43"/>
                <a:gd name="T1" fmla="*/ 20 h 48"/>
                <a:gd name="T2" fmla="*/ 37 w 43"/>
                <a:gd name="T3" fmla="*/ 33 h 48"/>
                <a:gd name="T4" fmla="*/ 43 w 43"/>
                <a:gd name="T5" fmla="*/ 43 h 48"/>
                <a:gd name="T6" fmla="*/ 35 w 43"/>
                <a:gd name="T7" fmla="*/ 48 h 48"/>
                <a:gd name="T8" fmla="*/ 27 w 43"/>
                <a:gd name="T9" fmla="*/ 42 h 48"/>
                <a:gd name="T10" fmla="*/ 17 w 43"/>
                <a:gd name="T11" fmla="*/ 33 h 48"/>
                <a:gd name="T12" fmla="*/ 8 w 43"/>
                <a:gd name="T13" fmla="*/ 22 h 48"/>
                <a:gd name="T14" fmla="*/ 0 w 43"/>
                <a:gd name="T15" fmla="*/ 7 h 48"/>
                <a:gd name="T16" fmla="*/ 0 w 43"/>
                <a:gd name="T17" fmla="*/ 0 h 48"/>
                <a:gd name="T18" fmla="*/ 7 w 43"/>
                <a:gd name="T19" fmla="*/ 0 h 48"/>
                <a:gd name="T20" fmla="*/ 16 w 43"/>
                <a:gd name="T21" fmla="*/ 8 h 48"/>
                <a:gd name="T22" fmla="*/ 22 w 43"/>
                <a:gd name="T23" fmla="*/ 15 h 48"/>
                <a:gd name="T24" fmla="*/ 26 w 43"/>
                <a:gd name="T25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8">
                  <a:moveTo>
                    <a:pt x="26" y="20"/>
                  </a:moveTo>
                  <a:lnTo>
                    <a:pt x="37" y="33"/>
                  </a:lnTo>
                  <a:lnTo>
                    <a:pt x="43" y="43"/>
                  </a:lnTo>
                  <a:lnTo>
                    <a:pt x="35" y="48"/>
                  </a:lnTo>
                  <a:lnTo>
                    <a:pt x="27" y="42"/>
                  </a:lnTo>
                  <a:lnTo>
                    <a:pt x="17" y="33"/>
                  </a:lnTo>
                  <a:lnTo>
                    <a:pt x="8" y="22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16" y="8"/>
                  </a:lnTo>
                  <a:lnTo>
                    <a:pt x="22" y="15"/>
                  </a:lnTo>
                  <a:lnTo>
                    <a:pt x="26" y="2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0" name="Freeform 132"/>
            <p:cNvSpPr>
              <a:spLocks/>
            </p:cNvSpPr>
            <p:nvPr/>
          </p:nvSpPr>
          <p:spPr bwMode="auto">
            <a:xfrm>
              <a:off x="4191000" y="3135312"/>
              <a:ext cx="446088" cy="388938"/>
            </a:xfrm>
            <a:custGeom>
              <a:avLst/>
              <a:gdLst>
                <a:gd name="T0" fmla="*/ 34 w 281"/>
                <a:gd name="T1" fmla="*/ 239 h 245"/>
                <a:gd name="T2" fmla="*/ 34 w 281"/>
                <a:gd name="T3" fmla="*/ 225 h 245"/>
                <a:gd name="T4" fmla="*/ 13 w 281"/>
                <a:gd name="T5" fmla="*/ 220 h 245"/>
                <a:gd name="T6" fmla="*/ 12 w 281"/>
                <a:gd name="T7" fmla="*/ 210 h 245"/>
                <a:gd name="T8" fmla="*/ 2 w 281"/>
                <a:gd name="T9" fmla="*/ 197 h 245"/>
                <a:gd name="T10" fmla="*/ 0 w 281"/>
                <a:gd name="T11" fmla="*/ 187 h 245"/>
                <a:gd name="T12" fmla="*/ 1 w 281"/>
                <a:gd name="T13" fmla="*/ 177 h 245"/>
                <a:gd name="T14" fmla="*/ 13 w 281"/>
                <a:gd name="T15" fmla="*/ 176 h 245"/>
                <a:gd name="T16" fmla="*/ 19 w 281"/>
                <a:gd name="T17" fmla="*/ 169 h 245"/>
                <a:gd name="T18" fmla="*/ 44 w 281"/>
                <a:gd name="T19" fmla="*/ 167 h 245"/>
                <a:gd name="T20" fmla="*/ 60 w 281"/>
                <a:gd name="T21" fmla="*/ 164 h 245"/>
                <a:gd name="T22" fmla="*/ 62 w 281"/>
                <a:gd name="T23" fmla="*/ 151 h 245"/>
                <a:gd name="T24" fmla="*/ 72 w 281"/>
                <a:gd name="T25" fmla="*/ 137 h 245"/>
                <a:gd name="T26" fmla="*/ 71 w 281"/>
                <a:gd name="T27" fmla="*/ 89 h 245"/>
                <a:gd name="T28" fmla="*/ 97 w 281"/>
                <a:gd name="T29" fmla="*/ 80 h 245"/>
                <a:gd name="T30" fmla="*/ 149 w 281"/>
                <a:gd name="T31" fmla="*/ 39 h 245"/>
                <a:gd name="T32" fmla="*/ 209 w 281"/>
                <a:gd name="T33" fmla="*/ 0 h 245"/>
                <a:gd name="T34" fmla="*/ 238 w 281"/>
                <a:gd name="T35" fmla="*/ 9 h 245"/>
                <a:gd name="T36" fmla="*/ 248 w 281"/>
                <a:gd name="T37" fmla="*/ 20 h 245"/>
                <a:gd name="T38" fmla="*/ 261 w 281"/>
                <a:gd name="T39" fmla="*/ 12 h 245"/>
                <a:gd name="T40" fmla="*/ 266 w 281"/>
                <a:gd name="T41" fmla="*/ 45 h 245"/>
                <a:gd name="T42" fmla="*/ 273 w 281"/>
                <a:gd name="T43" fmla="*/ 50 h 245"/>
                <a:gd name="T44" fmla="*/ 274 w 281"/>
                <a:gd name="T45" fmla="*/ 57 h 245"/>
                <a:gd name="T46" fmla="*/ 281 w 281"/>
                <a:gd name="T47" fmla="*/ 64 h 245"/>
                <a:gd name="T48" fmla="*/ 278 w 281"/>
                <a:gd name="T49" fmla="*/ 73 h 245"/>
                <a:gd name="T50" fmla="*/ 271 w 281"/>
                <a:gd name="T51" fmla="*/ 115 h 245"/>
                <a:gd name="T52" fmla="*/ 271 w 281"/>
                <a:gd name="T53" fmla="*/ 142 h 245"/>
                <a:gd name="T54" fmla="*/ 248 w 281"/>
                <a:gd name="T55" fmla="*/ 162 h 245"/>
                <a:gd name="T56" fmla="*/ 241 w 281"/>
                <a:gd name="T57" fmla="*/ 189 h 245"/>
                <a:gd name="T58" fmla="*/ 249 w 281"/>
                <a:gd name="T59" fmla="*/ 197 h 245"/>
                <a:gd name="T60" fmla="*/ 249 w 281"/>
                <a:gd name="T61" fmla="*/ 210 h 245"/>
                <a:gd name="T62" fmla="*/ 260 w 281"/>
                <a:gd name="T63" fmla="*/ 210 h 245"/>
                <a:gd name="T64" fmla="*/ 259 w 281"/>
                <a:gd name="T65" fmla="*/ 220 h 245"/>
                <a:gd name="T66" fmla="*/ 254 w 281"/>
                <a:gd name="T67" fmla="*/ 221 h 245"/>
                <a:gd name="T68" fmla="*/ 253 w 281"/>
                <a:gd name="T69" fmla="*/ 228 h 245"/>
                <a:gd name="T70" fmla="*/ 250 w 281"/>
                <a:gd name="T71" fmla="*/ 228 h 245"/>
                <a:gd name="T72" fmla="*/ 237 w 281"/>
                <a:gd name="T73" fmla="*/ 206 h 245"/>
                <a:gd name="T74" fmla="*/ 233 w 281"/>
                <a:gd name="T75" fmla="*/ 205 h 245"/>
                <a:gd name="T76" fmla="*/ 219 w 281"/>
                <a:gd name="T77" fmla="*/ 216 h 245"/>
                <a:gd name="T78" fmla="*/ 205 w 281"/>
                <a:gd name="T79" fmla="*/ 210 h 245"/>
                <a:gd name="T80" fmla="*/ 195 w 281"/>
                <a:gd name="T81" fmla="*/ 209 h 245"/>
                <a:gd name="T82" fmla="*/ 189 w 281"/>
                <a:gd name="T83" fmla="*/ 212 h 245"/>
                <a:gd name="T84" fmla="*/ 179 w 281"/>
                <a:gd name="T85" fmla="*/ 212 h 245"/>
                <a:gd name="T86" fmla="*/ 168 w 281"/>
                <a:gd name="T87" fmla="*/ 220 h 245"/>
                <a:gd name="T88" fmla="*/ 159 w 281"/>
                <a:gd name="T89" fmla="*/ 221 h 245"/>
                <a:gd name="T90" fmla="*/ 137 w 281"/>
                <a:gd name="T91" fmla="*/ 210 h 245"/>
                <a:gd name="T92" fmla="*/ 128 w 281"/>
                <a:gd name="T93" fmla="*/ 215 h 245"/>
                <a:gd name="T94" fmla="*/ 119 w 281"/>
                <a:gd name="T95" fmla="*/ 215 h 245"/>
                <a:gd name="T96" fmla="*/ 112 w 281"/>
                <a:gd name="T97" fmla="*/ 207 h 245"/>
                <a:gd name="T98" fmla="*/ 93 w 281"/>
                <a:gd name="T99" fmla="*/ 199 h 245"/>
                <a:gd name="T100" fmla="*/ 74 w 281"/>
                <a:gd name="T101" fmla="*/ 202 h 245"/>
                <a:gd name="T102" fmla="*/ 69 w 281"/>
                <a:gd name="T103" fmla="*/ 206 h 245"/>
                <a:gd name="T104" fmla="*/ 67 w 281"/>
                <a:gd name="T105" fmla="*/ 218 h 245"/>
                <a:gd name="T106" fmla="*/ 61 w 281"/>
                <a:gd name="T107" fmla="*/ 227 h 245"/>
                <a:gd name="T108" fmla="*/ 60 w 281"/>
                <a:gd name="T109" fmla="*/ 245 h 245"/>
                <a:gd name="T110" fmla="*/ 46 w 281"/>
                <a:gd name="T111" fmla="*/ 233 h 245"/>
                <a:gd name="T112" fmla="*/ 40 w 281"/>
                <a:gd name="T113" fmla="*/ 233 h 245"/>
                <a:gd name="T114" fmla="*/ 34 w 281"/>
                <a:gd name="T115" fmla="*/ 23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1" h="245">
                  <a:moveTo>
                    <a:pt x="34" y="239"/>
                  </a:moveTo>
                  <a:lnTo>
                    <a:pt x="34" y="225"/>
                  </a:lnTo>
                  <a:lnTo>
                    <a:pt x="13" y="220"/>
                  </a:lnTo>
                  <a:lnTo>
                    <a:pt x="12" y="210"/>
                  </a:lnTo>
                  <a:lnTo>
                    <a:pt x="2" y="197"/>
                  </a:lnTo>
                  <a:lnTo>
                    <a:pt x="0" y="187"/>
                  </a:lnTo>
                  <a:lnTo>
                    <a:pt x="1" y="177"/>
                  </a:lnTo>
                  <a:lnTo>
                    <a:pt x="13" y="176"/>
                  </a:lnTo>
                  <a:lnTo>
                    <a:pt x="19" y="169"/>
                  </a:lnTo>
                  <a:lnTo>
                    <a:pt x="44" y="167"/>
                  </a:lnTo>
                  <a:lnTo>
                    <a:pt x="60" y="164"/>
                  </a:lnTo>
                  <a:lnTo>
                    <a:pt x="62" y="151"/>
                  </a:lnTo>
                  <a:lnTo>
                    <a:pt x="72" y="137"/>
                  </a:lnTo>
                  <a:lnTo>
                    <a:pt x="71" y="89"/>
                  </a:lnTo>
                  <a:lnTo>
                    <a:pt x="97" y="80"/>
                  </a:lnTo>
                  <a:lnTo>
                    <a:pt x="149" y="39"/>
                  </a:lnTo>
                  <a:lnTo>
                    <a:pt x="209" y="0"/>
                  </a:lnTo>
                  <a:lnTo>
                    <a:pt x="238" y="9"/>
                  </a:lnTo>
                  <a:lnTo>
                    <a:pt x="248" y="20"/>
                  </a:lnTo>
                  <a:lnTo>
                    <a:pt x="261" y="12"/>
                  </a:lnTo>
                  <a:lnTo>
                    <a:pt x="266" y="45"/>
                  </a:lnTo>
                  <a:lnTo>
                    <a:pt x="273" y="50"/>
                  </a:lnTo>
                  <a:lnTo>
                    <a:pt x="274" y="57"/>
                  </a:lnTo>
                  <a:lnTo>
                    <a:pt x="281" y="64"/>
                  </a:lnTo>
                  <a:lnTo>
                    <a:pt x="278" y="73"/>
                  </a:lnTo>
                  <a:lnTo>
                    <a:pt x="271" y="115"/>
                  </a:lnTo>
                  <a:lnTo>
                    <a:pt x="271" y="142"/>
                  </a:lnTo>
                  <a:lnTo>
                    <a:pt x="248" y="162"/>
                  </a:lnTo>
                  <a:lnTo>
                    <a:pt x="241" y="189"/>
                  </a:lnTo>
                  <a:lnTo>
                    <a:pt x="249" y="197"/>
                  </a:lnTo>
                  <a:lnTo>
                    <a:pt x="249" y="210"/>
                  </a:lnTo>
                  <a:lnTo>
                    <a:pt x="260" y="210"/>
                  </a:lnTo>
                  <a:lnTo>
                    <a:pt x="259" y="220"/>
                  </a:lnTo>
                  <a:lnTo>
                    <a:pt x="254" y="221"/>
                  </a:lnTo>
                  <a:lnTo>
                    <a:pt x="253" y="228"/>
                  </a:lnTo>
                  <a:lnTo>
                    <a:pt x="250" y="228"/>
                  </a:lnTo>
                  <a:lnTo>
                    <a:pt x="237" y="206"/>
                  </a:lnTo>
                  <a:lnTo>
                    <a:pt x="233" y="205"/>
                  </a:lnTo>
                  <a:lnTo>
                    <a:pt x="219" y="216"/>
                  </a:lnTo>
                  <a:lnTo>
                    <a:pt x="205" y="210"/>
                  </a:lnTo>
                  <a:lnTo>
                    <a:pt x="195" y="209"/>
                  </a:lnTo>
                  <a:lnTo>
                    <a:pt x="189" y="212"/>
                  </a:lnTo>
                  <a:lnTo>
                    <a:pt x="179" y="212"/>
                  </a:lnTo>
                  <a:lnTo>
                    <a:pt x="168" y="220"/>
                  </a:lnTo>
                  <a:lnTo>
                    <a:pt x="159" y="221"/>
                  </a:lnTo>
                  <a:lnTo>
                    <a:pt x="137" y="210"/>
                  </a:lnTo>
                  <a:lnTo>
                    <a:pt x="128" y="215"/>
                  </a:lnTo>
                  <a:lnTo>
                    <a:pt x="119" y="215"/>
                  </a:lnTo>
                  <a:lnTo>
                    <a:pt x="112" y="207"/>
                  </a:lnTo>
                  <a:lnTo>
                    <a:pt x="93" y="199"/>
                  </a:lnTo>
                  <a:lnTo>
                    <a:pt x="74" y="202"/>
                  </a:lnTo>
                  <a:lnTo>
                    <a:pt x="69" y="206"/>
                  </a:lnTo>
                  <a:lnTo>
                    <a:pt x="67" y="218"/>
                  </a:lnTo>
                  <a:lnTo>
                    <a:pt x="61" y="227"/>
                  </a:lnTo>
                  <a:lnTo>
                    <a:pt x="60" y="245"/>
                  </a:lnTo>
                  <a:lnTo>
                    <a:pt x="46" y="233"/>
                  </a:lnTo>
                  <a:lnTo>
                    <a:pt x="40" y="233"/>
                  </a:lnTo>
                  <a:lnTo>
                    <a:pt x="34" y="239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1" name="Freeform 133"/>
            <p:cNvSpPr>
              <a:spLocks/>
            </p:cNvSpPr>
            <p:nvPr/>
          </p:nvSpPr>
          <p:spPr bwMode="auto">
            <a:xfrm>
              <a:off x="4260850" y="3451225"/>
              <a:ext cx="342900" cy="317500"/>
            </a:xfrm>
            <a:custGeom>
              <a:avLst/>
              <a:gdLst>
                <a:gd name="T0" fmla="*/ 106 w 216"/>
                <a:gd name="T1" fmla="*/ 189 h 200"/>
                <a:gd name="T2" fmla="*/ 87 w 216"/>
                <a:gd name="T3" fmla="*/ 197 h 200"/>
                <a:gd name="T4" fmla="*/ 80 w 216"/>
                <a:gd name="T5" fmla="*/ 196 h 200"/>
                <a:gd name="T6" fmla="*/ 73 w 216"/>
                <a:gd name="T7" fmla="*/ 200 h 200"/>
                <a:gd name="T8" fmla="*/ 59 w 216"/>
                <a:gd name="T9" fmla="*/ 200 h 200"/>
                <a:gd name="T10" fmla="*/ 49 w 216"/>
                <a:gd name="T11" fmla="*/ 187 h 200"/>
                <a:gd name="T12" fmla="*/ 43 w 216"/>
                <a:gd name="T13" fmla="*/ 172 h 200"/>
                <a:gd name="T14" fmla="*/ 30 w 216"/>
                <a:gd name="T15" fmla="*/ 158 h 200"/>
                <a:gd name="T16" fmla="*/ 16 w 216"/>
                <a:gd name="T17" fmla="*/ 158 h 200"/>
                <a:gd name="T18" fmla="*/ 0 w 216"/>
                <a:gd name="T19" fmla="*/ 158 h 200"/>
                <a:gd name="T20" fmla="*/ 1 w 216"/>
                <a:gd name="T21" fmla="*/ 125 h 200"/>
                <a:gd name="T22" fmla="*/ 0 w 216"/>
                <a:gd name="T23" fmla="*/ 112 h 200"/>
                <a:gd name="T24" fmla="*/ 4 w 216"/>
                <a:gd name="T25" fmla="*/ 98 h 200"/>
                <a:gd name="T26" fmla="*/ 9 w 216"/>
                <a:gd name="T27" fmla="*/ 92 h 200"/>
                <a:gd name="T28" fmla="*/ 18 w 216"/>
                <a:gd name="T29" fmla="*/ 79 h 200"/>
                <a:gd name="T30" fmla="*/ 16 w 216"/>
                <a:gd name="T31" fmla="*/ 74 h 200"/>
                <a:gd name="T32" fmla="*/ 20 w 216"/>
                <a:gd name="T33" fmla="*/ 65 h 200"/>
                <a:gd name="T34" fmla="*/ 16 w 216"/>
                <a:gd name="T35" fmla="*/ 53 h 200"/>
                <a:gd name="T36" fmla="*/ 16 w 216"/>
                <a:gd name="T37" fmla="*/ 46 h 200"/>
                <a:gd name="T38" fmla="*/ 17 w 216"/>
                <a:gd name="T39" fmla="*/ 28 h 200"/>
                <a:gd name="T40" fmla="*/ 23 w 216"/>
                <a:gd name="T41" fmla="*/ 19 h 200"/>
                <a:gd name="T42" fmla="*/ 25 w 216"/>
                <a:gd name="T43" fmla="*/ 7 h 200"/>
                <a:gd name="T44" fmla="*/ 30 w 216"/>
                <a:gd name="T45" fmla="*/ 3 h 200"/>
                <a:gd name="T46" fmla="*/ 49 w 216"/>
                <a:gd name="T47" fmla="*/ 0 h 200"/>
                <a:gd name="T48" fmla="*/ 68 w 216"/>
                <a:gd name="T49" fmla="*/ 8 h 200"/>
                <a:gd name="T50" fmla="*/ 75 w 216"/>
                <a:gd name="T51" fmla="*/ 16 h 200"/>
                <a:gd name="T52" fmla="*/ 84 w 216"/>
                <a:gd name="T53" fmla="*/ 16 h 200"/>
                <a:gd name="T54" fmla="*/ 93 w 216"/>
                <a:gd name="T55" fmla="*/ 11 h 200"/>
                <a:gd name="T56" fmla="*/ 115 w 216"/>
                <a:gd name="T57" fmla="*/ 22 h 200"/>
                <a:gd name="T58" fmla="*/ 124 w 216"/>
                <a:gd name="T59" fmla="*/ 21 h 200"/>
                <a:gd name="T60" fmla="*/ 135 w 216"/>
                <a:gd name="T61" fmla="*/ 13 h 200"/>
                <a:gd name="T62" fmla="*/ 145 w 216"/>
                <a:gd name="T63" fmla="*/ 13 h 200"/>
                <a:gd name="T64" fmla="*/ 151 w 216"/>
                <a:gd name="T65" fmla="*/ 10 h 200"/>
                <a:gd name="T66" fmla="*/ 161 w 216"/>
                <a:gd name="T67" fmla="*/ 11 h 200"/>
                <a:gd name="T68" fmla="*/ 175 w 216"/>
                <a:gd name="T69" fmla="*/ 17 h 200"/>
                <a:gd name="T70" fmla="*/ 189 w 216"/>
                <a:gd name="T71" fmla="*/ 6 h 200"/>
                <a:gd name="T72" fmla="*/ 193 w 216"/>
                <a:gd name="T73" fmla="*/ 7 h 200"/>
                <a:gd name="T74" fmla="*/ 206 w 216"/>
                <a:gd name="T75" fmla="*/ 29 h 200"/>
                <a:gd name="T76" fmla="*/ 209 w 216"/>
                <a:gd name="T77" fmla="*/ 29 h 200"/>
                <a:gd name="T78" fmla="*/ 216 w 216"/>
                <a:gd name="T79" fmla="*/ 37 h 200"/>
                <a:gd name="T80" fmla="*/ 214 w 216"/>
                <a:gd name="T81" fmla="*/ 41 h 200"/>
                <a:gd name="T82" fmla="*/ 214 w 216"/>
                <a:gd name="T83" fmla="*/ 48 h 200"/>
                <a:gd name="T84" fmla="*/ 199 w 216"/>
                <a:gd name="T85" fmla="*/ 64 h 200"/>
                <a:gd name="T86" fmla="*/ 194 w 216"/>
                <a:gd name="T87" fmla="*/ 77 h 200"/>
                <a:gd name="T88" fmla="*/ 191 w 216"/>
                <a:gd name="T89" fmla="*/ 88 h 200"/>
                <a:gd name="T90" fmla="*/ 187 w 216"/>
                <a:gd name="T91" fmla="*/ 93 h 200"/>
                <a:gd name="T92" fmla="*/ 184 w 216"/>
                <a:gd name="T93" fmla="*/ 107 h 200"/>
                <a:gd name="T94" fmla="*/ 174 w 216"/>
                <a:gd name="T95" fmla="*/ 116 h 200"/>
                <a:gd name="T96" fmla="*/ 172 w 216"/>
                <a:gd name="T97" fmla="*/ 126 h 200"/>
                <a:gd name="T98" fmla="*/ 167 w 216"/>
                <a:gd name="T99" fmla="*/ 135 h 200"/>
                <a:gd name="T100" fmla="*/ 166 w 216"/>
                <a:gd name="T101" fmla="*/ 143 h 200"/>
                <a:gd name="T102" fmla="*/ 153 w 216"/>
                <a:gd name="T103" fmla="*/ 150 h 200"/>
                <a:gd name="T104" fmla="*/ 143 w 216"/>
                <a:gd name="T105" fmla="*/ 142 h 200"/>
                <a:gd name="T106" fmla="*/ 136 w 216"/>
                <a:gd name="T107" fmla="*/ 142 h 200"/>
                <a:gd name="T108" fmla="*/ 125 w 216"/>
                <a:gd name="T109" fmla="*/ 154 h 200"/>
                <a:gd name="T110" fmla="*/ 120 w 216"/>
                <a:gd name="T111" fmla="*/ 155 h 200"/>
                <a:gd name="T112" fmla="*/ 111 w 216"/>
                <a:gd name="T113" fmla="*/ 175 h 200"/>
                <a:gd name="T114" fmla="*/ 106 w 216"/>
                <a:gd name="T115" fmla="*/ 18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6" h="200">
                  <a:moveTo>
                    <a:pt x="106" y="189"/>
                  </a:moveTo>
                  <a:lnTo>
                    <a:pt x="87" y="197"/>
                  </a:lnTo>
                  <a:lnTo>
                    <a:pt x="80" y="196"/>
                  </a:lnTo>
                  <a:lnTo>
                    <a:pt x="73" y="200"/>
                  </a:lnTo>
                  <a:lnTo>
                    <a:pt x="59" y="200"/>
                  </a:lnTo>
                  <a:lnTo>
                    <a:pt x="49" y="187"/>
                  </a:lnTo>
                  <a:lnTo>
                    <a:pt x="43" y="172"/>
                  </a:lnTo>
                  <a:lnTo>
                    <a:pt x="30" y="158"/>
                  </a:lnTo>
                  <a:lnTo>
                    <a:pt x="16" y="158"/>
                  </a:lnTo>
                  <a:lnTo>
                    <a:pt x="0" y="158"/>
                  </a:lnTo>
                  <a:lnTo>
                    <a:pt x="1" y="125"/>
                  </a:lnTo>
                  <a:lnTo>
                    <a:pt x="0" y="112"/>
                  </a:lnTo>
                  <a:lnTo>
                    <a:pt x="4" y="98"/>
                  </a:lnTo>
                  <a:lnTo>
                    <a:pt x="9" y="92"/>
                  </a:lnTo>
                  <a:lnTo>
                    <a:pt x="18" y="79"/>
                  </a:lnTo>
                  <a:lnTo>
                    <a:pt x="16" y="74"/>
                  </a:lnTo>
                  <a:lnTo>
                    <a:pt x="20" y="65"/>
                  </a:lnTo>
                  <a:lnTo>
                    <a:pt x="16" y="53"/>
                  </a:lnTo>
                  <a:lnTo>
                    <a:pt x="16" y="46"/>
                  </a:lnTo>
                  <a:lnTo>
                    <a:pt x="17" y="28"/>
                  </a:lnTo>
                  <a:lnTo>
                    <a:pt x="23" y="19"/>
                  </a:lnTo>
                  <a:lnTo>
                    <a:pt x="25" y="7"/>
                  </a:lnTo>
                  <a:lnTo>
                    <a:pt x="30" y="3"/>
                  </a:lnTo>
                  <a:lnTo>
                    <a:pt x="49" y="0"/>
                  </a:lnTo>
                  <a:lnTo>
                    <a:pt x="68" y="8"/>
                  </a:lnTo>
                  <a:lnTo>
                    <a:pt x="75" y="16"/>
                  </a:lnTo>
                  <a:lnTo>
                    <a:pt x="84" y="16"/>
                  </a:lnTo>
                  <a:lnTo>
                    <a:pt x="93" y="11"/>
                  </a:lnTo>
                  <a:lnTo>
                    <a:pt x="115" y="22"/>
                  </a:lnTo>
                  <a:lnTo>
                    <a:pt x="124" y="21"/>
                  </a:lnTo>
                  <a:lnTo>
                    <a:pt x="135" y="13"/>
                  </a:lnTo>
                  <a:lnTo>
                    <a:pt x="145" y="13"/>
                  </a:lnTo>
                  <a:lnTo>
                    <a:pt x="151" y="10"/>
                  </a:lnTo>
                  <a:lnTo>
                    <a:pt x="161" y="11"/>
                  </a:lnTo>
                  <a:lnTo>
                    <a:pt x="175" y="17"/>
                  </a:lnTo>
                  <a:lnTo>
                    <a:pt x="189" y="6"/>
                  </a:lnTo>
                  <a:lnTo>
                    <a:pt x="193" y="7"/>
                  </a:lnTo>
                  <a:lnTo>
                    <a:pt x="206" y="29"/>
                  </a:lnTo>
                  <a:lnTo>
                    <a:pt x="209" y="29"/>
                  </a:lnTo>
                  <a:lnTo>
                    <a:pt x="216" y="37"/>
                  </a:lnTo>
                  <a:lnTo>
                    <a:pt x="214" y="41"/>
                  </a:lnTo>
                  <a:lnTo>
                    <a:pt x="214" y="48"/>
                  </a:lnTo>
                  <a:lnTo>
                    <a:pt x="199" y="64"/>
                  </a:lnTo>
                  <a:lnTo>
                    <a:pt x="194" y="77"/>
                  </a:lnTo>
                  <a:lnTo>
                    <a:pt x="191" y="88"/>
                  </a:lnTo>
                  <a:lnTo>
                    <a:pt x="187" y="93"/>
                  </a:lnTo>
                  <a:lnTo>
                    <a:pt x="184" y="107"/>
                  </a:lnTo>
                  <a:lnTo>
                    <a:pt x="174" y="116"/>
                  </a:lnTo>
                  <a:lnTo>
                    <a:pt x="172" y="126"/>
                  </a:lnTo>
                  <a:lnTo>
                    <a:pt x="167" y="135"/>
                  </a:lnTo>
                  <a:lnTo>
                    <a:pt x="166" y="143"/>
                  </a:lnTo>
                  <a:lnTo>
                    <a:pt x="153" y="150"/>
                  </a:lnTo>
                  <a:lnTo>
                    <a:pt x="143" y="142"/>
                  </a:lnTo>
                  <a:lnTo>
                    <a:pt x="136" y="142"/>
                  </a:lnTo>
                  <a:lnTo>
                    <a:pt x="125" y="154"/>
                  </a:lnTo>
                  <a:lnTo>
                    <a:pt x="120" y="155"/>
                  </a:lnTo>
                  <a:lnTo>
                    <a:pt x="111" y="175"/>
                  </a:lnTo>
                  <a:lnTo>
                    <a:pt x="106" y="189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2" name="Freeform 134"/>
            <p:cNvSpPr>
              <a:spLocks/>
            </p:cNvSpPr>
            <p:nvPr/>
          </p:nvSpPr>
          <p:spPr bwMode="auto">
            <a:xfrm>
              <a:off x="1643062" y="3413125"/>
              <a:ext cx="136525" cy="142875"/>
            </a:xfrm>
            <a:custGeom>
              <a:avLst/>
              <a:gdLst>
                <a:gd name="T0" fmla="*/ 33 w 86"/>
                <a:gd name="T1" fmla="*/ 82 h 90"/>
                <a:gd name="T2" fmla="*/ 27 w 86"/>
                <a:gd name="T3" fmla="*/ 75 h 90"/>
                <a:gd name="T4" fmla="*/ 19 w 86"/>
                <a:gd name="T5" fmla="*/ 67 h 90"/>
                <a:gd name="T6" fmla="*/ 15 w 86"/>
                <a:gd name="T7" fmla="*/ 60 h 90"/>
                <a:gd name="T8" fmla="*/ 8 w 86"/>
                <a:gd name="T9" fmla="*/ 54 h 90"/>
                <a:gd name="T10" fmla="*/ 0 w 86"/>
                <a:gd name="T11" fmla="*/ 44 h 90"/>
                <a:gd name="T12" fmla="*/ 2 w 86"/>
                <a:gd name="T13" fmla="*/ 41 h 90"/>
                <a:gd name="T14" fmla="*/ 5 w 86"/>
                <a:gd name="T15" fmla="*/ 44 h 90"/>
                <a:gd name="T16" fmla="*/ 6 w 86"/>
                <a:gd name="T17" fmla="*/ 43 h 90"/>
                <a:gd name="T18" fmla="*/ 12 w 86"/>
                <a:gd name="T19" fmla="*/ 42 h 90"/>
                <a:gd name="T20" fmla="*/ 15 w 86"/>
                <a:gd name="T21" fmla="*/ 37 h 90"/>
                <a:gd name="T22" fmla="*/ 18 w 86"/>
                <a:gd name="T23" fmla="*/ 37 h 90"/>
                <a:gd name="T24" fmla="*/ 18 w 86"/>
                <a:gd name="T25" fmla="*/ 27 h 90"/>
                <a:gd name="T26" fmla="*/ 23 w 86"/>
                <a:gd name="T27" fmla="*/ 26 h 90"/>
                <a:gd name="T28" fmla="*/ 26 w 86"/>
                <a:gd name="T29" fmla="*/ 26 h 90"/>
                <a:gd name="T30" fmla="*/ 31 w 86"/>
                <a:gd name="T31" fmla="*/ 21 h 90"/>
                <a:gd name="T32" fmla="*/ 36 w 86"/>
                <a:gd name="T33" fmla="*/ 25 h 90"/>
                <a:gd name="T34" fmla="*/ 38 w 86"/>
                <a:gd name="T35" fmla="*/ 22 h 90"/>
                <a:gd name="T36" fmla="*/ 41 w 86"/>
                <a:gd name="T37" fmla="*/ 20 h 90"/>
                <a:gd name="T38" fmla="*/ 48 w 86"/>
                <a:gd name="T39" fmla="*/ 14 h 90"/>
                <a:gd name="T40" fmla="*/ 49 w 86"/>
                <a:gd name="T41" fmla="*/ 10 h 90"/>
                <a:gd name="T42" fmla="*/ 51 w 86"/>
                <a:gd name="T43" fmla="*/ 10 h 90"/>
                <a:gd name="T44" fmla="*/ 54 w 86"/>
                <a:gd name="T45" fmla="*/ 5 h 90"/>
                <a:gd name="T46" fmla="*/ 56 w 86"/>
                <a:gd name="T47" fmla="*/ 5 h 90"/>
                <a:gd name="T48" fmla="*/ 58 w 86"/>
                <a:gd name="T49" fmla="*/ 8 h 90"/>
                <a:gd name="T50" fmla="*/ 62 w 86"/>
                <a:gd name="T51" fmla="*/ 9 h 90"/>
                <a:gd name="T52" fmla="*/ 66 w 86"/>
                <a:gd name="T53" fmla="*/ 6 h 90"/>
                <a:gd name="T54" fmla="*/ 71 w 86"/>
                <a:gd name="T55" fmla="*/ 6 h 90"/>
                <a:gd name="T56" fmla="*/ 77 w 86"/>
                <a:gd name="T57" fmla="*/ 3 h 90"/>
                <a:gd name="T58" fmla="*/ 80 w 86"/>
                <a:gd name="T59" fmla="*/ 0 h 90"/>
                <a:gd name="T60" fmla="*/ 86 w 86"/>
                <a:gd name="T61" fmla="*/ 1 h 90"/>
                <a:gd name="T62" fmla="*/ 85 w 86"/>
                <a:gd name="T63" fmla="*/ 3 h 90"/>
                <a:gd name="T64" fmla="*/ 83 w 86"/>
                <a:gd name="T65" fmla="*/ 8 h 90"/>
                <a:gd name="T66" fmla="*/ 84 w 86"/>
                <a:gd name="T67" fmla="*/ 15 h 90"/>
                <a:gd name="T68" fmla="*/ 79 w 86"/>
                <a:gd name="T69" fmla="*/ 22 h 90"/>
                <a:gd name="T70" fmla="*/ 77 w 86"/>
                <a:gd name="T71" fmla="*/ 30 h 90"/>
                <a:gd name="T72" fmla="*/ 76 w 86"/>
                <a:gd name="T73" fmla="*/ 40 h 90"/>
                <a:gd name="T74" fmla="*/ 76 w 86"/>
                <a:gd name="T75" fmla="*/ 45 h 90"/>
                <a:gd name="T76" fmla="*/ 76 w 86"/>
                <a:gd name="T77" fmla="*/ 54 h 90"/>
                <a:gd name="T78" fmla="*/ 73 w 86"/>
                <a:gd name="T79" fmla="*/ 56 h 90"/>
                <a:gd name="T80" fmla="*/ 70 w 86"/>
                <a:gd name="T81" fmla="*/ 65 h 90"/>
                <a:gd name="T82" fmla="*/ 71 w 86"/>
                <a:gd name="T83" fmla="*/ 71 h 90"/>
                <a:gd name="T84" fmla="*/ 67 w 86"/>
                <a:gd name="T85" fmla="*/ 76 h 90"/>
                <a:gd name="T86" fmla="*/ 67 w 86"/>
                <a:gd name="T87" fmla="*/ 82 h 90"/>
                <a:gd name="T88" fmla="*/ 70 w 86"/>
                <a:gd name="T89" fmla="*/ 85 h 90"/>
                <a:gd name="T90" fmla="*/ 65 w 86"/>
                <a:gd name="T91" fmla="*/ 90 h 90"/>
                <a:gd name="T92" fmla="*/ 60 w 86"/>
                <a:gd name="T93" fmla="*/ 88 h 90"/>
                <a:gd name="T94" fmla="*/ 57 w 86"/>
                <a:gd name="T95" fmla="*/ 84 h 90"/>
                <a:gd name="T96" fmla="*/ 52 w 86"/>
                <a:gd name="T97" fmla="*/ 82 h 90"/>
                <a:gd name="T98" fmla="*/ 47 w 86"/>
                <a:gd name="T99" fmla="*/ 85 h 90"/>
                <a:gd name="T100" fmla="*/ 36 w 86"/>
                <a:gd name="T101" fmla="*/ 79 h 90"/>
                <a:gd name="T102" fmla="*/ 33 w 86"/>
                <a:gd name="T103" fmla="*/ 8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6" h="90">
                  <a:moveTo>
                    <a:pt x="33" y="82"/>
                  </a:moveTo>
                  <a:lnTo>
                    <a:pt x="27" y="75"/>
                  </a:lnTo>
                  <a:lnTo>
                    <a:pt x="19" y="67"/>
                  </a:lnTo>
                  <a:lnTo>
                    <a:pt x="15" y="60"/>
                  </a:lnTo>
                  <a:lnTo>
                    <a:pt x="8" y="54"/>
                  </a:lnTo>
                  <a:lnTo>
                    <a:pt x="0" y="44"/>
                  </a:lnTo>
                  <a:lnTo>
                    <a:pt x="2" y="41"/>
                  </a:lnTo>
                  <a:lnTo>
                    <a:pt x="5" y="44"/>
                  </a:lnTo>
                  <a:lnTo>
                    <a:pt x="6" y="43"/>
                  </a:lnTo>
                  <a:lnTo>
                    <a:pt x="12" y="42"/>
                  </a:lnTo>
                  <a:lnTo>
                    <a:pt x="15" y="37"/>
                  </a:lnTo>
                  <a:lnTo>
                    <a:pt x="18" y="37"/>
                  </a:lnTo>
                  <a:lnTo>
                    <a:pt x="18" y="27"/>
                  </a:lnTo>
                  <a:lnTo>
                    <a:pt x="23" y="26"/>
                  </a:lnTo>
                  <a:lnTo>
                    <a:pt x="26" y="26"/>
                  </a:lnTo>
                  <a:lnTo>
                    <a:pt x="31" y="21"/>
                  </a:lnTo>
                  <a:lnTo>
                    <a:pt x="36" y="25"/>
                  </a:lnTo>
                  <a:lnTo>
                    <a:pt x="38" y="22"/>
                  </a:lnTo>
                  <a:lnTo>
                    <a:pt x="41" y="20"/>
                  </a:lnTo>
                  <a:lnTo>
                    <a:pt x="48" y="14"/>
                  </a:lnTo>
                  <a:lnTo>
                    <a:pt x="49" y="10"/>
                  </a:lnTo>
                  <a:lnTo>
                    <a:pt x="51" y="10"/>
                  </a:lnTo>
                  <a:lnTo>
                    <a:pt x="54" y="5"/>
                  </a:lnTo>
                  <a:lnTo>
                    <a:pt x="56" y="5"/>
                  </a:lnTo>
                  <a:lnTo>
                    <a:pt x="58" y="8"/>
                  </a:lnTo>
                  <a:lnTo>
                    <a:pt x="62" y="9"/>
                  </a:lnTo>
                  <a:lnTo>
                    <a:pt x="66" y="6"/>
                  </a:lnTo>
                  <a:lnTo>
                    <a:pt x="71" y="6"/>
                  </a:lnTo>
                  <a:lnTo>
                    <a:pt x="77" y="3"/>
                  </a:lnTo>
                  <a:lnTo>
                    <a:pt x="80" y="0"/>
                  </a:lnTo>
                  <a:lnTo>
                    <a:pt x="86" y="1"/>
                  </a:lnTo>
                  <a:lnTo>
                    <a:pt x="85" y="3"/>
                  </a:lnTo>
                  <a:lnTo>
                    <a:pt x="83" y="8"/>
                  </a:lnTo>
                  <a:lnTo>
                    <a:pt x="84" y="15"/>
                  </a:lnTo>
                  <a:lnTo>
                    <a:pt x="79" y="22"/>
                  </a:lnTo>
                  <a:lnTo>
                    <a:pt x="77" y="30"/>
                  </a:lnTo>
                  <a:lnTo>
                    <a:pt x="76" y="40"/>
                  </a:lnTo>
                  <a:lnTo>
                    <a:pt x="76" y="45"/>
                  </a:lnTo>
                  <a:lnTo>
                    <a:pt x="76" y="54"/>
                  </a:lnTo>
                  <a:lnTo>
                    <a:pt x="73" y="56"/>
                  </a:lnTo>
                  <a:lnTo>
                    <a:pt x="70" y="65"/>
                  </a:lnTo>
                  <a:lnTo>
                    <a:pt x="71" y="71"/>
                  </a:lnTo>
                  <a:lnTo>
                    <a:pt x="67" y="76"/>
                  </a:lnTo>
                  <a:lnTo>
                    <a:pt x="67" y="82"/>
                  </a:lnTo>
                  <a:lnTo>
                    <a:pt x="70" y="85"/>
                  </a:lnTo>
                  <a:lnTo>
                    <a:pt x="65" y="90"/>
                  </a:lnTo>
                  <a:lnTo>
                    <a:pt x="60" y="88"/>
                  </a:lnTo>
                  <a:lnTo>
                    <a:pt x="57" y="84"/>
                  </a:lnTo>
                  <a:lnTo>
                    <a:pt x="52" y="82"/>
                  </a:lnTo>
                  <a:lnTo>
                    <a:pt x="47" y="85"/>
                  </a:lnTo>
                  <a:lnTo>
                    <a:pt x="36" y="79"/>
                  </a:lnTo>
                  <a:lnTo>
                    <a:pt x="33" y="82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3" name="Freeform 135"/>
            <p:cNvSpPr>
              <a:spLocks/>
            </p:cNvSpPr>
            <p:nvPr/>
          </p:nvSpPr>
          <p:spPr bwMode="auto">
            <a:xfrm>
              <a:off x="4265612" y="2155825"/>
              <a:ext cx="92075" cy="85725"/>
            </a:xfrm>
            <a:custGeom>
              <a:avLst/>
              <a:gdLst>
                <a:gd name="T0" fmla="*/ 42 w 58"/>
                <a:gd name="T1" fmla="*/ 0 h 54"/>
                <a:gd name="T2" fmla="*/ 55 w 58"/>
                <a:gd name="T3" fmla="*/ 0 h 54"/>
                <a:gd name="T4" fmla="*/ 58 w 58"/>
                <a:gd name="T5" fmla="*/ 7 h 54"/>
                <a:gd name="T6" fmla="*/ 55 w 58"/>
                <a:gd name="T7" fmla="*/ 25 h 54"/>
                <a:gd name="T8" fmla="*/ 51 w 58"/>
                <a:gd name="T9" fmla="*/ 33 h 54"/>
                <a:gd name="T10" fmla="*/ 42 w 58"/>
                <a:gd name="T11" fmla="*/ 33 h 54"/>
                <a:gd name="T12" fmla="*/ 45 w 58"/>
                <a:gd name="T13" fmla="*/ 54 h 54"/>
                <a:gd name="T14" fmla="*/ 36 w 58"/>
                <a:gd name="T15" fmla="*/ 49 h 54"/>
                <a:gd name="T16" fmla="*/ 26 w 58"/>
                <a:gd name="T17" fmla="*/ 40 h 54"/>
                <a:gd name="T18" fmla="*/ 11 w 58"/>
                <a:gd name="T19" fmla="*/ 44 h 54"/>
                <a:gd name="T20" fmla="*/ 0 w 58"/>
                <a:gd name="T21" fmla="*/ 43 h 54"/>
                <a:gd name="T22" fmla="*/ 8 w 58"/>
                <a:gd name="T23" fmla="*/ 37 h 54"/>
                <a:gd name="T24" fmla="*/ 21 w 58"/>
                <a:gd name="T25" fmla="*/ 8 h 54"/>
                <a:gd name="T26" fmla="*/ 42 w 58"/>
                <a:gd name="T2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4">
                  <a:moveTo>
                    <a:pt x="42" y="0"/>
                  </a:moveTo>
                  <a:lnTo>
                    <a:pt x="55" y="0"/>
                  </a:lnTo>
                  <a:lnTo>
                    <a:pt x="58" y="7"/>
                  </a:lnTo>
                  <a:lnTo>
                    <a:pt x="55" y="25"/>
                  </a:lnTo>
                  <a:lnTo>
                    <a:pt x="51" y="33"/>
                  </a:lnTo>
                  <a:lnTo>
                    <a:pt x="42" y="33"/>
                  </a:lnTo>
                  <a:lnTo>
                    <a:pt x="45" y="54"/>
                  </a:lnTo>
                  <a:lnTo>
                    <a:pt x="36" y="49"/>
                  </a:lnTo>
                  <a:lnTo>
                    <a:pt x="26" y="40"/>
                  </a:lnTo>
                  <a:lnTo>
                    <a:pt x="11" y="44"/>
                  </a:lnTo>
                  <a:lnTo>
                    <a:pt x="0" y="43"/>
                  </a:lnTo>
                  <a:lnTo>
                    <a:pt x="8" y="37"/>
                  </a:lnTo>
                  <a:lnTo>
                    <a:pt x="21" y="8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4" name="Freeform 136"/>
            <p:cNvSpPr>
              <a:spLocks/>
            </p:cNvSpPr>
            <p:nvPr/>
          </p:nvSpPr>
          <p:spPr bwMode="auto">
            <a:xfrm>
              <a:off x="4295775" y="1628775"/>
              <a:ext cx="539750" cy="382588"/>
            </a:xfrm>
            <a:custGeom>
              <a:avLst/>
              <a:gdLst>
                <a:gd name="T0" fmla="*/ 294 w 340"/>
                <a:gd name="T1" fmla="*/ 0 h 241"/>
                <a:gd name="T2" fmla="*/ 338 w 340"/>
                <a:gd name="T3" fmla="*/ 13 h 241"/>
                <a:gd name="T4" fmla="*/ 322 w 340"/>
                <a:gd name="T5" fmla="*/ 17 h 241"/>
                <a:gd name="T6" fmla="*/ 340 w 340"/>
                <a:gd name="T7" fmla="*/ 28 h 241"/>
                <a:gd name="T8" fmla="*/ 319 w 340"/>
                <a:gd name="T9" fmla="*/ 35 h 241"/>
                <a:gd name="T10" fmla="*/ 309 w 340"/>
                <a:gd name="T11" fmla="*/ 37 h 241"/>
                <a:gd name="T12" fmla="*/ 311 w 340"/>
                <a:gd name="T13" fmla="*/ 24 h 241"/>
                <a:gd name="T14" fmla="*/ 293 w 340"/>
                <a:gd name="T15" fmla="*/ 18 h 241"/>
                <a:gd name="T16" fmla="*/ 274 w 340"/>
                <a:gd name="T17" fmla="*/ 23 h 241"/>
                <a:gd name="T18" fmla="*/ 270 w 340"/>
                <a:gd name="T19" fmla="*/ 36 h 241"/>
                <a:gd name="T20" fmla="*/ 259 w 340"/>
                <a:gd name="T21" fmla="*/ 44 h 241"/>
                <a:gd name="T22" fmla="*/ 244 w 340"/>
                <a:gd name="T23" fmla="*/ 40 h 241"/>
                <a:gd name="T24" fmla="*/ 227 w 340"/>
                <a:gd name="T25" fmla="*/ 40 h 241"/>
                <a:gd name="T26" fmla="*/ 210 w 340"/>
                <a:gd name="T27" fmla="*/ 31 h 241"/>
                <a:gd name="T28" fmla="*/ 203 w 340"/>
                <a:gd name="T29" fmla="*/ 36 h 241"/>
                <a:gd name="T30" fmla="*/ 195 w 340"/>
                <a:gd name="T31" fmla="*/ 37 h 241"/>
                <a:gd name="T32" fmla="*/ 195 w 340"/>
                <a:gd name="T33" fmla="*/ 48 h 241"/>
                <a:gd name="T34" fmla="*/ 170 w 340"/>
                <a:gd name="T35" fmla="*/ 45 h 241"/>
                <a:gd name="T36" fmla="*/ 168 w 340"/>
                <a:gd name="T37" fmla="*/ 55 h 241"/>
                <a:gd name="T38" fmla="*/ 155 w 340"/>
                <a:gd name="T39" fmla="*/ 55 h 241"/>
                <a:gd name="T40" fmla="*/ 148 w 340"/>
                <a:gd name="T41" fmla="*/ 68 h 241"/>
                <a:gd name="T42" fmla="*/ 137 w 340"/>
                <a:gd name="T43" fmla="*/ 88 h 241"/>
                <a:gd name="T44" fmla="*/ 118 w 340"/>
                <a:gd name="T45" fmla="*/ 114 h 241"/>
                <a:gd name="T46" fmla="*/ 124 w 340"/>
                <a:gd name="T47" fmla="*/ 120 h 241"/>
                <a:gd name="T48" fmla="*/ 120 w 340"/>
                <a:gd name="T49" fmla="*/ 127 h 241"/>
                <a:gd name="T50" fmla="*/ 106 w 340"/>
                <a:gd name="T51" fmla="*/ 127 h 241"/>
                <a:gd name="T52" fmla="*/ 98 w 340"/>
                <a:gd name="T53" fmla="*/ 145 h 241"/>
                <a:gd name="T54" fmla="*/ 102 w 340"/>
                <a:gd name="T55" fmla="*/ 170 h 241"/>
                <a:gd name="T56" fmla="*/ 112 w 340"/>
                <a:gd name="T57" fmla="*/ 179 h 241"/>
                <a:gd name="T58" fmla="*/ 109 w 340"/>
                <a:gd name="T59" fmla="*/ 202 h 241"/>
                <a:gd name="T60" fmla="*/ 98 w 340"/>
                <a:gd name="T61" fmla="*/ 215 h 241"/>
                <a:gd name="T62" fmla="*/ 92 w 340"/>
                <a:gd name="T63" fmla="*/ 226 h 241"/>
                <a:gd name="T64" fmla="*/ 81 w 340"/>
                <a:gd name="T65" fmla="*/ 214 h 241"/>
                <a:gd name="T66" fmla="*/ 54 w 340"/>
                <a:gd name="T67" fmla="*/ 237 h 241"/>
                <a:gd name="T68" fmla="*/ 34 w 340"/>
                <a:gd name="T69" fmla="*/ 241 h 241"/>
                <a:gd name="T70" fmla="*/ 13 w 340"/>
                <a:gd name="T71" fmla="*/ 231 h 241"/>
                <a:gd name="T72" fmla="*/ 7 w 340"/>
                <a:gd name="T73" fmla="*/ 211 h 241"/>
                <a:gd name="T74" fmla="*/ 0 w 340"/>
                <a:gd name="T75" fmla="*/ 166 h 241"/>
                <a:gd name="T76" fmla="*/ 13 w 340"/>
                <a:gd name="T77" fmla="*/ 154 h 241"/>
                <a:gd name="T78" fmla="*/ 50 w 340"/>
                <a:gd name="T79" fmla="*/ 139 h 241"/>
                <a:gd name="T80" fmla="*/ 76 w 340"/>
                <a:gd name="T81" fmla="*/ 119 h 241"/>
                <a:gd name="T82" fmla="*/ 99 w 340"/>
                <a:gd name="T83" fmla="*/ 94 h 241"/>
                <a:gd name="T84" fmla="*/ 128 w 340"/>
                <a:gd name="T85" fmla="*/ 59 h 241"/>
                <a:gd name="T86" fmla="*/ 149 w 340"/>
                <a:gd name="T87" fmla="*/ 45 h 241"/>
                <a:gd name="T88" fmla="*/ 182 w 340"/>
                <a:gd name="T89" fmla="*/ 24 h 241"/>
                <a:gd name="T90" fmla="*/ 209 w 340"/>
                <a:gd name="T91" fmla="*/ 16 h 241"/>
                <a:gd name="T92" fmla="*/ 231 w 340"/>
                <a:gd name="T93" fmla="*/ 17 h 241"/>
                <a:gd name="T94" fmla="*/ 247 w 340"/>
                <a:gd name="T95" fmla="*/ 3 h 241"/>
                <a:gd name="T96" fmla="*/ 271 w 340"/>
                <a:gd name="T97" fmla="*/ 3 h 241"/>
                <a:gd name="T98" fmla="*/ 294 w 340"/>
                <a:gd name="T99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0" h="241">
                  <a:moveTo>
                    <a:pt x="294" y="0"/>
                  </a:moveTo>
                  <a:lnTo>
                    <a:pt x="338" y="13"/>
                  </a:lnTo>
                  <a:lnTo>
                    <a:pt x="322" y="17"/>
                  </a:lnTo>
                  <a:lnTo>
                    <a:pt x="340" y="28"/>
                  </a:lnTo>
                  <a:lnTo>
                    <a:pt x="319" y="35"/>
                  </a:lnTo>
                  <a:lnTo>
                    <a:pt x="309" y="37"/>
                  </a:lnTo>
                  <a:lnTo>
                    <a:pt x="311" y="24"/>
                  </a:lnTo>
                  <a:lnTo>
                    <a:pt x="293" y="18"/>
                  </a:lnTo>
                  <a:lnTo>
                    <a:pt x="274" y="23"/>
                  </a:lnTo>
                  <a:lnTo>
                    <a:pt x="270" y="36"/>
                  </a:lnTo>
                  <a:lnTo>
                    <a:pt x="259" y="44"/>
                  </a:lnTo>
                  <a:lnTo>
                    <a:pt x="244" y="40"/>
                  </a:lnTo>
                  <a:lnTo>
                    <a:pt x="227" y="40"/>
                  </a:lnTo>
                  <a:lnTo>
                    <a:pt x="210" y="31"/>
                  </a:lnTo>
                  <a:lnTo>
                    <a:pt x="203" y="36"/>
                  </a:lnTo>
                  <a:lnTo>
                    <a:pt x="195" y="37"/>
                  </a:lnTo>
                  <a:lnTo>
                    <a:pt x="195" y="48"/>
                  </a:lnTo>
                  <a:lnTo>
                    <a:pt x="170" y="45"/>
                  </a:lnTo>
                  <a:lnTo>
                    <a:pt x="168" y="55"/>
                  </a:lnTo>
                  <a:lnTo>
                    <a:pt x="155" y="55"/>
                  </a:lnTo>
                  <a:lnTo>
                    <a:pt x="148" y="68"/>
                  </a:lnTo>
                  <a:lnTo>
                    <a:pt x="137" y="88"/>
                  </a:lnTo>
                  <a:lnTo>
                    <a:pt x="118" y="114"/>
                  </a:lnTo>
                  <a:lnTo>
                    <a:pt x="124" y="120"/>
                  </a:lnTo>
                  <a:lnTo>
                    <a:pt x="120" y="127"/>
                  </a:lnTo>
                  <a:lnTo>
                    <a:pt x="106" y="127"/>
                  </a:lnTo>
                  <a:lnTo>
                    <a:pt x="98" y="145"/>
                  </a:lnTo>
                  <a:lnTo>
                    <a:pt x="102" y="170"/>
                  </a:lnTo>
                  <a:lnTo>
                    <a:pt x="112" y="179"/>
                  </a:lnTo>
                  <a:lnTo>
                    <a:pt x="109" y="202"/>
                  </a:lnTo>
                  <a:lnTo>
                    <a:pt x="98" y="215"/>
                  </a:lnTo>
                  <a:lnTo>
                    <a:pt x="92" y="226"/>
                  </a:lnTo>
                  <a:lnTo>
                    <a:pt x="81" y="214"/>
                  </a:lnTo>
                  <a:lnTo>
                    <a:pt x="54" y="237"/>
                  </a:lnTo>
                  <a:lnTo>
                    <a:pt x="34" y="241"/>
                  </a:lnTo>
                  <a:lnTo>
                    <a:pt x="13" y="231"/>
                  </a:lnTo>
                  <a:lnTo>
                    <a:pt x="7" y="211"/>
                  </a:lnTo>
                  <a:lnTo>
                    <a:pt x="0" y="166"/>
                  </a:lnTo>
                  <a:lnTo>
                    <a:pt x="13" y="154"/>
                  </a:lnTo>
                  <a:lnTo>
                    <a:pt x="50" y="139"/>
                  </a:lnTo>
                  <a:lnTo>
                    <a:pt x="76" y="119"/>
                  </a:lnTo>
                  <a:lnTo>
                    <a:pt x="99" y="94"/>
                  </a:lnTo>
                  <a:lnTo>
                    <a:pt x="128" y="59"/>
                  </a:lnTo>
                  <a:lnTo>
                    <a:pt x="149" y="45"/>
                  </a:lnTo>
                  <a:lnTo>
                    <a:pt x="182" y="24"/>
                  </a:lnTo>
                  <a:lnTo>
                    <a:pt x="209" y="16"/>
                  </a:lnTo>
                  <a:lnTo>
                    <a:pt x="231" y="17"/>
                  </a:lnTo>
                  <a:lnTo>
                    <a:pt x="247" y="3"/>
                  </a:lnTo>
                  <a:lnTo>
                    <a:pt x="271" y="3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5" name="Freeform 137"/>
            <p:cNvSpPr>
              <a:spLocks/>
            </p:cNvSpPr>
            <p:nvPr/>
          </p:nvSpPr>
          <p:spPr bwMode="auto">
            <a:xfrm>
              <a:off x="4570412" y="1447800"/>
              <a:ext cx="76200" cy="23813"/>
            </a:xfrm>
            <a:custGeom>
              <a:avLst/>
              <a:gdLst>
                <a:gd name="T0" fmla="*/ 48 w 48"/>
                <a:gd name="T1" fmla="*/ 9 h 15"/>
                <a:gd name="T2" fmla="*/ 23 w 48"/>
                <a:gd name="T3" fmla="*/ 15 h 15"/>
                <a:gd name="T4" fmla="*/ 1 w 48"/>
                <a:gd name="T5" fmla="*/ 11 h 15"/>
                <a:gd name="T6" fmla="*/ 8 w 48"/>
                <a:gd name="T7" fmla="*/ 8 h 15"/>
                <a:gd name="T8" fmla="*/ 0 w 48"/>
                <a:gd name="T9" fmla="*/ 3 h 15"/>
                <a:gd name="T10" fmla="*/ 24 w 48"/>
                <a:gd name="T11" fmla="*/ 0 h 15"/>
                <a:gd name="T12" fmla="*/ 30 w 48"/>
                <a:gd name="T13" fmla="*/ 5 h 15"/>
                <a:gd name="T14" fmla="*/ 48 w 48"/>
                <a:gd name="T1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15">
                  <a:moveTo>
                    <a:pt x="48" y="9"/>
                  </a:moveTo>
                  <a:lnTo>
                    <a:pt x="23" y="15"/>
                  </a:lnTo>
                  <a:lnTo>
                    <a:pt x="1" y="11"/>
                  </a:lnTo>
                  <a:lnTo>
                    <a:pt x="8" y="8"/>
                  </a:lnTo>
                  <a:lnTo>
                    <a:pt x="0" y="3"/>
                  </a:lnTo>
                  <a:lnTo>
                    <a:pt x="24" y="0"/>
                  </a:lnTo>
                  <a:lnTo>
                    <a:pt x="30" y="5"/>
                  </a:lnTo>
                  <a:lnTo>
                    <a:pt x="48" y="9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6" name="Freeform 138"/>
            <p:cNvSpPr>
              <a:spLocks/>
            </p:cNvSpPr>
            <p:nvPr/>
          </p:nvSpPr>
          <p:spPr bwMode="auto">
            <a:xfrm>
              <a:off x="4373562" y="1412875"/>
              <a:ext cx="206375" cy="74613"/>
            </a:xfrm>
            <a:custGeom>
              <a:avLst/>
              <a:gdLst>
                <a:gd name="T0" fmla="*/ 89 w 130"/>
                <a:gd name="T1" fmla="*/ 4 h 47"/>
                <a:gd name="T2" fmla="*/ 130 w 130"/>
                <a:gd name="T3" fmla="*/ 15 h 47"/>
                <a:gd name="T4" fmla="*/ 102 w 130"/>
                <a:gd name="T5" fmla="*/ 21 h 47"/>
                <a:gd name="T6" fmla="*/ 98 w 130"/>
                <a:gd name="T7" fmla="*/ 31 h 47"/>
                <a:gd name="T8" fmla="*/ 88 w 130"/>
                <a:gd name="T9" fmla="*/ 34 h 47"/>
                <a:gd name="T10" fmla="*/ 85 w 130"/>
                <a:gd name="T11" fmla="*/ 46 h 47"/>
                <a:gd name="T12" fmla="*/ 70 w 130"/>
                <a:gd name="T13" fmla="*/ 47 h 47"/>
                <a:gd name="T14" fmla="*/ 43 w 130"/>
                <a:gd name="T15" fmla="*/ 38 h 47"/>
                <a:gd name="T16" fmla="*/ 53 w 130"/>
                <a:gd name="T17" fmla="*/ 32 h 47"/>
                <a:gd name="T18" fmla="*/ 35 w 130"/>
                <a:gd name="T19" fmla="*/ 28 h 47"/>
                <a:gd name="T20" fmla="*/ 10 w 130"/>
                <a:gd name="T21" fmla="*/ 16 h 47"/>
                <a:gd name="T22" fmla="*/ 0 w 130"/>
                <a:gd name="T23" fmla="*/ 5 h 47"/>
                <a:gd name="T24" fmla="*/ 30 w 130"/>
                <a:gd name="T25" fmla="*/ 0 h 47"/>
                <a:gd name="T26" fmla="*/ 37 w 130"/>
                <a:gd name="T27" fmla="*/ 5 h 47"/>
                <a:gd name="T28" fmla="*/ 54 w 130"/>
                <a:gd name="T29" fmla="*/ 5 h 47"/>
                <a:gd name="T30" fmla="*/ 57 w 130"/>
                <a:gd name="T31" fmla="*/ 0 h 47"/>
                <a:gd name="T32" fmla="*/ 74 w 130"/>
                <a:gd name="T33" fmla="*/ 0 h 47"/>
                <a:gd name="T34" fmla="*/ 89 w 130"/>
                <a:gd name="T3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47">
                  <a:moveTo>
                    <a:pt x="89" y="4"/>
                  </a:moveTo>
                  <a:lnTo>
                    <a:pt x="130" y="15"/>
                  </a:lnTo>
                  <a:lnTo>
                    <a:pt x="102" y="21"/>
                  </a:lnTo>
                  <a:lnTo>
                    <a:pt x="98" y="31"/>
                  </a:lnTo>
                  <a:lnTo>
                    <a:pt x="88" y="34"/>
                  </a:lnTo>
                  <a:lnTo>
                    <a:pt x="85" y="46"/>
                  </a:lnTo>
                  <a:lnTo>
                    <a:pt x="70" y="47"/>
                  </a:lnTo>
                  <a:lnTo>
                    <a:pt x="43" y="38"/>
                  </a:lnTo>
                  <a:lnTo>
                    <a:pt x="53" y="32"/>
                  </a:lnTo>
                  <a:lnTo>
                    <a:pt x="35" y="28"/>
                  </a:lnTo>
                  <a:lnTo>
                    <a:pt x="10" y="16"/>
                  </a:lnTo>
                  <a:lnTo>
                    <a:pt x="0" y="5"/>
                  </a:lnTo>
                  <a:lnTo>
                    <a:pt x="30" y="0"/>
                  </a:lnTo>
                  <a:lnTo>
                    <a:pt x="37" y="5"/>
                  </a:lnTo>
                  <a:lnTo>
                    <a:pt x="54" y="5"/>
                  </a:lnTo>
                  <a:lnTo>
                    <a:pt x="57" y="0"/>
                  </a:lnTo>
                  <a:lnTo>
                    <a:pt x="74" y="0"/>
                  </a:lnTo>
                  <a:lnTo>
                    <a:pt x="89" y="4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7" name="Freeform 139"/>
            <p:cNvSpPr>
              <a:spLocks/>
            </p:cNvSpPr>
            <p:nvPr/>
          </p:nvSpPr>
          <p:spPr bwMode="auto">
            <a:xfrm>
              <a:off x="4495800" y="1400175"/>
              <a:ext cx="184150" cy="26988"/>
            </a:xfrm>
            <a:custGeom>
              <a:avLst/>
              <a:gdLst>
                <a:gd name="T0" fmla="*/ 92 w 116"/>
                <a:gd name="T1" fmla="*/ 3 h 17"/>
                <a:gd name="T2" fmla="*/ 116 w 116"/>
                <a:gd name="T3" fmla="*/ 8 h 17"/>
                <a:gd name="T4" fmla="*/ 101 w 116"/>
                <a:gd name="T5" fmla="*/ 15 h 17"/>
                <a:gd name="T6" fmla="*/ 68 w 116"/>
                <a:gd name="T7" fmla="*/ 17 h 17"/>
                <a:gd name="T8" fmla="*/ 34 w 116"/>
                <a:gd name="T9" fmla="*/ 14 h 17"/>
                <a:gd name="T10" fmla="*/ 31 w 116"/>
                <a:gd name="T11" fmla="*/ 11 h 17"/>
                <a:gd name="T12" fmla="*/ 14 w 116"/>
                <a:gd name="T13" fmla="*/ 11 h 17"/>
                <a:gd name="T14" fmla="*/ 0 w 116"/>
                <a:gd name="T15" fmla="*/ 4 h 17"/>
                <a:gd name="T16" fmla="*/ 35 w 116"/>
                <a:gd name="T17" fmla="*/ 1 h 17"/>
                <a:gd name="T18" fmla="*/ 52 w 116"/>
                <a:gd name="T19" fmla="*/ 4 h 17"/>
                <a:gd name="T20" fmla="*/ 62 w 116"/>
                <a:gd name="T21" fmla="*/ 0 h 17"/>
                <a:gd name="T22" fmla="*/ 92 w 116"/>
                <a:gd name="T2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17">
                  <a:moveTo>
                    <a:pt x="92" y="3"/>
                  </a:moveTo>
                  <a:lnTo>
                    <a:pt x="116" y="8"/>
                  </a:lnTo>
                  <a:lnTo>
                    <a:pt x="101" y="15"/>
                  </a:lnTo>
                  <a:lnTo>
                    <a:pt x="68" y="17"/>
                  </a:lnTo>
                  <a:lnTo>
                    <a:pt x="34" y="14"/>
                  </a:lnTo>
                  <a:lnTo>
                    <a:pt x="31" y="11"/>
                  </a:lnTo>
                  <a:lnTo>
                    <a:pt x="14" y="11"/>
                  </a:lnTo>
                  <a:lnTo>
                    <a:pt x="0" y="4"/>
                  </a:lnTo>
                  <a:lnTo>
                    <a:pt x="35" y="1"/>
                  </a:lnTo>
                  <a:lnTo>
                    <a:pt x="52" y="4"/>
                  </a:lnTo>
                  <a:lnTo>
                    <a:pt x="62" y="0"/>
                  </a:lnTo>
                  <a:lnTo>
                    <a:pt x="92" y="3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8" name="Freeform 140"/>
            <p:cNvSpPr>
              <a:spLocks/>
            </p:cNvSpPr>
            <p:nvPr/>
          </p:nvSpPr>
          <p:spPr bwMode="auto">
            <a:xfrm>
              <a:off x="6429375" y="2906712"/>
              <a:ext cx="241300" cy="131763"/>
            </a:xfrm>
            <a:custGeom>
              <a:avLst/>
              <a:gdLst>
                <a:gd name="T0" fmla="*/ 146 w 152"/>
                <a:gd name="T1" fmla="*/ 52 h 83"/>
                <a:gd name="T2" fmla="*/ 146 w 152"/>
                <a:gd name="T3" fmla="*/ 61 h 83"/>
                <a:gd name="T4" fmla="*/ 152 w 152"/>
                <a:gd name="T5" fmla="*/ 75 h 83"/>
                <a:gd name="T6" fmla="*/ 151 w 152"/>
                <a:gd name="T7" fmla="*/ 83 h 83"/>
                <a:gd name="T8" fmla="*/ 136 w 152"/>
                <a:gd name="T9" fmla="*/ 83 h 83"/>
                <a:gd name="T10" fmla="*/ 114 w 152"/>
                <a:gd name="T11" fmla="*/ 78 h 83"/>
                <a:gd name="T12" fmla="*/ 100 w 152"/>
                <a:gd name="T13" fmla="*/ 76 h 83"/>
                <a:gd name="T14" fmla="*/ 88 w 152"/>
                <a:gd name="T15" fmla="*/ 66 h 83"/>
                <a:gd name="T16" fmla="*/ 63 w 152"/>
                <a:gd name="T17" fmla="*/ 63 h 83"/>
                <a:gd name="T18" fmla="*/ 37 w 152"/>
                <a:gd name="T19" fmla="*/ 51 h 83"/>
                <a:gd name="T20" fmla="*/ 18 w 152"/>
                <a:gd name="T21" fmla="*/ 41 h 83"/>
                <a:gd name="T22" fmla="*/ 0 w 152"/>
                <a:gd name="T23" fmla="*/ 33 h 83"/>
                <a:gd name="T24" fmla="*/ 3 w 152"/>
                <a:gd name="T25" fmla="*/ 14 h 83"/>
                <a:gd name="T26" fmla="*/ 12 w 152"/>
                <a:gd name="T27" fmla="*/ 4 h 83"/>
                <a:gd name="T28" fmla="*/ 18 w 152"/>
                <a:gd name="T29" fmla="*/ 0 h 83"/>
                <a:gd name="T30" fmla="*/ 34 w 152"/>
                <a:gd name="T31" fmla="*/ 6 h 83"/>
                <a:gd name="T32" fmla="*/ 54 w 152"/>
                <a:gd name="T33" fmla="*/ 19 h 83"/>
                <a:gd name="T34" fmla="*/ 65 w 152"/>
                <a:gd name="T35" fmla="*/ 22 h 83"/>
                <a:gd name="T36" fmla="*/ 73 w 152"/>
                <a:gd name="T37" fmla="*/ 32 h 83"/>
                <a:gd name="T38" fmla="*/ 88 w 152"/>
                <a:gd name="T39" fmla="*/ 36 h 83"/>
                <a:gd name="T40" fmla="*/ 104 w 152"/>
                <a:gd name="T41" fmla="*/ 45 h 83"/>
                <a:gd name="T42" fmla="*/ 125 w 152"/>
                <a:gd name="T43" fmla="*/ 50 h 83"/>
                <a:gd name="T44" fmla="*/ 146 w 152"/>
                <a:gd name="T45" fmla="*/ 5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2" h="83">
                  <a:moveTo>
                    <a:pt x="146" y="52"/>
                  </a:moveTo>
                  <a:lnTo>
                    <a:pt x="146" y="61"/>
                  </a:lnTo>
                  <a:lnTo>
                    <a:pt x="152" y="75"/>
                  </a:lnTo>
                  <a:lnTo>
                    <a:pt x="151" y="83"/>
                  </a:lnTo>
                  <a:lnTo>
                    <a:pt x="136" y="83"/>
                  </a:lnTo>
                  <a:lnTo>
                    <a:pt x="114" y="78"/>
                  </a:lnTo>
                  <a:lnTo>
                    <a:pt x="100" y="76"/>
                  </a:lnTo>
                  <a:lnTo>
                    <a:pt x="88" y="66"/>
                  </a:lnTo>
                  <a:lnTo>
                    <a:pt x="63" y="63"/>
                  </a:lnTo>
                  <a:lnTo>
                    <a:pt x="37" y="51"/>
                  </a:lnTo>
                  <a:lnTo>
                    <a:pt x="18" y="41"/>
                  </a:lnTo>
                  <a:lnTo>
                    <a:pt x="0" y="33"/>
                  </a:lnTo>
                  <a:lnTo>
                    <a:pt x="3" y="14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34" y="6"/>
                  </a:lnTo>
                  <a:lnTo>
                    <a:pt x="54" y="19"/>
                  </a:lnTo>
                  <a:lnTo>
                    <a:pt x="65" y="22"/>
                  </a:lnTo>
                  <a:lnTo>
                    <a:pt x="73" y="32"/>
                  </a:lnTo>
                  <a:lnTo>
                    <a:pt x="88" y="36"/>
                  </a:lnTo>
                  <a:lnTo>
                    <a:pt x="104" y="45"/>
                  </a:lnTo>
                  <a:lnTo>
                    <a:pt x="125" y="50"/>
                  </a:lnTo>
                  <a:lnTo>
                    <a:pt x="146" y="52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9" name="Freeform 141"/>
            <p:cNvSpPr>
              <a:spLocks noEditPoints="1"/>
            </p:cNvSpPr>
            <p:nvPr/>
          </p:nvSpPr>
          <p:spPr bwMode="auto">
            <a:xfrm>
              <a:off x="8512175" y="5045075"/>
              <a:ext cx="517525" cy="398463"/>
            </a:xfrm>
            <a:custGeom>
              <a:avLst/>
              <a:gdLst>
                <a:gd name="T0" fmla="*/ 1141 w 1337"/>
                <a:gd name="T1" fmla="*/ 233 h 1028"/>
                <a:gd name="T2" fmla="*/ 1195 w 1337"/>
                <a:gd name="T3" fmla="*/ 199 h 1028"/>
                <a:gd name="T4" fmla="*/ 1204 w 1337"/>
                <a:gd name="T5" fmla="*/ 290 h 1028"/>
                <a:gd name="T6" fmla="*/ 1308 w 1337"/>
                <a:gd name="T7" fmla="*/ 265 h 1028"/>
                <a:gd name="T8" fmla="*/ 1271 w 1337"/>
                <a:gd name="T9" fmla="*/ 350 h 1028"/>
                <a:gd name="T10" fmla="*/ 1164 w 1337"/>
                <a:gd name="T11" fmla="*/ 397 h 1028"/>
                <a:gd name="T12" fmla="*/ 1109 w 1337"/>
                <a:gd name="T13" fmla="*/ 459 h 1028"/>
                <a:gd name="T14" fmla="*/ 1030 w 1337"/>
                <a:gd name="T15" fmla="*/ 521 h 1028"/>
                <a:gd name="T16" fmla="*/ 876 w 1337"/>
                <a:gd name="T17" fmla="*/ 612 h 1028"/>
                <a:gd name="T18" fmla="*/ 861 w 1337"/>
                <a:gd name="T19" fmla="*/ 578 h 1028"/>
                <a:gd name="T20" fmla="*/ 960 w 1337"/>
                <a:gd name="T21" fmla="*/ 462 h 1028"/>
                <a:gd name="T22" fmla="*/ 931 w 1337"/>
                <a:gd name="T23" fmla="*/ 397 h 1028"/>
                <a:gd name="T24" fmla="*/ 1055 w 1337"/>
                <a:gd name="T25" fmla="*/ 303 h 1028"/>
                <a:gd name="T26" fmla="*/ 1093 w 1337"/>
                <a:gd name="T27" fmla="*/ 191 h 1028"/>
                <a:gd name="T28" fmla="*/ 1092 w 1337"/>
                <a:gd name="T29" fmla="*/ 141 h 1028"/>
                <a:gd name="T30" fmla="*/ 1084 w 1337"/>
                <a:gd name="T31" fmla="*/ 6 h 1028"/>
                <a:gd name="T32" fmla="*/ 1126 w 1337"/>
                <a:gd name="T33" fmla="*/ 47 h 1028"/>
                <a:gd name="T34" fmla="*/ 1144 w 1337"/>
                <a:gd name="T35" fmla="*/ 144 h 1028"/>
                <a:gd name="T36" fmla="*/ 761 w 1337"/>
                <a:gd name="T37" fmla="*/ 582 h 1028"/>
                <a:gd name="T38" fmla="*/ 829 w 1337"/>
                <a:gd name="T39" fmla="*/ 583 h 1028"/>
                <a:gd name="T40" fmla="*/ 749 w 1337"/>
                <a:gd name="T41" fmla="*/ 658 h 1028"/>
                <a:gd name="T42" fmla="*/ 597 w 1337"/>
                <a:gd name="T43" fmla="*/ 754 h 1028"/>
                <a:gd name="T44" fmla="*/ 537 w 1337"/>
                <a:gd name="T45" fmla="*/ 795 h 1028"/>
                <a:gd name="T46" fmla="*/ 393 w 1337"/>
                <a:gd name="T47" fmla="*/ 882 h 1028"/>
                <a:gd name="T48" fmla="*/ 202 w 1337"/>
                <a:gd name="T49" fmla="*/ 1004 h 1028"/>
                <a:gd name="T50" fmla="*/ 88 w 1337"/>
                <a:gd name="T51" fmla="*/ 1026 h 1028"/>
                <a:gd name="T52" fmla="*/ 0 w 1337"/>
                <a:gd name="T53" fmla="*/ 993 h 1028"/>
                <a:gd name="T54" fmla="*/ 99 w 1337"/>
                <a:gd name="T55" fmla="*/ 900 h 1028"/>
                <a:gd name="T56" fmla="*/ 304 w 1337"/>
                <a:gd name="T57" fmla="*/ 801 h 1028"/>
                <a:gd name="T58" fmla="*/ 469 w 1337"/>
                <a:gd name="T59" fmla="*/ 725 h 1028"/>
                <a:gd name="T60" fmla="*/ 619 w 1337"/>
                <a:gd name="T61" fmla="*/ 619 h 1028"/>
                <a:gd name="T62" fmla="*/ 704 w 1337"/>
                <a:gd name="T63" fmla="*/ 550 h 1028"/>
                <a:gd name="T64" fmla="*/ 770 w 1337"/>
                <a:gd name="T65" fmla="*/ 547 h 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37" h="1028">
                  <a:moveTo>
                    <a:pt x="1144" y="144"/>
                  </a:moveTo>
                  <a:lnTo>
                    <a:pt x="1141" y="233"/>
                  </a:lnTo>
                  <a:lnTo>
                    <a:pt x="1178" y="176"/>
                  </a:lnTo>
                  <a:lnTo>
                    <a:pt x="1195" y="199"/>
                  </a:lnTo>
                  <a:lnTo>
                    <a:pt x="1166" y="263"/>
                  </a:lnTo>
                  <a:lnTo>
                    <a:pt x="1204" y="290"/>
                  </a:lnTo>
                  <a:lnTo>
                    <a:pt x="1247" y="297"/>
                  </a:lnTo>
                  <a:lnTo>
                    <a:pt x="1308" y="265"/>
                  </a:lnTo>
                  <a:lnTo>
                    <a:pt x="1337" y="275"/>
                  </a:lnTo>
                  <a:lnTo>
                    <a:pt x="1271" y="350"/>
                  </a:lnTo>
                  <a:lnTo>
                    <a:pt x="1216" y="399"/>
                  </a:lnTo>
                  <a:lnTo>
                    <a:pt x="1164" y="397"/>
                  </a:lnTo>
                  <a:lnTo>
                    <a:pt x="1128" y="423"/>
                  </a:lnTo>
                  <a:lnTo>
                    <a:pt x="1109" y="459"/>
                  </a:lnTo>
                  <a:lnTo>
                    <a:pt x="1088" y="475"/>
                  </a:lnTo>
                  <a:lnTo>
                    <a:pt x="1030" y="521"/>
                  </a:lnTo>
                  <a:lnTo>
                    <a:pt x="954" y="578"/>
                  </a:lnTo>
                  <a:lnTo>
                    <a:pt x="876" y="612"/>
                  </a:lnTo>
                  <a:lnTo>
                    <a:pt x="881" y="590"/>
                  </a:lnTo>
                  <a:lnTo>
                    <a:pt x="861" y="578"/>
                  </a:lnTo>
                  <a:lnTo>
                    <a:pt x="950" y="508"/>
                  </a:lnTo>
                  <a:lnTo>
                    <a:pt x="960" y="462"/>
                  </a:lnTo>
                  <a:lnTo>
                    <a:pt x="908" y="428"/>
                  </a:lnTo>
                  <a:lnTo>
                    <a:pt x="931" y="397"/>
                  </a:lnTo>
                  <a:lnTo>
                    <a:pt x="1001" y="368"/>
                  </a:lnTo>
                  <a:lnTo>
                    <a:pt x="1055" y="303"/>
                  </a:lnTo>
                  <a:lnTo>
                    <a:pt x="1087" y="248"/>
                  </a:lnTo>
                  <a:lnTo>
                    <a:pt x="1093" y="191"/>
                  </a:lnTo>
                  <a:lnTo>
                    <a:pt x="1104" y="176"/>
                  </a:lnTo>
                  <a:lnTo>
                    <a:pt x="1092" y="141"/>
                  </a:lnTo>
                  <a:lnTo>
                    <a:pt x="1080" y="66"/>
                  </a:lnTo>
                  <a:lnTo>
                    <a:pt x="1084" y="6"/>
                  </a:lnTo>
                  <a:lnTo>
                    <a:pt x="1114" y="0"/>
                  </a:lnTo>
                  <a:lnTo>
                    <a:pt x="1126" y="47"/>
                  </a:lnTo>
                  <a:lnTo>
                    <a:pt x="1169" y="69"/>
                  </a:lnTo>
                  <a:lnTo>
                    <a:pt x="1144" y="144"/>
                  </a:lnTo>
                  <a:moveTo>
                    <a:pt x="770" y="547"/>
                  </a:moveTo>
                  <a:lnTo>
                    <a:pt x="761" y="582"/>
                  </a:lnTo>
                  <a:lnTo>
                    <a:pt x="834" y="548"/>
                  </a:lnTo>
                  <a:lnTo>
                    <a:pt x="829" y="583"/>
                  </a:lnTo>
                  <a:lnTo>
                    <a:pt x="803" y="619"/>
                  </a:lnTo>
                  <a:lnTo>
                    <a:pt x="749" y="658"/>
                  </a:lnTo>
                  <a:lnTo>
                    <a:pt x="657" y="720"/>
                  </a:lnTo>
                  <a:lnTo>
                    <a:pt x="597" y="754"/>
                  </a:lnTo>
                  <a:lnTo>
                    <a:pt x="590" y="794"/>
                  </a:lnTo>
                  <a:lnTo>
                    <a:pt x="537" y="795"/>
                  </a:lnTo>
                  <a:lnTo>
                    <a:pt x="454" y="827"/>
                  </a:lnTo>
                  <a:lnTo>
                    <a:pt x="393" y="882"/>
                  </a:lnTo>
                  <a:lnTo>
                    <a:pt x="285" y="966"/>
                  </a:lnTo>
                  <a:lnTo>
                    <a:pt x="202" y="1004"/>
                  </a:lnTo>
                  <a:lnTo>
                    <a:pt x="148" y="1028"/>
                  </a:lnTo>
                  <a:lnTo>
                    <a:pt x="88" y="1026"/>
                  </a:lnTo>
                  <a:lnTo>
                    <a:pt x="68" y="998"/>
                  </a:lnTo>
                  <a:lnTo>
                    <a:pt x="0" y="993"/>
                  </a:lnTo>
                  <a:lnTo>
                    <a:pt x="13" y="962"/>
                  </a:lnTo>
                  <a:lnTo>
                    <a:pt x="99" y="900"/>
                  </a:lnTo>
                  <a:lnTo>
                    <a:pt x="248" y="817"/>
                  </a:lnTo>
                  <a:lnTo>
                    <a:pt x="304" y="801"/>
                  </a:lnTo>
                  <a:lnTo>
                    <a:pt x="378" y="769"/>
                  </a:lnTo>
                  <a:lnTo>
                    <a:pt x="469" y="725"/>
                  </a:lnTo>
                  <a:lnTo>
                    <a:pt x="543" y="681"/>
                  </a:lnTo>
                  <a:lnTo>
                    <a:pt x="619" y="619"/>
                  </a:lnTo>
                  <a:lnTo>
                    <a:pt x="661" y="597"/>
                  </a:lnTo>
                  <a:lnTo>
                    <a:pt x="704" y="550"/>
                  </a:lnTo>
                  <a:lnTo>
                    <a:pt x="780" y="511"/>
                  </a:lnTo>
                  <a:lnTo>
                    <a:pt x="770" y="547"/>
                  </a:lnTo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0" name="Freeform 142"/>
            <p:cNvSpPr>
              <a:spLocks/>
            </p:cNvSpPr>
            <p:nvPr/>
          </p:nvSpPr>
          <p:spPr bwMode="auto">
            <a:xfrm>
              <a:off x="5675312" y="3087687"/>
              <a:ext cx="212725" cy="273050"/>
            </a:xfrm>
            <a:custGeom>
              <a:avLst/>
              <a:gdLst>
                <a:gd name="T0" fmla="*/ 120 w 134"/>
                <a:gd name="T1" fmla="*/ 79 h 172"/>
                <a:gd name="T2" fmla="*/ 114 w 134"/>
                <a:gd name="T3" fmla="*/ 93 h 172"/>
                <a:gd name="T4" fmla="*/ 106 w 134"/>
                <a:gd name="T5" fmla="*/ 92 h 172"/>
                <a:gd name="T6" fmla="*/ 103 w 134"/>
                <a:gd name="T7" fmla="*/ 97 h 172"/>
                <a:gd name="T8" fmla="*/ 101 w 134"/>
                <a:gd name="T9" fmla="*/ 107 h 172"/>
                <a:gd name="T10" fmla="*/ 104 w 134"/>
                <a:gd name="T11" fmla="*/ 121 h 172"/>
                <a:gd name="T12" fmla="*/ 103 w 134"/>
                <a:gd name="T13" fmla="*/ 124 h 172"/>
                <a:gd name="T14" fmla="*/ 95 w 134"/>
                <a:gd name="T15" fmla="*/ 124 h 172"/>
                <a:gd name="T16" fmla="*/ 84 w 134"/>
                <a:gd name="T17" fmla="*/ 132 h 172"/>
                <a:gd name="T18" fmla="*/ 83 w 134"/>
                <a:gd name="T19" fmla="*/ 142 h 172"/>
                <a:gd name="T20" fmla="*/ 79 w 134"/>
                <a:gd name="T21" fmla="*/ 146 h 172"/>
                <a:gd name="T22" fmla="*/ 68 w 134"/>
                <a:gd name="T23" fmla="*/ 146 h 172"/>
                <a:gd name="T24" fmla="*/ 61 w 134"/>
                <a:gd name="T25" fmla="*/ 151 h 172"/>
                <a:gd name="T26" fmla="*/ 62 w 134"/>
                <a:gd name="T27" fmla="*/ 159 h 172"/>
                <a:gd name="T28" fmla="*/ 54 w 134"/>
                <a:gd name="T29" fmla="*/ 165 h 172"/>
                <a:gd name="T30" fmla="*/ 43 w 134"/>
                <a:gd name="T31" fmla="*/ 163 h 172"/>
                <a:gd name="T32" fmla="*/ 32 w 134"/>
                <a:gd name="T33" fmla="*/ 170 h 172"/>
                <a:gd name="T34" fmla="*/ 23 w 134"/>
                <a:gd name="T35" fmla="*/ 172 h 172"/>
                <a:gd name="T36" fmla="*/ 16 w 134"/>
                <a:gd name="T37" fmla="*/ 157 h 172"/>
                <a:gd name="T38" fmla="*/ 0 w 134"/>
                <a:gd name="T39" fmla="*/ 123 h 172"/>
                <a:gd name="T40" fmla="*/ 52 w 134"/>
                <a:gd name="T41" fmla="*/ 102 h 172"/>
                <a:gd name="T42" fmla="*/ 60 w 134"/>
                <a:gd name="T43" fmla="*/ 60 h 172"/>
                <a:gd name="T44" fmla="*/ 51 w 134"/>
                <a:gd name="T45" fmla="*/ 46 h 172"/>
                <a:gd name="T46" fmla="*/ 50 w 134"/>
                <a:gd name="T47" fmla="*/ 37 h 172"/>
                <a:gd name="T48" fmla="*/ 54 w 134"/>
                <a:gd name="T49" fmla="*/ 29 h 172"/>
                <a:gd name="T50" fmla="*/ 54 w 134"/>
                <a:gd name="T51" fmla="*/ 20 h 172"/>
                <a:gd name="T52" fmla="*/ 61 w 134"/>
                <a:gd name="T53" fmla="*/ 16 h 172"/>
                <a:gd name="T54" fmla="*/ 58 w 134"/>
                <a:gd name="T55" fmla="*/ 13 h 172"/>
                <a:gd name="T56" fmla="*/ 57 w 134"/>
                <a:gd name="T57" fmla="*/ 0 h 172"/>
                <a:gd name="T58" fmla="*/ 67 w 134"/>
                <a:gd name="T59" fmla="*/ 0 h 172"/>
                <a:gd name="T60" fmla="*/ 76 w 134"/>
                <a:gd name="T61" fmla="*/ 14 h 172"/>
                <a:gd name="T62" fmla="*/ 87 w 134"/>
                <a:gd name="T63" fmla="*/ 21 h 172"/>
                <a:gd name="T64" fmla="*/ 101 w 134"/>
                <a:gd name="T65" fmla="*/ 24 h 172"/>
                <a:gd name="T66" fmla="*/ 112 w 134"/>
                <a:gd name="T67" fmla="*/ 28 h 172"/>
                <a:gd name="T68" fmla="*/ 121 w 134"/>
                <a:gd name="T69" fmla="*/ 40 h 172"/>
                <a:gd name="T70" fmla="*/ 127 w 134"/>
                <a:gd name="T71" fmla="*/ 47 h 172"/>
                <a:gd name="T72" fmla="*/ 134 w 134"/>
                <a:gd name="T73" fmla="*/ 49 h 172"/>
                <a:gd name="T74" fmla="*/ 134 w 134"/>
                <a:gd name="T75" fmla="*/ 54 h 172"/>
                <a:gd name="T76" fmla="*/ 129 w 134"/>
                <a:gd name="T77" fmla="*/ 66 h 172"/>
                <a:gd name="T78" fmla="*/ 127 w 134"/>
                <a:gd name="T79" fmla="*/ 72 h 172"/>
                <a:gd name="T80" fmla="*/ 120 w 134"/>
                <a:gd name="T81" fmla="*/ 7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4" h="172">
                  <a:moveTo>
                    <a:pt x="120" y="79"/>
                  </a:moveTo>
                  <a:lnTo>
                    <a:pt x="114" y="93"/>
                  </a:lnTo>
                  <a:lnTo>
                    <a:pt x="106" y="92"/>
                  </a:lnTo>
                  <a:lnTo>
                    <a:pt x="103" y="97"/>
                  </a:lnTo>
                  <a:lnTo>
                    <a:pt x="101" y="107"/>
                  </a:lnTo>
                  <a:lnTo>
                    <a:pt x="104" y="121"/>
                  </a:lnTo>
                  <a:lnTo>
                    <a:pt x="103" y="124"/>
                  </a:lnTo>
                  <a:lnTo>
                    <a:pt x="95" y="124"/>
                  </a:lnTo>
                  <a:lnTo>
                    <a:pt x="84" y="132"/>
                  </a:lnTo>
                  <a:lnTo>
                    <a:pt x="83" y="142"/>
                  </a:lnTo>
                  <a:lnTo>
                    <a:pt x="79" y="146"/>
                  </a:lnTo>
                  <a:lnTo>
                    <a:pt x="68" y="146"/>
                  </a:lnTo>
                  <a:lnTo>
                    <a:pt x="61" y="151"/>
                  </a:lnTo>
                  <a:lnTo>
                    <a:pt x="62" y="159"/>
                  </a:lnTo>
                  <a:lnTo>
                    <a:pt x="54" y="165"/>
                  </a:lnTo>
                  <a:lnTo>
                    <a:pt x="43" y="163"/>
                  </a:lnTo>
                  <a:lnTo>
                    <a:pt x="32" y="170"/>
                  </a:lnTo>
                  <a:lnTo>
                    <a:pt x="23" y="172"/>
                  </a:lnTo>
                  <a:lnTo>
                    <a:pt x="16" y="157"/>
                  </a:lnTo>
                  <a:lnTo>
                    <a:pt x="0" y="123"/>
                  </a:lnTo>
                  <a:lnTo>
                    <a:pt x="52" y="102"/>
                  </a:lnTo>
                  <a:lnTo>
                    <a:pt x="60" y="60"/>
                  </a:lnTo>
                  <a:lnTo>
                    <a:pt x="51" y="46"/>
                  </a:lnTo>
                  <a:lnTo>
                    <a:pt x="50" y="37"/>
                  </a:lnTo>
                  <a:lnTo>
                    <a:pt x="54" y="29"/>
                  </a:lnTo>
                  <a:lnTo>
                    <a:pt x="54" y="20"/>
                  </a:lnTo>
                  <a:lnTo>
                    <a:pt x="61" y="16"/>
                  </a:lnTo>
                  <a:lnTo>
                    <a:pt x="58" y="13"/>
                  </a:lnTo>
                  <a:lnTo>
                    <a:pt x="57" y="0"/>
                  </a:lnTo>
                  <a:lnTo>
                    <a:pt x="67" y="0"/>
                  </a:lnTo>
                  <a:lnTo>
                    <a:pt x="76" y="14"/>
                  </a:lnTo>
                  <a:lnTo>
                    <a:pt x="87" y="21"/>
                  </a:lnTo>
                  <a:lnTo>
                    <a:pt x="101" y="24"/>
                  </a:lnTo>
                  <a:lnTo>
                    <a:pt x="112" y="28"/>
                  </a:lnTo>
                  <a:lnTo>
                    <a:pt x="121" y="40"/>
                  </a:lnTo>
                  <a:lnTo>
                    <a:pt x="127" y="47"/>
                  </a:lnTo>
                  <a:lnTo>
                    <a:pt x="134" y="49"/>
                  </a:lnTo>
                  <a:lnTo>
                    <a:pt x="134" y="54"/>
                  </a:lnTo>
                  <a:lnTo>
                    <a:pt x="129" y="66"/>
                  </a:lnTo>
                  <a:lnTo>
                    <a:pt x="127" y="72"/>
                  </a:lnTo>
                  <a:lnTo>
                    <a:pt x="120" y="79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1" name="Freeform 143"/>
            <p:cNvSpPr>
              <a:spLocks/>
            </p:cNvSpPr>
            <p:nvPr/>
          </p:nvSpPr>
          <p:spPr bwMode="auto">
            <a:xfrm>
              <a:off x="5884862" y="2686050"/>
              <a:ext cx="430213" cy="441325"/>
            </a:xfrm>
            <a:custGeom>
              <a:avLst/>
              <a:gdLst>
                <a:gd name="T0" fmla="*/ 232 w 271"/>
                <a:gd name="T1" fmla="*/ 9 h 278"/>
                <a:gd name="T2" fmla="*/ 271 w 271"/>
                <a:gd name="T3" fmla="*/ 33 h 278"/>
                <a:gd name="T4" fmla="*/ 241 w 271"/>
                <a:gd name="T5" fmla="*/ 54 h 278"/>
                <a:gd name="T6" fmla="*/ 207 w 271"/>
                <a:gd name="T7" fmla="*/ 58 h 278"/>
                <a:gd name="T8" fmla="*/ 226 w 271"/>
                <a:gd name="T9" fmla="*/ 90 h 278"/>
                <a:gd name="T10" fmla="*/ 230 w 271"/>
                <a:gd name="T11" fmla="*/ 112 h 278"/>
                <a:gd name="T12" fmla="*/ 221 w 271"/>
                <a:gd name="T13" fmla="*/ 148 h 278"/>
                <a:gd name="T14" fmla="*/ 199 w 271"/>
                <a:gd name="T15" fmla="*/ 191 h 278"/>
                <a:gd name="T16" fmla="*/ 162 w 271"/>
                <a:gd name="T17" fmla="*/ 211 h 278"/>
                <a:gd name="T18" fmla="*/ 180 w 271"/>
                <a:gd name="T19" fmla="*/ 236 h 278"/>
                <a:gd name="T20" fmla="*/ 198 w 271"/>
                <a:gd name="T21" fmla="*/ 265 h 278"/>
                <a:gd name="T22" fmla="*/ 149 w 271"/>
                <a:gd name="T23" fmla="*/ 278 h 278"/>
                <a:gd name="T24" fmla="*/ 127 w 271"/>
                <a:gd name="T25" fmla="*/ 258 h 278"/>
                <a:gd name="T26" fmla="*/ 79 w 271"/>
                <a:gd name="T27" fmla="*/ 246 h 278"/>
                <a:gd name="T28" fmla="*/ 25 w 271"/>
                <a:gd name="T29" fmla="*/ 249 h 278"/>
                <a:gd name="T30" fmla="*/ 53 w 271"/>
                <a:gd name="T31" fmla="*/ 214 h 278"/>
                <a:gd name="T32" fmla="*/ 41 w 271"/>
                <a:gd name="T33" fmla="*/ 202 h 278"/>
                <a:gd name="T34" fmla="*/ 19 w 271"/>
                <a:gd name="T35" fmla="*/ 174 h 278"/>
                <a:gd name="T36" fmla="*/ 0 w 271"/>
                <a:gd name="T37" fmla="*/ 151 h 278"/>
                <a:gd name="T38" fmla="*/ 48 w 271"/>
                <a:gd name="T39" fmla="*/ 158 h 278"/>
                <a:gd name="T40" fmla="*/ 62 w 271"/>
                <a:gd name="T41" fmla="*/ 156 h 278"/>
                <a:gd name="T42" fmla="*/ 96 w 271"/>
                <a:gd name="T43" fmla="*/ 150 h 278"/>
                <a:gd name="T44" fmla="*/ 101 w 271"/>
                <a:gd name="T45" fmla="*/ 120 h 278"/>
                <a:gd name="T46" fmla="*/ 115 w 271"/>
                <a:gd name="T47" fmla="*/ 114 h 278"/>
                <a:gd name="T48" fmla="*/ 135 w 271"/>
                <a:gd name="T49" fmla="*/ 114 h 278"/>
                <a:gd name="T50" fmla="*/ 137 w 271"/>
                <a:gd name="T51" fmla="*/ 95 h 278"/>
                <a:gd name="T52" fmla="*/ 152 w 271"/>
                <a:gd name="T53" fmla="*/ 78 h 278"/>
                <a:gd name="T54" fmla="*/ 158 w 271"/>
                <a:gd name="T55" fmla="*/ 65 h 278"/>
                <a:gd name="T56" fmla="*/ 159 w 271"/>
                <a:gd name="T57" fmla="*/ 49 h 278"/>
                <a:gd name="T58" fmla="*/ 161 w 271"/>
                <a:gd name="T59" fmla="*/ 30 h 278"/>
                <a:gd name="T60" fmla="*/ 163 w 271"/>
                <a:gd name="T61" fmla="*/ 12 h 278"/>
                <a:gd name="T62" fmla="*/ 199 w 271"/>
                <a:gd name="T63" fmla="*/ 6 h 278"/>
                <a:gd name="T64" fmla="*/ 216 w 271"/>
                <a:gd name="T65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1" h="278">
                  <a:moveTo>
                    <a:pt x="216" y="0"/>
                  </a:moveTo>
                  <a:lnTo>
                    <a:pt x="232" y="9"/>
                  </a:lnTo>
                  <a:lnTo>
                    <a:pt x="241" y="25"/>
                  </a:lnTo>
                  <a:lnTo>
                    <a:pt x="271" y="33"/>
                  </a:lnTo>
                  <a:lnTo>
                    <a:pt x="259" y="51"/>
                  </a:lnTo>
                  <a:lnTo>
                    <a:pt x="241" y="54"/>
                  </a:lnTo>
                  <a:lnTo>
                    <a:pt x="213" y="49"/>
                  </a:lnTo>
                  <a:lnTo>
                    <a:pt x="207" y="58"/>
                  </a:lnTo>
                  <a:lnTo>
                    <a:pt x="217" y="76"/>
                  </a:lnTo>
                  <a:lnTo>
                    <a:pt x="226" y="90"/>
                  </a:lnTo>
                  <a:lnTo>
                    <a:pt x="243" y="100"/>
                  </a:lnTo>
                  <a:lnTo>
                    <a:pt x="230" y="112"/>
                  </a:lnTo>
                  <a:lnTo>
                    <a:pt x="234" y="127"/>
                  </a:lnTo>
                  <a:lnTo>
                    <a:pt x="221" y="148"/>
                  </a:lnTo>
                  <a:lnTo>
                    <a:pt x="214" y="169"/>
                  </a:lnTo>
                  <a:lnTo>
                    <a:pt x="199" y="191"/>
                  </a:lnTo>
                  <a:lnTo>
                    <a:pt x="178" y="189"/>
                  </a:lnTo>
                  <a:lnTo>
                    <a:pt x="162" y="211"/>
                  </a:lnTo>
                  <a:lnTo>
                    <a:pt x="176" y="220"/>
                  </a:lnTo>
                  <a:lnTo>
                    <a:pt x="180" y="236"/>
                  </a:lnTo>
                  <a:lnTo>
                    <a:pt x="192" y="246"/>
                  </a:lnTo>
                  <a:lnTo>
                    <a:pt x="198" y="265"/>
                  </a:lnTo>
                  <a:lnTo>
                    <a:pt x="159" y="264"/>
                  </a:lnTo>
                  <a:lnTo>
                    <a:pt x="149" y="278"/>
                  </a:lnTo>
                  <a:lnTo>
                    <a:pt x="135" y="273"/>
                  </a:lnTo>
                  <a:lnTo>
                    <a:pt x="127" y="258"/>
                  </a:lnTo>
                  <a:lnTo>
                    <a:pt x="111" y="242"/>
                  </a:lnTo>
                  <a:lnTo>
                    <a:pt x="79" y="246"/>
                  </a:lnTo>
                  <a:lnTo>
                    <a:pt x="50" y="246"/>
                  </a:lnTo>
                  <a:lnTo>
                    <a:pt x="25" y="249"/>
                  </a:lnTo>
                  <a:lnTo>
                    <a:pt x="29" y="225"/>
                  </a:lnTo>
                  <a:lnTo>
                    <a:pt x="53" y="214"/>
                  </a:lnTo>
                  <a:lnTo>
                    <a:pt x="50" y="205"/>
                  </a:lnTo>
                  <a:lnTo>
                    <a:pt x="41" y="202"/>
                  </a:lnTo>
                  <a:lnTo>
                    <a:pt x="38" y="183"/>
                  </a:lnTo>
                  <a:lnTo>
                    <a:pt x="19" y="174"/>
                  </a:lnTo>
                  <a:lnTo>
                    <a:pt x="10" y="162"/>
                  </a:lnTo>
                  <a:lnTo>
                    <a:pt x="0" y="151"/>
                  </a:lnTo>
                  <a:lnTo>
                    <a:pt x="31" y="161"/>
                  </a:lnTo>
                  <a:lnTo>
                    <a:pt x="48" y="158"/>
                  </a:lnTo>
                  <a:lnTo>
                    <a:pt x="59" y="161"/>
                  </a:lnTo>
                  <a:lnTo>
                    <a:pt x="62" y="156"/>
                  </a:lnTo>
                  <a:lnTo>
                    <a:pt x="75" y="158"/>
                  </a:lnTo>
                  <a:lnTo>
                    <a:pt x="96" y="150"/>
                  </a:lnTo>
                  <a:lnTo>
                    <a:pt x="93" y="132"/>
                  </a:lnTo>
                  <a:lnTo>
                    <a:pt x="101" y="120"/>
                  </a:lnTo>
                  <a:lnTo>
                    <a:pt x="114" y="120"/>
                  </a:lnTo>
                  <a:lnTo>
                    <a:pt x="115" y="114"/>
                  </a:lnTo>
                  <a:lnTo>
                    <a:pt x="128" y="112"/>
                  </a:lnTo>
                  <a:lnTo>
                    <a:pt x="135" y="114"/>
                  </a:lnTo>
                  <a:lnTo>
                    <a:pt x="140" y="108"/>
                  </a:lnTo>
                  <a:lnTo>
                    <a:pt x="137" y="95"/>
                  </a:lnTo>
                  <a:lnTo>
                    <a:pt x="142" y="83"/>
                  </a:lnTo>
                  <a:lnTo>
                    <a:pt x="152" y="78"/>
                  </a:lnTo>
                  <a:lnTo>
                    <a:pt x="142" y="64"/>
                  </a:lnTo>
                  <a:lnTo>
                    <a:pt x="158" y="65"/>
                  </a:lnTo>
                  <a:lnTo>
                    <a:pt x="162" y="57"/>
                  </a:lnTo>
                  <a:lnTo>
                    <a:pt x="159" y="49"/>
                  </a:lnTo>
                  <a:lnTo>
                    <a:pt x="165" y="41"/>
                  </a:lnTo>
                  <a:lnTo>
                    <a:pt x="161" y="30"/>
                  </a:lnTo>
                  <a:lnTo>
                    <a:pt x="155" y="22"/>
                  </a:lnTo>
                  <a:lnTo>
                    <a:pt x="163" y="12"/>
                  </a:lnTo>
                  <a:lnTo>
                    <a:pt x="180" y="8"/>
                  </a:lnTo>
                  <a:lnTo>
                    <a:pt x="199" y="6"/>
                  </a:lnTo>
                  <a:lnTo>
                    <a:pt x="207" y="2"/>
                  </a:lnTo>
                  <a:lnTo>
                    <a:pt x="216" y="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2" name="Freeform 144"/>
            <p:cNvSpPr>
              <a:spLocks/>
            </p:cNvSpPr>
            <p:nvPr/>
          </p:nvSpPr>
          <p:spPr bwMode="auto">
            <a:xfrm>
              <a:off x="1768475" y="3592513"/>
              <a:ext cx="166688" cy="77788"/>
            </a:xfrm>
            <a:custGeom>
              <a:avLst/>
              <a:gdLst>
                <a:gd name="T0" fmla="*/ 92 w 105"/>
                <a:gd name="T1" fmla="*/ 49 h 49"/>
                <a:gd name="T2" fmla="*/ 87 w 105"/>
                <a:gd name="T3" fmla="*/ 43 h 49"/>
                <a:gd name="T4" fmla="*/ 83 w 105"/>
                <a:gd name="T5" fmla="*/ 32 h 49"/>
                <a:gd name="T6" fmla="*/ 88 w 105"/>
                <a:gd name="T7" fmla="*/ 27 h 49"/>
                <a:gd name="T8" fmla="*/ 83 w 105"/>
                <a:gd name="T9" fmla="*/ 25 h 49"/>
                <a:gd name="T10" fmla="*/ 80 w 105"/>
                <a:gd name="T11" fmla="*/ 18 h 49"/>
                <a:gd name="T12" fmla="*/ 72 w 105"/>
                <a:gd name="T13" fmla="*/ 12 h 49"/>
                <a:gd name="T14" fmla="*/ 63 w 105"/>
                <a:gd name="T15" fmla="*/ 14 h 49"/>
                <a:gd name="T16" fmla="*/ 59 w 105"/>
                <a:gd name="T17" fmla="*/ 21 h 49"/>
                <a:gd name="T18" fmla="*/ 52 w 105"/>
                <a:gd name="T19" fmla="*/ 26 h 49"/>
                <a:gd name="T20" fmla="*/ 48 w 105"/>
                <a:gd name="T21" fmla="*/ 27 h 49"/>
                <a:gd name="T22" fmla="*/ 46 w 105"/>
                <a:gd name="T23" fmla="*/ 31 h 49"/>
                <a:gd name="T24" fmla="*/ 54 w 105"/>
                <a:gd name="T25" fmla="*/ 43 h 49"/>
                <a:gd name="T26" fmla="*/ 49 w 105"/>
                <a:gd name="T27" fmla="*/ 45 h 49"/>
                <a:gd name="T28" fmla="*/ 46 w 105"/>
                <a:gd name="T29" fmla="*/ 48 h 49"/>
                <a:gd name="T30" fmla="*/ 37 w 105"/>
                <a:gd name="T31" fmla="*/ 49 h 49"/>
                <a:gd name="T32" fmla="*/ 35 w 105"/>
                <a:gd name="T33" fmla="*/ 37 h 49"/>
                <a:gd name="T34" fmla="*/ 32 w 105"/>
                <a:gd name="T35" fmla="*/ 40 h 49"/>
                <a:gd name="T36" fmla="*/ 26 w 105"/>
                <a:gd name="T37" fmla="*/ 39 h 49"/>
                <a:gd name="T38" fmla="*/ 23 w 105"/>
                <a:gd name="T39" fmla="*/ 31 h 49"/>
                <a:gd name="T40" fmla="*/ 16 w 105"/>
                <a:gd name="T41" fmla="*/ 29 h 49"/>
                <a:gd name="T42" fmla="*/ 11 w 105"/>
                <a:gd name="T43" fmla="*/ 27 h 49"/>
                <a:gd name="T44" fmla="*/ 3 w 105"/>
                <a:gd name="T45" fmla="*/ 27 h 49"/>
                <a:gd name="T46" fmla="*/ 2 w 105"/>
                <a:gd name="T47" fmla="*/ 32 h 49"/>
                <a:gd name="T48" fmla="*/ 0 w 105"/>
                <a:gd name="T49" fmla="*/ 29 h 49"/>
                <a:gd name="T50" fmla="*/ 1 w 105"/>
                <a:gd name="T51" fmla="*/ 24 h 49"/>
                <a:gd name="T52" fmla="*/ 3 w 105"/>
                <a:gd name="T53" fmla="*/ 20 h 49"/>
                <a:gd name="T54" fmla="*/ 3 w 105"/>
                <a:gd name="T55" fmla="*/ 16 h 49"/>
                <a:gd name="T56" fmla="*/ 6 w 105"/>
                <a:gd name="T57" fmla="*/ 14 h 49"/>
                <a:gd name="T58" fmla="*/ 2 w 105"/>
                <a:gd name="T59" fmla="*/ 11 h 49"/>
                <a:gd name="T60" fmla="*/ 2 w 105"/>
                <a:gd name="T61" fmla="*/ 2 h 49"/>
                <a:gd name="T62" fmla="*/ 9 w 105"/>
                <a:gd name="T63" fmla="*/ 1 h 49"/>
                <a:gd name="T64" fmla="*/ 16 w 105"/>
                <a:gd name="T65" fmla="*/ 8 h 49"/>
                <a:gd name="T66" fmla="*/ 15 w 105"/>
                <a:gd name="T67" fmla="*/ 12 h 49"/>
                <a:gd name="T68" fmla="*/ 22 w 105"/>
                <a:gd name="T69" fmla="*/ 13 h 49"/>
                <a:gd name="T70" fmla="*/ 24 w 105"/>
                <a:gd name="T71" fmla="*/ 12 h 49"/>
                <a:gd name="T72" fmla="*/ 29 w 105"/>
                <a:gd name="T73" fmla="*/ 17 h 49"/>
                <a:gd name="T74" fmla="*/ 38 w 105"/>
                <a:gd name="T75" fmla="*/ 15 h 49"/>
                <a:gd name="T76" fmla="*/ 46 w 105"/>
                <a:gd name="T77" fmla="*/ 10 h 49"/>
                <a:gd name="T78" fmla="*/ 57 w 105"/>
                <a:gd name="T79" fmla="*/ 6 h 49"/>
                <a:gd name="T80" fmla="*/ 64 w 105"/>
                <a:gd name="T81" fmla="*/ 0 h 49"/>
                <a:gd name="T82" fmla="*/ 74 w 105"/>
                <a:gd name="T83" fmla="*/ 1 h 49"/>
                <a:gd name="T84" fmla="*/ 73 w 105"/>
                <a:gd name="T85" fmla="*/ 3 h 49"/>
                <a:gd name="T86" fmla="*/ 83 w 105"/>
                <a:gd name="T87" fmla="*/ 4 h 49"/>
                <a:gd name="T88" fmla="*/ 91 w 105"/>
                <a:gd name="T89" fmla="*/ 7 h 49"/>
                <a:gd name="T90" fmla="*/ 97 w 105"/>
                <a:gd name="T91" fmla="*/ 14 h 49"/>
                <a:gd name="T92" fmla="*/ 103 w 105"/>
                <a:gd name="T93" fmla="*/ 19 h 49"/>
                <a:gd name="T94" fmla="*/ 101 w 105"/>
                <a:gd name="T95" fmla="*/ 22 h 49"/>
                <a:gd name="T96" fmla="*/ 105 w 105"/>
                <a:gd name="T97" fmla="*/ 35 h 49"/>
                <a:gd name="T98" fmla="*/ 101 w 105"/>
                <a:gd name="T99" fmla="*/ 41 h 49"/>
                <a:gd name="T100" fmla="*/ 95 w 105"/>
                <a:gd name="T101" fmla="*/ 39 h 49"/>
                <a:gd name="T102" fmla="*/ 92 w 105"/>
                <a:gd name="T10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5" h="49">
                  <a:moveTo>
                    <a:pt x="92" y="49"/>
                  </a:moveTo>
                  <a:lnTo>
                    <a:pt x="87" y="43"/>
                  </a:lnTo>
                  <a:lnTo>
                    <a:pt x="83" y="32"/>
                  </a:lnTo>
                  <a:lnTo>
                    <a:pt x="88" y="27"/>
                  </a:lnTo>
                  <a:lnTo>
                    <a:pt x="83" y="25"/>
                  </a:lnTo>
                  <a:lnTo>
                    <a:pt x="80" y="18"/>
                  </a:lnTo>
                  <a:lnTo>
                    <a:pt x="72" y="12"/>
                  </a:lnTo>
                  <a:lnTo>
                    <a:pt x="63" y="14"/>
                  </a:lnTo>
                  <a:lnTo>
                    <a:pt x="59" y="21"/>
                  </a:lnTo>
                  <a:lnTo>
                    <a:pt x="52" y="26"/>
                  </a:lnTo>
                  <a:lnTo>
                    <a:pt x="48" y="27"/>
                  </a:lnTo>
                  <a:lnTo>
                    <a:pt x="46" y="31"/>
                  </a:lnTo>
                  <a:lnTo>
                    <a:pt x="54" y="43"/>
                  </a:lnTo>
                  <a:lnTo>
                    <a:pt x="49" y="45"/>
                  </a:lnTo>
                  <a:lnTo>
                    <a:pt x="46" y="48"/>
                  </a:lnTo>
                  <a:lnTo>
                    <a:pt x="37" y="49"/>
                  </a:lnTo>
                  <a:lnTo>
                    <a:pt x="35" y="37"/>
                  </a:lnTo>
                  <a:lnTo>
                    <a:pt x="32" y="40"/>
                  </a:lnTo>
                  <a:lnTo>
                    <a:pt x="26" y="39"/>
                  </a:lnTo>
                  <a:lnTo>
                    <a:pt x="23" y="31"/>
                  </a:lnTo>
                  <a:lnTo>
                    <a:pt x="16" y="29"/>
                  </a:lnTo>
                  <a:lnTo>
                    <a:pt x="11" y="27"/>
                  </a:lnTo>
                  <a:lnTo>
                    <a:pt x="3" y="27"/>
                  </a:lnTo>
                  <a:lnTo>
                    <a:pt x="2" y="32"/>
                  </a:lnTo>
                  <a:lnTo>
                    <a:pt x="0" y="29"/>
                  </a:lnTo>
                  <a:lnTo>
                    <a:pt x="1" y="24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6" y="14"/>
                  </a:lnTo>
                  <a:lnTo>
                    <a:pt x="2" y="11"/>
                  </a:lnTo>
                  <a:lnTo>
                    <a:pt x="2" y="2"/>
                  </a:lnTo>
                  <a:lnTo>
                    <a:pt x="9" y="1"/>
                  </a:lnTo>
                  <a:lnTo>
                    <a:pt x="16" y="8"/>
                  </a:lnTo>
                  <a:lnTo>
                    <a:pt x="15" y="12"/>
                  </a:lnTo>
                  <a:lnTo>
                    <a:pt x="22" y="13"/>
                  </a:lnTo>
                  <a:lnTo>
                    <a:pt x="24" y="12"/>
                  </a:lnTo>
                  <a:lnTo>
                    <a:pt x="29" y="17"/>
                  </a:lnTo>
                  <a:lnTo>
                    <a:pt x="38" y="15"/>
                  </a:lnTo>
                  <a:lnTo>
                    <a:pt x="46" y="10"/>
                  </a:lnTo>
                  <a:lnTo>
                    <a:pt x="57" y="6"/>
                  </a:lnTo>
                  <a:lnTo>
                    <a:pt x="64" y="0"/>
                  </a:lnTo>
                  <a:lnTo>
                    <a:pt x="74" y="1"/>
                  </a:lnTo>
                  <a:lnTo>
                    <a:pt x="73" y="3"/>
                  </a:lnTo>
                  <a:lnTo>
                    <a:pt x="83" y="4"/>
                  </a:lnTo>
                  <a:lnTo>
                    <a:pt x="91" y="7"/>
                  </a:lnTo>
                  <a:lnTo>
                    <a:pt x="97" y="14"/>
                  </a:lnTo>
                  <a:lnTo>
                    <a:pt x="103" y="19"/>
                  </a:lnTo>
                  <a:lnTo>
                    <a:pt x="101" y="22"/>
                  </a:lnTo>
                  <a:lnTo>
                    <a:pt x="105" y="35"/>
                  </a:lnTo>
                  <a:lnTo>
                    <a:pt x="101" y="41"/>
                  </a:lnTo>
                  <a:lnTo>
                    <a:pt x="95" y="39"/>
                  </a:lnTo>
                  <a:lnTo>
                    <a:pt x="92" y="49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3" name="Freeform 145"/>
            <p:cNvSpPr>
              <a:spLocks/>
            </p:cNvSpPr>
            <p:nvPr/>
          </p:nvSpPr>
          <p:spPr bwMode="auto">
            <a:xfrm>
              <a:off x="1809750" y="3911600"/>
              <a:ext cx="384175" cy="603250"/>
            </a:xfrm>
            <a:custGeom>
              <a:avLst/>
              <a:gdLst>
                <a:gd name="T0" fmla="*/ 229 w 242"/>
                <a:gd name="T1" fmla="*/ 374 h 380"/>
                <a:gd name="T2" fmla="*/ 201 w 242"/>
                <a:gd name="T3" fmla="*/ 368 h 380"/>
                <a:gd name="T4" fmla="*/ 160 w 242"/>
                <a:gd name="T5" fmla="*/ 338 h 380"/>
                <a:gd name="T6" fmla="*/ 111 w 242"/>
                <a:gd name="T7" fmla="*/ 303 h 380"/>
                <a:gd name="T8" fmla="*/ 104 w 242"/>
                <a:gd name="T9" fmla="*/ 280 h 380"/>
                <a:gd name="T10" fmla="*/ 66 w 242"/>
                <a:gd name="T11" fmla="*/ 214 h 380"/>
                <a:gd name="T12" fmla="*/ 38 w 242"/>
                <a:gd name="T13" fmla="*/ 163 h 380"/>
                <a:gd name="T14" fmla="*/ 17 w 242"/>
                <a:gd name="T15" fmla="*/ 134 h 380"/>
                <a:gd name="T16" fmla="*/ 9 w 242"/>
                <a:gd name="T17" fmla="*/ 117 h 380"/>
                <a:gd name="T18" fmla="*/ 5 w 242"/>
                <a:gd name="T19" fmla="*/ 82 h 380"/>
                <a:gd name="T20" fmla="*/ 22 w 242"/>
                <a:gd name="T21" fmla="*/ 78 h 380"/>
                <a:gd name="T22" fmla="*/ 17 w 242"/>
                <a:gd name="T23" fmla="*/ 90 h 380"/>
                <a:gd name="T24" fmla="*/ 33 w 242"/>
                <a:gd name="T25" fmla="*/ 91 h 380"/>
                <a:gd name="T26" fmla="*/ 51 w 242"/>
                <a:gd name="T27" fmla="*/ 93 h 380"/>
                <a:gd name="T28" fmla="*/ 65 w 242"/>
                <a:gd name="T29" fmla="*/ 61 h 380"/>
                <a:gd name="T30" fmla="*/ 106 w 242"/>
                <a:gd name="T31" fmla="*/ 31 h 380"/>
                <a:gd name="T32" fmla="*/ 109 w 242"/>
                <a:gd name="T33" fmla="*/ 1 h 380"/>
                <a:gd name="T34" fmla="*/ 127 w 242"/>
                <a:gd name="T35" fmla="*/ 10 h 380"/>
                <a:gd name="T36" fmla="*/ 141 w 242"/>
                <a:gd name="T37" fmla="*/ 25 h 380"/>
                <a:gd name="T38" fmla="*/ 166 w 242"/>
                <a:gd name="T39" fmla="*/ 49 h 380"/>
                <a:gd name="T40" fmla="*/ 182 w 242"/>
                <a:gd name="T41" fmla="*/ 47 h 380"/>
                <a:gd name="T42" fmla="*/ 208 w 242"/>
                <a:gd name="T43" fmla="*/ 55 h 380"/>
                <a:gd name="T44" fmla="*/ 202 w 242"/>
                <a:gd name="T45" fmla="*/ 77 h 380"/>
                <a:gd name="T46" fmla="*/ 194 w 242"/>
                <a:gd name="T47" fmla="*/ 87 h 380"/>
                <a:gd name="T48" fmla="*/ 177 w 242"/>
                <a:gd name="T49" fmla="*/ 94 h 380"/>
                <a:gd name="T50" fmla="*/ 156 w 242"/>
                <a:gd name="T51" fmla="*/ 118 h 380"/>
                <a:gd name="T52" fmla="*/ 153 w 242"/>
                <a:gd name="T53" fmla="*/ 136 h 380"/>
                <a:gd name="T54" fmla="*/ 143 w 242"/>
                <a:gd name="T55" fmla="*/ 151 h 380"/>
                <a:gd name="T56" fmla="*/ 147 w 242"/>
                <a:gd name="T57" fmla="*/ 173 h 380"/>
                <a:gd name="T58" fmla="*/ 154 w 242"/>
                <a:gd name="T59" fmla="*/ 195 h 380"/>
                <a:gd name="T60" fmla="*/ 174 w 242"/>
                <a:gd name="T61" fmla="*/ 207 h 380"/>
                <a:gd name="T62" fmla="*/ 204 w 242"/>
                <a:gd name="T63" fmla="*/ 196 h 380"/>
                <a:gd name="T64" fmla="*/ 213 w 242"/>
                <a:gd name="T65" fmla="*/ 230 h 380"/>
                <a:gd name="T66" fmla="*/ 241 w 242"/>
                <a:gd name="T67" fmla="*/ 259 h 380"/>
                <a:gd name="T68" fmla="*/ 238 w 242"/>
                <a:gd name="T69" fmla="*/ 281 h 380"/>
                <a:gd name="T70" fmla="*/ 233 w 242"/>
                <a:gd name="T71" fmla="*/ 309 h 380"/>
                <a:gd name="T72" fmla="*/ 233 w 242"/>
                <a:gd name="T73" fmla="*/ 324 h 380"/>
                <a:gd name="T74" fmla="*/ 233 w 242"/>
                <a:gd name="T75" fmla="*/ 364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" h="380">
                  <a:moveTo>
                    <a:pt x="233" y="364"/>
                  </a:moveTo>
                  <a:lnTo>
                    <a:pt x="229" y="374"/>
                  </a:lnTo>
                  <a:lnTo>
                    <a:pt x="220" y="380"/>
                  </a:lnTo>
                  <a:lnTo>
                    <a:pt x="201" y="368"/>
                  </a:lnTo>
                  <a:lnTo>
                    <a:pt x="199" y="359"/>
                  </a:lnTo>
                  <a:lnTo>
                    <a:pt x="160" y="338"/>
                  </a:lnTo>
                  <a:lnTo>
                    <a:pt x="126" y="315"/>
                  </a:lnTo>
                  <a:lnTo>
                    <a:pt x="111" y="303"/>
                  </a:lnTo>
                  <a:lnTo>
                    <a:pt x="102" y="286"/>
                  </a:lnTo>
                  <a:lnTo>
                    <a:pt x="104" y="280"/>
                  </a:lnTo>
                  <a:lnTo>
                    <a:pt x="87" y="252"/>
                  </a:lnTo>
                  <a:lnTo>
                    <a:pt x="66" y="214"/>
                  </a:lnTo>
                  <a:lnTo>
                    <a:pt x="46" y="173"/>
                  </a:lnTo>
                  <a:lnTo>
                    <a:pt x="38" y="163"/>
                  </a:lnTo>
                  <a:lnTo>
                    <a:pt x="32" y="148"/>
                  </a:lnTo>
                  <a:lnTo>
                    <a:pt x="17" y="134"/>
                  </a:lnTo>
                  <a:lnTo>
                    <a:pt x="4" y="126"/>
                  </a:lnTo>
                  <a:lnTo>
                    <a:pt x="9" y="117"/>
                  </a:lnTo>
                  <a:lnTo>
                    <a:pt x="0" y="97"/>
                  </a:lnTo>
                  <a:lnTo>
                    <a:pt x="5" y="82"/>
                  </a:lnTo>
                  <a:lnTo>
                    <a:pt x="20" y="69"/>
                  </a:lnTo>
                  <a:lnTo>
                    <a:pt x="22" y="78"/>
                  </a:lnTo>
                  <a:lnTo>
                    <a:pt x="17" y="83"/>
                  </a:lnTo>
                  <a:lnTo>
                    <a:pt x="17" y="90"/>
                  </a:lnTo>
                  <a:lnTo>
                    <a:pt x="25" y="89"/>
                  </a:lnTo>
                  <a:lnTo>
                    <a:pt x="33" y="91"/>
                  </a:lnTo>
                  <a:lnTo>
                    <a:pt x="41" y="101"/>
                  </a:lnTo>
                  <a:lnTo>
                    <a:pt x="51" y="93"/>
                  </a:lnTo>
                  <a:lnTo>
                    <a:pt x="54" y="79"/>
                  </a:lnTo>
                  <a:lnTo>
                    <a:pt x="65" y="61"/>
                  </a:lnTo>
                  <a:lnTo>
                    <a:pt x="87" y="53"/>
                  </a:lnTo>
                  <a:lnTo>
                    <a:pt x="106" y="31"/>
                  </a:lnTo>
                  <a:lnTo>
                    <a:pt x="112" y="17"/>
                  </a:lnTo>
                  <a:lnTo>
                    <a:pt x="109" y="1"/>
                  </a:lnTo>
                  <a:lnTo>
                    <a:pt x="114" y="0"/>
                  </a:lnTo>
                  <a:lnTo>
                    <a:pt x="127" y="10"/>
                  </a:lnTo>
                  <a:lnTo>
                    <a:pt x="132" y="19"/>
                  </a:lnTo>
                  <a:lnTo>
                    <a:pt x="141" y="25"/>
                  </a:lnTo>
                  <a:lnTo>
                    <a:pt x="152" y="46"/>
                  </a:lnTo>
                  <a:lnTo>
                    <a:pt x="166" y="49"/>
                  </a:lnTo>
                  <a:lnTo>
                    <a:pt x="176" y="43"/>
                  </a:lnTo>
                  <a:lnTo>
                    <a:pt x="182" y="47"/>
                  </a:lnTo>
                  <a:lnTo>
                    <a:pt x="193" y="45"/>
                  </a:lnTo>
                  <a:lnTo>
                    <a:pt x="208" y="55"/>
                  </a:lnTo>
                  <a:lnTo>
                    <a:pt x="196" y="76"/>
                  </a:lnTo>
                  <a:lnTo>
                    <a:pt x="202" y="77"/>
                  </a:lnTo>
                  <a:lnTo>
                    <a:pt x="211" y="88"/>
                  </a:lnTo>
                  <a:lnTo>
                    <a:pt x="194" y="87"/>
                  </a:lnTo>
                  <a:lnTo>
                    <a:pt x="192" y="90"/>
                  </a:lnTo>
                  <a:lnTo>
                    <a:pt x="177" y="94"/>
                  </a:lnTo>
                  <a:lnTo>
                    <a:pt x="157" y="108"/>
                  </a:lnTo>
                  <a:lnTo>
                    <a:pt x="156" y="118"/>
                  </a:lnTo>
                  <a:lnTo>
                    <a:pt x="151" y="125"/>
                  </a:lnTo>
                  <a:lnTo>
                    <a:pt x="153" y="136"/>
                  </a:lnTo>
                  <a:lnTo>
                    <a:pt x="142" y="142"/>
                  </a:lnTo>
                  <a:lnTo>
                    <a:pt x="143" y="151"/>
                  </a:lnTo>
                  <a:lnTo>
                    <a:pt x="138" y="155"/>
                  </a:lnTo>
                  <a:lnTo>
                    <a:pt x="147" y="173"/>
                  </a:lnTo>
                  <a:lnTo>
                    <a:pt x="157" y="186"/>
                  </a:lnTo>
                  <a:lnTo>
                    <a:pt x="154" y="195"/>
                  </a:lnTo>
                  <a:lnTo>
                    <a:pt x="166" y="196"/>
                  </a:lnTo>
                  <a:lnTo>
                    <a:pt x="174" y="207"/>
                  </a:lnTo>
                  <a:lnTo>
                    <a:pt x="190" y="208"/>
                  </a:lnTo>
                  <a:lnTo>
                    <a:pt x="204" y="196"/>
                  </a:lnTo>
                  <a:lnTo>
                    <a:pt x="205" y="227"/>
                  </a:lnTo>
                  <a:lnTo>
                    <a:pt x="213" y="230"/>
                  </a:lnTo>
                  <a:lnTo>
                    <a:pt x="223" y="226"/>
                  </a:lnTo>
                  <a:lnTo>
                    <a:pt x="241" y="259"/>
                  </a:lnTo>
                  <a:lnTo>
                    <a:pt x="238" y="266"/>
                  </a:lnTo>
                  <a:lnTo>
                    <a:pt x="238" y="281"/>
                  </a:lnTo>
                  <a:lnTo>
                    <a:pt x="239" y="299"/>
                  </a:lnTo>
                  <a:lnTo>
                    <a:pt x="233" y="309"/>
                  </a:lnTo>
                  <a:lnTo>
                    <a:pt x="236" y="317"/>
                  </a:lnTo>
                  <a:lnTo>
                    <a:pt x="233" y="324"/>
                  </a:lnTo>
                  <a:lnTo>
                    <a:pt x="242" y="341"/>
                  </a:lnTo>
                  <a:lnTo>
                    <a:pt x="233" y="364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4" name="Freeform 146"/>
            <p:cNvSpPr>
              <a:spLocks noEditPoints="1"/>
            </p:cNvSpPr>
            <p:nvPr/>
          </p:nvSpPr>
          <p:spPr bwMode="auto">
            <a:xfrm>
              <a:off x="7589837" y="3298825"/>
              <a:ext cx="274638" cy="425450"/>
            </a:xfrm>
            <a:custGeom>
              <a:avLst/>
              <a:gdLst>
                <a:gd name="T0" fmla="*/ 252 w 710"/>
                <a:gd name="T1" fmla="*/ 24 h 1100"/>
                <a:gd name="T2" fmla="*/ 282 w 710"/>
                <a:gd name="T3" fmla="*/ 24 h 1100"/>
                <a:gd name="T4" fmla="*/ 311 w 710"/>
                <a:gd name="T5" fmla="*/ 120 h 1100"/>
                <a:gd name="T6" fmla="*/ 264 w 710"/>
                <a:gd name="T7" fmla="*/ 219 h 1100"/>
                <a:gd name="T8" fmla="*/ 288 w 710"/>
                <a:gd name="T9" fmla="*/ 355 h 1100"/>
                <a:gd name="T10" fmla="*/ 361 w 710"/>
                <a:gd name="T11" fmla="*/ 355 h 1100"/>
                <a:gd name="T12" fmla="*/ 459 w 710"/>
                <a:gd name="T13" fmla="*/ 448 h 1100"/>
                <a:gd name="T14" fmla="*/ 483 w 710"/>
                <a:gd name="T15" fmla="*/ 508 h 1100"/>
                <a:gd name="T16" fmla="*/ 387 w 710"/>
                <a:gd name="T17" fmla="*/ 421 h 1100"/>
                <a:gd name="T18" fmla="*/ 317 w 710"/>
                <a:gd name="T19" fmla="*/ 402 h 1100"/>
                <a:gd name="T20" fmla="*/ 212 w 710"/>
                <a:gd name="T21" fmla="*/ 395 h 1100"/>
                <a:gd name="T22" fmla="*/ 231 w 710"/>
                <a:gd name="T23" fmla="*/ 339 h 1100"/>
                <a:gd name="T24" fmla="*/ 201 w 710"/>
                <a:gd name="T25" fmla="*/ 350 h 1100"/>
                <a:gd name="T26" fmla="*/ 141 w 710"/>
                <a:gd name="T27" fmla="*/ 264 h 1100"/>
                <a:gd name="T28" fmla="*/ 160 w 710"/>
                <a:gd name="T29" fmla="*/ 210 h 1100"/>
                <a:gd name="T30" fmla="*/ 157 w 710"/>
                <a:gd name="T31" fmla="*/ 0 h 1100"/>
                <a:gd name="T32" fmla="*/ 287 w 710"/>
                <a:gd name="T33" fmla="*/ 463 h 1100"/>
                <a:gd name="T34" fmla="*/ 239 w 710"/>
                <a:gd name="T35" fmla="*/ 494 h 1100"/>
                <a:gd name="T36" fmla="*/ 257 w 710"/>
                <a:gd name="T37" fmla="*/ 432 h 1100"/>
                <a:gd name="T38" fmla="*/ 594 w 710"/>
                <a:gd name="T39" fmla="*/ 540 h 1100"/>
                <a:gd name="T40" fmla="*/ 565 w 710"/>
                <a:gd name="T41" fmla="*/ 612 h 1100"/>
                <a:gd name="T42" fmla="*/ 593 w 710"/>
                <a:gd name="T43" fmla="*/ 693 h 1100"/>
                <a:gd name="T44" fmla="*/ 550 w 710"/>
                <a:gd name="T45" fmla="*/ 653 h 1100"/>
                <a:gd name="T46" fmla="*/ 510 w 710"/>
                <a:gd name="T47" fmla="*/ 597 h 1100"/>
                <a:gd name="T48" fmla="*/ 550 w 710"/>
                <a:gd name="T49" fmla="*/ 571 h 1100"/>
                <a:gd name="T50" fmla="*/ 569 w 710"/>
                <a:gd name="T51" fmla="*/ 508 h 1100"/>
                <a:gd name="T52" fmla="*/ 325 w 710"/>
                <a:gd name="T53" fmla="*/ 563 h 1100"/>
                <a:gd name="T54" fmla="*/ 421 w 710"/>
                <a:gd name="T55" fmla="*/ 589 h 1100"/>
                <a:gd name="T56" fmla="*/ 392 w 710"/>
                <a:gd name="T57" fmla="*/ 661 h 1100"/>
                <a:gd name="T58" fmla="*/ 341 w 710"/>
                <a:gd name="T59" fmla="*/ 647 h 1100"/>
                <a:gd name="T60" fmla="*/ 325 w 710"/>
                <a:gd name="T61" fmla="*/ 563 h 1100"/>
                <a:gd name="T62" fmla="*/ 0 w 710"/>
                <a:gd name="T63" fmla="*/ 863 h 1100"/>
                <a:gd name="T64" fmla="*/ 82 w 710"/>
                <a:gd name="T65" fmla="*/ 751 h 1100"/>
                <a:gd name="T66" fmla="*/ 153 w 710"/>
                <a:gd name="T67" fmla="*/ 607 h 1100"/>
                <a:gd name="T68" fmla="*/ 128 w 710"/>
                <a:gd name="T69" fmla="*/ 724 h 1100"/>
                <a:gd name="T70" fmla="*/ 497 w 710"/>
                <a:gd name="T71" fmla="*/ 700 h 1100"/>
                <a:gd name="T72" fmla="*/ 454 w 710"/>
                <a:gd name="T73" fmla="*/ 782 h 1100"/>
                <a:gd name="T74" fmla="*/ 381 w 710"/>
                <a:gd name="T75" fmla="*/ 748 h 1100"/>
                <a:gd name="T76" fmla="*/ 411 w 710"/>
                <a:gd name="T77" fmla="*/ 702 h 1100"/>
                <a:gd name="T78" fmla="*/ 455 w 710"/>
                <a:gd name="T79" fmla="*/ 644 h 1100"/>
                <a:gd name="T80" fmla="*/ 496 w 710"/>
                <a:gd name="T81" fmla="*/ 619 h 1100"/>
                <a:gd name="T82" fmla="*/ 690 w 710"/>
                <a:gd name="T83" fmla="*/ 859 h 1100"/>
                <a:gd name="T84" fmla="*/ 710 w 710"/>
                <a:gd name="T85" fmla="*/ 963 h 1100"/>
                <a:gd name="T86" fmla="*/ 657 w 710"/>
                <a:gd name="T87" fmla="*/ 954 h 1100"/>
                <a:gd name="T88" fmla="*/ 652 w 710"/>
                <a:gd name="T89" fmla="*/ 1060 h 1100"/>
                <a:gd name="T90" fmla="*/ 542 w 710"/>
                <a:gd name="T91" fmla="*/ 1051 h 1100"/>
                <a:gd name="T92" fmla="*/ 537 w 710"/>
                <a:gd name="T93" fmla="*/ 949 h 1100"/>
                <a:gd name="T94" fmla="*/ 466 w 710"/>
                <a:gd name="T95" fmla="*/ 944 h 1100"/>
                <a:gd name="T96" fmla="*/ 378 w 710"/>
                <a:gd name="T97" fmla="*/ 988 h 1100"/>
                <a:gd name="T98" fmla="*/ 388 w 710"/>
                <a:gd name="T99" fmla="*/ 891 h 1100"/>
                <a:gd name="T100" fmla="*/ 472 w 710"/>
                <a:gd name="T101" fmla="*/ 835 h 1100"/>
                <a:gd name="T102" fmla="*/ 557 w 710"/>
                <a:gd name="T103" fmla="*/ 850 h 1100"/>
                <a:gd name="T104" fmla="*/ 619 w 710"/>
                <a:gd name="T105" fmla="*/ 810 h 1100"/>
                <a:gd name="T106" fmla="*/ 673 w 710"/>
                <a:gd name="T107" fmla="*/ 785 h 1100"/>
                <a:gd name="T108" fmla="*/ 690 w 710"/>
                <a:gd name="T109" fmla="*/ 859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10" h="1100">
                  <a:moveTo>
                    <a:pt x="202" y="0"/>
                  </a:moveTo>
                  <a:lnTo>
                    <a:pt x="252" y="24"/>
                  </a:lnTo>
                  <a:lnTo>
                    <a:pt x="271" y="2"/>
                  </a:lnTo>
                  <a:lnTo>
                    <a:pt x="282" y="24"/>
                  </a:lnTo>
                  <a:lnTo>
                    <a:pt x="276" y="59"/>
                  </a:lnTo>
                  <a:lnTo>
                    <a:pt x="311" y="120"/>
                  </a:lnTo>
                  <a:lnTo>
                    <a:pt x="303" y="191"/>
                  </a:lnTo>
                  <a:lnTo>
                    <a:pt x="264" y="219"/>
                  </a:lnTo>
                  <a:lnTo>
                    <a:pt x="262" y="288"/>
                  </a:lnTo>
                  <a:lnTo>
                    <a:pt x="288" y="355"/>
                  </a:lnTo>
                  <a:lnTo>
                    <a:pt x="329" y="365"/>
                  </a:lnTo>
                  <a:lnTo>
                    <a:pt x="361" y="355"/>
                  </a:lnTo>
                  <a:lnTo>
                    <a:pt x="460" y="402"/>
                  </a:lnTo>
                  <a:lnTo>
                    <a:pt x="459" y="448"/>
                  </a:lnTo>
                  <a:lnTo>
                    <a:pt x="486" y="469"/>
                  </a:lnTo>
                  <a:lnTo>
                    <a:pt x="483" y="508"/>
                  </a:lnTo>
                  <a:lnTo>
                    <a:pt x="420" y="466"/>
                  </a:lnTo>
                  <a:lnTo>
                    <a:pt x="387" y="421"/>
                  </a:lnTo>
                  <a:lnTo>
                    <a:pt x="371" y="453"/>
                  </a:lnTo>
                  <a:lnTo>
                    <a:pt x="317" y="402"/>
                  </a:lnTo>
                  <a:lnTo>
                    <a:pt x="251" y="414"/>
                  </a:lnTo>
                  <a:lnTo>
                    <a:pt x="212" y="395"/>
                  </a:lnTo>
                  <a:lnTo>
                    <a:pt x="211" y="360"/>
                  </a:lnTo>
                  <a:lnTo>
                    <a:pt x="231" y="339"/>
                  </a:lnTo>
                  <a:lnTo>
                    <a:pt x="206" y="319"/>
                  </a:lnTo>
                  <a:lnTo>
                    <a:pt x="201" y="350"/>
                  </a:lnTo>
                  <a:lnTo>
                    <a:pt x="157" y="301"/>
                  </a:lnTo>
                  <a:lnTo>
                    <a:pt x="141" y="264"/>
                  </a:lnTo>
                  <a:lnTo>
                    <a:pt x="126" y="182"/>
                  </a:lnTo>
                  <a:lnTo>
                    <a:pt x="160" y="210"/>
                  </a:lnTo>
                  <a:lnTo>
                    <a:pt x="146" y="77"/>
                  </a:lnTo>
                  <a:lnTo>
                    <a:pt x="157" y="0"/>
                  </a:lnTo>
                  <a:lnTo>
                    <a:pt x="202" y="0"/>
                  </a:lnTo>
                  <a:moveTo>
                    <a:pt x="287" y="463"/>
                  </a:moveTo>
                  <a:lnTo>
                    <a:pt x="276" y="536"/>
                  </a:lnTo>
                  <a:lnTo>
                    <a:pt x="239" y="494"/>
                  </a:lnTo>
                  <a:lnTo>
                    <a:pt x="193" y="429"/>
                  </a:lnTo>
                  <a:lnTo>
                    <a:pt x="257" y="432"/>
                  </a:lnTo>
                  <a:lnTo>
                    <a:pt x="287" y="463"/>
                  </a:lnTo>
                  <a:moveTo>
                    <a:pt x="594" y="540"/>
                  </a:moveTo>
                  <a:lnTo>
                    <a:pt x="625" y="635"/>
                  </a:lnTo>
                  <a:lnTo>
                    <a:pt x="565" y="612"/>
                  </a:lnTo>
                  <a:lnTo>
                    <a:pt x="570" y="641"/>
                  </a:lnTo>
                  <a:lnTo>
                    <a:pt x="593" y="693"/>
                  </a:lnTo>
                  <a:lnTo>
                    <a:pt x="559" y="712"/>
                  </a:lnTo>
                  <a:lnTo>
                    <a:pt x="550" y="653"/>
                  </a:lnTo>
                  <a:lnTo>
                    <a:pt x="527" y="648"/>
                  </a:lnTo>
                  <a:lnTo>
                    <a:pt x="510" y="597"/>
                  </a:lnTo>
                  <a:lnTo>
                    <a:pt x="555" y="603"/>
                  </a:lnTo>
                  <a:lnTo>
                    <a:pt x="550" y="571"/>
                  </a:lnTo>
                  <a:lnTo>
                    <a:pt x="497" y="506"/>
                  </a:lnTo>
                  <a:lnTo>
                    <a:pt x="569" y="508"/>
                  </a:lnTo>
                  <a:lnTo>
                    <a:pt x="594" y="540"/>
                  </a:lnTo>
                  <a:moveTo>
                    <a:pt x="325" y="563"/>
                  </a:moveTo>
                  <a:lnTo>
                    <a:pt x="373" y="589"/>
                  </a:lnTo>
                  <a:lnTo>
                    <a:pt x="421" y="589"/>
                  </a:lnTo>
                  <a:lnTo>
                    <a:pt x="423" y="625"/>
                  </a:lnTo>
                  <a:lnTo>
                    <a:pt x="392" y="661"/>
                  </a:lnTo>
                  <a:lnTo>
                    <a:pt x="347" y="686"/>
                  </a:lnTo>
                  <a:lnTo>
                    <a:pt x="341" y="647"/>
                  </a:lnTo>
                  <a:lnTo>
                    <a:pt x="341" y="603"/>
                  </a:lnTo>
                  <a:lnTo>
                    <a:pt x="325" y="563"/>
                  </a:lnTo>
                  <a:moveTo>
                    <a:pt x="94" y="782"/>
                  </a:moveTo>
                  <a:lnTo>
                    <a:pt x="0" y="863"/>
                  </a:lnTo>
                  <a:lnTo>
                    <a:pt x="32" y="803"/>
                  </a:lnTo>
                  <a:lnTo>
                    <a:pt x="82" y="751"/>
                  </a:lnTo>
                  <a:lnTo>
                    <a:pt x="122" y="692"/>
                  </a:lnTo>
                  <a:lnTo>
                    <a:pt x="153" y="607"/>
                  </a:lnTo>
                  <a:lnTo>
                    <a:pt x="173" y="677"/>
                  </a:lnTo>
                  <a:lnTo>
                    <a:pt x="128" y="724"/>
                  </a:lnTo>
                  <a:lnTo>
                    <a:pt x="94" y="782"/>
                  </a:lnTo>
                  <a:moveTo>
                    <a:pt x="497" y="700"/>
                  </a:moveTo>
                  <a:lnTo>
                    <a:pt x="473" y="728"/>
                  </a:lnTo>
                  <a:lnTo>
                    <a:pt x="454" y="782"/>
                  </a:lnTo>
                  <a:lnTo>
                    <a:pt x="433" y="807"/>
                  </a:lnTo>
                  <a:lnTo>
                    <a:pt x="381" y="748"/>
                  </a:lnTo>
                  <a:lnTo>
                    <a:pt x="395" y="726"/>
                  </a:lnTo>
                  <a:lnTo>
                    <a:pt x="411" y="702"/>
                  </a:lnTo>
                  <a:lnTo>
                    <a:pt x="414" y="649"/>
                  </a:lnTo>
                  <a:lnTo>
                    <a:pt x="455" y="644"/>
                  </a:lnTo>
                  <a:lnTo>
                    <a:pt x="449" y="701"/>
                  </a:lnTo>
                  <a:lnTo>
                    <a:pt x="496" y="619"/>
                  </a:lnTo>
                  <a:lnTo>
                    <a:pt x="497" y="700"/>
                  </a:lnTo>
                  <a:moveTo>
                    <a:pt x="690" y="859"/>
                  </a:moveTo>
                  <a:lnTo>
                    <a:pt x="702" y="916"/>
                  </a:lnTo>
                  <a:lnTo>
                    <a:pt x="710" y="963"/>
                  </a:lnTo>
                  <a:lnTo>
                    <a:pt x="690" y="1041"/>
                  </a:lnTo>
                  <a:lnTo>
                    <a:pt x="657" y="954"/>
                  </a:lnTo>
                  <a:lnTo>
                    <a:pt x="624" y="998"/>
                  </a:lnTo>
                  <a:lnTo>
                    <a:pt x="652" y="1060"/>
                  </a:lnTo>
                  <a:lnTo>
                    <a:pt x="633" y="1100"/>
                  </a:lnTo>
                  <a:lnTo>
                    <a:pt x="542" y="1051"/>
                  </a:lnTo>
                  <a:lnTo>
                    <a:pt x="517" y="989"/>
                  </a:lnTo>
                  <a:lnTo>
                    <a:pt x="537" y="949"/>
                  </a:lnTo>
                  <a:lnTo>
                    <a:pt x="487" y="908"/>
                  </a:lnTo>
                  <a:lnTo>
                    <a:pt x="466" y="944"/>
                  </a:lnTo>
                  <a:lnTo>
                    <a:pt x="430" y="940"/>
                  </a:lnTo>
                  <a:lnTo>
                    <a:pt x="378" y="988"/>
                  </a:lnTo>
                  <a:lnTo>
                    <a:pt x="364" y="963"/>
                  </a:lnTo>
                  <a:lnTo>
                    <a:pt x="388" y="891"/>
                  </a:lnTo>
                  <a:lnTo>
                    <a:pt x="433" y="867"/>
                  </a:lnTo>
                  <a:lnTo>
                    <a:pt x="472" y="835"/>
                  </a:lnTo>
                  <a:lnTo>
                    <a:pt x="501" y="874"/>
                  </a:lnTo>
                  <a:lnTo>
                    <a:pt x="557" y="850"/>
                  </a:lnTo>
                  <a:lnTo>
                    <a:pt x="566" y="812"/>
                  </a:lnTo>
                  <a:lnTo>
                    <a:pt x="619" y="810"/>
                  </a:lnTo>
                  <a:lnTo>
                    <a:pt x="608" y="744"/>
                  </a:lnTo>
                  <a:lnTo>
                    <a:pt x="673" y="785"/>
                  </a:lnTo>
                  <a:lnTo>
                    <a:pt x="683" y="828"/>
                  </a:lnTo>
                  <a:lnTo>
                    <a:pt x="690" y="859"/>
                  </a:lnTo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5" name="Freeform 147"/>
            <p:cNvSpPr>
              <a:spLocks/>
            </p:cNvSpPr>
            <p:nvPr/>
          </p:nvSpPr>
          <p:spPr bwMode="auto">
            <a:xfrm>
              <a:off x="8683625" y="4075113"/>
              <a:ext cx="41275" cy="61913"/>
            </a:xfrm>
            <a:custGeom>
              <a:avLst/>
              <a:gdLst>
                <a:gd name="T0" fmla="*/ 23 w 26"/>
                <a:gd name="T1" fmla="*/ 37 h 39"/>
                <a:gd name="T2" fmla="*/ 18 w 26"/>
                <a:gd name="T3" fmla="*/ 39 h 39"/>
                <a:gd name="T4" fmla="*/ 10 w 26"/>
                <a:gd name="T5" fmla="*/ 31 h 39"/>
                <a:gd name="T6" fmla="*/ 3 w 26"/>
                <a:gd name="T7" fmla="*/ 18 h 39"/>
                <a:gd name="T8" fmla="*/ 0 w 26"/>
                <a:gd name="T9" fmla="*/ 2 h 39"/>
                <a:gd name="T10" fmla="*/ 3 w 26"/>
                <a:gd name="T11" fmla="*/ 0 h 39"/>
                <a:gd name="T12" fmla="*/ 5 w 26"/>
                <a:gd name="T13" fmla="*/ 6 h 39"/>
                <a:gd name="T14" fmla="*/ 10 w 26"/>
                <a:gd name="T15" fmla="*/ 11 h 39"/>
                <a:gd name="T16" fmla="*/ 18 w 26"/>
                <a:gd name="T17" fmla="*/ 24 h 39"/>
                <a:gd name="T18" fmla="*/ 26 w 26"/>
                <a:gd name="T19" fmla="*/ 31 h 39"/>
                <a:gd name="T20" fmla="*/ 23 w 26"/>
                <a:gd name="T21" fmla="*/ 3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9">
                  <a:moveTo>
                    <a:pt x="23" y="37"/>
                  </a:moveTo>
                  <a:lnTo>
                    <a:pt x="18" y="39"/>
                  </a:lnTo>
                  <a:lnTo>
                    <a:pt x="10" y="31"/>
                  </a:lnTo>
                  <a:lnTo>
                    <a:pt x="3" y="18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6"/>
                  </a:lnTo>
                  <a:lnTo>
                    <a:pt x="10" y="11"/>
                  </a:lnTo>
                  <a:lnTo>
                    <a:pt x="18" y="24"/>
                  </a:lnTo>
                  <a:lnTo>
                    <a:pt x="26" y="31"/>
                  </a:lnTo>
                  <a:lnTo>
                    <a:pt x="23" y="37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6" name="Freeform 148"/>
            <p:cNvSpPr>
              <a:spLocks/>
            </p:cNvSpPr>
            <p:nvPr/>
          </p:nvSpPr>
          <p:spPr bwMode="auto">
            <a:xfrm>
              <a:off x="8502650" y="4046538"/>
              <a:ext cx="119063" cy="71438"/>
            </a:xfrm>
            <a:custGeom>
              <a:avLst/>
              <a:gdLst>
                <a:gd name="T0" fmla="*/ 68 w 75"/>
                <a:gd name="T1" fmla="*/ 27 h 45"/>
                <a:gd name="T2" fmla="*/ 58 w 75"/>
                <a:gd name="T3" fmla="*/ 29 h 45"/>
                <a:gd name="T4" fmla="*/ 54 w 75"/>
                <a:gd name="T5" fmla="*/ 35 h 45"/>
                <a:gd name="T6" fmla="*/ 44 w 75"/>
                <a:gd name="T7" fmla="*/ 40 h 45"/>
                <a:gd name="T8" fmla="*/ 34 w 75"/>
                <a:gd name="T9" fmla="*/ 45 h 45"/>
                <a:gd name="T10" fmla="*/ 25 w 75"/>
                <a:gd name="T11" fmla="*/ 45 h 45"/>
                <a:gd name="T12" fmla="*/ 10 w 75"/>
                <a:gd name="T13" fmla="*/ 39 h 45"/>
                <a:gd name="T14" fmla="*/ 0 w 75"/>
                <a:gd name="T15" fmla="*/ 33 h 45"/>
                <a:gd name="T16" fmla="*/ 2 w 75"/>
                <a:gd name="T17" fmla="*/ 26 h 45"/>
                <a:gd name="T18" fmla="*/ 18 w 75"/>
                <a:gd name="T19" fmla="*/ 29 h 45"/>
                <a:gd name="T20" fmla="*/ 28 w 75"/>
                <a:gd name="T21" fmla="*/ 28 h 45"/>
                <a:gd name="T22" fmla="*/ 31 w 75"/>
                <a:gd name="T23" fmla="*/ 18 h 45"/>
                <a:gd name="T24" fmla="*/ 34 w 75"/>
                <a:gd name="T25" fmla="*/ 17 h 45"/>
                <a:gd name="T26" fmla="*/ 35 w 75"/>
                <a:gd name="T27" fmla="*/ 28 h 45"/>
                <a:gd name="T28" fmla="*/ 46 w 75"/>
                <a:gd name="T29" fmla="*/ 27 h 45"/>
                <a:gd name="T30" fmla="*/ 51 w 75"/>
                <a:gd name="T31" fmla="*/ 20 h 45"/>
                <a:gd name="T32" fmla="*/ 62 w 75"/>
                <a:gd name="T33" fmla="*/ 12 h 45"/>
                <a:gd name="T34" fmla="*/ 61 w 75"/>
                <a:gd name="T35" fmla="*/ 0 h 45"/>
                <a:gd name="T36" fmla="*/ 72 w 75"/>
                <a:gd name="T37" fmla="*/ 0 h 45"/>
                <a:gd name="T38" fmla="*/ 75 w 75"/>
                <a:gd name="T39" fmla="*/ 3 h 45"/>
                <a:gd name="T40" fmla="*/ 74 w 75"/>
                <a:gd name="T41" fmla="*/ 15 h 45"/>
                <a:gd name="T42" fmla="*/ 68 w 75"/>
                <a:gd name="T43" fmla="*/ 2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5" h="45">
                  <a:moveTo>
                    <a:pt x="68" y="27"/>
                  </a:moveTo>
                  <a:lnTo>
                    <a:pt x="58" y="29"/>
                  </a:lnTo>
                  <a:lnTo>
                    <a:pt x="54" y="35"/>
                  </a:lnTo>
                  <a:lnTo>
                    <a:pt x="44" y="40"/>
                  </a:lnTo>
                  <a:lnTo>
                    <a:pt x="34" y="45"/>
                  </a:lnTo>
                  <a:lnTo>
                    <a:pt x="25" y="45"/>
                  </a:lnTo>
                  <a:lnTo>
                    <a:pt x="10" y="39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18" y="29"/>
                  </a:lnTo>
                  <a:lnTo>
                    <a:pt x="28" y="28"/>
                  </a:lnTo>
                  <a:lnTo>
                    <a:pt x="31" y="18"/>
                  </a:lnTo>
                  <a:lnTo>
                    <a:pt x="34" y="17"/>
                  </a:lnTo>
                  <a:lnTo>
                    <a:pt x="35" y="28"/>
                  </a:lnTo>
                  <a:lnTo>
                    <a:pt x="46" y="27"/>
                  </a:lnTo>
                  <a:lnTo>
                    <a:pt x="51" y="20"/>
                  </a:lnTo>
                  <a:lnTo>
                    <a:pt x="62" y="12"/>
                  </a:lnTo>
                  <a:lnTo>
                    <a:pt x="61" y="0"/>
                  </a:lnTo>
                  <a:lnTo>
                    <a:pt x="72" y="0"/>
                  </a:lnTo>
                  <a:lnTo>
                    <a:pt x="75" y="3"/>
                  </a:lnTo>
                  <a:lnTo>
                    <a:pt x="74" y="15"/>
                  </a:lnTo>
                  <a:lnTo>
                    <a:pt x="68" y="27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7" name="Freeform 149"/>
            <p:cNvSpPr>
              <a:spLocks/>
            </p:cNvSpPr>
            <p:nvPr/>
          </p:nvSpPr>
          <p:spPr bwMode="auto">
            <a:xfrm>
              <a:off x="8281987" y="3994150"/>
              <a:ext cx="279400" cy="266700"/>
            </a:xfrm>
            <a:custGeom>
              <a:avLst/>
              <a:gdLst>
                <a:gd name="T0" fmla="*/ 116 w 176"/>
                <a:gd name="T1" fmla="*/ 100 h 168"/>
                <a:gd name="T2" fmla="*/ 131 w 176"/>
                <a:gd name="T3" fmla="*/ 114 h 168"/>
                <a:gd name="T4" fmla="*/ 141 w 176"/>
                <a:gd name="T5" fmla="*/ 136 h 168"/>
                <a:gd name="T6" fmla="*/ 151 w 176"/>
                <a:gd name="T7" fmla="*/ 135 h 168"/>
                <a:gd name="T8" fmla="*/ 149 w 176"/>
                <a:gd name="T9" fmla="*/ 144 h 168"/>
                <a:gd name="T10" fmla="*/ 163 w 176"/>
                <a:gd name="T11" fmla="*/ 148 h 168"/>
                <a:gd name="T12" fmla="*/ 157 w 176"/>
                <a:gd name="T13" fmla="*/ 151 h 168"/>
                <a:gd name="T14" fmla="*/ 176 w 176"/>
                <a:gd name="T15" fmla="*/ 160 h 168"/>
                <a:gd name="T16" fmla="*/ 173 w 176"/>
                <a:gd name="T17" fmla="*/ 166 h 168"/>
                <a:gd name="T18" fmla="*/ 161 w 176"/>
                <a:gd name="T19" fmla="*/ 168 h 168"/>
                <a:gd name="T20" fmla="*/ 157 w 176"/>
                <a:gd name="T21" fmla="*/ 162 h 168"/>
                <a:gd name="T22" fmla="*/ 141 w 176"/>
                <a:gd name="T23" fmla="*/ 160 h 168"/>
                <a:gd name="T24" fmla="*/ 123 w 176"/>
                <a:gd name="T25" fmla="*/ 157 h 168"/>
                <a:gd name="T26" fmla="*/ 111 w 176"/>
                <a:gd name="T27" fmla="*/ 144 h 168"/>
                <a:gd name="T28" fmla="*/ 101 w 176"/>
                <a:gd name="T29" fmla="*/ 132 h 168"/>
                <a:gd name="T30" fmla="*/ 93 w 176"/>
                <a:gd name="T31" fmla="*/ 114 h 168"/>
                <a:gd name="T32" fmla="*/ 70 w 176"/>
                <a:gd name="T33" fmla="*/ 105 h 168"/>
                <a:gd name="T34" fmla="*/ 54 w 176"/>
                <a:gd name="T35" fmla="*/ 111 h 168"/>
                <a:gd name="T36" fmla="*/ 43 w 176"/>
                <a:gd name="T37" fmla="*/ 118 h 168"/>
                <a:gd name="T38" fmla="*/ 43 w 176"/>
                <a:gd name="T39" fmla="*/ 133 h 168"/>
                <a:gd name="T40" fmla="*/ 28 w 176"/>
                <a:gd name="T41" fmla="*/ 140 h 168"/>
                <a:gd name="T42" fmla="*/ 19 w 176"/>
                <a:gd name="T43" fmla="*/ 137 h 168"/>
                <a:gd name="T44" fmla="*/ 0 w 176"/>
                <a:gd name="T45" fmla="*/ 136 h 168"/>
                <a:gd name="T46" fmla="*/ 5 w 176"/>
                <a:gd name="T47" fmla="*/ 68 h 168"/>
                <a:gd name="T48" fmla="*/ 7 w 176"/>
                <a:gd name="T49" fmla="*/ 0 h 168"/>
                <a:gd name="T50" fmla="*/ 39 w 176"/>
                <a:gd name="T51" fmla="*/ 15 h 168"/>
                <a:gd name="T52" fmla="*/ 72 w 176"/>
                <a:gd name="T53" fmla="*/ 27 h 168"/>
                <a:gd name="T54" fmla="*/ 84 w 176"/>
                <a:gd name="T55" fmla="*/ 37 h 168"/>
                <a:gd name="T56" fmla="*/ 94 w 176"/>
                <a:gd name="T57" fmla="*/ 48 h 168"/>
                <a:gd name="T58" fmla="*/ 96 w 176"/>
                <a:gd name="T59" fmla="*/ 60 h 168"/>
                <a:gd name="T60" fmla="*/ 126 w 176"/>
                <a:gd name="T61" fmla="*/ 73 h 168"/>
                <a:gd name="T62" fmla="*/ 130 w 176"/>
                <a:gd name="T63" fmla="*/ 84 h 168"/>
                <a:gd name="T64" fmla="*/ 113 w 176"/>
                <a:gd name="T65" fmla="*/ 86 h 168"/>
                <a:gd name="T66" fmla="*/ 116 w 176"/>
                <a:gd name="T67" fmla="*/ 10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68">
                  <a:moveTo>
                    <a:pt x="116" y="100"/>
                  </a:moveTo>
                  <a:lnTo>
                    <a:pt x="131" y="114"/>
                  </a:lnTo>
                  <a:lnTo>
                    <a:pt x="141" y="136"/>
                  </a:lnTo>
                  <a:lnTo>
                    <a:pt x="151" y="135"/>
                  </a:lnTo>
                  <a:lnTo>
                    <a:pt x="149" y="144"/>
                  </a:lnTo>
                  <a:lnTo>
                    <a:pt x="163" y="148"/>
                  </a:lnTo>
                  <a:lnTo>
                    <a:pt x="157" y="151"/>
                  </a:lnTo>
                  <a:lnTo>
                    <a:pt x="176" y="160"/>
                  </a:lnTo>
                  <a:lnTo>
                    <a:pt x="173" y="166"/>
                  </a:lnTo>
                  <a:lnTo>
                    <a:pt x="161" y="168"/>
                  </a:lnTo>
                  <a:lnTo>
                    <a:pt x="157" y="162"/>
                  </a:lnTo>
                  <a:lnTo>
                    <a:pt x="141" y="160"/>
                  </a:lnTo>
                  <a:lnTo>
                    <a:pt x="123" y="157"/>
                  </a:lnTo>
                  <a:lnTo>
                    <a:pt x="111" y="144"/>
                  </a:lnTo>
                  <a:lnTo>
                    <a:pt x="101" y="132"/>
                  </a:lnTo>
                  <a:lnTo>
                    <a:pt x="93" y="114"/>
                  </a:lnTo>
                  <a:lnTo>
                    <a:pt x="70" y="105"/>
                  </a:lnTo>
                  <a:lnTo>
                    <a:pt x="54" y="111"/>
                  </a:lnTo>
                  <a:lnTo>
                    <a:pt x="43" y="118"/>
                  </a:lnTo>
                  <a:lnTo>
                    <a:pt x="43" y="133"/>
                  </a:lnTo>
                  <a:lnTo>
                    <a:pt x="28" y="140"/>
                  </a:lnTo>
                  <a:lnTo>
                    <a:pt x="19" y="137"/>
                  </a:lnTo>
                  <a:lnTo>
                    <a:pt x="0" y="136"/>
                  </a:lnTo>
                  <a:lnTo>
                    <a:pt x="5" y="68"/>
                  </a:lnTo>
                  <a:lnTo>
                    <a:pt x="7" y="0"/>
                  </a:lnTo>
                  <a:lnTo>
                    <a:pt x="39" y="15"/>
                  </a:lnTo>
                  <a:lnTo>
                    <a:pt x="72" y="27"/>
                  </a:lnTo>
                  <a:lnTo>
                    <a:pt x="84" y="37"/>
                  </a:lnTo>
                  <a:lnTo>
                    <a:pt x="94" y="48"/>
                  </a:lnTo>
                  <a:lnTo>
                    <a:pt x="96" y="60"/>
                  </a:lnTo>
                  <a:lnTo>
                    <a:pt x="126" y="73"/>
                  </a:lnTo>
                  <a:lnTo>
                    <a:pt x="130" y="84"/>
                  </a:lnTo>
                  <a:lnTo>
                    <a:pt x="113" y="86"/>
                  </a:lnTo>
                  <a:lnTo>
                    <a:pt x="116" y="10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8" name="Freeform 150"/>
            <p:cNvSpPr>
              <a:spLocks/>
            </p:cNvSpPr>
            <p:nvPr/>
          </p:nvSpPr>
          <p:spPr bwMode="auto">
            <a:xfrm>
              <a:off x="8575675" y="3990975"/>
              <a:ext cx="69850" cy="74613"/>
            </a:xfrm>
            <a:custGeom>
              <a:avLst/>
              <a:gdLst>
                <a:gd name="T0" fmla="*/ 44 w 44"/>
                <a:gd name="T1" fmla="*/ 42 h 47"/>
                <a:gd name="T2" fmla="*/ 38 w 44"/>
                <a:gd name="T3" fmla="*/ 47 h 47"/>
                <a:gd name="T4" fmla="*/ 35 w 44"/>
                <a:gd name="T5" fmla="*/ 35 h 47"/>
                <a:gd name="T6" fmla="*/ 31 w 44"/>
                <a:gd name="T7" fmla="*/ 27 h 47"/>
                <a:gd name="T8" fmla="*/ 23 w 44"/>
                <a:gd name="T9" fmla="*/ 20 h 47"/>
                <a:gd name="T10" fmla="*/ 13 w 44"/>
                <a:gd name="T11" fmla="*/ 11 h 47"/>
                <a:gd name="T12" fmla="*/ 0 w 44"/>
                <a:gd name="T13" fmla="*/ 5 h 47"/>
                <a:gd name="T14" fmla="*/ 5 w 44"/>
                <a:gd name="T15" fmla="*/ 0 h 47"/>
                <a:gd name="T16" fmla="*/ 15 w 44"/>
                <a:gd name="T17" fmla="*/ 6 h 47"/>
                <a:gd name="T18" fmla="*/ 21 w 44"/>
                <a:gd name="T19" fmla="*/ 11 h 47"/>
                <a:gd name="T20" fmla="*/ 28 w 44"/>
                <a:gd name="T21" fmla="*/ 16 h 47"/>
                <a:gd name="T22" fmla="*/ 35 w 44"/>
                <a:gd name="T23" fmla="*/ 24 h 47"/>
                <a:gd name="T24" fmla="*/ 42 w 44"/>
                <a:gd name="T25" fmla="*/ 31 h 47"/>
                <a:gd name="T26" fmla="*/ 44 w 44"/>
                <a:gd name="T27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7">
                  <a:moveTo>
                    <a:pt x="44" y="42"/>
                  </a:moveTo>
                  <a:lnTo>
                    <a:pt x="38" y="47"/>
                  </a:lnTo>
                  <a:lnTo>
                    <a:pt x="35" y="35"/>
                  </a:lnTo>
                  <a:lnTo>
                    <a:pt x="31" y="27"/>
                  </a:lnTo>
                  <a:lnTo>
                    <a:pt x="23" y="20"/>
                  </a:lnTo>
                  <a:lnTo>
                    <a:pt x="13" y="11"/>
                  </a:lnTo>
                  <a:lnTo>
                    <a:pt x="0" y="5"/>
                  </a:lnTo>
                  <a:lnTo>
                    <a:pt x="5" y="0"/>
                  </a:lnTo>
                  <a:lnTo>
                    <a:pt x="15" y="6"/>
                  </a:lnTo>
                  <a:lnTo>
                    <a:pt x="21" y="11"/>
                  </a:lnTo>
                  <a:lnTo>
                    <a:pt x="28" y="16"/>
                  </a:lnTo>
                  <a:lnTo>
                    <a:pt x="35" y="24"/>
                  </a:lnTo>
                  <a:lnTo>
                    <a:pt x="42" y="31"/>
                  </a:lnTo>
                  <a:lnTo>
                    <a:pt x="44" y="42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9" name="Freeform 151"/>
            <p:cNvSpPr>
              <a:spLocks/>
            </p:cNvSpPr>
            <p:nvPr/>
          </p:nvSpPr>
          <p:spPr bwMode="auto">
            <a:xfrm>
              <a:off x="4530725" y="2112962"/>
              <a:ext cx="257175" cy="185738"/>
            </a:xfrm>
            <a:custGeom>
              <a:avLst/>
              <a:gdLst>
                <a:gd name="T0" fmla="*/ 18 w 162"/>
                <a:gd name="T1" fmla="*/ 75 h 117"/>
                <a:gd name="T2" fmla="*/ 11 w 162"/>
                <a:gd name="T3" fmla="*/ 62 h 117"/>
                <a:gd name="T4" fmla="*/ 11 w 162"/>
                <a:gd name="T5" fmla="*/ 55 h 117"/>
                <a:gd name="T6" fmla="*/ 6 w 162"/>
                <a:gd name="T7" fmla="*/ 44 h 117"/>
                <a:gd name="T8" fmla="*/ 0 w 162"/>
                <a:gd name="T9" fmla="*/ 37 h 117"/>
                <a:gd name="T10" fmla="*/ 4 w 162"/>
                <a:gd name="T11" fmla="*/ 32 h 117"/>
                <a:gd name="T12" fmla="*/ 0 w 162"/>
                <a:gd name="T13" fmla="*/ 22 h 117"/>
                <a:gd name="T14" fmla="*/ 10 w 162"/>
                <a:gd name="T15" fmla="*/ 16 h 117"/>
                <a:gd name="T16" fmla="*/ 33 w 162"/>
                <a:gd name="T17" fmla="*/ 7 h 117"/>
                <a:gd name="T18" fmla="*/ 52 w 162"/>
                <a:gd name="T19" fmla="*/ 0 h 117"/>
                <a:gd name="T20" fmla="*/ 67 w 162"/>
                <a:gd name="T21" fmla="*/ 3 h 117"/>
                <a:gd name="T22" fmla="*/ 69 w 162"/>
                <a:gd name="T23" fmla="*/ 8 h 117"/>
                <a:gd name="T24" fmla="*/ 84 w 162"/>
                <a:gd name="T25" fmla="*/ 8 h 117"/>
                <a:gd name="T26" fmla="*/ 103 w 162"/>
                <a:gd name="T27" fmla="*/ 10 h 117"/>
                <a:gd name="T28" fmla="*/ 132 w 162"/>
                <a:gd name="T29" fmla="*/ 10 h 117"/>
                <a:gd name="T30" fmla="*/ 140 w 162"/>
                <a:gd name="T31" fmla="*/ 12 h 117"/>
                <a:gd name="T32" fmla="*/ 145 w 162"/>
                <a:gd name="T33" fmla="*/ 18 h 117"/>
                <a:gd name="T34" fmla="*/ 147 w 162"/>
                <a:gd name="T35" fmla="*/ 27 h 117"/>
                <a:gd name="T36" fmla="*/ 152 w 162"/>
                <a:gd name="T37" fmla="*/ 35 h 117"/>
                <a:gd name="T38" fmla="*/ 153 w 162"/>
                <a:gd name="T39" fmla="*/ 43 h 117"/>
                <a:gd name="T40" fmla="*/ 144 w 162"/>
                <a:gd name="T41" fmla="*/ 47 h 117"/>
                <a:gd name="T42" fmla="*/ 150 w 162"/>
                <a:gd name="T43" fmla="*/ 56 h 117"/>
                <a:gd name="T44" fmla="*/ 152 w 162"/>
                <a:gd name="T45" fmla="*/ 65 h 117"/>
                <a:gd name="T46" fmla="*/ 162 w 162"/>
                <a:gd name="T47" fmla="*/ 83 h 117"/>
                <a:gd name="T48" fmla="*/ 161 w 162"/>
                <a:gd name="T49" fmla="*/ 89 h 117"/>
                <a:gd name="T50" fmla="*/ 154 w 162"/>
                <a:gd name="T51" fmla="*/ 91 h 117"/>
                <a:gd name="T52" fmla="*/ 141 w 162"/>
                <a:gd name="T53" fmla="*/ 108 h 117"/>
                <a:gd name="T54" fmla="*/ 146 w 162"/>
                <a:gd name="T55" fmla="*/ 117 h 117"/>
                <a:gd name="T56" fmla="*/ 143 w 162"/>
                <a:gd name="T57" fmla="*/ 116 h 117"/>
                <a:gd name="T58" fmla="*/ 127 w 162"/>
                <a:gd name="T59" fmla="*/ 108 h 117"/>
                <a:gd name="T60" fmla="*/ 115 w 162"/>
                <a:gd name="T61" fmla="*/ 110 h 117"/>
                <a:gd name="T62" fmla="*/ 107 w 162"/>
                <a:gd name="T63" fmla="*/ 109 h 117"/>
                <a:gd name="T64" fmla="*/ 98 w 162"/>
                <a:gd name="T65" fmla="*/ 113 h 117"/>
                <a:gd name="T66" fmla="*/ 90 w 162"/>
                <a:gd name="T67" fmla="*/ 106 h 117"/>
                <a:gd name="T68" fmla="*/ 83 w 162"/>
                <a:gd name="T69" fmla="*/ 109 h 117"/>
                <a:gd name="T70" fmla="*/ 82 w 162"/>
                <a:gd name="T71" fmla="*/ 107 h 117"/>
                <a:gd name="T72" fmla="*/ 74 w 162"/>
                <a:gd name="T73" fmla="*/ 97 h 117"/>
                <a:gd name="T74" fmla="*/ 62 w 162"/>
                <a:gd name="T75" fmla="*/ 96 h 117"/>
                <a:gd name="T76" fmla="*/ 60 w 162"/>
                <a:gd name="T77" fmla="*/ 90 h 117"/>
                <a:gd name="T78" fmla="*/ 49 w 162"/>
                <a:gd name="T79" fmla="*/ 88 h 117"/>
                <a:gd name="T80" fmla="*/ 47 w 162"/>
                <a:gd name="T81" fmla="*/ 93 h 117"/>
                <a:gd name="T82" fmla="*/ 38 w 162"/>
                <a:gd name="T83" fmla="*/ 89 h 117"/>
                <a:gd name="T84" fmla="*/ 38 w 162"/>
                <a:gd name="T85" fmla="*/ 83 h 117"/>
                <a:gd name="T86" fmla="*/ 26 w 162"/>
                <a:gd name="T87" fmla="*/ 81 h 117"/>
                <a:gd name="T88" fmla="*/ 18 w 162"/>
                <a:gd name="T89" fmla="*/ 7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117">
                  <a:moveTo>
                    <a:pt x="18" y="75"/>
                  </a:moveTo>
                  <a:lnTo>
                    <a:pt x="11" y="62"/>
                  </a:lnTo>
                  <a:lnTo>
                    <a:pt x="11" y="55"/>
                  </a:lnTo>
                  <a:lnTo>
                    <a:pt x="6" y="44"/>
                  </a:lnTo>
                  <a:lnTo>
                    <a:pt x="0" y="37"/>
                  </a:lnTo>
                  <a:lnTo>
                    <a:pt x="4" y="32"/>
                  </a:lnTo>
                  <a:lnTo>
                    <a:pt x="0" y="22"/>
                  </a:lnTo>
                  <a:lnTo>
                    <a:pt x="10" y="16"/>
                  </a:lnTo>
                  <a:lnTo>
                    <a:pt x="33" y="7"/>
                  </a:lnTo>
                  <a:lnTo>
                    <a:pt x="52" y="0"/>
                  </a:lnTo>
                  <a:lnTo>
                    <a:pt x="67" y="3"/>
                  </a:lnTo>
                  <a:lnTo>
                    <a:pt x="69" y="8"/>
                  </a:lnTo>
                  <a:lnTo>
                    <a:pt x="84" y="8"/>
                  </a:lnTo>
                  <a:lnTo>
                    <a:pt x="103" y="10"/>
                  </a:lnTo>
                  <a:lnTo>
                    <a:pt x="132" y="10"/>
                  </a:lnTo>
                  <a:lnTo>
                    <a:pt x="140" y="12"/>
                  </a:lnTo>
                  <a:lnTo>
                    <a:pt x="145" y="18"/>
                  </a:lnTo>
                  <a:lnTo>
                    <a:pt x="147" y="27"/>
                  </a:lnTo>
                  <a:lnTo>
                    <a:pt x="152" y="35"/>
                  </a:lnTo>
                  <a:lnTo>
                    <a:pt x="153" y="43"/>
                  </a:lnTo>
                  <a:lnTo>
                    <a:pt x="144" y="47"/>
                  </a:lnTo>
                  <a:lnTo>
                    <a:pt x="150" y="56"/>
                  </a:lnTo>
                  <a:lnTo>
                    <a:pt x="152" y="65"/>
                  </a:lnTo>
                  <a:lnTo>
                    <a:pt x="162" y="83"/>
                  </a:lnTo>
                  <a:lnTo>
                    <a:pt x="161" y="89"/>
                  </a:lnTo>
                  <a:lnTo>
                    <a:pt x="154" y="91"/>
                  </a:lnTo>
                  <a:lnTo>
                    <a:pt x="141" y="108"/>
                  </a:lnTo>
                  <a:lnTo>
                    <a:pt x="146" y="117"/>
                  </a:lnTo>
                  <a:lnTo>
                    <a:pt x="143" y="116"/>
                  </a:lnTo>
                  <a:lnTo>
                    <a:pt x="127" y="108"/>
                  </a:lnTo>
                  <a:lnTo>
                    <a:pt x="115" y="110"/>
                  </a:lnTo>
                  <a:lnTo>
                    <a:pt x="107" y="109"/>
                  </a:lnTo>
                  <a:lnTo>
                    <a:pt x="98" y="113"/>
                  </a:lnTo>
                  <a:lnTo>
                    <a:pt x="90" y="106"/>
                  </a:lnTo>
                  <a:lnTo>
                    <a:pt x="83" y="109"/>
                  </a:lnTo>
                  <a:lnTo>
                    <a:pt x="82" y="107"/>
                  </a:lnTo>
                  <a:lnTo>
                    <a:pt x="74" y="97"/>
                  </a:lnTo>
                  <a:lnTo>
                    <a:pt x="62" y="96"/>
                  </a:lnTo>
                  <a:lnTo>
                    <a:pt x="60" y="90"/>
                  </a:lnTo>
                  <a:lnTo>
                    <a:pt x="49" y="88"/>
                  </a:lnTo>
                  <a:lnTo>
                    <a:pt x="47" y="93"/>
                  </a:lnTo>
                  <a:lnTo>
                    <a:pt x="38" y="89"/>
                  </a:lnTo>
                  <a:lnTo>
                    <a:pt x="38" y="83"/>
                  </a:lnTo>
                  <a:lnTo>
                    <a:pt x="26" y="81"/>
                  </a:lnTo>
                  <a:lnTo>
                    <a:pt x="18" y="75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0" name="Freeform 152"/>
            <p:cNvSpPr>
              <a:spLocks/>
            </p:cNvSpPr>
            <p:nvPr/>
          </p:nvSpPr>
          <p:spPr bwMode="auto">
            <a:xfrm>
              <a:off x="2249487" y="3298825"/>
              <a:ext cx="47625" cy="17463"/>
            </a:xfrm>
            <a:custGeom>
              <a:avLst/>
              <a:gdLst>
                <a:gd name="T0" fmla="*/ 18 w 30"/>
                <a:gd name="T1" fmla="*/ 0 h 11"/>
                <a:gd name="T2" fmla="*/ 27 w 30"/>
                <a:gd name="T3" fmla="*/ 1 h 11"/>
                <a:gd name="T4" fmla="*/ 30 w 30"/>
                <a:gd name="T5" fmla="*/ 6 h 11"/>
                <a:gd name="T6" fmla="*/ 24 w 30"/>
                <a:gd name="T7" fmla="*/ 11 h 11"/>
                <a:gd name="T8" fmla="*/ 11 w 30"/>
                <a:gd name="T9" fmla="*/ 11 h 11"/>
                <a:gd name="T10" fmla="*/ 0 w 30"/>
                <a:gd name="T11" fmla="*/ 11 h 11"/>
                <a:gd name="T12" fmla="*/ 0 w 30"/>
                <a:gd name="T13" fmla="*/ 3 h 11"/>
                <a:gd name="T14" fmla="*/ 3 w 30"/>
                <a:gd name="T15" fmla="*/ 0 h 11"/>
                <a:gd name="T16" fmla="*/ 18 w 30"/>
                <a:gd name="T1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1">
                  <a:moveTo>
                    <a:pt x="18" y="0"/>
                  </a:moveTo>
                  <a:lnTo>
                    <a:pt x="27" y="1"/>
                  </a:lnTo>
                  <a:lnTo>
                    <a:pt x="30" y="6"/>
                  </a:lnTo>
                  <a:lnTo>
                    <a:pt x="24" y="11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3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1" name="Freeform 153"/>
            <p:cNvSpPr>
              <a:spLocks/>
            </p:cNvSpPr>
            <p:nvPr/>
          </p:nvSpPr>
          <p:spPr bwMode="auto">
            <a:xfrm>
              <a:off x="7521575" y="2493962"/>
              <a:ext cx="134938" cy="174625"/>
            </a:xfrm>
            <a:custGeom>
              <a:avLst/>
              <a:gdLst>
                <a:gd name="T0" fmla="*/ 81 w 85"/>
                <a:gd name="T1" fmla="*/ 12 h 110"/>
                <a:gd name="T2" fmla="*/ 85 w 85"/>
                <a:gd name="T3" fmla="*/ 16 h 110"/>
                <a:gd name="T4" fmla="*/ 78 w 85"/>
                <a:gd name="T5" fmla="*/ 14 h 110"/>
                <a:gd name="T6" fmla="*/ 75 w 85"/>
                <a:gd name="T7" fmla="*/ 21 h 110"/>
                <a:gd name="T8" fmla="*/ 74 w 85"/>
                <a:gd name="T9" fmla="*/ 28 h 110"/>
                <a:gd name="T10" fmla="*/ 82 w 85"/>
                <a:gd name="T11" fmla="*/ 43 h 110"/>
                <a:gd name="T12" fmla="*/ 76 w 85"/>
                <a:gd name="T13" fmla="*/ 48 h 110"/>
                <a:gd name="T14" fmla="*/ 75 w 85"/>
                <a:gd name="T15" fmla="*/ 52 h 110"/>
                <a:gd name="T16" fmla="*/ 72 w 85"/>
                <a:gd name="T17" fmla="*/ 58 h 110"/>
                <a:gd name="T18" fmla="*/ 62 w 85"/>
                <a:gd name="T19" fmla="*/ 61 h 110"/>
                <a:gd name="T20" fmla="*/ 58 w 85"/>
                <a:gd name="T21" fmla="*/ 66 h 110"/>
                <a:gd name="T22" fmla="*/ 61 w 85"/>
                <a:gd name="T23" fmla="*/ 75 h 110"/>
                <a:gd name="T24" fmla="*/ 61 w 85"/>
                <a:gd name="T25" fmla="*/ 78 h 110"/>
                <a:gd name="T26" fmla="*/ 69 w 85"/>
                <a:gd name="T27" fmla="*/ 81 h 110"/>
                <a:gd name="T28" fmla="*/ 83 w 85"/>
                <a:gd name="T29" fmla="*/ 90 h 110"/>
                <a:gd name="T30" fmla="*/ 83 w 85"/>
                <a:gd name="T31" fmla="*/ 95 h 110"/>
                <a:gd name="T32" fmla="*/ 76 w 85"/>
                <a:gd name="T33" fmla="*/ 96 h 110"/>
                <a:gd name="T34" fmla="*/ 65 w 85"/>
                <a:gd name="T35" fmla="*/ 97 h 110"/>
                <a:gd name="T36" fmla="*/ 62 w 85"/>
                <a:gd name="T37" fmla="*/ 107 h 110"/>
                <a:gd name="T38" fmla="*/ 55 w 85"/>
                <a:gd name="T39" fmla="*/ 106 h 110"/>
                <a:gd name="T40" fmla="*/ 54 w 85"/>
                <a:gd name="T41" fmla="*/ 108 h 110"/>
                <a:gd name="T42" fmla="*/ 44 w 85"/>
                <a:gd name="T43" fmla="*/ 104 h 110"/>
                <a:gd name="T44" fmla="*/ 44 w 85"/>
                <a:gd name="T45" fmla="*/ 108 h 110"/>
                <a:gd name="T46" fmla="*/ 40 w 85"/>
                <a:gd name="T47" fmla="*/ 110 h 110"/>
                <a:gd name="T48" fmla="*/ 37 w 85"/>
                <a:gd name="T49" fmla="*/ 106 h 110"/>
                <a:gd name="T50" fmla="*/ 32 w 85"/>
                <a:gd name="T51" fmla="*/ 104 h 110"/>
                <a:gd name="T52" fmla="*/ 26 w 85"/>
                <a:gd name="T53" fmla="*/ 100 h 110"/>
                <a:gd name="T54" fmla="*/ 26 w 85"/>
                <a:gd name="T55" fmla="*/ 91 h 110"/>
                <a:gd name="T56" fmla="*/ 29 w 85"/>
                <a:gd name="T57" fmla="*/ 89 h 110"/>
                <a:gd name="T58" fmla="*/ 26 w 85"/>
                <a:gd name="T59" fmla="*/ 85 h 110"/>
                <a:gd name="T60" fmla="*/ 25 w 85"/>
                <a:gd name="T61" fmla="*/ 74 h 110"/>
                <a:gd name="T62" fmla="*/ 22 w 85"/>
                <a:gd name="T63" fmla="*/ 71 h 110"/>
                <a:gd name="T64" fmla="*/ 11 w 85"/>
                <a:gd name="T65" fmla="*/ 68 h 110"/>
                <a:gd name="T66" fmla="*/ 0 w 85"/>
                <a:gd name="T67" fmla="*/ 63 h 110"/>
                <a:gd name="T68" fmla="*/ 8 w 85"/>
                <a:gd name="T69" fmla="*/ 50 h 110"/>
                <a:gd name="T70" fmla="*/ 20 w 85"/>
                <a:gd name="T71" fmla="*/ 39 h 110"/>
                <a:gd name="T72" fmla="*/ 24 w 85"/>
                <a:gd name="T73" fmla="*/ 24 h 110"/>
                <a:gd name="T74" fmla="*/ 36 w 85"/>
                <a:gd name="T75" fmla="*/ 31 h 110"/>
                <a:gd name="T76" fmla="*/ 51 w 85"/>
                <a:gd name="T77" fmla="*/ 31 h 110"/>
                <a:gd name="T78" fmla="*/ 42 w 85"/>
                <a:gd name="T79" fmla="*/ 20 h 110"/>
                <a:gd name="T80" fmla="*/ 63 w 85"/>
                <a:gd name="T81" fmla="*/ 11 h 110"/>
                <a:gd name="T82" fmla="*/ 63 w 85"/>
                <a:gd name="T83" fmla="*/ 0 h 110"/>
                <a:gd name="T84" fmla="*/ 81 w 85"/>
                <a:gd name="T85" fmla="*/ 1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" h="110">
                  <a:moveTo>
                    <a:pt x="81" y="12"/>
                  </a:moveTo>
                  <a:lnTo>
                    <a:pt x="85" y="16"/>
                  </a:lnTo>
                  <a:lnTo>
                    <a:pt x="78" y="14"/>
                  </a:lnTo>
                  <a:lnTo>
                    <a:pt x="75" y="21"/>
                  </a:lnTo>
                  <a:lnTo>
                    <a:pt x="74" y="28"/>
                  </a:lnTo>
                  <a:lnTo>
                    <a:pt x="82" y="43"/>
                  </a:lnTo>
                  <a:lnTo>
                    <a:pt x="76" y="48"/>
                  </a:lnTo>
                  <a:lnTo>
                    <a:pt x="75" y="52"/>
                  </a:lnTo>
                  <a:lnTo>
                    <a:pt x="72" y="58"/>
                  </a:lnTo>
                  <a:lnTo>
                    <a:pt x="62" y="61"/>
                  </a:lnTo>
                  <a:lnTo>
                    <a:pt x="58" y="66"/>
                  </a:lnTo>
                  <a:lnTo>
                    <a:pt x="61" y="75"/>
                  </a:lnTo>
                  <a:lnTo>
                    <a:pt x="61" y="78"/>
                  </a:lnTo>
                  <a:lnTo>
                    <a:pt x="69" y="81"/>
                  </a:lnTo>
                  <a:lnTo>
                    <a:pt x="83" y="90"/>
                  </a:lnTo>
                  <a:lnTo>
                    <a:pt x="83" y="95"/>
                  </a:lnTo>
                  <a:lnTo>
                    <a:pt x="76" y="96"/>
                  </a:lnTo>
                  <a:lnTo>
                    <a:pt x="65" y="97"/>
                  </a:lnTo>
                  <a:lnTo>
                    <a:pt x="62" y="107"/>
                  </a:lnTo>
                  <a:lnTo>
                    <a:pt x="55" y="106"/>
                  </a:lnTo>
                  <a:lnTo>
                    <a:pt x="54" y="108"/>
                  </a:lnTo>
                  <a:lnTo>
                    <a:pt x="44" y="104"/>
                  </a:lnTo>
                  <a:lnTo>
                    <a:pt x="44" y="108"/>
                  </a:lnTo>
                  <a:lnTo>
                    <a:pt x="40" y="110"/>
                  </a:lnTo>
                  <a:lnTo>
                    <a:pt x="37" y="106"/>
                  </a:lnTo>
                  <a:lnTo>
                    <a:pt x="32" y="104"/>
                  </a:lnTo>
                  <a:lnTo>
                    <a:pt x="26" y="100"/>
                  </a:lnTo>
                  <a:lnTo>
                    <a:pt x="26" y="91"/>
                  </a:lnTo>
                  <a:lnTo>
                    <a:pt x="29" y="89"/>
                  </a:lnTo>
                  <a:lnTo>
                    <a:pt x="26" y="85"/>
                  </a:lnTo>
                  <a:lnTo>
                    <a:pt x="25" y="74"/>
                  </a:lnTo>
                  <a:lnTo>
                    <a:pt x="22" y="71"/>
                  </a:lnTo>
                  <a:lnTo>
                    <a:pt x="11" y="68"/>
                  </a:lnTo>
                  <a:lnTo>
                    <a:pt x="0" y="63"/>
                  </a:lnTo>
                  <a:lnTo>
                    <a:pt x="8" y="50"/>
                  </a:lnTo>
                  <a:lnTo>
                    <a:pt x="20" y="39"/>
                  </a:lnTo>
                  <a:lnTo>
                    <a:pt x="24" y="24"/>
                  </a:lnTo>
                  <a:lnTo>
                    <a:pt x="36" y="31"/>
                  </a:lnTo>
                  <a:lnTo>
                    <a:pt x="51" y="31"/>
                  </a:lnTo>
                  <a:lnTo>
                    <a:pt x="42" y="20"/>
                  </a:lnTo>
                  <a:lnTo>
                    <a:pt x="63" y="11"/>
                  </a:lnTo>
                  <a:lnTo>
                    <a:pt x="63" y="0"/>
                  </a:lnTo>
                  <a:lnTo>
                    <a:pt x="81" y="12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2" name="Freeform 154"/>
            <p:cNvSpPr>
              <a:spLocks/>
            </p:cNvSpPr>
            <p:nvPr/>
          </p:nvSpPr>
          <p:spPr bwMode="auto">
            <a:xfrm>
              <a:off x="3924300" y="2516187"/>
              <a:ext cx="87313" cy="179388"/>
            </a:xfrm>
            <a:custGeom>
              <a:avLst/>
              <a:gdLst>
                <a:gd name="T0" fmla="*/ 11 w 55"/>
                <a:gd name="T1" fmla="*/ 9 h 113"/>
                <a:gd name="T2" fmla="*/ 17 w 55"/>
                <a:gd name="T3" fmla="*/ 3 h 113"/>
                <a:gd name="T4" fmla="*/ 24 w 55"/>
                <a:gd name="T5" fmla="*/ 0 h 113"/>
                <a:gd name="T6" fmla="*/ 28 w 55"/>
                <a:gd name="T7" fmla="*/ 10 h 113"/>
                <a:gd name="T8" fmla="*/ 38 w 55"/>
                <a:gd name="T9" fmla="*/ 10 h 113"/>
                <a:gd name="T10" fmla="*/ 41 w 55"/>
                <a:gd name="T11" fmla="*/ 8 h 113"/>
                <a:gd name="T12" fmla="*/ 50 w 55"/>
                <a:gd name="T13" fmla="*/ 9 h 113"/>
                <a:gd name="T14" fmla="*/ 55 w 55"/>
                <a:gd name="T15" fmla="*/ 19 h 113"/>
                <a:gd name="T16" fmla="*/ 47 w 55"/>
                <a:gd name="T17" fmla="*/ 25 h 113"/>
                <a:gd name="T18" fmla="*/ 46 w 55"/>
                <a:gd name="T19" fmla="*/ 41 h 113"/>
                <a:gd name="T20" fmla="*/ 43 w 55"/>
                <a:gd name="T21" fmla="*/ 44 h 113"/>
                <a:gd name="T22" fmla="*/ 43 w 55"/>
                <a:gd name="T23" fmla="*/ 53 h 113"/>
                <a:gd name="T24" fmla="*/ 35 w 55"/>
                <a:gd name="T25" fmla="*/ 55 h 113"/>
                <a:gd name="T26" fmla="*/ 42 w 55"/>
                <a:gd name="T27" fmla="*/ 67 h 113"/>
                <a:gd name="T28" fmla="*/ 37 w 55"/>
                <a:gd name="T29" fmla="*/ 81 h 113"/>
                <a:gd name="T30" fmla="*/ 42 w 55"/>
                <a:gd name="T31" fmla="*/ 87 h 113"/>
                <a:gd name="T32" fmla="*/ 40 w 55"/>
                <a:gd name="T33" fmla="*/ 93 h 113"/>
                <a:gd name="T34" fmla="*/ 33 w 55"/>
                <a:gd name="T35" fmla="*/ 100 h 113"/>
                <a:gd name="T36" fmla="*/ 35 w 55"/>
                <a:gd name="T37" fmla="*/ 107 h 113"/>
                <a:gd name="T38" fmla="*/ 28 w 55"/>
                <a:gd name="T39" fmla="*/ 113 h 113"/>
                <a:gd name="T40" fmla="*/ 19 w 55"/>
                <a:gd name="T41" fmla="*/ 110 h 113"/>
                <a:gd name="T42" fmla="*/ 9 w 55"/>
                <a:gd name="T43" fmla="*/ 112 h 113"/>
                <a:gd name="T44" fmla="*/ 13 w 55"/>
                <a:gd name="T45" fmla="*/ 96 h 113"/>
                <a:gd name="T46" fmla="*/ 11 w 55"/>
                <a:gd name="T47" fmla="*/ 83 h 113"/>
                <a:gd name="T48" fmla="*/ 4 w 55"/>
                <a:gd name="T49" fmla="*/ 81 h 113"/>
                <a:gd name="T50" fmla="*/ 0 w 55"/>
                <a:gd name="T51" fmla="*/ 73 h 113"/>
                <a:gd name="T52" fmla="*/ 2 w 55"/>
                <a:gd name="T53" fmla="*/ 60 h 113"/>
                <a:gd name="T54" fmla="*/ 9 w 55"/>
                <a:gd name="T55" fmla="*/ 52 h 113"/>
                <a:gd name="T56" fmla="*/ 10 w 55"/>
                <a:gd name="T57" fmla="*/ 44 h 113"/>
                <a:gd name="T58" fmla="*/ 14 w 55"/>
                <a:gd name="T59" fmla="*/ 32 h 113"/>
                <a:gd name="T60" fmla="*/ 14 w 55"/>
                <a:gd name="T61" fmla="*/ 23 h 113"/>
                <a:gd name="T62" fmla="*/ 11 w 55"/>
                <a:gd name="T63" fmla="*/ 16 h 113"/>
                <a:gd name="T64" fmla="*/ 11 w 55"/>
                <a:gd name="T65" fmla="*/ 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113">
                  <a:moveTo>
                    <a:pt x="11" y="9"/>
                  </a:moveTo>
                  <a:lnTo>
                    <a:pt x="17" y="3"/>
                  </a:lnTo>
                  <a:lnTo>
                    <a:pt x="24" y="0"/>
                  </a:lnTo>
                  <a:lnTo>
                    <a:pt x="28" y="10"/>
                  </a:lnTo>
                  <a:lnTo>
                    <a:pt x="38" y="10"/>
                  </a:lnTo>
                  <a:lnTo>
                    <a:pt x="41" y="8"/>
                  </a:lnTo>
                  <a:lnTo>
                    <a:pt x="50" y="9"/>
                  </a:lnTo>
                  <a:lnTo>
                    <a:pt x="55" y="19"/>
                  </a:lnTo>
                  <a:lnTo>
                    <a:pt x="47" y="25"/>
                  </a:lnTo>
                  <a:lnTo>
                    <a:pt x="46" y="41"/>
                  </a:lnTo>
                  <a:lnTo>
                    <a:pt x="43" y="44"/>
                  </a:lnTo>
                  <a:lnTo>
                    <a:pt x="43" y="53"/>
                  </a:lnTo>
                  <a:lnTo>
                    <a:pt x="35" y="55"/>
                  </a:lnTo>
                  <a:lnTo>
                    <a:pt x="42" y="67"/>
                  </a:lnTo>
                  <a:lnTo>
                    <a:pt x="37" y="81"/>
                  </a:lnTo>
                  <a:lnTo>
                    <a:pt x="42" y="87"/>
                  </a:lnTo>
                  <a:lnTo>
                    <a:pt x="40" y="93"/>
                  </a:lnTo>
                  <a:lnTo>
                    <a:pt x="33" y="100"/>
                  </a:lnTo>
                  <a:lnTo>
                    <a:pt x="35" y="107"/>
                  </a:lnTo>
                  <a:lnTo>
                    <a:pt x="28" y="113"/>
                  </a:lnTo>
                  <a:lnTo>
                    <a:pt x="19" y="110"/>
                  </a:lnTo>
                  <a:lnTo>
                    <a:pt x="9" y="112"/>
                  </a:lnTo>
                  <a:lnTo>
                    <a:pt x="13" y="96"/>
                  </a:lnTo>
                  <a:lnTo>
                    <a:pt x="11" y="83"/>
                  </a:lnTo>
                  <a:lnTo>
                    <a:pt x="4" y="81"/>
                  </a:lnTo>
                  <a:lnTo>
                    <a:pt x="0" y="73"/>
                  </a:lnTo>
                  <a:lnTo>
                    <a:pt x="2" y="60"/>
                  </a:lnTo>
                  <a:lnTo>
                    <a:pt x="9" y="52"/>
                  </a:lnTo>
                  <a:lnTo>
                    <a:pt x="10" y="44"/>
                  </a:lnTo>
                  <a:lnTo>
                    <a:pt x="14" y="32"/>
                  </a:lnTo>
                  <a:lnTo>
                    <a:pt x="14" y="23"/>
                  </a:lnTo>
                  <a:lnTo>
                    <a:pt x="11" y="16"/>
                  </a:lnTo>
                  <a:lnTo>
                    <a:pt x="11" y="9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3" name="Freeform 155"/>
            <p:cNvSpPr>
              <a:spLocks/>
            </p:cNvSpPr>
            <p:nvPr/>
          </p:nvSpPr>
          <p:spPr bwMode="auto">
            <a:xfrm>
              <a:off x="2393950" y="4546600"/>
              <a:ext cx="247650" cy="271463"/>
            </a:xfrm>
            <a:custGeom>
              <a:avLst/>
              <a:gdLst>
                <a:gd name="T0" fmla="*/ 0 w 156"/>
                <a:gd name="T1" fmla="*/ 61 h 171"/>
                <a:gd name="T2" fmla="*/ 4 w 156"/>
                <a:gd name="T3" fmla="*/ 36 h 171"/>
                <a:gd name="T4" fmla="*/ 3 w 156"/>
                <a:gd name="T5" fmla="*/ 25 h 171"/>
                <a:gd name="T6" fmla="*/ 10 w 156"/>
                <a:gd name="T7" fmla="*/ 6 h 171"/>
                <a:gd name="T8" fmla="*/ 41 w 156"/>
                <a:gd name="T9" fmla="*/ 0 h 171"/>
                <a:gd name="T10" fmla="*/ 58 w 156"/>
                <a:gd name="T11" fmla="*/ 1 h 171"/>
                <a:gd name="T12" fmla="*/ 76 w 156"/>
                <a:gd name="T13" fmla="*/ 11 h 171"/>
                <a:gd name="T14" fmla="*/ 77 w 156"/>
                <a:gd name="T15" fmla="*/ 18 h 171"/>
                <a:gd name="T16" fmla="*/ 83 w 156"/>
                <a:gd name="T17" fmla="*/ 29 h 171"/>
                <a:gd name="T18" fmla="*/ 85 w 156"/>
                <a:gd name="T19" fmla="*/ 57 h 171"/>
                <a:gd name="T20" fmla="*/ 104 w 156"/>
                <a:gd name="T21" fmla="*/ 61 h 171"/>
                <a:gd name="T22" fmla="*/ 111 w 156"/>
                <a:gd name="T23" fmla="*/ 57 h 171"/>
                <a:gd name="T24" fmla="*/ 124 w 156"/>
                <a:gd name="T25" fmla="*/ 63 h 171"/>
                <a:gd name="T26" fmla="*/ 128 w 156"/>
                <a:gd name="T27" fmla="*/ 69 h 171"/>
                <a:gd name="T28" fmla="*/ 132 w 156"/>
                <a:gd name="T29" fmla="*/ 88 h 171"/>
                <a:gd name="T30" fmla="*/ 135 w 156"/>
                <a:gd name="T31" fmla="*/ 96 h 171"/>
                <a:gd name="T32" fmla="*/ 141 w 156"/>
                <a:gd name="T33" fmla="*/ 97 h 171"/>
                <a:gd name="T34" fmla="*/ 148 w 156"/>
                <a:gd name="T35" fmla="*/ 94 h 171"/>
                <a:gd name="T36" fmla="*/ 155 w 156"/>
                <a:gd name="T37" fmla="*/ 97 h 171"/>
                <a:gd name="T38" fmla="*/ 156 w 156"/>
                <a:gd name="T39" fmla="*/ 109 h 171"/>
                <a:gd name="T40" fmla="*/ 155 w 156"/>
                <a:gd name="T41" fmla="*/ 121 h 171"/>
                <a:gd name="T42" fmla="*/ 153 w 156"/>
                <a:gd name="T43" fmla="*/ 133 h 171"/>
                <a:gd name="T44" fmla="*/ 152 w 156"/>
                <a:gd name="T45" fmla="*/ 151 h 171"/>
                <a:gd name="T46" fmla="*/ 138 w 156"/>
                <a:gd name="T47" fmla="*/ 167 h 171"/>
                <a:gd name="T48" fmla="*/ 124 w 156"/>
                <a:gd name="T49" fmla="*/ 171 h 171"/>
                <a:gd name="T50" fmla="*/ 104 w 156"/>
                <a:gd name="T51" fmla="*/ 167 h 171"/>
                <a:gd name="T52" fmla="*/ 85 w 156"/>
                <a:gd name="T53" fmla="*/ 162 h 171"/>
                <a:gd name="T54" fmla="*/ 99 w 156"/>
                <a:gd name="T55" fmla="*/ 130 h 171"/>
                <a:gd name="T56" fmla="*/ 95 w 156"/>
                <a:gd name="T57" fmla="*/ 121 h 171"/>
                <a:gd name="T58" fmla="*/ 76 w 156"/>
                <a:gd name="T59" fmla="*/ 113 h 171"/>
                <a:gd name="T60" fmla="*/ 52 w 156"/>
                <a:gd name="T61" fmla="*/ 98 h 171"/>
                <a:gd name="T62" fmla="*/ 37 w 156"/>
                <a:gd name="T63" fmla="*/ 95 h 171"/>
                <a:gd name="T64" fmla="*/ 0 w 156"/>
                <a:gd name="T65" fmla="*/ 6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6" h="171">
                  <a:moveTo>
                    <a:pt x="0" y="61"/>
                  </a:moveTo>
                  <a:lnTo>
                    <a:pt x="4" y="36"/>
                  </a:lnTo>
                  <a:lnTo>
                    <a:pt x="3" y="25"/>
                  </a:lnTo>
                  <a:lnTo>
                    <a:pt x="10" y="6"/>
                  </a:lnTo>
                  <a:lnTo>
                    <a:pt x="41" y="0"/>
                  </a:lnTo>
                  <a:lnTo>
                    <a:pt x="58" y="1"/>
                  </a:lnTo>
                  <a:lnTo>
                    <a:pt x="76" y="11"/>
                  </a:lnTo>
                  <a:lnTo>
                    <a:pt x="77" y="18"/>
                  </a:lnTo>
                  <a:lnTo>
                    <a:pt x="83" y="29"/>
                  </a:lnTo>
                  <a:lnTo>
                    <a:pt x="85" y="57"/>
                  </a:lnTo>
                  <a:lnTo>
                    <a:pt x="104" y="61"/>
                  </a:lnTo>
                  <a:lnTo>
                    <a:pt x="111" y="57"/>
                  </a:lnTo>
                  <a:lnTo>
                    <a:pt x="124" y="63"/>
                  </a:lnTo>
                  <a:lnTo>
                    <a:pt x="128" y="69"/>
                  </a:lnTo>
                  <a:lnTo>
                    <a:pt x="132" y="88"/>
                  </a:lnTo>
                  <a:lnTo>
                    <a:pt x="135" y="96"/>
                  </a:lnTo>
                  <a:lnTo>
                    <a:pt x="141" y="97"/>
                  </a:lnTo>
                  <a:lnTo>
                    <a:pt x="148" y="94"/>
                  </a:lnTo>
                  <a:lnTo>
                    <a:pt x="155" y="97"/>
                  </a:lnTo>
                  <a:lnTo>
                    <a:pt x="156" y="109"/>
                  </a:lnTo>
                  <a:lnTo>
                    <a:pt x="155" y="121"/>
                  </a:lnTo>
                  <a:lnTo>
                    <a:pt x="153" y="133"/>
                  </a:lnTo>
                  <a:lnTo>
                    <a:pt x="152" y="151"/>
                  </a:lnTo>
                  <a:lnTo>
                    <a:pt x="138" y="167"/>
                  </a:lnTo>
                  <a:lnTo>
                    <a:pt x="124" y="171"/>
                  </a:lnTo>
                  <a:lnTo>
                    <a:pt x="104" y="167"/>
                  </a:lnTo>
                  <a:lnTo>
                    <a:pt x="85" y="162"/>
                  </a:lnTo>
                  <a:lnTo>
                    <a:pt x="99" y="130"/>
                  </a:lnTo>
                  <a:lnTo>
                    <a:pt x="95" y="121"/>
                  </a:lnTo>
                  <a:lnTo>
                    <a:pt x="76" y="113"/>
                  </a:lnTo>
                  <a:lnTo>
                    <a:pt x="52" y="98"/>
                  </a:lnTo>
                  <a:lnTo>
                    <a:pt x="37" y="95"/>
                  </a:lnTo>
                  <a:lnTo>
                    <a:pt x="0" y="61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4" name="Freeform 156"/>
            <p:cNvSpPr>
              <a:spLocks/>
            </p:cNvSpPr>
            <p:nvPr/>
          </p:nvSpPr>
          <p:spPr bwMode="auto">
            <a:xfrm>
              <a:off x="5153025" y="2836862"/>
              <a:ext cx="17463" cy="38100"/>
            </a:xfrm>
            <a:custGeom>
              <a:avLst/>
              <a:gdLst>
                <a:gd name="T0" fmla="*/ 9 w 11"/>
                <a:gd name="T1" fmla="*/ 3 h 24"/>
                <a:gd name="T2" fmla="*/ 11 w 11"/>
                <a:gd name="T3" fmla="*/ 15 h 24"/>
                <a:gd name="T4" fmla="*/ 9 w 11"/>
                <a:gd name="T5" fmla="*/ 21 h 24"/>
                <a:gd name="T6" fmla="*/ 1 w 11"/>
                <a:gd name="T7" fmla="*/ 24 h 24"/>
                <a:gd name="T8" fmla="*/ 1 w 11"/>
                <a:gd name="T9" fmla="*/ 19 h 24"/>
                <a:gd name="T10" fmla="*/ 5 w 11"/>
                <a:gd name="T11" fmla="*/ 16 h 24"/>
                <a:gd name="T12" fmla="*/ 0 w 11"/>
                <a:gd name="T13" fmla="*/ 14 h 24"/>
                <a:gd name="T14" fmla="*/ 3 w 11"/>
                <a:gd name="T15" fmla="*/ 0 h 24"/>
                <a:gd name="T16" fmla="*/ 9 w 11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4">
                  <a:moveTo>
                    <a:pt x="9" y="3"/>
                  </a:moveTo>
                  <a:lnTo>
                    <a:pt x="11" y="15"/>
                  </a:lnTo>
                  <a:lnTo>
                    <a:pt x="9" y="21"/>
                  </a:lnTo>
                  <a:lnTo>
                    <a:pt x="1" y="24"/>
                  </a:lnTo>
                  <a:lnTo>
                    <a:pt x="1" y="19"/>
                  </a:lnTo>
                  <a:lnTo>
                    <a:pt x="5" y="16"/>
                  </a:lnTo>
                  <a:lnTo>
                    <a:pt x="0" y="14"/>
                  </a:lnTo>
                  <a:lnTo>
                    <a:pt x="3" y="0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5" name="Freeform 157"/>
            <p:cNvSpPr>
              <a:spLocks/>
            </p:cNvSpPr>
            <p:nvPr/>
          </p:nvSpPr>
          <p:spPr bwMode="auto">
            <a:xfrm>
              <a:off x="5618162" y="3048000"/>
              <a:ext cx="26988" cy="50800"/>
            </a:xfrm>
            <a:custGeom>
              <a:avLst/>
              <a:gdLst>
                <a:gd name="T0" fmla="*/ 3 w 17"/>
                <a:gd name="T1" fmla="*/ 28 h 32"/>
                <a:gd name="T2" fmla="*/ 0 w 17"/>
                <a:gd name="T3" fmla="*/ 13 h 32"/>
                <a:gd name="T4" fmla="*/ 4 w 17"/>
                <a:gd name="T5" fmla="*/ 2 h 32"/>
                <a:gd name="T6" fmla="*/ 9 w 17"/>
                <a:gd name="T7" fmla="*/ 0 h 32"/>
                <a:gd name="T8" fmla="*/ 15 w 17"/>
                <a:gd name="T9" fmla="*/ 7 h 32"/>
                <a:gd name="T10" fmla="*/ 17 w 17"/>
                <a:gd name="T11" fmla="*/ 18 h 32"/>
                <a:gd name="T12" fmla="*/ 14 w 17"/>
                <a:gd name="T13" fmla="*/ 31 h 32"/>
                <a:gd name="T14" fmla="*/ 9 w 17"/>
                <a:gd name="T15" fmla="*/ 32 h 32"/>
                <a:gd name="T16" fmla="*/ 3 w 17"/>
                <a:gd name="T1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32">
                  <a:moveTo>
                    <a:pt x="3" y="28"/>
                  </a:moveTo>
                  <a:lnTo>
                    <a:pt x="0" y="13"/>
                  </a:lnTo>
                  <a:lnTo>
                    <a:pt x="4" y="2"/>
                  </a:lnTo>
                  <a:lnTo>
                    <a:pt x="9" y="0"/>
                  </a:lnTo>
                  <a:lnTo>
                    <a:pt x="15" y="7"/>
                  </a:lnTo>
                  <a:lnTo>
                    <a:pt x="17" y="18"/>
                  </a:lnTo>
                  <a:lnTo>
                    <a:pt x="14" y="31"/>
                  </a:lnTo>
                  <a:lnTo>
                    <a:pt x="9" y="32"/>
                  </a:lnTo>
                  <a:lnTo>
                    <a:pt x="3" y="28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6" name="Freeform 158"/>
            <p:cNvSpPr>
              <a:spLocks/>
            </p:cNvSpPr>
            <p:nvPr/>
          </p:nvSpPr>
          <p:spPr bwMode="auto">
            <a:xfrm>
              <a:off x="4706937" y="2324100"/>
              <a:ext cx="250825" cy="147638"/>
            </a:xfrm>
            <a:custGeom>
              <a:avLst/>
              <a:gdLst>
                <a:gd name="T0" fmla="*/ 37 w 158"/>
                <a:gd name="T1" fmla="*/ 7 h 93"/>
                <a:gd name="T2" fmla="*/ 44 w 158"/>
                <a:gd name="T3" fmla="*/ 3 h 93"/>
                <a:gd name="T4" fmla="*/ 54 w 158"/>
                <a:gd name="T5" fmla="*/ 5 h 93"/>
                <a:gd name="T6" fmla="*/ 64 w 158"/>
                <a:gd name="T7" fmla="*/ 5 h 93"/>
                <a:gd name="T8" fmla="*/ 72 w 158"/>
                <a:gd name="T9" fmla="*/ 10 h 93"/>
                <a:gd name="T10" fmla="*/ 78 w 158"/>
                <a:gd name="T11" fmla="*/ 7 h 93"/>
                <a:gd name="T12" fmla="*/ 89 w 158"/>
                <a:gd name="T13" fmla="*/ 5 h 93"/>
                <a:gd name="T14" fmla="*/ 93 w 158"/>
                <a:gd name="T15" fmla="*/ 0 h 93"/>
                <a:gd name="T16" fmla="*/ 100 w 158"/>
                <a:gd name="T17" fmla="*/ 0 h 93"/>
                <a:gd name="T18" fmla="*/ 105 w 158"/>
                <a:gd name="T19" fmla="*/ 2 h 93"/>
                <a:gd name="T20" fmla="*/ 110 w 158"/>
                <a:gd name="T21" fmla="*/ 8 h 93"/>
                <a:gd name="T22" fmla="*/ 117 w 158"/>
                <a:gd name="T23" fmla="*/ 17 h 93"/>
                <a:gd name="T24" fmla="*/ 128 w 158"/>
                <a:gd name="T25" fmla="*/ 29 h 93"/>
                <a:gd name="T26" fmla="*/ 130 w 158"/>
                <a:gd name="T27" fmla="*/ 38 h 93"/>
                <a:gd name="T28" fmla="*/ 129 w 158"/>
                <a:gd name="T29" fmla="*/ 47 h 93"/>
                <a:gd name="T30" fmla="*/ 133 w 158"/>
                <a:gd name="T31" fmla="*/ 56 h 93"/>
                <a:gd name="T32" fmla="*/ 141 w 158"/>
                <a:gd name="T33" fmla="*/ 59 h 93"/>
                <a:gd name="T34" fmla="*/ 149 w 158"/>
                <a:gd name="T35" fmla="*/ 56 h 93"/>
                <a:gd name="T36" fmla="*/ 156 w 158"/>
                <a:gd name="T37" fmla="*/ 60 h 93"/>
                <a:gd name="T38" fmla="*/ 158 w 158"/>
                <a:gd name="T39" fmla="*/ 65 h 93"/>
                <a:gd name="T40" fmla="*/ 150 w 158"/>
                <a:gd name="T41" fmla="*/ 69 h 93"/>
                <a:gd name="T42" fmla="*/ 145 w 158"/>
                <a:gd name="T43" fmla="*/ 67 h 93"/>
                <a:gd name="T44" fmla="*/ 143 w 158"/>
                <a:gd name="T45" fmla="*/ 92 h 93"/>
                <a:gd name="T46" fmla="*/ 133 w 158"/>
                <a:gd name="T47" fmla="*/ 90 h 93"/>
                <a:gd name="T48" fmla="*/ 121 w 158"/>
                <a:gd name="T49" fmla="*/ 83 h 93"/>
                <a:gd name="T50" fmla="*/ 101 w 158"/>
                <a:gd name="T51" fmla="*/ 87 h 93"/>
                <a:gd name="T52" fmla="*/ 94 w 158"/>
                <a:gd name="T53" fmla="*/ 93 h 93"/>
                <a:gd name="T54" fmla="*/ 69 w 158"/>
                <a:gd name="T55" fmla="*/ 91 h 93"/>
                <a:gd name="T56" fmla="*/ 56 w 158"/>
                <a:gd name="T57" fmla="*/ 88 h 93"/>
                <a:gd name="T58" fmla="*/ 50 w 158"/>
                <a:gd name="T59" fmla="*/ 90 h 93"/>
                <a:gd name="T60" fmla="*/ 44 w 158"/>
                <a:gd name="T61" fmla="*/ 81 h 93"/>
                <a:gd name="T62" fmla="*/ 41 w 158"/>
                <a:gd name="T63" fmla="*/ 78 h 93"/>
                <a:gd name="T64" fmla="*/ 45 w 158"/>
                <a:gd name="T65" fmla="*/ 74 h 93"/>
                <a:gd name="T66" fmla="*/ 40 w 158"/>
                <a:gd name="T67" fmla="*/ 72 h 93"/>
                <a:gd name="T68" fmla="*/ 36 w 158"/>
                <a:gd name="T69" fmla="*/ 76 h 93"/>
                <a:gd name="T70" fmla="*/ 25 w 158"/>
                <a:gd name="T71" fmla="*/ 70 h 93"/>
                <a:gd name="T72" fmla="*/ 23 w 158"/>
                <a:gd name="T73" fmla="*/ 62 h 93"/>
                <a:gd name="T74" fmla="*/ 13 w 158"/>
                <a:gd name="T75" fmla="*/ 57 h 93"/>
                <a:gd name="T76" fmla="*/ 10 w 158"/>
                <a:gd name="T77" fmla="*/ 51 h 93"/>
                <a:gd name="T78" fmla="*/ 0 w 158"/>
                <a:gd name="T79" fmla="*/ 43 h 93"/>
                <a:gd name="T80" fmla="*/ 13 w 158"/>
                <a:gd name="T81" fmla="*/ 39 h 93"/>
                <a:gd name="T82" fmla="*/ 22 w 158"/>
                <a:gd name="T83" fmla="*/ 25 h 93"/>
                <a:gd name="T84" fmla="*/ 28 w 158"/>
                <a:gd name="T85" fmla="*/ 11 h 93"/>
                <a:gd name="T86" fmla="*/ 37 w 158"/>
                <a:gd name="T87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8" h="93">
                  <a:moveTo>
                    <a:pt x="37" y="7"/>
                  </a:moveTo>
                  <a:lnTo>
                    <a:pt x="44" y="3"/>
                  </a:lnTo>
                  <a:lnTo>
                    <a:pt x="54" y="5"/>
                  </a:lnTo>
                  <a:lnTo>
                    <a:pt x="64" y="5"/>
                  </a:lnTo>
                  <a:lnTo>
                    <a:pt x="72" y="10"/>
                  </a:lnTo>
                  <a:lnTo>
                    <a:pt x="78" y="7"/>
                  </a:lnTo>
                  <a:lnTo>
                    <a:pt x="89" y="5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5" y="2"/>
                  </a:lnTo>
                  <a:lnTo>
                    <a:pt x="110" y="8"/>
                  </a:lnTo>
                  <a:lnTo>
                    <a:pt x="117" y="17"/>
                  </a:lnTo>
                  <a:lnTo>
                    <a:pt x="128" y="29"/>
                  </a:lnTo>
                  <a:lnTo>
                    <a:pt x="130" y="38"/>
                  </a:lnTo>
                  <a:lnTo>
                    <a:pt x="129" y="47"/>
                  </a:lnTo>
                  <a:lnTo>
                    <a:pt x="133" y="56"/>
                  </a:lnTo>
                  <a:lnTo>
                    <a:pt x="141" y="59"/>
                  </a:lnTo>
                  <a:lnTo>
                    <a:pt x="149" y="56"/>
                  </a:lnTo>
                  <a:lnTo>
                    <a:pt x="156" y="60"/>
                  </a:lnTo>
                  <a:lnTo>
                    <a:pt x="158" y="65"/>
                  </a:lnTo>
                  <a:lnTo>
                    <a:pt x="150" y="69"/>
                  </a:lnTo>
                  <a:lnTo>
                    <a:pt x="145" y="67"/>
                  </a:lnTo>
                  <a:lnTo>
                    <a:pt x="143" y="92"/>
                  </a:lnTo>
                  <a:lnTo>
                    <a:pt x="133" y="90"/>
                  </a:lnTo>
                  <a:lnTo>
                    <a:pt x="121" y="83"/>
                  </a:lnTo>
                  <a:lnTo>
                    <a:pt x="101" y="87"/>
                  </a:lnTo>
                  <a:lnTo>
                    <a:pt x="94" y="93"/>
                  </a:lnTo>
                  <a:lnTo>
                    <a:pt x="69" y="91"/>
                  </a:lnTo>
                  <a:lnTo>
                    <a:pt x="56" y="88"/>
                  </a:lnTo>
                  <a:lnTo>
                    <a:pt x="50" y="90"/>
                  </a:lnTo>
                  <a:lnTo>
                    <a:pt x="44" y="81"/>
                  </a:lnTo>
                  <a:lnTo>
                    <a:pt x="41" y="78"/>
                  </a:lnTo>
                  <a:lnTo>
                    <a:pt x="45" y="74"/>
                  </a:lnTo>
                  <a:lnTo>
                    <a:pt x="40" y="72"/>
                  </a:lnTo>
                  <a:lnTo>
                    <a:pt x="36" y="76"/>
                  </a:lnTo>
                  <a:lnTo>
                    <a:pt x="25" y="70"/>
                  </a:lnTo>
                  <a:lnTo>
                    <a:pt x="23" y="62"/>
                  </a:lnTo>
                  <a:lnTo>
                    <a:pt x="13" y="57"/>
                  </a:lnTo>
                  <a:lnTo>
                    <a:pt x="10" y="51"/>
                  </a:lnTo>
                  <a:lnTo>
                    <a:pt x="0" y="43"/>
                  </a:lnTo>
                  <a:lnTo>
                    <a:pt x="13" y="39"/>
                  </a:lnTo>
                  <a:lnTo>
                    <a:pt x="22" y="25"/>
                  </a:lnTo>
                  <a:lnTo>
                    <a:pt x="28" y="11"/>
                  </a:lnTo>
                  <a:lnTo>
                    <a:pt x="37" y="7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7" name="Freeform 159"/>
            <p:cNvSpPr>
              <a:spLocks/>
            </p:cNvSpPr>
            <p:nvPr/>
          </p:nvSpPr>
          <p:spPr bwMode="auto">
            <a:xfrm>
              <a:off x="7673975" y="2127250"/>
              <a:ext cx="238125" cy="269875"/>
            </a:xfrm>
            <a:custGeom>
              <a:avLst/>
              <a:gdLst>
                <a:gd name="T0" fmla="*/ 81 w 150"/>
                <a:gd name="T1" fmla="*/ 73 h 170"/>
                <a:gd name="T2" fmla="*/ 126 w 150"/>
                <a:gd name="T3" fmla="*/ 109 h 170"/>
                <a:gd name="T4" fmla="*/ 97 w 150"/>
                <a:gd name="T5" fmla="*/ 102 h 170"/>
                <a:gd name="T6" fmla="*/ 109 w 150"/>
                <a:gd name="T7" fmla="*/ 131 h 170"/>
                <a:gd name="T8" fmla="*/ 140 w 150"/>
                <a:gd name="T9" fmla="*/ 152 h 170"/>
                <a:gd name="T10" fmla="*/ 150 w 150"/>
                <a:gd name="T11" fmla="*/ 166 h 170"/>
                <a:gd name="T12" fmla="*/ 129 w 150"/>
                <a:gd name="T13" fmla="*/ 154 h 170"/>
                <a:gd name="T14" fmla="*/ 129 w 150"/>
                <a:gd name="T15" fmla="*/ 170 h 170"/>
                <a:gd name="T16" fmla="*/ 114 w 150"/>
                <a:gd name="T17" fmla="*/ 153 h 170"/>
                <a:gd name="T18" fmla="*/ 101 w 150"/>
                <a:gd name="T19" fmla="*/ 133 h 170"/>
                <a:gd name="T20" fmla="*/ 83 w 150"/>
                <a:gd name="T21" fmla="*/ 111 h 170"/>
                <a:gd name="T22" fmla="*/ 76 w 150"/>
                <a:gd name="T23" fmla="*/ 96 h 170"/>
                <a:gd name="T24" fmla="*/ 55 w 150"/>
                <a:gd name="T25" fmla="*/ 69 h 170"/>
                <a:gd name="T26" fmla="*/ 29 w 150"/>
                <a:gd name="T27" fmla="*/ 49 h 170"/>
                <a:gd name="T28" fmla="*/ 8 w 150"/>
                <a:gd name="T29" fmla="*/ 22 h 170"/>
                <a:gd name="T30" fmla="*/ 14 w 150"/>
                <a:gd name="T31" fmla="*/ 12 h 170"/>
                <a:gd name="T32" fmla="*/ 0 w 150"/>
                <a:gd name="T33" fmla="*/ 3 h 170"/>
                <a:gd name="T34" fmla="*/ 4 w 150"/>
                <a:gd name="T35" fmla="*/ 0 h 170"/>
                <a:gd name="T36" fmla="*/ 20 w 150"/>
                <a:gd name="T37" fmla="*/ 14 h 170"/>
                <a:gd name="T38" fmla="*/ 42 w 150"/>
                <a:gd name="T39" fmla="*/ 33 h 170"/>
                <a:gd name="T40" fmla="*/ 58 w 150"/>
                <a:gd name="T41" fmla="*/ 53 h 170"/>
                <a:gd name="T42" fmla="*/ 81 w 150"/>
                <a:gd name="T43" fmla="*/ 73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0" h="170">
                  <a:moveTo>
                    <a:pt x="81" y="73"/>
                  </a:moveTo>
                  <a:lnTo>
                    <a:pt x="126" y="109"/>
                  </a:lnTo>
                  <a:lnTo>
                    <a:pt x="97" y="102"/>
                  </a:lnTo>
                  <a:lnTo>
                    <a:pt x="109" y="131"/>
                  </a:lnTo>
                  <a:lnTo>
                    <a:pt x="140" y="152"/>
                  </a:lnTo>
                  <a:lnTo>
                    <a:pt x="150" y="166"/>
                  </a:lnTo>
                  <a:lnTo>
                    <a:pt x="129" y="154"/>
                  </a:lnTo>
                  <a:lnTo>
                    <a:pt x="129" y="170"/>
                  </a:lnTo>
                  <a:lnTo>
                    <a:pt x="114" y="153"/>
                  </a:lnTo>
                  <a:lnTo>
                    <a:pt x="101" y="133"/>
                  </a:lnTo>
                  <a:lnTo>
                    <a:pt x="83" y="111"/>
                  </a:lnTo>
                  <a:lnTo>
                    <a:pt x="76" y="96"/>
                  </a:lnTo>
                  <a:lnTo>
                    <a:pt x="55" y="69"/>
                  </a:lnTo>
                  <a:lnTo>
                    <a:pt x="29" y="49"/>
                  </a:lnTo>
                  <a:lnTo>
                    <a:pt x="8" y="22"/>
                  </a:lnTo>
                  <a:lnTo>
                    <a:pt x="14" y="12"/>
                  </a:lnTo>
                  <a:lnTo>
                    <a:pt x="0" y="3"/>
                  </a:lnTo>
                  <a:lnTo>
                    <a:pt x="4" y="0"/>
                  </a:lnTo>
                  <a:lnTo>
                    <a:pt x="20" y="14"/>
                  </a:lnTo>
                  <a:lnTo>
                    <a:pt x="42" y="33"/>
                  </a:lnTo>
                  <a:lnTo>
                    <a:pt x="58" y="53"/>
                  </a:lnTo>
                  <a:lnTo>
                    <a:pt x="81" y="73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8" name="Freeform 160"/>
            <p:cNvSpPr>
              <a:spLocks/>
            </p:cNvSpPr>
            <p:nvPr/>
          </p:nvSpPr>
          <p:spPr bwMode="auto">
            <a:xfrm>
              <a:off x="4664075" y="2101850"/>
              <a:ext cx="76200" cy="26988"/>
            </a:xfrm>
            <a:custGeom>
              <a:avLst/>
              <a:gdLst>
                <a:gd name="T0" fmla="*/ 48 w 48"/>
                <a:gd name="T1" fmla="*/ 17 h 17"/>
                <a:gd name="T2" fmla="*/ 19 w 48"/>
                <a:gd name="T3" fmla="*/ 17 h 17"/>
                <a:gd name="T4" fmla="*/ 0 w 48"/>
                <a:gd name="T5" fmla="*/ 15 h 17"/>
                <a:gd name="T6" fmla="*/ 2 w 48"/>
                <a:gd name="T7" fmla="*/ 6 h 17"/>
                <a:gd name="T8" fmla="*/ 23 w 48"/>
                <a:gd name="T9" fmla="*/ 0 h 17"/>
                <a:gd name="T10" fmla="*/ 39 w 48"/>
                <a:gd name="T11" fmla="*/ 4 h 17"/>
                <a:gd name="T12" fmla="*/ 47 w 48"/>
                <a:gd name="T13" fmla="*/ 7 h 17"/>
                <a:gd name="T14" fmla="*/ 46 w 48"/>
                <a:gd name="T15" fmla="*/ 12 h 17"/>
                <a:gd name="T16" fmla="*/ 48 w 48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7">
                  <a:moveTo>
                    <a:pt x="48" y="17"/>
                  </a:moveTo>
                  <a:lnTo>
                    <a:pt x="19" y="17"/>
                  </a:lnTo>
                  <a:lnTo>
                    <a:pt x="0" y="15"/>
                  </a:lnTo>
                  <a:lnTo>
                    <a:pt x="2" y="6"/>
                  </a:lnTo>
                  <a:lnTo>
                    <a:pt x="23" y="0"/>
                  </a:lnTo>
                  <a:lnTo>
                    <a:pt x="39" y="4"/>
                  </a:lnTo>
                  <a:lnTo>
                    <a:pt x="47" y="7"/>
                  </a:lnTo>
                  <a:lnTo>
                    <a:pt x="46" y="12"/>
                  </a:lnTo>
                  <a:lnTo>
                    <a:pt x="48" y="17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9" name="Freeform 161"/>
            <p:cNvSpPr>
              <a:spLocks/>
            </p:cNvSpPr>
            <p:nvPr/>
          </p:nvSpPr>
          <p:spPr bwMode="auto">
            <a:xfrm>
              <a:off x="6980237" y="1558925"/>
              <a:ext cx="80963" cy="17463"/>
            </a:xfrm>
            <a:custGeom>
              <a:avLst/>
              <a:gdLst>
                <a:gd name="T0" fmla="*/ 51 w 51"/>
                <a:gd name="T1" fmla="*/ 10 h 11"/>
                <a:gd name="T2" fmla="*/ 32 w 51"/>
                <a:gd name="T3" fmla="*/ 11 h 11"/>
                <a:gd name="T4" fmla="*/ 3 w 51"/>
                <a:gd name="T5" fmla="*/ 9 h 11"/>
                <a:gd name="T6" fmla="*/ 0 w 51"/>
                <a:gd name="T7" fmla="*/ 8 h 11"/>
                <a:gd name="T8" fmla="*/ 2 w 51"/>
                <a:gd name="T9" fmla="*/ 2 h 11"/>
                <a:gd name="T10" fmla="*/ 15 w 51"/>
                <a:gd name="T11" fmla="*/ 0 h 11"/>
                <a:gd name="T12" fmla="*/ 43 w 51"/>
                <a:gd name="T13" fmla="*/ 6 h 11"/>
                <a:gd name="T14" fmla="*/ 51 w 51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1">
                  <a:moveTo>
                    <a:pt x="51" y="10"/>
                  </a:moveTo>
                  <a:lnTo>
                    <a:pt x="32" y="11"/>
                  </a:lnTo>
                  <a:lnTo>
                    <a:pt x="3" y="9"/>
                  </a:lnTo>
                  <a:lnTo>
                    <a:pt x="0" y="8"/>
                  </a:lnTo>
                  <a:lnTo>
                    <a:pt x="2" y="2"/>
                  </a:lnTo>
                  <a:lnTo>
                    <a:pt x="15" y="0"/>
                  </a:lnTo>
                  <a:lnTo>
                    <a:pt x="43" y="6"/>
                  </a:lnTo>
                  <a:lnTo>
                    <a:pt x="51" y="1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0" name="Freeform 162"/>
            <p:cNvSpPr>
              <a:spLocks/>
            </p:cNvSpPr>
            <p:nvPr/>
          </p:nvSpPr>
          <p:spPr bwMode="auto">
            <a:xfrm>
              <a:off x="7024687" y="1517650"/>
              <a:ext cx="101600" cy="20638"/>
            </a:xfrm>
            <a:custGeom>
              <a:avLst/>
              <a:gdLst>
                <a:gd name="T0" fmla="*/ 64 w 64"/>
                <a:gd name="T1" fmla="*/ 7 h 13"/>
                <a:gd name="T2" fmla="*/ 60 w 64"/>
                <a:gd name="T3" fmla="*/ 13 h 13"/>
                <a:gd name="T4" fmla="*/ 38 w 64"/>
                <a:gd name="T5" fmla="*/ 11 h 13"/>
                <a:gd name="T6" fmla="*/ 5 w 64"/>
                <a:gd name="T7" fmla="*/ 5 h 13"/>
                <a:gd name="T8" fmla="*/ 0 w 64"/>
                <a:gd name="T9" fmla="*/ 0 h 13"/>
                <a:gd name="T10" fmla="*/ 27 w 64"/>
                <a:gd name="T11" fmla="*/ 2 h 13"/>
                <a:gd name="T12" fmla="*/ 64 w 64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3">
                  <a:moveTo>
                    <a:pt x="64" y="7"/>
                  </a:moveTo>
                  <a:lnTo>
                    <a:pt x="60" y="13"/>
                  </a:lnTo>
                  <a:lnTo>
                    <a:pt x="38" y="11"/>
                  </a:lnTo>
                  <a:lnTo>
                    <a:pt x="5" y="5"/>
                  </a:lnTo>
                  <a:lnTo>
                    <a:pt x="0" y="0"/>
                  </a:lnTo>
                  <a:lnTo>
                    <a:pt x="27" y="2"/>
                  </a:lnTo>
                  <a:lnTo>
                    <a:pt x="64" y="7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1" name="Freeform 163"/>
            <p:cNvSpPr>
              <a:spLocks/>
            </p:cNvSpPr>
            <p:nvPr/>
          </p:nvSpPr>
          <p:spPr bwMode="auto">
            <a:xfrm>
              <a:off x="6835775" y="1501775"/>
              <a:ext cx="176213" cy="38100"/>
            </a:xfrm>
            <a:custGeom>
              <a:avLst/>
              <a:gdLst>
                <a:gd name="T0" fmla="*/ 102 w 111"/>
                <a:gd name="T1" fmla="*/ 9 h 24"/>
                <a:gd name="T2" fmla="*/ 111 w 111"/>
                <a:gd name="T3" fmla="*/ 21 h 24"/>
                <a:gd name="T4" fmla="*/ 64 w 111"/>
                <a:gd name="T5" fmla="*/ 20 h 24"/>
                <a:gd name="T6" fmla="*/ 50 w 111"/>
                <a:gd name="T7" fmla="*/ 24 h 24"/>
                <a:gd name="T8" fmla="*/ 10 w 111"/>
                <a:gd name="T9" fmla="*/ 14 h 24"/>
                <a:gd name="T10" fmla="*/ 0 w 111"/>
                <a:gd name="T11" fmla="*/ 3 h 24"/>
                <a:gd name="T12" fmla="*/ 12 w 111"/>
                <a:gd name="T13" fmla="*/ 0 h 24"/>
                <a:gd name="T14" fmla="*/ 45 w 111"/>
                <a:gd name="T15" fmla="*/ 1 h 24"/>
                <a:gd name="T16" fmla="*/ 102 w 111"/>
                <a:gd name="T17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24">
                  <a:moveTo>
                    <a:pt x="102" y="9"/>
                  </a:moveTo>
                  <a:lnTo>
                    <a:pt x="111" y="21"/>
                  </a:lnTo>
                  <a:lnTo>
                    <a:pt x="64" y="20"/>
                  </a:lnTo>
                  <a:lnTo>
                    <a:pt x="50" y="24"/>
                  </a:lnTo>
                  <a:lnTo>
                    <a:pt x="10" y="14"/>
                  </a:lnTo>
                  <a:lnTo>
                    <a:pt x="0" y="3"/>
                  </a:lnTo>
                  <a:lnTo>
                    <a:pt x="12" y="0"/>
                  </a:lnTo>
                  <a:lnTo>
                    <a:pt x="45" y="1"/>
                  </a:lnTo>
                  <a:lnTo>
                    <a:pt x="102" y="9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2" name="Freeform 164"/>
            <p:cNvSpPr>
              <a:spLocks/>
            </p:cNvSpPr>
            <p:nvPr/>
          </p:nvSpPr>
          <p:spPr bwMode="auto">
            <a:xfrm>
              <a:off x="5230812" y="1482725"/>
              <a:ext cx="268288" cy="160338"/>
            </a:xfrm>
            <a:custGeom>
              <a:avLst/>
              <a:gdLst>
                <a:gd name="T0" fmla="*/ 90 w 169"/>
                <a:gd name="T1" fmla="*/ 100 h 101"/>
                <a:gd name="T2" fmla="*/ 83 w 169"/>
                <a:gd name="T3" fmla="*/ 101 h 101"/>
                <a:gd name="T4" fmla="*/ 39 w 169"/>
                <a:gd name="T5" fmla="*/ 99 h 101"/>
                <a:gd name="T6" fmla="*/ 32 w 169"/>
                <a:gd name="T7" fmla="*/ 92 h 101"/>
                <a:gd name="T8" fmla="*/ 6 w 169"/>
                <a:gd name="T9" fmla="*/ 87 h 101"/>
                <a:gd name="T10" fmla="*/ 0 w 169"/>
                <a:gd name="T11" fmla="*/ 78 h 101"/>
                <a:gd name="T12" fmla="*/ 11 w 169"/>
                <a:gd name="T13" fmla="*/ 75 h 101"/>
                <a:gd name="T14" fmla="*/ 5 w 169"/>
                <a:gd name="T15" fmla="*/ 66 h 101"/>
                <a:gd name="T16" fmla="*/ 23 w 169"/>
                <a:gd name="T17" fmla="*/ 52 h 101"/>
                <a:gd name="T18" fmla="*/ 10 w 169"/>
                <a:gd name="T19" fmla="*/ 50 h 101"/>
                <a:gd name="T20" fmla="*/ 32 w 169"/>
                <a:gd name="T21" fmla="*/ 36 h 101"/>
                <a:gd name="T22" fmla="*/ 24 w 169"/>
                <a:gd name="T23" fmla="*/ 29 h 101"/>
                <a:gd name="T24" fmla="*/ 46 w 169"/>
                <a:gd name="T25" fmla="*/ 20 h 101"/>
                <a:gd name="T26" fmla="*/ 80 w 169"/>
                <a:gd name="T27" fmla="*/ 10 h 101"/>
                <a:gd name="T28" fmla="*/ 118 w 169"/>
                <a:gd name="T29" fmla="*/ 8 h 101"/>
                <a:gd name="T30" fmla="*/ 134 w 169"/>
                <a:gd name="T31" fmla="*/ 2 h 101"/>
                <a:gd name="T32" fmla="*/ 156 w 169"/>
                <a:gd name="T33" fmla="*/ 0 h 101"/>
                <a:gd name="T34" fmla="*/ 169 w 169"/>
                <a:gd name="T35" fmla="*/ 6 h 101"/>
                <a:gd name="T36" fmla="*/ 165 w 169"/>
                <a:gd name="T37" fmla="*/ 11 h 101"/>
                <a:gd name="T38" fmla="*/ 127 w 169"/>
                <a:gd name="T39" fmla="*/ 18 h 101"/>
                <a:gd name="T40" fmla="*/ 95 w 169"/>
                <a:gd name="T41" fmla="*/ 26 h 101"/>
                <a:gd name="T42" fmla="*/ 67 w 169"/>
                <a:gd name="T43" fmla="*/ 41 h 101"/>
                <a:gd name="T44" fmla="*/ 58 w 169"/>
                <a:gd name="T45" fmla="*/ 56 h 101"/>
                <a:gd name="T46" fmla="*/ 47 w 169"/>
                <a:gd name="T47" fmla="*/ 72 h 101"/>
                <a:gd name="T48" fmla="*/ 57 w 169"/>
                <a:gd name="T49" fmla="*/ 86 h 101"/>
                <a:gd name="T50" fmla="*/ 90 w 169"/>
                <a:gd name="T51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9" h="101">
                  <a:moveTo>
                    <a:pt x="90" y="100"/>
                  </a:moveTo>
                  <a:lnTo>
                    <a:pt x="83" y="101"/>
                  </a:lnTo>
                  <a:lnTo>
                    <a:pt x="39" y="99"/>
                  </a:lnTo>
                  <a:lnTo>
                    <a:pt x="32" y="92"/>
                  </a:lnTo>
                  <a:lnTo>
                    <a:pt x="6" y="87"/>
                  </a:lnTo>
                  <a:lnTo>
                    <a:pt x="0" y="78"/>
                  </a:lnTo>
                  <a:lnTo>
                    <a:pt x="11" y="75"/>
                  </a:lnTo>
                  <a:lnTo>
                    <a:pt x="5" y="66"/>
                  </a:lnTo>
                  <a:lnTo>
                    <a:pt x="23" y="52"/>
                  </a:lnTo>
                  <a:lnTo>
                    <a:pt x="10" y="50"/>
                  </a:lnTo>
                  <a:lnTo>
                    <a:pt x="32" y="36"/>
                  </a:lnTo>
                  <a:lnTo>
                    <a:pt x="24" y="29"/>
                  </a:lnTo>
                  <a:lnTo>
                    <a:pt x="46" y="20"/>
                  </a:lnTo>
                  <a:lnTo>
                    <a:pt x="80" y="10"/>
                  </a:lnTo>
                  <a:lnTo>
                    <a:pt x="118" y="8"/>
                  </a:lnTo>
                  <a:lnTo>
                    <a:pt x="134" y="2"/>
                  </a:lnTo>
                  <a:lnTo>
                    <a:pt x="156" y="0"/>
                  </a:lnTo>
                  <a:lnTo>
                    <a:pt x="169" y="6"/>
                  </a:lnTo>
                  <a:lnTo>
                    <a:pt x="165" y="11"/>
                  </a:lnTo>
                  <a:lnTo>
                    <a:pt x="127" y="18"/>
                  </a:lnTo>
                  <a:lnTo>
                    <a:pt x="95" y="26"/>
                  </a:lnTo>
                  <a:lnTo>
                    <a:pt x="67" y="41"/>
                  </a:lnTo>
                  <a:lnTo>
                    <a:pt x="58" y="56"/>
                  </a:lnTo>
                  <a:lnTo>
                    <a:pt x="47" y="72"/>
                  </a:lnTo>
                  <a:lnTo>
                    <a:pt x="57" y="86"/>
                  </a:lnTo>
                  <a:lnTo>
                    <a:pt x="90" y="10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3" name="Freeform 165"/>
            <p:cNvSpPr>
              <a:spLocks/>
            </p:cNvSpPr>
            <p:nvPr/>
          </p:nvSpPr>
          <p:spPr bwMode="auto">
            <a:xfrm>
              <a:off x="6043612" y="1427162"/>
              <a:ext cx="98425" cy="33338"/>
            </a:xfrm>
            <a:custGeom>
              <a:avLst/>
              <a:gdLst>
                <a:gd name="T0" fmla="*/ 62 w 62"/>
                <a:gd name="T1" fmla="*/ 15 h 21"/>
                <a:gd name="T2" fmla="*/ 2 w 62"/>
                <a:gd name="T3" fmla="*/ 21 h 21"/>
                <a:gd name="T4" fmla="*/ 0 w 62"/>
                <a:gd name="T5" fmla="*/ 2 h 21"/>
                <a:gd name="T6" fmla="*/ 8 w 62"/>
                <a:gd name="T7" fmla="*/ 0 h 21"/>
                <a:gd name="T8" fmla="*/ 18 w 62"/>
                <a:gd name="T9" fmla="*/ 1 h 21"/>
                <a:gd name="T10" fmla="*/ 58 w 62"/>
                <a:gd name="T11" fmla="*/ 9 h 21"/>
                <a:gd name="T12" fmla="*/ 62 w 62"/>
                <a:gd name="T13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1">
                  <a:moveTo>
                    <a:pt x="62" y="15"/>
                  </a:moveTo>
                  <a:lnTo>
                    <a:pt x="2" y="21"/>
                  </a:lnTo>
                  <a:lnTo>
                    <a:pt x="0" y="2"/>
                  </a:lnTo>
                  <a:lnTo>
                    <a:pt x="8" y="0"/>
                  </a:lnTo>
                  <a:lnTo>
                    <a:pt x="18" y="1"/>
                  </a:lnTo>
                  <a:lnTo>
                    <a:pt x="58" y="9"/>
                  </a:lnTo>
                  <a:lnTo>
                    <a:pt x="62" y="15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4" name="Freeform 166"/>
            <p:cNvSpPr>
              <a:spLocks/>
            </p:cNvSpPr>
            <p:nvPr/>
          </p:nvSpPr>
          <p:spPr bwMode="auto">
            <a:xfrm>
              <a:off x="4989512" y="1393825"/>
              <a:ext cx="119063" cy="19050"/>
            </a:xfrm>
            <a:custGeom>
              <a:avLst/>
              <a:gdLst>
                <a:gd name="T0" fmla="*/ 72 w 75"/>
                <a:gd name="T1" fmla="*/ 5 h 12"/>
                <a:gd name="T2" fmla="*/ 58 w 75"/>
                <a:gd name="T3" fmla="*/ 7 h 12"/>
                <a:gd name="T4" fmla="*/ 48 w 75"/>
                <a:gd name="T5" fmla="*/ 8 h 12"/>
                <a:gd name="T6" fmla="*/ 48 w 75"/>
                <a:gd name="T7" fmla="*/ 10 h 12"/>
                <a:gd name="T8" fmla="*/ 36 w 75"/>
                <a:gd name="T9" fmla="*/ 12 h 12"/>
                <a:gd name="T10" fmla="*/ 22 w 75"/>
                <a:gd name="T11" fmla="*/ 9 h 12"/>
                <a:gd name="T12" fmla="*/ 26 w 75"/>
                <a:gd name="T13" fmla="*/ 5 h 12"/>
                <a:gd name="T14" fmla="*/ 0 w 75"/>
                <a:gd name="T15" fmla="*/ 5 h 12"/>
                <a:gd name="T16" fmla="*/ 21 w 75"/>
                <a:gd name="T17" fmla="*/ 2 h 12"/>
                <a:gd name="T18" fmla="*/ 38 w 75"/>
                <a:gd name="T19" fmla="*/ 2 h 12"/>
                <a:gd name="T20" fmla="*/ 43 w 75"/>
                <a:gd name="T21" fmla="*/ 5 h 12"/>
                <a:gd name="T22" fmla="*/ 47 w 75"/>
                <a:gd name="T23" fmla="*/ 2 h 12"/>
                <a:gd name="T24" fmla="*/ 56 w 75"/>
                <a:gd name="T25" fmla="*/ 0 h 12"/>
                <a:gd name="T26" fmla="*/ 75 w 75"/>
                <a:gd name="T27" fmla="*/ 3 h 12"/>
                <a:gd name="T28" fmla="*/ 72 w 75"/>
                <a:gd name="T2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12">
                  <a:moveTo>
                    <a:pt x="72" y="5"/>
                  </a:moveTo>
                  <a:lnTo>
                    <a:pt x="58" y="7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36" y="12"/>
                  </a:lnTo>
                  <a:lnTo>
                    <a:pt x="22" y="9"/>
                  </a:lnTo>
                  <a:lnTo>
                    <a:pt x="26" y="5"/>
                  </a:lnTo>
                  <a:lnTo>
                    <a:pt x="0" y="5"/>
                  </a:lnTo>
                  <a:lnTo>
                    <a:pt x="21" y="2"/>
                  </a:lnTo>
                  <a:lnTo>
                    <a:pt x="38" y="2"/>
                  </a:lnTo>
                  <a:lnTo>
                    <a:pt x="43" y="5"/>
                  </a:lnTo>
                  <a:lnTo>
                    <a:pt x="47" y="2"/>
                  </a:lnTo>
                  <a:lnTo>
                    <a:pt x="56" y="0"/>
                  </a:lnTo>
                  <a:lnTo>
                    <a:pt x="75" y="3"/>
                  </a:lnTo>
                  <a:lnTo>
                    <a:pt x="72" y="5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5" name="Freeform 167"/>
            <p:cNvSpPr>
              <a:spLocks/>
            </p:cNvSpPr>
            <p:nvPr/>
          </p:nvSpPr>
          <p:spPr bwMode="auto">
            <a:xfrm>
              <a:off x="5830887" y="1387475"/>
              <a:ext cx="198438" cy="53975"/>
            </a:xfrm>
            <a:custGeom>
              <a:avLst/>
              <a:gdLst>
                <a:gd name="T0" fmla="*/ 125 w 125"/>
                <a:gd name="T1" fmla="*/ 32 h 34"/>
                <a:gd name="T2" fmla="*/ 102 w 125"/>
                <a:gd name="T3" fmla="*/ 34 h 34"/>
                <a:gd name="T4" fmla="*/ 65 w 125"/>
                <a:gd name="T5" fmla="*/ 30 h 34"/>
                <a:gd name="T6" fmla="*/ 39 w 125"/>
                <a:gd name="T7" fmla="*/ 24 h 34"/>
                <a:gd name="T8" fmla="*/ 19 w 125"/>
                <a:gd name="T9" fmla="*/ 15 h 34"/>
                <a:gd name="T10" fmla="*/ 0 w 125"/>
                <a:gd name="T11" fmla="*/ 12 h 34"/>
                <a:gd name="T12" fmla="*/ 19 w 125"/>
                <a:gd name="T13" fmla="*/ 3 h 34"/>
                <a:gd name="T14" fmla="*/ 39 w 125"/>
                <a:gd name="T15" fmla="*/ 0 h 34"/>
                <a:gd name="T16" fmla="*/ 70 w 125"/>
                <a:gd name="T17" fmla="*/ 7 h 34"/>
                <a:gd name="T18" fmla="*/ 113 w 125"/>
                <a:gd name="T19" fmla="*/ 19 h 34"/>
                <a:gd name="T20" fmla="*/ 125 w 125"/>
                <a:gd name="T21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" h="34">
                  <a:moveTo>
                    <a:pt x="125" y="32"/>
                  </a:moveTo>
                  <a:lnTo>
                    <a:pt x="102" y="34"/>
                  </a:lnTo>
                  <a:lnTo>
                    <a:pt x="65" y="30"/>
                  </a:lnTo>
                  <a:lnTo>
                    <a:pt x="39" y="24"/>
                  </a:lnTo>
                  <a:lnTo>
                    <a:pt x="19" y="15"/>
                  </a:lnTo>
                  <a:lnTo>
                    <a:pt x="0" y="12"/>
                  </a:lnTo>
                  <a:lnTo>
                    <a:pt x="19" y="3"/>
                  </a:lnTo>
                  <a:lnTo>
                    <a:pt x="39" y="0"/>
                  </a:lnTo>
                  <a:lnTo>
                    <a:pt x="70" y="7"/>
                  </a:lnTo>
                  <a:lnTo>
                    <a:pt x="113" y="19"/>
                  </a:lnTo>
                  <a:lnTo>
                    <a:pt x="125" y="32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6" name="Freeform 168"/>
            <p:cNvSpPr>
              <a:spLocks/>
            </p:cNvSpPr>
            <p:nvPr/>
          </p:nvSpPr>
          <p:spPr bwMode="auto">
            <a:xfrm>
              <a:off x="5029200" y="3946525"/>
              <a:ext cx="52388" cy="58738"/>
            </a:xfrm>
            <a:custGeom>
              <a:avLst/>
              <a:gdLst>
                <a:gd name="T0" fmla="*/ 25 w 33"/>
                <a:gd name="T1" fmla="*/ 0 h 37"/>
                <a:gd name="T2" fmla="*/ 33 w 33"/>
                <a:gd name="T3" fmla="*/ 12 h 37"/>
                <a:gd name="T4" fmla="*/ 31 w 33"/>
                <a:gd name="T5" fmla="*/ 24 h 37"/>
                <a:gd name="T6" fmla="*/ 26 w 33"/>
                <a:gd name="T7" fmla="*/ 27 h 37"/>
                <a:gd name="T8" fmla="*/ 16 w 33"/>
                <a:gd name="T9" fmla="*/ 25 h 37"/>
                <a:gd name="T10" fmla="*/ 11 w 33"/>
                <a:gd name="T11" fmla="*/ 37 h 37"/>
                <a:gd name="T12" fmla="*/ 0 w 33"/>
                <a:gd name="T13" fmla="*/ 35 h 37"/>
                <a:gd name="T14" fmla="*/ 1 w 33"/>
                <a:gd name="T15" fmla="*/ 24 h 37"/>
                <a:gd name="T16" fmla="*/ 4 w 33"/>
                <a:gd name="T17" fmla="*/ 22 h 37"/>
                <a:gd name="T18" fmla="*/ 4 w 33"/>
                <a:gd name="T19" fmla="*/ 10 h 37"/>
                <a:gd name="T20" fmla="*/ 10 w 33"/>
                <a:gd name="T21" fmla="*/ 4 h 37"/>
                <a:gd name="T22" fmla="*/ 14 w 33"/>
                <a:gd name="T23" fmla="*/ 6 h 37"/>
                <a:gd name="T24" fmla="*/ 25 w 33"/>
                <a:gd name="T2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7">
                  <a:moveTo>
                    <a:pt x="25" y="0"/>
                  </a:moveTo>
                  <a:lnTo>
                    <a:pt x="33" y="12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16" y="25"/>
                  </a:lnTo>
                  <a:lnTo>
                    <a:pt x="11" y="37"/>
                  </a:lnTo>
                  <a:lnTo>
                    <a:pt x="0" y="35"/>
                  </a:lnTo>
                  <a:lnTo>
                    <a:pt x="1" y="24"/>
                  </a:lnTo>
                  <a:lnTo>
                    <a:pt x="4" y="22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7" name="Freeform 169"/>
            <p:cNvSpPr>
              <a:spLocks/>
            </p:cNvSpPr>
            <p:nvPr/>
          </p:nvSpPr>
          <p:spPr bwMode="auto">
            <a:xfrm>
              <a:off x="3694112" y="2997200"/>
              <a:ext cx="244475" cy="219075"/>
            </a:xfrm>
            <a:custGeom>
              <a:avLst/>
              <a:gdLst>
                <a:gd name="T0" fmla="*/ 151 w 154"/>
                <a:gd name="T1" fmla="*/ 11 h 138"/>
                <a:gd name="T2" fmla="*/ 151 w 154"/>
                <a:gd name="T3" fmla="*/ 0 h 138"/>
                <a:gd name="T4" fmla="*/ 154 w 154"/>
                <a:gd name="T5" fmla="*/ 0 h 138"/>
                <a:gd name="T6" fmla="*/ 154 w 154"/>
                <a:gd name="T7" fmla="*/ 1 h 138"/>
                <a:gd name="T8" fmla="*/ 153 w 154"/>
                <a:gd name="T9" fmla="*/ 5 h 138"/>
                <a:gd name="T10" fmla="*/ 153 w 154"/>
                <a:gd name="T11" fmla="*/ 37 h 138"/>
                <a:gd name="T12" fmla="*/ 94 w 154"/>
                <a:gd name="T13" fmla="*/ 36 h 138"/>
                <a:gd name="T14" fmla="*/ 93 w 154"/>
                <a:gd name="T15" fmla="*/ 89 h 138"/>
                <a:gd name="T16" fmla="*/ 77 w 154"/>
                <a:gd name="T17" fmla="*/ 91 h 138"/>
                <a:gd name="T18" fmla="*/ 72 w 154"/>
                <a:gd name="T19" fmla="*/ 101 h 138"/>
                <a:gd name="T20" fmla="*/ 75 w 154"/>
                <a:gd name="T21" fmla="*/ 131 h 138"/>
                <a:gd name="T22" fmla="*/ 4 w 154"/>
                <a:gd name="T23" fmla="*/ 131 h 138"/>
                <a:gd name="T24" fmla="*/ 0 w 154"/>
                <a:gd name="T25" fmla="*/ 138 h 138"/>
                <a:gd name="T26" fmla="*/ 1 w 154"/>
                <a:gd name="T27" fmla="*/ 129 h 138"/>
                <a:gd name="T28" fmla="*/ 1 w 154"/>
                <a:gd name="T29" fmla="*/ 129 h 138"/>
                <a:gd name="T30" fmla="*/ 42 w 154"/>
                <a:gd name="T31" fmla="*/ 128 h 138"/>
                <a:gd name="T32" fmla="*/ 44 w 154"/>
                <a:gd name="T33" fmla="*/ 120 h 138"/>
                <a:gd name="T34" fmla="*/ 52 w 154"/>
                <a:gd name="T35" fmla="*/ 111 h 138"/>
                <a:gd name="T36" fmla="*/ 59 w 154"/>
                <a:gd name="T37" fmla="*/ 82 h 138"/>
                <a:gd name="T38" fmla="*/ 84 w 154"/>
                <a:gd name="T39" fmla="*/ 60 h 138"/>
                <a:gd name="T40" fmla="*/ 93 w 154"/>
                <a:gd name="T41" fmla="*/ 34 h 138"/>
                <a:gd name="T42" fmla="*/ 99 w 154"/>
                <a:gd name="T43" fmla="*/ 32 h 138"/>
                <a:gd name="T44" fmla="*/ 105 w 154"/>
                <a:gd name="T45" fmla="*/ 16 h 138"/>
                <a:gd name="T46" fmla="*/ 120 w 154"/>
                <a:gd name="T47" fmla="*/ 14 h 138"/>
                <a:gd name="T48" fmla="*/ 126 w 154"/>
                <a:gd name="T49" fmla="*/ 16 h 138"/>
                <a:gd name="T50" fmla="*/ 134 w 154"/>
                <a:gd name="T51" fmla="*/ 16 h 138"/>
                <a:gd name="T52" fmla="*/ 140 w 154"/>
                <a:gd name="T53" fmla="*/ 12 h 138"/>
                <a:gd name="T54" fmla="*/ 151 w 154"/>
                <a:gd name="T55" fmla="*/ 1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4" h="138">
                  <a:moveTo>
                    <a:pt x="151" y="11"/>
                  </a:moveTo>
                  <a:lnTo>
                    <a:pt x="151" y="0"/>
                  </a:lnTo>
                  <a:lnTo>
                    <a:pt x="154" y="0"/>
                  </a:lnTo>
                  <a:lnTo>
                    <a:pt x="154" y="1"/>
                  </a:lnTo>
                  <a:lnTo>
                    <a:pt x="153" y="5"/>
                  </a:lnTo>
                  <a:lnTo>
                    <a:pt x="153" y="37"/>
                  </a:lnTo>
                  <a:lnTo>
                    <a:pt x="94" y="36"/>
                  </a:lnTo>
                  <a:lnTo>
                    <a:pt x="93" y="89"/>
                  </a:lnTo>
                  <a:lnTo>
                    <a:pt x="77" y="91"/>
                  </a:lnTo>
                  <a:lnTo>
                    <a:pt x="72" y="101"/>
                  </a:lnTo>
                  <a:lnTo>
                    <a:pt x="75" y="131"/>
                  </a:lnTo>
                  <a:lnTo>
                    <a:pt x="4" y="131"/>
                  </a:lnTo>
                  <a:lnTo>
                    <a:pt x="0" y="138"/>
                  </a:lnTo>
                  <a:lnTo>
                    <a:pt x="1" y="129"/>
                  </a:lnTo>
                  <a:lnTo>
                    <a:pt x="1" y="129"/>
                  </a:lnTo>
                  <a:lnTo>
                    <a:pt x="42" y="128"/>
                  </a:lnTo>
                  <a:lnTo>
                    <a:pt x="44" y="120"/>
                  </a:lnTo>
                  <a:lnTo>
                    <a:pt x="52" y="111"/>
                  </a:lnTo>
                  <a:lnTo>
                    <a:pt x="59" y="82"/>
                  </a:lnTo>
                  <a:lnTo>
                    <a:pt x="84" y="60"/>
                  </a:lnTo>
                  <a:lnTo>
                    <a:pt x="93" y="34"/>
                  </a:lnTo>
                  <a:lnTo>
                    <a:pt x="99" y="32"/>
                  </a:lnTo>
                  <a:lnTo>
                    <a:pt x="105" y="16"/>
                  </a:lnTo>
                  <a:lnTo>
                    <a:pt x="120" y="14"/>
                  </a:lnTo>
                  <a:lnTo>
                    <a:pt x="126" y="16"/>
                  </a:lnTo>
                  <a:lnTo>
                    <a:pt x="134" y="16"/>
                  </a:lnTo>
                  <a:lnTo>
                    <a:pt x="140" y="12"/>
                  </a:lnTo>
                  <a:lnTo>
                    <a:pt x="151" y="11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8" name="Freeform 170"/>
            <p:cNvSpPr>
              <a:spLocks/>
            </p:cNvSpPr>
            <p:nvPr/>
          </p:nvSpPr>
          <p:spPr bwMode="auto">
            <a:xfrm>
              <a:off x="5156200" y="2849562"/>
              <a:ext cx="614363" cy="520700"/>
            </a:xfrm>
            <a:custGeom>
              <a:avLst/>
              <a:gdLst>
                <a:gd name="T0" fmla="*/ 161 w 387"/>
                <a:gd name="T1" fmla="*/ 319 h 328"/>
                <a:gd name="T2" fmla="*/ 153 w 387"/>
                <a:gd name="T3" fmla="*/ 304 h 328"/>
                <a:gd name="T4" fmla="*/ 132 w 387"/>
                <a:gd name="T5" fmla="*/ 280 h 328"/>
                <a:gd name="T6" fmla="*/ 113 w 387"/>
                <a:gd name="T7" fmla="*/ 248 h 328"/>
                <a:gd name="T8" fmla="*/ 91 w 387"/>
                <a:gd name="T9" fmla="*/ 225 h 328"/>
                <a:gd name="T10" fmla="*/ 88 w 387"/>
                <a:gd name="T11" fmla="*/ 198 h 328"/>
                <a:gd name="T12" fmla="*/ 67 w 387"/>
                <a:gd name="T13" fmla="*/ 167 h 328"/>
                <a:gd name="T14" fmla="*/ 50 w 387"/>
                <a:gd name="T15" fmla="*/ 151 h 328"/>
                <a:gd name="T16" fmla="*/ 45 w 387"/>
                <a:gd name="T17" fmla="*/ 135 h 328"/>
                <a:gd name="T18" fmla="*/ 31 w 387"/>
                <a:gd name="T19" fmla="*/ 115 h 328"/>
                <a:gd name="T20" fmla="*/ 9 w 387"/>
                <a:gd name="T21" fmla="*/ 84 h 328"/>
                <a:gd name="T22" fmla="*/ 2 w 387"/>
                <a:gd name="T23" fmla="*/ 73 h 328"/>
                <a:gd name="T24" fmla="*/ 3 w 387"/>
                <a:gd name="T25" fmla="*/ 58 h 328"/>
                <a:gd name="T26" fmla="*/ 30 w 387"/>
                <a:gd name="T27" fmla="*/ 55 h 328"/>
                <a:gd name="T28" fmla="*/ 47 w 387"/>
                <a:gd name="T29" fmla="*/ 44 h 328"/>
                <a:gd name="T30" fmla="*/ 54 w 387"/>
                <a:gd name="T31" fmla="*/ 34 h 328"/>
                <a:gd name="T32" fmla="*/ 69 w 387"/>
                <a:gd name="T33" fmla="*/ 3 h 328"/>
                <a:gd name="T34" fmla="*/ 93 w 387"/>
                <a:gd name="T35" fmla="*/ 5 h 328"/>
                <a:gd name="T36" fmla="*/ 176 w 387"/>
                <a:gd name="T37" fmla="*/ 61 h 328"/>
                <a:gd name="T38" fmla="*/ 225 w 387"/>
                <a:gd name="T39" fmla="*/ 65 h 328"/>
                <a:gd name="T40" fmla="*/ 243 w 387"/>
                <a:gd name="T41" fmla="*/ 74 h 328"/>
                <a:gd name="T42" fmla="*/ 261 w 387"/>
                <a:gd name="T43" fmla="*/ 97 h 328"/>
                <a:gd name="T44" fmla="*/ 278 w 387"/>
                <a:gd name="T45" fmla="*/ 113 h 328"/>
                <a:gd name="T46" fmla="*/ 279 w 387"/>
                <a:gd name="T47" fmla="*/ 128 h 328"/>
                <a:gd name="T48" fmla="*/ 288 w 387"/>
                <a:gd name="T49" fmla="*/ 141 h 328"/>
                <a:gd name="T50" fmla="*/ 294 w 387"/>
                <a:gd name="T51" fmla="*/ 153 h 328"/>
                <a:gd name="T52" fmla="*/ 305 w 387"/>
                <a:gd name="T53" fmla="*/ 156 h 328"/>
                <a:gd name="T54" fmla="*/ 310 w 387"/>
                <a:gd name="T55" fmla="*/ 169 h 328"/>
                <a:gd name="T56" fmla="*/ 374 w 387"/>
                <a:gd name="T57" fmla="*/ 200 h 328"/>
                <a:gd name="T58" fmla="*/ 387 w 387"/>
                <a:gd name="T59" fmla="*/ 210 h 328"/>
                <a:gd name="T60" fmla="*/ 327 w 387"/>
                <a:gd name="T61" fmla="*/ 273 h 328"/>
                <a:gd name="T62" fmla="*/ 259 w 387"/>
                <a:gd name="T63" fmla="*/ 290 h 328"/>
                <a:gd name="T64" fmla="*/ 239 w 387"/>
                <a:gd name="T65" fmla="*/ 315 h 328"/>
                <a:gd name="T66" fmla="*/ 227 w 387"/>
                <a:gd name="T67" fmla="*/ 309 h 328"/>
                <a:gd name="T68" fmla="*/ 206 w 387"/>
                <a:gd name="T69" fmla="*/ 305 h 328"/>
                <a:gd name="T70" fmla="*/ 181 w 387"/>
                <a:gd name="T71" fmla="*/ 308 h 328"/>
                <a:gd name="T72" fmla="*/ 169 w 387"/>
                <a:gd name="T73" fmla="*/ 312 h 328"/>
                <a:gd name="T74" fmla="*/ 163 w 387"/>
                <a:gd name="T75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87" h="328">
                  <a:moveTo>
                    <a:pt x="163" y="328"/>
                  </a:moveTo>
                  <a:lnTo>
                    <a:pt x="161" y="319"/>
                  </a:lnTo>
                  <a:lnTo>
                    <a:pt x="155" y="313"/>
                  </a:lnTo>
                  <a:lnTo>
                    <a:pt x="153" y="304"/>
                  </a:lnTo>
                  <a:lnTo>
                    <a:pt x="143" y="297"/>
                  </a:lnTo>
                  <a:lnTo>
                    <a:pt x="132" y="280"/>
                  </a:lnTo>
                  <a:lnTo>
                    <a:pt x="126" y="263"/>
                  </a:lnTo>
                  <a:lnTo>
                    <a:pt x="113" y="248"/>
                  </a:lnTo>
                  <a:lnTo>
                    <a:pt x="104" y="245"/>
                  </a:lnTo>
                  <a:lnTo>
                    <a:pt x="91" y="225"/>
                  </a:lnTo>
                  <a:lnTo>
                    <a:pt x="88" y="211"/>
                  </a:lnTo>
                  <a:lnTo>
                    <a:pt x="88" y="198"/>
                  </a:lnTo>
                  <a:lnTo>
                    <a:pt x="76" y="175"/>
                  </a:lnTo>
                  <a:lnTo>
                    <a:pt x="67" y="167"/>
                  </a:lnTo>
                  <a:lnTo>
                    <a:pt x="57" y="163"/>
                  </a:lnTo>
                  <a:lnTo>
                    <a:pt x="50" y="151"/>
                  </a:lnTo>
                  <a:lnTo>
                    <a:pt x="51" y="146"/>
                  </a:lnTo>
                  <a:lnTo>
                    <a:pt x="45" y="135"/>
                  </a:lnTo>
                  <a:lnTo>
                    <a:pt x="39" y="131"/>
                  </a:lnTo>
                  <a:lnTo>
                    <a:pt x="31" y="115"/>
                  </a:lnTo>
                  <a:lnTo>
                    <a:pt x="19" y="99"/>
                  </a:lnTo>
                  <a:lnTo>
                    <a:pt x="9" y="84"/>
                  </a:lnTo>
                  <a:lnTo>
                    <a:pt x="0" y="85"/>
                  </a:lnTo>
                  <a:lnTo>
                    <a:pt x="2" y="73"/>
                  </a:lnTo>
                  <a:lnTo>
                    <a:pt x="2" y="66"/>
                  </a:lnTo>
                  <a:lnTo>
                    <a:pt x="3" y="58"/>
                  </a:lnTo>
                  <a:lnTo>
                    <a:pt x="23" y="61"/>
                  </a:lnTo>
                  <a:lnTo>
                    <a:pt x="30" y="55"/>
                  </a:lnTo>
                  <a:lnTo>
                    <a:pt x="34" y="47"/>
                  </a:lnTo>
                  <a:lnTo>
                    <a:pt x="47" y="44"/>
                  </a:lnTo>
                  <a:lnTo>
                    <a:pt x="49" y="37"/>
                  </a:lnTo>
                  <a:lnTo>
                    <a:pt x="54" y="34"/>
                  </a:lnTo>
                  <a:lnTo>
                    <a:pt x="35" y="13"/>
                  </a:lnTo>
                  <a:lnTo>
                    <a:pt x="69" y="3"/>
                  </a:lnTo>
                  <a:lnTo>
                    <a:pt x="72" y="0"/>
                  </a:lnTo>
                  <a:lnTo>
                    <a:pt x="93" y="5"/>
                  </a:lnTo>
                  <a:lnTo>
                    <a:pt x="121" y="20"/>
                  </a:lnTo>
                  <a:lnTo>
                    <a:pt x="176" y="61"/>
                  </a:lnTo>
                  <a:lnTo>
                    <a:pt x="209" y="63"/>
                  </a:lnTo>
                  <a:lnTo>
                    <a:pt x="225" y="65"/>
                  </a:lnTo>
                  <a:lnTo>
                    <a:pt x="230" y="75"/>
                  </a:lnTo>
                  <a:lnTo>
                    <a:pt x="243" y="74"/>
                  </a:lnTo>
                  <a:lnTo>
                    <a:pt x="252" y="92"/>
                  </a:lnTo>
                  <a:lnTo>
                    <a:pt x="261" y="97"/>
                  </a:lnTo>
                  <a:lnTo>
                    <a:pt x="265" y="104"/>
                  </a:lnTo>
                  <a:lnTo>
                    <a:pt x="278" y="113"/>
                  </a:lnTo>
                  <a:lnTo>
                    <a:pt x="280" y="121"/>
                  </a:lnTo>
                  <a:lnTo>
                    <a:pt x="279" y="128"/>
                  </a:lnTo>
                  <a:lnTo>
                    <a:pt x="282" y="135"/>
                  </a:lnTo>
                  <a:lnTo>
                    <a:pt x="288" y="141"/>
                  </a:lnTo>
                  <a:lnTo>
                    <a:pt x="291" y="148"/>
                  </a:lnTo>
                  <a:lnTo>
                    <a:pt x="294" y="153"/>
                  </a:lnTo>
                  <a:lnTo>
                    <a:pt x="300" y="157"/>
                  </a:lnTo>
                  <a:lnTo>
                    <a:pt x="305" y="156"/>
                  </a:lnTo>
                  <a:lnTo>
                    <a:pt x="309" y="164"/>
                  </a:lnTo>
                  <a:lnTo>
                    <a:pt x="310" y="169"/>
                  </a:lnTo>
                  <a:lnTo>
                    <a:pt x="319" y="190"/>
                  </a:lnTo>
                  <a:lnTo>
                    <a:pt x="374" y="200"/>
                  </a:lnTo>
                  <a:lnTo>
                    <a:pt x="378" y="196"/>
                  </a:lnTo>
                  <a:lnTo>
                    <a:pt x="387" y="210"/>
                  </a:lnTo>
                  <a:lnTo>
                    <a:pt x="379" y="252"/>
                  </a:lnTo>
                  <a:lnTo>
                    <a:pt x="327" y="273"/>
                  </a:lnTo>
                  <a:lnTo>
                    <a:pt x="275" y="281"/>
                  </a:lnTo>
                  <a:lnTo>
                    <a:pt x="259" y="290"/>
                  </a:lnTo>
                  <a:lnTo>
                    <a:pt x="247" y="312"/>
                  </a:lnTo>
                  <a:lnTo>
                    <a:pt x="239" y="315"/>
                  </a:lnTo>
                  <a:lnTo>
                    <a:pt x="234" y="308"/>
                  </a:lnTo>
                  <a:lnTo>
                    <a:pt x="227" y="309"/>
                  </a:lnTo>
                  <a:lnTo>
                    <a:pt x="210" y="307"/>
                  </a:lnTo>
                  <a:lnTo>
                    <a:pt x="206" y="305"/>
                  </a:lnTo>
                  <a:lnTo>
                    <a:pt x="185" y="306"/>
                  </a:lnTo>
                  <a:lnTo>
                    <a:pt x="181" y="308"/>
                  </a:lnTo>
                  <a:lnTo>
                    <a:pt x="173" y="302"/>
                  </a:lnTo>
                  <a:lnTo>
                    <a:pt x="169" y="312"/>
                  </a:lnTo>
                  <a:lnTo>
                    <a:pt x="171" y="321"/>
                  </a:lnTo>
                  <a:lnTo>
                    <a:pt x="163" y="328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9" name="Freeform 171"/>
            <p:cNvSpPr>
              <a:spLocks/>
            </p:cNvSpPr>
            <p:nvPr/>
          </p:nvSpPr>
          <p:spPr bwMode="auto">
            <a:xfrm>
              <a:off x="4818062" y="3182937"/>
              <a:ext cx="468313" cy="441325"/>
            </a:xfrm>
            <a:custGeom>
              <a:avLst/>
              <a:gdLst>
                <a:gd name="T0" fmla="*/ 218 w 295"/>
                <a:gd name="T1" fmla="*/ 260 h 278"/>
                <a:gd name="T2" fmla="*/ 216 w 295"/>
                <a:gd name="T3" fmla="*/ 243 h 278"/>
                <a:gd name="T4" fmla="*/ 204 w 295"/>
                <a:gd name="T5" fmla="*/ 220 h 278"/>
                <a:gd name="T6" fmla="*/ 197 w 295"/>
                <a:gd name="T7" fmla="*/ 203 h 278"/>
                <a:gd name="T8" fmla="*/ 185 w 295"/>
                <a:gd name="T9" fmla="*/ 209 h 278"/>
                <a:gd name="T10" fmla="*/ 192 w 295"/>
                <a:gd name="T11" fmla="*/ 227 h 278"/>
                <a:gd name="T12" fmla="*/ 173 w 295"/>
                <a:gd name="T13" fmla="*/ 254 h 278"/>
                <a:gd name="T14" fmla="*/ 148 w 295"/>
                <a:gd name="T15" fmla="*/ 244 h 278"/>
                <a:gd name="T16" fmla="*/ 139 w 295"/>
                <a:gd name="T17" fmla="*/ 254 h 278"/>
                <a:gd name="T18" fmla="*/ 130 w 295"/>
                <a:gd name="T19" fmla="*/ 262 h 278"/>
                <a:gd name="T20" fmla="*/ 109 w 295"/>
                <a:gd name="T21" fmla="*/ 258 h 278"/>
                <a:gd name="T22" fmla="*/ 89 w 295"/>
                <a:gd name="T23" fmla="*/ 261 h 278"/>
                <a:gd name="T24" fmla="*/ 74 w 295"/>
                <a:gd name="T25" fmla="*/ 247 h 278"/>
                <a:gd name="T26" fmla="*/ 58 w 295"/>
                <a:gd name="T27" fmla="*/ 244 h 278"/>
                <a:gd name="T28" fmla="*/ 49 w 295"/>
                <a:gd name="T29" fmla="*/ 272 h 278"/>
                <a:gd name="T30" fmla="*/ 37 w 295"/>
                <a:gd name="T31" fmla="*/ 278 h 278"/>
                <a:gd name="T32" fmla="*/ 29 w 295"/>
                <a:gd name="T33" fmla="*/ 271 h 278"/>
                <a:gd name="T34" fmla="*/ 30 w 295"/>
                <a:gd name="T35" fmla="*/ 256 h 278"/>
                <a:gd name="T36" fmla="*/ 20 w 295"/>
                <a:gd name="T37" fmla="*/ 235 h 278"/>
                <a:gd name="T38" fmla="*/ 17 w 295"/>
                <a:gd name="T39" fmla="*/ 221 h 278"/>
                <a:gd name="T40" fmla="*/ 10 w 295"/>
                <a:gd name="T41" fmla="*/ 203 h 278"/>
                <a:gd name="T42" fmla="*/ 0 w 295"/>
                <a:gd name="T43" fmla="*/ 196 h 278"/>
                <a:gd name="T44" fmla="*/ 6 w 295"/>
                <a:gd name="T45" fmla="*/ 180 h 278"/>
                <a:gd name="T46" fmla="*/ 9 w 295"/>
                <a:gd name="T47" fmla="*/ 165 h 278"/>
                <a:gd name="T48" fmla="*/ 10 w 295"/>
                <a:gd name="T49" fmla="*/ 147 h 278"/>
                <a:gd name="T50" fmla="*/ 34 w 295"/>
                <a:gd name="T51" fmla="*/ 133 h 278"/>
                <a:gd name="T52" fmla="*/ 30 w 295"/>
                <a:gd name="T53" fmla="*/ 42 h 278"/>
                <a:gd name="T54" fmla="*/ 49 w 295"/>
                <a:gd name="T55" fmla="*/ 0 h 278"/>
                <a:gd name="T56" fmla="*/ 191 w 295"/>
                <a:gd name="T57" fmla="*/ 0 h 278"/>
                <a:gd name="T58" fmla="*/ 269 w 295"/>
                <a:gd name="T59" fmla="*/ 21 h 278"/>
                <a:gd name="T60" fmla="*/ 270 w 295"/>
                <a:gd name="T61" fmla="*/ 46 h 278"/>
                <a:gd name="T62" fmla="*/ 285 w 295"/>
                <a:gd name="T63" fmla="*/ 76 h 278"/>
                <a:gd name="T64" fmla="*/ 287 w 295"/>
                <a:gd name="T65" fmla="*/ 95 h 278"/>
                <a:gd name="T66" fmla="*/ 268 w 295"/>
                <a:gd name="T67" fmla="*/ 105 h 278"/>
                <a:gd name="T68" fmla="*/ 260 w 295"/>
                <a:gd name="T69" fmla="*/ 149 h 278"/>
                <a:gd name="T70" fmla="*/ 260 w 295"/>
                <a:gd name="T71" fmla="*/ 175 h 278"/>
                <a:gd name="T72" fmla="*/ 243 w 295"/>
                <a:gd name="T73" fmla="*/ 206 h 278"/>
                <a:gd name="T74" fmla="*/ 234 w 295"/>
                <a:gd name="T75" fmla="*/ 231 h 278"/>
                <a:gd name="T76" fmla="*/ 221 w 295"/>
                <a:gd name="T77" fmla="*/ 25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5" h="278">
                  <a:moveTo>
                    <a:pt x="221" y="261"/>
                  </a:moveTo>
                  <a:lnTo>
                    <a:pt x="218" y="260"/>
                  </a:lnTo>
                  <a:lnTo>
                    <a:pt x="218" y="250"/>
                  </a:lnTo>
                  <a:lnTo>
                    <a:pt x="216" y="243"/>
                  </a:lnTo>
                  <a:lnTo>
                    <a:pt x="207" y="235"/>
                  </a:lnTo>
                  <a:lnTo>
                    <a:pt x="204" y="220"/>
                  </a:lnTo>
                  <a:lnTo>
                    <a:pt x="206" y="204"/>
                  </a:lnTo>
                  <a:lnTo>
                    <a:pt x="197" y="203"/>
                  </a:lnTo>
                  <a:lnTo>
                    <a:pt x="196" y="208"/>
                  </a:lnTo>
                  <a:lnTo>
                    <a:pt x="185" y="209"/>
                  </a:lnTo>
                  <a:lnTo>
                    <a:pt x="190" y="215"/>
                  </a:lnTo>
                  <a:lnTo>
                    <a:pt x="192" y="227"/>
                  </a:lnTo>
                  <a:lnTo>
                    <a:pt x="182" y="239"/>
                  </a:lnTo>
                  <a:lnTo>
                    <a:pt x="173" y="254"/>
                  </a:lnTo>
                  <a:lnTo>
                    <a:pt x="164" y="256"/>
                  </a:lnTo>
                  <a:lnTo>
                    <a:pt x="148" y="244"/>
                  </a:lnTo>
                  <a:lnTo>
                    <a:pt x="141" y="248"/>
                  </a:lnTo>
                  <a:lnTo>
                    <a:pt x="139" y="254"/>
                  </a:lnTo>
                  <a:lnTo>
                    <a:pt x="130" y="258"/>
                  </a:lnTo>
                  <a:lnTo>
                    <a:pt x="130" y="262"/>
                  </a:lnTo>
                  <a:lnTo>
                    <a:pt x="111" y="262"/>
                  </a:lnTo>
                  <a:lnTo>
                    <a:pt x="109" y="258"/>
                  </a:lnTo>
                  <a:lnTo>
                    <a:pt x="95" y="257"/>
                  </a:lnTo>
                  <a:lnTo>
                    <a:pt x="89" y="261"/>
                  </a:lnTo>
                  <a:lnTo>
                    <a:pt x="84" y="259"/>
                  </a:lnTo>
                  <a:lnTo>
                    <a:pt x="74" y="247"/>
                  </a:lnTo>
                  <a:lnTo>
                    <a:pt x="71" y="241"/>
                  </a:lnTo>
                  <a:lnTo>
                    <a:pt x="58" y="244"/>
                  </a:lnTo>
                  <a:lnTo>
                    <a:pt x="53" y="254"/>
                  </a:lnTo>
                  <a:lnTo>
                    <a:pt x="49" y="272"/>
                  </a:lnTo>
                  <a:lnTo>
                    <a:pt x="42" y="276"/>
                  </a:lnTo>
                  <a:lnTo>
                    <a:pt x="37" y="278"/>
                  </a:lnTo>
                  <a:lnTo>
                    <a:pt x="35" y="277"/>
                  </a:lnTo>
                  <a:lnTo>
                    <a:pt x="29" y="271"/>
                  </a:lnTo>
                  <a:lnTo>
                    <a:pt x="28" y="265"/>
                  </a:lnTo>
                  <a:lnTo>
                    <a:pt x="30" y="256"/>
                  </a:lnTo>
                  <a:lnTo>
                    <a:pt x="30" y="248"/>
                  </a:lnTo>
                  <a:lnTo>
                    <a:pt x="20" y="235"/>
                  </a:lnTo>
                  <a:lnTo>
                    <a:pt x="17" y="226"/>
                  </a:lnTo>
                  <a:lnTo>
                    <a:pt x="17" y="221"/>
                  </a:lnTo>
                  <a:lnTo>
                    <a:pt x="10" y="215"/>
                  </a:lnTo>
                  <a:lnTo>
                    <a:pt x="10" y="203"/>
                  </a:lnTo>
                  <a:lnTo>
                    <a:pt x="6" y="195"/>
                  </a:lnTo>
                  <a:lnTo>
                    <a:pt x="0" y="196"/>
                  </a:lnTo>
                  <a:lnTo>
                    <a:pt x="1" y="188"/>
                  </a:lnTo>
                  <a:lnTo>
                    <a:pt x="6" y="180"/>
                  </a:lnTo>
                  <a:lnTo>
                    <a:pt x="4" y="171"/>
                  </a:lnTo>
                  <a:lnTo>
                    <a:pt x="9" y="165"/>
                  </a:lnTo>
                  <a:lnTo>
                    <a:pt x="6" y="160"/>
                  </a:lnTo>
                  <a:lnTo>
                    <a:pt x="10" y="147"/>
                  </a:lnTo>
                  <a:lnTo>
                    <a:pt x="18" y="132"/>
                  </a:lnTo>
                  <a:lnTo>
                    <a:pt x="34" y="133"/>
                  </a:lnTo>
                  <a:lnTo>
                    <a:pt x="30" y="51"/>
                  </a:lnTo>
                  <a:lnTo>
                    <a:pt x="30" y="42"/>
                  </a:lnTo>
                  <a:lnTo>
                    <a:pt x="51" y="42"/>
                  </a:lnTo>
                  <a:lnTo>
                    <a:pt x="49" y="0"/>
                  </a:lnTo>
                  <a:lnTo>
                    <a:pt x="121" y="0"/>
                  </a:lnTo>
                  <a:lnTo>
                    <a:pt x="191" y="0"/>
                  </a:lnTo>
                  <a:lnTo>
                    <a:pt x="262" y="0"/>
                  </a:lnTo>
                  <a:lnTo>
                    <a:pt x="269" y="21"/>
                  </a:lnTo>
                  <a:lnTo>
                    <a:pt x="266" y="24"/>
                  </a:lnTo>
                  <a:lnTo>
                    <a:pt x="270" y="46"/>
                  </a:lnTo>
                  <a:lnTo>
                    <a:pt x="278" y="71"/>
                  </a:lnTo>
                  <a:lnTo>
                    <a:pt x="285" y="76"/>
                  </a:lnTo>
                  <a:lnTo>
                    <a:pt x="295" y="84"/>
                  </a:lnTo>
                  <a:lnTo>
                    <a:pt x="287" y="95"/>
                  </a:lnTo>
                  <a:lnTo>
                    <a:pt x="273" y="99"/>
                  </a:lnTo>
                  <a:lnTo>
                    <a:pt x="268" y="105"/>
                  </a:lnTo>
                  <a:lnTo>
                    <a:pt x="267" y="119"/>
                  </a:lnTo>
                  <a:lnTo>
                    <a:pt x="260" y="149"/>
                  </a:lnTo>
                  <a:lnTo>
                    <a:pt x="263" y="158"/>
                  </a:lnTo>
                  <a:lnTo>
                    <a:pt x="260" y="175"/>
                  </a:lnTo>
                  <a:lnTo>
                    <a:pt x="254" y="196"/>
                  </a:lnTo>
                  <a:lnTo>
                    <a:pt x="243" y="206"/>
                  </a:lnTo>
                  <a:lnTo>
                    <a:pt x="236" y="222"/>
                  </a:lnTo>
                  <a:lnTo>
                    <a:pt x="234" y="231"/>
                  </a:lnTo>
                  <a:lnTo>
                    <a:pt x="226" y="236"/>
                  </a:lnTo>
                  <a:lnTo>
                    <a:pt x="221" y="258"/>
                  </a:lnTo>
                  <a:lnTo>
                    <a:pt x="221" y="261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0" name="Freeform 172"/>
            <p:cNvSpPr>
              <a:spLocks/>
            </p:cNvSpPr>
            <p:nvPr/>
          </p:nvSpPr>
          <p:spPr bwMode="auto">
            <a:xfrm>
              <a:off x="4876800" y="3505200"/>
              <a:ext cx="333375" cy="288925"/>
            </a:xfrm>
            <a:custGeom>
              <a:avLst/>
              <a:gdLst>
                <a:gd name="T0" fmla="*/ 184 w 210"/>
                <a:gd name="T1" fmla="*/ 58 h 182"/>
                <a:gd name="T2" fmla="*/ 185 w 210"/>
                <a:gd name="T3" fmla="*/ 74 h 182"/>
                <a:gd name="T4" fmla="*/ 182 w 210"/>
                <a:gd name="T5" fmla="*/ 80 h 182"/>
                <a:gd name="T6" fmla="*/ 172 w 210"/>
                <a:gd name="T7" fmla="*/ 81 h 182"/>
                <a:gd name="T8" fmla="*/ 166 w 210"/>
                <a:gd name="T9" fmla="*/ 93 h 182"/>
                <a:gd name="T10" fmla="*/ 178 w 210"/>
                <a:gd name="T11" fmla="*/ 94 h 182"/>
                <a:gd name="T12" fmla="*/ 187 w 210"/>
                <a:gd name="T13" fmla="*/ 104 h 182"/>
                <a:gd name="T14" fmla="*/ 191 w 210"/>
                <a:gd name="T15" fmla="*/ 113 h 182"/>
                <a:gd name="T16" fmla="*/ 199 w 210"/>
                <a:gd name="T17" fmla="*/ 117 h 182"/>
                <a:gd name="T18" fmla="*/ 210 w 210"/>
                <a:gd name="T19" fmla="*/ 140 h 182"/>
                <a:gd name="T20" fmla="*/ 198 w 210"/>
                <a:gd name="T21" fmla="*/ 154 h 182"/>
                <a:gd name="T22" fmla="*/ 187 w 210"/>
                <a:gd name="T23" fmla="*/ 166 h 182"/>
                <a:gd name="T24" fmla="*/ 175 w 210"/>
                <a:gd name="T25" fmla="*/ 176 h 182"/>
                <a:gd name="T26" fmla="*/ 163 w 210"/>
                <a:gd name="T27" fmla="*/ 176 h 182"/>
                <a:gd name="T28" fmla="*/ 148 w 210"/>
                <a:gd name="T29" fmla="*/ 180 h 182"/>
                <a:gd name="T30" fmla="*/ 136 w 210"/>
                <a:gd name="T31" fmla="*/ 176 h 182"/>
                <a:gd name="T32" fmla="*/ 129 w 210"/>
                <a:gd name="T33" fmla="*/ 182 h 182"/>
                <a:gd name="T34" fmla="*/ 112 w 210"/>
                <a:gd name="T35" fmla="*/ 168 h 182"/>
                <a:gd name="T36" fmla="*/ 108 w 210"/>
                <a:gd name="T37" fmla="*/ 159 h 182"/>
                <a:gd name="T38" fmla="*/ 98 w 210"/>
                <a:gd name="T39" fmla="*/ 163 h 182"/>
                <a:gd name="T40" fmla="*/ 89 w 210"/>
                <a:gd name="T41" fmla="*/ 162 h 182"/>
                <a:gd name="T42" fmla="*/ 84 w 210"/>
                <a:gd name="T43" fmla="*/ 165 h 182"/>
                <a:gd name="T44" fmla="*/ 76 w 210"/>
                <a:gd name="T45" fmla="*/ 163 h 182"/>
                <a:gd name="T46" fmla="*/ 65 w 210"/>
                <a:gd name="T47" fmla="*/ 146 h 182"/>
                <a:gd name="T48" fmla="*/ 62 w 210"/>
                <a:gd name="T49" fmla="*/ 139 h 182"/>
                <a:gd name="T50" fmla="*/ 48 w 210"/>
                <a:gd name="T51" fmla="*/ 131 h 182"/>
                <a:gd name="T52" fmla="*/ 43 w 210"/>
                <a:gd name="T53" fmla="*/ 118 h 182"/>
                <a:gd name="T54" fmla="*/ 35 w 210"/>
                <a:gd name="T55" fmla="*/ 109 h 182"/>
                <a:gd name="T56" fmla="*/ 23 w 210"/>
                <a:gd name="T57" fmla="*/ 99 h 182"/>
                <a:gd name="T58" fmla="*/ 23 w 210"/>
                <a:gd name="T59" fmla="*/ 92 h 182"/>
                <a:gd name="T60" fmla="*/ 13 w 210"/>
                <a:gd name="T61" fmla="*/ 84 h 182"/>
                <a:gd name="T62" fmla="*/ 0 w 210"/>
                <a:gd name="T63" fmla="*/ 75 h 182"/>
                <a:gd name="T64" fmla="*/ 5 w 210"/>
                <a:gd name="T65" fmla="*/ 73 h 182"/>
                <a:gd name="T66" fmla="*/ 12 w 210"/>
                <a:gd name="T67" fmla="*/ 69 h 182"/>
                <a:gd name="T68" fmla="*/ 16 w 210"/>
                <a:gd name="T69" fmla="*/ 51 h 182"/>
                <a:gd name="T70" fmla="*/ 21 w 210"/>
                <a:gd name="T71" fmla="*/ 41 h 182"/>
                <a:gd name="T72" fmla="*/ 34 w 210"/>
                <a:gd name="T73" fmla="*/ 38 h 182"/>
                <a:gd name="T74" fmla="*/ 37 w 210"/>
                <a:gd name="T75" fmla="*/ 44 h 182"/>
                <a:gd name="T76" fmla="*/ 47 w 210"/>
                <a:gd name="T77" fmla="*/ 56 h 182"/>
                <a:gd name="T78" fmla="*/ 52 w 210"/>
                <a:gd name="T79" fmla="*/ 58 h 182"/>
                <a:gd name="T80" fmla="*/ 59 w 210"/>
                <a:gd name="T81" fmla="*/ 54 h 182"/>
                <a:gd name="T82" fmla="*/ 72 w 210"/>
                <a:gd name="T83" fmla="*/ 55 h 182"/>
                <a:gd name="T84" fmla="*/ 74 w 210"/>
                <a:gd name="T85" fmla="*/ 59 h 182"/>
                <a:gd name="T86" fmla="*/ 93 w 210"/>
                <a:gd name="T87" fmla="*/ 59 h 182"/>
                <a:gd name="T88" fmla="*/ 93 w 210"/>
                <a:gd name="T89" fmla="*/ 55 h 182"/>
                <a:gd name="T90" fmla="*/ 102 w 210"/>
                <a:gd name="T91" fmla="*/ 51 h 182"/>
                <a:gd name="T92" fmla="*/ 104 w 210"/>
                <a:gd name="T93" fmla="*/ 45 h 182"/>
                <a:gd name="T94" fmla="*/ 111 w 210"/>
                <a:gd name="T95" fmla="*/ 41 h 182"/>
                <a:gd name="T96" fmla="*/ 127 w 210"/>
                <a:gd name="T97" fmla="*/ 53 h 182"/>
                <a:gd name="T98" fmla="*/ 136 w 210"/>
                <a:gd name="T99" fmla="*/ 51 h 182"/>
                <a:gd name="T100" fmla="*/ 145 w 210"/>
                <a:gd name="T101" fmla="*/ 36 h 182"/>
                <a:gd name="T102" fmla="*/ 155 w 210"/>
                <a:gd name="T103" fmla="*/ 24 h 182"/>
                <a:gd name="T104" fmla="*/ 153 w 210"/>
                <a:gd name="T105" fmla="*/ 12 h 182"/>
                <a:gd name="T106" fmla="*/ 148 w 210"/>
                <a:gd name="T107" fmla="*/ 6 h 182"/>
                <a:gd name="T108" fmla="*/ 159 w 210"/>
                <a:gd name="T109" fmla="*/ 5 h 182"/>
                <a:gd name="T110" fmla="*/ 160 w 210"/>
                <a:gd name="T111" fmla="*/ 0 h 182"/>
                <a:gd name="T112" fmla="*/ 169 w 210"/>
                <a:gd name="T113" fmla="*/ 1 h 182"/>
                <a:gd name="T114" fmla="*/ 167 w 210"/>
                <a:gd name="T115" fmla="*/ 17 h 182"/>
                <a:gd name="T116" fmla="*/ 170 w 210"/>
                <a:gd name="T117" fmla="*/ 32 h 182"/>
                <a:gd name="T118" fmla="*/ 179 w 210"/>
                <a:gd name="T119" fmla="*/ 40 h 182"/>
                <a:gd name="T120" fmla="*/ 181 w 210"/>
                <a:gd name="T121" fmla="*/ 47 h 182"/>
                <a:gd name="T122" fmla="*/ 181 w 210"/>
                <a:gd name="T123" fmla="*/ 57 h 182"/>
                <a:gd name="T124" fmla="*/ 184 w 210"/>
                <a:gd name="T125" fmla="*/ 5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0" h="182">
                  <a:moveTo>
                    <a:pt x="184" y="58"/>
                  </a:moveTo>
                  <a:lnTo>
                    <a:pt x="185" y="74"/>
                  </a:lnTo>
                  <a:lnTo>
                    <a:pt x="182" y="80"/>
                  </a:lnTo>
                  <a:lnTo>
                    <a:pt x="172" y="81"/>
                  </a:lnTo>
                  <a:lnTo>
                    <a:pt x="166" y="93"/>
                  </a:lnTo>
                  <a:lnTo>
                    <a:pt x="178" y="94"/>
                  </a:lnTo>
                  <a:lnTo>
                    <a:pt x="187" y="104"/>
                  </a:lnTo>
                  <a:lnTo>
                    <a:pt x="191" y="113"/>
                  </a:lnTo>
                  <a:lnTo>
                    <a:pt x="199" y="117"/>
                  </a:lnTo>
                  <a:lnTo>
                    <a:pt x="210" y="140"/>
                  </a:lnTo>
                  <a:lnTo>
                    <a:pt x="198" y="154"/>
                  </a:lnTo>
                  <a:lnTo>
                    <a:pt x="187" y="166"/>
                  </a:lnTo>
                  <a:lnTo>
                    <a:pt x="175" y="176"/>
                  </a:lnTo>
                  <a:lnTo>
                    <a:pt x="163" y="176"/>
                  </a:lnTo>
                  <a:lnTo>
                    <a:pt x="148" y="180"/>
                  </a:lnTo>
                  <a:lnTo>
                    <a:pt x="136" y="176"/>
                  </a:lnTo>
                  <a:lnTo>
                    <a:pt x="129" y="182"/>
                  </a:lnTo>
                  <a:lnTo>
                    <a:pt x="112" y="168"/>
                  </a:lnTo>
                  <a:lnTo>
                    <a:pt x="108" y="159"/>
                  </a:lnTo>
                  <a:lnTo>
                    <a:pt x="98" y="163"/>
                  </a:lnTo>
                  <a:lnTo>
                    <a:pt x="89" y="162"/>
                  </a:lnTo>
                  <a:lnTo>
                    <a:pt x="84" y="165"/>
                  </a:lnTo>
                  <a:lnTo>
                    <a:pt x="76" y="163"/>
                  </a:lnTo>
                  <a:lnTo>
                    <a:pt x="65" y="146"/>
                  </a:lnTo>
                  <a:lnTo>
                    <a:pt x="62" y="139"/>
                  </a:lnTo>
                  <a:lnTo>
                    <a:pt x="48" y="131"/>
                  </a:lnTo>
                  <a:lnTo>
                    <a:pt x="43" y="118"/>
                  </a:lnTo>
                  <a:lnTo>
                    <a:pt x="35" y="109"/>
                  </a:lnTo>
                  <a:lnTo>
                    <a:pt x="23" y="99"/>
                  </a:lnTo>
                  <a:lnTo>
                    <a:pt x="23" y="92"/>
                  </a:lnTo>
                  <a:lnTo>
                    <a:pt x="13" y="84"/>
                  </a:lnTo>
                  <a:lnTo>
                    <a:pt x="0" y="75"/>
                  </a:lnTo>
                  <a:lnTo>
                    <a:pt x="5" y="73"/>
                  </a:lnTo>
                  <a:lnTo>
                    <a:pt x="12" y="69"/>
                  </a:lnTo>
                  <a:lnTo>
                    <a:pt x="16" y="51"/>
                  </a:lnTo>
                  <a:lnTo>
                    <a:pt x="21" y="41"/>
                  </a:lnTo>
                  <a:lnTo>
                    <a:pt x="34" y="38"/>
                  </a:lnTo>
                  <a:lnTo>
                    <a:pt x="37" y="44"/>
                  </a:lnTo>
                  <a:lnTo>
                    <a:pt x="47" y="56"/>
                  </a:lnTo>
                  <a:lnTo>
                    <a:pt x="52" y="58"/>
                  </a:lnTo>
                  <a:lnTo>
                    <a:pt x="59" y="54"/>
                  </a:lnTo>
                  <a:lnTo>
                    <a:pt x="72" y="55"/>
                  </a:lnTo>
                  <a:lnTo>
                    <a:pt x="74" y="59"/>
                  </a:lnTo>
                  <a:lnTo>
                    <a:pt x="93" y="59"/>
                  </a:lnTo>
                  <a:lnTo>
                    <a:pt x="93" y="55"/>
                  </a:lnTo>
                  <a:lnTo>
                    <a:pt x="102" y="51"/>
                  </a:lnTo>
                  <a:lnTo>
                    <a:pt x="104" y="45"/>
                  </a:lnTo>
                  <a:lnTo>
                    <a:pt x="111" y="41"/>
                  </a:lnTo>
                  <a:lnTo>
                    <a:pt x="127" y="53"/>
                  </a:lnTo>
                  <a:lnTo>
                    <a:pt x="136" y="51"/>
                  </a:lnTo>
                  <a:lnTo>
                    <a:pt x="145" y="36"/>
                  </a:lnTo>
                  <a:lnTo>
                    <a:pt x="155" y="24"/>
                  </a:lnTo>
                  <a:lnTo>
                    <a:pt x="153" y="12"/>
                  </a:lnTo>
                  <a:lnTo>
                    <a:pt x="148" y="6"/>
                  </a:lnTo>
                  <a:lnTo>
                    <a:pt x="159" y="5"/>
                  </a:lnTo>
                  <a:lnTo>
                    <a:pt x="160" y="0"/>
                  </a:lnTo>
                  <a:lnTo>
                    <a:pt x="169" y="1"/>
                  </a:lnTo>
                  <a:lnTo>
                    <a:pt x="167" y="17"/>
                  </a:lnTo>
                  <a:lnTo>
                    <a:pt x="170" y="32"/>
                  </a:lnTo>
                  <a:lnTo>
                    <a:pt x="179" y="40"/>
                  </a:lnTo>
                  <a:lnTo>
                    <a:pt x="181" y="47"/>
                  </a:lnTo>
                  <a:lnTo>
                    <a:pt x="181" y="57"/>
                  </a:lnTo>
                  <a:lnTo>
                    <a:pt x="184" y="58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1" name="Freeform 173"/>
            <p:cNvSpPr>
              <a:spLocks/>
            </p:cNvSpPr>
            <p:nvPr/>
          </p:nvSpPr>
          <p:spPr bwMode="auto">
            <a:xfrm>
              <a:off x="3671887" y="3362325"/>
              <a:ext cx="177800" cy="139700"/>
            </a:xfrm>
            <a:custGeom>
              <a:avLst/>
              <a:gdLst>
                <a:gd name="T0" fmla="*/ 17 w 112"/>
                <a:gd name="T1" fmla="*/ 62 h 88"/>
                <a:gd name="T2" fmla="*/ 10 w 112"/>
                <a:gd name="T3" fmla="*/ 46 h 88"/>
                <a:gd name="T4" fmla="*/ 0 w 112"/>
                <a:gd name="T5" fmla="*/ 38 h 88"/>
                <a:gd name="T6" fmla="*/ 9 w 112"/>
                <a:gd name="T7" fmla="*/ 34 h 88"/>
                <a:gd name="T8" fmla="*/ 18 w 112"/>
                <a:gd name="T9" fmla="*/ 20 h 88"/>
                <a:gd name="T10" fmla="*/ 22 w 112"/>
                <a:gd name="T11" fmla="*/ 9 h 88"/>
                <a:gd name="T12" fmla="*/ 29 w 112"/>
                <a:gd name="T13" fmla="*/ 2 h 88"/>
                <a:gd name="T14" fmla="*/ 38 w 112"/>
                <a:gd name="T15" fmla="*/ 4 h 88"/>
                <a:gd name="T16" fmla="*/ 47 w 112"/>
                <a:gd name="T17" fmla="*/ 0 h 88"/>
                <a:gd name="T18" fmla="*/ 57 w 112"/>
                <a:gd name="T19" fmla="*/ 0 h 88"/>
                <a:gd name="T20" fmla="*/ 65 w 112"/>
                <a:gd name="T21" fmla="*/ 6 h 88"/>
                <a:gd name="T22" fmla="*/ 77 w 112"/>
                <a:gd name="T23" fmla="*/ 11 h 88"/>
                <a:gd name="T24" fmla="*/ 88 w 112"/>
                <a:gd name="T25" fmla="*/ 26 h 88"/>
                <a:gd name="T26" fmla="*/ 100 w 112"/>
                <a:gd name="T27" fmla="*/ 41 h 88"/>
                <a:gd name="T28" fmla="*/ 100 w 112"/>
                <a:gd name="T29" fmla="*/ 54 h 88"/>
                <a:gd name="T30" fmla="*/ 104 w 112"/>
                <a:gd name="T31" fmla="*/ 66 h 88"/>
                <a:gd name="T32" fmla="*/ 111 w 112"/>
                <a:gd name="T33" fmla="*/ 71 h 88"/>
                <a:gd name="T34" fmla="*/ 112 w 112"/>
                <a:gd name="T35" fmla="*/ 79 h 88"/>
                <a:gd name="T36" fmla="*/ 111 w 112"/>
                <a:gd name="T37" fmla="*/ 86 h 88"/>
                <a:gd name="T38" fmla="*/ 109 w 112"/>
                <a:gd name="T39" fmla="*/ 87 h 88"/>
                <a:gd name="T40" fmla="*/ 99 w 112"/>
                <a:gd name="T41" fmla="*/ 85 h 88"/>
                <a:gd name="T42" fmla="*/ 97 w 112"/>
                <a:gd name="T43" fmla="*/ 88 h 88"/>
                <a:gd name="T44" fmla="*/ 93 w 112"/>
                <a:gd name="T45" fmla="*/ 88 h 88"/>
                <a:gd name="T46" fmla="*/ 80 w 112"/>
                <a:gd name="T47" fmla="*/ 83 h 88"/>
                <a:gd name="T48" fmla="*/ 71 w 112"/>
                <a:gd name="T49" fmla="*/ 83 h 88"/>
                <a:gd name="T50" fmla="*/ 38 w 112"/>
                <a:gd name="T51" fmla="*/ 82 h 88"/>
                <a:gd name="T52" fmla="*/ 33 w 112"/>
                <a:gd name="T53" fmla="*/ 84 h 88"/>
                <a:gd name="T54" fmla="*/ 27 w 112"/>
                <a:gd name="T55" fmla="*/ 84 h 88"/>
                <a:gd name="T56" fmla="*/ 17 w 112"/>
                <a:gd name="T57" fmla="*/ 87 h 88"/>
                <a:gd name="T58" fmla="*/ 14 w 112"/>
                <a:gd name="T59" fmla="*/ 71 h 88"/>
                <a:gd name="T60" fmla="*/ 31 w 112"/>
                <a:gd name="T61" fmla="*/ 72 h 88"/>
                <a:gd name="T62" fmla="*/ 35 w 112"/>
                <a:gd name="T63" fmla="*/ 69 h 88"/>
                <a:gd name="T64" fmla="*/ 39 w 112"/>
                <a:gd name="T65" fmla="*/ 69 h 88"/>
                <a:gd name="T66" fmla="*/ 45 w 112"/>
                <a:gd name="T67" fmla="*/ 64 h 88"/>
                <a:gd name="T68" fmla="*/ 53 w 112"/>
                <a:gd name="T69" fmla="*/ 68 h 88"/>
                <a:gd name="T70" fmla="*/ 61 w 112"/>
                <a:gd name="T71" fmla="*/ 69 h 88"/>
                <a:gd name="T72" fmla="*/ 69 w 112"/>
                <a:gd name="T73" fmla="*/ 64 h 88"/>
                <a:gd name="T74" fmla="*/ 65 w 112"/>
                <a:gd name="T75" fmla="*/ 58 h 88"/>
                <a:gd name="T76" fmla="*/ 59 w 112"/>
                <a:gd name="T77" fmla="*/ 61 h 88"/>
                <a:gd name="T78" fmla="*/ 54 w 112"/>
                <a:gd name="T79" fmla="*/ 61 h 88"/>
                <a:gd name="T80" fmla="*/ 47 w 112"/>
                <a:gd name="T81" fmla="*/ 56 h 88"/>
                <a:gd name="T82" fmla="*/ 41 w 112"/>
                <a:gd name="T83" fmla="*/ 56 h 88"/>
                <a:gd name="T84" fmla="*/ 37 w 112"/>
                <a:gd name="T85" fmla="*/ 61 h 88"/>
                <a:gd name="T86" fmla="*/ 17 w 112"/>
                <a:gd name="T87" fmla="*/ 6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2" h="88">
                  <a:moveTo>
                    <a:pt x="17" y="62"/>
                  </a:moveTo>
                  <a:lnTo>
                    <a:pt x="10" y="46"/>
                  </a:lnTo>
                  <a:lnTo>
                    <a:pt x="0" y="38"/>
                  </a:lnTo>
                  <a:lnTo>
                    <a:pt x="9" y="34"/>
                  </a:lnTo>
                  <a:lnTo>
                    <a:pt x="18" y="20"/>
                  </a:lnTo>
                  <a:lnTo>
                    <a:pt x="22" y="9"/>
                  </a:lnTo>
                  <a:lnTo>
                    <a:pt x="29" y="2"/>
                  </a:lnTo>
                  <a:lnTo>
                    <a:pt x="38" y="4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5" y="6"/>
                  </a:lnTo>
                  <a:lnTo>
                    <a:pt x="77" y="11"/>
                  </a:lnTo>
                  <a:lnTo>
                    <a:pt x="88" y="26"/>
                  </a:lnTo>
                  <a:lnTo>
                    <a:pt x="100" y="41"/>
                  </a:lnTo>
                  <a:lnTo>
                    <a:pt x="100" y="54"/>
                  </a:lnTo>
                  <a:lnTo>
                    <a:pt x="104" y="66"/>
                  </a:lnTo>
                  <a:lnTo>
                    <a:pt x="111" y="71"/>
                  </a:lnTo>
                  <a:lnTo>
                    <a:pt x="112" y="79"/>
                  </a:lnTo>
                  <a:lnTo>
                    <a:pt x="111" y="86"/>
                  </a:lnTo>
                  <a:lnTo>
                    <a:pt x="109" y="87"/>
                  </a:lnTo>
                  <a:lnTo>
                    <a:pt x="99" y="85"/>
                  </a:lnTo>
                  <a:lnTo>
                    <a:pt x="97" y="88"/>
                  </a:lnTo>
                  <a:lnTo>
                    <a:pt x="93" y="88"/>
                  </a:lnTo>
                  <a:lnTo>
                    <a:pt x="80" y="83"/>
                  </a:lnTo>
                  <a:lnTo>
                    <a:pt x="71" y="83"/>
                  </a:lnTo>
                  <a:lnTo>
                    <a:pt x="38" y="82"/>
                  </a:lnTo>
                  <a:lnTo>
                    <a:pt x="33" y="84"/>
                  </a:lnTo>
                  <a:lnTo>
                    <a:pt x="27" y="84"/>
                  </a:lnTo>
                  <a:lnTo>
                    <a:pt x="17" y="87"/>
                  </a:lnTo>
                  <a:lnTo>
                    <a:pt x="14" y="71"/>
                  </a:lnTo>
                  <a:lnTo>
                    <a:pt x="31" y="72"/>
                  </a:lnTo>
                  <a:lnTo>
                    <a:pt x="35" y="69"/>
                  </a:lnTo>
                  <a:lnTo>
                    <a:pt x="39" y="69"/>
                  </a:lnTo>
                  <a:lnTo>
                    <a:pt x="45" y="64"/>
                  </a:lnTo>
                  <a:lnTo>
                    <a:pt x="53" y="68"/>
                  </a:lnTo>
                  <a:lnTo>
                    <a:pt x="61" y="69"/>
                  </a:lnTo>
                  <a:lnTo>
                    <a:pt x="69" y="64"/>
                  </a:lnTo>
                  <a:lnTo>
                    <a:pt x="65" y="58"/>
                  </a:lnTo>
                  <a:lnTo>
                    <a:pt x="59" y="61"/>
                  </a:lnTo>
                  <a:lnTo>
                    <a:pt x="54" y="61"/>
                  </a:lnTo>
                  <a:lnTo>
                    <a:pt x="47" y="56"/>
                  </a:lnTo>
                  <a:lnTo>
                    <a:pt x="41" y="56"/>
                  </a:lnTo>
                  <a:lnTo>
                    <a:pt x="37" y="61"/>
                  </a:lnTo>
                  <a:lnTo>
                    <a:pt x="17" y="62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2" name="Freeform 174"/>
            <p:cNvSpPr>
              <a:spLocks/>
            </p:cNvSpPr>
            <p:nvPr/>
          </p:nvSpPr>
          <p:spPr bwMode="auto">
            <a:xfrm>
              <a:off x="8866187" y="4246563"/>
              <a:ext cx="28575" cy="19050"/>
            </a:xfrm>
            <a:custGeom>
              <a:avLst/>
              <a:gdLst>
                <a:gd name="T0" fmla="*/ 14 w 18"/>
                <a:gd name="T1" fmla="*/ 5 h 12"/>
                <a:gd name="T2" fmla="*/ 18 w 18"/>
                <a:gd name="T3" fmla="*/ 12 h 12"/>
                <a:gd name="T4" fmla="*/ 6 w 18"/>
                <a:gd name="T5" fmla="*/ 12 h 12"/>
                <a:gd name="T6" fmla="*/ 0 w 18"/>
                <a:gd name="T7" fmla="*/ 0 h 12"/>
                <a:gd name="T8" fmla="*/ 11 w 18"/>
                <a:gd name="T9" fmla="*/ 4 h 12"/>
                <a:gd name="T10" fmla="*/ 14 w 18"/>
                <a:gd name="T1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14" y="5"/>
                  </a:moveTo>
                  <a:lnTo>
                    <a:pt x="18" y="12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1" y="4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3" name="Freeform 175"/>
            <p:cNvSpPr>
              <a:spLocks/>
            </p:cNvSpPr>
            <p:nvPr/>
          </p:nvSpPr>
          <p:spPr bwMode="auto">
            <a:xfrm>
              <a:off x="8820150" y="4214813"/>
              <a:ext cx="34925" cy="20638"/>
            </a:xfrm>
            <a:custGeom>
              <a:avLst/>
              <a:gdLst>
                <a:gd name="T0" fmla="*/ 22 w 22"/>
                <a:gd name="T1" fmla="*/ 12 h 13"/>
                <a:gd name="T2" fmla="*/ 15 w 22"/>
                <a:gd name="T3" fmla="*/ 13 h 13"/>
                <a:gd name="T4" fmla="*/ 4 w 22"/>
                <a:gd name="T5" fmla="*/ 11 h 13"/>
                <a:gd name="T6" fmla="*/ 0 w 22"/>
                <a:gd name="T7" fmla="*/ 8 h 13"/>
                <a:gd name="T8" fmla="*/ 2 w 22"/>
                <a:gd name="T9" fmla="*/ 0 h 13"/>
                <a:gd name="T10" fmla="*/ 14 w 22"/>
                <a:gd name="T11" fmla="*/ 3 h 13"/>
                <a:gd name="T12" fmla="*/ 19 w 22"/>
                <a:gd name="T13" fmla="*/ 7 h 13"/>
                <a:gd name="T14" fmla="*/ 22 w 22"/>
                <a:gd name="T1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3">
                  <a:moveTo>
                    <a:pt x="22" y="12"/>
                  </a:moveTo>
                  <a:lnTo>
                    <a:pt x="15" y="13"/>
                  </a:lnTo>
                  <a:lnTo>
                    <a:pt x="4" y="11"/>
                  </a:lnTo>
                  <a:lnTo>
                    <a:pt x="0" y="8"/>
                  </a:lnTo>
                  <a:lnTo>
                    <a:pt x="2" y="0"/>
                  </a:lnTo>
                  <a:lnTo>
                    <a:pt x="14" y="3"/>
                  </a:lnTo>
                  <a:lnTo>
                    <a:pt x="19" y="7"/>
                  </a:lnTo>
                  <a:lnTo>
                    <a:pt x="22" y="12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4" name="Freeform 176"/>
            <p:cNvSpPr>
              <a:spLocks/>
            </p:cNvSpPr>
            <p:nvPr/>
          </p:nvSpPr>
          <p:spPr bwMode="auto">
            <a:xfrm>
              <a:off x="8851900" y="4183063"/>
              <a:ext cx="26988" cy="49213"/>
            </a:xfrm>
            <a:custGeom>
              <a:avLst/>
              <a:gdLst>
                <a:gd name="T0" fmla="*/ 17 w 17"/>
                <a:gd name="T1" fmla="*/ 27 h 31"/>
                <a:gd name="T2" fmla="*/ 14 w 17"/>
                <a:gd name="T3" fmla="*/ 31 h 31"/>
                <a:gd name="T4" fmla="*/ 3 w 17"/>
                <a:gd name="T5" fmla="*/ 13 h 31"/>
                <a:gd name="T6" fmla="*/ 0 w 17"/>
                <a:gd name="T7" fmla="*/ 0 h 31"/>
                <a:gd name="T8" fmla="*/ 6 w 17"/>
                <a:gd name="T9" fmla="*/ 0 h 31"/>
                <a:gd name="T10" fmla="*/ 11 w 17"/>
                <a:gd name="T11" fmla="*/ 17 h 31"/>
                <a:gd name="T12" fmla="*/ 17 w 17"/>
                <a:gd name="T13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1">
                  <a:moveTo>
                    <a:pt x="17" y="27"/>
                  </a:moveTo>
                  <a:lnTo>
                    <a:pt x="14" y="31"/>
                  </a:lnTo>
                  <a:lnTo>
                    <a:pt x="3" y="13"/>
                  </a:lnTo>
                  <a:lnTo>
                    <a:pt x="0" y="0"/>
                  </a:lnTo>
                  <a:lnTo>
                    <a:pt x="6" y="0"/>
                  </a:lnTo>
                  <a:lnTo>
                    <a:pt x="11" y="17"/>
                  </a:lnTo>
                  <a:lnTo>
                    <a:pt x="17" y="27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5" name="Freeform 177"/>
            <p:cNvSpPr>
              <a:spLocks/>
            </p:cNvSpPr>
            <p:nvPr/>
          </p:nvSpPr>
          <p:spPr bwMode="auto">
            <a:xfrm>
              <a:off x="8786812" y="4151313"/>
              <a:ext cx="46038" cy="39688"/>
            </a:xfrm>
            <a:custGeom>
              <a:avLst/>
              <a:gdLst>
                <a:gd name="T0" fmla="*/ 28 w 29"/>
                <a:gd name="T1" fmla="*/ 21 h 25"/>
                <a:gd name="T2" fmla="*/ 29 w 29"/>
                <a:gd name="T3" fmla="*/ 25 h 25"/>
                <a:gd name="T4" fmla="*/ 15 w 29"/>
                <a:gd name="T5" fmla="*/ 16 h 25"/>
                <a:gd name="T6" fmla="*/ 6 w 29"/>
                <a:gd name="T7" fmla="*/ 9 h 25"/>
                <a:gd name="T8" fmla="*/ 0 w 29"/>
                <a:gd name="T9" fmla="*/ 2 h 25"/>
                <a:gd name="T10" fmla="*/ 3 w 29"/>
                <a:gd name="T11" fmla="*/ 0 h 25"/>
                <a:gd name="T12" fmla="*/ 11 w 29"/>
                <a:gd name="T13" fmla="*/ 4 h 25"/>
                <a:gd name="T14" fmla="*/ 25 w 29"/>
                <a:gd name="T15" fmla="*/ 14 h 25"/>
                <a:gd name="T16" fmla="*/ 28 w 29"/>
                <a:gd name="T17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5">
                  <a:moveTo>
                    <a:pt x="28" y="21"/>
                  </a:moveTo>
                  <a:lnTo>
                    <a:pt x="29" y="25"/>
                  </a:lnTo>
                  <a:lnTo>
                    <a:pt x="15" y="16"/>
                  </a:lnTo>
                  <a:lnTo>
                    <a:pt x="6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11" y="4"/>
                  </a:lnTo>
                  <a:lnTo>
                    <a:pt x="25" y="14"/>
                  </a:lnTo>
                  <a:lnTo>
                    <a:pt x="28" y="21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6" name="Freeform 178"/>
            <p:cNvSpPr>
              <a:spLocks/>
            </p:cNvSpPr>
            <p:nvPr/>
          </p:nvSpPr>
          <p:spPr bwMode="auto">
            <a:xfrm>
              <a:off x="8737600" y="4125913"/>
              <a:ext cx="28575" cy="26988"/>
            </a:xfrm>
            <a:custGeom>
              <a:avLst/>
              <a:gdLst>
                <a:gd name="T0" fmla="*/ 18 w 18"/>
                <a:gd name="T1" fmla="*/ 16 h 17"/>
                <a:gd name="T2" fmla="*/ 15 w 18"/>
                <a:gd name="T3" fmla="*/ 17 h 17"/>
                <a:gd name="T4" fmla="*/ 7 w 18"/>
                <a:gd name="T5" fmla="*/ 13 h 17"/>
                <a:gd name="T6" fmla="*/ 0 w 18"/>
                <a:gd name="T7" fmla="*/ 4 h 17"/>
                <a:gd name="T8" fmla="*/ 2 w 18"/>
                <a:gd name="T9" fmla="*/ 0 h 17"/>
                <a:gd name="T10" fmla="*/ 12 w 18"/>
                <a:gd name="T11" fmla="*/ 9 h 17"/>
                <a:gd name="T12" fmla="*/ 18 w 18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7">
                  <a:moveTo>
                    <a:pt x="18" y="16"/>
                  </a:moveTo>
                  <a:lnTo>
                    <a:pt x="15" y="17"/>
                  </a:lnTo>
                  <a:lnTo>
                    <a:pt x="7" y="13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" y="9"/>
                  </a:lnTo>
                  <a:lnTo>
                    <a:pt x="18" y="16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7" name="Freeform 179"/>
            <p:cNvSpPr>
              <a:spLocks/>
            </p:cNvSpPr>
            <p:nvPr/>
          </p:nvSpPr>
          <p:spPr bwMode="auto">
            <a:xfrm>
              <a:off x="3797300" y="3578225"/>
              <a:ext cx="87313" cy="107950"/>
            </a:xfrm>
            <a:custGeom>
              <a:avLst/>
              <a:gdLst>
                <a:gd name="T0" fmla="*/ 33 w 55"/>
                <a:gd name="T1" fmla="*/ 68 h 68"/>
                <a:gd name="T2" fmla="*/ 28 w 55"/>
                <a:gd name="T3" fmla="*/ 66 h 68"/>
                <a:gd name="T4" fmla="*/ 15 w 55"/>
                <a:gd name="T5" fmla="*/ 58 h 68"/>
                <a:gd name="T6" fmla="*/ 5 w 55"/>
                <a:gd name="T7" fmla="*/ 46 h 68"/>
                <a:gd name="T8" fmla="*/ 2 w 55"/>
                <a:gd name="T9" fmla="*/ 39 h 68"/>
                <a:gd name="T10" fmla="*/ 0 w 55"/>
                <a:gd name="T11" fmla="*/ 23 h 68"/>
                <a:gd name="T12" fmla="*/ 10 w 55"/>
                <a:gd name="T13" fmla="*/ 14 h 68"/>
                <a:gd name="T14" fmla="*/ 12 w 55"/>
                <a:gd name="T15" fmla="*/ 8 h 68"/>
                <a:gd name="T16" fmla="*/ 15 w 55"/>
                <a:gd name="T17" fmla="*/ 4 h 68"/>
                <a:gd name="T18" fmla="*/ 20 w 55"/>
                <a:gd name="T19" fmla="*/ 4 h 68"/>
                <a:gd name="T20" fmla="*/ 24 w 55"/>
                <a:gd name="T21" fmla="*/ 0 h 68"/>
                <a:gd name="T22" fmla="*/ 39 w 55"/>
                <a:gd name="T23" fmla="*/ 0 h 68"/>
                <a:gd name="T24" fmla="*/ 44 w 55"/>
                <a:gd name="T25" fmla="*/ 7 h 68"/>
                <a:gd name="T26" fmla="*/ 48 w 55"/>
                <a:gd name="T27" fmla="*/ 16 h 68"/>
                <a:gd name="T28" fmla="*/ 47 w 55"/>
                <a:gd name="T29" fmla="*/ 22 h 68"/>
                <a:gd name="T30" fmla="*/ 50 w 55"/>
                <a:gd name="T31" fmla="*/ 27 h 68"/>
                <a:gd name="T32" fmla="*/ 50 w 55"/>
                <a:gd name="T33" fmla="*/ 35 h 68"/>
                <a:gd name="T34" fmla="*/ 55 w 55"/>
                <a:gd name="T35" fmla="*/ 34 h 68"/>
                <a:gd name="T36" fmla="*/ 46 w 55"/>
                <a:gd name="T37" fmla="*/ 43 h 68"/>
                <a:gd name="T38" fmla="*/ 38 w 55"/>
                <a:gd name="T39" fmla="*/ 55 h 68"/>
                <a:gd name="T40" fmla="*/ 37 w 55"/>
                <a:gd name="T41" fmla="*/ 61 h 68"/>
                <a:gd name="T42" fmla="*/ 33 w 55"/>
                <a:gd name="T4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68">
                  <a:moveTo>
                    <a:pt x="33" y="68"/>
                  </a:moveTo>
                  <a:lnTo>
                    <a:pt x="28" y="66"/>
                  </a:lnTo>
                  <a:lnTo>
                    <a:pt x="15" y="58"/>
                  </a:lnTo>
                  <a:lnTo>
                    <a:pt x="5" y="46"/>
                  </a:lnTo>
                  <a:lnTo>
                    <a:pt x="2" y="39"/>
                  </a:lnTo>
                  <a:lnTo>
                    <a:pt x="0" y="23"/>
                  </a:lnTo>
                  <a:lnTo>
                    <a:pt x="10" y="14"/>
                  </a:lnTo>
                  <a:lnTo>
                    <a:pt x="12" y="8"/>
                  </a:lnTo>
                  <a:lnTo>
                    <a:pt x="15" y="4"/>
                  </a:lnTo>
                  <a:lnTo>
                    <a:pt x="20" y="4"/>
                  </a:lnTo>
                  <a:lnTo>
                    <a:pt x="24" y="0"/>
                  </a:lnTo>
                  <a:lnTo>
                    <a:pt x="39" y="0"/>
                  </a:lnTo>
                  <a:lnTo>
                    <a:pt x="44" y="7"/>
                  </a:lnTo>
                  <a:lnTo>
                    <a:pt x="48" y="16"/>
                  </a:lnTo>
                  <a:lnTo>
                    <a:pt x="47" y="22"/>
                  </a:lnTo>
                  <a:lnTo>
                    <a:pt x="50" y="27"/>
                  </a:lnTo>
                  <a:lnTo>
                    <a:pt x="50" y="35"/>
                  </a:lnTo>
                  <a:lnTo>
                    <a:pt x="55" y="34"/>
                  </a:lnTo>
                  <a:lnTo>
                    <a:pt x="46" y="43"/>
                  </a:lnTo>
                  <a:lnTo>
                    <a:pt x="38" y="55"/>
                  </a:lnTo>
                  <a:lnTo>
                    <a:pt x="37" y="61"/>
                  </a:lnTo>
                  <a:lnTo>
                    <a:pt x="33" y="68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8" name="Freeform 180"/>
            <p:cNvSpPr>
              <a:spLocks/>
            </p:cNvSpPr>
            <p:nvPr/>
          </p:nvSpPr>
          <p:spPr bwMode="auto">
            <a:xfrm>
              <a:off x="1574800" y="3433762"/>
              <a:ext cx="69850" cy="41275"/>
            </a:xfrm>
            <a:custGeom>
              <a:avLst/>
              <a:gdLst>
                <a:gd name="T0" fmla="*/ 42 w 44"/>
                <a:gd name="T1" fmla="*/ 21 h 26"/>
                <a:gd name="T2" fmla="*/ 39 w 44"/>
                <a:gd name="T3" fmla="*/ 26 h 26"/>
                <a:gd name="T4" fmla="*/ 29 w 44"/>
                <a:gd name="T5" fmla="*/ 26 h 26"/>
                <a:gd name="T6" fmla="*/ 22 w 44"/>
                <a:gd name="T7" fmla="*/ 24 h 26"/>
                <a:gd name="T8" fmla="*/ 15 w 44"/>
                <a:gd name="T9" fmla="*/ 20 h 26"/>
                <a:gd name="T10" fmla="*/ 5 w 44"/>
                <a:gd name="T11" fmla="*/ 18 h 26"/>
                <a:gd name="T12" fmla="*/ 0 w 44"/>
                <a:gd name="T13" fmla="*/ 14 h 26"/>
                <a:gd name="T14" fmla="*/ 1 w 44"/>
                <a:gd name="T15" fmla="*/ 11 h 26"/>
                <a:gd name="T16" fmla="*/ 8 w 44"/>
                <a:gd name="T17" fmla="*/ 6 h 26"/>
                <a:gd name="T18" fmla="*/ 12 w 44"/>
                <a:gd name="T19" fmla="*/ 3 h 26"/>
                <a:gd name="T20" fmla="*/ 11 w 44"/>
                <a:gd name="T21" fmla="*/ 1 h 26"/>
                <a:gd name="T22" fmla="*/ 15 w 44"/>
                <a:gd name="T23" fmla="*/ 0 h 26"/>
                <a:gd name="T24" fmla="*/ 20 w 44"/>
                <a:gd name="T25" fmla="*/ 1 h 26"/>
                <a:gd name="T26" fmla="*/ 24 w 44"/>
                <a:gd name="T27" fmla="*/ 6 h 26"/>
                <a:gd name="T28" fmla="*/ 29 w 44"/>
                <a:gd name="T29" fmla="*/ 9 h 26"/>
                <a:gd name="T30" fmla="*/ 29 w 44"/>
                <a:gd name="T31" fmla="*/ 12 h 26"/>
                <a:gd name="T32" fmla="*/ 38 w 44"/>
                <a:gd name="T33" fmla="*/ 9 h 26"/>
                <a:gd name="T34" fmla="*/ 41 w 44"/>
                <a:gd name="T35" fmla="*/ 11 h 26"/>
                <a:gd name="T36" fmla="*/ 44 w 44"/>
                <a:gd name="T37" fmla="*/ 13 h 26"/>
                <a:gd name="T38" fmla="*/ 42 w 44"/>
                <a:gd name="T39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" h="26">
                  <a:moveTo>
                    <a:pt x="42" y="21"/>
                  </a:moveTo>
                  <a:lnTo>
                    <a:pt x="39" y="26"/>
                  </a:lnTo>
                  <a:lnTo>
                    <a:pt x="29" y="26"/>
                  </a:lnTo>
                  <a:lnTo>
                    <a:pt x="22" y="24"/>
                  </a:lnTo>
                  <a:lnTo>
                    <a:pt x="15" y="20"/>
                  </a:lnTo>
                  <a:lnTo>
                    <a:pt x="5" y="18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4" y="6"/>
                  </a:lnTo>
                  <a:lnTo>
                    <a:pt x="29" y="9"/>
                  </a:lnTo>
                  <a:lnTo>
                    <a:pt x="29" y="12"/>
                  </a:lnTo>
                  <a:lnTo>
                    <a:pt x="38" y="9"/>
                  </a:lnTo>
                  <a:lnTo>
                    <a:pt x="41" y="11"/>
                  </a:lnTo>
                  <a:lnTo>
                    <a:pt x="44" y="13"/>
                  </a:lnTo>
                  <a:lnTo>
                    <a:pt x="42" y="21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9" name="Freeform 181"/>
            <p:cNvSpPr>
              <a:spLocks/>
            </p:cNvSpPr>
            <p:nvPr/>
          </p:nvSpPr>
          <p:spPr bwMode="auto">
            <a:xfrm>
              <a:off x="5418137" y="3530600"/>
              <a:ext cx="185738" cy="114300"/>
            </a:xfrm>
            <a:custGeom>
              <a:avLst/>
              <a:gdLst>
                <a:gd name="T0" fmla="*/ 117 w 117"/>
                <a:gd name="T1" fmla="*/ 42 h 72"/>
                <a:gd name="T2" fmla="*/ 109 w 117"/>
                <a:gd name="T3" fmla="*/ 55 h 72"/>
                <a:gd name="T4" fmla="*/ 97 w 117"/>
                <a:gd name="T5" fmla="*/ 72 h 72"/>
                <a:gd name="T6" fmla="*/ 82 w 117"/>
                <a:gd name="T7" fmla="*/ 72 h 72"/>
                <a:gd name="T8" fmla="*/ 21 w 117"/>
                <a:gd name="T9" fmla="*/ 47 h 72"/>
                <a:gd name="T10" fmla="*/ 14 w 117"/>
                <a:gd name="T11" fmla="*/ 40 h 72"/>
                <a:gd name="T12" fmla="*/ 7 w 117"/>
                <a:gd name="T13" fmla="*/ 30 h 72"/>
                <a:gd name="T14" fmla="*/ 0 w 117"/>
                <a:gd name="T15" fmla="*/ 19 h 72"/>
                <a:gd name="T16" fmla="*/ 3 w 117"/>
                <a:gd name="T17" fmla="*/ 11 h 72"/>
                <a:gd name="T18" fmla="*/ 10 w 117"/>
                <a:gd name="T19" fmla="*/ 0 h 72"/>
                <a:gd name="T20" fmla="*/ 16 w 117"/>
                <a:gd name="T21" fmla="*/ 4 h 72"/>
                <a:gd name="T22" fmla="*/ 20 w 117"/>
                <a:gd name="T23" fmla="*/ 13 h 72"/>
                <a:gd name="T24" fmla="*/ 28 w 117"/>
                <a:gd name="T25" fmla="*/ 21 h 72"/>
                <a:gd name="T26" fmla="*/ 37 w 117"/>
                <a:gd name="T27" fmla="*/ 21 h 72"/>
                <a:gd name="T28" fmla="*/ 54 w 117"/>
                <a:gd name="T29" fmla="*/ 16 h 72"/>
                <a:gd name="T30" fmla="*/ 74 w 117"/>
                <a:gd name="T31" fmla="*/ 14 h 72"/>
                <a:gd name="T32" fmla="*/ 90 w 117"/>
                <a:gd name="T33" fmla="*/ 7 h 72"/>
                <a:gd name="T34" fmla="*/ 99 w 117"/>
                <a:gd name="T35" fmla="*/ 6 h 72"/>
                <a:gd name="T36" fmla="*/ 105 w 117"/>
                <a:gd name="T37" fmla="*/ 2 h 72"/>
                <a:gd name="T38" fmla="*/ 116 w 117"/>
                <a:gd name="T39" fmla="*/ 1 h 72"/>
                <a:gd name="T40" fmla="*/ 116 w 117"/>
                <a:gd name="T41" fmla="*/ 2 h 72"/>
                <a:gd name="T42" fmla="*/ 116 w 117"/>
                <a:gd name="T43" fmla="*/ 10 h 72"/>
                <a:gd name="T44" fmla="*/ 117 w 117"/>
                <a:gd name="T45" fmla="*/ 31 h 72"/>
                <a:gd name="T46" fmla="*/ 117 w 117"/>
                <a:gd name="T47" fmla="*/ 4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72">
                  <a:moveTo>
                    <a:pt x="117" y="42"/>
                  </a:moveTo>
                  <a:lnTo>
                    <a:pt x="109" y="55"/>
                  </a:lnTo>
                  <a:lnTo>
                    <a:pt x="97" y="72"/>
                  </a:lnTo>
                  <a:lnTo>
                    <a:pt x="82" y="72"/>
                  </a:lnTo>
                  <a:lnTo>
                    <a:pt x="21" y="47"/>
                  </a:lnTo>
                  <a:lnTo>
                    <a:pt x="14" y="40"/>
                  </a:lnTo>
                  <a:lnTo>
                    <a:pt x="7" y="30"/>
                  </a:lnTo>
                  <a:lnTo>
                    <a:pt x="0" y="19"/>
                  </a:lnTo>
                  <a:lnTo>
                    <a:pt x="3" y="11"/>
                  </a:lnTo>
                  <a:lnTo>
                    <a:pt x="10" y="0"/>
                  </a:lnTo>
                  <a:lnTo>
                    <a:pt x="16" y="4"/>
                  </a:lnTo>
                  <a:lnTo>
                    <a:pt x="20" y="13"/>
                  </a:lnTo>
                  <a:lnTo>
                    <a:pt x="28" y="21"/>
                  </a:lnTo>
                  <a:lnTo>
                    <a:pt x="37" y="21"/>
                  </a:lnTo>
                  <a:lnTo>
                    <a:pt x="54" y="16"/>
                  </a:lnTo>
                  <a:lnTo>
                    <a:pt x="74" y="14"/>
                  </a:lnTo>
                  <a:lnTo>
                    <a:pt x="90" y="7"/>
                  </a:lnTo>
                  <a:lnTo>
                    <a:pt x="99" y="6"/>
                  </a:lnTo>
                  <a:lnTo>
                    <a:pt x="105" y="2"/>
                  </a:lnTo>
                  <a:lnTo>
                    <a:pt x="116" y="1"/>
                  </a:lnTo>
                  <a:lnTo>
                    <a:pt x="116" y="2"/>
                  </a:lnTo>
                  <a:lnTo>
                    <a:pt x="116" y="10"/>
                  </a:lnTo>
                  <a:lnTo>
                    <a:pt x="117" y="31"/>
                  </a:lnTo>
                  <a:lnTo>
                    <a:pt x="117" y="42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0" name="Freeform 182"/>
            <p:cNvSpPr>
              <a:spLocks/>
            </p:cNvSpPr>
            <p:nvPr/>
          </p:nvSpPr>
          <p:spPr bwMode="auto">
            <a:xfrm>
              <a:off x="5376862" y="3513137"/>
              <a:ext cx="287338" cy="450850"/>
            </a:xfrm>
            <a:custGeom>
              <a:avLst/>
              <a:gdLst>
                <a:gd name="T0" fmla="*/ 156 w 181"/>
                <a:gd name="T1" fmla="*/ 9 h 284"/>
                <a:gd name="T2" fmla="*/ 166 w 181"/>
                <a:gd name="T3" fmla="*/ 7 h 284"/>
                <a:gd name="T4" fmla="*/ 174 w 181"/>
                <a:gd name="T5" fmla="*/ 0 h 284"/>
                <a:gd name="T6" fmla="*/ 181 w 181"/>
                <a:gd name="T7" fmla="*/ 0 h 284"/>
                <a:gd name="T8" fmla="*/ 181 w 181"/>
                <a:gd name="T9" fmla="*/ 5 h 284"/>
                <a:gd name="T10" fmla="*/ 180 w 181"/>
                <a:gd name="T11" fmla="*/ 18 h 284"/>
                <a:gd name="T12" fmla="*/ 181 w 181"/>
                <a:gd name="T13" fmla="*/ 28 h 284"/>
                <a:gd name="T14" fmla="*/ 177 w 181"/>
                <a:gd name="T15" fmla="*/ 36 h 284"/>
                <a:gd name="T16" fmla="*/ 173 w 181"/>
                <a:gd name="T17" fmla="*/ 58 h 284"/>
                <a:gd name="T18" fmla="*/ 165 w 181"/>
                <a:gd name="T19" fmla="*/ 81 h 284"/>
                <a:gd name="T20" fmla="*/ 154 w 181"/>
                <a:gd name="T21" fmla="*/ 108 h 284"/>
                <a:gd name="T22" fmla="*/ 139 w 181"/>
                <a:gd name="T23" fmla="*/ 139 h 284"/>
                <a:gd name="T24" fmla="*/ 124 w 181"/>
                <a:gd name="T25" fmla="*/ 162 h 284"/>
                <a:gd name="T26" fmla="*/ 103 w 181"/>
                <a:gd name="T27" fmla="*/ 190 h 284"/>
                <a:gd name="T28" fmla="*/ 85 w 181"/>
                <a:gd name="T29" fmla="*/ 207 h 284"/>
                <a:gd name="T30" fmla="*/ 57 w 181"/>
                <a:gd name="T31" fmla="*/ 228 h 284"/>
                <a:gd name="T32" fmla="*/ 40 w 181"/>
                <a:gd name="T33" fmla="*/ 243 h 284"/>
                <a:gd name="T34" fmla="*/ 20 w 181"/>
                <a:gd name="T35" fmla="*/ 269 h 284"/>
                <a:gd name="T36" fmla="*/ 15 w 181"/>
                <a:gd name="T37" fmla="*/ 280 h 284"/>
                <a:gd name="T38" fmla="*/ 11 w 181"/>
                <a:gd name="T39" fmla="*/ 284 h 284"/>
                <a:gd name="T40" fmla="*/ 1 w 181"/>
                <a:gd name="T41" fmla="*/ 267 h 284"/>
                <a:gd name="T42" fmla="*/ 0 w 181"/>
                <a:gd name="T43" fmla="*/ 191 h 284"/>
                <a:gd name="T44" fmla="*/ 16 w 181"/>
                <a:gd name="T45" fmla="*/ 168 h 284"/>
                <a:gd name="T46" fmla="*/ 21 w 181"/>
                <a:gd name="T47" fmla="*/ 161 h 284"/>
                <a:gd name="T48" fmla="*/ 33 w 181"/>
                <a:gd name="T49" fmla="*/ 161 h 284"/>
                <a:gd name="T50" fmla="*/ 49 w 181"/>
                <a:gd name="T51" fmla="*/ 146 h 284"/>
                <a:gd name="T52" fmla="*/ 73 w 181"/>
                <a:gd name="T53" fmla="*/ 146 h 284"/>
                <a:gd name="T54" fmla="*/ 123 w 181"/>
                <a:gd name="T55" fmla="*/ 83 h 284"/>
                <a:gd name="T56" fmla="*/ 135 w 181"/>
                <a:gd name="T57" fmla="*/ 66 h 284"/>
                <a:gd name="T58" fmla="*/ 143 w 181"/>
                <a:gd name="T59" fmla="*/ 53 h 284"/>
                <a:gd name="T60" fmla="*/ 143 w 181"/>
                <a:gd name="T61" fmla="*/ 42 h 284"/>
                <a:gd name="T62" fmla="*/ 142 w 181"/>
                <a:gd name="T63" fmla="*/ 21 h 284"/>
                <a:gd name="T64" fmla="*/ 142 w 181"/>
                <a:gd name="T65" fmla="*/ 13 h 284"/>
                <a:gd name="T66" fmla="*/ 142 w 181"/>
                <a:gd name="T67" fmla="*/ 12 h 284"/>
                <a:gd name="T68" fmla="*/ 148 w 181"/>
                <a:gd name="T69" fmla="*/ 12 h 284"/>
                <a:gd name="T70" fmla="*/ 156 w 181"/>
                <a:gd name="T71" fmla="*/ 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1" h="284">
                  <a:moveTo>
                    <a:pt x="156" y="9"/>
                  </a:moveTo>
                  <a:lnTo>
                    <a:pt x="166" y="7"/>
                  </a:lnTo>
                  <a:lnTo>
                    <a:pt x="174" y="0"/>
                  </a:lnTo>
                  <a:lnTo>
                    <a:pt x="181" y="0"/>
                  </a:lnTo>
                  <a:lnTo>
                    <a:pt x="181" y="5"/>
                  </a:lnTo>
                  <a:lnTo>
                    <a:pt x="180" y="18"/>
                  </a:lnTo>
                  <a:lnTo>
                    <a:pt x="181" y="28"/>
                  </a:lnTo>
                  <a:lnTo>
                    <a:pt x="177" y="36"/>
                  </a:lnTo>
                  <a:lnTo>
                    <a:pt x="173" y="58"/>
                  </a:lnTo>
                  <a:lnTo>
                    <a:pt x="165" y="81"/>
                  </a:lnTo>
                  <a:lnTo>
                    <a:pt x="154" y="108"/>
                  </a:lnTo>
                  <a:lnTo>
                    <a:pt x="139" y="139"/>
                  </a:lnTo>
                  <a:lnTo>
                    <a:pt x="124" y="162"/>
                  </a:lnTo>
                  <a:lnTo>
                    <a:pt x="103" y="190"/>
                  </a:lnTo>
                  <a:lnTo>
                    <a:pt x="85" y="207"/>
                  </a:lnTo>
                  <a:lnTo>
                    <a:pt x="57" y="228"/>
                  </a:lnTo>
                  <a:lnTo>
                    <a:pt x="40" y="243"/>
                  </a:lnTo>
                  <a:lnTo>
                    <a:pt x="20" y="269"/>
                  </a:lnTo>
                  <a:lnTo>
                    <a:pt x="15" y="280"/>
                  </a:lnTo>
                  <a:lnTo>
                    <a:pt x="11" y="284"/>
                  </a:lnTo>
                  <a:lnTo>
                    <a:pt x="1" y="267"/>
                  </a:lnTo>
                  <a:lnTo>
                    <a:pt x="0" y="191"/>
                  </a:lnTo>
                  <a:lnTo>
                    <a:pt x="16" y="168"/>
                  </a:lnTo>
                  <a:lnTo>
                    <a:pt x="21" y="161"/>
                  </a:lnTo>
                  <a:lnTo>
                    <a:pt x="33" y="161"/>
                  </a:lnTo>
                  <a:lnTo>
                    <a:pt x="49" y="146"/>
                  </a:lnTo>
                  <a:lnTo>
                    <a:pt x="73" y="146"/>
                  </a:lnTo>
                  <a:lnTo>
                    <a:pt x="123" y="83"/>
                  </a:lnTo>
                  <a:lnTo>
                    <a:pt x="135" y="66"/>
                  </a:lnTo>
                  <a:lnTo>
                    <a:pt x="143" y="53"/>
                  </a:lnTo>
                  <a:lnTo>
                    <a:pt x="143" y="42"/>
                  </a:lnTo>
                  <a:lnTo>
                    <a:pt x="142" y="21"/>
                  </a:lnTo>
                  <a:lnTo>
                    <a:pt x="142" y="13"/>
                  </a:lnTo>
                  <a:lnTo>
                    <a:pt x="142" y="12"/>
                  </a:lnTo>
                  <a:lnTo>
                    <a:pt x="148" y="12"/>
                  </a:lnTo>
                  <a:lnTo>
                    <a:pt x="156" y="9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1" name="Freeform 183"/>
            <p:cNvSpPr>
              <a:spLocks/>
            </p:cNvSpPr>
            <p:nvPr/>
          </p:nvSpPr>
          <p:spPr bwMode="auto">
            <a:xfrm>
              <a:off x="4672012" y="2390775"/>
              <a:ext cx="117475" cy="127000"/>
            </a:xfrm>
            <a:custGeom>
              <a:avLst/>
              <a:gdLst>
                <a:gd name="T0" fmla="*/ 35 w 74"/>
                <a:gd name="T1" fmla="*/ 15 h 80"/>
                <a:gd name="T2" fmla="*/ 45 w 74"/>
                <a:gd name="T3" fmla="*/ 20 h 80"/>
                <a:gd name="T4" fmla="*/ 47 w 74"/>
                <a:gd name="T5" fmla="*/ 28 h 80"/>
                <a:gd name="T6" fmla="*/ 58 w 74"/>
                <a:gd name="T7" fmla="*/ 34 h 80"/>
                <a:gd name="T8" fmla="*/ 62 w 74"/>
                <a:gd name="T9" fmla="*/ 30 h 80"/>
                <a:gd name="T10" fmla="*/ 67 w 74"/>
                <a:gd name="T11" fmla="*/ 32 h 80"/>
                <a:gd name="T12" fmla="*/ 63 w 74"/>
                <a:gd name="T13" fmla="*/ 36 h 80"/>
                <a:gd name="T14" fmla="*/ 66 w 74"/>
                <a:gd name="T15" fmla="*/ 39 h 80"/>
                <a:gd name="T16" fmla="*/ 63 w 74"/>
                <a:gd name="T17" fmla="*/ 44 h 80"/>
                <a:gd name="T18" fmla="*/ 65 w 74"/>
                <a:gd name="T19" fmla="*/ 52 h 80"/>
                <a:gd name="T20" fmla="*/ 74 w 74"/>
                <a:gd name="T21" fmla="*/ 60 h 80"/>
                <a:gd name="T22" fmla="*/ 68 w 74"/>
                <a:gd name="T23" fmla="*/ 67 h 80"/>
                <a:gd name="T24" fmla="*/ 66 w 74"/>
                <a:gd name="T25" fmla="*/ 73 h 80"/>
                <a:gd name="T26" fmla="*/ 68 w 74"/>
                <a:gd name="T27" fmla="*/ 76 h 80"/>
                <a:gd name="T28" fmla="*/ 66 w 74"/>
                <a:gd name="T29" fmla="*/ 79 h 80"/>
                <a:gd name="T30" fmla="*/ 58 w 74"/>
                <a:gd name="T31" fmla="*/ 79 h 80"/>
                <a:gd name="T32" fmla="*/ 52 w 74"/>
                <a:gd name="T33" fmla="*/ 80 h 80"/>
                <a:gd name="T34" fmla="*/ 52 w 74"/>
                <a:gd name="T35" fmla="*/ 79 h 80"/>
                <a:gd name="T36" fmla="*/ 54 w 74"/>
                <a:gd name="T37" fmla="*/ 76 h 80"/>
                <a:gd name="T38" fmla="*/ 55 w 74"/>
                <a:gd name="T39" fmla="*/ 71 h 80"/>
                <a:gd name="T40" fmla="*/ 53 w 74"/>
                <a:gd name="T41" fmla="*/ 71 h 80"/>
                <a:gd name="T42" fmla="*/ 49 w 74"/>
                <a:gd name="T43" fmla="*/ 67 h 80"/>
                <a:gd name="T44" fmla="*/ 46 w 74"/>
                <a:gd name="T45" fmla="*/ 66 h 80"/>
                <a:gd name="T46" fmla="*/ 44 w 74"/>
                <a:gd name="T47" fmla="*/ 63 h 80"/>
                <a:gd name="T48" fmla="*/ 40 w 74"/>
                <a:gd name="T49" fmla="*/ 62 h 80"/>
                <a:gd name="T50" fmla="*/ 38 w 74"/>
                <a:gd name="T51" fmla="*/ 59 h 80"/>
                <a:gd name="T52" fmla="*/ 35 w 74"/>
                <a:gd name="T53" fmla="*/ 60 h 80"/>
                <a:gd name="T54" fmla="*/ 33 w 74"/>
                <a:gd name="T55" fmla="*/ 67 h 80"/>
                <a:gd name="T56" fmla="*/ 29 w 74"/>
                <a:gd name="T57" fmla="*/ 68 h 80"/>
                <a:gd name="T58" fmla="*/ 31 w 74"/>
                <a:gd name="T59" fmla="*/ 67 h 80"/>
                <a:gd name="T60" fmla="*/ 24 w 74"/>
                <a:gd name="T61" fmla="*/ 63 h 80"/>
                <a:gd name="T62" fmla="*/ 18 w 74"/>
                <a:gd name="T63" fmla="*/ 60 h 80"/>
                <a:gd name="T64" fmla="*/ 16 w 74"/>
                <a:gd name="T65" fmla="*/ 57 h 80"/>
                <a:gd name="T66" fmla="*/ 11 w 74"/>
                <a:gd name="T67" fmla="*/ 54 h 80"/>
                <a:gd name="T68" fmla="*/ 15 w 74"/>
                <a:gd name="T69" fmla="*/ 53 h 80"/>
                <a:gd name="T70" fmla="*/ 16 w 74"/>
                <a:gd name="T71" fmla="*/ 43 h 80"/>
                <a:gd name="T72" fmla="*/ 7 w 74"/>
                <a:gd name="T73" fmla="*/ 35 h 80"/>
                <a:gd name="T74" fmla="*/ 11 w 74"/>
                <a:gd name="T75" fmla="*/ 26 h 80"/>
                <a:gd name="T76" fmla="*/ 5 w 74"/>
                <a:gd name="T77" fmla="*/ 26 h 80"/>
                <a:gd name="T78" fmla="*/ 10 w 74"/>
                <a:gd name="T79" fmla="*/ 19 h 80"/>
                <a:gd name="T80" fmla="*/ 5 w 74"/>
                <a:gd name="T81" fmla="*/ 13 h 80"/>
                <a:gd name="T82" fmla="*/ 0 w 74"/>
                <a:gd name="T83" fmla="*/ 5 h 80"/>
                <a:gd name="T84" fmla="*/ 12 w 74"/>
                <a:gd name="T85" fmla="*/ 0 h 80"/>
                <a:gd name="T86" fmla="*/ 22 w 74"/>
                <a:gd name="T87" fmla="*/ 1 h 80"/>
                <a:gd name="T88" fmla="*/ 32 w 74"/>
                <a:gd name="T89" fmla="*/ 9 h 80"/>
                <a:gd name="T90" fmla="*/ 35 w 74"/>
                <a:gd name="T91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4" h="80">
                  <a:moveTo>
                    <a:pt x="35" y="15"/>
                  </a:moveTo>
                  <a:lnTo>
                    <a:pt x="45" y="20"/>
                  </a:lnTo>
                  <a:lnTo>
                    <a:pt x="47" y="28"/>
                  </a:lnTo>
                  <a:lnTo>
                    <a:pt x="58" y="34"/>
                  </a:lnTo>
                  <a:lnTo>
                    <a:pt x="62" y="30"/>
                  </a:lnTo>
                  <a:lnTo>
                    <a:pt x="67" y="32"/>
                  </a:lnTo>
                  <a:lnTo>
                    <a:pt x="63" y="36"/>
                  </a:lnTo>
                  <a:lnTo>
                    <a:pt x="66" y="39"/>
                  </a:lnTo>
                  <a:lnTo>
                    <a:pt x="63" y="44"/>
                  </a:lnTo>
                  <a:lnTo>
                    <a:pt x="65" y="52"/>
                  </a:lnTo>
                  <a:lnTo>
                    <a:pt x="74" y="60"/>
                  </a:lnTo>
                  <a:lnTo>
                    <a:pt x="68" y="67"/>
                  </a:lnTo>
                  <a:lnTo>
                    <a:pt x="66" y="73"/>
                  </a:lnTo>
                  <a:lnTo>
                    <a:pt x="68" y="76"/>
                  </a:lnTo>
                  <a:lnTo>
                    <a:pt x="66" y="79"/>
                  </a:lnTo>
                  <a:lnTo>
                    <a:pt x="58" y="79"/>
                  </a:lnTo>
                  <a:lnTo>
                    <a:pt x="52" y="80"/>
                  </a:lnTo>
                  <a:lnTo>
                    <a:pt x="52" y="79"/>
                  </a:lnTo>
                  <a:lnTo>
                    <a:pt x="54" y="76"/>
                  </a:lnTo>
                  <a:lnTo>
                    <a:pt x="55" y="71"/>
                  </a:lnTo>
                  <a:lnTo>
                    <a:pt x="53" y="71"/>
                  </a:lnTo>
                  <a:lnTo>
                    <a:pt x="49" y="67"/>
                  </a:lnTo>
                  <a:lnTo>
                    <a:pt x="46" y="66"/>
                  </a:lnTo>
                  <a:lnTo>
                    <a:pt x="44" y="63"/>
                  </a:lnTo>
                  <a:lnTo>
                    <a:pt x="40" y="62"/>
                  </a:lnTo>
                  <a:lnTo>
                    <a:pt x="38" y="59"/>
                  </a:lnTo>
                  <a:lnTo>
                    <a:pt x="35" y="60"/>
                  </a:lnTo>
                  <a:lnTo>
                    <a:pt x="33" y="67"/>
                  </a:lnTo>
                  <a:lnTo>
                    <a:pt x="29" y="68"/>
                  </a:lnTo>
                  <a:lnTo>
                    <a:pt x="31" y="67"/>
                  </a:lnTo>
                  <a:lnTo>
                    <a:pt x="24" y="63"/>
                  </a:lnTo>
                  <a:lnTo>
                    <a:pt x="18" y="60"/>
                  </a:lnTo>
                  <a:lnTo>
                    <a:pt x="16" y="57"/>
                  </a:lnTo>
                  <a:lnTo>
                    <a:pt x="11" y="54"/>
                  </a:lnTo>
                  <a:lnTo>
                    <a:pt x="15" y="53"/>
                  </a:lnTo>
                  <a:lnTo>
                    <a:pt x="16" y="43"/>
                  </a:lnTo>
                  <a:lnTo>
                    <a:pt x="7" y="35"/>
                  </a:lnTo>
                  <a:lnTo>
                    <a:pt x="11" y="26"/>
                  </a:lnTo>
                  <a:lnTo>
                    <a:pt x="5" y="26"/>
                  </a:lnTo>
                  <a:lnTo>
                    <a:pt x="10" y="19"/>
                  </a:lnTo>
                  <a:lnTo>
                    <a:pt x="5" y="13"/>
                  </a:lnTo>
                  <a:lnTo>
                    <a:pt x="0" y="5"/>
                  </a:lnTo>
                  <a:lnTo>
                    <a:pt x="12" y="0"/>
                  </a:lnTo>
                  <a:lnTo>
                    <a:pt x="22" y="1"/>
                  </a:lnTo>
                  <a:lnTo>
                    <a:pt x="32" y="9"/>
                  </a:lnTo>
                  <a:lnTo>
                    <a:pt x="35" y="15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2" name="Freeform 184"/>
            <p:cNvSpPr>
              <a:spLocks/>
            </p:cNvSpPr>
            <p:nvPr/>
          </p:nvSpPr>
          <p:spPr bwMode="auto">
            <a:xfrm>
              <a:off x="2490787" y="3709988"/>
              <a:ext cx="119063" cy="139700"/>
            </a:xfrm>
            <a:custGeom>
              <a:avLst/>
              <a:gdLst>
                <a:gd name="T0" fmla="*/ 17 w 75"/>
                <a:gd name="T1" fmla="*/ 1 h 88"/>
                <a:gd name="T2" fmla="*/ 39 w 75"/>
                <a:gd name="T3" fmla="*/ 5 h 88"/>
                <a:gd name="T4" fmla="*/ 41 w 75"/>
                <a:gd name="T5" fmla="*/ 2 h 88"/>
                <a:gd name="T6" fmla="*/ 56 w 75"/>
                <a:gd name="T7" fmla="*/ 0 h 88"/>
                <a:gd name="T8" fmla="*/ 75 w 75"/>
                <a:gd name="T9" fmla="*/ 6 h 88"/>
                <a:gd name="T10" fmla="*/ 65 w 75"/>
                <a:gd name="T11" fmla="*/ 24 h 88"/>
                <a:gd name="T12" fmla="*/ 66 w 75"/>
                <a:gd name="T13" fmla="*/ 38 h 88"/>
                <a:gd name="T14" fmla="*/ 74 w 75"/>
                <a:gd name="T15" fmla="*/ 50 h 88"/>
                <a:gd name="T16" fmla="*/ 70 w 75"/>
                <a:gd name="T17" fmla="*/ 59 h 88"/>
                <a:gd name="T18" fmla="*/ 68 w 75"/>
                <a:gd name="T19" fmla="*/ 69 h 88"/>
                <a:gd name="T20" fmla="*/ 64 w 75"/>
                <a:gd name="T21" fmla="*/ 77 h 88"/>
                <a:gd name="T22" fmla="*/ 53 w 75"/>
                <a:gd name="T23" fmla="*/ 73 h 88"/>
                <a:gd name="T24" fmla="*/ 45 w 75"/>
                <a:gd name="T25" fmla="*/ 75 h 88"/>
                <a:gd name="T26" fmla="*/ 37 w 75"/>
                <a:gd name="T27" fmla="*/ 73 h 88"/>
                <a:gd name="T28" fmla="*/ 35 w 75"/>
                <a:gd name="T29" fmla="*/ 79 h 88"/>
                <a:gd name="T30" fmla="*/ 38 w 75"/>
                <a:gd name="T31" fmla="*/ 83 h 88"/>
                <a:gd name="T32" fmla="*/ 37 w 75"/>
                <a:gd name="T33" fmla="*/ 88 h 88"/>
                <a:gd name="T34" fmla="*/ 27 w 75"/>
                <a:gd name="T35" fmla="*/ 86 h 88"/>
                <a:gd name="T36" fmla="*/ 16 w 75"/>
                <a:gd name="T37" fmla="*/ 68 h 88"/>
                <a:gd name="T38" fmla="*/ 13 w 75"/>
                <a:gd name="T39" fmla="*/ 56 h 88"/>
                <a:gd name="T40" fmla="*/ 7 w 75"/>
                <a:gd name="T41" fmla="*/ 56 h 88"/>
                <a:gd name="T42" fmla="*/ 0 w 75"/>
                <a:gd name="T43" fmla="*/ 41 h 88"/>
                <a:gd name="T44" fmla="*/ 3 w 75"/>
                <a:gd name="T45" fmla="*/ 30 h 88"/>
                <a:gd name="T46" fmla="*/ 2 w 75"/>
                <a:gd name="T47" fmla="*/ 25 h 88"/>
                <a:gd name="T48" fmla="*/ 13 w 75"/>
                <a:gd name="T49" fmla="*/ 20 h 88"/>
                <a:gd name="T50" fmla="*/ 17 w 75"/>
                <a:gd name="T51" fmla="*/ 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5" h="88">
                  <a:moveTo>
                    <a:pt x="17" y="1"/>
                  </a:moveTo>
                  <a:lnTo>
                    <a:pt x="39" y="5"/>
                  </a:lnTo>
                  <a:lnTo>
                    <a:pt x="41" y="2"/>
                  </a:lnTo>
                  <a:lnTo>
                    <a:pt x="56" y="0"/>
                  </a:lnTo>
                  <a:lnTo>
                    <a:pt x="75" y="6"/>
                  </a:lnTo>
                  <a:lnTo>
                    <a:pt x="65" y="24"/>
                  </a:lnTo>
                  <a:lnTo>
                    <a:pt x="66" y="38"/>
                  </a:lnTo>
                  <a:lnTo>
                    <a:pt x="74" y="50"/>
                  </a:lnTo>
                  <a:lnTo>
                    <a:pt x="70" y="59"/>
                  </a:lnTo>
                  <a:lnTo>
                    <a:pt x="68" y="69"/>
                  </a:lnTo>
                  <a:lnTo>
                    <a:pt x="64" y="77"/>
                  </a:lnTo>
                  <a:lnTo>
                    <a:pt x="53" y="73"/>
                  </a:lnTo>
                  <a:lnTo>
                    <a:pt x="45" y="75"/>
                  </a:lnTo>
                  <a:lnTo>
                    <a:pt x="37" y="73"/>
                  </a:lnTo>
                  <a:lnTo>
                    <a:pt x="35" y="79"/>
                  </a:lnTo>
                  <a:lnTo>
                    <a:pt x="38" y="83"/>
                  </a:lnTo>
                  <a:lnTo>
                    <a:pt x="37" y="88"/>
                  </a:lnTo>
                  <a:lnTo>
                    <a:pt x="27" y="86"/>
                  </a:lnTo>
                  <a:lnTo>
                    <a:pt x="16" y="68"/>
                  </a:lnTo>
                  <a:lnTo>
                    <a:pt x="13" y="56"/>
                  </a:lnTo>
                  <a:lnTo>
                    <a:pt x="7" y="56"/>
                  </a:lnTo>
                  <a:lnTo>
                    <a:pt x="0" y="41"/>
                  </a:lnTo>
                  <a:lnTo>
                    <a:pt x="3" y="30"/>
                  </a:lnTo>
                  <a:lnTo>
                    <a:pt x="2" y="25"/>
                  </a:lnTo>
                  <a:lnTo>
                    <a:pt x="13" y="20"/>
                  </a:lnTo>
                  <a:lnTo>
                    <a:pt x="17" y="1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3" name="Freeform 185"/>
            <p:cNvSpPr>
              <a:spLocks/>
            </p:cNvSpPr>
            <p:nvPr/>
          </p:nvSpPr>
          <p:spPr bwMode="auto">
            <a:xfrm>
              <a:off x="4614862" y="2281237"/>
              <a:ext cx="142875" cy="57150"/>
            </a:xfrm>
            <a:custGeom>
              <a:avLst/>
              <a:gdLst>
                <a:gd name="T0" fmla="*/ 29 w 90"/>
                <a:gd name="T1" fmla="*/ 1 h 36"/>
                <a:gd name="T2" fmla="*/ 30 w 90"/>
                <a:gd name="T3" fmla="*/ 3 h 36"/>
                <a:gd name="T4" fmla="*/ 37 w 90"/>
                <a:gd name="T5" fmla="*/ 0 h 36"/>
                <a:gd name="T6" fmla="*/ 45 w 90"/>
                <a:gd name="T7" fmla="*/ 7 h 36"/>
                <a:gd name="T8" fmla="*/ 54 w 90"/>
                <a:gd name="T9" fmla="*/ 3 h 36"/>
                <a:gd name="T10" fmla="*/ 62 w 90"/>
                <a:gd name="T11" fmla="*/ 4 h 36"/>
                <a:gd name="T12" fmla="*/ 74 w 90"/>
                <a:gd name="T13" fmla="*/ 2 h 36"/>
                <a:gd name="T14" fmla="*/ 90 w 90"/>
                <a:gd name="T15" fmla="*/ 10 h 36"/>
                <a:gd name="T16" fmla="*/ 86 w 90"/>
                <a:gd name="T17" fmla="*/ 15 h 36"/>
                <a:gd name="T18" fmla="*/ 84 w 90"/>
                <a:gd name="T19" fmla="*/ 23 h 36"/>
                <a:gd name="T20" fmla="*/ 81 w 90"/>
                <a:gd name="T21" fmla="*/ 25 h 36"/>
                <a:gd name="T22" fmla="*/ 63 w 90"/>
                <a:gd name="T23" fmla="*/ 19 h 36"/>
                <a:gd name="T24" fmla="*/ 57 w 90"/>
                <a:gd name="T25" fmla="*/ 20 h 36"/>
                <a:gd name="T26" fmla="*/ 54 w 90"/>
                <a:gd name="T27" fmla="*/ 25 h 36"/>
                <a:gd name="T28" fmla="*/ 47 w 90"/>
                <a:gd name="T29" fmla="*/ 27 h 36"/>
                <a:gd name="T30" fmla="*/ 45 w 90"/>
                <a:gd name="T31" fmla="*/ 26 h 36"/>
                <a:gd name="T32" fmla="*/ 37 w 90"/>
                <a:gd name="T33" fmla="*/ 29 h 36"/>
                <a:gd name="T34" fmla="*/ 31 w 90"/>
                <a:gd name="T35" fmla="*/ 30 h 36"/>
                <a:gd name="T36" fmla="*/ 30 w 90"/>
                <a:gd name="T37" fmla="*/ 34 h 36"/>
                <a:gd name="T38" fmla="*/ 17 w 90"/>
                <a:gd name="T39" fmla="*/ 36 h 36"/>
                <a:gd name="T40" fmla="*/ 11 w 90"/>
                <a:gd name="T41" fmla="*/ 34 h 36"/>
                <a:gd name="T42" fmla="*/ 2 w 90"/>
                <a:gd name="T43" fmla="*/ 29 h 36"/>
                <a:gd name="T44" fmla="*/ 0 w 90"/>
                <a:gd name="T45" fmla="*/ 22 h 36"/>
                <a:gd name="T46" fmla="*/ 1 w 90"/>
                <a:gd name="T47" fmla="*/ 19 h 36"/>
                <a:gd name="T48" fmla="*/ 2 w 90"/>
                <a:gd name="T49" fmla="*/ 15 h 36"/>
                <a:gd name="T50" fmla="*/ 10 w 90"/>
                <a:gd name="T51" fmla="*/ 15 h 36"/>
                <a:gd name="T52" fmla="*/ 15 w 90"/>
                <a:gd name="T53" fmla="*/ 13 h 36"/>
                <a:gd name="T54" fmla="*/ 15 w 90"/>
                <a:gd name="T55" fmla="*/ 11 h 36"/>
                <a:gd name="T56" fmla="*/ 18 w 90"/>
                <a:gd name="T57" fmla="*/ 10 h 36"/>
                <a:gd name="T58" fmla="*/ 19 w 90"/>
                <a:gd name="T59" fmla="*/ 6 h 36"/>
                <a:gd name="T60" fmla="*/ 22 w 90"/>
                <a:gd name="T61" fmla="*/ 5 h 36"/>
                <a:gd name="T62" fmla="*/ 25 w 90"/>
                <a:gd name="T63" fmla="*/ 1 h 36"/>
                <a:gd name="T64" fmla="*/ 29 w 90"/>
                <a:gd name="T6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36">
                  <a:moveTo>
                    <a:pt x="29" y="1"/>
                  </a:moveTo>
                  <a:lnTo>
                    <a:pt x="30" y="3"/>
                  </a:lnTo>
                  <a:lnTo>
                    <a:pt x="37" y="0"/>
                  </a:lnTo>
                  <a:lnTo>
                    <a:pt x="45" y="7"/>
                  </a:lnTo>
                  <a:lnTo>
                    <a:pt x="54" y="3"/>
                  </a:lnTo>
                  <a:lnTo>
                    <a:pt x="62" y="4"/>
                  </a:lnTo>
                  <a:lnTo>
                    <a:pt x="74" y="2"/>
                  </a:lnTo>
                  <a:lnTo>
                    <a:pt x="90" y="10"/>
                  </a:lnTo>
                  <a:lnTo>
                    <a:pt x="86" y="15"/>
                  </a:lnTo>
                  <a:lnTo>
                    <a:pt x="84" y="23"/>
                  </a:lnTo>
                  <a:lnTo>
                    <a:pt x="81" y="25"/>
                  </a:lnTo>
                  <a:lnTo>
                    <a:pt x="63" y="19"/>
                  </a:lnTo>
                  <a:lnTo>
                    <a:pt x="57" y="20"/>
                  </a:lnTo>
                  <a:lnTo>
                    <a:pt x="54" y="25"/>
                  </a:lnTo>
                  <a:lnTo>
                    <a:pt x="47" y="27"/>
                  </a:lnTo>
                  <a:lnTo>
                    <a:pt x="45" y="26"/>
                  </a:lnTo>
                  <a:lnTo>
                    <a:pt x="37" y="29"/>
                  </a:lnTo>
                  <a:lnTo>
                    <a:pt x="31" y="30"/>
                  </a:lnTo>
                  <a:lnTo>
                    <a:pt x="30" y="34"/>
                  </a:lnTo>
                  <a:lnTo>
                    <a:pt x="17" y="36"/>
                  </a:lnTo>
                  <a:lnTo>
                    <a:pt x="11" y="34"/>
                  </a:lnTo>
                  <a:lnTo>
                    <a:pt x="2" y="29"/>
                  </a:lnTo>
                  <a:lnTo>
                    <a:pt x="0" y="22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10" y="15"/>
                  </a:lnTo>
                  <a:lnTo>
                    <a:pt x="15" y="13"/>
                  </a:lnTo>
                  <a:lnTo>
                    <a:pt x="15" y="11"/>
                  </a:lnTo>
                  <a:lnTo>
                    <a:pt x="18" y="10"/>
                  </a:lnTo>
                  <a:lnTo>
                    <a:pt x="19" y="6"/>
                  </a:lnTo>
                  <a:lnTo>
                    <a:pt x="22" y="5"/>
                  </a:lnTo>
                  <a:lnTo>
                    <a:pt x="25" y="1"/>
                  </a:lnTo>
                  <a:lnTo>
                    <a:pt x="29" y="1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4" name="Freeform 186"/>
            <p:cNvSpPr>
              <a:spLocks/>
            </p:cNvSpPr>
            <p:nvPr/>
          </p:nvSpPr>
          <p:spPr bwMode="auto">
            <a:xfrm>
              <a:off x="4538662" y="2368550"/>
              <a:ext cx="73025" cy="46038"/>
            </a:xfrm>
            <a:custGeom>
              <a:avLst/>
              <a:gdLst>
                <a:gd name="T0" fmla="*/ 1 w 46"/>
                <a:gd name="T1" fmla="*/ 7 h 29"/>
                <a:gd name="T2" fmla="*/ 15 w 46"/>
                <a:gd name="T3" fmla="*/ 9 h 29"/>
                <a:gd name="T4" fmla="*/ 22 w 46"/>
                <a:gd name="T5" fmla="*/ 4 h 29"/>
                <a:gd name="T6" fmla="*/ 37 w 46"/>
                <a:gd name="T7" fmla="*/ 3 h 29"/>
                <a:gd name="T8" fmla="*/ 39 w 46"/>
                <a:gd name="T9" fmla="*/ 0 h 29"/>
                <a:gd name="T10" fmla="*/ 42 w 46"/>
                <a:gd name="T11" fmla="*/ 0 h 29"/>
                <a:gd name="T12" fmla="*/ 46 w 46"/>
                <a:gd name="T13" fmla="*/ 7 h 29"/>
                <a:gd name="T14" fmla="*/ 33 w 46"/>
                <a:gd name="T15" fmla="*/ 12 h 29"/>
                <a:gd name="T16" fmla="*/ 32 w 46"/>
                <a:gd name="T17" fmla="*/ 21 h 29"/>
                <a:gd name="T18" fmla="*/ 27 w 46"/>
                <a:gd name="T19" fmla="*/ 23 h 29"/>
                <a:gd name="T20" fmla="*/ 27 w 46"/>
                <a:gd name="T21" fmla="*/ 29 h 29"/>
                <a:gd name="T22" fmla="*/ 21 w 46"/>
                <a:gd name="T23" fmla="*/ 28 h 29"/>
                <a:gd name="T24" fmla="*/ 15 w 46"/>
                <a:gd name="T25" fmla="*/ 25 h 29"/>
                <a:gd name="T26" fmla="*/ 12 w 46"/>
                <a:gd name="T27" fmla="*/ 28 h 29"/>
                <a:gd name="T28" fmla="*/ 1 w 46"/>
                <a:gd name="T29" fmla="*/ 28 h 29"/>
                <a:gd name="T30" fmla="*/ 4 w 46"/>
                <a:gd name="T31" fmla="*/ 26 h 29"/>
                <a:gd name="T32" fmla="*/ 0 w 46"/>
                <a:gd name="T33" fmla="*/ 17 h 29"/>
                <a:gd name="T34" fmla="*/ 1 w 46"/>
                <a:gd name="T3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29">
                  <a:moveTo>
                    <a:pt x="1" y="7"/>
                  </a:moveTo>
                  <a:lnTo>
                    <a:pt x="15" y="9"/>
                  </a:lnTo>
                  <a:lnTo>
                    <a:pt x="22" y="4"/>
                  </a:lnTo>
                  <a:lnTo>
                    <a:pt x="37" y="3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6" y="7"/>
                  </a:lnTo>
                  <a:lnTo>
                    <a:pt x="33" y="12"/>
                  </a:lnTo>
                  <a:lnTo>
                    <a:pt x="32" y="21"/>
                  </a:lnTo>
                  <a:lnTo>
                    <a:pt x="27" y="23"/>
                  </a:lnTo>
                  <a:lnTo>
                    <a:pt x="27" y="29"/>
                  </a:lnTo>
                  <a:lnTo>
                    <a:pt x="21" y="28"/>
                  </a:lnTo>
                  <a:lnTo>
                    <a:pt x="15" y="25"/>
                  </a:lnTo>
                  <a:lnTo>
                    <a:pt x="12" y="28"/>
                  </a:lnTo>
                  <a:lnTo>
                    <a:pt x="1" y="28"/>
                  </a:lnTo>
                  <a:lnTo>
                    <a:pt x="4" y="26"/>
                  </a:lnTo>
                  <a:lnTo>
                    <a:pt x="0" y="17"/>
                  </a:lnTo>
                  <a:lnTo>
                    <a:pt x="1" y="7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5" name="Freeform 187"/>
            <p:cNvSpPr>
              <a:spLocks/>
            </p:cNvSpPr>
            <p:nvPr/>
          </p:nvSpPr>
          <p:spPr bwMode="auto">
            <a:xfrm>
              <a:off x="4441825" y="1685925"/>
              <a:ext cx="263525" cy="411163"/>
            </a:xfrm>
            <a:custGeom>
              <a:avLst/>
              <a:gdLst>
                <a:gd name="T0" fmla="*/ 144 w 166"/>
                <a:gd name="T1" fmla="*/ 61 h 259"/>
                <a:gd name="T2" fmla="*/ 132 w 166"/>
                <a:gd name="T3" fmla="*/ 73 h 259"/>
                <a:gd name="T4" fmla="*/ 137 w 166"/>
                <a:gd name="T5" fmla="*/ 84 h 259"/>
                <a:gd name="T6" fmla="*/ 117 w 166"/>
                <a:gd name="T7" fmla="*/ 100 h 259"/>
                <a:gd name="T8" fmla="*/ 92 w 166"/>
                <a:gd name="T9" fmla="*/ 116 h 259"/>
                <a:gd name="T10" fmla="*/ 85 w 166"/>
                <a:gd name="T11" fmla="*/ 142 h 259"/>
                <a:gd name="T12" fmla="*/ 97 w 166"/>
                <a:gd name="T13" fmla="*/ 156 h 259"/>
                <a:gd name="T14" fmla="*/ 112 w 166"/>
                <a:gd name="T15" fmla="*/ 166 h 259"/>
                <a:gd name="T16" fmla="*/ 102 w 166"/>
                <a:gd name="T17" fmla="*/ 188 h 259"/>
                <a:gd name="T18" fmla="*/ 87 w 166"/>
                <a:gd name="T19" fmla="*/ 193 h 259"/>
                <a:gd name="T20" fmla="*/ 85 w 166"/>
                <a:gd name="T21" fmla="*/ 226 h 259"/>
                <a:gd name="T22" fmla="*/ 78 w 166"/>
                <a:gd name="T23" fmla="*/ 244 h 259"/>
                <a:gd name="T24" fmla="*/ 59 w 166"/>
                <a:gd name="T25" fmla="*/ 242 h 259"/>
                <a:gd name="T26" fmla="*/ 52 w 166"/>
                <a:gd name="T27" fmla="*/ 258 h 259"/>
                <a:gd name="T28" fmla="*/ 35 w 166"/>
                <a:gd name="T29" fmla="*/ 259 h 259"/>
                <a:gd name="T30" fmla="*/ 28 w 166"/>
                <a:gd name="T31" fmla="*/ 240 h 259"/>
                <a:gd name="T32" fmla="*/ 14 w 166"/>
                <a:gd name="T33" fmla="*/ 218 h 259"/>
                <a:gd name="T34" fmla="*/ 0 w 166"/>
                <a:gd name="T35" fmla="*/ 190 h 259"/>
                <a:gd name="T36" fmla="*/ 6 w 166"/>
                <a:gd name="T37" fmla="*/ 179 h 259"/>
                <a:gd name="T38" fmla="*/ 17 w 166"/>
                <a:gd name="T39" fmla="*/ 166 h 259"/>
                <a:gd name="T40" fmla="*/ 20 w 166"/>
                <a:gd name="T41" fmla="*/ 143 h 259"/>
                <a:gd name="T42" fmla="*/ 10 w 166"/>
                <a:gd name="T43" fmla="*/ 134 h 259"/>
                <a:gd name="T44" fmla="*/ 6 w 166"/>
                <a:gd name="T45" fmla="*/ 109 h 259"/>
                <a:gd name="T46" fmla="*/ 14 w 166"/>
                <a:gd name="T47" fmla="*/ 91 h 259"/>
                <a:gd name="T48" fmla="*/ 28 w 166"/>
                <a:gd name="T49" fmla="*/ 91 h 259"/>
                <a:gd name="T50" fmla="*/ 32 w 166"/>
                <a:gd name="T51" fmla="*/ 84 h 259"/>
                <a:gd name="T52" fmla="*/ 26 w 166"/>
                <a:gd name="T53" fmla="*/ 78 h 259"/>
                <a:gd name="T54" fmla="*/ 45 w 166"/>
                <a:gd name="T55" fmla="*/ 52 h 259"/>
                <a:gd name="T56" fmla="*/ 56 w 166"/>
                <a:gd name="T57" fmla="*/ 32 h 259"/>
                <a:gd name="T58" fmla="*/ 63 w 166"/>
                <a:gd name="T59" fmla="*/ 19 h 259"/>
                <a:gd name="T60" fmla="*/ 76 w 166"/>
                <a:gd name="T61" fmla="*/ 19 h 259"/>
                <a:gd name="T62" fmla="*/ 78 w 166"/>
                <a:gd name="T63" fmla="*/ 9 h 259"/>
                <a:gd name="T64" fmla="*/ 103 w 166"/>
                <a:gd name="T65" fmla="*/ 12 h 259"/>
                <a:gd name="T66" fmla="*/ 103 w 166"/>
                <a:gd name="T67" fmla="*/ 1 h 259"/>
                <a:gd name="T68" fmla="*/ 111 w 166"/>
                <a:gd name="T69" fmla="*/ 0 h 259"/>
                <a:gd name="T70" fmla="*/ 131 w 166"/>
                <a:gd name="T71" fmla="*/ 9 h 259"/>
                <a:gd name="T72" fmla="*/ 154 w 166"/>
                <a:gd name="T73" fmla="*/ 21 h 259"/>
                <a:gd name="T74" fmla="*/ 160 w 166"/>
                <a:gd name="T75" fmla="*/ 48 h 259"/>
                <a:gd name="T76" fmla="*/ 166 w 166"/>
                <a:gd name="T77" fmla="*/ 55 h 259"/>
                <a:gd name="T78" fmla="*/ 144 w 166"/>
                <a:gd name="T79" fmla="*/ 61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6" h="259">
                  <a:moveTo>
                    <a:pt x="144" y="61"/>
                  </a:moveTo>
                  <a:lnTo>
                    <a:pt x="132" y="73"/>
                  </a:lnTo>
                  <a:lnTo>
                    <a:pt x="137" y="84"/>
                  </a:lnTo>
                  <a:lnTo>
                    <a:pt x="117" y="100"/>
                  </a:lnTo>
                  <a:lnTo>
                    <a:pt x="92" y="116"/>
                  </a:lnTo>
                  <a:lnTo>
                    <a:pt x="85" y="142"/>
                  </a:lnTo>
                  <a:lnTo>
                    <a:pt x="97" y="156"/>
                  </a:lnTo>
                  <a:lnTo>
                    <a:pt x="112" y="166"/>
                  </a:lnTo>
                  <a:lnTo>
                    <a:pt x="102" y="188"/>
                  </a:lnTo>
                  <a:lnTo>
                    <a:pt x="87" y="193"/>
                  </a:lnTo>
                  <a:lnTo>
                    <a:pt x="85" y="226"/>
                  </a:lnTo>
                  <a:lnTo>
                    <a:pt x="78" y="244"/>
                  </a:lnTo>
                  <a:lnTo>
                    <a:pt x="59" y="242"/>
                  </a:lnTo>
                  <a:lnTo>
                    <a:pt x="52" y="258"/>
                  </a:lnTo>
                  <a:lnTo>
                    <a:pt x="35" y="259"/>
                  </a:lnTo>
                  <a:lnTo>
                    <a:pt x="28" y="240"/>
                  </a:lnTo>
                  <a:lnTo>
                    <a:pt x="14" y="218"/>
                  </a:lnTo>
                  <a:lnTo>
                    <a:pt x="0" y="190"/>
                  </a:lnTo>
                  <a:lnTo>
                    <a:pt x="6" y="179"/>
                  </a:lnTo>
                  <a:lnTo>
                    <a:pt x="17" y="166"/>
                  </a:lnTo>
                  <a:lnTo>
                    <a:pt x="20" y="143"/>
                  </a:lnTo>
                  <a:lnTo>
                    <a:pt x="10" y="134"/>
                  </a:lnTo>
                  <a:lnTo>
                    <a:pt x="6" y="109"/>
                  </a:lnTo>
                  <a:lnTo>
                    <a:pt x="14" y="91"/>
                  </a:lnTo>
                  <a:lnTo>
                    <a:pt x="28" y="91"/>
                  </a:lnTo>
                  <a:lnTo>
                    <a:pt x="32" y="84"/>
                  </a:lnTo>
                  <a:lnTo>
                    <a:pt x="26" y="78"/>
                  </a:lnTo>
                  <a:lnTo>
                    <a:pt x="45" y="52"/>
                  </a:lnTo>
                  <a:lnTo>
                    <a:pt x="56" y="32"/>
                  </a:lnTo>
                  <a:lnTo>
                    <a:pt x="63" y="19"/>
                  </a:lnTo>
                  <a:lnTo>
                    <a:pt x="76" y="19"/>
                  </a:lnTo>
                  <a:lnTo>
                    <a:pt x="78" y="9"/>
                  </a:lnTo>
                  <a:lnTo>
                    <a:pt x="103" y="12"/>
                  </a:lnTo>
                  <a:lnTo>
                    <a:pt x="103" y="1"/>
                  </a:lnTo>
                  <a:lnTo>
                    <a:pt x="111" y="0"/>
                  </a:lnTo>
                  <a:lnTo>
                    <a:pt x="131" y="9"/>
                  </a:lnTo>
                  <a:lnTo>
                    <a:pt x="154" y="21"/>
                  </a:lnTo>
                  <a:lnTo>
                    <a:pt x="160" y="48"/>
                  </a:lnTo>
                  <a:lnTo>
                    <a:pt x="166" y="55"/>
                  </a:lnTo>
                  <a:lnTo>
                    <a:pt x="144" y="61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6" name="Freeform 188"/>
            <p:cNvSpPr>
              <a:spLocks/>
            </p:cNvSpPr>
            <p:nvPr/>
          </p:nvSpPr>
          <p:spPr bwMode="auto">
            <a:xfrm>
              <a:off x="5048250" y="4754563"/>
              <a:ext cx="38100" cy="53975"/>
            </a:xfrm>
            <a:custGeom>
              <a:avLst/>
              <a:gdLst>
                <a:gd name="T0" fmla="*/ 24 w 24"/>
                <a:gd name="T1" fmla="*/ 23 h 34"/>
                <a:gd name="T2" fmla="*/ 20 w 24"/>
                <a:gd name="T3" fmla="*/ 32 h 34"/>
                <a:gd name="T4" fmla="*/ 10 w 24"/>
                <a:gd name="T5" fmla="*/ 34 h 34"/>
                <a:gd name="T6" fmla="*/ 0 w 24"/>
                <a:gd name="T7" fmla="*/ 23 h 34"/>
                <a:gd name="T8" fmla="*/ 0 w 24"/>
                <a:gd name="T9" fmla="*/ 16 h 34"/>
                <a:gd name="T10" fmla="*/ 6 w 24"/>
                <a:gd name="T11" fmla="*/ 8 h 34"/>
                <a:gd name="T12" fmla="*/ 8 w 24"/>
                <a:gd name="T13" fmla="*/ 2 h 34"/>
                <a:gd name="T14" fmla="*/ 13 w 24"/>
                <a:gd name="T15" fmla="*/ 0 h 34"/>
                <a:gd name="T16" fmla="*/ 22 w 24"/>
                <a:gd name="T17" fmla="*/ 4 h 34"/>
                <a:gd name="T18" fmla="*/ 24 w 24"/>
                <a:gd name="T19" fmla="*/ 14 h 34"/>
                <a:gd name="T20" fmla="*/ 24 w 24"/>
                <a:gd name="T21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4">
                  <a:moveTo>
                    <a:pt x="24" y="23"/>
                  </a:moveTo>
                  <a:lnTo>
                    <a:pt x="20" y="32"/>
                  </a:lnTo>
                  <a:lnTo>
                    <a:pt x="10" y="34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6" y="8"/>
                  </a:lnTo>
                  <a:lnTo>
                    <a:pt x="8" y="2"/>
                  </a:lnTo>
                  <a:lnTo>
                    <a:pt x="13" y="0"/>
                  </a:lnTo>
                  <a:lnTo>
                    <a:pt x="22" y="4"/>
                  </a:lnTo>
                  <a:lnTo>
                    <a:pt x="24" y="14"/>
                  </a:lnTo>
                  <a:lnTo>
                    <a:pt x="24" y="23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7" name="Freeform 189"/>
            <p:cNvSpPr>
              <a:spLocks/>
            </p:cNvSpPr>
            <p:nvPr/>
          </p:nvSpPr>
          <p:spPr bwMode="auto">
            <a:xfrm>
              <a:off x="5165725" y="2682875"/>
              <a:ext cx="168275" cy="160338"/>
            </a:xfrm>
            <a:custGeom>
              <a:avLst/>
              <a:gdLst>
                <a:gd name="T0" fmla="*/ 56 w 106"/>
                <a:gd name="T1" fmla="*/ 79 h 101"/>
                <a:gd name="T2" fmla="*/ 24 w 106"/>
                <a:gd name="T3" fmla="*/ 101 h 101"/>
                <a:gd name="T4" fmla="*/ 4 w 106"/>
                <a:gd name="T5" fmla="*/ 93 h 101"/>
                <a:gd name="T6" fmla="*/ 3 w 106"/>
                <a:gd name="T7" fmla="*/ 93 h 101"/>
                <a:gd name="T8" fmla="*/ 5 w 106"/>
                <a:gd name="T9" fmla="*/ 90 h 101"/>
                <a:gd name="T10" fmla="*/ 4 w 106"/>
                <a:gd name="T11" fmla="*/ 81 h 101"/>
                <a:gd name="T12" fmla="*/ 7 w 106"/>
                <a:gd name="T13" fmla="*/ 70 h 101"/>
                <a:gd name="T14" fmla="*/ 16 w 106"/>
                <a:gd name="T15" fmla="*/ 62 h 101"/>
                <a:gd name="T16" fmla="*/ 12 w 106"/>
                <a:gd name="T17" fmla="*/ 54 h 101"/>
                <a:gd name="T18" fmla="*/ 4 w 106"/>
                <a:gd name="T19" fmla="*/ 53 h 101"/>
                <a:gd name="T20" fmla="*/ 0 w 106"/>
                <a:gd name="T21" fmla="*/ 37 h 101"/>
                <a:gd name="T22" fmla="*/ 4 w 106"/>
                <a:gd name="T23" fmla="*/ 29 h 101"/>
                <a:gd name="T24" fmla="*/ 8 w 106"/>
                <a:gd name="T25" fmla="*/ 24 h 101"/>
                <a:gd name="T26" fmla="*/ 12 w 106"/>
                <a:gd name="T27" fmla="*/ 20 h 101"/>
                <a:gd name="T28" fmla="*/ 11 w 106"/>
                <a:gd name="T29" fmla="*/ 8 h 101"/>
                <a:gd name="T30" fmla="*/ 17 w 106"/>
                <a:gd name="T31" fmla="*/ 12 h 101"/>
                <a:gd name="T32" fmla="*/ 36 w 106"/>
                <a:gd name="T33" fmla="*/ 6 h 101"/>
                <a:gd name="T34" fmla="*/ 45 w 106"/>
                <a:gd name="T35" fmla="*/ 10 h 101"/>
                <a:gd name="T36" fmla="*/ 59 w 106"/>
                <a:gd name="T37" fmla="*/ 10 h 101"/>
                <a:gd name="T38" fmla="*/ 78 w 106"/>
                <a:gd name="T39" fmla="*/ 3 h 101"/>
                <a:gd name="T40" fmla="*/ 87 w 106"/>
                <a:gd name="T41" fmla="*/ 3 h 101"/>
                <a:gd name="T42" fmla="*/ 106 w 106"/>
                <a:gd name="T43" fmla="*/ 0 h 101"/>
                <a:gd name="T44" fmla="*/ 99 w 106"/>
                <a:gd name="T45" fmla="*/ 13 h 101"/>
                <a:gd name="T46" fmla="*/ 91 w 106"/>
                <a:gd name="T47" fmla="*/ 18 h 101"/>
                <a:gd name="T48" fmla="*/ 94 w 106"/>
                <a:gd name="T49" fmla="*/ 33 h 101"/>
                <a:gd name="T50" fmla="*/ 91 w 106"/>
                <a:gd name="T51" fmla="*/ 58 h 101"/>
                <a:gd name="T52" fmla="*/ 56 w 106"/>
                <a:gd name="T53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6" h="101">
                  <a:moveTo>
                    <a:pt x="56" y="79"/>
                  </a:moveTo>
                  <a:lnTo>
                    <a:pt x="24" y="101"/>
                  </a:lnTo>
                  <a:lnTo>
                    <a:pt x="4" y="93"/>
                  </a:lnTo>
                  <a:lnTo>
                    <a:pt x="3" y="93"/>
                  </a:lnTo>
                  <a:lnTo>
                    <a:pt x="5" y="90"/>
                  </a:lnTo>
                  <a:lnTo>
                    <a:pt x="4" y="81"/>
                  </a:lnTo>
                  <a:lnTo>
                    <a:pt x="7" y="70"/>
                  </a:lnTo>
                  <a:lnTo>
                    <a:pt x="16" y="62"/>
                  </a:lnTo>
                  <a:lnTo>
                    <a:pt x="12" y="54"/>
                  </a:lnTo>
                  <a:lnTo>
                    <a:pt x="4" y="53"/>
                  </a:lnTo>
                  <a:lnTo>
                    <a:pt x="0" y="37"/>
                  </a:lnTo>
                  <a:lnTo>
                    <a:pt x="4" y="29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11" y="8"/>
                  </a:lnTo>
                  <a:lnTo>
                    <a:pt x="17" y="12"/>
                  </a:lnTo>
                  <a:lnTo>
                    <a:pt x="36" y="6"/>
                  </a:lnTo>
                  <a:lnTo>
                    <a:pt x="45" y="10"/>
                  </a:lnTo>
                  <a:lnTo>
                    <a:pt x="59" y="10"/>
                  </a:lnTo>
                  <a:lnTo>
                    <a:pt x="78" y="3"/>
                  </a:lnTo>
                  <a:lnTo>
                    <a:pt x="87" y="3"/>
                  </a:lnTo>
                  <a:lnTo>
                    <a:pt x="106" y="0"/>
                  </a:lnTo>
                  <a:lnTo>
                    <a:pt x="99" y="13"/>
                  </a:lnTo>
                  <a:lnTo>
                    <a:pt x="91" y="18"/>
                  </a:lnTo>
                  <a:lnTo>
                    <a:pt x="94" y="33"/>
                  </a:lnTo>
                  <a:lnTo>
                    <a:pt x="91" y="58"/>
                  </a:lnTo>
                  <a:lnTo>
                    <a:pt x="56" y="79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8" name="Freeform 190"/>
            <p:cNvSpPr>
              <a:spLocks/>
            </p:cNvSpPr>
            <p:nvPr/>
          </p:nvSpPr>
          <p:spPr bwMode="auto">
            <a:xfrm>
              <a:off x="4573587" y="3136900"/>
              <a:ext cx="298450" cy="527050"/>
            </a:xfrm>
            <a:custGeom>
              <a:avLst/>
              <a:gdLst>
                <a:gd name="T0" fmla="*/ 18 w 188"/>
                <a:gd name="T1" fmla="*/ 219 h 332"/>
                <a:gd name="T2" fmla="*/ 19 w 188"/>
                <a:gd name="T3" fmla="*/ 209 h 332"/>
                <a:gd name="T4" fmla="*/ 8 w 188"/>
                <a:gd name="T5" fmla="*/ 209 h 332"/>
                <a:gd name="T6" fmla="*/ 8 w 188"/>
                <a:gd name="T7" fmla="*/ 196 h 332"/>
                <a:gd name="T8" fmla="*/ 0 w 188"/>
                <a:gd name="T9" fmla="*/ 188 h 332"/>
                <a:gd name="T10" fmla="*/ 7 w 188"/>
                <a:gd name="T11" fmla="*/ 161 h 332"/>
                <a:gd name="T12" fmla="*/ 30 w 188"/>
                <a:gd name="T13" fmla="*/ 141 h 332"/>
                <a:gd name="T14" fmla="*/ 30 w 188"/>
                <a:gd name="T15" fmla="*/ 114 h 332"/>
                <a:gd name="T16" fmla="*/ 37 w 188"/>
                <a:gd name="T17" fmla="*/ 72 h 332"/>
                <a:gd name="T18" fmla="*/ 40 w 188"/>
                <a:gd name="T19" fmla="*/ 63 h 332"/>
                <a:gd name="T20" fmla="*/ 33 w 188"/>
                <a:gd name="T21" fmla="*/ 56 h 332"/>
                <a:gd name="T22" fmla="*/ 32 w 188"/>
                <a:gd name="T23" fmla="*/ 49 h 332"/>
                <a:gd name="T24" fmla="*/ 25 w 188"/>
                <a:gd name="T25" fmla="*/ 44 h 332"/>
                <a:gd name="T26" fmla="*/ 20 w 188"/>
                <a:gd name="T27" fmla="*/ 11 h 332"/>
                <a:gd name="T28" fmla="*/ 38 w 188"/>
                <a:gd name="T29" fmla="*/ 0 h 332"/>
                <a:gd name="T30" fmla="*/ 111 w 188"/>
                <a:gd name="T31" fmla="*/ 40 h 332"/>
                <a:gd name="T32" fmla="*/ 184 w 188"/>
                <a:gd name="T33" fmla="*/ 80 h 332"/>
                <a:gd name="T34" fmla="*/ 188 w 188"/>
                <a:gd name="T35" fmla="*/ 162 h 332"/>
                <a:gd name="T36" fmla="*/ 172 w 188"/>
                <a:gd name="T37" fmla="*/ 161 h 332"/>
                <a:gd name="T38" fmla="*/ 164 w 188"/>
                <a:gd name="T39" fmla="*/ 176 h 332"/>
                <a:gd name="T40" fmla="*/ 160 w 188"/>
                <a:gd name="T41" fmla="*/ 189 h 332"/>
                <a:gd name="T42" fmla="*/ 163 w 188"/>
                <a:gd name="T43" fmla="*/ 194 h 332"/>
                <a:gd name="T44" fmla="*/ 158 w 188"/>
                <a:gd name="T45" fmla="*/ 200 h 332"/>
                <a:gd name="T46" fmla="*/ 160 w 188"/>
                <a:gd name="T47" fmla="*/ 209 h 332"/>
                <a:gd name="T48" fmla="*/ 155 w 188"/>
                <a:gd name="T49" fmla="*/ 217 h 332"/>
                <a:gd name="T50" fmla="*/ 154 w 188"/>
                <a:gd name="T51" fmla="*/ 225 h 332"/>
                <a:gd name="T52" fmla="*/ 160 w 188"/>
                <a:gd name="T53" fmla="*/ 224 h 332"/>
                <a:gd name="T54" fmla="*/ 164 w 188"/>
                <a:gd name="T55" fmla="*/ 232 h 332"/>
                <a:gd name="T56" fmla="*/ 164 w 188"/>
                <a:gd name="T57" fmla="*/ 244 h 332"/>
                <a:gd name="T58" fmla="*/ 171 w 188"/>
                <a:gd name="T59" fmla="*/ 250 h 332"/>
                <a:gd name="T60" fmla="*/ 171 w 188"/>
                <a:gd name="T61" fmla="*/ 255 h 332"/>
                <a:gd name="T62" fmla="*/ 160 w 188"/>
                <a:gd name="T63" fmla="*/ 258 h 332"/>
                <a:gd name="T64" fmla="*/ 151 w 188"/>
                <a:gd name="T65" fmla="*/ 267 h 332"/>
                <a:gd name="T66" fmla="*/ 138 w 188"/>
                <a:gd name="T67" fmla="*/ 290 h 332"/>
                <a:gd name="T68" fmla="*/ 121 w 188"/>
                <a:gd name="T69" fmla="*/ 299 h 332"/>
                <a:gd name="T70" fmla="*/ 103 w 188"/>
                <a:gd name="T71" fmla="*/ 298 h 332"/>
                <a:gd name="T72" fmla="*/ 98 w 188"/>
                <a:gd name="T73" fmla="*/ 300 h 332"/>
                <a:gd name="T74" fmla="*/ 100 w 188"/>
                <a:gd name="T75" fmla="*/ 307 h 332"/>
                <a:gd name="T76" fmla="*/ 90 w 188"/>
                <a:gd name="T77" fmla="*/ 314 h 332"/>
                <a:gd name="T78" fmla="*/ 83 w 188"/>
                <a:gd name="T79" fmla="*/ 323 h 332"/>
                <a:gd name="T80" fmla="*/ 59 w 188"/>
                <a:gd name="T81" fmla="*/ 330 h 332"/>
                <a:gd name="T82" fmla="*/ 55 w 188"/>
                <a:gd name="T83" fmla="*/ 326 h 332"/>
                <a:gd name="T84" fmla="*/ 52 w 188"/>
                <a:gd name="T85" fmla="*/ 325 h 332"/>
                <a:gd name="T86" fmla="*/ 48 w 188"/>
                <a:gd name="T87" fmla="*/ 331 h 332"/>
                <a:gd name="T88" fmla="*/ 33 w 188"/>
                <a:gd name="T89" fmla="*/ 332 h 332"/>
                <a:gd name="T90" fmla="*/ 36 w 188"/>
                <a:gd name="T91" fmla="*/ 326 h 332"/>
                <a:gd name="T92" fmla="*/ 30 w 188"/>
                <a:gd name="T93" fmla="*/ 312 h 332"/>
                <a:gd name="T94" fmla="*/ 28 w 188"/>
                <a:gd name="T95" fmla="*/ 304 h 332"/>
                <a:gd name="T96" fmla="*/ 20 w 188"/>
                <a:gd name="T97" fmla="*/ 300 h 332"/>
                <a:gd name="T98" fmla="*/ 9 w 188"/>
                <a:gd name="T99" fmla="*/ 288 h 332"/>
                <a:gd name="T100" fmla="*/ 13 w 188"/>
                <a:gd name="T101" fmla="*/ 278 h 332"/>
                <a:gd name="T102" fmla="*/ 21 w 188"/>
                <a:gd name="T103" fmla="*/ 280 h 332"/>
                <a:gd name="T104" fmla="*/ 26 w 188"/>
                <a:gd name="T105" fmla="*/ 279 h 332"/>
                <a:gd name="T106" fmla="*/ 36 w 188"/>
                <a:gd name="T107" fmla="*/ 279 h 332"/>
                <a:gd name="T108" fmla="*/ 26 w 188"/>
                <a:gd name="T109" fmla="*/ 260 h 332"/>
                <a:gd name="T110" fmla="*/ 27 w 188"/>
                <a:gd name="T111" fmla="*/ 246 h 332"/>
                <a:gd name="T112" fmla="*/ 25 w 188"/>
                <a:gd name="T113" fmla="*/ 233 h 332"/>
                <a:gd name="T114" fmla="*/ 18 w 188"/>
                <a:gd name="T115" fmla="*/ 219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8" h="332">
                  <a:moveTo>
                    <a:pt x="18" y="219"/>
                  </a:moveTo>
                  <a:lnTo>
                    <a:pt x="19" y="209"/>
                  </a:lnTo>
                  <a:lnTo>
                    <a:pt x="8" y="209"/>
                  </a:lnTo>
                  <a:lnTo>
                    <a:pt x="8" y="196"/>
                  </a:lnTo>
                  <a:lnTo>
                    <a:pt x="0" y="188"/>
                  </a:lnTo>
                  <a:lnTo>
                    <a:pt x="7" y="161"/>
                  </a:lnTo>
                  <a:lnTo>
                    <a:pt x="30" y="141"/>
                  </a:lnTo>
                  <a:lnTo>
                    <a:pt x="30" y="114"/>
                  </a:lnTo>
                  <a:lnTo>
                    <a:pt x="37" y="72"/>
                  </a:lnTo>
                  <a:lnTo>
                    <a:pt x="40" y="63"/>
                  </a:lnTo>
                  <a:lnTo>
                    <a:pt x="33" y="56"/>
                  </a:lnTo>
                  <a:lnTo>
                    <a:pt x="32" y="49"/>
                  </a:lnTo>
                  <a:lnTo>
                    <a:pt x="25" y="44"/>
                  </a:lnTo>
                  <a:lnTo>
                    <a:pt x="20" y="11"/>
                  </a:lnTo>
                  <a:lnTo>
                    <a:pt x="38" y="0"/>
                  </a:lnTo>
                  <a:lnTo>
                    <a:pt x="111" y="40"/>
                  </a:lnTo>
                  <a:lnTo>
                    <a:pt x="184" y="80"/>
                  </a:lnTo>
                  <a:lnTo>
                    <a:pt x="188" y="162"/>
                  </a:lnTo>
                  <a:lnTo>
                    <a:pt x="172" y="161"/>
                  </a:lnTo>
                  <a:lnTo>
                    <a:pt x="164" y="176"/>
                  </a:lnTo>
                  <a:lnTo>
                    <a:pt x="160" y="189"/>
                  </a:lnTo>
                  <a:lnTo>
                    <a:pt x="163" y="194"/>
                  </a:lnTo>
                  <a:lnTo>
                    <a:pt x="158" y="200"/>
                  </a:lnTo>
                  <a:lnTo>
                    <a:pt x="160" y="209"/>
                  </a:lnTo>
                  <a:lnTo>
                    <a:pt x="155" y="217"/>
                  </a:lnTo>
                  <a:lnTo>
                    <a:pt x="154" y="225"/>
                  </a:lnTo>
                  <a:lnTo>
                    <a:pt x="160" y="224"/>
                  </a:lnTo>
                  <a:lnTo>
                    <a:pt x="164" y="232"/>
                  </a:lnTo>
                  <a:lnTo>
                    <a:pt x="164" y="244"/>
                  </a:lnTo>
                  <a:lnTo>
                    <a:pt x="171" y="250"/>
                  </a:lnTo>
                  <a:lnTo>
                    <a:pt x="171" y="255"/>
                  </a:lnTo>
                  <a:lnTo>
                    <a:pt x="160" y="258"/>
                  </a:lnTo>
                  <a:lnTo>
                    <a:pt x="151" y="267"/>
                  </a:lnTo>
                  <a:lnTo>
                    <a:pt x="138" y="290"/>
                  </a:lnTo>
                  <a:lnTo>
                    <a:pt x="121" y="299"/>
                  </a:lnTo>
                  <a:lnTo>
                    <a:pt x="103" y="298"/>
                  </a:lnTo>
                  <a:lnTo>
                    <a:pt x="98" y="300"/>
                  </a:lnTo>
                  <a:lnTo>
                    <a:pt x="100" y="307"/>
                  </a:lnTo>
                  <a:lnTo>
                    <a:pt x="90" y="314"/>
                  </a:lnTo>
                  <a:lnTo>
                    <a:pt x="83" y="323"/>
                  </a:lnTo>
                  <a:lnTo>
                    <a:pt x="59" y="330"/>
                  </a:lnTo>
                  <a:lnTo>
                    <a:pt x="55" y="326"/>
                  </a:lnTo>
                  <a:lnTo>
                    <a:pt x="52" y="325"/>
                  </a:lnTo>
                  <a:lnTo>
                    <a:pt x="48" y="331"/>
                  </a:lnTo>
                  <a:lnTo>
                    <a:pt x="33" y="332"/>
                  </a:lnTo>
                  <a:lnTo>
                    <a:pt x="36" y="326"/>
                  </a:lnTo>
                  <a:lnTo>
                    <a:pt x="30" y="312"/>
                  </a:lnTo>
                  <a:lnTo>
                    <a:pt x="28" y="304"/>
                  </a:lnTo>
                  <a:lnTo>
                    <a:pt x="20" y="300"/>
                  </a:lnTo>
                  <a:lnTo>
                    <a:pt x="9" y="288"/>
                  </a:lnTo>
                  <a:lnTo>
                    <a:pt x="13" y="278"/>
                  </a:lnTo>
                  <a:lnTo>
                    <a:pt x="21" y="280"/>
                  </a:lnTo>
                  <a:lnTo>
                    <a:pt x="26" y="279"/>
                  </a:lnTo>
                  <a:lnTo>
                    <a:pt x="36" y="279"/>
                  </a:lnTo>
                  <a:lnTo>
                    <a:pt x="26" y="260"/>
                  </a:lnTo>
                  <a:lnTo>
                    <a:pt x="27" y="246"/>
                  </a:lnTo>
                  <a:lnTo>
                    <a:pt x="25" y="233"/>
                  </a:lnTo>
                  <a:lnTo>
                    <a:pt x="18" y="219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9" name="Freeform 191"/>
            <p:cNvSpPr>
              <a:spLocks/>
            </p:cNvSpPr>
            <p:nvPr/>
          </p:nvSpPr>
          <p:spPr bwMode="auto">
            <a:xfrm>
              <a:off x="4179887" y="3544888"/>
              <a:ext cx="55563" cy="168275"/>
            </a:xfrm>
            <a:custGeom>
              <a:avLst/>
              <a:gdLst>
                <a:gd name="T0" fmla="*/ 35 w 35"/>
                <a:gd name="T1" fmla="*/ 102 h 106"/>
                <a:gd name="T2" fmla="*/ 21 w 35"/>
                <a:gd name="T3" fmla="*/ 106 h 106"/>
                <a:gd name="T4" fmla="*/ 17 w 35"/>
                <a:gd name="T5" fmla="*/ 99 h 106"/>
                <a:gd name="T6" fmla="*/ 12 w 35"/>
                <a:gd name="T7" fmla="*/ 86 h 106"/>
                <a:gd name="T8" fmla="*/ 10 w 35"/>
                <a:gd name="T9" fmla="*/ 75 h 106"/>
                <a:gd name="T10" fmla="*/ 14 w 35"/>
                <a:gd name="T11" fmla="*/ 57 h 106"/>
                <a:gd name="T12" fmla="*/ 10 w 35"/>
                <a:gd name="T13" fmla="*/ 49 h 106"/>
                <a:gd name="T14" fmla="*/ 8 w 35"/>
                <a:gd name="T15" fmla="*/ 33 h 106"/>
                <a:gd name="T16" fmla="*/ 8 w 35"/>
                <a:gd name="T17" fmla="*/ 18 h 106"/>
                <a:gd name="T18" fmla="*/ 0 w 35"/>
                <a:gd name="T19" fmla="*/ 7 h 106"/>
                <a:gd name="T20" fmla="*/ 2 w 35"/>
                <a:gd name="T21" fmla="*/ 0 h 106"/>
                <a:gd name="T22" fmla="*/ 18 w 35"/>
                <a:gd name="T23" fmla="*/ 1 h 106"/>
                <a:gd name="T24" fmla="*/ 15 w 35"/>
                <a:gd name="T25" fmla="*/ 12 h 106"/>
                <a:gd name="T26" fmla="*/ 21 w 35"/>
                <a:gd name="T27" fmla="*/ 18 h 106"/>
                <a:gd name="T28" fmla="*/ 27 w 35"/>
                <a:gd name="T29" fmla="*/ 25 h 106"/>
                <a:gd name="T30" fmla="*/ 28 w 35"/>
                <a:gd name="T31" fmla="*/ 36 h 106"/>
                <a:gd name="T32" fmla="*/ 32 w 35"/>
                <a:gd name="T33" fmla="*/ 40 h 106"/>
                <a:gd name="T34" fmla="*/ 31 w 35"/>
                <a:gd name="T35" fmla="*/ 88 h 106"/>
                <a:gd name="T36" fmla="*/ 35 w 35"/>
                <a:gd name="T37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" h="106">
                  <a:moveTo>
                    <a:pt x="35" y="102"/>
                  </a:moveTo>
                  <a:lnTo>
                    <a:pt x="21" y="106"/>
                  </a:lnTo>
                  <a:lnTo>
                    <a:pt x="17" y="99"/>
                  </a:lnTo>
                  <a:lnTo>
                    <a:pt x="12" y="86"/>
                  </a:lnTo>
                  <a:lnTo>
                    <a:pt x="10" y="75"/>
                  </a:lnTo>
                  <a:lnTo>
                    <a:pt x="14" y="57"/>
                  </a:lnTo>
                  <a:lnTo>
                    <a:pt x="10" y="49"/>
                  </a:lnTo>
                  <a:lnTo>
                    <a:pt x="8" y="33"/>
                  </a:lnTo>
                  <a:lnTo>
                    <a:pt x="8" y="18"/>
                  </a:lnTo>
                  <a:lnTo>
                    <a:pt x="0" y="7"/>
                  </a:lnTo>
                  <a:lnTo>
                    <a:pt x="2" y="0"/>
                  </a:lnTo>
                  <a:lnTo>
                    <a:pt x="18" y="1"/>
                  </a:lnTo>
                  <a:lnTo>
                    <a:pt x="15" y="12"/>
                  </a:lnTo>
                  <a:lnTo>
                    <a:pt x="21" y="18"/>
                  </a:lnTo>
                  <a:lnTo>
                    <a:pt x="27" y="25"/>
                  </a:lnTo>
                  <a:lnTo>
                    <a:pt x="28" y="36"/>
                  </a:lnTo>
                  <a:lnTo>
                    <a:pt x="32" y="40"/>
                  </a:lnTo>
                  <a:lnTo>
                    <a:pt x="31" y="88"/>
                  </a:lnTo>
                  <a:lnTo>
                    <a:pt x="35" y="102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0" name="Freeform 192"/>
            <p:cNvSpPr>
              <a:spLocks/>
            </p:cNvSpPr>
            <p:nvPr/>
          </p:nvSpPr>
          <p:spPr bwMode="auto">
            <a:xfrm>
              <a:off x="6980237" y="3235325"/>
              <a:ext cx="252413" cy="485775"/>
            </a:xfrm>
            <a:custGeom>
              <a:avLst/>
              <a:gdLst>
                <a:gd name="T0" fmla="*/ 93 w 159"/>
                <a:gd name="T1" fmla="*/ 162 h 306"/>
                <a:gd name="T2" fmla="*/ 78 w 159"/>
                <a:gd name="T3" fmla="*/ 146 h 306"/>
                <a:gd name="T4" fmla="*/ 63 w 159"/>
                <a:gd name="T5" fmla="*/ 169 h 306"/>
                <a:gd name="T6" fmla="*/ 52 w 159"/>
                <a:gd name="T7" fmla="*/ 217 h 306"/>
                <a:gd name="T8" fmla="*/ 66 w 159"/>
                <a:gd name="T9" fmla="*/ 233 h 306"/>
                <a:gd name="T10" fmla="*/ 79 w 159"/>
                <a:gd name="T11" fmla="*/ 270 h 306"/>
                <a:gd name="T12" fmla="*/ 101 w 159"/>
                <a:gd name="T13" fmla="*/ 284 h 306"/>
                <a:gd name="T14" fmla="*/ 106 w 159"/>
                <a:gd name="T15" fmla="*/ 304 h 306"/>
                <a:gd name="T16" fmla="*/ 91 w 159"/>
                <a:gd name="T17" fmla="*/ 295 h 306"/>
                <a:gd name="T18" fmla="*/ 73 w 159"/>
                <a:gd name="T19" fmla="*/ 290 h 306"/>
                <a:gd name="T20" fmla="*/ 62 w 159"/>
                <a:gd name="T21" fmla="*/ 272 h 306"/>
                <a:gd name="T22" fmla="*/ 42 w 159"/>
                <a:gd name="T23" fmla="*/ 250 h 306"/>
                <a:gd name="T24" fmla="*/ 36 w 159"/>
                <a:gd name="T25" fmla="*/ 251 h 306"/>
                <a:gd name="T26" fmla="*/ 41 w 159"/>
                <a:gd name="T27" fmla="*/ 218 h 306"/>
                <a:gd name="T28" fmla="*/ 56 w 159"/>
                <a:gd name="T29" fmla="*/ 177 h 306"/>
                <a:gd name="T30" fmla="*/ 46 w 159"/>
                <a:gd name="T31" fmla="*/ 149 h 306"/>
                <a:gd name="T32" fmla="*/ 29 w 159"/>
                <a:gd name="T33" fmla="*/ 121 h 306"/>
                <a:gd name="T34" fmla="*/ 30 w 159"/>
                <a:gd name="T35" fmla="*/ 106 h 306"/>
                <a:gd name="T36" fmla="*/ 25 w 159"/>
                <a:gd name="T37" fmla="*/ 75 h 306"/>
                <a:gd name="T38" fmla="*/ 0 w 159"/>
                <a:gd name="T39" fmla="*/ 41 h 306"/>
                <a:gd name="T40" fmla="*/ 12 w 159"/>
                <a:gd name="T41" fmla="*/ 15 h 306"/>
                <a:gd name="T42" fmla="*/ 34 w 159"/>
                <a:gd name="T43" fmla="*/ 5 h 306"/>
                <a:gd name="T44" fmla="*/ 52 w 159"/>
                <a:gd name="T45" fmla="*/ 7 h 306"/>
                <a:gd name="T46" fmla="*/ 67 w 159"/>
                <a:gd name="T47" fmla="*/ 20 h 306"/>
                <a:gd name="T48" fmla="*/ 69 w 159"/>
                <a:gd name="T49" fmla="*/ 61 h 306"/>
                <a:gd name="T50" fmla="*/ 93 w 159"/>
                <a:gd name="T51" fmla="*/ 52 h 306"/>
                <a:gd name="T52" fmla="*/ 106 w 159"/>
                <a:gd name="T53" fmla="*/ 44 h 306"/>
                <a:gd name="T54" fmla="*/ 136 w 159"/>
                <a:gd name="T55" fmla="*/ 62 h 306"/>
                <a:gd name="T56" fmla="*/ 157 w 159"/>
                <a:gd name="T57" fmla="*/ 101 h 306"/>
                <a:gd name="T58" fmla="*/ 154 w 159"/>
                <a:gd name="T59" fmla="*/ 128 h 306"/>
                <a:gd name="T60" fmla="*/ 113 w 159"/>
                <a:gd name="T61" fmla="*/ 129 h 306"/>
                <a:gd name="T62" fmla="*/ 110 w 159"/>
                <a:gd name="T63" fmla="*/ 171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306">
                  <a:moveTo>
                    <a:pt x="110" y="171"/>
                  </a:moveTo>
                  <a:lnTo>
                    <a:pt x="93" y="162"/>
                  </a:lnTo>
                  <a:lnTo>
                    <a:pt x="78" y="162"/>
                  </a:lnTo>
                  <a:lnTo>
                    <a:pt x="78" y="146"/>
                  </a:lnTo>
                  <a:lnTo>
                    <a:pt x="62" y="146"/>
                  </a:lnTo>
                  <a:lnTo>
                    <a:pt x="63" y="169"/>
                  </a:lnTo>
                  <a:lnTo>
                    <a:pt x="56" y="199"/>
                  </a:lnTo>
                  <a:lnTo>
                    <a:pt x="52" y="217"/>
                  </a:lnTo>
                  <a:lnTo>
                    <a:pt x="54" y="233"/>
                  </a:lnTo>
                  <a:lnTo>
                    <a:pt x="66" y="233"/>
                  </a:lnTo>
                  <a:lnTo>
                    <a:pt x="75" y="252"/>
                  </a:lnTo>
                  <a:lnTo>
                    <a:pt x="79" y="270"/>
                  </a:lnTo>
                  <a:lnTo>
                    <a:pt x="90" y="282"/>
                  </a:lnTo>
                  <a:lnTo>
                    <a:pt x="101" y="284"/>
                  </a:lnTo>
                  <a:lnTo>
                    <a:pt x="111" y="295"/>
                  </a:lnTo>
                  <a:lnTo>
                    <a:pt x="106" y="304"/>
                  </a:lnTo>
                  <a:lnTo>
                    <a:pt x="93" y="306"/>
                  </a:lnTo>
                  <a:lnTo>
                    <a:pt x="91" y="295"/>
                  </a:lnTo>
                  <a:lnTo>
                    <a:pt x="76" y="286"/>
                  </a:lnTo>
                  <a:lnTo>
                    <a:pt x="73" y="290"/>
                  </a:lnTo>
                  <a:lnTo>
                    <a:pt x="66" y="282"/>
                  </a:lnTo>
                  <a:lnTo>
                    <a:pt x="62" y="272"/>
                  </a:lnTo>
                  <a:lnTo>
                    <a:pt x="51" y="260"/>
                  </a:lnTo>
                  <a:lnTo>
                    <a:pt x="42" y="250"/>
                  </a:lnTo>
                  <a:lnTo>
                    <a:pt x="40" y="263"/>
                  </a:lnTo>
                  <a:lnTo>
                    <a:pt x="36" y="251"/>
                  </a:lnTo>
                  <a:lnTo>
                    <a:pt x="37" y="238"/>
                  </a:lnTo>
                  <a:lnTo>
                    <a:pt x="41" y="218"/>
                  </a:lnTo>
                  <a:lnTo>
                    <a:pt x="48" y="197"/>
                  </a:lnTo>
                  <a:lnTo>
                    <a:pt x="56" y="177"/>
                  </a:lnTo>
                  <a:lnTo>
                    <a:pt x="47" y="158"/>
                  </a:lnTo>
                  <a:lnTo>
                    <a:pt x="46" y="149"/>
                  </a:lnTo>
                  <a:lnTo>
                    <a:pt x="43" y="137"/>
                  </a:lnTo>
                  <a:lnTo>
                    <a:pt x="29" y="121"/>
                  </a:lnTo>
                  <a:lnTo>
                    <a:pt x="24" y="110"/>
                  </a:lnTo>
                  <a:lnTo>
                    <a:pt x="30" y="106"/>
                  </a:lnTo>
                  <a:lnTo>
                    <a:pt x="34" y="88"/>
                  </a:lnTo>
                  <a:lnTo>
                    <a:pt x="25" y="75"/>
                  </a:lnTo>
                  <a:lnTo>
                    <a:pt x="11" y="60"/>
                  </a:lnTo>
                  <a:lnTo>
                    <a:pt x="0" y="41"/>
                  </a:lnTo>
                  <a:lnTo>
                    <a:pt x="7" y="37"/>
                  </a:lnTo>
                  <a:lnTo>
                    <a:pt x="12" y="15"/>
                  </a:lnTo>
                  <a:lnTo>
                    <a:pt x="25" y="14"/>
                  </a:lnTo>
                  <a:lnTo>
                    <a:pt x="34" y="5"/>
                  </a:lnTo>
                  <a:lnTo>
                    <a:pt x="43" y="0"/>
                  </a:lnTo>
                  <a:lnTo>
                    <a:pt x="52" y="7"/>
                  </a:lnTo>
                  <a:lnTo>
                    <a:pt x="55" y="19"/>
                  </a:lnTo>
                  <a:lnTo>
                    <a:pt x="67" y="20"/>
                  </a:lnTo>
                  <a:lnTo>
                    <a:pt x="66" y="42"/>
                  </a:lnTo>
                  <a:lnTo>
                    <a:pt x="69" y="61"/>
                  </a:lnTo>
                  <a:lnTo>
                    <a:pt x="87" y="48"/>
                  </a:lnTo>
                  <a:lnTo>
                    <a:pt x="93" y="52"/>
                  </a:lnTo>
                  <a:lnTo>
                    <a:pt x="103" y="51"/>
                  </a:lnTo>
                  <a:lnTo>
                    <a:pt x="106" y="44"/>
                  </a:lnTo>
                  <a:lnTo>
                    <a:pt x="120" y="45"/>
                  </a:lnTo>
                  <a:lnTo>
                    <a:pt x="136" y="62"/>
                  </a:lnTo>
                  <a:lnTo>
                    <a:pt x="140" y="83"/>
                  </a:lnTo>
                  <a:lnTo>
                    <a:pt x="157" y="101"/>
                  </a:lnTo>
                  <a:lnTo>
                    <a:pt x="159" y="119"/>
                  </a:lnTo>
                  <a:lnTo>
                    <a:pt x="154" y="128"/>
                  </a:lnTo>
                  <a:lnTo>
                    <a:pt x="136" y="125"/>
                  </a:lnTo>
                  <a:lnTo>
                    <a:pt x="113" y="129"/>
                  </a:lnTo>
                  <a:lnTo>
                    <a:pt x="103" y="146"/>
                  </a:lnTo>
                  <a:lnTo>
                    <a:pt x="110" y="171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1" name="Freeform 193"/>
            <p:cNvSpPr>
              <a:spLocks/>
            </p:cNvSpPr>
            <p:nvPr/>
          </p:nvSpPr>
          <p:spPr bwMode="auto">
            <a:xfrm>
              <a:off x="6002337" y="2559050"/>
              <a:ext cx="219075" cy="139700"/>
            </a:xfrm>
            <a:custGeom>
              <a:avLst/>
              <a:gdLst>
                <a:gd name="T0" fmla="*/ 54 w 138"/>
                <a:gd name="T1" fmla="*/ 15 h 88"/>
                <a:gd name="T2" fmla="*/ 50 w 138"/>
                <a:gd name="T3" fmla="*/ 22 h 88"/>
                <a:gd name="T4" fmla="*/ 30 w 138"/>
                <a:gd name="T5" fmla="*/ 18 h 88"/>
                <a:gd name="T6" fmla="*/ 32 w 138"/>
                <a:gd name="T7" fmla="*/ 30 h 88"/>
                <a:gd name="T8" fmla="*/ 50 w 138"/>
                <a:gd name="T9" fmla="*/ 29 h 88"/>
                <a:gd name="T10" fmla="*/ 73 w 138"/>
                <a:gd name="T11" fmla="*/ 35 h 88"/>
                <a:gd name="T12" fmla="*/ 104 w 138"/>
                <a:gd name="T13" fmla="*/ 32 h 88"/>
                <a:gd name="T14" fmla="*/ 113 w 138"/>
                <a:gd name="T15" fmla="*/ 51 h 88"/>
                <a:gd name="T16" fmla="*/ 119 w 138"/>
                <a:gd name="T17" fmla="*/ 49 h 88"/>
                <a:gd name="T18" fmla="*/ 130 w 138"/>
                <a:gd name="T19" fmla="*/ 54 h 88"/>
                <a:gd name="T20" fmla="*/ 132 w 138"/>
                <a:gd name="T21" fmla="*/ 62 h 88"/>
                <a:gd name="T22" fmla="*/ 138 w 138"/>
                <a:gd name="T23" fmla="*/ 74 h 88"/>
                <a:gd name="T24" fmla="*/ 120 w 138"/>
                <a:gd name="T25" fmla="*/ 74 h 88"/>
                <a:gd name="T26" fmla="*/ 108 w 138"/>
                <a:gd name="T27" fmla="*/ 72 h 88"/>
                <a:gd name="T28" fmla="*/ 99 w 138"/>
                <a:gd name="T29" fmla="*/ 81 h 88"/>
                <a:gd name="T30" fmla="*/ 92 w 138"/>
                <a:gd name="T31" fmla="*/ 83 h 88"/>
                <a:gd name="T32" fmla="*/ 88 w 138"/>
                <a:gd name="T33" fmla="*/ 88 h 88"/>
                <a:gd name="T34" fmla="*/ 79 w 138"/>
                <a:gd name="T35" fmla="*/ 81 h 88"/>
                <a:gd name="T36" fmla="*/ 76 w 138"/>
                <a:gd name="T37" fmla="*/ 64 h 88"/>
                <a:gd name="T38" fmla="*/ 71 w 138"/>
                <a:gd name="T39" fmla="*/ 63 h 88"/>
                <a:gd name="T40" fmla="*/ 71 w 138"/>
                <a:gd name="T41" fmla="*/ 56 h 88"/>
                <a:gd name="T42" fmla="*/ 60 w 138"/>
                <a:gd name="T43" fmla="*/ 51 h 88"/>
                <a:gd name="T44" fmla="*/ 55 w 138"/>
                <a:gd name="T45" fmla="*/ 59 h 88"/>
                <a:gd name="T46" fmla="*/ 55 w 138"/>
                <a:gd name="T47" fmla="*/ 67 h 88"/>
                <a:gd name="T48" fmla="*/ 53 w 138"/>
                <a:gd name="T49" fmla="*/ 70 h 88"/>
                <a:gd name="T50" fmla="*/ 43 w 138"/>
                <a:gd name="T51" fmla="*/ 70 h 88"/>
                <a:gd name="T52" fmla="*/ 40 w 138"/>
                <a:gd name="T53" fmla="*/ 79 h 88"/>
                <a:gd name="T54" fmla="*/ 33 w 138"/>
                <a:gd name="T55" fmla="*/ 75 h 88"/>
                <a:gd name="T56" fmla="*/ 22 w 138"/>
                <a:gd name="T57" fmla="*/ 82 h 88"/>
                <a:gd name="T58" fmla="*/ 16 w 138"/>
                <a:gd name="T59" fmla="*/ 79 h 88"/>
                <a:gd name="T60" fmla="*/ 21 w 138"/>
                <a:gd name="T61" fmla="*/ 58 h 88"/>
                <a:gd name="T62" fmla="*/ 13 w 138"/>
                <a:gd name="T63" fmla="*/ 43 h 88"/>
                <a:gd name="T64" fmla="*/ 0 w 138"/>
                <a:gd name="T65" fmla="*/ 38 h 88"/>
                <a:gd name="T66" fmla="*/ 2 w 138"/>
                <a:gd name="T67" fmla="*/ 29 h 88"/>
                <a:gd name="T68" fmla="*/ 16 w 138"/>
                <a:gd name="T69" fmla="*/ 30 h 88"/>
                <a:gd name="T70" fmla="*/ 21 w 138"/>
                <a:gd name="T71" fmla="*/ 19 h 88"/>
                <a:gd name="T72" fmla="*/ 23 w 138"/>
                <a:gd name="T73" fmla="*/ 5 h 88"/>
                <a:gd name="T74" fmla="*/ 44 w 138"/>
                <a:gd name="T75" fmla="*/ 0 h 88"/>
                <a:gd name="T76" fmla="*/ 43 w 138"/>
                <a:gd name="T77" fmla="*/ 10 h 88"/>
                <a:gd name="T78" fmla="*/ 47 w 138"/>
                <a:gd name="T79" fmla="*/ 16 h 88"/>
                <a:gd name="T80" fmla="*/ 54 w 138"/>
                <a:gd name="T81" fmla="*/ 1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88">
                  <a:moveTo>
                    <a:pt x="54" y="15"/>
                  </a:moveTo>
                  <a:lnTo>
                    <a:pt x="50" y="22"/>
                  </a:lnTo>
                  <a:lnTo>
                    <a:pt x="30" y="18"/>
                  </a:lnTo>
                  <a:lnTo>
                    <a:pt x="32" y="30"/>
                  </a:lnTo>
                  <a:lnTo>
                    <a:pt x="50" y="29"/>
                  </a:lnTo>
                  <a:lnTo>
                    <a:pt x="73" y="35"/>
                  </a:lnTo>
                  <a:lnTo>
                    <a:pt x="104" y="32"/>
                  </a:lnTo>
                  <a:lnTo>
                    <a:pt x="113" y="51"/>
                  </a:lnTo>
                  <a:lnTo>
                    <a:pt x="119" y="49"/>
                  </a:lnTo>
                  <a:lnTo>
                    <a:pt x="130" y="54"/>
                  </a:lnTo>
                  <a:lnTo>
                    <a:pt x="132" y="62"/>
                  </a:lnTo>
                  <a:lnTo>
                    <a:pt x="138" y="74"/>
                  </a:lnTo>
                  <a:lnTo>
                    <a:pt x="120" y="74"/>
                  </a:lnTo>
                  <a:lnTo>
                    <a:pt x="108" y="72"/>
                  </a:lnTo>
                  <a:lnTo>
                    <a:pt x="99" y="81"/>
                  </a:lnTo>
                  <a:lnTo>
                    <a:pt x="92" y="83"/>
                  </a:lnTo>
                  <a:lnTo>
                    <a:pt x="88" y="88"/>
                  </a:lnTo>
                  <a:lnTo>
                    <a:pt x="79" y="81"/>
                  </a:lnTo>
                  <a:lnTo>
                    <a:pt x="76" y="64"/>
                  </a:lnTo>
                  <a:lnTo>
                    <a:pt x="71" y="63"/>
                  </a:lnTo>
                  <a:lnTo>
                    <a:pt x="71" y="56"/>
                  </a:lnTo>
                  <a:lnTo>
                    <a:pt x="60" y="51"/>
                  </a:lnTo>
                  <a:lnTo>
                    <a:pt x="55" y="59"/>
                  </a:lnTo>
                  <a:lnTo>
                    <a:pt x="55" y="67"/>
                  </a:lnTo>
                  <a:lnTo>
                    <a:pt x="53" y="70"/>
                  </a:lnTo>
                  <a:lnTo>
                    <a:pt x="43" y="70"/>
                  </a:lnTo>
                  <a:lnTo>
                    <a:pt x="40" y="79"/>
                  </a:lnTo>
                  <a:lnTo>
                    <a:pt x="33" y="75"/>
                  </a:lnTo>
                  <a:lnTo>
                    <a:pt x="22" y="82"/>
                  </a:lnTo>
                  <a:lnTo>
                    <a:pt x="16" y="79"/>
                  </a:lnTo>
                  <a:lnTo>
                    <a:pt x="21" y="58"/>
                  </a:lnTo>
                  <a:lnTo>
                    <a:pt x="13" y="43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16" y="30"/>
                  </a:lnTo>
                  <a:lnTo>
                    <a:pt x="21" y="19"/>
                  </a:lnTo>
                  <a:lnTo>
                    <a:pt x="23" y="5"/>
                  </a:lnTo>
                  <a:lnTo>
                    <a:pt x="44" y="0"/>
                  </a:lnTo>
                  <a:lnTo>
                    <a:pt x="43" y="10"/>
                  </a:lnTo>
                  <a:lnTo>
                    <a:pt x="47" y="16"/>
                  </a:lnTo>
                  <a:lnTo>
                    <a:pt x="54" y="15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2" name="Freeform 194"/>
            <p:cNvSpPr>
              <a:spLocks/>
            </p:cNvSpPr>
            <p:nvPr/>
          </p:nvSpPr>
          <p:spPr bwMode="auto">
            <a:xfrm>
              <a:off x="5580062" y="2501900"/>
              <a:ext cx="411163" cy="244475"/>
            </a:xfrm>
            <a:custGeom>
              <a:avLst/>
              <a:gdLst>
                <a:gd name="T0" fmla="*/ 176 w 259"/>
                <a:gd name="T1" fmla="*/ 146 h 154"/>
                <a:gd name="T2" fmla="*/ 170 w 259"/>
                <a:gd name="T3" fmla="*/ 129 h 154"/>
                <a:gd name="T4" fmla="*/ 157 w 259"/>
                <a:gd name="T5" fmla="*/ 128 h 154"/>
                <a:gd name="T6" fmla="*/ 134 w 259"/>
                <a:gd name="T7" fmla="*/ 110 h 154"/>
                <a:gd name="T8" fmla="*/ 120 w 259"/>
                <a:gd name="T9" fmla="*/ 107 h 154"/>
                <a:gd name="T10" fmla="*/ 99 w 259"/>
                <a:gd name="T11" fmla="*/ 97 h 154"/>
                <a:gd name="T12" fmla="*/ 86 w 259"/>
                <a:gd name="T13" fmla="*/ 95 h 154"/>
                <a:gd name="T14" fmla="*/ 79 w 259"/>
                <a:gd name="T15" fmla="*/ 99 h 154"/>
                <a:gd name="T16" fmla="*/ 68 w 259"/>
                <a:gd name="T17" fmla="*/ 98 h 154"/>
                <a:gd name="T18" fmla="*/ 58 w 259"/>
                <a:gd name="T19" fmla="*/ 110 h 154"/>
                <a:gd name="T20" fmla="*/ 44 w 259"/>
                <a:gd name="T21" fmla="*/ 114 h 154"/>
                <a:gd name="T22" fmla="*/ 38 w 259"/>
                <a:gd name="T23" fmla="*/ 100 h 154"/>
                <a:gd name="T24" fmla="*/ 36 w 259"/>
                <a:gd name="T25" fmla="*/ 78 h 154"/>
                <a:gd name="T26" fmla="*/ 21 w 259"/>
                <a:gd name="T27" fmla="*/ 71 h 154"/>
                <a:gd name="T28" fmla="*/ 23 w 259"/>
                <a:gd name="T29" fmla="*/ 57 h 154"/>
                <a:gd name="T30" fmla="*/ 11 w 259"/>
                <a:gd name="T31" fmla="*/ 56 h 154"/>
                <a:gd name="T32" fmla="*/ 11 w 259"/>
                <a:gd name="T33" fmla="*/ 38 h 154"/>
                <a:gd name="T34" fmla="*/ 28 w 259"/>
                <a:gd name="T35" fmla="*/ 43 h 154"/>
                <a:gd name="T36" fmla="*/ 41 w 259"/>
                <a:gd name="T37" fmla="*/ 37 h 154"/>
                <a:gd name="T38" fmla="*/ 27 w 259"/>
                <a:gd name="T39" fmla="*/ 25 h 154"/>
                <a:gd name="T40" fmla="*/ 19 w 259"/>
                <a:gd name="T41" fmla="*/ 13 h 154"/>
                <a:gd name="T42" fmla="*/ 7 w 259"/>
                <a:gd name="T43" fmla="*/ 18 h 154"/>
                <a:gd name="T44" fmla="*/ 8 w 259"/>
                <a:gd name="T45" fmla="*/ 33 h 154"/>
                <a:gd name="T46" fmla="*/ 0 w 259"/>
                <a:gd name="T47" fmla="*/ 20 h 154"/>
                <a:gd name="T48" fmla="*/ 6 w 259"/>
                <a:gd name="T49" fmla="*/ 13 h 154"/>
                <a:gd name="T50" fmla="*/ 24 w 259"/>
                <a:gd name="T51" fmla="*/ 9 h 154"/>
                <a:gd name="T52" fmla="*/ 37 w 259"/>
                <a:gd name="T53" fmla="*/ 14 h 154"/>
                <a:gd name="T54" fmla="*/ 52 w 259"/>
                <a:gd name="T55" fmla="*/ 30 h 154"/>
                <a:gd name="T56" fmla="*/ 61 w 259"/>
                <a:gd name="T57" fmla="*/ 29 h 154"/>
                <a:gd name="T58" fmla="*/ 80 w 259"/>
                <a:gd name="T59" fmla="*/ 29 h 154"/>
                <a:gd name="T60" fmla="*/ 74 w 259"/>
                <a:gd name="T61" fmla="*/ 19 h 154"/>
                <a:gd name="T62" fmla="*/ 87 w 259"/>
                <a:gd name="T63" fmla="*/ 12 h 154"/>
                <a:gd name="T64" fmla="*/ 98 w 259"/>
                <a:gd name="T65" fmla="*/ 0 h 154"/>
                <a:gd name="T66" fmla="*/ 123 w 259"/>
                <a:gd name="T67" fmla="*/ 11 h 154"/>
                <a:gd name="T68" fmla="*/ 129 w 259"/>
                <a:gd name="T69" fmla="*/ 27 h 154"/>
                <a:gd name="T70" fmla="*/ 137 w 259"/>
                <a:gd name="T71" fmla="*/ 31 h 154"/>
                <a:gd name="T72" fmla="*/ 155 w 259"/>
                <a:gd name="T73" fmla="*/ 30 h 154"/>
                <a:gd name="T74" fmla="*/ 161 w 259"/>
                <a:gd name="T75" fmla="*/ 34 h 154"/>
                <a:gd name="T76" fmla="*/ 175 w 259"/>
                <a:gd name="T77" fmla="*/ 55 h 154"/>
                <a:gd name="T78" fmla="*/ 198 w 259"/>
                <a:gd name="T79" fmla="*/ 69 h 154"/>
                <a:gd name="T80" fmla="*/ 211 w 259"/>
                <a:gd name="T81" fmla="*/ 79 h 154"/>
                <a:gd name="T82" fmla="*/ 231 w 259"/>
                <a:gd name="T83" fmla="*/ 89 h 154"/>
                <a:gd name="T84" fmla="*/ 256 w 259"/>
                <a:gd name="T85" fmla="*/ 98 h 154"/>
                <a:gd name="T86" fmla="*/ 259 w 259"/>
                <a:gd name="T87" fmla="*/ 111 h 154"/>
                <a:gd name="T88" fmla="*/ 254 w 259"/>
                <a:gd name="T89" fmla="*/ 110 h 154"/>
                <a:gd name="T90" fmla="*/ 244 w 259"/>
                <a:gd name="T91" fmla="*/ 105 h 154"/>
                <a:gd name="T92" fmla="*/ 243 w 259"/>
                <a:gd name="T93" fmla="*/ 112 h 154"/>
                <a:gd name="T94" fmla="*/ 230 w 259"/>
                <a:gd name="T95" fmla="*/ 116 h 154"/>
                <a:gd name="T96" fmla="*/ 230 w 259"/>
                <a:gd name="T97" fmla="*/ 133 h 154"/>
                <a:gd name="T98" fmla="*/ 222 w 259"/>
                <a:gd name="T99" fmla="*/ 139 h 154"/>
                <a:gd name="T100" fmla="*/ 209 w 259"/>
                <a:gd name="T101" fmla="*/ 142 h 154"/>
                <a:gd name="T102" fmla="*/ 207 w 259"/>
                <a:gd name="T103" fmla="*/ 151 h 154"/>
                <a:gd name="T104" fmla="*/ 195 w 259"/>
                <a:gd name="T105" fmla="*/ 154 h 154"/>
                <a:gd name="T106" fmla="*/ 176 w 259"/>
                <a:gd name="T107" fmla="*/ 14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9" h="154">
                  <a:moveTo>
                    <a:pt x="176" y="146"/>
                  </a:moveTo>
                  <a:lnTo>
                    <a:pt x="170" y="129"/>
                  </a:lnTo>
                  <a:lnTo>
                    <a:pt x="157" y="128"/>
                  </a:lnTo>
                  <a:lnTo>
                    <a:pt x="134" y="110"/>
                  </a:lnTo>
                  <a:lnTo>
                    <a:pt x="120" y="107"/>
                  </a:lnTo>
                  <a:lnTo>
                    <a:pt x="99" y="97"/>
                  </a:lnTo>
                  <a:lnTo>
                    <a:pt x="86" y="95"/>
                  </a:lnTo>
                  <a:lnTo>
                    <a:pt x="79" y="99"/>
                  </a:lnTo>
                  <a:lnTo>
                    <a:pt x="68" y="98"/>
                  </a:lnTo>
                  <a:lnTo>
                    <a:pt x="58" y="110"/>
                  </a:lnTo>
                  <a:lnTo>
                    <a:pt x="44" y="114"/>
                  </a:lnTo>
                  <a:lnTo>
                    <a:pt x="38" y="100"/>
                  </a:lnTo>
                  <a:lnTo>
                    <a:pt x="36" y="78"/>
                  </a:lnTo>
                  <a:lnTo>
                    <a:pt x="21" y="71"/>
                  </a:lnTo>
                  <a:lnTo>
                    <a:pt x="23" y="57"/>
                  </a:lnTo>
                  <a:lnTo>
                    <a:pt x="11" y="56"/>
                  </a:lnTo>
                  <a:lnTo>
                    <a:pt x="11" y="38"/>
                  </a:lnTo>
                  <a:lnTo>
                    <a:pt x="28" y="43"/>
                  </a:lnTo>
                  <a:lnTo>
                    <a:pt x="41" y="37"/>
                  </a:lnTo>
                  <a:lnTo>
                    <a:pt x="27" y="25"/>
                  </a:lnTo>
                  <a:lnTo>
                    <a:pt x="19" y="13"/>
                  </a:lnTo>
                  <a:lnTo>
                    <a:pt x="7" y="18"/>
                  </a:lnTo>
                  <a:lnTo>
                    <a:pt x="8" y="33"/>
                  </a:lnTo>
                  <a:lnTo>
                    <a:pt x="0" y="20"/>
                  </a:lnTo>
                  <a:lnTo>
                    <a:pt x="6" y="13"/>
                  </a:lnTo>
                  <a:lnTo>
                    <a:pt x="24" y="9"/>
                  </a:lnTo>
                  <a:lnTo>
                    <a:pt x="37" y="14"/>
                  </a:lnTo>
                  <a:lnTo>
                    <a:pt x="52" y="30"/>
                  </a:lnTo>
                  <a:lnTo>
                    <a:pt x="61" y="29"/>
                  </a:lnTo>
                  <a:lnTo>
                    <a:pt x="80" y="29"/>
                  </a:lnTo>
                  <a:lnTo>
                    <a:pt x="74" y="19"/>
                  </a:lnTo>
                  <a:lnTo>
                    <a:pt x="87" y="12"/>
                  </a:lnTo>
                  <a:lnTo>
                    <a:pt x="98" y="0"/>
                  </a:lnTo>
                  <a:lnTo>
                    <a:pt x="123" y="11"/>
                  </a:lnTo>
                  <a:lnTo>
                    <a:pt x="129" y="27"/>
                  </a:lnTo>
                  <a:lnTo>
                    <a:pt x="137" y="31"/>
                  </a:lnTo>
                  <a:lnTo>
                    <a:pt x="155" y="30"/>
                  </a:lnTo>
                  <a:lnTo>
                    <a:pt x="161" y="34"/>
                  </a:lnTo>
                  <a:lnTo>
                    <a:pt x="175" y="55"/>
                  </a:lnTo>
                  <a:lnTo>
                    <a:pt x="198" y="69"/>
                  </a:lnTo>
                  <a:lnTo>
                    <a:pt x="211" y="79"/>
                  </a:lnTo>
                  <a:lnTo>
                    <a:pt x="231" y="89"/>
                  </a:lnTo>
                  <a:lnTo>
                    <a:pt x="256" y="98"/>
                  </a:lnTo>
                  <a:lnTo>
                    <a:pt x="259" y="111"/>
                  </a:lnTo>
                  <a:lnTo>
                    <a:pt x="254" y="110"/>
                  </a:lnTo>
                  <a:lnTo>
                    <a:pt x="244" y="105"/>
                  </a:lnTo>
                  <a:lnTo>
                    <a:pt x="243" y="112"/>
                  </a:lnTo>
                  <a:lnTo>
                    <a:pt x="230" y="116"/>
                  </a:lnTo>
                  <a:lnTo>
                    <a:pt x="230" y="133"/>
                  </a:lnTo>
                  <a:lnTo>
                    <a:pt x="222" y="139"/>
                  </a:lnTo>
                  <a:lnTo>
                    <a:pt x="209" y="142"/>
                  </a:lnTo>
                  <a:lnTo>
                    <a:pt x="207" y="151"/>
                  </a:lnTo>
                  <a:lnTo>
                    <a:pt x="195" y="154"/>
                  </a:lnTo>
                  <a:lnTo>
                    <a:pt x="176" y="146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3" name="Freeform 195"/>
            <p:cNvSpPr>
              <a:spLocks/>
            </p:cNvSpPr>
            <p:nvPr/>
          </p:nvSpPr>
          <p:spPr bwMode="auto">
            <a:xfrm>
              <a:off x="7815262" y="4181475"/>
              <a:ext cx="69850" cy="36513"/>
            </a:xfrm>
            <a:custGeom>
              <a:avLst/>
              <a:gdLst>
                <a:gd name="T0" fmla="*/ 0 w 44"/>
                <a:gd name="T1" fmla="*/ 13 h 23"/>
                <a:gd name="T2" fmla="*/ 2 w 44"/>
                <a:gd name="T3" fmla="*/ 8 h 23"/>
                <a:gd name="T4" fmla="*/ 19 w 44"/>
                <a:gd name="T5" fmla="*/ 4 h 23"/>
                <a:gd name="T6" fmla="*/ 32 w 44"/>
                <a:gd name="T7" fmla="*/ 3 h 23"/>
                <a:gd name="T8" fmla="*/ 37 w 44"/>
                <a:gd name="T9" fmla="*/ 0 h 23"/>
                <a:gd name="T10" fmla="*/ 44 w 44"/>
                <a:gd name="T11" fmla="*/ 3 h 23"/>
                <a:gd name="T12" fmla="*/ 37 w 44"/>
                <a:gd name="T13" fmla="*/ 9 h 23"/>
                <a:gd name="T14" fmla="*/ 17 w 44"/>
                <a:gd name="T15" fmla="*/ 18 h 23"/>
                <a:gd name="T16" fmla="*/ 1 w 44"/>
                <a:gd name="T17" fmla="*/ 23 h 23"/>
                <a:gd name="T18" fmla="*/ 1 w 44"/>
                <a:gd name="T19" fmla="*/ 17 h 23"/>
                <a:gd name="T20" fmla="*/ 0 w 44"/>
                <a:gd name="T21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3">
                  <a:moveTo>
                    <a:pt x="0" y="13"/>
                  </a:moveTo>
                  <a:lnTo>
                    <a:pt x="2" y="8"/>
                  </a:lnTo>
                  <a:lnTo>
                    <a:pt x="19" y="4"/>
                  </a:lnTo>
                  <a:lnTo>
                    <a:pt x="32" y="3"/>
                  </a:lnTo>
                  <a:lnTo>
                    <a:pt x="37" y="0"/>
                  </a:lnTo>
                  <a:lnTo>
                    <a:pt x="44" y="3"/>
                  </a:lnTo>
                  <a:lnTo>
                    <a:pt x="37" y="9"/>
                  </a:lnTo>
                  <a:lnTo>
                    <a:pt x="17" y="18"/>
                  </a:lnTo>
                  <a:lnTo>
                    <a:pt x="1" y="23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4" name="Freeform 196"/>
            <p:cNvSpPr>
              <a:spLocks/>
            </p:cNvSpPr>
            <p:nvPr/>
          </p:nvSpPr>
          <p:spPr bwMode="auto">
            <a:xfrm>
              <a:off x="2382837" y="3549650"/>
              <a:ext cx="31750" cy="30163"/>
            </a:xfrm>
            <a:custGeom>
              <a:avLst/>
              <a:gdLst>
                <a:gd name="T0" fmla="*/ 6 w 20"/>
                <a:gd name="T1" fmla="*/ 3 h 19"/>
                <a:gd name="T2" fmla="*/ 16 w 20"/>
                <a:gd name="T3" fmla="*/ 0 h 19"/>
                <a:gd name="T4" fmla="*/ 20 w 20"/>
                <a:gd name="T5" fmla="*/ 1 h 19"/>
                <a:gd name="T6" fmla="*/ 19 w 20"/>
                <a:gd name="T7" fmla="*/ 16 h 19"/>
                <a:gd name="T8" fmla="*/ 3 w 20"/>
                <a:gd name="T9" fmla="*/ 19 h 19"/>
                <a:gd name="T10" fmla="*/ 0 w 20"/>
                <a:gd name="T11" fmla="*/ 17 h 19"/>
                <a:gd name="T12" fmla="*/ 6 w 20"/>
                <a:gd name="T13" fmla="*/ 11 h 19"/>
                <a:gd name="T14" fmla="*/ 6 w 20"/>
                <a:gd name="T1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9">
                  <a:moveTo>
                    <a:pt x="6" y="3"/>
                  </a:moveTo>
                  <a:lnTo>
                    <a:pt x="16" y="0"/>
                  </a:lnTo>
                  <a:lnTo>
                    <a:pt x="20" y="1"/>
                  </a:lnTo>
                  <a:lnTo>
                    <a:pt x="19" y="16"/>
                  </a:lnTo>
                  <a:lnTo>
                    <a:pt x="3" y="19"/>
                  </a:lnTo>
                  <a:lnTo>
                    <a:pt x="0" y="17"/>
                  </a:lnTo>
                  <a:lnTo>
                    <a:pt x="6" y="11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5" name="Freeform 197"/>
            <p:cNvSpPr>
              <a:spLocks/>
            </p:cNvSpPr>
            <p:nvPr/>
          </p:nvSpPr>
          <p:spPr bwMode="auto">
            <a:xfrm>
              <a:off x="4389437" y="2678112"/>
              <a:ext cx="111125" cy="231775"/>
            </a:xfrm>
            <a:custGeom>
              <a:avLst/>
              <a:gdLst>
                <a:gd name="T0" fmla="*/ 36 w 70"/>
                <a:gd name="T1" fmla="*/ 146 h 146"/>
                <a:gd name="T2" fmla="*/ 28 w 70"/>
                <a:gd name="T3" fmla="*/ 109 h 146"/>
                <a:gd name="T4" fmla="*/ 17 w 70"/>
                <a:gd name="T5" fmla="*/ 100 h 146"/>
                <a:gd name="T6" fmla="*/ 17 w 70"/>
                <a:gd name="T7" fmla="*/ 95 h 146"/>
                <a:gd name="T8" fmla="*/ 2 w 70"/>
                <a:gd name="T9" fmla="*/ 83 h 146"/>
                <a:gd name="T10" fmla="*/ 0 w 70"/>
                <a:gd name="T11" fmla="*/ 67 h 146"/>
                <a:gd name="T12" fmla="*/ 10 w 70"/>
                <a:gd name="T13" fmla="*/ 56 h 146"/>
                <a:gd name="T14" fmla="*/ 14 w 70"/>
                <a:gd name="T15" fmla="*/ 39 h 146"/>
                <a:gd name="T16" fmla="*/ 11 w 70"/>
                <a:gd name="T17" fmla="*/ 19 h 146"/>
                <a:gd name="T18" fmla="*/ 14 w 70"/>
                <a:gd name="T19" fmla="*/ 8 h 146"/>
                <a:gd name="T20" fmla="*/ 32 w 70"/>
                <a:gd name="T21" fmla="*/ 0 h 146"/>
                <a:gd name="T22" fmla="*/ 44 w 70"/>
                <a:gd name="T23" fmla="*/ 3 h 146"/>
                <a:gd name="T24" fmla="*/ 44 w 70"/>
                <a:gd name="T25" fmla="*/ 13 h 146"/>
                <a:gd name="T26" fmla="*/ 59 w 70"/>
                <a:gd name="T27" fmla="*/ 6 h 146"/>
                <a:gd name="T28" fmla="*/ 60 w 70"/>
                <a:gd name="T29" fmla="*/ 9 h 146"/>
                <a:gd name="T30" fmla="*/ 52 w 70"/>
                <a:gd name="T31" fmla="*/ 19 h 146"/>
                <a:gd name="T32" fmla="*/ 52 w 70"/>
                <a:gd name="T33" fmla="*/ 29 h 146"/>
                <a:gd name="T34" fmla="*/ 58 w 70"/>
                <a:gd name="T35" fmla="*/ 34 h 146"/>
                <a:gd name="T36" fmla="*/ 56 w 70"/>
                <a:gd name="T37" fmla="*/ 52 h 146"/>
                <a:gd name="T38" fmla="*/ 45 w 70"/>
                <a:gd name="T39" fmla="*/ 63 h 146"/>
                <a:gd name="T40" fmla="*/ 49 w 70"/>
                <a:gd name="T41" fmla="*/ 74 h 146"/>
                <a:gd name="T42" fmla="*/ 58 w 70"/>
                <a:gd name="T43" fmla="*/ 74 h 146"/>
                <a:gd name="T44" fmla="*/ 63 w 70"/>
                <a:gd name="T45" fmla="*/ 84 h 146"/>
                <a:gd name="T46" fmla="*/ 70 w 70"/>
                <a:gd name="T47" fmla="*/ 87 h 146"/>
                <a:gd name="T48" fmla="*/ 69 w 70"/>
                <a:gd name="T49" fmla="*/ 103 h 146"/>
                <a:gd name="T50" fmla="*/ 61 w 70"/>
                <a:gd name="T51" fmla="*/ 109 h 146"/>
                <a:gd name="T52" fmla="*/ 56 w 70"/>
                <a:gd name="T53" fmla="*/ 116 h 146"/>
                <a:gd name="T54" fmla="*/ 44 w 70"/>
                <a:gd name="T55" fmla="*/ 124 h 146"/>
                <a:gd name="T56" fmla="*/ 46 w 70"/>
                <a:gd name="T57" fmla="*/ 132 h 146"/>
                <a:gd name="T58" fmla="*/ 45 w 70"/>
                <a:gd name="T59" fmla="*/ 141 h 146"/>
                <a:gd name="T60" fmla="*/ 36 w 70"/>
                <a:gd name="T61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146">
                  <a:moveTo>
                    <a:pt x="36" y="146"/>
                  </a:moveTo>
                  <a:lnTo>
                    <a:pt x="28" y="109"/>
                  </a:lnTo>
                  <a:lnTo>
                    <a:pt x="17" y="100"/>
                  </a:lnTo>
                  <a:lnTo>
                    <a:pt x="17" y="95"/>
                  </a:lnTo>
                  <a:lnTo>
                    <a:pt x="2" y="83"/>
                  </a:lnTo>
                  <a:lnTo>
                    <a:pt x="0" y="67"/>
                  </a:lnTo>
                  <a:lnTo>
                    <a:pt x="10" y="56"/>
                  </a:lnTo>
                  <a:lnTo>
                    <a:pt x="14" y="39"/>
                  </a:lnTo>
                  <a:lnTo>
                    <a:pt x="11" y="19"/>
                  </a:lnTo>
                  <a:lnTo>
                    <a:pt x="14" y="8"/>
                  </a:lnTo>
                  <a:lnTo>
                    <a:pt x="32" y="0"/>
                  </a:lnTo>
                  <a:lnTo>
                    <a:pt x="44" y="3"/>
                  </a:lnTo>
                  <a:lnTo>
                    <a:pt x="44" y="13"/>
                  </a:lnTo>
                  <a:lnTo>
                    <a:pt x="59" y="6"/>
                  </a:lnTo>
                  <a:lnTo>
                    <a:pt x="60" y="9"/>
                  </a:lnTo>
                  <a:lnTo>
                    <a:pt x="52" y="19"/>
                  </a:lnTo>
                  <a:lnTo>
                    <a:pt x="52" y="29"/>
                  </a:lnTo>
                  <a:lnTo>
                    <a:pt x="58" y="34"/>
                  </a:lnTo>
                  <a:lnTo>
                    <a:pt x="56" y="52"/>
                  </a:lnTo>
                  <a:lnTo>
                    <a:pt x="45" y="63"/>
                  </a:lnTo>
                  <a:lnTo>
                    <a:pt x="49" y="74"/>
                  </a:lnTo>
                  <a:lnTo>
                    <a:pt x="58" y="74"/>
                  </a:lnTo>
                  <a:lnTo>
                    <a:pt x="63" y="84"/>
                  </a:lnTo>
                  <a:lnTo>
                    <a:pt x="70" y="87"/>
                  </a:lnTo>
                  <a:lnTo>
                    <a:pt x="69" y="103"/>
                  </a:lnTo>
                  <a:lnTo>
                    <a:pt x="61" y="109"/>
                  </a:lnTo>
                  <a:lnTo>
                    <a:pt x="56" y="116"/>
                  </a:lnTo>
                  <a:lnTo>
                    <a:pt x="44" y="124"/>
                  </a:lnTo>
                  <a:lnTo>
                    <a:pt x="46" y="132"/>
                  </a:lnTo>
                  <a:lnTo>
                    <a:pt x="45" y="141"/>
                  </a:lnTo>
                  <a:lnTo>
                    <a:pt x="36" y="146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6" name="Freeform 198"/>
            <p:cNvSpPr>
              <a:spLocks/>
            </p:cNvSpPr>
            <p:nvPr/>
          </p:nvSpPr>
          <p:spPr bwMode="auto">
            <a:xfrm>
              <a:off x="4886325" y="2524125"/>
              <a:ext cx="514350" cy="204788"/>
            </a:xfrm>
            <a:custGeom>
              <a:avLst/>
              <a:gdLst>
                <a:gd name="T0" fmla="*/ 177 w 324"/>
                <a:gd name="T1" fmla="*/ 15 h 129"/>
                <a:gd name="T2" fmla="*/ 202 w 324"/>
                <a:gd name="T3" fmla="*/ 23 h 129"/>
                <a:gd name="T4" fmla="*/ 222 w 324"/>
                <a:gd name="T5" fmla="*/ 20 h 129"/>
                <a:gd name="T6" fmla="*/ 236 w 324"/>
                <a:gd name="T7" fmla="*/ 22 h 129"/>
                <a:gd name="T8" fmla="*/ 254 w 324"/>
                <a:gd name="T9" fmla="*/ 11 h 129"/>
                <a:gd name="T10" fmla="*/ 272 w 324"/>
                <a:gd name="T11" fmla="*/ 10 h 129"/>
                <a:gd name="T12" fmla="*/ 290 w 324"/>
                <a:gd name="T13" fmla="*/ 20 h 129"/>
                <a:gd name="T14" fmla="*/ 294 w 324"/>
                <a:gd name="T15" fmla="*/ 27 h 129"/>
                <a:gd name="T16" fmla="*/ 294 w 324"/>
                <a:gd name="T17" fmla="*/ 37 h 129"/>
                <a:gd name="T18" fmla="*/ 308 w 324"/>
                <a:gd name="T19" fmla="*/ 42 h 129"/>
                <a:gd name="T20" fmla="*/ 316 w 324"/>
                <a:gd name="T21" fmla="*/ 48 h 129"/>
                <a:gd name="T22" fmla="*/ 305 w 324"/>
                <a:gd name="T23" fmla="*/ 54 h 129"/>
                <a:gd name="T24" fmla="*/ 314 w 324"/>
                <a:gd name="T25" fmla="*/ 78 h 129"/>
                <a:gd name="T26" fmla="*/ 312 w 324"/>
                <a:gd name="T27" fmla="*/ 84 h 129"/>
                <a:gd name="T28" fmla="*/ 324 w 324"/>
                <a:gd name="T29" fmla="*/ 101 h 129"/>
                <a:gd name="T30" fmla="*/ 316 w 324"/>
                <a:gd name="T31" fmla="*/ 104 h 129"/>
                <a:gd name="T32" fmla="*/ 310 w 324"/>
                <a:gd name="T33" fmla="*/ 99 h 129"/>
                <a:gd name="T34" fmla="*/ 289 w 324"/>
                <a:gd name="T35" fmla="*/ 96 h 129"/>
                <a:gd name="T36" fmla="*/ 282 w 324"/>
                <a:gd name="T37" fmla="*/ 100 h 129"/>
                <a:gd name="T38" fmla="*/ 263 w 324"/>
                <a:gd name="T39" fmla="*/ 103 h 129"/>
                <a:gd name="T40" fmla="*/ 254 w 324"/>
                <a:gd name="T41" fmla="*/ 103 h 129"/>
                <a:gd name="T42" fmla="*/ 235 w 324"/>
                <a:gd name="T43" fmla="*/ 110 h 129"/>
                <a:gd name="T44" fmla="*/ 221 w 324"/>
                <a:gd name="T45" fmla="*/ 110 h 129"/>
                <a:gd name="T46" fmla="*/ 212 w 324"/>
                <a:gd name="T47" fmla="*/ 106 h 129"/>
                <a:gd name="T48" fmla="*/ 193 w 324"/>
                <a:gd name="T49" fmla="*/ 112 h 129"/>
                <a:gd name="T50" fmla="*/ 187 w 324"/>
                <a:gd name="T51" fmla="*/ 108 h 129"/>
                <a:gd name="T52" fmla="*/ 188 w 324"/>
                <a:gd name="T53" fmla="*/ 120 h 129"/>
                <a:gd name="T54" fmla="*/ 184 w 324"/>
                <a:gd name="T55" fmla="*/ 124 h 129"/>
                <a:gd name="T56" fmla="*/ 180 w 324"/>
                <a:gd name="T57" fmla="*/ 129 h 129"/>
                <a:gd name="T58" fmla="*/ 172 w 324"/>
                <a:gd name="T59" fmla="*/ 119 h 129"/>
                <a:gd name="T60" fmla="*/ 178 w 324"/>
                <a:gd name="T61" fmla="*/ 112 h 129"/>
                <a:gd name="T62" fmla="*/ 167 w 324"/>
                <a:gd name="T63" fmla="*/ 113 h 129"/>
                <a:gd name="T64" fmla="*/ 153 w 324"/>
                <a:gd name="T65" fmla="*/ 109 h 129"/>
                <a:gd name="T66" fmla="*/ 142 w 324"/>
                <a:gd name="T67" fmla="*/ 120 h 129"/>
                <a:gd name="T68" fmla="*/ 116 w 324"/>
                <a:gd name="T69" fmla="*/ 123 h 129"/>
                <a:gd name="T70" fmla="*/ 101 w 324"/>
                <a:gd name="T71" fmla="*/ 112 h 129"/>
                <a:gd name="T72" fmla="*/ 82 w 324"/>
                <a:gd name="T73" fmla="*/ 111 h 129"/>
                <a:gd name="T74" fmla="*/ 80 w 324"/>
                <a:gd name="T75" fmla="*/ 120 h 129"/>
                <a:gd name="T76" fmla="*/ 68 w 324"/>
                <a:gd name="T77" fmla="*/ 122 h 129"/>
                <a:gd name="T78" fmla="*/ 50 w 324"/>
                <a:gd name="T79" fmla="*/ 111 h 129"/>
                <a:gd name="T80" fmla="*/ 31 w 324"/>
                <a:gd name="T81" fmla="*/ 111 h 129"/>
                <a:gd name="T82" fmla="*/ 19 w 324"/>
                <a:gd name="T83" fmla="*/ 91 h 129"/>
                <a:gd name="T84" fmla="*/ 6 w 324"/>
                <a:gd name="T85" fmla="*/ 79 h 129"/>
                <a:gd name="T86" fmla="*/ 12 w 324"/>
                <a:gd name="T87" fmla="*/ 63 h 129"/>
                <a:gd name="T88" fmla="*/ 0 w 324"/>
                <a:gd name="T89" fmla="*/ 53 h 129"/>
                <a:gd name="T90" fmla="*/ 17 w 324"/>
                <a:gd name="T91" fmla="*/ 34 h 129"/>
                <a:gd name="T92" fmla="*/ 43 w 324"/>
                <a:gd name="T93" fmla="*/ 33 h 129"/>
                <a:gd name="T94" fmla="*/ 48 w 324"/>
                <a:gd name="T95" fmla="*/ 17 h 129"/>
                <a:gd name="T96" fmla="*/ 81 w 324"/>
                <a:gd name="T97" fmla="*/ 20 h 129"/>
                <a:gd name="T98" fmla="*/ 99 w 324"/>
                <a:gd name="T99" fmla="*/ 7 h 129"/>
                <a:gd name="T100" fmla="*/ 118 w 324"/>
                <a:gd name="T101" fmla="*/ 1 h 129"/>
                <a:gd name="T102" fmla="*/ 145 w 324"/>
                <a:gd name="T103" fmla="*/ 0 h 129"/>
                <a:gd name="T104" fmla="*/ 177 w 324"/>
                <a:gd name="T105" fmla="*/ 1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4" h="129">
                  <a:moveTo>
                    <a:pt x="177" y="15"/>
                  </a:moveTo>
                  <a:lnTo>
                    <a:pt x="202" y="23"/>
                  </a:lnTo>
                  <a:lnTo>
                    <a:pt x="222" y="20"/>
                  </a:lnTo>
                  <a:lnTo>
                    <a:pt x="236" y="22"/>
                  </a:lnTo>
                  <a:lnTo>
                    <a:pt x="254" y="11"/>
                  </a:lnTo>
                  <a:lnTo>
                    <a:pt x="272" y="10"/>
                  </a:lnTo>
                  <a:lnTo>
                    <a:pt x="290" y="20"/>
                  </a:lnTo>
                  <a:lnTo>
                    <a:pt x="294" y="27"/>
                  </a:lnTo>
                  <a:lnTo>
                    <a:pt x="294" y="37"/>
                  </a:lnTo>
                  <a:lnTo>
                    <a:pt x="308" y="42"/>
                  </a:lnTo>
                  <a:lnTo>
                    <a:pt x="316" y="48"/>
                  </a:lnTo>
                  <a:lnTo>
                    <a:pt x="305" y="54"/>
                  </a:lnTo>
                  <a:lnTo>
                    <a:pt x="314" y="78"/>
                  </a:lnTo>
                  <a:lnTo>
                    <a:pt x="312" y="84"/>
                  </a:lnTo>
                  <a:lnTo>
                    <a:pt x="324" y="101"/>
                  </a:lnTo>
                  <a:lnTo>
                    <a:pt x="316" y="104"/>
                  </a:lnTo>
                  <a:lnTo>
                    <a:pt x="310" y="99"/>
                  </a:lnTo>
                  <a:lnTo>
                    <a:pt x="289" y="96"/>
                  </a:lnTo>
                  <a:lnTo>
                    <a:pt x="282" y="100"/>
                  </a:lnTo>
                  <a:lnTo>
                    <a:pt x="263" y="103"/>
                  </a:lnTo>
                  <a:lnTo>
                    <a:pt x="254" y="103"/>
                  </a:lnTo>
                  <a:lnTo>
                    <a:pt x="235" y="110"/>
                  </a:lnTo>
                  <a:lnTo>
                    <a:pt x="221" y="110"/>
                  </a:lnTo>
                  <a:lnTo>
                    <a:pt x="212" y="106"/>
                  </a:lnTo>
                  <a:lnTo>
                    <a:pt x="193" y="112"/>
                  </a:lnTo>
                  <a:lnTo>
                    <a:pt x="187" y="108"/>
                  </a:lnTo>
                  <a:lnTo>
                    <a:pt x="188" y="120"/>
                  </a:lnTo>
                  <a:lnTo>
                    <a:pt x="184" y="124"/>
                  </a:lnTo>
                  <a:lnTo>
                    <a:pt x="180" y="129"/>
                  </a:lnTo>
                  <a:lnTo>
                    <a:pt x="172" y="119"/>
                  </a:lnTo>
                  <a:lnTo>
                    <a:pt x="178" y="112"/>
                  </a:lnTo>
                  <a:lnTo>
                    <a:pt x="167" y="113"/>
                  </a:lnTo>
                  <a:lnTo>
                    <a:pt x="153" y="109"/>
                  </a:lnTo>
                  <a:lnTo>
                    <a:pt x="142" y="120"/>
                  </a:lnTo>
                  <a:lnTo>
                    <a:pt x="116" y="123"/>
                  </a:lnTo>
                  <a:lnTo>
                    <a:pt x="101" y="112"/>
                  </a:lnTo>
                  <a:lnTo>
                    <a:pt x="82" y="111"/>
                  </a:lnTo>
                  <a:lnTo>
                    <a:pt x="80" y="120"/>
                  </a:lnTo>
                  <a:lnTo>
                    <a:pt x="68" y="122"/>
                  </a:lnTo>
                  <a:lnTo>
                    <a:pt x="50" y="111"/>
                  </a:lnTo>
                  <a:lnTo>
                    <a:pt x="31" y="111"/>
                  </a:lnTo>
                  <a:lnTo>
                    <a:pt x="19" y="91"/>
                  </a:lnTo>
                  <a:lnTo>
                    <a:pt x="6" y="79"/>
                  </a:lnTo>
                  <a:lnTo>
                    <a:pt x="12" y="63"/>
                  </a:lnTo>
                  <a:lnTo>
                    <a:pt x="0" y="53"/>
                  </a:lnTo>
                  <a:lnTo>
                    <a:pt x="17" y="34"/>
                  </a:lnTo>
                  <a:lnTo>
                    <a:pt x="43" y="33"/>
                  </a:lnTo>
                  <a:lnTo>
                    <a:pt x="48" y="17"/>
                  </a:lnTo>
                  <a:lnTo>
                    <a:pt x="81" y="20"/>
                  </a:lnTo>
                  <a:lnTo>
                    <a:pt x="99" y="7"/>
                  </a:lnTo>
                  <a:lnTo>
                    <a:pt x="118" y="1"/>
                  </a:lnTo>
                  <a:lnTo>
                    <a:pt x="145" y="0"/>
                  </a:lnTo>
                  <a:lnTo>
                    <a:pt x="177" y="15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7" name="Freeform 199"/>
            <p:cNvSpPr>
              <a:spLocks/>
            </p:cNvSpPr>
            <p:nvPr/>
          </p:nvSpPr>
          <p:spPr bwMode="auto">
            <a:xfrm>
              <a:off x="4876800" y="2520950"/>
              <a:ext cx="79375" cy="65088"/>
            </a:xfrm>
            <a:custGeom>
              <a:avLst/>
              <a:gdLst>
                <a:gd name="T0" fmla="*/ 21 w 50"/>
                <a:gd name="T1" fmla="*/ 30 h 41"/>
                <a:gd name="T2" fmla="*/ 8 w 50"/>
                <a:gd name="T3" fmla="*/ 41 h 41"/>
                <a:gd name="T4" fmla="*/ 2 w 50"/>
                <a:gd name="T5" fmla="*/ 32 h 41"/>
                <a:gd name="T6" fmla="*/ 2 w 50"/>
                <a:gd name="T7" fmla="*/ 27 h 41"/>
                <a:gd name="T8" fmla="*/ 5 w 50"/>
                <a:gd name="T9" fmla="*/ 25 h 41"/>
                <a:gd name="T10" fmla="*/ 9 w 50"/>
                <a:gd name="T11" fmla="*/ 12 h 41"/>
                <a:gd name="T12" fmla="*/ 0 w 50"/>
                <a:gd name="T13" fmla="*/ 7 h 41"/>
                <a:gd name="T14" fmla="*/ 17 w 50"/>
                <a:gd name="T15" fmla="*/ 0 h 41"/>
                <a:gd name="T16" fmla="*/ 32 w 50"/>
                <a:gd name="T17" fmla="*/ 3 h 41"/>
                <a:gd name="T18" fmla="*/ 35 w 50"/>
                <a:gd name="T19" fmla="*/ 11 h 41"/>
                <a:gd name="T20" fmla="*/ 50 w 50"/>
                <a:gd name="T21" fmla="*/ 18 h 41"/>
                <a:gd name="T22" fmla="*/ 47 w 50"/>
                <a:gd name="T23" fmla="*/ 23 h 41"/>
                <a:gd name="T24" fmla="*/ 28 w 50"/>
                <a:gd name="T25" fmla="*/ 24 h 41"/>
                <a:gd name="T26" fmla="*/ 21 w 50"/>
                <a:gd name="T27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" h="41">
                  <a:moveTo>
                    <a:pt x="21" y="30"/>
                  </a:moveTo>
                  <a:lnTo>
                    <a:pt x="8" y="41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5" y="25"/>
                  </a:lnTo>
                  <a:lnTo>
                    <a:pt x="9" y="12"/>
                  </a:lnTo>
                  <a:lnTo>
                    <a:pt x="0" y="7"/>
                  </a:lnTo>
                  <a:lnTo>
                    <a:pt x="17" y="0"/>
                  </a:lnTo>
                  <a:lnTo>
                    <a:pt x="32" y="3"/>
                  </a:lnTo>
                  <a:lnTo>
                    <a:pt x="35" y="11"/>
                  </a:lnTo>
                  <a:lnTo>
                    <a:pt x="50" y="18"/>
                  </a:lnTo>
                  <a:lnTo>
                    <a:pt x="47" y="23"/>
                  </a:lnTo>
                  <a:lnTo>
                    <a:pt x="28" y="24"/>
                  </a:lnTo>
                  <a:lnTo>
                    <a:pt x="21" y="3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8" name="Freeform 200"/>
            <p:cNvSpPr>
              <a:spLocks/>
            </p:cNvSpPr>
            <p:nvPr/>
          </p:nvSpPr>
          <p:spPr bwMode="auto">
            <a:xfrm>
              <a:off x="7599362" y="3074987"/>
              <a:ext cx="39688" cy="109538"/>
            </a:xfrm>
            <a:custGeom>
              <a:avLst/>
              <a:gdLst>
                <a:gd name="T0" fmla="*/ 25 w 25"/>
                <a:gd name="T1" fmla="*/ 19 h 69"/>
                <a:gd name="T2" fmla="*/ 22 w 25"/>
                <a:gd name="T3" fmla="*/ 52 h 69"/>
                <a:gd name="T4" fmla="*/ 19 w 25"/>
                <a:gd name="T5" fmla="*/ 69 h 69"/>
                <a:gd name="T6" fmla="*/ 5 w 25"/>
                <a:gd name="T7" fmla="*/ 51 h 69"/>
                <a:gd name="T8" fmla="*/ 0 w 25"/>
                <a:gd name="T9" fmla="*/ 36 h 69"/>
                <a:gd name="T10" fmla="*/ 5 w 25"/>
                <a:gd name="T11" fmla="*/ 16 h 69"/>
                <a:gd name="T12" fmla="*/ 15 w 25"/>
                <a:gd name="T13" fmla="*/ 0 h 69"/>
                <a:gd name="T14" fmla="*/ 25 w 25"/>
                <a:gd name="T15" fmla="*/ 6 h 69"/>
                <a:gd name="T16" fmla="*/ 25 w 25"/>
                <a:gd name="T17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69">
                  <a:moveTo>
                    <a:pt x="25" y="19"/>
                  </a:moveTo>
                  <a:lnTo>
                    <a:pt x="22" y="52"/>
                  </a:lnTo>
                  <a:lnTo>
                    <a:pt x="19" y="69"/>
                  </a:lnTo>
                  <a:lnTo>
                    <a:pt x="5" y="51"/>
                  </a:lnTo>
                  <a:lnTo>
                    <a:pt x="0" y="36"/>
                  </a:lnTo>
                  <a:lnTo>
                    <a:pt x="5" y="16"/>
                  </a:lnTo>
                  <a:lnTo>
                    <a:pt x="15" y="0"/>
                  </a:lnTo>
                  <a:lnTo>
                    <a:pt x="25" y="6"/>
                  </a:lnTo>
                  <a:lnTo>
                    <a:pt x="25" y="19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9" name="Freeform 201"/>
            <p:cNvSpPr>
              <a:spLocks/>
            </p:cNvSpPr>
            <p:nvPr/>
          </p:nvSpPr>
          <p:spPr bwMode="auto">
            <a:xfrm>
              <a:off x="5037137" y="3940175"/>
              <a:ext cx="315913" cy="355600"/>
            </a:xfrm>
            <a:custGeom>
              <a:avLst/>
              <a:gdLst>
                <a:gd name="T0" fmla="*/ 84 w 199"/>
                <a:gd name="T1" fmla="*/ 0 h 224"/>
                <a:gd name="T2" fmla="*/ 87 w 199"/>
                <a:gd name="T3" fmla="*/ 2 h 224"/>
                <a:gd name="T4" fmla="*/ 154 w 199"/>
                <a:gd name="T5" fmla="*/ 45 h 224"/>
                <a:gd name="T6" fmla="*/ 155 w 199"/>
                <a:gd name="T7" fmla="*/ 57 h 224"/>
                <a:gd name="T8" fmla="*/ 181 w 199"/>
                <a:gd name="T9" fmla="*/ 78 h 224"/>
                <a:gd name="T10" fmla="*/ 172 w 199"/>
                <a:gd name="T11" fmla="*/ 103 h 224"/>
                <a:gd name="T12" fmla="*/ 173 w 199"/>
                <a:gd name="T13" fmla="*/ 115 h 224"/>
                <a:gd name="T14" fmla="*/ 184 w 199"/>
                <a:gd name="T15" fmla="*/ 123 h 224"/>
                <a:gd name="T16" fmla="*/ 185 w 199"/>
                <a:gd name="T17" fmla="*/ 128 h 224"/>
                <a:gd name="T18" fmla="*/ 180 w 199"/>
                <a:gd name="T19" fmla="*/ 141 h 224"/>
                <a:gd name="T20" fmla="*/ 181 w 199"/>
                <a:gd name="T21" fmla="*/ 147 h 224"/>
                <a:gd name="T22" fmla="*/ 179 w 199"/>
                <a:gd name="T23" fmla="*/ 157 h 224"/>
                <a:gd name="T24" fmla="*/ 185 w 199"/>
                <a:gd name="T25" fmla="*/ 170 h 224"/>
                <a:gd name="T26" fmla="*/ 192 w 199"/>
                <a:gd name="T27" fmla="*/ 190 h 224"/>
                <a:gd name="T28" fmla="*/ 199 w 199"/>
                <a:gd name="T29" fmla="*/ 195 h 224"/>
                <a:gd name="T30" fmla="*/ 184 w 199"/>
                <a:gd name="T31" fmla="*/ 207 h 224"/>
                <a:gd name="T32" fmla="*/ 164 w 199"/>
                <a:gd name="T33" fmla="*/ 215 h 224"/>
                <a:gd name="T34" fmla="*/ 153 w 199"/>
                <a:gd name="T35" fmla="*/ 215 h 224"/>
                <a:gd name="T36" fmla="*/ 146 w 199"/>
                <a:gd name="T37" fmla="*/ 221 h 224"/>
                <a:gd name="T38" fmla="*/ 133 w 199"/>
                <a:gd name="T39" fmla="*/ 221 h 224"/>
                <a:gd name="T40" fmla="*/ 128 w 199"/>
                <a:gd name="T41" fmla="*/ 224 h 224"/>
                <a:gd name="T42" fmla="*/ 107 w 199"/>
                <a:gd name="T43" fmla="*/ 218 h 224"/>
                <a:gd name="T44" fmla="*/ 93 w 199"/>
                <a:gd name="T45" fmla="*/ 220 h 224"/>
                <a:gd name="T46" fmla="*/ 89 w 199"/>
                <a:gd name="T47" fmla="*/ 192 h 224"/>
                <a:gd name="T48" fmla="*/ 82 w 199"/>
                <a:gd name="T49" fmla="*/ 182 h 224"/>
                <a:gd name="T50" fmla="*/ 79 w 199"/>
                <a:gd name="T51" fmla="*/ 176 h 224"/>
                <a:gd name="T52" fmla="*/ 61 w 199"/>
                <a:gd name="T53" fmla="*/ 172 h 224"/>
                <a:gd name="T54" fmla="*/ 51 w 199"/>
                <a:gd name="T55" fmla="*/ 166 h 224"/>
                <a:gd name="T56" fmla="*/ 39 w 199"/>
                <a:gd name="T57" fmla="*/ 163 h 224"/>
                <a:gd name="T58" fmla="*/ 32 w 199"/>
                <a:gd name="T59" fmla="*/ 159 h 224"/>
                <a:gd name="T60" fmla="*/ 25 w 199"/>
                <a:gd name="T61" fmla="*/ 154 h 224"/>
                <a:gd name="T62" fmla="*/ 15 w 199"/>
                <a:gd name="T63" fmla="*/ 127 h 224"/>
                <a:gd name="T64" fmla="*/ 5 w 199"/>
                <a:gd name="T65" fmla="*/ 116 h 224"/>
                <a:gd name="T66" fmla="*/ 1 w 199"/>
                <a:gd name="T67" fmla="*/ 104 h 224"/>
                <a:gd name="T68" fmla="*/ 3 w 199"/>
                <a:gd name="T69" fmla="*/ 93 h 224"/>
                <a:gd name="T70" fmla="*/ 0 w 199"/>
                <a:gd name="T71" fmla="*/ 74 h 224"/>
                <a:gd name="T72" fmla="*/ 7 w 199"/>
                <a:gd name="T73" fmla="*/ 73 h 224"/>
                <a:gd name="T74" fmla="*/ 14 w 199"/>
                <a:gd name="T75" fmla="*/ 65 h 224"/>
                <a:gd name="T76" fmla="*/ 22 w 199"/>
                <a:gd name="T77" fmla="*/ 54 h 224"/>
                <a:gd name="T78" fmla="*/ 26 w 199"/>
                <a:gd name="T79" fmla="*/ 50 h 224"/>
                <a:gd name="T80" fmla="*/ 26 w 199"/>
                <a:gd name="T81" fmla="*/ 43 h 224"/>
                <a:gd name="T82" fmla="*/ 22 w 199"/>
                <a:gd name="T83" fmla="*/ 39 h 224"/>
                <a:gd name="T84" fmla="*/ 21 w 199"/>
                <a:gd name="T85" fmla="*/ 31 h 224"/>
                <a:gd name="T86" fmla="*/ 26 w 199"/>
                <a:gd name="T87" fmla="*/ 28 h 224"/>
                <a:gd name="T88" fmla="*/ 28 w 199"/>
                <a:gd name="T89" fmla="*/ 16 h 224"/>
                <a:gd name="T90" fmla="*/ 20 w 199"/>
                <a:gd name="T91" fmla="*/ 4 h 224"/>
                <a:gd name="T92" fmla="*/ 27 w 199"/>
                <a:gd name="T93" fmla="*/ 2 h 224"/>
                <a:gd name="T94" fmla="*/ 47 w 199"/>
                <a:gd name="T95" fmla="*/ 2 h 224"/>
                <a:gd name="T96" fmla="*/ 84 w 199"/>
                <a:gd name="T9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24">
                  <a:moveTo>
                    <a:pt x="84" y="0"/>
                  </a:moveTo>
                  <a:lnTo>
                    <a:pt x="87" y="2"/>
                  </a:lnTo>
                  <a:lnTo>
                    <a:pt x="154" y="45"/>
                  </a:lnTo>
                  <a:lnTo>
                    <a:pt x="155" y="57"/>
                  </a:lnTo>
                  <a:lnTo>
                    <a:pt x="181" y="78"/>
                  </a:lnTo>
                  <a:lnTo>
                    <a:pt x="172" y="103"/>
                  </a:lnTo>
                  <a:lnTo>
                    <a:pt x="173" y="115"/>
                  </a:lnTo>
                  <a:lnTo>
                    <a:pt x="184" y="123"/>
                  </a:lnTo>
                  <a:lnTo>
                    <a:pt x="185" y="128"/>
                  </a:lnTo>
                  <a:lnTo>
                    <a:pt x="180" y="141"/>
                  </a:lnTo>
                  <a:lnTo>
                    <a:pt x="181" y="147"/>
                  </a:lnTo>
                  <a:lnTo>
                    <a:pt x="179" y="157"/>
                  </a:lnTo>
                  <a:lnTo>
                    <a:pt x="185" y="170"/>
                  </a:lnTo>
                  <a:lnTo>
                    <a:pt x="192" y="190"/>
                  </a:lnTo>
                  <a:lnTo>
                    <a:pt x="199" y="195"/>
                  </a:lnTo>
                  <a:lnTo>
                    <a:pt x="184" y="207"/>
                  </a:lnTo>
                  <a:lnTo>
                    <a:pt x="164" y="215"/>
                  </a:lnTo>
                  <a:lnTo>
                    <a:pt x="153" y="215"/>
                  </a:lnTo>
                  <a:lnTo>
                    <a:pt x="146" y="221"/>
                  </a:lnTo>
                  <a:lnTo>
                    <a:pt x="133" y="221"/>
                  </a:lnTo>
                  <a:lnTo>
                    <a:pt x="128" y="224"/>
                  </a:lnTo>
                  <a:lnTo>
                    <a:pt x="107" y="218"/>
                  </a:lnTo>
                  <a:lnTo>
                    <a:pt x="93" y="220"/>
                  </a:lnTo>
                  <a:lnTo>
                    <a:pt x="89" y="192"/>
                  </a:lnTo>
                  <a:lnTo>
                    <a:pt x="82" y="182"/>
                  </a:lnTo>
                  <a:lnTo>
                    <a:pt x="79" y="176"/>
                  </a:lnTo>
                  <a:lnTo>
                    <a:pt x="61" y="172"/>
                  </a:lnTo>
                  <a:lnTo>
                    <a:pt x="51" y="166"/>
                  </a:lnTo>
                  <a:lnTo>
                    <a:pt x="39" y="163"/>
                  </a:lnTo>
                  <a:lnTo>
                    <a:pt x="32" y="159"/>
                  </a:lnTo>
                  <a:lnTo>
                    <a:pt x="25" y="154"/>
                  </a:lnTo>
                  <a:lnTo>
                    <a:pt x="15" y="127"/>
                  </a:lnTo>
                  <a:lnTo>
                    <a:pt x="5" y="116"/>
                  </a:lnTo>
                  <a:lnTo>
                    <a:pt x="1" y="104"/>
                  </a:lnTo>
                  <a:lnTo>
                    <a:pt x="3" y="93"/>
                  </a:lnTo>
                  <a:lnTo>
                    <a:pt x="0" y="74"/>
                  </a:lnTo>
                  <a:lnTo>
                    <a:pt x="7" y="73"/>
                  </a:lnTo>
                  <a:lnTo>
                    <a:pt x="14" y="65"/>
                  </a:lnTo>
                  <a:lnTo>
                    <a:pt x="22" y="54"/>
                  </a:lnTo>
                  <a:lnTo>
                    <a:pt x="26" y="50"/>
                  </a:lnTo>
                  <a:lnTo>
                    <a:pt x="26" y="43"/>
                  </a:lnTo>
                  <a:lnTo>
                    <a:pt x="22" y="39"/>
                  </a:lnTo>
                  <a:lnTo>
                    <a:pt x="21" y="31"/>
                  </a:lnTo>
                  <a:lnTo>
                    <a:pt x="26" y="28"/>
                  </a:lnTo>
                  <a:lnTo>
                    <a:pt x="28" y="16"/>
                  </a:lnTo>
                  <a:lnTo>
                    <a:pt x="20" y="4"/>
                  </a:lnTo>
                  <a:lnTo>
                    <a:pt x="27" y="2"/>
                  </a:lnTo>
                  <a:lnTo>
                    <a:pt x="47" y="2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0" name="Freeform 202"/>
            <p:cNvSpPr>
              <a:spLocks/>
            </p:cNvSpPr>
            <p:nvPr/>
          </p:nvSpPr>
          <p:spPr bwMode="auto">
            <a:xfrm>
              <a:off x="5045075" y="3768725"/>
              <a:ext cx="158750" cy="187325"/>
            </a:xfrm>
            <a:custGeom>
              <a:avLst/>
              <a:gdLst>
                <a:gd name="T0" fmla="*/ 42 w 100"/>
                <a:gd name="T1" fmla="*/ 110 h 118"/>
                <a:gd name="T2" fmla="*/ 22 w 100"/>
                <a:gd name="T3" fmla="*/ 110 h 118"/>
                <a:gd name="T4" fmla="*/ 15 w 100"/>
                <a:gd name="T5" fmla="*/ 112 h 118"/>
                <a:gd name="T6" fmla="*/ 4 w 100"/>
                <a:gd name="T7" fmla="*/ 118 h 118"/>
                <a:gd name="T8" fmla="*/ 0 w 100"/>
                <a:gd name="T9" fmla="*/ 116 h 118"/>
                <a:gd name="T10" fmla="*/ 0 w 100"/>
                <a:gd name="T11" fmla="*/ 101 h 118"/>
                <a:gd name="T12" fmla="*/ 4 w 100"/>
                <a:gd name="T13" fmla="*/ 93 h 118"/>
                <a:gd name="T14" fmla="*/ 5 w 100"/>
                <a:gd name="T15" fmla="*/ 76 h 118"/>
                <a:gd name="T16" fmla="*/ 9 w 100"/>
                <a:gd name="T17" fmla="*/ 66 h 118"/>
                <a:gd name="T18" fmla="*/ 16 w 100"/>
                <a:gd name="T19" fmla="*/ 56 h 118"/>
                <a:gd name="T20" fmla="*/ 23 w 100"/>
                <a:gd name="T21" fmla="*/ 50 h 118"/>
                <a:gd name="T22" fmla="*/ 29 w 100"/>
                <a:gd name="T23" fmla="*/ 43 h 118"/>
                <a:gd name="T24" fmla="*/ 22 w 100"/>
                <a:gd name="T25" fmla="*/ 40 h 118"/>
                <a:gd name="T26" fmla="*/ 23 w 100"/>
                <a:gd name="T27" fmla="*/ 16 h 118"/>
                <a:gd name="T28" fmla="*/ 30 w 100"/>
                <a:gd name="T29" fmla="*/ 10 h 118"/>
                <a:gd name="T30" fmla="*/ 42 w 100"/>
                <a:gd name="T31" fmla="*/ 14 h 118"/>
                <a:gd name="T32" fmla="*/ 57 w 100"/>
                <a:gd name="T33" fmla="*/ 10 h 118"/>
                <a:gd name="T34" fmla="*/ 69 w 100"/>
                <a:gd name="T35" fmla="*/ 10 h 118"/>
                <a:gd name="T36" fmla="*/ 81 w 100"/>
                <a:gd name="T37" fmla="*/ 0 h 118"/>
                <a:gd name="T38" fmla="*/ 90 w 100"/>
                <a:gd name="T39" fmla="*/ 15 h 118"/>
                <a:gd name="T40" fmla="*/ 92 w 100"/>
                <a:gd name="T41" fmla="*/ 25 h 118"/>
                <a:gd name="T42" fmla="*/ 100 w 100"/>
                <a:gd name="T43" fmla="*/ 49 h 118"/>
                <a:gd name="T44" fmla="*/ 93 w 100"/>
                <a:gd name="T45" fmla="*/ 64 h 118"/>
                <a:gd name="T46" fmla="*/ 84 w 100"/>
                <a:gd name="T47" fmla="*/ 78 h 118"/>
                <a:gd name="T48" fmla="*/ 79 w 100"/>
                <a:gd name="T49" fmla="*/ 86 h 118"/>
                <a:gd name="T50" fmla="*/ 79 w 100"/>
                <a:gd name="T51" fmla="*/ 108 h 118"/>
                <a:gd name="T52" fmla="*/ 42 w 100"/>
                <a:gd name="T53" fmla="*/ 11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0" h="118">
                  <a:moveTo>
                    <a:pt x="42" y="110"/>
                  </a:moveTo>
                  <a:lnTo>
                    <a:pt x="22" y="110"/>
                  </a:lnTo>
                  <a:lnTo>
                    <a:pt x="15" y="112"/>
                  </a:lnTo>
                  <a:lnTo>
                    <a:pt x="4" y="118"/>
                  </a:lnTo>
                  <a:lnTo>
                    <a:pt x="0" y="116"/>
                  </a:lnTo>
                  <a:lnTo>
                    <a:pt x="0" y="101"/>
                  </a:lnTo>
                  <a:lnTo>
                    <a:pt x="4" y="93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6" y="56"/>
                  </a:lnTo>
                  <a:lnTo>
                    <a:pt x="23" y="50"/>
                  </a:lnTo>
                  <a:lnTo>
                    <a:pt x="29" y="43"/>
                  </a:lnTo>
                  <a:lnTo>
                    <a:pt x="22" y="40"/>
                  </a:lnTo>
                  <a:lnTo>
                    <a:pt x="23" y="16"/>
                  </a:lnTo>
                  <a:lnTo>
                    <a:pt x="30" y="10"/>
                  </a:lnTo>
                  <a:lnTo>
                    <a:pt x="42" y="14"/>
                  </a:lnTo>
                  <a:lnTo>
                    <a:pt x="57" y="10"/>
                  </a:lnTo>
                  <a:lnTo>
                    <a:pt x="69" y="10"/>
                  </a:lnTo>
                  <a:lnTo>
                    <a:pt x="81" y="0"/>
                  </a:lnTo>
                  <a:lnTo>
                    <a:pt x="90" y="15"/>
                  </a:lnTo>
                  <a:lnTo>
                    <a:pt x="92" y="25"/>
                  </a:lnTo>
                  <a:lnTo>
                    <a:pt x="100" y="49"/>
                  </a:lnTo>
                  <a:lnTo>
                    <a:pt x="93" y="64"/>
                  </a:lnTo>
                  <a:lnTo>
                    <a:pt x="84" y="78"/>
                  </a:lnTo>
                  <a:lnTo>
                    <a:pt x="79" y="86"/>
                  </a:lnTo>
                  <a:lnTo>
                    <a:pt x="79" y="108"/>
                  </a:lnTo>
                  <a:lnTo>
                    <a:pt x="42" y="11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1" name="Freeform 203"/>
            <p:cNvSpPr>
              <a:spLocks/>
            </p:cNvSpPr>
            <p:nvPr/>
          </p:nvSpPr>
          <p:spPr bwMode="auto">
            <a:xfrm>
              <a:off x="4748212" y="2192337"/>
              <a:ext cx="457200" cy="257175"/>
            </a:xfrm>
            <a:custGeom>
              <a:avLst/>
              <a:gdLst>
                <a:gd name="T0" fmla="*/ 149 w 288"/>
                <a:gd name="T1" fmla="*/ 6 h 162"/>
                <a:gd name="T2" fmla="*/ 157 w 288"/>
                <a:gd name="T3" fmla="*/ 2 h 162"/>
                <a:gd name="T4" fmla="*/ 186 w 288"/>
                <a:gd name="T5" fmla="*/ 11 h 162"/>
                <a:gd name="T6" fmla="*/ 185 w 288"/>
                <a:gd name="T7" fmla="*/ 22 h 162"/>
                <a:gd name="T8" fmla="*/ 205 w 288"/>
                <a:gd name="T9" fmla="*/ 31 h 162"/>
                <a:gd name="T10" fmla="*/ 227 w 288"/>
                <a:gd name="T11" fmla="*/ 42 h 162"/>
                <a:gd name="T12" fmla="*/ 251 w 288"/>
                <a:gd name="T13" fmla="*/ 49 h 162"/>
                <a:gd name="T14" fmla="*/ 285 w 288"/>
                <a:gd name="T15" fmla="*/ 55 h 162"/>
                <a:gd name="T16" fmla="*/ 282 w 288"/>
                <a:gd name="T17" fmla="*/ 72 h 162"/>
                <a:gd name="T18" fmla="*/ 287 w 288"/>
                <a:gd name="T19" fmla="*/ 89 h 162"/>
                <a:gd name="T20" fmla="*/ 264 w 288"/>
                <a:gd name="T21" fmla="*/ 97 h 162"/>
                <a:gd name="T22" fmla="*/ 253 w 288"/>
                <a:gd name="T23" fmla="*/ 107 h 162"/>
                <a:gd name="T24" fmla="*/ 228 w 288"/>
                <a:gd name="T25" fmla="*/ 115 h 162"/>
                <a:gd name="T26" fmla="*/ 218 w 288"/>
                <a:gd name="T27" fmla="*/ 135 h 162"/>
                <a:gd name="T28" fmla="*/ 244 w 288"/>
                <a:gd name="T29" fmla="*/ 139 h 162"/>
                <a:gd name="T30" fmla="*/ 224 w 288"/>
                <a:gd name="T31" fmla="*/ 150 h 162"/>
                <a:gd name="T32" fmla="*/ 194 w 288"/>
                <a:gd name="T33" fmla="*/ 158 h 162"/>
                <a:gd name="T34" fmla="*/ 177 w 288"/>
                <a:gd name="T35" fmla="*/ 142 h 162"/>
                <a:gd name="T36" fmla="*/ 194 w 288"/>
                <a:gd name="T37" fmla="*/ 131 h 162"/>
                <a:gd name="T38" fmla="*/ 162 w 288"/>
                <a:gd name="T39" fmla="*/ 121 h 162"/>
                <a:gd name="T40" fmla="*/ 145 w 288"/>
                <a:gd name="T41" fmla="*/ 116 h 162"/>
                <a:gd name="T42" fmla="*/ 130 w 288"/>
                <a:gd name="T43" fmla="*/ 143 h 162"/>
                <a:gd name="T44" fmla="*/ 115 w 288"/>
                <a:gd name="T45" fmla="*/ 142 h 162"/>
                <a:gd name="T46" fmla="*/ 111 w 288"/>
                <a:gd name="T47" fmla="*/ 137 h 162"/>
                <a:gd name="T48" fmla="*/ 117 w 288"/>
                <a:gd name="T49" fmla="*/ 123 h 162"/>
                <a:gd name="T50" fmla="*/ 118 w 288"/>
                <a:gd name="T51" fmla="*/ 118 h 162"/>
                <a:gd name="T52" fmla="*/ 130 w 288"/>
                <a:gd name="T53" fmla="*/ 121 h 162"/>
                <a:gd name="T54" fmla="*/ 131 w 288"/>
                <a:gd name="T55" fmla="*/ 118 h 162"/>
                <a:gd name="T56" fmla="*/ 125 w 288"/>
                <a:gd name="T57" fmla="*/ 109 h 162"/>
                <a:gd name="T58" fmla="*/ 115 w 288"/>
                <a:gd name="T59" fmla="*/ 98 h 162"/>
                <a:gd name="T60" fmla="*/ 107 w 288"/>
                <a:gd name="T61" fmla="*/ 85 h 162"/>
                <a:gd name="T62" fmla="*/ 87 w 288"/>
                <a:gd name="T63" fmla="*/ 78 h 162"/>
                <a:gd name="T64" fmla="*/ 74 w 288"/>
                <a:gd name="T65" fmla="*/ 83 h 162"/>
                <a:gd name="T66" fmla="*/ 63 w 288"/>
                <a:gd name="T67" fmla="*/ 88 h 162"/>
                <a:gd name="T68" fmla="*/ 46 w 288"/>
                <a:gd name="T69" fmla="*/ 93 h 162"/>
                <a:gd name="T70" fmla="*/ 28 w 288"/>
                <a:gd name="T71" fmla="*/ 88 h 162"/>
                <a:gd name="T72" fmla="*/ 11 w 288"/>
                <a:gd name="T73" fmla="*/ 90 h 162"/>
                <a:gd name="T74" fmla="*/ 0 w 288"/>
                <a:gd name="T75" fmla="*/ 79 h 162"/>
                <a:gd name="T76" fmla="*/ 6 w 288"/>
                <a:gd name="T77" fmla="*/ 66 h 162"/>
                <a:gd name="T78" fmla="*/ 4 w 288"/>
                <a:gd name="T79" fmla="*/ 58 h 162"/>
                <a:gd name="T80" fmla="*/ 24 w 288"/>
                <a:gd name="T81" fmla="*/ 39 h 162"/>
                <a:gd name="T82" fmla="*/ 15 w 288"/>
                <a:gd name="T83" fmla="*/ 15 h 162"/>
                <a:gd name="T84" fmla="*/ 30 w 288"/>
                <a:gd name="T85" fmla="*/ 9 h 162"/>
                <a:gd name="T86" fmla="*/ 58 w 288"/>
                <a:gd name="T87" fmla="*/ 10 h 162"/>
                <a:gd name="T88" fmla="*/ 89 w 288"/>
                <a:gd name="T89" fmla="*/ 15 h 162"/>
                <a:gd name="T90" fmla="*/ 101 w 288"/>
                <a:gd name="T91" fmla="*/ 15 h 162"/>
                <a:gd name="T92" fmla="*/ 120 w 288"/>
                <a:gd name="T93" fmla="*/ 19 h 162"/>
                <a:gd name="T94" fmla="*/ 126 w 288"/>
                <a:gd name="T95" fmla="*/ 10 h 162"/>
                <a:gd name="T96" fmla="*/ 143 w 288"/>
                <a:gd name="T97" fmla="*/ 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8" h="162">
                  <a:moveTo>
                    <a:pt x="143" y="5"/>
                  </a:moveTo>
                  <a:lnTo>
                    <a:pt x="149" y="6"/>
                  </a:lnTo>
                  <a:lnTo>
                    <a:pt x="152" y="1"/>
                  </a:lnTo>
                  <a:lnTo>
                    <a:pt x="157" y="2"/>
                  </a:lnTo>
                  <a:lnTo>
                    <a:pt x="173" y="0"/>
                  </a:lnTo>
                  <a:lnTo>
                    <a:pt x="186" y="11"/>
                  </a:lnTo>
                  <a:lnTo>
                    <a:pt x="182" y="15"/>
                  </a:lnTo>
                  <a:lnTo>
                    <a:pt x="185" y="22"/>
                  </a:lnTo>
                  <a:lnTo>
                    <a:pt x="198" y="23"/>
                  </a:lnTo>
                  <a:lnTo>
                    <a:pt x="205" y="31"/>
                  </a:lnTo>
                  <a:lnTo>
                    <a:pt x="206" y="35"/>
                  </a:lnTo>
                  <a:lnTo>
                    <a:pt x="227" y="42"/>
                  </a:lnTo>
                  <a:lnTo>
                    <a:pt x="239" y="39"/>
                  </a:lnTo>
                  <a:lnTo>
                    <a:pt x="251" y="49"/>
                  </a:lnTo>
                  <a:lnTo>
                    <a:pt x="260" y="49"/>
                  </a:lnTo>
                  <a:lnTo>
                    <a:pt x="285" y="55"/>
                  </a:lnTo>
                  <a:lnTo>
                    <a:pt x="286" y="61"/>
                  </a:lnTo>
                  <a:lnTo>
                    <a:pt x="282" y="72"/>
                  </a:lnTo>
                  <a:lnTo>
                    <a:pt x="288" y="83"/>
                  </a:lnTo>
                  <a:lnTo>
                    <a:pt x="287" y="89"/>
                  </a:lnTo>
                  <a:lnTo>
                    <a:pt x="271" y="91"/>
                  </a:lnTo>
                  <a:lnTo>
                    <a:pt x="264" y="97"/>
                  </a:lnTo>
                  <a:lnTo>
                    <a:pt x="265" y="106"/>
                  </a:lnTo>
                  <a:lnTo>
                    <a:pt x="253" y="107"/>
                  </a:lnTo>
                  <a:lnTo>
                    <a:pt x="243" y="114"/>
                  </a:lnTo>
                  <a:lnTo>
                    <a:pt x="228" y="115"/>
                  </a:lnTo>
                  <a:lnTo>
                    <a:pt x="215" y="123"/>
                  </a:lnTo>
                  <a:lnTo>
                    <a:pt x="218" y="135"/>
                  </a:lnTo>
                  <a:lnTo>
                    <a:pt x="227" y="140"/>
                  </a:lnTo>
                  <a:lnTo>
                    <a:pt x="244" y="139"/>
                  </a:lnTo>
                  <a:lnTo>
                    <a:pt x="242" y="146"/>
                  </a:lnTo>
                  <a:lnTo>
                    <a:pt x="224" y="150"/>
                  </a:lnTo>
                  <a:lnTo>
                    <a:pt x="204" y="162"/>
                  </a:lnTo>
                  <a:lnTo>
                    <a:pt x="194" y="158"/>
                  </a:lnTo>
                  <a:lnTo>
                    <a:pt x="196" y="148"/>
                  </a:lnTo>
                  <a:lnTo>
                    <a:pt x="177" y="142"/>
                  </a:lnTo>
                  <a:lnTo>
                    <a:pt x="179" y="138"/>
                  </a:lnTo>
                  <a:lnTo>
                    <a:pt x="194" y="131"/>
                  </a:lnTo>
                  <a:lnTo>
                    <a:pt x="189" y="127"/>
                  </a:lnTo>
                  <a:lnTo>
                    <a:pt x="162" y="121"/>
                  </a:lnTo>
                  <a:lnTo>
                    <a:pt x="160" y="114"/>
                  </a:lnTo>
                  <a:lnTo>
                    <a:pt x="145" y="116"/>
                  </a:lnTo>
                  <a:lnTo>
                    <a:pt x="141" y="128"/>
                  </a:lnTo>
                  <a:lnTo>
                    <a:pt x="130" y="143"/>
                  </a:lnTo>
                  <a:lnTo>
                    <a:pt x="123" y="139"/>
                  </a:lnTo>
                  <a:lnTo>
                    <a:pt x="115" y="142"/>
                  </a:lnTo>
                  <a:lnTo>
                    <a:pt x="107" y="139"/>
                  </a:lnTo>
                  <a:lnTo>
                    <a:pt x="111" y="137"/>
                  </a:lnTo>
                  <a:lnTo>
                    <a:pt x="113" y="130"/>
                  </a:lnTo>
                  <a:lnTo>
                    <a:pt x="117" y="123"/>
                  </a:lnTo>
                  <a:lnTo>
                    <a:pt x="115" y="119"/>
                  </a:lnTo>
                  <a:lnTo>
                    <a:pt x="118" y="118"/>
                  </a:lnTo>
                  <a:lnTo>
                    <a:pt x="120" y="120"/>
                  </a:lnTo>
                  <a:lnTo>
                    <a:pt x="130" y="121"/>
                  </a:lnTo>
                  <a:lnTo>
                    <a:pt x="134" y="120"/>
                  </a:lnTo>
                  <a:lnTo>
                    <a:pt x="131" y="118"/>
                  </a:lnTo>
                  <a:lnTo>
                    <a:pt x="131" y="115"/>
                  </a:lnTo>
                  <a:lnTo>
                    <a:pt x="125" y="109"/>
                  </a:lnTo>
                  <a:lnTo>
                    <a:pt x="121" y="101"/>
                  </a:lnTo>
                  <a:lnTo>
                    <a:pt x="115" y="98"/>
                  </a:lnTo>
                  <a:lnTo>
                    <a:pt x="115" y="90"/>
                  </a:lnTo>
                  <a:lnTo>
                    <a:pt x="107" y="85"/>
                  </a:lnTo>
                  <a:lnTo>
                    <a:pt x="100" y="84"/>
                  </a:lnTo>
                  <a:lnTo>
                    <a:pt x="87" y="78"/>
                  </a:lnTo>
                  <a:lnTo>
                    <a:pt x="77" y="80"/>
                  </a:lnTo>
                  <a:lnTo>
                    <a:pt x="74" y="83"/>
                  </a:lnTo>
                  <a:lnTo>
                    <a:pt x="67" y="83"/>
                  </a:lnTo>
                  <a:lnTo>
                    <a:pt x="63" y="88"/>
                  </a:lnTo>
                  <a:lnTo>
                    <a:pt x="52" y="90"/>
                  </a:lnTo>
                  <a:lnTo>
                    <a:pt x="46" y="93"/>
                  </a:lnTo>
                  <a:lnTo>
                    <a:pt x="38" y="88"/>
                  </a:lnTo>
                  <a:lnTo>
                    <a:pt x="28" y="88"/>
                  </a:lnTo>
                  <a:lnTo>
                    <a:pt x="18" y="86"/>
                  </a:lnTo>
                  <a:lnTo>
                    <a:pt x="11" y="90"/>
                  </a:lnTo>
                  <a:lnTo>
                    <a:pt x="9" y="84"/>
                  </a:lnTo>
                  <a:lnTo>
                    <a:pt x="0" y="79"/>
                  </a:lnTo>
                  <a:lnTo>
                    <a:pt x="2" y="71"/>
                  </a:lnTo>
                  <a:lnTo>
                    <a:pt x="6" y="66"/>
                  </a:lnTo>
                  <a:lnTo>
                    <a:pt x="9" y="67"/>
                  </a:lnTo>
                  <a:lnTo>
                    <a:pt x="4" y="58"/>
                  </a:lnTo>
                  <a:lnTo>
                    <a:pt x="17" y="41"/>
                  </a:lnTo>
                  <a:lnTo>
                    <a:pt x="24" y="39"/>
                  </a:lnTo>
                  <a:lnTo>
                    <a:pt x="25" y="33"/>
                  </a:lnTo>
                  <a:lnTo>
                    <a:pt x="15" y="15"/>
                  </a:lnTo>
                  <a:lnTo>
                    <a:pt x="22" y="14"/>
                  </a:lnTo>
                  <a:lnTo>
                    <a:pt x="30" y="9"/>
                  </a:lnTo>
                  <a:lnTo>
                    <a:pt x="42" y="8"/>
                  </a:lnTo>
                  <a:lnTo>
                    <a:pt x="58" y="10"/>
                  </a:lnTo>
                  <a:lnTo>
                    <a:pt x="77" y="15"/>
                  </a:lnTo>
                  <a:lnTo>
                    <a:pt x="89" y="15"/>
                  </a:lnTo>
                  <a:lnTo>
                    <a:pt x="95" y="18"/>
                  </a:lnTo>
                  <a:lnTo>
                    <a:pt x="101" y="15"/>
                  </a:lnTo>
                  <a:lnTo>
                    <a:pt x="106" y="19"/>
                  </a:lnTo>
                  <a:lnTo>
                    <a:pt x="120" y="19"/>
                  </a:lnTo>
                  <a:lnTo>
                    <a:pt x="126" y="20"/>
                  </a:lnTo>
                  <a:lnTo>
                    <a:pt x="126" y="10"/>
                  </a:lnTo>
                  <a:lnTo>
                    <a:pt x="130" y="6"/>
                  </a:lnTo>
                  <a:lnTo>
                    <a:pt x="143" y="5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2" name="Freeform 204"/>
            <p:cNvSpPr>
              <a:spLocks/>
            </p:cNvSpPr>
            <p:nvPr/>
          </p:nvSpPr>
          <p:spPr bwMode="auto">
            <a:xfrm>
              <a:off x="2566987" y="4902200"/>
              <a:ext cx="142875" cy="158750"/>
            </a:xfrm>
            <a:custGeom>
              <a:avLst/>
              <a:gdLst>
                <a:gd name="T0" fmla="*/ 3 w 90"/>
                <a:gd name="T1" fmla="*/ 2 h 100"/>
                <a:gd name="T2" fmla="*/ 14 w 90"/>
                <a:gd name="T3" fmla="*/ 0 h 100"/>
                <a:gd name="T4" fmla="*/ 35 w 90"/>
                <a:gd name="T5" fmla="*/ 16 h 100"/>
                <a:gd name="T6" fmla="*/ 41 w 90"/>
                <a:gd name="T7" fmla="*/ 15 h 100"/>
                <a:gd name="T8" fmla="*/ 61 w 90"/>
                <a:gd name="T9" fmla="*/ 29 h 100"/>
                <a:gd name="T10" fmla="*/ 77 w 90"/>
                <a:gd name="T11" fmla="*/ 40 h 100"/>
                <a:gd name="T12" fmla="*/ 89 w 90"/>
                <a:gd name="T13" fmla="*/ 54 h 100"/>
                <a:gd name="T14" fmla="*/ 83 w 90"/>
                <a:gd name="T15" fmla="*/ 64 h 100"/>
                <a:gd name="T16" fmla="*/ 90 w 90"/>
                <a:gd name="T17" fmla="*/ 76 h 100"/>
                <a:gd name="T18" fmla="*/ 84 w 90"/>
                <a:gd name="T19" fmla="*/ 89 h 100"/>
                <a:gd name="T20" fmla="*/ 67 w 90"/>
                <a:gd name="T21" fmla="*/ 100 h 100"/>
                <a:gd name="T22" fmla="*/ 53 w 90"/>
                <a:gd name="T23" fmla="*/ 96 h 100"/>
                <a:gd name="T24" fmla="*/ 44 w 90"/>
                <a:gd name="T25" fmla="*/ 98 h 100"/>
                <a:gd name="T26" fmla="*/ 27 w 90"/>
                <a:gd name="T27" fmla="*/ 89 h 100"/>
                <a:gd name="T28" fmla="*/ 15 w 90"/>
                <a:gd name="T29" fmla="*/ 90 h 100"/>
                <a:gd name="T30" fmla="*/ 2 w 90"/>
                <a:gd name="T31" fmla="*/ 79 h 100"/>
                <a:gd name="T32" fmla="*/ 1 w 90"/>
                <a:gd name="T33" fmla="*/ 65 h 100"/>
                <a:gd name="T34" fmla="*/ 4 w 90"/>
                <a:gd name="T35" fmla="*/ 61 h 100"/>
                <a:gd name="T36" fmla="*/ 0 w 90"/>
                <a:gd name="T37" fmla="*/ 40 h 100"/>
                <a:gd name="T38" fmla="*/ 2 w 90"/>
                <a:gd name="T39" fmla="*/ 19 h 100"/>
                <a:gd name="T40" fmla="*/ 3 w 90"/>
                <a:gd name="T41" fmla="*/ 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100">
                  <a:moveTo>
                    <a:pt x="3" y="2"/>
                  </a:moveTo>
                  <a:lnTo>
                    <a:pt x="14" y="0"/>
                  </a:lnTo>
                  <a:lnTo>
                    <a:pt x="35" y="16"/>
                  </a:lnTo>
                  <a:lnTo>
                    <a:pt x="41" y="15"/>
                  </a:lnTo>
                  <a:lnTo>
                    <a:pt x="61" y="29"/>
                  </a:lnTo>
                  <a:lnTo>
                    <a:pt x="77" y="40"/>
                  </a:lnTo>
                  <a:lnTo>
                    <a:pt x="89" y="54"/>
                  </a:lnTo>
                  <a:lnTo>
                    <a:pt x="83" y="64"/>
                  </a:lnTo>
                  <a:lnTo>
                    <a:pt x="90" y="76"/>
                  </a:lnTo>
                  <a:lnTo>
                    <a:pt x="84" y="89"/>
                  </a:lnTo>
                  <a:lnTo>
                    <a:pt x="67" y="100"/>
                  </a:lnTo>
                  <a:lnTo>
                    <a:pt x="53" y="96"/>
                  </a:lnTo>
                  <a:lnTo>
                    <a:pt x="44" y="98"/>
                  </a:lnTo>
                  <a:lnTo>
                    <a:pt x="27" y="89"/>
                  </a:lnTo>
                  <a:lnTo>
                    <a:pt x="15" y="90"/>
                  </a:lnTo>
                  <a:lnTo>
                    <a:pt x="2" y="79"/>
                  </a:lnTo>
                  <a:lnTo>
                    <a:pt x="1" y="65"/>
                  </a:lnTo>
                  <a:lnTo>
                    <a:pt x="4" y="61"/>
                  </a:lnTo>
                  <a:lnTo>
                    <a:pt x="0" y="40"/>
                  </a:lnTo>
                  <a:lnTo>
                    <a:pt x="2" y="19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3" name="Freeform 205"/>
            <p:cNvSpPr>
              <a:spLocks/>
            </p:cNvSpPr>
            <p:nvPr/>
          </p:nvSpPr>
          <p:spPr bwMode="auto">
            <a:xfrm>
              <a:off x="474662" y="2014537"/>
              <a:ext cx="76200" cy="39688"/>
            </a:xfrm>
            <a:custGeom>
              <a:avLst/>
              <a:gdLst>
                <a:gd name="T0" fmla="*/ 25 w 48"/>
                <a:gd name="T1" fmla="*/ 17 h 25"/>
                <a:gd name="T2" fmla="*/ 3 w 48"/>
                <a:gd name="T3" fmla="*/ 25 h 25"/>
                <a:gd name="T4" fmla="*/ 0 w 48"/>
                <a:gd name="T5" fmla="*/ 19 h 25"/>
                <a:gd name="T6" fmla="*/ 7 w 48"/>
                <a:gd name="T7" fmla="*/ 10 h 25"/>
                <a:gd name="T8" fmla="*/ 28 w 48"/>
                <a:gd name="T9" fmla="*/ 3 h 25"/>
                <a:gd name="T10" fmla="*/ 40 w 48"/>
                <a:gd name="T11" fmla="*/ 0 h 25"/>
                <a:gd name="T12" fmla="*/ 48 w 48"/>
                <a:gd name="T13" fmla="*/ 2 h 25"/>
                <a:gd name="T14" fmla="*/ 48 w 48"/>
                <a:gd name="T15" fmla="*/ 8 h 25"/>
                <a:gd name="T16" fmla="*/ 25 w 48"/>
                <a:gd name="T1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5">
                  <a:moveTo>
                    <a:pt x="25" y="17"/>
                  </a:moveTo>
                  <a:lnTo>
                    <a:pt x="3" y="25"/>
                  </a:lnTo>
                  <a:lnTo>
                    <a:pt x="0" y="19"/>
                  </a:lnTo>
                  <a:lnTo>
                    <a:pt x="7" y="10"/>
                  </a:lnTo>
                  <a:lnTo>
                    <a:pt x="28" y="3"/>
                  </a:lnTo>
                  <a:lnTo>
                    <a:pt x="40" y="0"/>
                  </a:lnTo>
                  <a:lnTo>
                    <a:pt x="48" y="2"/>
                  </a:lnTo>
                  <a:lnTo>
                    <a:pt x="48" y="8"/>
                  </a:lnTo>
                  <a:lnTo>
                    <a:pt x="25" y="17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4" name="Freeform 207"/>
            <p:cNvSpPr>
              <a:spLocks/>
            </p:cNvSpPr>
            <p:nvPr/>
          </p:nvSpPr>
          <p:spPr bwMode="auto">
            <a:xfrm>
              <a:off x="280987" y="1941512"/>
              <a:ext cx="44450" cy="19050"/>
            </a:xfrm>
            <a:custGeom>
              <a:avLst/>
              <a:gdLst>
                <a:gd name="T0" fmla="*/ 21 w 28"/>
                <a:gd name="T1" fmla="*/ 9 h 12"/>
                <a:gd name="T2" fmla="*/ 8 w 28"/>
                <a:gd name="T3" fmla="*/ 12 h 12"/>
                <a:gd name="T4" fmla="*/ 3 w 28"/>
                <a:gd name="T5" fmla="*/ 8 h 12"/>
                <a:gd name="T6" fmla="*/ 0 w 28"/>
                <a:gd name="T7" fmla="*/ 3 h 12"/>
                <a:gd name="T8" fmla="*/ 19 w 28"/>
                <a:gd name="T9" fmla="*/ 0 h 12"/>
                <a:gd name="T10" fmla="*/ 28 w 28"/>
                <a:gd name="T11" fmla="*/ 1 h 12"/>
                <a:gd name="T12" fmla="*/ 21 w 28"/>
                <a:gd name="T13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2">
                  <a:moveTo>
                    <a:pt x="21" y="9"/>
                  </a:moveTo>
                  <a:lnTo>
                    <a:pt x="8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19" y="0"/>
                  </a:lnTo>
                  <a:lnTo>
                    <a:pt x="28" y="1"/>
                  </a:lnTo>
                  <a:lnTo>
                    <a:pt x="21" y="9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5" name="Freeform 208"/>
            <p:cNvSpPr>
              <a:spLocks/>
            </p:cNvSpPr>
            <p:nvPr/>
          </p:nvSpPr>
          <p:spPr bwMode="auto">
            <a:xfrm>
              <a:off x="307975" y="1838325"/>
              <a:ext cx="65088" cy="23813"/>
            </a:xfrm>
            <a:custGeom>
              <a:avLst/>
              <a:gdLst>
                <a:gd name="T0" fmla="*/ 10 w 41"/>
                <a:gd name="T1" fmla="*/ 0 h 15"/>
                <a:gd name="T2" fmla="*/ 14 w 41"/>
                <a:gd name="T3" fmla="*/ 4 h 15"/>
                <a:gd name="T4" fmla="*/ 26 w 41"/>
                <a:gd name="T5" fmla="*/ 2 h 15"/>
                <a:gd name="T6" fmla="*/ 30 w 41"/>
                <a:gd name="T7" fmla="*/ 7 h 15"/>
                <a:gd name="T8" fmla="*/ 41 w 41"/>
                <a:gd name="T9" fmla="*/ 9 h 15"/>
                <a:gd name="T10" fmla="*/ 37 w 41"/>
                <a:gd name="T11" fmla="*/ 11 h 15"/>
                <a:gd name="T12" fmla="*/ 21 w 41"/>
                <a:gd name="T13" fmla="*/ 15 h 15"/>
                <a:gd name="T14" fmla="*/ 16 w 41"/>
                <a:gd name="T15" fmla="*/ 11 h 15"/>
                <a:gd name="T16" fmla="*/ 15 w 41"/>
                <a:gd name="T17" fmla="*/ 8 h 15"/>
                <a:gd name="T18" fmla="*/ 1 w 41"/>
                <a:gd name="T19" fmla="*/ 9 h 15"/>
                <a:gd name="T20" fmla="*/ 0 w 41"/>
                <a:gd name="T21" fmla="*/ 7 h 15"/>
                <a:gd name="T22" fmla="*/ 10 w 41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15">
                  <a:moveTo>
                    <a:pt x="10" y="0"/>
                  </a:moveTo>
                  <a:lnTo>
                    <a:pt x="14" y="4"/>
                  </a:lnTo>
                  <a:lnTo>
                    <a:pt x="26" y="2"/>
                  </a:lnTo>
                  <a:lnTo>
                    <a:pt x="30" y="7"/>
                  </a:lnTo>
                  <a:lnTo>
                    <a:pt x="41" y="9"/>
                  </a:lnTo>
                  <a:lnTo>
                    <a:pt x="37" y="11"/>
                  </a:lnTo>
                  <a:lnTo>
                    <a:pt x="21" y="15"/>
                  </a:lnTo>
                  <a:lnTo>
                    <a:pt x="16" y="11"/>
                  </a:lnTo>
                  <a:lnTo>
                    <a:pt x="15" y="8"/>
                  </a:lnTo>
                  <a:lnTo>
                    <a:pt x="1" y="9"/>
                  </a:lnTo>
                  <a:lnTo>
                    <a:pt x="0" y="7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6" name="Freeform 209"/>
            <p:cNvSpPr>
              <a:spLocks/>
            </p:cNvSpPr>
            <p:nvPr/>
          </p:nvSpPr>
          <p:spPr bwMode="auto">
            <a:xfrm>
              <a:off x="141287" y="1624012"/>
              <a:ext cx="1082675" cy="503238"/>
            </a:xfrm>
            <a:custGeom>
              <a:avLst/>
              <a:gdLst>
                <a:gd name="T0" fmla="*/ 542 w 682"/>
                <a:gd name="T1" fmla="*/ 8 h 317"/>
                <a:gd name="T2" fmla="*/ 572 w 682"/>
                <a:gd name="T3" fmla="*/ 16 h 317"/>
                <a:gd name="T4" fmla="*/ 630 w 682"/>
                <a:gd name="T5" fmla="*/ 21 h 317"/>
                <a:gd name="T6" fmla="*/ 671 w 682"/>
                <a:gd name="T7" fmla="*/ 26 h 317"/>
                <a:gd name="T8" fmla="*/ 598 w 682"/>
                <a:gd name="T9" fmla="*/ 94 h 317"/>
                <a:gd name="T10" fmla="*/ 501 w 682"/>
                <a:gd name="T11" fmla="*/ 207 h 317"/>
                <a:gd name="T12" fmla="*/ 529 w 682"/>
                <a:gd name="T13" fmla="*/ 217 h 317"/>
                <a:gd name="T14" fmla="*/ 550 w 682"/>
                <a:gd name="T15" fmla="*/ 229 h 317"/>
                <a:gd name="T16" fmla="*/ 547 w 682"/>
                <a:gd name="T17" fmla="*/ 274 h 317"/>
                <a:gd name="T18" fmla="*/ 536 w 682"/>
                <a:gd name="T19" fmla="*/ 309 h 317"/>
                <a:gd name="T20" fmla="*/ 536 w 682"/>
                <a:gd name="T21" fmla="*/ 278 h 317"/>
                <a:gd name="T22" fmla="*/ 526 w 682"/>
                <a:gd name="T23" fmla="*/ 242 h 317"/>
                <a:gd name="T24" fmla="*/ 480 w 682"/>
                <a:gd name="T25" fmla="*/ 216 h 317"/>
                <a:gd name="T26" fmla="*/ 429 w 682"/>
                <a:gd name="T27" fmla="*/ 207 h 317"/>
                <a:gd name="T28" fmla="*/ 380 w 682"/>
                <a:gd name="T29" fmla="*/ 194 h 317"/>
                <a:gd name="T30" fmla="*/ 338 w 682"/>
                <a:gd name="T31" fmla="*/ 213 h 317"/>
                <a:gd name="T32" fmla="*/ 307 w 682"/>
                <a:gd name="T33" fmla="*/ 212 h 317"/>
                <a:gd name="T34" fmla="*/ 358 w 682"/>
                <a:gd name="T35" fmla="*/ 183 h 317"/>
                <a:gd name="T36" fmla="*/ 267 w 682"/>
                <a:gd name="T37" fmla="*/ 220 h 317"/>
                <a:gd name="T38" fmla="*/ 213 w 682"/>
                <a:gd name="T39" fmla="*/ 251 h 317"/>
                <a:gd name="T40" fmla="*/ 145 w 682"/>
                <a:gd name="T41" fmla="*/ 276 h 317"/>
                <a:gd name="T42" fmla="*/ 95 w 682"/>
                <a:gd name="T43" fmla="*/ 292 h 317"/>
                <a:gd name="T44" fmla="*/ 32 w 682"/>
                <a:gd name="T45" fmla="*/ 311 h 317"/>
                <a:gd name="T46" fmla="*/ 28 w 682"/>
                <a:gd name="T47" fmla="*/ 304 h 317"/>
                <a:gd name="T48" fmla="*/ 98 w 682"/>
                <a:gd name="T49" fmla="*/ 285 h 317"/>
                <a:gd name="T50" fmla="*/ 155 w 682"/>
                <a:gd name="T51" fmla="*/ 261 h 317"/>
                <a:gd name="T52" fmla="*/ 213 w 682"/>
                <a:gd name="T53" fmla="*/ 228 h 317"/>
                <a:gd name="T54" fmla="*/ 172 w 682"/>
                <a:gd name="T55" fmla="*/ 238 h 317"/>
                <a:gd name="T56" fmla="*/ 167 w 682"/>
                <a:gd name="T57" fmla="*/ 225 h 317"/>
                <a:gd name="T58" fmla="*/ 146 w 682"/>
                <a:gd name="T59" fmla="*/ 221 h 317"/>
                <a:gd name="T60" fmla="*/ 132 w 682"/>
                <a:gd name="T61" fmla="*/ 211 h 317"/>
                <a:gd name="T62" fmla="*/ 139 w 682"/>
                <a:gd name="T63" fmla="*/ 186 h 317"/>
                <a:gd name="T64" fmla="*/ 183 w 682"/>
                <a:gd name="T65" fmla="*/ 157 h 317"/>
                <a:gd name="T66" fmla="*/ 220 w 682"/>
                <a:gd name="T67" fmla="*/ 149 h 317"/>
                <a:gd name="T68" fmla="*/ 270 w 682"/>
                <a:gd name="T69" fmla="*/ 136 h 317"/>
                <a:gd name="T70" fmla="*/ 295 w 682"/>
                <a:gd name="T71" fmla="*/ 117 h 317"/>
                <a:gd name="T72" fmla="*/ 256 w 682"/>
                <a:gd name="T73" fmla="*/ 125 h 317"/>
                <a:gd name="T74" fmla="*/ 213 w 682"/>
                <a:gd name="T75" fmla="*/ 119 h 317"/>
                <a:gd name="T76" fmla="*/ 246 w 682"/>
                <a:gd name="T77" fmla="*/ 93 h 317"/>
                <a:gd name="T78" fmla="*/ 286 w 682"/>
                <a:gd name="T79" fmla="*/ 93 h 317"/>
                <a:gd name="T80" fmla="*/ 313 w 682"/>
                <a:gd name="T81" fmla="*/ 74 h 317"/>
                <a:gd name="T82" fmla="*/ 305 w 682"/>
                <a:gd name="T83" fmla="*/ 52 h 317"/>
                <a:gd name="T84" fmla="*/ 380 w 682"/>
                <a:gd name="T85" fmla="*/ 34 h 317"/>
                <a:gd name="T86" fmla="*/ 439 w 682"/>
                <a:gd name="T87" fmla="*/ 16 h 317"/>
                <a:gd name="T88" fmla="*/ 519 w 682"/>
                <a:gd name="T8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82" h="317">
                  <a:moveTo>
                    <a:pt x="533" y="4"/>
                  </a:moveTo>
                  <a:lnTo>
                    <a:pt x="531" y="12"/>
                  </a:lnTo>
                  <a:lnTo>
                    <a:pt x="542" y="8"/>
                  </a:lnTo>
                  <a:lnTo>
                    <a:pt x="562" y="9"/>
                  </a:lnTo>
                  <a:lnTo>
                    <a:pt x="556" y="13"/>
                  </a:lnTo>
                  <a:lnTo>
                    <a:pt x="572" y="16"/>
                  </a:lnTo>
                  <a:lnTo>
                    <a:pt x="587" y="14"/>
                  </a:lnTo>
                  <a:lnTo>
                    <a:pt x="607" y="20"/>
                  </a:lnTo>
                  <a:lnTo>
                    <a:pt x="630" y="21"/>
                  </a:lnTo>
                  <a:lnTo>
                    <a:pt x="637" y="23"/>
                  </a:lnTo>
                  <a:lnTo>
                    <a:pt x="658" y="21"/>
                  </a:lnTo>
                  <a:lnTo>
                    <a:pt x="671" y="26"/>
                  </a:lnTo>
                  <a:lnTo>
                    <a:pt x="682" y="28"/>
                  </a:lnTo>
                  <a:lnTo>
                    <a:pt x="682" y="28"/>
                  </a:lnTo>
                  <a:lnTo>
                    <a:pt x="598" y="94"/>
                  </a:lnTo>
                  <a:lnTo>
                    <a:pt x="478" y="201"/>
                  </a:lnTo>
                  <a:lnTo>
                    <a:pt x="492" y="202"/>
                  </a:lnTo>
                  <a:lnTo>
                    <a:pt x="501" y="207"/>
                  </a:lnTo>
                  <a:lnTo>
                    <a:pt x="503" y="215"/>
                  </a:lnTo>
                  <a:lnTo>
                    <a:pt x="503" y="228"/>
                  </a:lnTo>
                  <a:lnTo>
                    <a:pt x="529" y="217"/>
                  </a:lnTo>
                  <a:lnTo>
                    <a:pt x="549" y="211"/>
                  </a:lnTo>
                  <a:lnTo>
                    <a:pt x="548" y="221"/>
                  </a:lnTo>
                  <a:lnTo>
                    <a:pt x="550" y="229"/>
                  </a:lnTo>
                  <a:lnTo>
                    <a:pt x="555" y="238"/>
                  </a:lnTo>
                  <a:lnTo>
                    <a:pt x="552" y="252"/>
                  </a:lnTo>
                  <a:lnTo>
                    <a:pt x="547" y="274"/>
                  </a:lnTo>
                  <a:lnTo>
                    <a:pt x="562" y="287"/>
                  </a:lnTo>
                  <a:lnTo>
                    <a:pt x="552" y="299"/>
                  </a:lnTo>
                  <a:lnTo>
                    <a:pt x="536" y="309"/>
                  </a:lnTo>
                  <a:lnTo>
                    <a:pt x="533" y="301"/>
                  </a:lnTo>
                  <a:lnTo>
                    <a:pt x="525" y="295"/>
                  </a:lnTo>
                  <a:lnTo>
                    <a:pt x="536" y="278"/>
                  </a:lnTo>
                  <a:lnTo>
                    <a:pt x="530" y="262"/>
                  </a:lnTo>
                  <a:lnTo>
                    <a:pt x="539" y="244"/>
                  </a:lnTo>
                  <a:lnTo>
                    <a:pt x="526" y="242"/>
                  </a:lnTo>
                  <a:lnTo>
                    <a:pt x="503" y="242"/>
                  </a:lnTo>
                  <a:lnTo>
                    <a:pt x="491" y="236"/>
                  </a:lnTo>
                  <a:lnTo>
                    <a:pt x="480" y="216"/>
                  </a:lnTo>
                  <a:lnTo>
                    <a:pt x="470" y="212"/>
                  </a:lnTo>
                  <a:lnTo>
                    <a:pt x="451" y="205"/>
                  </a:lnTo>
                  <a:lnTo>
                    <a:pt x="429" y="207"/>
                  </a:lnTo>
                  <a:lnTo>
                    <a:pt x="409" y="198"/>
                  </a:lnTo>
                  <a:lnTo>
                    <a:pt x="401" y="190"/>
                  </a:lnTo>
                  <a:lnTo>
                    <a:pt x="380" y="194"/>
                  </a:lnTo>
                  <a:lnTo>
                    <a:pt x="369" y="207"/>
                  </a:lnTo>
                  <a:lnTo>
                    <a:pt x="359" y="209"/>
                  </a:lnTo>
                  <a:lnTo>
                    <a:pt x="338" y="213"/>
                  </a:lnTo>
                  <a:lnTo>
                    <a:pt x="318" y="219"/>
                  </a:lnTo>
                  <a:lnTo>
                    <a:pt x="297" y="223"/>
                  </a:lnTo>
                  <a:lnTo>
                    <a:pt x="307" y="212"/>
                  </a:lnTo>
                  <a:lnTo>
                    <a:pt x="335" y="193"/>
                  </a:lnTo>
                  <a:lnTo>
                    <a:pt x="357" y="187"/>
                  </a:lnTo>
                  <a:lnTo>
                    <a:pt x="358" y="183"/>
                  </a:lnTo>
                  <a:lnTo>
                    <a:pt x="328" y="193"/>
                  </a:lnTo>
                  <a:lnTo>
                    <a:pt x="303" y="206"/>
                  </a:lnTo>
                  <a:lnTo>
                    <a:pt x="267" y="220"/>
                  </a:lnTo>
                  <a:lnTo>
                    <a:pt x="267" y="229"/>
                  </a:lnTo>
                  <a:lnTo>
                    <a:pt x="238" y="243"/>
                  </a:lnTo>
                  <a:lnTo>
                    <a:pt x="213" y="251"/>
                  </a:lnTo>
                  <a:lnTo>
                    <a:pt x="192" y="257"/>
                  </a:lnTo>
                  <a:lnTo>
                    <a:pt x="179" y="266"/>
                  </a:lnTo>
                  <a:lnTo>
                    <a:pt x="145" y="276"/>
                  </a:lnTo>
                  <a:lnTo>
                    <a:pt x="130" y="285"/>
                  </a:lnTo>
                  <a:lnTo>
                    <a:pt x="104" y="294"/>
                  </a:lnTo>
                  <a:lnTo>
                    <a:pt x="95" y="292"/>
                  </a:lnTo>
                  <a:lnTo>
                    <a:pt x="75" y="298"/>
                  </a:lnTo>
                  <a:lnTo>
                    <a:pt x="52" y="304"/>
                  </a:lnTo>
                  <a:lnTo>
                    <a:pt x="32" y="311"/>
                  </a:lnTo>
                  <a:lnTo>
                    <a:pt x="0" y="317"/>
                  </a:lnTo>
                  <a:lnTo>
                    <a:pt x="1" y="313"/>
                  </a:lnTo>
                  <a:lnTo>
                    <a:pt x="28" y="304"/>
                  </a:lnTo>
                  <a:lnTo>
                    <a:pt x="49" y="298"/>
                  </a:lnTo>
                  <a:lnTo>
                    <a:pt x="77" y="287"/>
                  </a:lnTo>
                  <a:lnTo>
                    <a:pt x="98" y="285"/>
                  </a:lnTo>
                  <a:lnTo>
                    <a:pt x="114" y="277"/>
                  </a:lnTo>
                  <a:lnTo>
                    <a:pt x="148" y="265"/>
                  </a:lnTo>
                  <a:lnTo>
                    <a:pt x="155" y="261"/>
                  </a:lnTo>
                  <a:lnTo>
                    <a:pt x="174" y="254"/>
                  </a:lnTo>
                  <a:lnTo>
                    <a:pt x="192" y="239"/>
                  </a:lnTo>
                  <a:lnTo>
                    <a:pt x="213" y="228"/>
                  </a:lnTo>
                  <a:lnTo>
                    <a:pt x="189" y="234"/>
                  </a:lnTo>
                  <a:lnTo>
                    <a:pt x="188" y="231"/>
                  </a:lnTo>
                  <a:lnTo>
                    <a:pt x="172" y="238"/>
                  </a:lnTo>
                  <a:lnTo>
                    <a:pt x="173" y="228"/>
                  </a:lnTo>
                  <a:lnTo>
                    <a:pt x="161" y="235"/>
                  </a:lnTo>
                  <a:lnTo>
                    <a:pt x="167" y="225"/>
                  </a:lnTo>
                  <a:lnTo>
                    <a:pt x="143" y="233"/>
                  </a:lnTo>
                  <a:lnTo>
                    <a:pt x="134" y="233"/>
                  </a:lnTo>
                  <a:lnTo>
                    <a:pt x="146" y="221"/>
                  </a:lnTo>
                  <a:lnTo>
                    <a:pt x="157" y="214"/>
                  </a:lnTo>
                  <a:lnTo>
                    <a:pt x="156" y="207"/>
                  </a:lnTo>
                  <a:lnTo>
                    <a:pt x="132" y="211"/>
                  </a:lnTo>
                  <a:lnTo>
                    <a:pt x="131" y="202"/>
                  </a:lnTo>
                  <a:lnTo>
                    <a:pt x="126" y="197"/>
                  </a:lnTo>
                  <a:lnTo>
                    <a:pt x="139" y="186"/>
                  </a:lnTo>
                  <a:lnTo>
                    <a:pt x="138" y="178"/>
                  </a:lnTo>
                  <a:lnTo>
                    <a:pt x="158" y="167"/>
                  </a:lnTo>
                  <a:lnTo>
                    <a:pt x="183" y="157"/>
                  </a:lnTo>
                  <a:lnTo>
                    <a:pt x="201" y="147"/>
                  </a:lnTo>
                  <a:lnTo>
                    <a:pt x="214" y="146"/>
                  </a:lnTo>
                  <a:lnTo>
                    <a:pt x="220" y="149"/>
                  </a:lnTo>
                  <a:lnTo>
                    <a:pt x="243" y="140"/>
                  </a:lnTo>
                  <a:lnTo>
                    <a:pt x="252" y="142"/>
                  </a:lnTo>
                  <a:lnTo>
                    <a:pt x="270" y="136"/>
                  </a:lnTo>
                  <a:lnTo>
                    <a:pt x="279" y="127"/>
                  </a:lnTo>
                  <a:lnTo>
                    <a:pt x="275" y="124"/>
                  </a:lnTo>
                  <a:lnTo>
                    <a:pt x="295" y="117"/>
                  </a:lnTo>
                  <a:lnTo>
                    <a:pt x="286" y="117"/>
                  </a:lnTo>
                  <a:lnTo>
                    <a:pt x="266" y="121"/>
                  </a:lnTo>
                  <a:lnTo>
                    <a:pt x="256" y="125"/>
                  </a:lnTo>
                  <a:lnTo>
                    <a:pt x="251" y="121"/>
                  </a:lnTo>
                  <a:lnTo>
                    <a:pt x="228" y="123"/>
                  </a:lnTo>
                  <a:lnTo>
                    <a:pt x="213" y="119"/>
                  </a:lnTo>
                  <a:lnTo>
                    <a:pt x="218" y="111"/>
                  </a:lnTo>
                  <a:lnTo>
                    <a:pt x="215" y="101"/>
                  </a:lnTo>
                  <a:lnTo>
                    <a:pt x="246" y="93"/>
                  </a:lnTo>
                  <a:lnTo>
                    <a:pt x="289" y="84"/>
                  </a:lnTo>
                  <a:lnTo>
                    <a:pt x="300" y="84"/>
                  </a:lnTo>
                  <a:lnTo>
                    <a:pt x="286" y="93"/>
                  </a:lnTo>
                  <a:lnTo>
                    <a:pt x="316" y="92"/>
                  </a:lnTo>
                  <a:lnTo>
                    <a:pt x="320" y="81"/>
                  </a:lnTo>
                  <a:lnTo>
                    <a:pt x="313" y="74"/>
                  </a:lnTo>
                  <a:lnTo>
                    <a:pt x="317" y="65"/>
                  </a:lnTo>
                  <a:lnTo>
                    <a:pt x="315" y="58"/>
                  </a:lnTo>
                  <a:lnTo>
                    <a:pt x="305" y="52"/>
                  </a:lnTo>
                  <a:lnTo>
                    <a:pt x="327" y="43"/>
                  </a:lnTo>
                  <a:lnTo>
                    <a:pt x="351" y="42"/>
                  </a:lnTo>
                  <a:lnTo>
                    <a:pt x="380" y="34"/>
                  </a:lnTo>
                  <a:lnTo>
                    <a:pt x="397" y="26"/>
                  </a:lnTo>
                  <a:lnTo>
                    <a:pt x="423" y="18"/>
                  </a:lnTo>
                  <a:lnTo>
                    <a:pt x="439" y="16"/>
                  </a:lnTo>
                  <a:lnTo>
                    <a:pt x="475" y="8"/>
                  </a:lnTo>
                  <a:lnTo>
                    <a:pt x="485" y="9"/>
                  </a:lnTo>
                  <a:lnTo>
                    <a:pt x="519" y="0"/>
                  </a:lnTo>
                  <a:lnTo>
                    <a:pt x="533" y="4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7" name="Freeform 210"/>
            <p:cNvSpPr>
              <a:spLocks/>
            </p:cNvSpPr>
            <p:nvPr/>
          </p:nvSpPr>
          <p:spPr bwMode="auto">
            <a:xfrm>
              <a:off x="841375" y="2286000"/>
              <a:ext cx="1589088" cy="795338"/>
            </a:xfrm>
            <a:custGeom>
              <a:avLst/>
              <a:gdLst>
                <a:gd name="T0" fmla="*/ 595 w 1001"/>
                <a:gd name="T1" fmla="*/ 16 h 501"/>
                <a:gd name="T2" fmla="*/ 655 w 1001"/>
                <a:gd name="T3" fmla="*/ 28 h 501"/>
                <a:gd name="T4" fmla="*/ 701 w 1001"/>
                <a:gd name="T5" fmla="*/ 38 h 501"/>
                <a:gd name="T6" fmla="*/ 724 w 1001"/>
                <a:gd name="T7" fmla="*/ 58 h 501"/>
                <a:gd name="T8" fmla="*/ 729 w 1001"/>
                <a:gd name="T9" fmla="*/ 64 h 501"/>
                <a:gd name="T10" fmla="*/ 733 w 1001"/>
                <a:gd name="T11" fmla="*/ 73 h 501"/>
                <a:gd name="T12" fmla="*/ 730 w 1001"/>
                <a:gd name="T13" fmla="*/ 131 h 501"/>
                <a:gd name="T14" fmla="*/ 712 w 1001"/>
                <a:gd name="T15" fmla="*/ 155 h 501"/>
                <a:gd name="T16" fmla="*/ 762 w 1001"/>
                <a:gd name="T17" fmla="*/ 144 h 501"/>
                <a:gd name="T18" fmla="*/ 788 w 1001"/>
                <a:gd name="T19" fmla="*/ 121 h 501"/>
                <a:gd name="T20" fmla="*/ 836 w 1001"/>
                <a:gd name="T21" fmla="*/ 110 h 501"/>
                <a:gd name="T22" fmla="*/ 896 w 1001"/>
                <a:gd name="T23" fmla="*/ 90 h 501"/>
                <a:gd name="T24" fmla="*/ 943 w 1001"/>
                <a:gd name="T25" fmla="*/ 80 h 501"/>
                <a:gd name="T26" fmla="*/ 984 w 1001"/>
                <a:gd name="T27" fmla="*/ 45 h 501"/>
                <a:gd name="T28" fmla="*/ 999 w 1001"/>
                <a:gd name="T29" fmla="*/ 87 h 501"/>
                <a:gd name="T30" fmla="*/ 940 w 1001"/>
                <a:gd name="T31" fmla="*/ 117 h 501"/>
                <a:gd name="T32" fmla="*/ 922 w 1001"/>
                <a:gd name="T33" fmla="*/ 155 h 501"/>
                <a:gd name="T34" fmla="*/ 930 w 1001"/>
                <a:gd name="T35" fmla="*/ 159 h 501"/>
                <a:gd name="T36" fmla="*/ 888 w 1001"/>
                <a:gd name="T37" fmla="*/ 166 h 501"/>
                <a:gd name="T38" fmla="*/ 892 w 1001"/>
                <a:gd name="T39" fmla="*/ 173 h 501"/>
                <a:gd name="T40" fmla="*/ 850 w 1001"/>
                <a:gd name="T41" fmla="*/ 183 h 501"/>
                <a:gd name="T42" fmla="*/ 830 w 1001"/>
                <a:gd name="T43" fmla="*/ 209 h 501"/>
                <a:gd name="T44" fmla="*/ 826 w 1001"/>
                <a:gd name="T45" fmla="*/ 217 h 501"/>
                <a:gd name="T46" fmla="*/ 801 w 1001"/>
                <a:gd name="T47" fmla="*/ 249 h 501"/>
                <a:gd name="T48" fmla="*/ 801 w 1001"/>
                <a:gd name="T49" fmla="*/ 219 h 501"/>
                <a:gd name="T50" fmla="*/ 796 w 1001"/>
                <a:gd name="T51" fmla="*/ 255 h 501"/>
                <a:gd name="T52" fmla="*/ 782 w 1001"/>
                <a:gd name="T53" fmla="*/ 300 h 501"/>
                <a:gd name="T54" fmla="*/ 729 w 1001"/>
                <a:gd name="T55" fmla="*/ 327 h 501"/>
                <a:gd name="T56" fmla="*/ 679 w 1001"/>
                <a:gd name="T57" fmla="*/ 369 h 501"/>
                <a:gd name="T58" fmla="*/ 680 w 1001"/>
                <a:gd name="T59" fmla="*/ 431 h 501"/>
                <a:gd name="T60" fmla="*/ 676 w 1001"/>
                <a:gd name="T61" fmla="*/ 486 h 501"/>
                <a:gd name="T62" fmla="*/ 654 w 1001"/>
                <a:gd name="T63" fmla="*/ 490 h 501"/>
                <a:gd name="T64" fmla="*/ 636 w 1001"/>
                <a:gd name="T65" fmla="*/ 443 h 501"/>
                <a:gd name="T66" fmla="*/ 624 w 1001"/>
                <a:gd name="T67" fmla="*/ 397 h 501"/>
                <a:gd name="T68" fmla="*/ 585 w 1001"/>
                <a:gd name="T69" fmla="*/ 391 h 501"/>
                <a:gd name="T70" fmla="*/ 528 w 1001"/>
                <a:gd name="T71" fmla="*/ 396 h 501"/>
                <a:gd name="T72" fmla="*/ 526 w 1001"/>
                <a:gd name="T73" fmla="*/ 417 h 501"/>
                <a:gd name="T74" fmla="*/ 489 w 1001"/>
                <a:gd name="T75" fmla="*/ 406 h 501"/>
                <a:gd name="T76" fmla="*/ 434 w 1001"/>
                <a:gd name="T77" fmla="*/ 410 h 501"/>
                <a:gd name="T78" fmla="*/ 376 w 1001"/>
                <a:gd name="T79" fmla="*/ 454 h 501"/>
                <a:gd name="T80" fmla="*/ 366 w 1001"/>
                <a:gd name="T81" fmla="*/ 486 h 501"/>
                <a:gd name="T82" fmla="*/ 339 w 1001"/>
                <a:gd name="T83" fmla="*/ 450 h 501"/>
                <a:gd name="T84" fmla="*/ 313 w 1001"/>
                <a:gd name="T85" fmla="*/ 404 h 501"/>
                <a:gd name="T86" fmla="*/ 262 w 1001"/>
                <a:gd name="T87" fmla="*/ 408 h 501"/>
                <a:gd name="T88" fmla="*/ 244 w 1001"/>
                <a:gd name="T89" fmla="*/ 370 h 501"/>
                <a:gd name="T90" fmla="*/ 193 w 1001"/>
                <a:gd name="T91" fmla="*/ 371 h 501"/>
                <a:gd name="T92" fmla="*/ 102 w 1001"/>
                <a:gd name="T93" fmla="*/ 343 h 501"/>
                <a:gd name="T94" fmla="*/ 53 w 1001"/>
                <a:gd name="T95" fmla="*/ 324 h 501"/>
                <a:gd name="T96" fmla="*/ 33 w 1001"/>
                <a:gd name="T97" fmla="*/ 309 h 501"/>
                <a:gd name="T98" fmla="*/ 8 w 1001"/>
                <a:gd name="T99" fmla="*/ 272 h 501"/>
                <a:gd name="T100" fmla="*/ 0 w 1001"/>
                <a:gd name="T101" fmla="*/ 214 h 501"/>
                <a:gd name="T102" fmla="*/ 23 w 1001"/>
                <a:gd name="T103" fmla="*/ 151 h 501"/>
                <a:gd name="T104" fmla="*/ 69 w 1001"/>
                <a:gd name="T105" fmla="*/ 79 h 501"/>
                <a:gd name="T106" fmla="*/ 94 w 1001"/>
                <a:gd name="T107" fmla="*/ 21 h 501"/>
                <a:gd name="T108" fmla="*/ 124 w 1001"/>
                <a:gd name="T109" fmla="*/ 25 h 501"/>
                <a:gd name="T110" fmla="*/ 239 w 1001"/>
                <a:gd name="T111" fmla="*/ 8 h 501"/>
                <a:gd name="T112" fmla="*/ 432 w 1001"/>
                <a:gd name="T113" fmla="*/ 8 h 501"/>
                <a:gd name="T114" fmla="*/ 579 w 1001"/>
                <a:gd name="T115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01" h="501">
                  <a:moveTo>
                    <a:pt x="584" y="0"/>
                  </a:moveTo>
                  <a:lnTo>
                    <a:pt x="582" y="11"/>
                  </a:lnTo>
                  <a:lnTo>
                    <a:pt x="585" y="15"/>
                  </a:lnTo>
                  <a:lnTo>
                    <a:pt x="595" y="16"/>
                  </a:lnTo>
                  <a:lnTo>
                    <a:pt x="610" y="19"/>
                  </a:lnTo>
                  <a:lnTo>
                    <a:pt x="623" y="26"/>
                  </a:lnTo>
                  <a:lnTo>
                    <a:pt x="637" y="23"/>
                  </a:lnTo>
                  <a:lnTo>
                    <a:pt x="655" y="28"/>
                  </a:lnTo>
                  <a:lnTo>
                    <a:pt x="660" y="28"/>
                  </a:lnTo>
                  <a:lnTo>
                    <a:pt x="677" y="22"/>
                  </a:lnTo>
                  <a:lnTo>
                    <a:pt x="689" y="30"/>
                  </a:lnTo>
                  <a:lnTo>
                    <a:pt x="701" y="38"/>
                  </a:lnTo>
                  <a:lnTo>
                    <a:pt x="711" y="44"/>
                  </a:lnTo>
                  <a:lnTo>
                    <a:pt x="721" y="51"/>
                  </a:lnTo>
                  <a:lnTo>
                    <a:pt x="721" y="56"/>
                  </a:lnTo>
                  <a:lnTo>
                    <a:pt x="724" y="58"/>
                  </a:lnTo>
                  <a:lnTo>
                    <a:pt x="722" y="60"/>
                  </a:lnTo>
                  <a:lnTo>
                    <a:pt x="726" y="61"/>
                  </a:lnTo>
                  <a:lnTo>
                    <a:pt x="730" y="59"/>
                  </a:lnTo>
                  <a:lnTo>
                    <a:pt x="729" y="64"/>
                  </a:lnTo>
                  <a:lnTo>
                    <a:pt x="731" y="67"/>
                  </a:lnTo>
                  <a:lnTo>
                    <a:pt x="735" y="67"/>
                  </a:lnTo>
                  <a:lnTo>
                    <a:pt x="737" y="69"/>
                  </a:lnTo>
                  <a:lnTo>
                    <a:pt x="733" y="73"/>
                  </a:lnTo>
                  <a:lnTo>
                    <a:pt x="747" y="83"/>
                  </a:lnTo>
                  <a:lnTo>
                    <a:pt x="743" y="101"/>
                  </a:lnTo>
                  <a:lnTo>
                    <a:pt x="739" y="119"/>
                  </a:lnTo>
                  <a:lnTo>
                    <a:pt x="730" y="131"/>
                  </a:lnTo>
                  <a:lnTo>
                    <a:pt x="718" y="142"/>
                  </a:lnTo>
                  <a:lnTo>
                    <a:pt x="712" y="150"/>
                  </a:lnTo>
                  <a:lnTo>
                    <a:pt x="711" y="152"/>
                  </a:lnTo>
                  <a:lnTo>
                    <a:pt x="712" y="155"/>
                  </a:lnTo>
                  <a:lnTo>
                    <a:pt x="716" y="158"/>
                  </a:lnTo>
                  <a:lnTo>
                    <a:pt x="720" y="158"/>
                  </a:lnTo>
                  <a:lnTo>
                    <a:pt x="744" y="147"/>
                  </a:lnTo>
                  <a:lnTo>
                    <a:pt x="762" y="144"/>
                  </a:lnTo>
                  <a:lnTo>
                    <a:pt x="788" y="133"/>
                  </a:lnTo>
                  <a:lnTo>
                    <a:pt x="789" y="132"/>
                  </a:lnTo>
                  <a:lnTo>
                    <a:pt x="789" y="125"/>
                  </a:lnTo>
                  <a:lnTo>
                    <a:pt x="788" y="121"/>
                  </a:lnTo>
                  <a:lnTo>
                    <a:pt x="797" y="118"/>
                  </a:lnTo>
                  <a:lnTo>
                    <a:pt x="813" y="118"/>
                  </a:lnTo>
                  <a:lnTo>
                    <a:pt x="828" y="118"/>
                  </a:lnTo>
                  <a:lnTo>
                    <a:pt x="836" y="110"/>
                  </a:lnTo>
                  <a:lnTo>
                    <a:pt x="839" y="108"/>
                  </a:lnTo>
                  <a:lnTo>
                    <a:pt x="862" y="93"/>
                  </a:lnTo>
                  <a:lnTo>
                    <a:pt x="870" y="90"/>
                  </a:lnTo>
                  <a:lnTo>
                    <a:pt x="896" y="90"/>
                  </a:lnTo>
                  <a:lnTo>
                    <a:pt x="926" y="90"/>
                  </a:lnTo>
                  <a:lnTo>
                    <a:pt x="929" y="84"/>
                  </a:lnTo>
                  <a:lnTo>
                    <a:pt x="935" y="83"/>
                  </a:lnTo>
                  <a:lnTo>
                    <a:pt x="943" y="80"/>
                  </a:lnTo>
                  <a:lnTo>
                    <a:pt x="952" y="71"/>
                  </a:lnTo>
                  <a:lnTo>
                    <a:pt x="962" y="55"/>
                  </a:lnTo>
                  <a:lnTo>
                    <a:pt x="980" y="40"/>
                  </a:lnTo>
                  <a:lnTo>
                    <a:pt x="984" y="45"/>
                  </a:lnTo>
                  <a:lnTo>
                    <a:pt x="996" y="42"/>
                  </a:lnTo>
                  <a:lnTo>
                    <a:pt x="1001" y="48"/>
                  </a:lnTo>
                  <a:lnTo>
                    <a:pt x="992" y="75"/>
                  </a:lnTo>
                  <a:lnTo>
                    <a:pt x="999" y="87"/>
                  </a:lnTo>
                  <a:lnTo>
                    <a:pt x="999" y="94"/>
                  </a:lnTo>
                  <a:lnTo>
                    <a:pt x="979" y="103"/>
                  </a:lnTo>
                  <a:lnTo>
                    <a:pt x="959" y="111"/>
                  </a:lnTo>
                  <a:lnTo>
                    <a:pt x="940" y="117"/>
                  </a:lnTo>
                  <a:lnTo>
                    <a:pt x="927" y="129"/>
                  </a:lnTo>
                  <a:lnTo>
                    <a:pt x="923" y="133"/>
                  </a:lnTo>
                  <a:lnTo>
                    <a:pt x="920" y="144"/>
                  </a:lnTo>
                  <a:lnTo>
                    <a:pt x="922" y="155"/>
                  </a:lnTo>
                  <a:lnTo>
                    <a:pt x="929" y="156"/>
                  </a:lnTo>
                  <a:lnTo>
                    <a:pt x="929" y="148"/>
                  </a:lnTo>
                  <a:lnTo>
                    <a:pt x="933" y="153"/>
                  </a:lnTo>
                  <a:lnTo>
                    <a:pt x="930" y="159"/>
                  </a:lnTo>
                  <a:lnTo>
                    <a:pt x="917" y="162"/>
                  </a:lnTo>
                  <a:lnTo>
                    <a:pt x="909" y="162"/>
                  </a:lnTo>
                  <a:lnTo>
                    <a:pt x="896" y="165"/>
                  </a:lnTo>
                  <a:lnTo>
                    <a:pt x="888" y="166"/>
                  </a:lnTo>
                  <a:lnTo>
                    <a:pt x="878" y="167"/>
                  </a:lnTo>
                  <a:lnTo>
                    <a:pt x="862" y="173"/>
                  </a:lnTo>
                  <a:lnTo>
                    <a:pt x="888" y="169"/>
                  </a:lnTo>
                  <a:lnTo>
                    <a:pt x="892" y="173"/>
                  </a:lnTo>
                  <a:lnTo>
                    <a:pt x="867" y="179"/>
                  </a:lnTo>
                  <a:lnTo>
                    <a:pt x="856" y="179"/>
                  </a:lnTo>
                  <a:lnTo>
                    <a:pt x="857" y="177"/>
                  </a:lnTo>
                  <a:lnTo>
                    <a:pt x="850" y="183"/>
                  </a:lnTo>
                  <a:lnTo>
                    <a:pt x="855" y="183"/>
                  </a:lnTo>
                  <a:lnTo>
                    <a:pt x="847" y="198"/>
                  </a:lnTo>
                  <a:lnTo>
                    <a:pt x="830" y="214"/>
                  </a:lnTo>
                  <a:lnTo>
                    <a:pt x="830" y="209"/>
                  </a:lnTo>
                  <a:lnTo>
                    <a:pt x="827" y="208"/>
                  </a:lnTo>
                  <a:lnTo>
                    <a:pt x="823" y="203"/>
                  </a:lnTo>
                  <a:lnTo>
                    <a:pt x="823" y="214"/>
                  </a:lnTo>
                  <a:lnTo>
                    <a:pt x="826" y="217"/>
                  </a:lnTo>
                  <a:lnTo>
                    <a:pt x="824" y="225"/>
                  </a:lnTo>
                  <a:lnTo>
                    <a:pt x="817" y="233"/>
                  </a:lnTo>
                  <a:lnTo>
                    <a:pt x="802" y="250"/>
                  </a:lnTo>
                  <a:lnTo>
                    <a:pt x="801" y="249"/>
                  </a:lnTo>
                  <a:lnTo>
                    <a:pt x="810" y="235"/>
                  </a:lnTo>
                  <a:lnTo>
                    <a:pt x="804" y="227"/>
                  </a:lnTo>
                  <a:lnTo>
                    <a:pt x="807" y="210"/>
                  </a:lnTo>
                  <a:lnTo>
                    <a:pt x="801" y="219"/>
                  </a:lnTo>
                  <a:lnTo>
                    <a:pt x="801" y="232"/>
                  </a:lnTo>
                  <a:lnTo>
                    <a:pt x="791" y="229"/>
                  </a:lnTo>
                  <a:lnTo>
                    <a:pt x="800" y="235"/>
                  </a:lnTo>
                  <a:lnTo>
                    <a:pt x="796" y="255"/>
                  </a:lnTo>
                  <a:lnTo>
                    <a:pt x="800" y="256"/>
                  </a:lnTo>
                  <a:lnTo>
                    <a:pt x="800" y="264"/>
                  </a:lnTo>
                  <a:lnTo>
                    <a:pt x="797" y="284"/>
                  </a:lnTo>
                  <a:lnTo>
                    <a:pt x="782" y="300"/>
                  </a:lnTo>
                  <a:lnTo>
                    <a:pt x="763" y="306"/>
                  </a:lnTo>
                  <a:lnTo>
                    <a:pt x="748" y="318"/>
                  </a:lnTo>
                  <a:lnTo>
                    <a:pt x="739" y="319"/>
                  </a:lnTo>
                  <a:lnTo>
                    <a:pt x="729" y="327"/>
                  </a:lnTo>
                  <a:lnTo>
                    <a:pt x="725" y="334"/>
                  </a:lnTo>
                  <a:lnTo>
                    <a:pt x="702" y="347"/>
                  </a:lnTo>
                  <a:lnTo>
                    <a:pt x="690" y="357"/>
                  </a:lnTo>
                  <a:lnTo>
                    <a:pt x="679" y="369"/>
                  </a:lnTo>
                  <a:lnTo>
                    <a:pt x="673" y="384"/>
                  </a:lnTo>
                  <a:lnTo>
                    <a:pt x="673" y="398"/>
                  </a:lnTo>
                  <a:lnTo>
                    <a:pt x="675" y="416"/>
                  </a:lnTo>
                  <a:lnTo>
                    <a:pt x="680" y="431"/>
                  </a:lnTo>
                  <a:lnTo>
                    <a:pt x="678" y="440"/>
                  </a:lnTo>
                  <a:lnTo>
                    <a:pt x="682" y="464"/>
                  </a:lnTo>
                  <a:lnTo>
                    <a:pt x="679" y="478"/>
                  </a:lnTo>
                  <a:lnTo>
                    <a:pt x="676" y="486"/>
                  </a:lnTo>
                  <a:lnTo>
                    <a:pt x="670" y="499"/>
                  </a:lnTo>
                  <a:lnTo>
                    <a:pt x="664" y="501"/>
                  </a:lnTo>
                  <a:lnTo>
                    <a:pt x="656" y="499"/>
                  </a:lnTo>
                  <a:lnTo>
                    <a:pt x="654" y="490"/>
                  </a:lnTo>
                  <a:lnTo>
                    <a:pt x="648" y="485"/>
                  </a:lnTo>
                  <a:lnTo>
                    <a:pt x="642" y="467"/>
                  </a:lnTo>
                  <a:lnTo>
                    <a:pt x="637" y="451"/>
                  </a:lnTo>
                  <a:lnTo>
                    <a:pt x="636" y="443"/>
                  </a:lnTo>
                  <a:lnTo>
                    <a:pt x="643" y="429"/>
                  </a:lnTo>
                  <a:lnTo>
                    <a:pt x="640" y="418"/>
                  </a:lnTo>
                  <a:lnTo>
                    <a:pt x="630" y="401"/>
                  </a:lnTo>
                  <a:lnTo>
                    <a:pt x="624" y="397"/>
                  </a:lnTo>
                  <a:lnTo>
                    <a:pt x="604" y="407"/>
                  </a:lnTo>
                  <a:lnTo>
                    <a:pt x="601" y="406"/>
                  </a:lnTo>
                  <a:lnTo>
                    <a:pt x="595" y="396"/>
                  </a:lnTo>
                  <a:lnTo>
                    <a:pt x="585" y="391"/>
                  </a:lnTo>
                  <a:lnTo>
                    <a:pt x="564" y="394"/>
                  </a:lnTo>
                  <a:lnTo>
                    <a:pt x="549" y="391"/>
                  </a:lnTo>
                  <a:lnTo>
                    <a:pt x="536" y="393"/>
                  </a:lnTo>
                  <a:lnTo>
                    <a:pt x="528" y="396"/>
                  </a:lnTo>
                  <a:lnTo>
                    <a:pt x="529" y="401"/>
                  </a:lnTo>
                  <a:lnTo>
                    <a:pt x="527" y="410"/>
                  </a:lnTo>
                  <a:lnTo>
                    <a:pt x="530" y="414"/>
                  </a:lnTo>
                  <a:lnTo>
                    <a:pt x="526" y="417"/>
                  </a:lnTo>
                  <a:lnTo>
                    <a:pt x="520" y="414"/>
                  </a:lnTo>
                  <a:lnTo>
                    <a:pt x="512" y="417"/>
                  </a:lnTo>
                  <a:lnTo>
                    <a:pt x="500" y="417"/>
                  </a:lnTo>
                  <a:lnTo>
                    <a:pt x="489" y="406"/>
                  </a:lnTo>
                  <a:lnTo>
                    <a:pt x="473" y="408"/>
                  </a:lnTo>
                  <a:lnTo>
                    <a:pt x="462" y="404"/>
                  </a:lnTo>
                  <a:lnTo>
                    <a:pt x="450" y="405"/>
                  </a:lnTo>
                  <a:lnTo>
                    <a:pt x="434" y="410"/>
                  </a:lnTo>
                  <a:lnTo>
                    <a:pt x="415" y="426"/>
                  </a:lnTo>
                  <a:lnTo>
                    <a:pt x="395" y="434"/>
                  </a:lnTo>
                  <a:lnTo>
                    <a:pt x="383" y="444"/>
                  </a:lnTo>
                  <a:lnTo>
                    <a:pt x="376" y="454"/>
                  </a:lnTo>
                  <a:lnTo>
                    <a:pt x="373" y="468"/>
                  </a:lnTo>
                  <a:lnTo>
                    <a:pt x="372" y="478"/>
                  </a:lnTo>
                  <a:lnTo>
                    <a:pt x="374" y="485"/>
                  </a:lnTo>
                  <a:lnTo>
                    <a:pt x="366" y="486"/>
                  </a:lnTo>
                  <a:lnTo>
                    <a:pt x="355" y="481"/>
                  </a:lnTo>
                  <a:lnTo>
                    <a:pt x="342" y="475"/>
                  </a:lnTo>
                  <a:lnTo>
                    <a:pt x="340" y="465"/>
                  </a:lnTo>
                  <a:lnTo>
                    <a:pt x="339" y="450"/>
                  </a:lnTo>
                  <a:lnTo>
                    <a:pt x="332" y="438"/>
                  </a:lnTo>
                  <a:lnTo>
                    <a:pt x="328" y="426"/>
                  </a:lnTo>
                  <a:lnTo>
                    <a:pt x="323" y="412"/>
                  </a:lnTo>
                  <a:lnTo>
                    <a:pt x="313" y="404"/>
                  </a:lnTo>
                  <a:lnTo>
                    <a:pt x="299" y="404"/>
                  </a:lnTo>
                  <a:lnTo>
                    <a:pt x="283" y="421"/>
                  </a:lnTo>
                  <a:lnTo>
                    <a:pt x="270" y="414"/>
                  </a:lnTo>
                  <a:lnTo>
                    <a:pt x="262" y="408"/>
                  </a:lnTo>
                  <a:lnTo>
                    <a:pt x="261" y="397"/>
                  </a:lnTo>
                  <a:lnTo>
                    <a:pt x="259" y="386"/>
                  </a:lnTo>
                  <a:lnTo>
                    <a:pt x="251" y="377"/>
                  </a:lnTo>
                  <a:lnTo>
                    <a:pt x="244" y="370"/>
                  </a:lnTo>
                  <a:lnTo>
                    <a:pt x="240" y="363"/>
                  </a:lnTo>
                  <a:lnTo>
                    <a:pt x="209" y="363"/>
                  </a:lnTo>
                  <a:lnTo>
                    <a:pt x="207" y="371"/>
                  </a:lnTo>
                  <a:lnTo>
                    <a:pt x="193" y="371"/>
                  </a:lnTo>
                  <a:lnTo>
                    <a:pt x="158" y="372"/>
                  </a:lnTo>
                  <a:lnTo>
                    <a:pt x="123" y="357"/>
                  </a:lnTo>
                  <a:lnTo>
                    <a:pt x="100" y="347"/>
                  </a:lnTo>
                  <a:lnTo>
                    <a:pt x="102" y="343"/>
                  </a:lnTo>
                  <a:lnTo>
                    <a:pt x="80" y="345"/>
                  </a:lnTo>
                  <a:lnTo>
                    <a:pt x="59" y="347"/>
                  </a:lnTo>
                  <a:lnTo>
                    <a:pt x="60" y="336"/>
                  </a:lnTo>
                  <a:lnTo>
                    <a:pt x="53" y="324"/>
                  </a:lnTo>
                  <a:lnTo>
                    <a:pt x="46" y="322"/>
                  </a:lnTo>
                  <a:lnTo>
                    <a:pt x="46" y="316"/>
                  </a:lnTo>
                  <a:lnTo>
                    <a:pt x="37" y="315"/>
                  </a:lnTo>
                  <a:lnTo>
                    <a:pt x="33" y="309"/>
                  </a:lnTo>
                  <a:lnTo>
                    <a:pt x="18" y="307"/>
                  </a:lnTo>
                  <a:lnTo>
                    <a:pt x="14" y="304"/>
                  </a:lnTo>
                  <a:lnTo>
                    <a:pt x="17" y="292"/>
                  </a:lnTo>
                  <a:lnTo>
                    <a:pt x="8" y="272"/>
                  </a:lnTo>
                  <a:lnTo>
                    <a:pt x="7" y="243"/>
                  </a:lnTo>
                  <a:lnTo>
                    <a:pt x="9" y="238"/>
                  </a:lnTo>
                  <a:lnTo>
                    <a:pt x="5" y="231"/>
                  </a:lnTo>
                  <a:lnTo>
                    <a:pt x="0" y="214"/>
                  </a:lnTo>
                  <a:lnTo>
                    <a:pt x="5" y="197"/>
                  </a:lnTo>
                  <a:lnTo>
                    <a:pt x="2" y="186"/>
                  </a:lnTo>
                  <a:lnTo>
                    <a:pt x="14" y="169"/>
                  </a:lnTo>
                  <a:lnTo>
                    <a:pt x="23" y="151"/>
                  </a:lnTo>
                  <a:lnTo>
                    <a:pt x="26" y="135"/>
                  </a:lnTo>
                  <a:lnTo>
                    <a:pt x="43" y="116"/>
                  </a:lnTo>
                  <a:lnTo>
                    <a:pt x="56" y="98"/>
                  </a:lnTo>
                  <a:lnTo>
                    <a:pt x="69" y="79"/>
                  </a:lnTo>
                  <a:lnTo>
                    <a:pt x="82" y="52"/>
                  </a:lnTo>
                  <a:lnTo>
                    <a:pt x="88" y="34"/>
                  </a:lnTo>
                  <a:lnTo>
                    <a:pt x="89" y="25"/>
                  </a:lnTo>
                  <a:lnTo>
                    <a:pt x="94" y="21"/>
                  </a:lnTo>
                  <a:lnTo>
                    <a:pt x="113" y="28"/>
                  </a:lnTo>
                  <a:lnTo>
                    <a:pt x="109" y="47"/>
                  </a:lnTo>
                  <a:lnTo>
                    <a:pt x="117" y="41"/>
                  </a:lnTo>
                  <a:lnTo>
                    <a:pt x="124" y="25"/>
                  </a:lnTo>
                  <a:lnTo>
                    <a:pt x="130" y="8"/>
                  </a:lnTo>
                  <a:lnTo>
                    <a:pt x="175" y="8"/>
                  </a:lnTo>
                  <a:lnTo>
                    <a:pt x="223" y="8"/>
                  </a:lnTo>
                  <a:lnTo>
                    <a:pt x="239" y="8"/>
                  </a:lnTo>
                  <a:lnTo>
                    <a:pt x="288" y="8"/>
                  </a:lnTo>
                  <a:lnTo>
                    <a:pt x="335" y="8"/>
                  </a:lnTo>
                  <a:lnTo>
                    <a:pt x="384" y="8"/>
                  </a:lnTo>
                  <a:lnTo>
                    <a:pt x="432" y="8"/>
                  </a:lnTo>
                  <a:lnTo>
                    <a:pt x="487" y="8"/>
                  </a:lnTo>
                  <a:lnTo>
                    <a:pt x="541" y="8"/>
                  </a:lnTo>
                  <a:lnTo>
                    <a:pt x="575" y="8"/>
                  </a:lnTo>
                  <a:lnTo>
                    <a:pt x="579" y="0"/>
                  </a:lnTo>
                  <a:lnTo>
                    <a:pt x="584" y="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8" name="Freeform 211"/>
            <p:cNvSpPr>
              <a:spLocks/>
            </p:cNvSpPr>
            <p:nvPr/>
          </p:nvSpPr>
          <p:spPr bwMode="auto">
            <a:xfrm>
              <a:off x="5645150" y="2409825"/>
              <a:ext cx="492125" cy="274638"/>
            </a:xfrm>
            <a:custGeom>
              <a:avLst/>
              <a:gdLst>
                <a:gd name="T0" fmla="*/ 218 w 310"/>
                <a:gd name="T1" fmla="*/ 169 h 173"/>
                <a:gd name="T2" fmla="*/ 215 w 310"/>
                <a:gd name="T3" fmla="*/ 156 h 173"/>
                <a:gd name="T4" fmla="*/ 190 w 310"/>
                <a:gd name="T5" fmla="*/ 147 h 173"/>
                <a:gd name="T6" fmla="*/ 170 w 310"/>
                <a:gd name="T7" fmla="*/ 137 h 173"/>
                <a:gd name="T8" fmla="*/ 157 w 310"/>
                <a:gd name="T9" fmla="*/ 127 h 173"/>
                <a:gd name="T10" fmla="*/ 134 w 310"/>
                <a:gd name="T11" fmla="*/ 113 h 173"/>
                <a:gd name="T12" fmla="*/ 120 w 310"/>
                <a:gd name="T13" fmla="*/ 92 h 173"/>
                <a:gd name="T14" fmla="*/ 114 w 310"/>
                <a:gd name="T15" fmla="*/ 88 h 173"/>
                <a:gd name="T16" fmla="*/ 96 w 310"/>
                <a:gd name="T17" fmla="*/ 89 h 173"/>
                <a:gd name="T18" fmla="*/ 88 w 310"/>
                <a:gd name="T19" fmla="*/ 85 h 173"/>
                <a:gd name="T20" fmla="*/ 82 w 310"/>
                <a:gd name="T21" fmla="*/ 69 h 173"/>
                <a:gd name="T22" fmla="*/ 57 w 310"/>
                <a:gd name="T23" fmla="*/ 58 h 173"/>
                <a:gd name="T24" fmla="*/ 46 w 310"/>
                <a:gd name="T25" fmla="*/ 70 h 173"/>
                <a:gd name="T26" fmla="*/ 33 w 310"/>
                <a:gd name="T27" fmla="*/ 77 h 173"/>
                <a:gd name="T28" fmla="*/ 39 w 310"/>
                <a:gd name="T29" fmla="*/ 87 h 173"/>
                <a:gd name="T30" fmla="*/ 20 w 310"/>
                <a:gd name="T31" fmla="*/ 87 h 173"/>
                <a:gd name="T32" fmla="*/ 0 w 310"/>
                <a:gd name="T33" fmla="*/ 12 h 173"/>
                <a:gd name="T34" fmla="*/ 39 w 310"/>
                <a:gd name="T35" fmla="*/ 0 h 173"/>
                <a:gd name="T36" fmla="*/ 43 w 310"/>
                <a:gd name="T37" fmla="*/ 2 h 173"/>
                <a:gd name="T38" fmla="*/ 73 w 310"/>
                <a:gd name="T39" fmla="*/ 16 h 173"/>
                <a:gd name="T40" fmla="*/ 88 w 310"/>
                <a:gd name="T41" fmla="*/ 24 h 173"/>
                <a:gd name="T42" fmla="*/ 109 w 310"/>
                <a:gd name="T43" fmla="*/ 42 h 173"/>
                <a:gd name="T44" fmla="*/ 128 w 310"/>
                <a:gd name="T45" fmla="*/ 39 h 173"/>
                <a:gd name="T46" fmla="*/ 156 w 310"/>
                <a:gd name="T47" fmla="*/ 38 h 173"/>
                <a:gd name="T48" fmla="*/ 180 w 310"/>
                <a:gd name="T49" fmla="*/ 53 h 173"/>
                <a:gd name="T50" fmla="*/ 185 w 310"/>
                <a:gd name="T51" fmla="*/ 73 h 173"/>
                <a:gd name="T52" fmla="*/ 193 w 310"/>
                <a:gd name="T53" fmla="*/ 74 h 173"/>
                <a:gd name="T54" fmla="*/ 201 w 310"/>
                <a:gd name="T55" fmla="*/ 90 h 173"/>
                <a:gd name="T56" fmla="*/ 223 w 310"/>
                <a:gd name="T57" fmla="*/ 91 h 173"/>
                <a:gd name="T58" fmla="*/ 230 w 310"/>
                <a:gd name="T59" fmla="*/ 101 h 173"/>
                <a:gd name="T60" fmla="*/ 236 w 310"/>
                <a:gd name="T61" fmla="*/ 101 h 173"/>
                <a:gd name="T62" fmla="*/ 240 w 310"/>
                <a:gd name="T63" fmla="*/ 86 h 173"/>
                <a:gd name="T64" fmla="*/ 257 w 310"/>
                <a:gd name="T65" fmla="*/ 72 h 173"/>
                <a:gd name="T66" fmla="*/ 266 w 310"/>
                <a:gd name="T67" fmla="*/ 68 h 173"/>
                <a:gd name="T68" fmla="*/ 271 w 310"/>
                <a:gd name="T69" fmla="*/ 70 h 173"/>
                <a:gd name="T70" fmla="*/ 261 w 310"/>
                <a:gd name="T71" fmla="*/ 83 h 173"/>
                <a:gd name="T72" fmla="*/ 276 w 310"/>
                <a:gd name="T73" fmla="*/ 91 h 173"/>
                <a:gd name="T74" fmla="*/ 286 w 310"/>
                <a:gd name="T75" fmla="*/ 86 h 173"/>
                <a:gd name="T76" fmla="*/ 310 w 310"/>
                <a:gd name="T77" fmla="*/ 96 h 173"/>
                <a:gd name="T78" fmla="*/ 292 w 310"/>
                <a:gd name="T79" fmla="*/ 111 h 173"/>
                <a:gd name="T80" fmla="*/ 279 w 310"/>
                <a:gd name="T81" fmla="*/ 109 h 173"/>
                <a:gd name="T82" fmla="*/ 272 w 310"/>
                <a:gd name="T83" fmla="*/ 110 h 173"/>
                <a:gd name="T84" fmla="*/ 268 w 310"/>
                <a:gd name="T85" fmla="*/ 104 h 173"/>
                <a:gd name="T86" fmla="*/ 269 w 310"/>
                <a:gd name="T87" fmla="*/ 94 h 173"/>
                <a:gd name="T88" fmla="*/ 248 w 310"/>
                <a:gd name="T89" fmla="*/ 99 h 173"/>
                <a:gd name="T90" fmla="*/ 246 w 310"/>
                <a:gd name="T91" fmla="*/ 113 h 173"/>
                <a:gd name="T92" fmla="*/ 241 w 310"/>
                <a:gd name="T93" fmla="*/ 124 h 173"/>
                <a:gd name="T94" fmla="*/ 227 w 310"/>
                <a:gd name="T95" fmla="*/ 123 h 173"/>
                <a:gd name="T96" fmla="*/ 225 w 310"/>
                <a:gd name="T97" fmla="*/ 132 h 173"/>
                <a:gd name="T98" fmla="*/ 238 w 310"/>
                <a:gd name="T99" fmla="*/ 137 h 173"/>
                <a:gd name="T100" fmla="*/ 246 w 310"/>
                <a:gd name="T101" fmla="*/ 152 h 173"/>
                <a:gd name="T102" fmla="*/ 241 w 310"/>
                <a:gd name="T103" fmla="*/ 173 h 173"/>
                <a:gd name="T104" fmla="*/ 228 w 310"/>
                <a:gd name="T105" fmla="*/ 169 h 173"/>
                <a:gd name="T106" fmla="*/ 218 w 310"/>
                <a:gd name="T107" fmla="*/ 16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173">
                  <a:moveTo>
                    <a:pt x="218" y="169"/>
                  </a:moveTo>
                  <a:lnTo>
                    <a:pt x="215" y="156"/>
                  </a:lnTo>
                  <a:lnTo>
                    <a:pt x="190" y="147"/>
                  </a:lnTo>
                  <a:lnTo>
                    <a:pt x="170" y="137"/>
                  </a:lnTo>
                  <a:lnTo>
                    <a:pt x="157" y="127"/>
                  </a:lnTo>
                  <a:lnTo>
                    <a:pt x="134" y="113"/>
                  </a:lnTo>
                  <a:lnTo>
                    <a:pt x="120" y="92"/>
                  </a:lnTo>
                  <a:lnTo>
                    <a:pt x="114" y="88"/>
                  </a:lnTo>
                  <a:lnTo>
                    <a:pt x="96" y="89"/>
                  </a:lnTo>
                  <a:lnTo>
                    <a:pt x="88" y="85"/>
                  </a:lnTo>
                  <a:lnTo>
                    <a:pt x="82" y="69"/>
                  </a:lnTo>
                  <a:lnTo>
                    <a:pt x="57" y="58"/>
                  </a:lnTo>
                  <a:lnTo>
                    <a:pt x="46" y="70"/>
                  </a:lnTo>
                  <a:lnTo>
                    <a:pt x="33" y="77"/>
                  </a:lnTo>
                  <a:lnTo>
                    <a:pt x="39" y="87"/>
                  </a:lnTo>
                  <a:lnTo>
                    <a:pt x="20" y="87"/>
                  </a:lnTo>
                  <a:lnTo>
                    <a:pt x="0" y="12"/>
                  </a:lnTo>
                  <a:lnTo>
                    <a:pt x="39" y="0"/>
                  </a:lnTo>
                  <a:lnTo>
                    <a:pt x="43" y="2"/>
                  </a:lnTo>
                  <a:lnTo>
                    <a:pt x="73" y="16"/>
                  </a:lnTo>
                  <a:lnTo>
                    <a:pt x="88" y="24"/>
                  </a:lnTo>
                  <a:lnTo>
                    <a:pt x="109" y="42"/>
                  </a:lnTo>
                  <a:lnTo>
                    <a:pt x="128" y="39"/>
                  </a:lnTo>
                  <a:lnTo>
                    <a:pt x="156" y="38"/>
                  </a:lnTo>
                  <a:lnTo>
                    <a:pt x="180" y="53"/>
                  </a:lnTo>
                  <a:lnTo>
                    <a:pt x="185" y="73"/>
                  </a:lnTo>
                  <a:lnTo>
                    <a:pt x="193" y="74"/>
                  </a:lnTo>
                  <a:lnTo>
                    <a:pt x="201" y="90"/>
                  </a:lnTo>
                  <a:lnTo>
                    <a:pt x="223" y="91"/>
                  </a:lnTo>
                  <a:lnTo>
                    <a:pt x="230" y="101"/>
                  </a:lnTo>
                  <a:lnTo>
                    <a:pt x="236" y="101"/>
                  </a:lnTo>
                  <a:lnTo>
                    <a:pt x="240" y="86"/>
                  </a:lnTo>
                  <a:lnTo>
                    <a:pt x="257" y="72"/>
                  </a:lnTo>
                  <a:lnTo>
                    <a:pt x="266" y="68"/>
                  </a:lnTo>
                  <a:lnTo>
                    <a:pt x="271" y="70"/>
                  </a:lnTo>
                  <a:lnTo>
                    <a:pt x="261" y="83"/>
                  </a:lnTo>
                  <a:lnTo>
                    <a:pt x="276" y="91"/>
                  </a:lnTo>
                  <a:lnTo>
                    <a:pt x="286" y="86"/>
                  </a:lnTo>
                  <a:lnTo>
                    <a:pt x="310" y="96"/>
                  </a:lnTo>
                  <a:lnTo>
                    <a:pt x="292" y="111"/>
                  </a:lnTo>
                  <a:lnTo>
                    <a:pt x="279" y="109"/>
                  </a:lnTo>
                  <a:lnTo>
                    <a:pt x="272" y="110"/>
                  </a:lnTo>
                  <a:lnTo>
                    <a:pt x="268" y="104"/>
                  </a:lnTo>
                  <a:lnTo>
                    <a:pt x="269" y="94"/>
                  </a:lnTo>
                  <a:lnTo>
                    <a:pt x="248" y="99"/>
                  </a:lnTo>
                  <a:lnTo>
                    <a:pt x="246" y="113"/>
                  </a:lnTo>
                  <a:lnTo>
                    <a:pt x="241" y="124"/>
                  </a:lnTo>
                  <a:lnTo>
                    <a:pt x="227" y="123"/>
                  </a:lnTo>
                  <a:lnTo>
                    <a:pt x="225" y="132"/>
                  </a:lnTo>
                  <a:lnTo>
                    <a:pt x="238" y="137"/>
                  </a:lnTo>
                  <a:lnTo>
                    <a:pt x="246" y="152"/>
                  </a:lnTo>
                  <a:lnTo>
                    <a:pt x="241" y="173"/>
                  </a:lnTo>
                  <a:lnTo>
                    <a:pt x="228" y="169"/>
                  </a:lnTo>
                  <a:lnTo>
                    <a:pt x="218" y="169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9" name="Freeform 212"/>
            <p:cNvSpPr>
              <a:spLocks/>
            </p:cNvSpPr>
            <p:nvPr/>
          </p:nvSpPr>
          <p:spPr bwMode="auto">
            <a:xfrm>
              <a:off x="2051050" y="3508375"/>
              <a:ext cx="393700" cy="376238"/>
            </a:xfrm>
            <a:custGeom>
              <a:avLst/>
              <a:gdLst>
                <a:gd name="T0" fmla="*/ 39 w 248"/>
                <a:gd name="T1" fmla="*/ 13 h 237"/>
                <a:gd name="T2" fmla="*/ 33 w 248"/>
                <a:gd name="T3" fmla="*/ 24 h 237"/>
                <a:gd name="T4" fmla="*/ 23 w 248"/>
                <a:gd name="T5" fmla="*/ 47 h 237"/>
                <a:gd name="T6" fmla="*/ 38 w 248"/>
                <a:gd name="T7" fmla="*/ 62 h 237"/>
                <a:gd name="T8" fmla="*/ 37 w 248"/>
                <a:gd name="T9" fmla="*/ 40 h 237"/>
                <a:gd name="T10" fmla="*/ 61 w 248"/>
                <a:gd name="T11" fmla="*/ 16 h 237"/>
                <a:gd name="T12" fmla="*/ 65 w 248"/>
                <a:gd name="T13" fmla="*/ 0 h 237"/>
                <a:gd name="T14" fmla="*/ 84 w 248"/>
                <a:gd name="T15" fmla="*/ 15 h 237"/>
                <a:gd name="T16" fmla="*/ 95 w 248"/>
                <a:gd name="T17" fmla="*/ 33 h 237"/>
                <a:gd name="T18" fmla="*/ 131 w 248"/>
                <a:gd name="T19" fmla="*/ 31 h 237"/>
                <a:gd name="T20" fmla="*/ 155 w 248"/>
                <a:gd name="T21" fmla="*/ 43 h 237"/>
                <a:gd name="T22" fmla="*/ 166 w 248"/>
                <a:gd name="T23" fmla="*/ 31 h 237"/>
                <a:gd name="T24" fmla="*/ 211 w 248"/>
                <a:gd name="T25" fmla="*/ 30 h 237"/>
                <a:gd name="T26" fmla="*/ 201 w 248"/>
                <a:gd name="T27" fmla="*/ 46 h 237"/>
                <a:gd name="T28" fmla="*/ 229 w 248"/>
                <a:gd name="T29" fmla="*/ 58 h 237"/>
                <a:gd name="T30" fmla="*/ 241 w 248"/>
                <a:gd name="T31" fmla="*/ 74 h 237"/>
                <a:gd name="T32" fmla="*/ 233 w 248"/>
                <a:gd name="T33" fmla="*/ 91 h 237"/>
                <a:gd name="T34" fmla="*/ 237 w 248"/>
                <a:gd name="T35" fmla="*/ 106 h 237"/>
                <a:gd name="T36" fmla="*/ 221 w 248"/>
                <a:gd name="T37" fmla="*/ 113 h 237"/>
                <a:gd name="T38" fmla="*/ 216 w 248"/>
                <a:gd name="T39" fmla="*/ 129 h 237"/>
                <a:gd name="T40" fmla="*/ 230 w 248"/>
                <a:gd name="T41" fmla="*/ 150 h 237"/>
                <a:gd name="T42" fmla="*/ 202 w 248"/>
                <a:gd name="T43" fmla="*/ 166 h 237"/>
                <a:gd name="T44" fmla="*/ 184 w 248"/>
                <a:gd name="T45" fmla="*/ 174 h 237"/>
                <a:gd name="T46" fmla="*/ 156 w 248"/>
                <a:gd name="T47" fmla="*/ 166 h 237"/>
                <a:gd name="T48" fmla="*/ 160 w 248"/>
                <a:gd name="T49" fmla="*/ 173 h 237"/>
                <a:gd name="T50" fmla="*/ 162 w 248"/>
                <a:gd name="T51" fmla="*/ 201 h 237"/>
                <a:gd name="T52" fmla="*/ 178 w 248"/>
                <a:gd name="T53" fmla="*/ 207 h 237"/>
                <a:gd name="T54" fmla="*/ 163 w 248"/>
                <a:gd name="T55" fmla="*/ 221 h 237"/>
                <a:gd name="T56" fmla="*/ 142 w 248"/>
                <a:gd name="T57" fmla="*/ 230 h 237"/>
                <a:gd name="T58" fmla="*/ 124 w 248"/>
                <a:gd name="T59" fmla="*/ 237 h 237"/>
                <a:gd name="T60" fmla="*/ 108 w 248"/>
                <a:gd name="T61" fmla="*/ 206 h 237"/>
                <a:gd name="T62" fmla="*/ 97 w 248"/>
                <a:gd name="T63" fmla="*/ 194 h 237"/>
                <a:gd name="T64" fmla="*/ 106 w 248"/>
                <a:gd name="T65" fmla="*/ 179 h 237"/>
                <a:gd name="T66" fmla="*/ 97 w 248"/>
                <a:gd name="T67" fmla="*/ 159 h 237"/>
                <a:gd name="T68" fmla="*/ 103 w 248"/>
                <a:gd name="T69" fmla="*/ 137 h 237"/>
                <a:gd name="T70" fmla="*/ 101 w 248"/>
                <a:gd name="T71" fmla="*/ 122 h 237"/>
                <a:gd name="T72" fmla="*/ 77 w 248"/>
                <a:gd name="T73" fmla="*/ 123 h 237"/>
                <a:gd name="T74" fmla="*/ 57 w 248"/>
                <a:gd name="T75" fmla="*/ 108 h 237"/>
                <a:gd name="T76" fmla="*/ 23 w 248"/>
                <a:gd name="T77" fmla="*/ 107 h 237"/>
                <a:gd name="T78" fmla="*/ 14 w 248"/>
                <a:gd name="T79" fmla="*/ 98 h 237"/>
                <a:gd name="T80" fmla="*/ 16 w 248"/>
                <a:gd name="T81" fmla="*/ 86 h 237"/>
                <a:gd name="T82" fmla="*/ 11 w 248"/>
                <a:gd name="T83" fmla="*/ 73 h 237"/>
                <a:gd name="T84" fmla="*/ 0 w 248"/>
                <a:gd name="T85" fmla="*/ 62 h 237"/>
                <a:gd name="T86" fmla="*/ 9 w 248"/>
                <a:gd name="T87" fmla="*/ 35 h 237"/>
                <a:gd name="T88" fmla="*/ 22 w 248"/>
                <a:gd name="T89" fmla="*/ 22 h 237"/>
                <a:gd name="T90" fmla="*/ 40 w 248"/>
                <a:gd name="T91" fmla="*/ 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8" h="237">
                  <a:moveTo>
                    <a:pt x="40" y="8"/>
                  </a:moveTo>
                  <a:lnTo>
                    <a:pt x="39" y="13"/>
                  </a:lnTo>
                  <a:lnTo>
                    <a:pt x="28" y="15"/>
                  </a:lnTo>
                  <a:lnTo>
                    <a:pt x="33" y="24"/>
                  </a:lnTo>
                  <a:lnTo>
                    <a:pt x="32" y="35"/>
                  </a:lnTo>
                  <a:lnTo>
                    <a:pt x="23" y="47"/>
                  </a:lnTo>
                  <a:lnTo>
                    <a:pt x="29" y="64"/>
                  </a:lnTo>
                  <a:lnTo>
                    <a:pt x="38" y="62"/>
                  </a:lnTo>
                  <a:lnTo>
                    <a:pt x="42" y="48"/>
                  </a:lnTo>
                  <a:lnTo>
                    <a:pt x="37" y="40"/>
                  </a:lnTo>
                  <a:lnTo>
                    <a:pt x="37" y="24"/>
                  </a:lnTo>
                  <a:lnTo>
                    <a:pt x="61" y="16"/>
                  </a:lnTo>
                  <a:lnTo>
                    <a:pt x="59" y="6"/>
                  </a:lnTo>
                  <a:lnTo>
                    <a:pt x="65" y="0"/>
                  </a:lnTo>
                  <a:lnTo>
                    <a:pt x="71" y="14"/>
                  </a:lnTo>
                  <a:lnTo>
                    <a:pt x="84" y="15"/>
                  </a:lnTo>
                  <a:lnTo>
                    <a:pt x="95" y="26"/>
                  </a:lnTo>
                  <a:lnTo>
                    <a:pt x="95" y="33"/>
                  </a:lnTo>
                  <a:lnTo>
                    <a:pt x="112" y="33"/>
                  </a:lnTo>
                  <a:lnTo>
                    <a:pt x="131" y="31"/>
                  </a:lnTo>
                  <a:lnTo>
                    <a:pt x="141" y="41"/>
                  </a:lnTo>
                  <a:lnTo>
                    <a:pt x="155" y="43"/>
                  </a:lnTo>
                  <a:lnTo>
                    <a:pt x="166" y="37"/>
                  </a:lnTo>
                  <a:lnTo>
                    <a:pt x="166" y="31"/>
                  </a:lnTo>
                  <a:lnTo>
                    <a:pt x="189" y="30"/>
                  </a:lnTo>
                  <a:lnTo>
                    <a:pt x="211" y="30"/>
                  </a:lnTo>
                  <a:lnTo>
                    <a:pt x="195" y="36"/>
                  </a:lnTo>
                  <a:lnTo>
                    <a:pt x="201" y="46"/>
                  </a:lnTo>
                  <a:lnTo>
                    <a:pt x="215" y="47"/>
                  </a:lnTo>
                  <a:lnTo>
                    <a:pt x="229" y="58"/>
                  </a:lnTo>
                  <a:lnTo>
                    <a:pt x="231" y="74"/>
                  </a:lnTo>
                  <a:lnTo>
                    <a:pt x="241" y="74"/>
                  </a:lnTo>
                  <a:lnTo>
                    <a:pt x="248" y="79"/>
                  </a:lnTo>
                  <a:lnTo>
                    <a:pt x="233" y="91"/>
                  </a:lnTo>
                  <a:lnTo>
                    <a:pt x="231" y="98"/>
                  </a:lnTo>
                  <a:lnTo>
                    <a:pt x="237" y="106"/>
                  </a:lnTo>
                  <a:lnTo>
                    <a:pt x="232" y="110"/>
                  </a:lnTo>
                  <a:lnTo>
                    <a:pt x="221" y="113"/>
                  </a:lnTo>
                  <a:lnTo>
                    <a:pt x="221" y="123"/>
                  </a:lnTo>
                  <a:lnTo>
                    <a:pt x="216" y="129"/>
                  </a:lnTo>
                  <a:lnTo>
                    <a:pt x="228" y="144"/>
                  </a:lnTo>
                  <a:lnTo>
                    <a:pt x="230" y="150"/>
                  </a:lnTo>
                  <a:lnTo>
                    <a:pt x="223" y="158"/>
                  </a:lnTo>
                  <a:lnTo>
                    <a:pt x="202" y="166"/>
                  </a:lnTo>
                  <a:lnTo>
                    <a:pt x="189" y="169"/>
                  </a:lnTo>
                  <a:lnTo>
                    <a:pt x="184" y="174"/>
                  </a:lnTo>
                  <a:lnTo>
                    <a:pt x="169" y="169"/>
                  </a:lnTo>
                  <a:lnTo>
                    <a:pt x="156" y="166"/>
                  </a:lnTo>
                  <a:lnTo>
                    <a:pt x="152" y="168"/>
                  </a:lnTo>
                  <a:lnTo>
                    <a:pt x="160" y="173"/>
                  </a:lnTo>
                  <a:lnTo>
                    <a:pt x="159" y="187"/>
                  </a:lnTo>
                  <a:lnTo>
                    <a:pt x="162" y="201"/>
                  </a:lnTo>
                  <a:lnTo>
                    <a:pt x="177" y="202"/>
                  </a:lnTo>
                  <a:lnTo>
                    <a:pt x="178" y="207"/>
                  </a:lnTo>
                  <a:lnTo>
                    <a:pt x="165" y="213"/>
                  </a:lnTo>
                  <a:lnTo>
                    <a:pt x="163" y="221"/>
                  </a:lnTo>
                  <a:lnTo>
                    <a:pt x="155" y="225"/>
                  </a:lnTo>
                  <a:lnTo>
                    <a:pt x="142" y="230"/>
                  </a:lnTo>
                  <a:lnTo>
                    <a:pt x="138" y="236"/>
                  </a:lnTo>
                  <a:lnTo>
                    <a:pt x="124" y="237"/>
                  </a:lnTo>
                  <a:lnTo>
                    <a:pt x="114" y="226"/>
                  </a:lnTo>
                  <a:lnTo>
                    <a:pt x="108" y="206"/>
                  </a:lnTo>
                  <a:lnTo>
                    <a:pt x="103" y="198"/>
                  </a:lnTo>
                  <a:lnTo>
                    <a:pt x="97" y="194"/>
                  </a:lnTo>
                  <a:lnTo>
                    <a:pt x="106" y="183"/>
                  </a:lnTo>
                  <a:lnTo>
                    <a:pt x="106" y="179"/>
                  </a:lnTo>
                  <a:lnTo>
                    <a:pt x="101" y="173"/>
                  </a:lnTo>
                  <a:lnTo>
                    <a:pt x="97" y="159"/>
                  </a:lnTo>
                  <a:lnTo>
                    <a:pt x="99" y="144"/>
                  </a:lnTo>
                  <a:lnTo>
                    <a:pt x="103" y="137"/>
                  </a:lnTo>
                  <a:lnTo>
                    <a:pt x="107" y="126"/>
                  </a:lnTo>
                  <a:lnTo>
                    <a:pt x="101" y="122"/>
                  </a:lnTo>
                  <a:lnTo>
                    <a:pt x="90" y="125"/>
                  </a:lnTo>
                  <a:lnTo>
                    <a:pt x="77" y="123"/>
                  </a:lnTo>
                  <a:lnTo>
                    <a:pt x="69" y="126"/>
                  </a:lnTo>
                  <a:lnTo>
                    <a:pt x="57" y="108"/>
                  </a:lnTo>
                  <a:lnTo>
                    <a:pt x="47" y="105"/>
                  </a:lnTo>
                  <a:lnTo>
                    <a:pt x="23" y="107"/>
                  </a:lnTo>
                  <a:lnTo>
                    <a:pt x="19" y="100"/>
                  </a:lnTo>
                  <a:lnTo>
                    <a:pt x="14" y="98"/>
                  </a:lnTo>
                  <a:lnTo>
                    <a:pt x="14" y="94"/>
                  </a:lnTo>
                  <a:lnTo>
                    <a:pt x="16" y="86"/>
                  </a:lnTo>
                  <a:lnTo>
                    <a:pt x="15" y="78"/>
                  </a:lnTo>
                  <a:lnTo>
                    <a:pt x="11" y="73"/>
                  </a:lnTo>
                  <a:lnTo>
                    <a:pt x="9" y="64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9" y="35"/>
                  </a:lnTo>
                  <a:lnTo>
                    <a:pt x="15" y="28"/>
                  </a:lnTo>
                  <a:lnTo>
                    <a:pt x="22" y="22"/>
                  </a:lnTo>
                  <a:lnTo>
                    <a:pt x="28" y="11"/>
                  </a:lnTo>
                  <a:lnTo>
                    <a:pt x="40" y="8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0" name="Freeform 213"/>
            <p:cNvSpPr>
              <a:spLocks/>
            </p:cNvSpPr>
            <p:nvPr/>
          </p:nvSpPr>
          <p:spPr bwMode="auto">
            <a:xfrm>
              <a:off x="7096125" y="3138487"/>
              <a:ext cx="252413" cy="487363"/>
            </a:xfrm>
            <a:custGeom>
              <a:avLst/>
              <a:gdLst>
                <a:gd name="T0" fmla="*/ 109 w 159"/>
                <a:gd name="T1" fmla="*/ 38 h 307"/>
                <a:gd name="T2" fmla="*/ 88 w 159"/>
                <a:gd name="T3" fmla="*/ 55 h 307"/>
                <a:gd name="T4" fmla="*/ 77 w 159"/>
                <a:gd name="T5" fmla="*/ 75 h 307"/>
                <a:gd name="T6" fmla="*/ 75 w 159"/>
                <a:gd name="T7" fmla="*/ 90 h 307"/>
                <a:gd name="T8" fmla="*/ 92 w 159"/>
                <a:gd name="T9" fmla="*/ 111 h 307"/>
                <a:gd name="T10" fmla="*/ 113 w 159"/>
                <a:gd name="T11" fmla="*/ 139 h 307"/>
                <a:gd name="T12" fmla="*/ 131 w 159"/>
                <a:gd name="T13" fmla="*/ 151 h 307"/>
                <a:gd name="T14" fmla="*/ 145 w 159"/>
                <a:gd name="T15" fmla="*/ 168 h 307"/>
                <a:gd name="T16" fmla="*/ 158 w 159"/>
                <a:gd name="T17" fmla="*/ 206 h 307"/>
                <a:gd name="T18" fmla="*/ 159 w 159"/>
                <a:gd name="T19" fmla="*/ 243 h 307"/>
                <a:gd name="T20" fmla="*/ 145 w 159"/>
                <a:gd name="T21" fmla="*/ 257 h 307"/>
                <a:gd name="T22" fmla="*/ 125 w 159"/>
                <a:gd name="T23" fmla="*/ 270 h 307"/>
                <a:gd name="T24" fmla="*/ 112 w 159"/>
                <a:gd name="T25" fmla="*/ 287 h 307"/>
                <a:gd name="T26" fmla="*/ 90 w 159"/>
                <a:gd name="T27" fmla="*/ 307 h 307"/>
                <a:gd name="T28" fmla="*/ 83 w 159"/>
                <a:gd name="T29" fmla="*/ 294 h 307"/>
                <a:gd name="T30" fmla="*/ 87 w 159"/>
                <a:gd name="T31" fmla="*/ 279 h 307"/>
                <a:gd name="T32" fmla="*/ 72 w 159"/>
                <a:gd name="T33" fmla="*/ 268 h 307"/>
                <a:gd name="T34" fmla="*/ 88 w 159"/>
                <a:gd name="T35" fmla="*/ 259 h 307"/>
                <a:gd name="T36" fmla="*/ 107 w 159"/>
                <a:gd name="T37" fmla="*/ 258 h 307"/>
                <a:gd name="T38" fmla="*/ 98 w 159"/>
                <a:gd name="T39" fmla="*/ 245 h 307"/>
                <a:gd name="T40" fmla="*/ 127 w 159"/>
                <a:gd name="T41" fmla="*/ 229 h 307"/>
                <a:gd name="T42" fmla="*/ 126 w 159"/>
                <a:gd name="T43" fmla="*/ 204 h 307"/>
                <a:gd name="T44" fmla="*/ 120 w 159"/>
                <a:gd name="T45" fmla="*/ 190 h 307"/>
                <a:gd name="T46" fmla="*/ 121 w 159"/>
                <a:gd name="T47" fmla="*/ 170 h 307"/>
                <a:gd name="T48" fmla="*/ 115 w 159"/>
                <a:gd name="T49" fmla="*/ 155 h 307"/>
                <a:gd name="T50" fmla="*/ 99 w 159"/>
                <a:gd name="T51" fmla="*/ 141 h 307"/>
                <a:gd name="T52" fmla="*/ 85 w 159"/>
                <a:gd name="T53" fmla="*/ 122 h 307"/>
                <a:gd name="T54" fmla="*/ 66 w 159"/>
                <a:gd name="T55" fmla="*/ 98 h 307"/>
                <a:gd name="T56" fmla="*/ 42 w 159"/>
                <a:gd name="T57" fmla="*/ 85 h 307"/>
                <a:gd name="T58" fmla="*/ 46 w 159"/>
                <a:gd name="T59" fmla="*/ 78 h 307"/>
                <a:gd name="T60" fmla="*/ 57 w 159"/>
                <a:gd name="T61" fmla="*/ 72 h 307"/>
                <a:gd name="T62" fmla="*/ 47 w 159"/>
                <a:gd name="T63" fmla="*/ 54 h 307"/>
                <a:gd name="T64" fmla="*/ 25 w 159"/>
                <a:gd name="T65" fmla="*/ 54 h 307"/>
                <a:gd name="T66" fmla="*/ 13 w 159"/>
                <a:gd name="T67" fmla="*/ 35 h 307"/>
                <a:gd name="T68" fmla="*/ 0 w 159"/>
                <a:gd name="T69" fmla="*/ 19 h 307"/>
                <a:gd name="T70" fmla="*/ 8 w 159"/>
                <a:gd name="T71" fmla="*/ 14 h 307"/>
                <a:gd name="T72" fmla="*/ 23 w 159"/>
                <a:gd name="T73" fmla="*/ 14 h 307"/>
                <a:gd name="T74" fmla="*/ 39 w 159"/>
                <a:gd name="T75" fmla="*/ 11 h 307"/>
                <a:gd name="T76" fmla="*/ 53 w 159"/>
                <a:gd name="T77" fmla="*/ 0 h 307"/>
                <a:gd name="T78" fmla="*/ 63 w 159"/>
                <a:gd name="T79" fmla="*/ 8 h 307"/>
                <a:gd name="T80" fmla="*/ 80 w 159"/>
                <a:gd name="T81" fmla="*/ 12 h 307"/>
                <a:gd name="T82" fmla="*/ 79 w 159"/>
                <a:gd name="T83" fmla="*/ 24 h 307"/>
                <a:gd name="T84" fmla="*/ 90 w 159"/>
                <a:gd name="T85" fmla="*/ 32 h 307"/>
                <a:gd name="T86" fmla="*/ 109 w 159"/>
                <a:gd name="T87" fmla="*/ 38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9" h="307">
                  <a:moveTo>
                    <a:pt x="109" y="38"/>
                  </a:moveTo>
                  <a:lnTo>
                    <a:pt x="88" y="55"/>
                  </a:lnTo>
                  <a:lnTo>
                    <a:pt x="77" y="75"/>
                  </a:lnTo>
                  <a:lnTo>
                    <a:pt x="75" y="90"/>
                  </a:lnTo>
                  <a:lnTo>
                    <a:pt x="92" y="111"/>
                  </a:lnTo>
                  <a:lnTo>
                    <a:pt x="113" y="139"/>
                  </a:lnTo>
                  <a:lnTo>
                    <a:pt x="131" y="151"/>
                  </a:lnTo>
                  <a:lnTo>
                    <a:pt x="145" y="168"/>
                  </a:lnTo>
                  <a:lnTo>
                    <a:pt x="158" y="206"/>
                  </a:lnTo>
                  <a:lnTo>
                    <a:pt x="159" y="243"/>
                  </a:lnTo>
                  <a:lnTo>
                    <a:pt x="145" y="257"/>
                  </a:lnTo>
                  <a:lnTo>
                    <a:pt x="125" y="270"/>
                  </a:lnTo>
                  <a:lnTo>
                    <a:pt x="112" y="287"/>
                  </a:lnTo>
                  <a:lnTo>
                    <a:pt x="90" y="307"/>
                  </a:lnTo>
                  <a:lnTo>
                    <a:pt x="83" y="294"/>
                  </a:lnTo>
                  <a:lnTo>
                    <a:pt x="87" y="279"/>
                  </a:lnTo>
                  <a:lnTo>
                    <a:pt x="72" y="268"/>
                  </a:lnTo>
                  <a:lnTo>
                    <a:pt x="88" y="259"/>
                  </a:lnTo>
                  <a:lnTo>
                    <a:pt x="107" y="258"/>
                  </a:lnTo>
                  <a:lnTo>
                    <a:pt x="98" y="245"/>
                  </a:lnTo>
                  <a:lnTo>
                    <a:pt x="127" y="229"/>
                  </a:lnTo>
                  <a:lnTo>
                    <a:pt x="126" y="204"/>
                  </a:lnTo>
                  <a:lnTo>
                    <a:pt x="120" y="190"/>
                  </a:lnTo>
                  <a:lnTo>
                    <a:pt x="121" y="170"/>
                  </a:lnTo>
                  <a:lnTo>
                    <a:pt x="115" y="155"/>
                  </a:lnTo>
                  <a:lnTo>
                    <a:pt x="99" y="141"/>
                  </a:lnTo>
                  <a:lnTo>
                    <a:pt x="85" y="122"/>
                  </a:lnTo>
                  <a:lnTo>
                    <a:pt x="66" y="98"/>
                  </a:lnTo>
                  <a:lnTo>
                    <a:pt x="42" y="85"/>
                  </a:lnTo>
                  <a:lnTo>
                    <a:pt x="46" y="78"/>
                  </a:lnTo>
                  <a:lnTo>
                    <a:pt x="57" y="72"/>
                  </a:lnTo>
                  <a:lnTo>
                    <a:pt x="47" y="54"/>
                  </a:lnTo>
                  <a:lnTo>
                    <a:pt x="25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8" y="14"/>
                  </a:lnTo>
                  <a:lnTo>
                    <a:pt x="23" y="14"/>
                  </a:lnTo>
                  <a:lnTo>
                    <a:pt x="39" y="11"/>
                  </a:lnTo>
                  <a:lnTo>
                    <a:pt x="53" y="0"/>
                  </a:lnTo>
                  <a:lnTo>
                    <a:pt x="63" y="8"/>
                  </a:lnTo>
                  <a:lnTo>
                    <a:pt x="80" y="12"/>
                  </a:lnTo>
                  <a:lnTo>
                    <a:pt x="79" y="24"/>
                  </a:lnTo>
                  <a:lnTo>
                    <a:pt x="90" y="32"/>
                  </a:lnTo>
                  <a:lnTo>
                    <a:pt x="109" y="38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1" name="Freeform 214"/>
            <p:cNvSpPr>
              <a:spLocks/>
            </p:cNvSpPr>
            <p:nvPr/>
          </p:nvSpPr>
          <p:spPr bwMode="auto">
            <a:xfrm>
              <a:off x="9004300" y="4433888"/>
              <a:ext cx="15875" cy="22225"/>
            </a:xfrm>
            <a:custGeom>
              <a:avLst/>
              <a:gdLst>
                <a:gd name="T0" fmla="*/ 10 w 10"/>
                <a:gd name="T1" fmla="*/ 12 h 14"/>
                <a:gd name="T2" fmla="*/ 3 w 10"/>
                <a:gd name="T3" fmla="*/ 14 h 14"/>
                <a:gd name="T4" fmla="*/ 0 w 10"/>
                <a:gd name="T5" fmla="*/ 5 h 14"/>
                <a:gd name="T6" fmla="*/ 1 w 10"/>
                <a:gd name="T7" fmla="*/ 0 h 14"/>
                <a:gd name="T8" fmla="*/ 10 w 10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10" y="12"/>
                  </a:moveTo>
                  <a:lnTo>
                    <a:pt x="3" y="14"/>
                  </a:lnTo>
                  <a:lnTo>
                    <a:pt x="0" y="5"/>
                  </a:lnTo>
                  <a:lnTo>
                    <a:pt x="1" y="0"/>
                  </a:lnTo>
                  <a:lnTo>
                    <a:pt x="10" y="12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2" name="Freeform 215"/>
            <p:cNvSpPr>
              <a:spLocks/>
            </p:cNvSpPr>
            <p:nvPr/>
          </p:nvSpPr>
          <p:spPr bwMode="auto">
            <a:xfrm>
              <a:off x="8993188" y="4391025"/>
              <a:ext cx="15875" cy="36513"/>
            </a:xfrm>
            <a:custGeom>
              <a:avLst/>
              <a:gdLst>
                <a:gd name="T0" fmla="*/ 10 w 10"/>
                <a:gd name="T1" fmla="*/ 7 h 23"/>
                <a:gd name="T2" fmla="*/ 10 w 10"/>
                <a:gd name="T3" fmla="*/ 23 h 23"/>
                <a:gd name="T4" fmla="*/ 6 w 10"/>
                <a:gd name="T5" fmla="*/ 21 h 23"/>
                <a:gd name="T6" fmla="*/ 1 w 10"/>
                <a:gd name="T7" fmla="*/ 22 h 23"/>
                <a:gd name="T8" fmla="*/ 0 w 10"/>
                <a:gd name="T9" fmla="*/ 16 h 23"/>
                <a:gd name="T10" fmla="*/ 3 w 10"/>
                <a:gd name="T11" fmla="*/ 0 h 23"/>
                <a:gd name="T12" fmla="*/ 10 w 10"/>
                <a:gd name="T13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3">
                  <a:moveTo>
                    <a:pt x="10" y="7"/>
                  </a:moveTo>
                  <a:lnTo>
                    <a:pt x="10" y="23"/>
                  </a:lnTo>
                  <a:lnTo>
                    <a:pt x="6" y="21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0" y="7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3" name="Freeform 216"/>
            <p:cNvSpPr>
              <a:spLocks/>
            </p:cNvSpPr>
            <p:nvPr/>
          </p:nvSpPr>
          <p:spPr bwMode="auto">
            <a:xfrm>
              <a:off x="5411788" y="3282950"/>
              <a:ext cx="300038" cy="211138"/>
            </a:xfrm>
            <a:custGeom>
              <a:avLst/>
              <a:gdLst>
                <a:gd name="T0" fmla="*/ 189 w 189"/>
                <a:gd name="T1" fmla="*/ 49 h 133"/>
                <a:gd name="T2" fmla="*/ 177 w 189"/>
                <a:gd name="T3" fmla="*/ 54 h 133"/>
                <a:gd name="T4" fmla="*/ 174 w 189"/>
                <a:gd name="T5" fmla="*/ 63 h 133"/>
                <a:gd name="T6" fmla="*/ 174 w 189"/>
                <a:gd name="T7" fmla="*/ 70 h 133"/>
                <a:gd name="T8" fmla="*/ 156 w 189"/>
                <a:gd name="T9" fmla="*/ 79 h 133"/>
                <a:gd name="T10" fmla="*/ 128 w 189"/>
                <a:gd name="T11" fmla="*/ 89 h 133"/>
                <a:gd name="T12" fmla="*/ 112 w 189"/>
                <a:gd name="T13" fmla="*/ 103 h 133"/>
                <a:gd name="T14" fmla="*/ 104 w 189"/>
                <a:gd name="T15" fmla="*/ 105 h 133"/>
                <a:gd name="T16" fmla="*/ 99 w 189"/>
                <a:gd name="T17" fmla="*/ 103 h 133"/>
                <a:gd name="T18" fmla="*/ 89 w 189"/>
                <a:gd name="T19" fmla="*/ 112 h 133"/>
                <a:gd name="T20" fmla="*/ 77 w 189"/>
                <a:gd name="T21" fmla="*/ 116 h 133"/>
                <a:gd name="T22" fmla="*/ 62 w 189"/>
                <a:gd name="T23" fmla="*/ 117 h 133"/>
                <a:gd name="T24" fmla="*/ 57 w 189"/>
                <a:gd name="T25" fmla="*/ 118 h 133"/>
                <a:gd name="T26" fmla="*/ 53 w 189"/>
                <a:gd name="T27" fmla="*/ 124 h 133"/>
                <a:gd name="T28" fmla="*/ 49 w 189"/>
                <a:gd name="T29" fmla="*/ 125 h 133"/>
                <a:gd name="T30" fmla="*/ 46 w 189"/>
                <a:gd name="T31" fmla="*/ 131 h 133"/>
                <a:gd name="T32" fmla="*/ 37 w 189"/>
                <a:gd name="T33" fmla="*/ 130 h 133"/>
                <a:gd name="T34" fmla="*/ 32 w 189"/>
                <a:gd name="T35" fmla="*/ 133 h 133"/>
                <a:gd name="T36" fmla="*/ 19 w 189"/>
                <a:gd name="T37" fmla="*/ 132 h 133"/>
                <a:gd name="T38" fmla="*/ 14 w 189"/>
                <a:gd name="T39" fmla="*/ 120 h 133"/>
                <a:gd name="T40" fmla="*/ 14 w 189"/>
                <a:gd name="T41" fmla="*/ 108 h 133"/>
                <a:gd name="T42" fmla="*/ 10 w 189"/>
                <a:gd name="T43" fmla="*/ 102 h 133"/>
                <a:gd name="T44" fmla="*/ 6 w 189"/>
                <a:gd name="T45" fmla="*/ 87 h 133"/>
                <a:gd name="T46" fmla="*/ 0 w 189"/>
                <a:gd name="T47" fmla="*/ 78 h 133"/>
                <a:gd name="T48" fmla="*/ 4 w 189"/>
                <a:gd name="T49" fmla="*/ 77 h 133"/>
                <a:gd name="T50" fmla="*/ 2 w 189"/>
                <a:gd name="T51" fmla="*/ 68 h 133"/>
                <a:gd name="T52" fmla="*/ 4 w 189"/>
                <a:gd name="T53" fmla="*/ 64 h 133"/>
                <a:gd name="T54" fmla="*/ 2 w 189"/>
                <a:gd name="T55" fmla="*/ 55 h 133"/>
                <a:gd name="T56" fmla="*/ 10 w 189"/>
                <a:gd name="T57" fmla="*/ 48 h 133"/>
                <a:gd name="T58" fmla="*/ 8 w 189"/>
                <a:gd name="T59" fmla="*/ 39 h 133"/>
                <a:gd name="T60" fmla="*/ 12 w 189"/>
                <a:gd name="T61" fmla="*/ 29 h 133"/>
                <a:gd name="T62" fmla="*/ 20 w 189"/>
                <a:gd name="T63" fmla="*/ 35 h 133"/>
                <a:gd name="T64" fmla="*/ 24 w 189"/>
                <a:gd name="T65" fmla="*/ 33 h 133"/>
                <a:gd name="T66" fmla="*/ 45 w 189"/>
                <a:gd name="T67" fmla="*/ 32 h 133"/>
                <a:gd name="T68" fmla="*/ 49 w 189"/>
                <a:gd name="T69" fmla="*/ 34 h 133"/>
                <a:gd name="T70" fmla="*/ 66 w 189"/>
                <a:gd name="T71" fmla="*/ 36 h 133"/>
                <a:gd name="T72" fmla="*/ 73 w 189"/>
                <a:gd name="T73" fmla="*/ 35 h 133"/>
                <a:gd name="T74" fmla="*/ 78 w 189"/>
                <a:gd name="T75" fmla="*/ 42 h 133"/>
                <a:gd name="T76" fmla="*/ 86 w 189"/>
                <a:gd name="T77" fmla="*/ 39 h 133"/>
                <a:gd name="T78" fmla="*/ 98 w 189"/>
                <a:gd name="T79" fmla="*/ 17 h 133"/>
                <a:gd name="T80" fmla="*/ 114 w 189"/>
                <a:gd name="T81" fmla="*/ 8 h 133"/>
                <a:gd name="T82" fmla="*/ 166 w 189"/>
                <a:gd name="T83" fmla="*/ 0 h 133"/>
                <a:gd name="T84" fmla="*/ 182 w 189"/>
                <a:gd name="T85" fmla="*/ 34 h 133"/>
                <a:gd name="T86" fmla="*/ 189 w 189"/>
                <a:gd name="T87" fmla="*/ 4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9" h="133">
                  <a:moveTo>
                    <a:pt x="189" y="49"/>
                  </a:moveTo>
                  <a:lnTo>
                    <a:pt x="177" y="54"/>
                  </a:lnTo>
                  <a:lnTo>
                    <a:pt x="174" y="63"/>
                  </a:lnTo>
                  <a:lnTo>
                    <a:pt x="174" y="70"/>
                  </a:lnTo>
                  <a:lnTo>
                    <a:pt x="156" y="79"/>
                  </a:lnTo>
                  <a:lnTo>
                    <a:pt x="128" y="89"/>
                  </a:lnTo>
                  <a:lnTo>
                    <a:pt x="112" y="103"/>
                  </a:lnTo>
                  <a:lnTo>
                    <a:pt x="104" y="105"/>
                  </a:lnTo>
                  <a:lnTo>
                    <a:pt x="99" y="103"/>
                  </a:lnTo>
                  <a:lnTo>
                    <a:pt x="89" y="112"/>
                  </a:lnTo>
                  <a:lnTo>
                    <a:pt x="77" y="116"/>
                  </a:lnTo>
                  <a:lnTo>
                    <a:pt x="62" y="117"/>
                  </a:lnTo>
                  <a:lnTo>
                    <a:pt x="57" y="118"/>
                  </a:lnTo>
                  <a:lnTo>
                    <a:pt x="53" y="124"/>
                  </a:lnTo>
                  <a:lnTo>
                    <a:pt x="49" y="125"/>
                  </a:lnTo>
                  <a:lnTo>
                    <a:pt x="46" y="131"/>
                  </a:lnTo>
                  <a:lnTo>
                    <a:pt x="37" y="130"/>
                  </a:lnTo>
                  <a:lnTo>
                    <a:pt x="32" y="133"/>
                  </a:lnTo>
                  <a:lnTo>
                    <a:pt x="19" y="132"/>
                  </a:lnTo>
                  <a:lnTo>
                    <a:pt x="14" y="120"/>
                  </a:lnTo>
                  <a:lnTo>
                    <a:pt x="14" y="108"/>
                  </a:lnTo>
                  <a:lnTo>
                    <a:pt x="10" y="102"/>
                  </a:lnTo>
                  <a:lnTo>
                    <a:pt x="6" y="87"/>
                  </a:lnTo>
                  <a:lnTo>
                    <a:pt x="0" y="78"/>
                  </a:lnTo>
                  <a:lnTo>
                    <a:pt x="4" y="77"/>
                  </a:lnTo>
                  <a:lnTo>
                    <a:pt x="2" y="68"/>
                  </a:lnTo>
                  <a:lnTo>
                    <a:pt x="4" y="64"/>
                  </a:lnTo>
                  <a:lnTo>
                    <a:pt x="2" y="55"/>
                  </a:lnTo>
                  <a:lnTo>
                    <a:pt x="10" y="48"/>
                  </a:lnTo>
                  <a:lnTo>
                    <a:pt x="8" y="39"/>
                  </a:lnTo>
                  <a:lnTo>
                    <a:pt x="12" y="29"/>
                  </a:lnTo>
                  <a:lnTo>
                    <a:pt x="20" y="35"/>
                  </a:lnTo>
                  <a:lnTo>
                    <a:pt x="24" y="33"/>
                  </a:lnTo>
                  <a:lnTo>
                    <a:pt x="45" y="32"/>
                  </a:lnTo>
                  <a:lnTo>
                    <a:pt x="49" y="34"/>
                  </a:lnTo>
                  <a:lnTo>
                    <a:pt x="66" y="36"/>
                  </a:lnTo>
                  <a:lnTo>
                    <a:pt x="73" y="35"/>
                  </a:lnTo>
                  <a:lnTo>
                    <a:pt x="78" y="42"/>
                  </a:lnTo>
                  <a:lnTo>
                    <a:pt x="86" y="39"/>
                  </a:lnTo>
                  <a:lnTo>
                    <a:pt x="98" y="17"/>
                  </a:lnTo>
                  <a:lnTo>
                    <a:pt x="114" y="8"/>
                  </a:lnTo>
                  <a:lnTo>
                    <a:pt x="166" y="0"/>
                  </a:lnTo>
                  <a:lnTo>
                    <a:pt x="182" y="34"/>
                  </a:lnTo>
                  <a:lnTo>
                    <a:pt x="189" y="49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4" name="Freeform 217"/>
            <p:cNvSpPr>
              <a:spLocks/>
            </p:cNvSpPr>
            <p:nvPr/>
          </p:nvSpPr>
          <p:spPr bwMode="auto">
            <a:xfrm>
              <a:off x="4640263" y="4637088"/>
              <a:ext cx="468313" cy="419100"/>
            </a:xfrm>
            <a:custGeom>
              <a:avLst/>
              <a:gdLst>
                <a:gd name="T0" fmla="*/ 264 w 295"/>
                <a:gd name="T1" fmla="*/ 152 h 264"/>
                <a:gd name="T2" fmla="*/ 250 w 295"/>
                <a:gd name="T3" fmla="*/ 173 h 264"/>
                <a:gd name="T4" fmla="*/ 217 w 295"/>
                <a:gd name="T5" fmla="*/ 210 h 264"/>
                <a:gd name="T6" fmla="*/ 190 w 295"/>
                <a:gd name="T7" fmla="*/ 232 h 264"/>
                <a:gd name="T8" fmla="*/ 162 w 295"/>
                <a:gd name="T9" fmla="*/ 241 h 264"/>
                <a:gd name="T10" fmla="*/ 149 w 295"/>
                <a:gd name="T11" fmla="*/ 243 h 264"/>
                <a:gd name="T12" fmla="*/ 121 w 295"/>
                <a:gd name="T13" fmla="*/ 243 h 264"/>
                <a:gd name="T14" fmla="*/ 104 w 295"/>
                <a:gd name="T15" fmla="*/ 245 h 264"/>
                <a:gd name="T16" fmla="*/ 70 w 295"/>
                <a:gd name="T17" fmla="*/ 256 h 264"/>
                <a:gd name="T18" fmla="*/ 51 w 295"/>
                <a:gd name="T19" fmla="*/ 264 h 264"/>
                <a:gd name="T20" fmla="*/ 38 w 295"/>
                <a:gd name="T21" fmla="*/ 257 h 264"/>
                <a:gd name="T22" fmla="*/ 30 w 295"/>
                <a:gd name="T23" fmla="*/ 250 h 264"/>
                <a:gd name="T24" fmla="*/ 29 w 295"/>
                <a:gd name="T25" fmla="*/ 232 h 264"/>
                <a:gd name="T26" fmla="*/ 30 w 295"/>
                <a:gd name="T27" fmla="*/ 215 h 264"/>
                <a:gd name="T28" fmla="*/ 20 w 295"/>
                <a:gd name="T29" fmla="*/ 180 h 264"/>
                <a:gd name="T30" fmla="*/ 12 w 295"/>
                <a:gd name="T31" fmla="*/ 162 h 264"/>
                <a:gd name="T32" fmla="*/ 9 w 295"/>
                <a:gd name="T33" fmla="*/ 125 h 264"/>
                <a:gd name="T34" fmla="*/ 19 w 295"/>
                <a:gd name="T35" fmla="*/ 139 h 264"/>
                <a:gd name="T36" fmla="*/ 38 w 295"/>
                <a:gd name="T37" fmla="*/ 145 h 264"/>
                <a:gd name="T38" fmla="*/ 63 w 295"/>
                <a:gd name="T39" fmla="*/ 133 h 264"/>
                <a:gd name="T40" fmla="*/ 71 w 295"/>
                <a:gd name="T41" fmla="*/ 59 h 264"/>
                <a:gd name="T42" fmla="*/ 79 w 295"/>
                <a:gd name="T43" fmla="*/ 91 h 264"/>
                <a:gd name="T44" fmla="*/ 95 w 295"/>
                <a:gd name="T45" fmla="*/ 97 h 264"/>
                <a:gd name="T46" fmla="*/ 113 w 295"/>
                <a:gd name="T47" fmla="*/ 81 h 264"/>
                <a:gd name="T48" fmla="*/ 127 w 295"/>
                <a:gd name="T49" fmla="*/ 66 h 264"/>
                <a:gd name="T50" fmla="*/ 143 w 295"/>
                <a:gd name="T51" fmla="*/ 75 h 264"/>
                <a:gd name="T52" fmla="*/ 169 w 295"/>
                <a:gd name="T53" fmla="*/ 71 h 264"/>
                <a:gd name="T54" fmla="*/ 175 w 295"/>
                <a:gd name="T55" fmla="*/ 54 h 264"/>
                <a:gd name="T56" fmla="*/ 191 w 295"/>
                <a:gd name="T57" fmla="*/ 45 h 264"/>
                <a:gd name="T58" fmla="*/ 214 w 295"/>
                <a:gd name="T59" fmla="*/ 16 h 264"/>
                <a:gd name="T60" fmla="*/ 248 w 295"/>
                <a:gd name="T61" fmla="*/ 1 h 264"/>
                <a:gd name="T62" fmla="*/ 262 w 295"/>
                <a:gd name="T63" fmla="*/ 2 h 264"/>
                <a:gd name="T64" fmla="*/ 279 w 295"/>
                <a:gd name="T65" fmla="*/ 33 h 264"/>
                <a:gd name="T66" fmla="*/ 278 w 295"/>
                <a:gd name="T67" fmla="*/ 71 h 264"/>
                <a:gd name="T68" fmla="*/ 270 w 295"/>
                <a:gd name="T69" fmla="*/ 74 h 264"/>
                <a:gd name="T70" fmla="*/ 263 w 295"/>
                <a:gd name="T71" fmla="*/ 82 h 264"/>
                <a:gd name="T72" fmla="*/ 257 w 295"/>
                <a:gd name="T73" fmla="*/ 97 h 264"/>
                <a:gd name="T74" fmla="*/ 277 w 295"/>
                <a:gd name="T75" fmla="*/ 106 h 264"/>
                <a:gd name="T76" fmla="*/ 295 w 295"/>
                <a:gd name="T77" fmla="*/ 97 h 264"/>
                <a:gd name="T78" fmla="*/ 286 w 295"/>
                <a:gd name="T79" fmla="*/ 129 h 264"/>
                <a:gd name="T80" fmla="*/ 268 w 295"/>
                <a:gd name="T81" fmla="*/ 149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5" h="264">
                  <a:moveTo>
                    <a:pt x="268" y="149"/>
                  </a:moveTo>
                  <a:lnTo>
                    <a:pt x="264" y="152"/>
                  </a:lnTo>
                  <a:lnTo>
                    <a:pt x="256" y="163"/>
                  </a:lnTo>
                  <a:lnTo>
                    <a:pt x="250" y="173"/>
                  </a:lnTo>
                  <a:lnTo>
                    <a:pt x="239" y="188"/>
                  </a:lnTo>
                  <a:lnTo>
                    <a:pt x="217" y="210"/>
                  </a:lnTo>
                  <a:lnTo>
                    <a:pt x="204" y="222"/>
                  </a:lnTo>
                  <a:lnTo>
                    <a:pt x="190" y="232"/>
                  </a:lnTo>
                  <a:lnTo>
                    <a:pt x="171" y="240"/>
                  </a:lnTo>
                  <a:lnTo>
                    <a:pt x="162" y="241"/>
                  </a:lnTo>
                  <a:lnTo>
                    <a:pt x="159" y="246"/>
                  </a:lnTo>
                  <a:lnTo>
                    <a:pt x="149" y="243"/>
                  </a:lnTo>
                  <a:lnTo>
                    <a:pt x="140" y="247"/>
                  </a:lnTo>
                  <a:lnTo>
                    <a:pt x="121" y="243"/>
                  </a:lnTo>
                  <a:lnTo>
                    <a:pt x="111" y="246"/>
                  </a:lnTo>
                  <a:lnTo>
                    <a:pt x="104" y="245"/>
                  </a:lnTo>
                  <a:lnTo>
                    <a:pt x="85" y="253"/>
                  </a:lnTo>
                  <a:lnTo>
                    <a:pt x="70" y="256"/>
                  </a:lnTo>
                  <a:lnTo>
                    <a:pt x="59" y="264"/>
                  </a:lnTo>
                  <a:lnTo>
                    <a:pt x="51" y="264"/>
                  </a:lnTo>
                  <a:lnTo>
                    <a:pt x="44" y="257"/>
                  </a:lnTo>
                  <a:lnTo>
                    <a:pt x="38" y="257"/>
                  </a:lnTo>
                  <a:lnTo>
                    <a:pt x="31" y="247"/>
                  </a:lnTo>
                  <a:lnTo>
                    <a:pt x="30" y="250"/>
                  </a:lnTo>
                  <a:lnTo>
                    <a:pt x="28" y="245"/>
                  </a:lnTo>
                  <a:lnTo>
                    <a:pt x="29" y="232"/>
                  </a:lnTo>
                  <a:lnTo>
                    <a:pt x="24" y="219"/>
                  </a:lnTo>
                  <a:lnTo>
                    <a:pt x="30" y="215"/>
                  </a:lnTo>
                  <a:lnTo>
                    <a:pt x="30" y="199"/>
                  </a:lnTo>
                  <a:lnTo>
                    <a:pt x="20" y="180"/>
                  </a:lnTo>
                  <a:lnTo>
                    <a:pt x="12" y="162"/>
                  </a:lnTo>
                  <a:lnTo>
                    <a:pt x="12" y="162"/>
                  </a:lnTo>
                  <a:lnTo>
                    <a:pt x="0" y="135"/>
                  </a:lnTo>
                  <a:lnTo>
                    <a:pt x="9" y="125"/>
                  </a:lnTo>
                  <a:lnTo>
                    <a:pt x="16" y="131"/>
                  </a:lnTo>
                  <a:lnTo>
                    <a:pt x="19" y="139"/>
                  </a:lnTo>
                  <a:lnTo>
                    <a:pt x="27" y="141"/>
                  </a:lnTo>
                  <a:lnTo>
                    <a:pt x="38" y="145"/>
                  </a:lnTo>
                  <a:lnTo>
                    <a:pt x="47" y="143"/>
                  </a:lnTo>
                  <a:lnTo>
                    <a:pt x="63" y="133"/>
                  </a:lnTo>
                  <a:lnTo>
                    <a:pt x="67" y="56"/>
                  </a:lnTo>
                  <a:lnTo>
                    <a:pt x="71" y="59"/>
                  </a:lnTo>
                  <a:lnTo>
                    <a:pt x="81" y="79"/>
                  </a:lnTo>
                  <a:lnTo>
                    <a:pt x="79" y="91"/>
                  </a:lnTo>
                  <a:lnTo>
                    <a:pt x="83" y="99"/>
                  </a:lnTo>
                  <a:lnTo>
                    <a:pt x="95" y="97"/>
                  </a:lnTo>
                  <a:lnTo>
                    <a:pt x="105" y="87"/>
                  </a:lnTo>
                  <a:lnTo>
                    <a:pt x="113" y="81"/>
                  </a:lnTo>
                  <a:lnTo>
                    <a:pt x="118" y="71"/>
                  </a:lnTo>
                  <a:lnTo>
                    <a:pt x="127" y="66"/>
                  </a:lnTo>
                  <a:lnTo>
                    <a:pt x="135" y="69"/>
                  </a:lnTo>
                  <a:lnTo>
                    <a:pt x="143" y="75"/>
                  </a:lnTo>
                  <a:lnTo>
                    <a:pt x="157" y="76"/>
                  </a:lnTo>
                  <a:lnTo>
                    <a:pt x="169" y="71"/>
                  </a:lnTo>
                  <a:lnTo>
                    <a:pt x="171" y="64"/>
                  </a:lnTo>
                  <a:lnTo>
                    <a:pt x="175" y="54"/>
                  </a:lnTo>
                  <a:lnTo>
                    <a:pt x="185" y="53"/>
                  </a:lnTo>
                  <a:lnTo>
                    <a:pt x="191" y="45"/>
                  </a:lnTo>
                  <a:lnTo>
                    <a:pt x="197" y="31"/>
                  </a:lnTo>
                  <a:lnTo>
                    <a:pt x="214" y="16"/>
                  </a:lnTo>
                  <a:lnTo>
                    <a:pt x="240" y="0"/>
                  </a:lnTo>
                  <a:lnTo>
                    <a:pt x="248" y="1"/>
                  </a:lnTo>
                  <a:lnTo>
                    <a:pt x="256" y="4"/>
                  </a:lnTo>
                  <a:lnTo>
                    <a:pt x="262" y="2"/>
                  </a:lnTo>
                  <a:lnTo>
                    <a:pt x="272" y="4"/>
                  </a:lnTo>
                  <a:lnTo>
                    <a:pt x="279" y="33"/>
                  </a:lnTo>
                  <a:lnTo>
                    <a:pt x="282" y="48"/>
                  </a:lnTo>
                  <a:lnTo>
                    <a:pt x="278" y="71"/>
                  </a:lnTo>
                  <a:lnTo>
                    <a:pt x="279" y="78"/>
                  </a:lnTo>
                  <a:lnTo>
                    <a:pt x="270" y="74"/>
                  </a:lnTo>
                  <a:lnTo>
                    <a:pt x="265" y="76"/>
                  </a:lnTo>
                  <a:lnTo>
                    <a:pt x="263" y="82"/>
                  </a:lnTo>
                  <a:lnTo>
                    <a:pt x="257" y="90"/>
                  </a:lnTo>
                  <a:lnTo>
                    <a:pt x="257" y="97"/>
                  </a:lnTo>
                  <a:lnTo>
                    <a:pt x="267" y="108"/>
                  </a:lnTo>
                  <a:lnTo>
                    <a:pt x="277" y="106"/>
                  </a:lnTo>
                  <a:lnTo>
                    <a:pt x="281" y="97"/>
                  </a:lnTo>
                  <a:lnTo>
                    <a:pt x="295" y="97"/>
                  </a:lnTo>
                  <a:lnTo>
                    <a:pt x="289" y="112"/>
                  </a:lnTo>
                  <a:lnTo>
                    <a:pt x="286" y="129"/>
                  </a:lnTo>
                  <a:lnTo>
                    <a:pt x="281" y="139"/>
                  </a:lnTo>
                  <a:lnTo>
                    <a:pt x="268" y="149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5" name="Freeform 218"/>
            <p:cNvSpPr>
              <a:spLocks/>
            </p:cNvSpPr>
            <p:nvPr/>
          </p:nvSpPr>
          <p:spPr bwMode="auto">
            <a:xfrm>
              <a:off x="4937125" y="4854575"/>
              <a:ext cx="66675" cy="65088"/>
            </a:xfrm>
            <a:custGeom>
              <a:avLst/>
              <a:gdLst>
                <a:gd name="T0" fmla="*/ 36 w 42"/>
                <a:gd name="T1" fmla="*/ 6 h 41"/>
                <a:gd name="T2" fmla="*/ 29 w 42"/>
                <a:gd name="T3" fmla="*/ 0 h 41"/>
                <a:gd name="T4" fmla="*/ 20 w 42"/>
                <a:gd name="T5" fmla="*/ 4 h 41"/>
                <a:gd name="T6" fmla="*/ 10 w 42"/>
                <a:gd name="T7" fmla="*/ 12 h 41"/>
                <a:gd name="T8" fmla="*/ 0 w 42"/>
                <a:gd name="T9" fmla="*/ 25 h 41"/>
                <a:gd name="T10" fmla="*/ 12 w 42"/>
                <a:gd name="T11" fmla="*/ 41 h 41"/>
                <a:gd name="T12" fmla="*/ 18 w 42"/>
                <a:gd name="T13" fmla="*/ 39 h 41"/>
                <a:gd name="T14" fmla="*/ 22 w 42"/>
                <a:gd name="T15" fmla="*/ 32 h 41"/>
                <a:gd name="T16" fmla="*/ 32 w 42"/>
                <a:gd name="T17" fmla="*/ 29 h 41"/>
                <a:gd name="T18" fmla="*/ 36 w 42"/>
                <a:gd name="T19" fmla="*/ 22 h 41"/>
                <a:gd name="T20" fmla="*/ 42 w 42"/>
                <a:gd name="T21" fmla="*/ 12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29" y="0"/>
                  </a:lnTo>
                  <a:lnTo>
                    <a:pt x="20" y="4"/>
                  </a:lnTo>
                  <a:lnTo>
                    <a:pt x="10" y="12"/>
                  </a:lnTo>
                  <a:lnTo>
                    <a:pt x="0" y="25"/>
                  </a:lnTo>
                  <a:lnTo>
                    <a:pt x="12" y="41"/>
                  </a:lnTo>
                  <a:lnTo>
                    <a:pt x="18" y="39"/>
                  </a:lnTo>
                  <a:lnTo>
                    <a:pt x="22" y="32"/>
                  </a:lnTo>
                  <a:lnTo>
                    <a:pt x="32" y="29"/>
                  </a:lnTo>
                  <a:lnTo>
                    <a:pt x="36" y="22"/>
                  </a:lnTo>
                  <a:lnTo>
                    <a:pt x="42" y="12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6" name="Freeform 219"/>
            <p:cNvSpPr>
              <a:spLocks/>
            </p:cNvSpPr>
            <p:nvPr/>
          </p:nvSpPr>
          <p:spPr bwMode="auto">
            <a:xfrm>
              <a:off x="4813300" y="4181475"/>
              <a:ext cx="341313" cy="320675"/>
            </a:xfrm>
            <a:custGeom>
              <a:avLst/>
              <a:gdLst>
                <a:gd name="T0" fmla="*/ 202 w 215"/>
                <a:gd name="T1" fmla="*/ 20 h 202"/>
                <a:gd name="T2" fmla="*/ 211 w 215"/>
                <a:gd name="T3" fmla="*/ 30 h 202"/>
                <a:gd name="T4" fmla="*/ 215 w 215"/>
                <a:gd name="T5" fmla="*/ 47 h 202"/>
                <a:gd name="T6" fmla="*/ 211 w 215"/>
                <a:gd name="T7" fmla="*/ 53 h 202"/>
                <a:gd name="T8" fmla="*/ 207 w 215"/>
                <a:gd name="T9" fmla="*/ 70 h 202"/>
                <a:gd name="T10" fmla="*/ 210 w 215"/>
                <a:gd name="T11" fmla="*/ 87 h 202"/>
                <a:gd name="T12" fmla="*/ 204 w 215"/>
                <a:gd name="T13" fmla="*/ 94 h 202"/>
                <a:gd name="T14" fmla="*/ 198 w 215"/>
                <a:gd name="T15" fmla="*/ 113 h 202"/>
                <a:gd name="T16" fmla="*/ 208 w 215"/>
                <a:gd name="T17" fmla="*/ 119 h 202"/>
                <a:gd name="T18" fmla="*/ 152 w 215"/>
                <a:gd name="T19" fmla="*/ 136 h 202"/>
                <a:gd name="T20" fmla="*/ 153 w 215"/>
                <a:gd name="T21" fmla="*/ 151 h 202"/>
                <a:gd name="T22" fmla="*/ 139 w 215"/>
                <a:gd name="T23" fmla="*/ 154 h 202"/>
                <a:gd name="T24" fmla="*/ 128 w 215"/>
                <a:gd name="T25" fmla="*/ 162 h 202"/>
                <a:gd name="T26" fmla="*/ 126 w 215"/>
                <a:gd name="T27" fmla="*/ 169 h 202"/>
                <a:gd name="T28" fmla="*/ 119 w 215"/>
                <a:gd name="T29" fmla="*/ 171 h 202"/>
                <a:gd name="T30" fmla="*/ 103 w 215"/>
                <a:gd name="T31" fmla="*/ 188 h 202"/>
                <a:gd name="T32" fmla="*/ 92 w 215"/>
                <a:gd name="T33" fmla="*/ 201 h 202"/>
                <a:gd name="T34" fmla="*/ 86 w 215"/>
                <a:gd name="T35" fmla="*/ 202 h 202"/>
                <a:gd name="T36" fmla="*/ 80 w 215"/>
                <a:gd name="T37" fmla="*/ 199 h 202"/>
                <a:gd name="T38" fmla="*/ 60 w 215"/>
                <a:gd name="T39" fmla="*/ 197 h 202"/>
                <a:gd name="T40" fmla="*/ 57 w 215"/>
                <a:gd name="T41" fmla="*/ 195 h 202"/>
                <a:gd name="T42" fmla="*/ 57 w 215"/>
                <a:gd name="T43" fmla="*/ 194 h 202"/>
                <a:gd name="T44" fmla="*/ 50 w 215"/>
                <a:gd name="T45" fmla="*/ 189 h 202"/>
                <a:gd name="T46" fmla="*/ 38 w 215"/>
                <a:gd name="T47" fmla="*/ 188 h 202"/>
                <a:gd name="T48" fmla="*/ 23 w 215"/>
                <a:gd name="T49" fmla="*/ 193 h 202"/>
                <a:gd name="T50" fmla="*/ 12 w 215"/>
                <a:gd name="T51" fmla="*/ 180 h 202"/>
                <a:gd name="T52" fmla="*/ 0 w 215"/>
                <a:gd name="T53" fmla="*/ 163 h 202"/>
                <a:gd name="T54" fmla="*/ 2 w 215"/>
                <a:gd name="T55" fmla="*/ 96 h 202"/>
                <a:gd name="T56" fmla="*/ 41 w 215"/>
                <a:gd name="T57" fmla="*/ 97 h 202"/>
                <a:gd name="T58" fmla="*/ 39 w 215"/>
                <a:gd name="T59" fmla="*/ 90 h 202"/>
                <a:gd name="T60" fmla="*/ 42 w 215"/>
                <a:gd name="T61" fmla="*/ 82 h 202"/>
                <a:gd name="T62" fmla="*/ 39 w 215"/>
                <a:gd name="T63" fmla="*/ 72 h 202"/>
                <a:gd name="T64" fmla="*/ 41 w 215"/>
                <a:gd name="T65" fmla="*/ 62 h 202"/>
                <a:gd name="T66" fmla="*/ 40 w 215"/>
                <a:gd name="T67" fmla="*/ 55 h 202"/>
                <a:gd name="T68" fmla="*/ 46 w 215"/>
                <a:gd name="T69" fmla="*/ 56 h 202"/>
                <a:gd name="T70" fmla="*/ 47 w 215"/>
                <a:gd name="T71" fmla="*/ 63 h 202"/>
                <a:gd name="T72" fmla="*/ 55 w 215"/>
                <a:gd name="T73" fmla="*/ 62 h 202"/>
                <a:gd name="T74" fmla="*/ 67 w 215"/>
                <a:gd name="T75" fmla="*/ 64 h 202"/>
                <a:gd name="T76" fmla="*/ 73 w 215"/>
                <a:gd name="T77" fmla="*/ 73 h 202"/>
                <a:gd name="T78" fmla="*/ 87 w 215"/>
                <a:gd name="T79" fmla="*/ 76 h 202"/>
                <a:gd name="T80" fmla="*/ 99 w 215"/>
                <a:gd name="T81" fmla="*/ 70 h 202"/>
                <a:gd name="T82" fmla="*/ 102 w 215"/>
                <a:gd name="T83" fmla="*/ 81 h 202"/>
                <a:gd name="T84" fmla="*/ 116 w 215"/>
                <a:gd name="T85" fmla="*/ 83 h 202"/>
                <a:gd name="T86" fmla="*/ 123 w 215"/>
                <a:gd name="T87" fmla="*/ 92 h 202"/>
                <a:gd name="T88" fmla="*/ 130 w 215"/>
                <a:gd name="T89" fmla="*/ 104 h 202"/>
                <a:gd name="T90" fmla="*/ 144 w 215"/>
                <a:gd name="T91" fmla="*/ 104 h 202"/>
                <a:gd name="T92" fmla="*/ 143 w 215"/>
                <a:gd name="T93" fmla="*/ 82 h 202"/>
                <a:gd name="T94" fmla="*/ 138 w 215"/>
                <a:gd name="T95" fmla="*/ 85 h 202"/>
                <a:gd name="T96" fmla="*/ 126 w 215"/>
                <a:gd name="T97" fmla="*/ 77 h 202"/>
                <a:gd name="T98" fmla="*/ 121 w 215"/>
                <a:gd name="T99" fmla="*/ 73 h 202"/>
                <a:gd name="T100" fmla="*/ 123 w 215"/>
                <a:gd name="T101" fmla="*/ 53 h 202"/>
                <a:gd name="T102" fmla="*/ 127 w 215"/>
                <a:gd name="T103" fmla="*/ 28 h 202"/>
                <a:gd name="T104" fmla="*/ 123 w 215"/>
                <a:gd name="T105" fmla="*/ 19 h 202"/>
                <a:gd name="T106" fmla="*/ 129 w 215"/>
                <a:gd name="T107" fmla="*/ 6 h 202"/>
                <a:gd name="T108" fmla="*/ 134 w 215"/>
                <a:gd name="T109" fmla="*/ 3 h 202"/>
                <a:gd name="T110" fmla="*/ 158 w 215"/>
                <a:gd name="T111" fmla="*/ 0 h 202"/>
                <a:gd name="T112" fmla="*/ 166 w 215"/>
                <a:gd name="T113" fmla="*/ 2 h 202"/>
                <a:gd name="T114" fmla="*/ 173 w 215"/>
                <a:gd name="T115" fmla="*/ 7 h 202"/>
                <a:gd name="T116" fmla="*/ 180 w 215"/>
                <a:gd name="T117" fmla="*/ 11 h 202"/>
                <a:gd name="T118" fmla="*/ 192 w 215"/>
                <a:gd name="T119" fmla="*/ 14 h 202"/>
                <a:gd name="T120" fmla="*/ 202 w 215"/>
                <a:gd name="T121" fmla="*/ 2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" h="202">
                  <a:moveTo>
                    <a:pt x="202" y="20"/>
                  </a:moveTo>
                  <a:lnTo>
                    <a:pt x="211" y="30"/>
                  </a:lnTo>
                  <a:lnTo>
                    <a:pt x="215" y="47"/>
                  </a:lnTo>
                  <a:lnTo>
                    <a:pt x="211" y="53"/>
                  </a:lnTo>
                  <a:lnTo>
                    <a:pt x="207" y="70"/>
                  </a:lnTo>
                  <a:lnTo>
                    <a:pt x="210" y="87"/>
                  </a:lnTo>
                  <a:lnTo>
                    <a:pt x="204" y="94"/>
                  </a:lnTo>
                  <a:lnTo>
                    <a:pt x="198" y="113"/>
                  </a:lnTo>
                  <a:lnTo>
                    <a:pt x="208" y="119"/>
                  </a:lnTo>
                  <a:lnTo>
                    <a:pt x="152" y="136"/>
                  </a:lnTo>
                  <a:lnTo>
                    <a:pt x="153" y="151"/>
                  </a:lnTo>
                  <a:lnTo>
                    <a:pt x="139" y="154"/>
                  </a:lnTo>
                  <a:lnTo>
                    <a:pt x="128" y="162"/>
                  </a:lnTo>
                  <a:lnTo>
                    <a:pt x="126" y="169"/>
                  </a:lnTo>
                  <a:lnTo>
                    <a:pt x="119" y="171"/>
                  </a:lnTo>
                  <a:lnTo>
                    <a:pt x="103" y="188"/>
                  </a:lnTo>
                  <a:lnTo>
                    <a:pt x="92" y="201"/>
                  </a:lnTo>
                  <a:lnTo>
                    <a:pt x="86" y="202"/>
                  </a:lnTo>
                  <a:lnTo>
                    <a:pt x="80" y="199"/>
                  </a:lnTo>
                  <a:lnTo>
                    <a:pt x="60" y="197"/>
                  </a:lnTo>
                  <a:lnTo>
                    <a:pt x="57" y="195"/>
                  </a:lnTo>
                  <a:lnTo>
                    <a:pt x="57" y="194"/>
                  </a:lnTo>
                  <a:lnTo>
                    <a:pt x="50" y="189"/>
                  </a:lnTo>
                  <a:lnTo>
                    <a:pt x="38" y="188"/>
                  </a:lnTo>
                  <a:lnTo>
                    <a:pt x="23" y="193"/>
                  </a:lnTo>
                  <a:lnTo>
                    <a:pt x="12" y="180"/>
                  </a:lnTo>
                  <a:lnTo>
                    <a:pt x="0" y="163"/>
                  </a:lnTo>
                  <a:lnTo>
                    <a:pt x="2" y="96"/>
                  </a:lnTo>
                  <a:lnTo>
                    <a:pt x="41" y="97"/>
                  </a:lnTo>
                  <a:lnTo>
                    <a:pt x="39" y="90"/>
                  </a:lnTo>
                  <a:lnTo>
                    <a:pt x="42" y="82"/>
                  </a:lnTo>
                  <a:lnTo>
                    <a:pt x="39" y="72"/>
                  </a:lnTo>
                  <a:lnTo>
                    <a:pt x="41" y="62"/>
                  </a:lnTo>
                  <a:lnTo>
                    <a:pt x="40" y="55"/>
                  </a:lnTo>
                  <a:lnTo>
                    <a:pt x="46" y="56"/>
                  </a:lnTo>
                  <a:lnTo>
                    <a:pt x="47" y="63"/>
                  </a:lnTo>
                  <a:lnTo>
                    <a:pt x="55" y="62"/>
                  </a:lnTo>
                  <a:lnTo>
                    <a:pt x="67" y="64"/>
                  </a:lnTo>
                  <a:lnTo>
                    <a:pt x="73" y="73"/>
                  </a:lnTo>
                  <a:lnTo>
                    <a:pt x="87" y="76"/>
                  </a:lnTo>
                  <a:lnTo>
                    <a:pt x="99" y="70"/>
                  </a:lnTo>
                  <a:lnTo>
                    <a:pt x="102" y="81"/>
                  </a:lnTo>
                  <a:lnTo>
                    <a:pt x="116" y="83"/>
                  </a:lnTo>
                  <a:lnTo>
                    <a:pt x="123" y="92"/>
                  </a:lnTo>
                  <a:lnTo>
                    <a:pt x="130" y="104"/>
                  </a:lnTo>
                  <a:lnTo>
                    <a:pt x="144" y="104"/>
                  </a:lnTo>
                  <a:lnTo>
                    <a:pt x="143" y="82"/>
                  </a:lnTo>
                  <a:lnTo>
                    <a:pt x="138" y="85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23" y="53"/>
                  </a:lnTo>
                  <a:lnTo>
                    <a:pt x="127" y="28"/>
                  </a:lnTo>
                  <a:lnTo>
                    <a:pt x="123" y="19"/>
                  </a:lnTo>
                  <a:lnTo>
                    <a:pt x="129" y="6"/>
                  </a:lnTo>
                  <a:lnTo>
                    <a:pt x="134" y="3"/>
                  </a:lnTo>
                  <a:lnTo>
                    <a:pt x="158" y="0"/>
                  </a:lnTo>
                  <a:lnTo>
                    <a:pt x="166" y="2"/>
                  </a:lnTo>
                  <a:lnTo>
                    <a:pt x="173" y="7"/>
                  </a:lnTo>
                  <a:lnTo>
                    <a:pt x="180" y="11"/>
                  </a:lnTo>
                  <a:lnTo>
                    <a:pt x="192" y="14"/>
                  </a:lnTo>
                  <a:lnTo>
                    <a:pt x="202" y="2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7" name="Freeform 220"/>
            <p:cNvSpPr>
              <a:spLocks/>
            </p:cNvSpPr>
            <p:nvPr/>
          </p:nvSpPr>
          <p:spPr bwMode="auto">
            <a:xfrm>
              <a:off x="4908550" y="4421188"/>
              <a:ext cx="220663" cy="222250"/>
            </a:xfrm>
            <a:custGeom>
              <a:avLst/>
              <a:gdLst>
                <a:gd name="T0" fmla="*/ 103 w 139"/>
                <a:gd name="T1" fmla="*/ 140 h 140"/>
                <a:gd name="T2" fmla="*/ 93 w 139"/>
                <a:gd name="T3" fmla="*/ 138 h 140"/>
                <a:gd name="T4" fmla="*/ 87 w 139"/>
                <a:gd name="T5" fmla="*/ 140 h 140"/>
                <a:gd name="T6" fmla="*/ 79 w 139"/>
                <a:gd name="T7" fmla="*/ 137 h 140"/>
                <a:gd name="T8" fmla="*/ 71 w 139"/>
                <a:gd name="T9" fmla="*/ 136 h 140"/>
                <a:gd name="T10" fmla="*/ 60 w 139"/>
                <a:gd name="T11" fmla="*/ 127 h 140"/>
                <a:gd name="T12" fmla="*/ 47 w 139"/>
                <a:gd name="T13" fmla="*/ 124 h 140"/>
                <a:gd name="T14" fmla="*/ 42 w 139"/>
                <a:gd name="T15" fmla="*/ 111 h 140"/>
                <a:gd name="T16" fmla="*/ 42 w 139"/>
                <a:gd name="T17" fmla="*/ 103 h 140"/>
                <a:gd name="T18" fmla="*/ 35 w 139"/>
                <a:gd name="T19" fmla="*/ 101 h 140"/>
                <a:gd name="T20" fmla="*/ 15 w 139"/>
                <a:gd name="T21" fmla="*/ 78 h 140"/>
                <a:gd name="T22" fmla="*/ 10 w 139"/>
                <a:gd name="T23" fmla="*/ 66 h 140"/>
                <a:gd name="T24" fmla="*/ 6 w 139"/>
                <a:gd name="T25" fmla="*/ 63 h 140"/>
                <a:gd name="T26" fmla="*/ 0 w 139"/>
                <a:gd name="T27" fmla="*/ 46 h 140"/>
                <a:gd name="T28" fmla="*/ 20 w 139"/>
                <a:gd name="T29" fmla="*/ 48 h 140"/>
                <a:gd name="T30" fmla="*/ 26 w 139"/>
                <a:gd name="T31" fmla="*/ 51 h 140"/>
                <a:gd name="T32" fmla="*/ 32 w 139"/>
                <a:gd name="T33" fmla="*/ 50 h 140"/>
                <a:gd name="T34" fmla="*/ 43 w 139"/>
                <a:gd name="T35" fmla="*/ 37 h 140"/>
                <a:gd name="T36" fmla="*/ 59 w 139"/>
                <a:gd name="T37" fmla="*/ 20 h 140"/>
                <a:gd name="T38" fmla="*/ 66 w 139"/>
                <a:gd name="T39" fmla="*/ 18 h 140"/>
                <a:gd name="T40" fmla="*/ 68 w 139"/>
                <a:gd name="T41" fmla="*/ 11 h 140"/>
                <a:gd name="T42" fmla="*/ 79 w 139"/>
                <a:gd name="T43" fmla="*/ 3 h 140"/>
                <a:gd name="T44" fmla="*/ 93 w 139"/>
                <a:gd name="T45" fmla="*/ 0 h 140"/>
                <a:gd name="T46" fmla="*/ 94 w 139"/>
                <a:gd name="T47" fmla="*/ 7 h 140"/>
                <a:gd name="T48" fmla="*/ 109 w 139"/>
                <a:gd name="T49" fmla="*/ 7 h 140"/>
                <a:gd name="T50" fmla="*/ 117 w 139"/>
                <a:gd name="T51" fmla="*/ 11 h 140"/>
                <a:gd name="T52" fmla="*/ 121 w 139"/>
                <a:gd name="T53" fmla="*/ 16 h 140"/>
                <a:gd name="T54" fmla="*/ 130 w 139"/>
                <a:gd name="T55" fmla="*/ 18 h 140"/>
                <a:gd name="T56" fmla="*/ 139 w 139"/>
                <a:gd name="T57" fmla="*/ 25 h 140"/>
                <a:gd name="T58" fmla="*/ 138 w 139"/>
                <a:gd name="T59" fmla="*/ 51 h 140"/>
                <a:gd name="T60" fmla="*/ 133 w 139"/>
                <a:gd name="T61" fmla="*/ 65 h 140"/>
                <a:gd name="T62" fmla="*/ 132 w 139"/>
                <a:gd name="T63" fmla="*/ 81 h 140"/>
                <a:gd name="T64" fmla="*/ 134 w 139"/>
                <a:gd name="T65" fmla="*/ 87 h 140"/>
                <a:gd name="T66" fmla="*/ 131 w 139"/>
                <a:gd name="T67" fmla="*/ 99 h 140"/>
                <a:gd name="T68" fmla="*/ 129 w 139"/>
                <a:gd name="T69" fmla="*/ 101 h 140"/>
                <a:gd name="T70" fmla="*/ 123 w 139"/>
                <a:gd name="T71" fmla="*/ 116 h 140"/>
                <a:gd name="T72" fmla="*/ 103 w 139"/>
                <a:gd name="T7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140">
                  <a:moveTo>
                    <a:pt x="103" y="140"/>
                  </a:moveTo>
                  <a:lnTo>
                    <a:pt x="93" y="138"/>
                  </a:lnTo>
                  <a:lnTo>
                    <a:pt x="87" y="140"/>
                  </a:lnTo>
                  <a:lnTo>
                    <a:pt x="79" y="137"/>
                  </a:lnTo>
                  <a:lnTo>
                    <a:pt x="71" y="136"/>
                  </a:lnTo>
                  <a:lnTo>
                    <a:pt x="60" y="127"/>
                  </a:lnTo>
                  <a:lnTo>
                    <a:pt x="47" y="124"/>
                  </a:lnTo>
                  <a:lnTo>
                    <a:pt x="42" y="111"/>
                  </a:lnTo>
                  <a:lnTo>
                    <a:pt x="42" y="103"/>
                  </a:lnTo>
                  <a:lnTo>
                    <a:pt x="35" y="101"/>
                  </a:lnTo>
                  <a:lnTo>
                    <a:pt x="15" y="78"/>
                  </a:lnTo>
                  <a:lnTo>
                    <a:pt x="10" y="66"/>
                  </a:lnTo>
                  <a:lnTo>
                    <a:pt x="6" y="63"/>
                  </a:lnTo>
                  <a:lnTo>
                    <a:pt x="0" y="46"/>
                  </a:lnTo>
                  <a:lnTo>
                    <a:pt x="20" y="48"/>
                  </a:lnTo>
                  <a:lnTo>
                    <a:pt x="26" y="51"/>
                  </a:lnTo>
                  <a:lnTo>
                    <a:pt x="32" y="50"/>
                  </a:lnTo>
                  <a:lnTo>
                    <a:pt x="43" y="37"/>
                  </a:lnTo>
                  <a:lnTo>
                    <a:pt x="59" y="20"/>
                  </a:lnTo>
                  <a:lnTo>
                    <a:pt x="66" y="18"/>
                  </a:lnTo>
                  <a:lnTo>
                    <a:pt x="68" y="11"/>
                  </a:lnTo>
                  <a:lnTo>
                    <a:pt x="79" y="3"/>
                  </a:lnTo>
                  <a:lnTo>
                    <a:pt x="93" y="0"/>
                  </a:lnTo>
                  <a:lnTo>
                    <a:pt x="94" y="7"/>
                  </a:lnTo>
                  <a:lnTo>
                    <a:pt x="109" y="7"/>
                  </a:lnTo>
                  <a:lnTo>
                    <a:pt x="117" y="11"/>
                  </a:lnTo>
                  <a:lnTo>
                    <a:pt x="121" y="16"/>
                  </a:lnTo>
                  <a:lnTo>
                    <a:pt x="130" y="18"/>
                  </a:lnTo>
                  <a:lnTo>
                    <a:pt x="139" y="25"/>
                  </a:lnTo>
                  <a:lnTo>
                    <a:pt x="138" y="51"/>
                  </a:lnTo>
                  <a:lnTo>
                    <a:pt x="133" y="65"/>
                  </a:lnTo>
                  <a:lnTo>
                    <a:pt x="132" y="81"/>
                  </a:lnTo>
                  <a:lnTo>
                    <a:pt x="134" y="87"/>
                  </a:lnTo>
                  <a:lnTo>
                    <a:pt x="131" y="99"/>
                  </a:lnTo>
                  <a:lnTo>
                    <a:pt x="129" y="101"/>
                  </a:lnTo>
                  <a:lnTo>
                    <a:pt x="123" y="116"/>
                  </a:lnTo>
                  <a:lnTo>
                    <a:pt x="103" y="14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8" name="Freeform 221"/>
            <p:cNvSpPr>
              <a:spLocks/>
            </p:cNvSpPr>
            <p:nvPr/>
          </p:nvSpPr>
          <p:spPr bwMode="auto">
            <a:xfrm>
              <a:off x="4786313" y="1465262"/>
              <a:ext cx="3484563" cy="1089025"/>
            </a:xfrm>
            <a:custGeom>
              <a:avLst/>
              <a:gdLst>
                <a:gd name="T0" fmla="*/ 751 w 2195"/>
                <a:gd name="T1" fmla="*/ 25 h 686"/>
                <a:gd name="T2" fmla="*/ 649 w 2195"/>
                <a:gd name="T3" fmla="*/ 59 h 686"/>
                <a:gd name="T4" fmla="*/ 594 w 2195"/>
                <a:gd name="T5" fmla="*/ 101 h 686"/>
                <a:gd name="T6" fmla="*/ 603 w 2195"/>
                <a:gd name="T7" fmla="*/ 140 h 686"/>
                <a:gd name="T8" fmla="*/ 600 w 2195"/>
                <a:gd name="T9" fmla="*/ 189 h 686"/>
                <a:gd name="T10" fmla="*/ 541 w 2195"/>
                <a:gd name="T11" fmla="*/ 77 h 686"/>
                <a:gd name="T12" fmla="*/ 524 w 2195"/>
                <a:gd name="T13" fmla="*/ 135 h 686"/>
                <a:gd name="T14" fmla="*/ 434 w 2195"/>
                <a:gd name="T15" fmla="*/ 142 h 686"/>
                <a:gd name="T16" fmla="*/ 337 w 2195"/>
                <a:gd name="T17" fmla="*/ 143 h 686"/>
                <a:gd name="T18" fmla="*/ 241 w 2195"/>
                <a:gd name="T19" fmla="*/ 154 h 686"/>
                <a:gd name="T20" fmla="*/ 172 w 2195"/>
                <a:gd name="T21" fmla="*/ 204 h 686"/>
                <a:gd name="T22" fmla="*/ 111 w 2195"/>
                <a:gd name="T23" fmla="*/ 223 h 686"/>
                <a:gd name="T24" fmla="*/ 177 w 2195"/>
                <a:gd name="T25" fmla="*/ 168 h 686"/>
                <a:gd name="T26" fmla="*/ 1 w 2195"/>
                <a:gd name="T27" fmla="*/ 152 h 686"/>
                <a:gd name="T28" fmla="*/ 67 w 2195"/>
                <a:gd name="T29" fmla="*/ 262 h 686"/>
                <a:gd name="T30" fmla="*/ 30 w 2195"/>
                <a:gd name="T31" fmla="*/ 356 h 686"/>
                <a:gd name="T32" fmla="*/ 95 w 2195"/>
                <a:gd name="T33" fmla="*/ 403 h 686"/>
                <a:gd name="T34" fmla="*/ 111 w 2195"/>
                <a:gd name="T35" fmla="*/ 441 h 686"/>
                <a:gd name="T36" fmla="*/ 161 w 2195"/>
                <a:gd name="T37" fmla="*/ 469 h 686"/>
                <a:gd name="T38" fmla="*/ 227 w 2195"/>
                <a:gd name="T39" fmla="*/ 507 h 686"/>
                <a:gd name="T40" fmla="*/ 240 w 2195"/>
                <a:gd name="T41" fmla="*/ 555 h 686"/>
                <a:gd name="T42" fmla="*/ 239 w 2195"/>
                <a:gd name="T43" fmla="*/ 614 h 686"/>
                <a:gd name="T44" fmla="*/ 363 w 2195"/>
                <a:gd name="T45" fmla="*/ 654 h 686"/>
                <a:gd name="T46" fmla="*/ 434 w 2195"/>
                <a:gd name="T47" fmla="*/ 672 h 686"/>
                <a:gd name="T48" fmla="*/ 412 w 2195"/>
                <a:gd name="T49" fmla="*/ 564 h 686"/>
                <a:gd name="T50" fmla="*/ 394 w 2195"/>
                <a:gd name="T51" fmla="*/ 493 h 686"/>
                <a:gd name="T52" fmla="*/ 571 w 2195"/>
                <a:gd name="T53" fmla="*/ 488 h 686"/>
                <a:gd name="T54" fmla="*/ 571 w 2195"/>
                <a:gd name="T55" fmla="*/ 425 h 686"/>
                <a:gd name="T56" fmla="*/ 758 w 2195"/>
                <a:gd name="T57" fmla="*/ 424 h 686"/>
                <a:gd name="T58" fmla="*/ 920 w 2195"/>
                <a:gd name="T59" fmla="*/ 489 h 686"/>
                <a:gd name="T60" fmla="*/ 1027 w 2195"/>
                <a:gd name="T61" fmla="*/ 519 h 686"/>
                <a:gd name="T62" fmla="*/ 1175 w 2195"/>
                <a:gd name="T63" fmla="*/ 510 h 686"/>
                <a:gd name="T64" fmla="*/ 1273 w 2195"/>
                <a:gd name="T65" fmla="*/ 503 h 686"/>
                <a:gd name="T66" fmla="*/ 1408 w 2195"/>
                <a:gd name="T67" fmla="*/ 518 h 686"/>
                <a:gd name="T68" fmla="*/ 1516 w 2195"/>
                <a:gd name="T69" fmla="*/ 493 h 686"/>
                <a:gd name="T70" fmla="*/ 1570 w 2195"/>
                <a:gd name="T71" fmla="*/ 441 h 686"/>
                <a:gd name="T72" fmla="*/ 1742 w 2195"/>
                <a:gd name="T73" fmla="*/ 550 h 686"/>
                <a:gd name="T74" fmla="*/ 1789 w 2195"/>
                <a:gd name="T75" fmla="*/ 600 h 686"/>
                <a:gd name="T76" fmla="*/ 1821 w 2195"/>
                <a:gd name="T77" fmla="*/ 642 h 686"/>
                <a:gd name="T78" fmla="*/ 1879 w 2195"/>
                <a:gd name="T79" fmla="*/ 536 h 686"/>
                <a:gd name="T80" fmla="*/ 1746 w 2195"/>
                <a:gd name="T81" fmla="*/ 425 h 686"/>
                <a:gd name="T82" fmla="*/ 1855 w 2195"/>
                <a:gd name="T83" fmla="*/ 317 h 686"/>
                <a:gd name="T84" fmla="*/ 1972 w 2195"/>
                <a:gd name="T85" fmla="*/ 275 h 686"/>
                <a:gd name="T86" fmla="*/ 1981 w 2195"/>
                <a:gd name="T87" fmla="*/ 358 h 686"/>
                <a:gd name="T88" fmla="*/ 2115 w 2195"/>
                <a:gd name="T89" fmla="*/ 441 h 686"/>
                <a:gd name="T90" fmla="*/ 2041 w 2195"/>
                <a:gd name="T91" fmla="*/ 341 h 686"/>
                <a:gd name="T92" fmla="*/ 2121 w 2195"/>
                <a:gd name="T93" fmla="*/ 301 h 686"/>
                <a:gd name="T94" fmla="*/ 2165 w 2195"/>
                <a:gd name="T95" fmla="*/ 245 h 686"/>
                <a:gd name="T96" fmla="*/ 2127 w 2195"/>
                <a:gd name="T97" fmla="*/ 194 h 686"/>
                <a:gd name="T98" fmla="*/ 2155 w 2195"/>
                <a:gd name="T99" fmla="*/ 143 h 686"/>
                <a:gd name="T100" fmla="*/ 2081 w 2195"/>
                <a:gd name="T101" fmla="*/ 119 h 686"/>
                <a:gd name="T102" fmla="*/ 1867 w 2195"/>
                <a:gd name="T103" fmla="*/ 130 h 686"/>
                <a:gd name="T104" fmla="*/ 1729 w 2195"/>
                <a:gd name="T105" fmla="*/ 128 h 686"/>
                <a:gd name="T106" fmla="*/ 1395 w 2195"/>
                <a:gd name="T107" fmla="*/ 82 h 686"/>
                <a:gd name="T108" fmla="*/ 1301 w 2195"/>
                <a:gd name="T109" fmla="*/ 103 h 686"/>
                <a:gd name="T110" fmla="*/ 1124 w 2195"/>
                <a:gd name="T111" fmla="*/ 71 h 686"/>
                <a:gd name="T112" fmla="*/ 983 w 2195"/>
                <a:gd name="T113" fmla="*/ 54 h 686"/>
                <a:gd name="T114" fmla="*/ 913 w 2195"/>
                <a:gd name="T115" fmla="*/ 18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95" h="686">
                  <a:moveTo>
                    <a:pt x="856" y="0"/>
                  </a:moveTo>
                  <a:lnTo>
                    <a:pt x="836" y="6"/>
                  </a:lnTo>
                  <a:lnTo>
                    <a:pt x="832" y="12"/>
                  </a:lnTo>
                  <a:lnTo>
                    <a:pt x="836" y="19"/>
                  </a:lnTo>
                  <a:lnTo>
                    <a:pt x="813" y="18"/>
                  </a:lnTo>
                  <a:lnTo>
                    <a:pt x="795" y="27"/>
                  </a:lnTo>
                  <a:lnTo>
                    <a:pt x="781" y="23"/>
                  </a:lnTo>
                  <a:lnTo>
                    <a:pt x="751" y="25"/>
                  </a:lnTo>
                  <a:lnTo>
                    <a:pt x="752" y="29"/>
                  </a:lnTo>
                  <a:lnTo>
                    <a:pt x="721" y="31"/>
                  </a:lnTo>
                  <a:lnTo>
                    <a:pt x="705" y="39"/>
                  </a:lnTo>
                  <a:lnTo>
                    <a:pt x="692" y="39"/>
                  </a:lnTo>
                  <a:lnTo>
                    <a:pt x="687" y="49"/>
                  </a:lnTo>
                  <a:lnTo>
                    <a:pt x="705" y="58"/>
                  </a:lnTo>
                  <a:lnTo>
                    <a:pt x="680" y="60"/>
                  </a:lnTo>
                  <a:lnTo>
                    <a:pt x="649" y="59"/>
                  </a:lnTo>
                  <a:lnTo>
                    <a:pt x="630" y="62"/>
                  </a:lnTo>
                  <a:lnTo>
                    <a:pt x="646" y="80"/>
                  </a:lnTo>
                  <a:lnTo>
                    <a:pt x="669" y="93"/>
                  </a:lnTo>
                  <a:lnTo>
                    <a:pt x="637" y="84"/>
                  </a:lnTo>
                  <a:lnTo>
                    <a:pt x="611" y="85"/>
                  </a:lnTo>
                  <a:lnTo>
                    <a:pt x="595" y="91"/>
                  </a:lnTo>
                  <a:lnTo>
                    <a:pt x="610" y="104"/>
                  </a:lnTo>
                  <a:lnTo>
                    <a:pt x="594" y="101"/>
                  </a:lnTo>
                  <a:lnTo>
                    <a:pt x="587" y="84"/>
                  </a:lnTo>
                  <a:lnTo>
                    <a:pt x="573" y="75"/>
                  </a:lnTo>
                  <a:lnTo>
                    <a:pt x="567" y="76"/>
                  </a:lnTo>
                  <a:lnTo>
                    <a:pt x="579" y="87"/>
                  </a:lnTo>
                  <a:lnTo>
                    <a:pt x="564" y="99"/>
                  </a:lnTo>
                  <a:lnTo>
                    <a:pt x="591" y="112"/>
                  </a:lnTo>
                  <a:lnTo>
                    <a:pt x="593" y="130"/>
                  </a:lnTo>
                  <a:lnTo>
                    <a:pt x="603" y="140"/>
                  </a:lnTo>
                  <a:lnTo>
                    <a:pt x="618" y="141"/>
                  </a:lnTo>
                  <a:lnTo>
                    <a:pt x="620" y="152"/>
                  </a:lnTo>
                  <a:lnTo>
                    <a:pt x="635" y="162"/>
                  </a:lnTo>
                  <a:lnTo>
                    <a:pt x="629" y="171"/>
                  </a:lnTo>
                  <a:lnTo>
                    <a:pt x="631" y="180"/>
                  </a:lnTo>
                  <a:lnTo>
                    <a:pt x="619" y="185"/>
                  </a:lnTo>
                  <a:lnTo>
                    <a:pt x="617" y="191"/>
                  </a:lnTo>
                  <a:lnTo>
                    <a:pt x="600" y="189"/>
                  </a:lnTo>
                  <a:lnTo>
                    <a:pt x="611" y="163"/>
                  </a:lnTo>
                  <a:lnTo>
                    <a:pt x="608" y="151"/>
                  </a:lnTo>
                  <a:lnTo>
                    <a:pt x="586" y="141"/>
                  </a:lnTo>
                  <a:lnTo>
                    <a:pt x="573" y="117"/>
                  </a:lnTo>
                  <a:lnTo>
                    <a:pt x="560" y="105"/>
                  </a:lnTo>
                  <a:lnTo>
                    <a:pt x="549" y="99"/>
                  </a:lnTo>
                  <a:lnTo>
                    <a:pt x="551" y="86"/>
                  </a:lnTo>
                  <a:lnTo>
                    <a:pt x="541" y="77"/>
                  </a:lnTo>
                  <a:lnTo>
                    <a:pt x="505" y="72"/>
                  </a:lnTo>
                  <a:lnTo>
                    <a:pt x="498" y="75"/>
                  </a:lnTo>
                  <a:lnTo>
                    <a:pt x="500" y="91"/>
                  </a:lnTo>
                  <a:lnTo>
                    <a:pt x="486" y="106"/>
                  </a:lnTo>
                  <a:lnTo>
                    <a:pt x="490" y="111"/>
                  </a:lnTo>
                  <a:lnTo>
                    <a:pt x="506" y="124"/>
                  </a:lnTo>
                  <a:lnTo>
                    <a:pt x="507" y="133"/>
                  </a:lnTo>
                  <a:lnTo>
                    <a:pt x="524" y="135"/>
                  </a:lnTo>
                  <a:lnTo>
                    <a:pt x="526" y="138"/>
                  </a:lnTo>
                  <a:lnTo>
                    <a:pt x="546" y="148"/>
                  </a:lnTo>
                  <a:lnTo>
                    <a:pt x="543" y="157"/>
                  </a:lnTo>
                  <a:lnTo>
                    <a:pt x="482" y="137"/>
                  </a:lnTo>
                  <a:lnTo>
                    <a:pt x="460" y="131"/>
                  </a:lnTo>
                  <a:lnTo>
                    <a:pt x="418" y="126"/>
                  </a:lnTo>
                  <a:lnTo>
                    <a:pt x="414" y="132"/>
                  </a:lnTo>
                  <a:lnTo>
                    <a:pt x="434" y="142"/>
                  </a:lnTo>
                  <a:lnTo>
                    <a:pt x="425" y="153"/>
                  </a:lnTo>
                  <a:lnTo>
                    <a:pt x="404" y="143"/>
                  </a:lnTo>
                  <a:lnTo>
                    <a:pt x="388" y="150"/>
                  </a:lnTo>
                  <a:lnTo>
                    <a:pt x="363" y="151"/>
                  </a:lnTo>
                  <a:lnTo>
                    <a:pt x="357" y="157"/>
                  </a:lnTo>
                  <a:lnTo>
                    <a:pt x="339" y="155"/>
                  </a:lnTo>
                  <a:lnTo>
                    <a:pt x="347" y="144"/>
                  </a:lnTo>
                  <a:lnTo>
                    <a:pt x="337" y="143"/>
                  </a:lnTo>
                  <a:lnTo>
                    <a:pt x="297" y="159"/>
                  </a:lnTo>
                  <a:lnTo>
                    <a:pt x="272" y="167"/>
                  </a:lnTo>
                  <a:lnTo>
                    <a:pt x="274" y="178"/>
                  </a:lnTo>
                  <a:lnTo>
                    <a:pt x="255" y="183"/>
                  </a:lnTo>
                  <a:lnTo>
                    <a:pt x="241" y="176"/>
                  </a:lnTo>
                  <a:lnTo>
                    <a:pt x="237" y="166"/>
                  </a:lnTo>
                  <a:lnTo>
                    <a:pt x="253" y="164"/>
                  </a:lnTo>
                  <a:lnTo>
                    <a:pt x="241" y="154"/>
                  </a:lnTo>
                  <a:lnTo>
                    <a:pt x="202" y="148"/>
                  </a:lnTo>
                  <a:lnTo>
                    <a:pt x="216" y="159"/>
                  </a:lnTo>
                  <a:lnTo>
                    <a:pt x="214" y="170"/>
                  </a:lnTo>
                  <a:lnTo>
                    <a:pt x="229" y="181"/>
                  </a:lnTo>
                  <a:lnTo>
                    <a:pt x="226" y="193"/>
                  </a:lnTo>
                  <a:lnTo>
                    <a:pt x="210" y="187"/>
                  </a:lnTo>
                  <a:lnTo>
                    <a:pt x="197" y="186"/>
                  </a:lnTo>
                  <a:lnTo>
                    <a:pt x="172" y="204"/>
                  </a:lnTo>
                  <a:lnTo>
                    <a:pt x="186" y="217"/>
                  </a:lnTo>
                  <a:lnTo>
                    <a:pt x="175" y="222"/>
                  </a:lnTo>
                  <a:lnTo>
                    <a:pt x="138" y="210"/>
                  </a:lnTo>
                  <a:lnTo>
                    <a:pt x="131" y="217"/>
                  </a:lnTo>
                  <a:lnTo>
                    <a:pt x="142" y="225"/>
                  </a:lnTo>
                  <a:lnTo>
                    <a:pt x="143" y="234"/>
                  </a:lnTo>
                  <a:lnTo>
                    <a:pt x="130" y="229"/>
                  </a:lnTo>
                  <a:lnTo>
                    <a:pt x="111" y="223"/>
                  </a:lnTo>
                  <a:lnTo>
                    <a:pt x="104" y="205"/>
                  </a:lnTo>
                  <a:lnTo>
                    <a:pt x="101" y="196"/>
                  </a:lnTo>
                  <a:lnTo>
                    <a:pt x="74" y="183"/>
                  </a:lnTo>
                  <a:lnTo>
                    <a:pt x="84" y="181"/>
                  </a:lnTo>
                  <a:lnTo>
                    <a:pt x="149" y="194"/>
                  </a:lnTo>
                  <a:lnTo>
                    <a:pt x="170" y="190"/>
                  </a:lnTo>
                  <a:lnTo>
                    <a:pt x="182" y="180"/>
                  </a:lnTo>
                  <a:lnTo>
                    <a:pt x="177" y="168"/>
                  </a:lnTo>
                  <a:lnTo>
                    <a:pt x="163" y="160"/>
                  </a:lnTo>
                  <a:lnTo>
                    <a:pt x="106" y="140"/>
                  </a:lnTo>
                  <a:lnTo>
                    <a:pt x="68" y="135"/>
                  </a:lnTo>
                  <a:lnTo>
                    <a:pt x="43" y="125"/>
                  </a:lnTo>
                  <a:lnTo>
                    <a:pt x="31" y="131"/>
                  </a:lnTo>
                  <a:lnTo>
                    <a:pt x="10" y="138"/>
                  </a:lnTo>
                  <a:lnTo>
                    <a:pt x="0" y="140"/>
                  </a:lnTo>
                  <a:lnTo>
                    <a:pt x="1" y="152"/>
                  </a:lnTo>
                  <a:lnTo>
                    <a:pt x="25" y="164"/>
                  </a:lnTo>
                  <a:lnTo>
                    <a:pt x="16" y="177"/>
                  </a:lnTo>
                  <a:lnTo>
                    <a:pt x="38" y="198"/>
                  </a:lnTo>
                  <a:lnTo>
                    <a:pt x="32" y="213"/>
                  </a:lnTo>
                  <a:lnTo>
                    <a:pt x="48" y="228"/>
                  </a:lnTo>
                  <a:lnTo>
                    <a:pt x="45" y="240"/>
                  </a:lnTo>
                  <a:lnTo>
                    <a:pt x="70" y="253"/>
                  </a:lnTo>
                  <a:lnTo>
                    <a:pt x="67" y="262"/>
                  </a:lnTo>
                  <a:lnTo>
                    <a:pt x="56" y="273"/>
                  </a:lnTo>
                  <a:lnTo>
                    <a:pt x="30" y="297"/>
                  </a:lnTo>
                  <a:lnTo>
                    <a:pt x="47" y="306"/>
                  </a:lnTo>
                  <a:lnTo>
                    <a:pt x="33" y="317"/>
                  </a:lnTo>
                  <a:lnTo>
                    <a:pt x="36" y="321"/>
                  </a:lnTo>
                  <a:lnTo>
                    <a:pt x="28" y="332"/>
                  </a:lnTo>
                  <a:lnTo>
                    <a:pt x="35" y="350"/>
                  </a:lnTo>
                  <a:lnTo>
                    <a:pt x="30" y="356"/>
                  </a:lnTo>
                  <a:lnTo>
                    <a:pt x="38" y="361"/>
                  </a:lnTo>
                  <a:lnTo>
                    <a:pt x="41" y="370"/>
                  </a:lnTo>
                  <a:lnTo>
                    <a:pt x="48" y="382"/>
                  </a:lnTo>
                  <a:lnTo>
                    <a:pt x="65" y="386"/>
                  </a:lnTo>
                  <a:lnTo>
                    <a:pt x="68" y="392"/>
                  </a:lnTo>
                  <a:lnTo>
                    <a:pt x="76" y="389"/>
                  </a:lnTo>
                  <a:lnTo>
                    <a:pt x="92" y="394"/>
                  </a:lnTo>
                  <a:lnTo>
                    <a:pt x="95" y="403"/>
                  </a:lnTo>
                  <a:lnTo>
                    <a:pt x="93" y="408"/>
                  </a:lnTo>
                  <a:lnTo>
                    <a:pt x="105" y="422"/>
                  </a:lnTo>
                  <a:lnTo>
                    <a:pt x="112" y="425"/>
                  </a:lnTo>
                  <a:lnTo>
                    <a:pt x="112" y="429"/>
                  </a:lnTo>
                  <a:lnTo>
                    <a:pt x="123" y="432"/>
                  </a:lnTo>
                  <a:lnTo>
                    <a:pt x="129" y="438"/>
                  </a:lnTo>
                  <a:lnTo>
                    <a:pt x="123" y="442"/>
                  </a:lnTo>
                  <a:lnTo>
                    <a:pt x="111" y="441"/>
                  </a:lnTo>
                  <a:lnTo>
                    <a:pt x="108" y="443"/>
                  </a:lnTo>
                  <a:lnTo>
                    <a:pt x="113" y="450"/>
                  </a:lnTo>
                  <a:lnTo>
                    <a:pt x="119" y="463"/>
                  </a:lnTo>
                  <a:lnTo>
                    <a:pt x="125" y="463"/>
                  </a:lnTo>
                  <a:lnTo>
                    <a:pt x="128" y="459"/>
                  </a:lnTo>
                  <a:lnTo>
                    <a:pt x="133" y="460"/>
                  </a:lnTo>
                  <a:lnTo>
                    <a:pt x="149" y="458"/>
                  </a:lnTo>
                  <a:lnTo>
                    <a:pt x="161" y="469"/>
                  </a:lnTo>
                  <a:lnTo>
                    <a:pt x="158" y="474"/>
                  </a:lnTo>
                  <a:lnTo>
                    <a:pt x="161" y="480"/>
                  </a:lnTo>
                  <a:lnTo>
                    <a:pt x="174" y="481"/>
                  </a:lnTo>
                  <a:lnTo>
                    <a:pt x="181" y="489"/>
                  </a:lnTo>
                  <a:lnTo>
                    <a:pt x="182" y="493"/>
                  </a:lnTo>
                  <a:lnTo>
                    <a:pt x="203" y="500"/>
                  </a:lnTo>
                  <a:lnTo>
                    <a:pt x="215" y="497"/>
                  </a:lnTo>
                  <a:lnTo>
                    <a:pt x="227" y="507"/>
                  </a:lnTo>
                  <a:lnTo>
                    <a:pt x="236" y="507"/>
                  </a:lnTo>
                  <a:lnTo>
                    <a:pt x="261" y="513"/>
                  </a:lnTo>
                  <a:lnTo>
                    <a:pt x="262" y="519"/>
                  </a:lnTo>
                  <a:lnTo>
                    <a:pt x="258" y="530"/>
                  </a:lnTo>
                  <a:lnTo>
                    <a:pt x="264" y="541"/>
                  </a:lnTo>
                  <a:lnTo>
                    <a:pt x="263" y="547"/>
                  </a:lnTo>
                  <a:lnTo>
                    <a:pt x="248" y="549"/>
                  </a:lnTo>
                  <a:lnTo>
                    <a:pt x="240" y="555"/>
                  </a:lnTo>
                  <a:lnTo>
                    <a:pt x="241" y="564"/>
                  </a:lnTo>
                  <a:lnTo>
                    <a:pt x="255" y="560"/>
                  </a:lnTo>
                  <a:lnTo>
                    <a:pt x="257" y="565"/>
                  </a:lnTo>
                  <a:lnTo>
                    <a:pt x="234" y="573"/>
                  </a:lnTo>
                  <a:lnTo>
                    <a:pt x="245" y="581"/>
                  </a:lnTo>
                  <a:lnTo>
                    <a:pt x="234" y="598"/>
                  </a:lnTo>
                  <a:lnTo>
                    <a:pt x="223" y="602"/>
                  </a:lnTo>
                  <a:lnTo>
                    <a:pt x="239" y="614"/>
                  </a:lnTo>
                  <a:lnTo>
                    <a:pt x="259" y="621"/>
                  </a:lnTo>
                  <a:lnTo>
                    <a:pt x="284" y="639"/>
                  </a:lnTo>
                  <a:lnTo>
                    <a:pt x="285" y="636"/>
                  </a:lnTo>
                  <a:lnTo>
                    <a:pt x="300" y="640"/>
                  </a:lnTo>
                  <a:lnTo>
                    <a:pt x="325" y="643"/>
                  </a:lnTo>
                  <a:lnTo>
                    <a:pt x="350" y="653"/>
                  </a:lnTo>
                  <a:lnTo>
                    <a:pt x="353" y="657"/>
                  </a:lnTo>
                  <a:lnTo>
                    <a:pt x="363" y="654"/>
                  </a:lnTo>
                  <a:lnTo>
                    <a:pt x="379" y="658"/>
                  </a:lnTo>
                  <a:lnTo>
                    <a:pt x="386" y="666"/>
                  </a:lnTo>
                  <a:lnTo>
                    <a:pt x="398" y="671"/>
                  </a:lnTo>
                  <a:lnTo>
                    <a:pt x="402" y="672"/>
                  </a:lnTo>
                  <a:lnTo>
                    <a:pt x="416" y="684"/>
                  </a:lnTo>
                  <a:lnTo>
                    <a:pt x="424" y="686"/>
                  </a:lnTo>
                  <a:lnTo>
                    <a:pt x="426" y="680"/>
                  </a:lnTo>
                  <a:lnTo>
                    <a:pt x="434" y="672"/>
                  </a:lnTo>
                  <a:lnTo>
                    <a:pt x="411" y="648"/>
                  </a:lnTo>
                  <a:lnTo>
                    <a:pt x="410" y="634"/>
                  </a:lnTo>
                  <a:lnTo>
                    <a:pt x="391" y="615"/>
                  </a:lnTo>
                  <a:lnTo>
                    <a:pt x="402" y="594"/>
                  </a:lnTo>
                  <a:lnTo>
                    <a:pt x="417" y="590"/>
                  </a:lnTo>
                  <a:lnTo>
                    <a:pt x="422" y="578"/>
                  </a:lnTo>
                  <a:lnTo>
                    <a:pt x="413" y="575"/>
                  </a:lnTo>
                  <a:lnTo>
                    <a:pt x="412" y="564"/>
                  </a:lnTo>
                  <a:lnTo>
                    <a:pt x="398" y="551"/>
                  </a:lnTo>
                  <a:lnTo>
                    <a:pt x="386" y="551"/>
                  </a:lnTo>
                  <a:lnTo>
                    <a:pt x="369" y="537"/>
                  </a:lnTo>
                  <a:lnTo>
                    <a:pt x="375" y="522"/>
                  </a:lnTo>
                  <a:lnTo>
                    <a:pt x="369" y="518"/>
                  </a:lnTo>
                  <a:lnTo>
                    <a:pt x="376" y="496"/>
                  </a:lnTo>
                  <a:lnTo>
                    <a:pt x="396" y="507"/>
                  </a:lnTo>
                  <a:lnTo>
                    <a:pt x="394" y="493"/>
                  </a:lnTo>
                  <a:lnTo>
                    <a:pt x="420" y="471"/>
                  </a:lnTo>
                  <a:lnTo>
                    <a:pt x="445" y="470"/>
                  </a:lnTo>
                  <a:lnTo>
                    <a:pt x="484" y="484"/>
                  </a:lnTo>
                  <a:lnTo>
                    <a:pt x="505" y="492"/>
                  </a:lnTo>
                  <a:lnTo>
                    <a:pt x="519" y="484"/>
                  </a:lnTo>
                  <a:lnTo>
                    <a:pt x="544" y="484"/>
                  </a:lnTo>
                  <a:lnTo>
                    <a:pt x="568" y="494"/>
                  </a:lnTo>
                  <a:lnTo>
                    <a:pt x="571" y="488"/>
                  </a:lnTo>
                  <a:lnTo>
                    <a:pt x="593" y="489"/>
                  </a:lnTo>
                  <a:lnTo>
                    <a:pt x="594" y="479"/>
                  </a:lnTo>
                  <a:lnTo>
                    <a:pt x="563" y="466"/>
                  </a:lnTo>
                  <a:lnTo>
                    <a:pt x="575" y="456"/>
                  </a:lnTo>
                  <a:lnTo>
                    <a:pt x="570" y="450"/>
                  </a:lnTo>
                  <a:lnTo>
                    <a:pt x="583" y="445"/>
                  </a:lnTo>
                  <a:lnTo>
                    <a:pt x="567" y="431"/>
                  </a:lnTo>
                  <a:lnTo>
                    <a:pt x="571" y="425"/>
                  </a:lnTo>
                  <a:lnTo>
                    <a:pt x="626" y="417"/>
                  </a:lnTo>
                  <a:lnTo>
                    <a:pt x="632" y="413"/>
                  </a:lnTo>
                  <a:lnTo>
                    <a:pt x="667" y="406"/>
                  </a:lnTo>
                  <a:lnTo>
                    <a:pt x="677" y="397"/>
                  </a:lnTo>
                  <a:lnTo>
                    <a:pt x="707" y="401"/>
                  </a:lnTo>
                  <a:lnTo>
                    <a:pt x="721" y="422"/>
                  </a:lnTo>
                  <a:lnTo>
                    <a:pt x="735" y="417"/>
                  </a:lnTo>
                  <a:lnTo>
                    <a:pt x="758" y="424"/>
                  </a:lnTo>
                  <a:lnTo>
                    <a:pt x="762" y="435"/>
                  </a:lnTo>
                  <a:lnTo>
                    <a:pt x="776" y="434"/>
                  </a:lnTo>
                  <a:lnTo>
                    <a:pt x="806" y="415"/>
                  </a:lnTo>
                  <a:lnTo>
                    <a:pt x="803" y="421"/>
                  </a:lnTo>
                  <a:lnTo>
                    <a:pt x="831" y="436"/>
                  </a:lnTo>
                  <a:lnTo>
                    <a:pt x="889" y="487"/>
                  </a:lnTo>
                  <a:lnTo>
                    <a:pt x="893" y="477"/>
                  </a:lnTo>
                  <a:lnTo>
                    <a:pt x="920" y="489"/>
                  </a:lnTo>
                  <a:lnTo>
                    <a:pt x="940" y="483"/>
                  </a:lnTo>
                  <a:lnTo>
                    <a:pt x="951" y="487"/>
                  </a:lnTo>
                  <a:lnTo>
                    <a:pt x="964" y="499"/>
                  </a:lnTo>
                  <a:lnTo>
                    <a:pt x="977" y="503"/>
                  </a:lnTo>
                  <a:lnTo>
                    <a:pt x="988" y="511"/>
                  </a:lnTo>
                  <a:lnTo>
                    <a:pt x="1007" y="509"/>
                  </a:lnTo>
                  <a:lnTo>
                    <a:pt x="1022" y="521"/>
                  </a:lnTo>
                  <a:lnTo>
                    <a:pt x="1027" y="519"/>
                  </a:lnTo>
                  <a:lnTo>
                    <a:pt x="1042" y="516"/>
                  </a:lnTo>
                  <a:lnTo>
                    <a:pt x="1064" y="498"/>
                  </a:lnTo>
                  <a:lnTo>
                    <a:pt x="1084" y="489"/>
                  </a:lnTo>
                  <a:lnTo>
                    <a:pt x="1101" y="495"/>
                  </a:lnTo>
                  <a:lnTo>
                    <a:pt x="1117" y="495"/>
                  </a:lnTo>
                  <a:lnTo>
                    <a:pt x="1133" y="505"/>
                  </a:lnTo>
                  <a:lnTo>
                    <a:pt x="1149" y="505"/>
                  </a:lnTo>
                  <a:lnTo>
                    <a:pt x="1175" y="510"/>
                  </a:lnTo>
                  <a:lnTo>
                    <a:pt x="1183" y="497"/>
                  </a:lnTo>
                  <a:lnTo>
                    <a:pt x="1170" y="485"/>
                  </a:lnTo>
                  <a:lnTo>
                    <a:pt x="1175" y="464"/>
                  </a:lnTo>
                  <a:lnTo>
                    <a:pt x="1197" y="472"/>
                  </a:lnTo>
                  <a:lnTo>
                    <a:pt x="1213" y="474"/>
                  </a:lnTo>
                  <a:lnTo>
                    <a:pt x="1234" y="479"/>
                  </a:lnTo>
                  <a:lnTo>
                    <a:pt x="1246" y="495"/>
                  </a:lnTo>
                  <a:lnTo>
                    <a:pt x="1273" y="503"/>
                  </a:lnTo>
                  <a:lnTo>
                    <a:pt x="1286" y="499"/>
                  </a:lnTo>
                  <a:lnTo>
                    <a:pt x="1305" y="497"/>
                  </a:lnTo>
                  <a:lnTo>
                    <a:pt x="1323" y="500"/>
                  </a:lnTo>
                  <a:lnTo>
                    <a:pt x="1344" y="509"/>
                  </a:lnTo>
                  <a:lnTo>
                    <a:pt x="1360" y="520"/>
                  </a:lnTo>
                  <a:lnTo>
                    <a:pt x="1374" y="519"/>
                  </a:lnTo>
                  <a:lnTo>
                    <a:pt x="1397" y="523"/>
                  </a:lnTo>
                  <a:lnTo>
                    <a:pt x="1408" y="518"/>
                  </a:lnTo>
                  <a:lnTo>
                    <a:pt x="1427" y="514"/>
                  </a:lnTo>
                  <a:lnTo>
                    <a:pt x="1442" y="500"/>
                  </a:lnTo>
                  <a:lnTo>
                    <a:pt x="1453" y="502"/>
                  </a:lnTo>
                  <a:lnTo>
                    <a:pt x="1465" y="509"/>
                  </a:lnTo>
                  <a:lnTo>
                    <a:pt x="1483" y="507"/>
                  </a:lnTo>
                  <a:lnTo>
                    <a:pt x="1508" y="515"/>
                  </a:lnTo>
                  <a:lnTo>
                    <a:pt x="1522" y="502"/>
                  </a:lnTo>
                  <a:lnTo>
                    <a:pt x="1516" y="493"/>
                  </a:lnTo>
                  <a:lnTo>
                    <a:pt x="1516" y="472"/>
                  </a:lnTo>
                  <a:lnTo>
                    <a:pt x="1520" y="465"/>
                  </a:lnTo>
                  <a:lnTo>
                    <a:pt x="1512" y="454"/>
                  </a:lnTo>
                  <a:lnTo>
                    <a:pt x="1500" y="450"/>
                  </a:lnTo>
                  <a:lnTo>
                    <a:pt x="1505" y="440"/>
                  </a:lnTo>
                  <a:lnTo>
                    <a:pt x="1522" y="436"/>
                  </a:lnTo>
                  <a:lnTo>
                    <a:pt x="1542" y="436"/>
                  </a:lnTo>
                  <a:lnTo>
                    <a:pt x="1570" y="441"/>
                  </a:lnTo>
                  <a:lnTo>
                    <a:pt x="1589" y="449"/>
                  </a:lnTo>
                  <a:lnTo>
                    <a:pt x="1614" y="469"/>
                  </a:lnTo>
                  <a:lnTo>
                    <a:pt x="1627" y="478"/>
                  </a:lnTo>
                  <a:lnTo>
                    <a:pt x="1641" y="490"/>
                  </a:lnTo>
                  <a:lnTo>
                    <a:pt x="1661" y="510"/>
                  </a:lnTo>
                  <a:lnTo>
                    <a:pt x="1693" y="516"/>
                  </a:lnTo>
                  <a:lnTo>
                    <a:pt x="1722" y="531"/>
                  </a:lnTo>
                  <a:lnTo>
                    <a:pt x="1742" y="550"/>
                  </a:lnTo>
                  <a:lnTo>
                    <a:pt x="1766" y="550"/>
                  </a:lnTo>
                  <a:lnTo>
                    <a:pt x="1775" y="542"/>
                  </a:lnTo>
                  <a:lnTo>
                    <a:pt x="1797" y="536"/>
                  </a:lnTo>
                  <a:lnTo>
                    <a:pt x="1802" y="554"/>
                  </a:lnTo>
                  <a:lnTo>
                    <a:pt x="1801" y="562"/>
                  </a:lnTo>
                  <a:lnTo>
                    <a:pt x="1810" y="584"/>
                  </a:lnTo>
                  <a:lnTo>
                    <a:pt x="1811" y="604"/>
                  </a:lnTo>
                  <a:lnTo>
                    <a:pt x="1789" y="600"/>
                  </a:lnTo>
                  <a:lnTo>
                    <a:pt x="1779" y="607"/>
                  </a:lnTo>
                  <a:lnTo>
                    <a:pt x="1794" y="625"/>
                  </a:lnTo>
                  <a:lnTo>
                    <a:pt x="1806" y="649"/>
                  </a:lnTo>
                  <a:lnTo>
                    <a:pt x="1798" y="650"/>
                  </a:lnTo>
                  <a:lnTo>
                    <a:pt x="1804" y="660"/>
                  </a:lnTo>
                  <a:lnTo>
                    <a:pt x="1808" y="664"/>
                  </a:lnTo>
                  <a:lnTo>
                    <a:pt x="1807" y="657"/>
                  </a:lnTo>
                  <a:lnTo>
                    <a:pt x="1821" y="642"/>
                  </a:lnTo>
                  <a:lnTo>
                    <a:pt x="1837" y="652"/>
                  </a:lnTo>
                  <a:lnTo>
                    <a:pt x="1848" y="651"/>
                  </a:lnTo>
                  <a:lnTo>
                    <a:pt x="1863" y="639"/>
                  </a:lnTo>
                  <a:lnTo>
                    <a:pt x="1866" y="627"/>
                  </a:lnTo>
                  <a:lnTo>
                    <a:pt x="1873" y="604"/>
                  </a:lnTo>
                  <a:lnTo>
                    <a:pt x="1880" y="580"/>
                  </a:lnTo>
                  <a:lnTo>
                    <a:pt x="1876" y="566"/>
                  </a:lnTo>
                  <a:lnTo>
                    <a:pt x="1879" y="536"/>
                  </a:lnTo>
                  <a:lnTo>
                    <a:pt x="1862" y="504"/>
                  </a:lnTo>
                  <a:lnTo>
                    <a:pt x="1844" y="480"/>
                  </a:lnTo>
                  <a:lnTo>
                    <a:pt x="1840" y="460"/>
                  </a:lnTo>
                  <a:lnTo>
                    <a:pt x="1825" y="443"/>
                  </a:lnTo>
                  <a:lnTo>
                    <a:pt x="1784" y="421"/>
                  </a:lnTo>
                  <a:lnTo>
                    <a:pt x="1766" y="420"/>
                  </a:lnTo>
                  <a:lnTo>
                    <a:pt x="1764" y="430"/>
                  </a:lnTo>
                  <a:lnTo>
                    <a:pt x="1746" y="425"/>
                  </a:lnTo>
                  <a:lnTo>
                    <a:pt x="1728" y="413"/>
                  </a:lnTo>
                  <a:lnTo>
                    <a:pt x="1701" y="410"/>
                  </a:lnTo>
                  <a:lnTo>
                    <a:pt x="1718" y="364"/>
                  </a:lnTo>
                  <a:lnTo>
                    <a:pt x="1729" y="326"/>
                  </a:lnTo>
                  <a:lnTo>
                    <a:pt x="1772" y="320"/>
                  </a:lnTo>
                  <a:lnTo>
                    <a:pt x="1821" y="323"/>
                  </a:lnTo>
                  <a:lnTo>
                    <a:pt x="1829" y="314"/>
                  </a:lnTo>
                  <a:lnTo>
                    <a:pt x="1855" y="317"/>
                  </a:lnTo>
                  <a:lnTo>
                    <a:pt x="1869" y="331"/>
                  </a:lnTo>
                  <a:lnTo>
                    <a:pt x="1890" y="329"/>
                  </a:lnTo>
                  <a:lnTo>
                    <a:pt x="1917" y="324"/>
                  </a:lnTo>
                  <a:lnTo>
                    <a:pt x="1892" y="312"/>
                  </a:lnTo>
                  <a:lnTo>
                    <a:pt x="1892" y="280"/>
                  </a:lnTo>
                  <a:lnTo>
                    <a:pt x="1921" y="273"/>
                  </a:lnTo>
                  <a:lnTo>
                    <a:pt x="1961" y="297"/>
                  </a:lnTo>
                  <a:lnTo>
                    <a:pt x="1972" y="275"/>
                  </a:lnTo>
                  <a:lnTo>
                    <a:pt x="1961" y="260"/>
                  </a:lnTo>
                  <a:lnTo>
                    <a:pt x="1977" y="258"/>
                  </a:lnTo>
                  <a:lnTo>
                    <a:pt x="1999" y="285"/>
                  </a:lnTo>
                  <a:lnTo>
                    <a:pt x="1992" y="301"/>
                  </a:lnTo>
                  <a:lnTo>
                    <a:pt x="1989" y="320"/>
                  </a:lnTo>
                  <a:lnTo>
                    <a:pt x="1990" y="345"/>
                  </a:lnTo>
                  <a:lnTo>
                    <a:pt x="1972" y="349"/>
                  </a:lnTo>
                  <a:lnTo>
                    <a:pt x="1981" y="358"/>
                  </a:lnTo>
                  <a:lnTo>
                    <a:pt x="1980" y="370"/>
                  </a:lnTo>
                  <a:lnTo>
                    <a:pt x="2001" y="397"/>
                  </a:lnTo>
                  <a:lnTo>
                    <a:pt x="2053" y="441"/>
                  </a:lnTo>
                  <a:lnTo>
                    <a:pt x="2086" y="471"/>
                  </a:lnTo>
                  <a:lnTo>
                    <a:pt x="2105" y="485"/>
                  </a:lnTo>
                  <a:lnTo>
                    <a:pt x="2110" y="466"/>
                  </a:lnTo>
                  <a:lnTo>
                    <a:pt x="2096" y="446"/>
                  </a:lnTo>
                  <a:lnTo>
                    <a:pt x="2115" y="441"/>
                  </a:lnTo>
                  <a:lnTo>
                    <a:pt x="2098" y="418"/>
                  </a:lnTo>
                  <a:lnTo>
                    <a:pt x="2114" y="408"/>
                  </a:lnTo>
                  <a:lnTo>
                    <a:pt x="2099" y="399"/>
                  </a:lnTo>
                  <a:lnTo>
                    <a:pt x="2088" y="383"/>
                  </a:lnTo>
                  <a:lnTo>
                    <a:pt x="2102" y="382"/>
                  </a:lnTo>
                  <a:lnTo>
                    <a:pt x="2072" y="354"/>
                  </a:lnTo>
                  <a:lnTo>
                    <a:pt x="2050" y="349"/>
                  </a:lnTo>
                  <a:lnTo>
                    <a:pt x="2041" y="341"/>
                  </a:lnTo>
                  <a:lnTo>
                    <a:pt x="2037" y="322"/>
                  </a:lnTo>
                  <a:lnTo>
                    <a:pt x="2027" y="310"/>
                  </a:lnTo>
                  <a:lnTo>
                    <a:pt x="2050" y="312"/>
                  </a:lnTo>
                  <a:lnTo>
                    <a:pt x="2054" y="304"/>
                  </a:lnTo>
                  <a:lnTo>
                    <a:pt x="2069" y="311"/>
                  </a:lnTo>
                  <a:lnTo>
                    <a:pt x="2089" y="296"/>
                  </a:lnTo>
                  <a:lnTo>
                    <a:pt x="2127" y="309"/>
                  </a:lnTo>
                  <a:lnTo>
                    <a:pt x="2121" y="301"/>
                  </a:lnTo>
                  <a:lnTo>
                    <a:pt x="2127" y="289"/>
                  </a:lnTo>
                  <a:lnTo>
                    <a:pt x="2132" y="275"/>
                  </a:lnTo>
                  <a:lnTo>
                    <a:pt x="2142" y="273"/>
                  </a:lnTo>
                  <a:lnTo>
                    <a:pt x="2162" y="259"/>
                  </a:lnTo>
                  <a:lnTo>
                    <a:pt x="2195" y="263"/>
                  </a:lnTo>
                  <a:lnTo>
                    <a:pt x="2192" y="258"/>
                  </a:lnTo>
                  <a:lnTo>
                    <a:pt x="2179" y="250"/>
                  </a:lnTo>
                  <a:lnTo>
                    <a:pt x="2165" y="245"/>
                  </a:lnTo>
                  <a:lnTo>
                    <a:pt x="2135" y="230"/>
                  </a:lnTo>
                  <a:lnTo>
                    <a:pt x="2107" y="220"/>
                  </a:lnTo>
                  <a:lnTo>
                    <a:pt x="2128" y="221"/>
                  </a:lnTo>
                  <a:lnTo>
                    <a:pt x="2134" y="213"/>
                  </a:lnTo>
                  <a:lnTo>
                    <a:pt x="2128" y="210"/>
                  </a:lnTo>
                  <a:lnTo>
                    <a:pt x="2117" y="188"/>
                  </a:lnTo>
                  <a:lnTo>
                    <a:pt x="2124" y="183"/>
                  </a:lnTo>
                  <a:lnTo>
                    <a:pt x="2127" y="194"/>
                  </a:lnTo>
                  <a:lnTo>
                    <a:pt x="2139" y="195"/>
                  </a:lnTo>
                  <a:lnTo>
                    <a:pt x="2136" y="183"/>
                  </a:lnTo>
                  <a:lnTo>
                    <a:pt x="2149" y="185"/>
                  </a:lnTo>
                  <a:lnTo>
                    <a:pt x="2158" y="186"/>
                  </a:lnTo>
                  <a:lnTo>
                    <a:pt x="2154" y="172"/>
                  </a:lnTo>
                  <a:lnTo>
                    <a:pt x="2163" y="168"/>
                  </a:lnTo>
                  <a:lnTo>
                    <a:pt x="2150" y="158"/>
                  </a:lnTo>
                  <a:lnTo>
                    <a:pt x="2155" y="143"/>
                  </a:lnTo>
                  <a:lnTo>
                    <a:pt x="2167" y="151"/>
                  </a:lnTo>
                  <a:lnTo>
                    <a:pt x="2166" y="129"/>
                  </a:lnTo>
                  <a:lnTo>
                    <a:pt x="2163" y="113"/>
                  </a:lnTo>
                  <a:lnTo>
                    <a:pt x="2134" y="115"/>
                  </a:lnTo>
                  <a:lnTo>
                    <a:pt x="2116" y="123"/>
                  </a:lnTo>
                  <a:lnTo>
                    <a:pt x="2102" y="129"/>
                  </a:lnTo>
                  <a:lnTo>
                    <a:pt x="2098" y="133"/>
                  </a:lnTo>
                  <a:lnTo>
                    <a:pt x="2081" y="119"/>
                  </a:lnTo>
                  <a:lnTo>
                    <a:pt x="2021" y="141"/>
                  </a:lnTo>
                  <a:lnTo>
                    <a:pt x="2020" y="142"/>
                  </a:lnTo>
                  <a:lnTo>
                    <a:pt x="2020" y="142"/>
                  </a:lnTo>
                  <a:lnTo>
                    <a:pt x="1988" y="134"/>
                  </a:lnTo>
                  <a:lnTo>
                    <a:pt x="1936" y="126"/>
                  </a:lnTo>
                  <a:lnTo>
                    <a:pt x="1911" y="126"/>
                  </a:lnTo>
                  <a:lnTo>
                    <a:pt x="1861" y="122"/>
                  </a:lnTo>
                  <a:lnTo>
                    <a:pt x="1867" y="130"/>
                  </a:lnTo>
                  <a:lnTo>
                    <a:pt x="1896" y="141"/>
                  </a:lnTo>
                  <a:lnTo>
                    <a:pt x="1888" y="146"/>
                  </a:lnTo>
                  <a:lnTo>
                    <a:pt x="1841" y="131"/>
                  </a:lnTo>
                  <a:lnTo>
                    <a:pt x="1818" y="132"/>
                  </a:lnTo>
                  <a:lnTo>
                    <a:pt x="1788" y="129"/>
                  </a:lnTo>
                  <a:lnTo>
                    <a:pt x="1765" y="130"/>
                  </a:lnTo>
                  <a:lnTo>
                    <a:pt x="1753" y="133"/>
                  </a:lnTo>
                  <a:lnTo>
                    <a:pt x="1729" y="128"/>
                  </a:lnTo>
                  <a:lnTo>
                    <a:pt x="1711" y="115"/>
                  </a:lnTo>
                  <a:lnTo>
                    <a:pt x="1690" y="109"/>
                  </a:lnTo>
                  <a:lnTo>
                    <a:pt x="1660" y="106"/>
                  </a:lnTo>
                  <a:lnTo>
                    <a:pt x="1612" y="109"/>
                  </a:lnTo>
                  <a:lnTo>
                    <a:pt x="1559" y="96"/>
                  </a:lnTo>
                  <a:lnTo>
                    <a:pt x="1533" y="86"/>
                  </a:lnTo>
                  <a:lnTo>
                    <a:pt x="1402" y="75"/>
                  </a:lnTo>
                  <a:lnTo>
                    <a:pt x="1395" y="82"/>
                  </a:lnTo>
                  <a:lnTo>
                    <a:pt x="1426" y="98"/>
                  </a:lnTo>
                  <a:lnTo>
                    <a:pt x="1402" y="96"/>
                  </a:lnTo>
                  <a:lnTo>
                    <a:pt x="1399" y="101"/>
                  </a:lnTo>
                  <a:lnTo>
                    <a:pt x="1367" y="95"/>
                  </a:lnTo>
                  <a:lnTo>
                    <a:pt x="1351" y="100"/>
                  </a:lnTo>
                  <a:lnTo>
                    <a:pt x="1320" y="92"/>
                  </a:lnTo>
                  <a:lnTo>
                    <a:pt x="1331" y="110"/>
                  </a:lnTo>
                  <a:lnTo>
                    <a:pt x="1301" y="103"/>
                  </a:lnTo>
                  <a:lnTo>
                    <a:pt x="1268" y="90"/>
                  </a:lnTo>
                  <a:lnTo>
                    <a:pt x="1267" y="83"/>
                  </a:lnTo>
                  <a:lnTo>
                    <a:pt x="1247" y="72"/>
                  </a:lnTo>
                  <a:lnTo>
                    <a:pt x="1215" y="64"/>
                  </a:lnTo>
                  <a:lnTo>
                    <a:pt x="1195" y="64"/>
                  </a:lnTo>
                  <a:lnTo>
                    <a:pt x="1165" y="61"/>
                  </a:lnTo>
                  <a:lnTo>
                    <a:pt x="1180" y="73"/>
                  </a:lnTo>
                  <a:lnTo>
                    <a:pt x="1124" y="71"/>
                  </a:lnTo>
                  <a:lnTo>
                    <a:pt x="1111" y="63"/>
                  </a:lnTo>
                  <a:lnTo>
                    <a:pt x="1068" y="61"/>
                  </a:lnTo>
                  <a:lnTo>
                    <a:pt x="1051" y="63"/>
                  </a:lnTo>
                  <a:lnTo>
                    <a:pt x="1051" y="68"/>
                  </a:lnTo>
                  <a:lnTo>
                    <a:pt x="1032" y="57"/>
                  </a:lnTo>
                  <a:lnTo>
                    <a:pt x="1024" y="60"/>
                  </a:lnTo>
                  <a:lnTo>
                    <a:pt x="1001" y="56"/>
                  </a:lnTo>
                  <a:lnTo>
                    <a:pt x="983" y="54"/>
                  </a:lnTo>
                  <a:lnTo>
                    <a:pt x="986" y="49"/>
                  </a:lnTo>
                  <a:lnTo>
                    <a:pt x="1008" y="40"/>
                  </a:lnTo>
                  <a:lnTo>
                    <a:pt x="1016" y="36"/>
                  </a:lnTo>
                  <a:lnTo>
                    <a:pt x="1009" y="28"/>
                  </a:lnTo>
                  <a:lnTo>
                    <a:pt x="992" y="22"/>
                  </a:lnTo>
                  <a:lnTo>
                    <a:pt x="955" y="15"/>
                  </a:lnTo>
                  <a:lnTo>
                    <a:pt x="920" y="14"/>
                  </a:lnTo>
                  <a:lnTo>
                    <a:pt x="913" y="18"/>
                  </a:lnTo>
                  <a:lnTo>
                    <a:pt x="901" y="11"/>
                  </a:lnTo>
                  <a:lnTo>
                    <a:pt x="901" y="11"/>
                  </a:lnTo>
                  <a:lnTo>
                    <a:pt x="871" y="8"/>
                  </a:lnTo>
                  <a:lnTo>
                    <a:pt x="883" y="5"/>
                  </a:lnTo>
                  <a:lnTo>
                    <a:pt x="856" y="0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9" name="Freeform 222"/>
            <p:cNvSpPr>
              <a:spLocks/>
            </p:cNvSpPr>
            <p:nvPr/>
          </p:nvSpPr>
          <p:spPr bwMode="auto">
            <a:xfrm>
              <a:off x="4937125" y="4854575"/>
              <a:ext cx="66675" cy="65088"/>
            </a:xfrm>
            <a:custGeom>
              <a:avLst/>
              <a:gdLst>
                <a:gd name="T0" fmla="*/ 36 w 42"/>
                <a:gd name="T1" fmla="*/ 6 h 41"/>
                <a:gd name="T2" fmla="*/ 29 w 42"/>
                <a:gd name="T3" fmla="*/ 0 h 41"/>
                <a:gd name="T4" fmla="*/ 20 w 42"/>
                <a:gd name="T5" fmla="*/ 4 h 41"/>
                <a:gd name="T6" fmla="*/ 10 w 42"/>
                <a:gd name="T7" fmla="*/ 12 h 41"/>
                <a:gd name="T8" fmla="*/ 0 w 42"/>
                <a:gd name="T9" fmla="*/ 25 h 41"/>
                <a:gd name="T10" fmla="*/ 12 w 42"/>
                <a:gd name="T11" fmla="*/ 41 h 41"/>
                <a:gd name="T12" fmla="*/ 18 w 42"/>
                <a:gd name="T13" fmla="*/ 39 h 41"/>
                <a:gd name="T14" fmla="*/ 22 w 42"/>
                <a:gd name="T15" fmla="*/ 32 h 41"/>
                <a:gd name="T16" fmla="*/ 32 w 42"/>
                <a:gd name="T17" fmla="*/ 29 h 41"/>
                <a:gd name="T18" fmla="*/ 36 w 42"/>
                <a:gd name="T19" fmla="*/ 22 h 41"/>
                <a:gd name="T20" fmla="*/ 42 w 42"/>
                <a:gd name="T21" fmla="*/ 12 h 41"/>
                <a:gd name="T22" fmla="*/ 36 w 42"/>
                <a:gd name="T2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41">
                  <a:moveTo>
                    <a:pt x="36" y="6"/>
                  </a:moveTo>
                  <a:lnTo>
                    <a:pt x="29" y="0"/>
                  </a:lnTo>
                  <a:lnTo>
                    <a:pt x="20" y="4"/>
                  </a:lnTo>
                  <a:lnTo>
                    <a:pt x="10" y="12"/>
                  </a:lnTo>
                  <a:lnTo>
                    <a:pt x="0" y="25"/>
                  </a:lnTo>
                  <a:lnTo>
                    <a:pt x="12" y="41"/>
                  </a:lnTo>
                  <a:lnTo>
                    <a:pt x="18" y="39"/>
                  </a:lnTo>
                  <a:lnTo>
                    <a:pt x="22" y="32"/>
                  </a:lnTo>
                  <a:lnTo>
                    <a:pt x="32" y="29"/>
                  </a:lnTo>
                  <a:lnTo>
                    <a:pt x="36" y="22"/>
                  </a:lnTo>
                  <a:lnTo>
                    <a:pt x="42" y="12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1" cap="flat">
              <a:solidFill>
                <a:schemeClr val="bg1">
                  <a:lumMod val="7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220" name="TextBox 219"/>
          <p:cNvSpPr txBox="1"/>
          <p:nvPr/>
        </p:nvSpPr>
        <p:spPr>
          <a:xfrm>
            <a:off x="1597352" y="1579619"/>
            <a:ext cx="1199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5151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43%</a:t>
            </a:r>
          </a:p>
        </p:txBody>
      </p:sp>
      <p:sp>
        <p:nvSpPr>
          <p:cNvPr id="221" name="TextBox 220"/>
          <p:cNvSpPr txBox="1"/>
          <p:nvPr/>
        </p:nvSpPr>
        <p:spPr>
          <a:xfrm>
            <a:off x="731254" y="454732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b="1" dirty="0">
              <a:solidFill>
                <a:srgbClr val="5151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2101578" y="5217701"/>
            <a:ext cx="1305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5151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300+</a:t>
            </a:r>
          </a:p>
        </p:txBody>
      </p:sp>
      <p:sp>
        <p:nvSpPr>
          <p:cNvPr id="223" name="Arc 222"/>
          <p:cNvSpPr/>
          <p:nvPr/>
        </p:nvSpPr>
        <p:spPr>
          <a:xfrm flipV="1">
            <a:off x="194631" y="1882709"/>
            <a:ext cx="3813894" cy="3627380"/>
          </a:xfrm>
          <a:prstGeom prst="arc">
            <a:avLst>
              <a:gd name="adj1" fmla="val 6363939"/>
              <a:gd name="adj2" fmla="val 16260764"/>
            </a:avLst>
          </a:prstGeom>
          <a:noFill/>
          <a:ln w="57150" cap="rnd" cmpd="sng" algn="ctr">
            <a:solidFill>
              <a:srgbClr val="515151"/>
            </a:solidFill>
            <a:prstDash val="sysDot"/>
            <a:tailEnd type="triangle" w="sm" len="me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2735756" y="1650120"/>
            <a:ext cx="1967873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5151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year CAGR forecasts of our cloud business</a:t>
            </a:r>
            <a:endParaRPr lang="en-US" sz="1400" strike="sngStrike" kern="0" dirty="0">
              <a:solidFill>
                <a:srgbClr val="51515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2112762" y="4004347"/>
            <a:ext cx="304453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kern="0">
                <a:solidFill>
                  <a:srgbClr val="5151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Unique vendors/</a:t>
            </a:r>
            <a:br>
              <a:rPr lang="en-US" sz="1400" kern="0">
                <a:solidFill>
                  <a:srgbClr val="5151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kern="0">
                <a:solidFill>
                  <a:srgbClr val="5151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Cloud </a:t>
            </a:r>
            <a:r>
              <a:rPr lang="en-US" sz="1400" kern="0" dirty="0">
                <a:solidFill>
                  <a:srgbClr val="5151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services</a:t>
            </a:r>
          </a:p>
        </p:txBody>
      </p:sp>
      <p:sp>
        <p:nvSpPr>
          <p:cNvPr id="226" name="Rectangle 225"/>
          <p:cNvSpPr/>
          <p:nvPr/>
        </p:nvSpPr>
        <p:spPr>
          <a:xfrm>
            <a:off x="3318297" y="5293277"/>
            <a:ext cx="176794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5151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Collective years </a:t>
            </a:r>
            <a:br>
              <a:rPr lang="en-US" sz="1400" kern="0" dirty="0">
                <a:solidFill>
                  <a:srgbClr val="5151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kern="0" dirty="0">
                <a:solidFill>
                  <a:srgbClr val="5151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cloud experience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558612" y="2706221"/>
            <a:ext cx="1694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5151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1,400</a:t>
            </a:r>
            <a:r>
              <a:rPr lang="en-US" sz="3200" b="1" dirty="0">
                <a:solidFill>
                  <a:srgbClr val="5151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</a:p>
        </p:txBody>
      </p:sp>
      <p:sp>
        <p:nvSpPr>
          <p:cNvPr id="228" name="Rectangle 227"/>
          <p:cNvSpPr/>
          <p:nvPr/>
        </p:nvSpPr>
        <p:spPr>
          <a:xfrm>
            <a:off x="2197448" y="2704886"/>
            <a:ext cx="1156925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kern="0" dirty="0">
                <a:solidFill>
                  <a:srgbClr val="5151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Resellers transacting cloud</a:t>
            </a:r>
          </a:p>
        </p:txBody>
      </p:sp>
      <p:sp>
        <p:nvSpPr>
          <p:cNvPr id="229" name="TextBox 228"/>
          <p:cNvSpPr txBox="1"/>
          <p:nvPr/>
        </p:nvSpPr>
        <p:spPr>
          <a:xfrm>
            <a:off x="327466" y="3960996"/>
            <a:ext cx="1803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51515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38/43+</a:t>
            </a:r>
          </a:p>
        </p:txBody>
      </p:sp>
      <p:pic>
        <p:nvPicPr>
          <p:cNvPr id="2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273" y="3143925"/>
            <a:ext cx="516413" cy="45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62" y="4079564"/>
            <a:ext cx="516413" cy="45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09" y="2881994"/>
            <a:ext cx="516413" cy="45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177" y="4272666"/>
            <a:ext cx="516413" cy="45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1" name="Title 2"/>
          <p:cNvSpPr txBox="1">
            <a:spLocks/>
          </p:cNvSpPr>
          <p:nvPr/>
        </p:nvSpPr>
        <p:spPr>
          <a:xfrm>
            <a:off x="1790700" y="0"/>
            <a:ext cx="6394739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914355">
              <a:lnSpc>
                <a:spcPct val="100000"/>
              </a:lnSpc>
              <a:spcBef>
                <a:spcPct val="0"/>
              </a:spcBef>
              <a:buNone/>
              <a:defRPr lang="en-US" sz="2400" dirty="0">
                <a:solidFill>
                  <a:srgbClr val="2883A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Global cloud expertise and reach</a:t>
            </a:r>
          </a:p>
        </p:txBody>
      </p:sp>
      <p:grpSp>
        <p:nvGrpSpPr>
          <p:cNvPr id="234" name="Group 233"/>
          <p:cNvGrpSpPr/>
          <p:nvPr/>
        </p:nvGrpSpPr>
        <p:grpSpPr>
          <a:xfrm>
            <a:off x="5987132" y="1198947"/>
            <a:ext cx="2756346" cy="1080049"/>
            <a:chOff x="5788379" y="917664"/>
            <a:chExt cx="2326588" cy="1080049"/>
          </a:xfrm>
        </p:grpSpPr>
        <p:sp>
          <p:nvSpPr>
            <p:cNvPr id="235" name="Rectangle 234"/>
            <p:cNvSpPr/>
            <p:nvPr/>
          </p:nvSpPr>
          <p:spPr>
            <a:xfrm>
              <a:off x="5788379" y="918721"/>
              <a:ext cx="2326587" cy="1078992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 anchorCtr="1"/>
            <a:lstStyle/>
            <a:p>
              <a:pPr marL="169863" marR="0" lvl="0" indent="-169863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19 countries and 5 languages</a:t>
              </a:r>
            </a:p>
            <a:p>
              <a:pPr marL="169863" marR="0" lvl="0" indent="-169863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APIaaS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 for all vendors</a:t>
              </a:r>
            </a:p>
            <a:p>
              <a:pPr marL="169863" marR="0" lvl="0" indent="-169863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 typeface="Arial" charset="0"/>
                <a:buChar char="•"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Global 24X7 support</a:t>
              </a:r>
            </a:p>
          </p:txBody>
        </p:sp>
        <p:cxnSp>
          <p:nvCxnSpPr>
            <p:cNvPr id="238" name="Straight Connector 237"/>
            <p:cNvCxnSpPr/>
            <p:nvPr/>
          </p:nvCxnSpPr>
          <p:spPr>
            <a:xfrm>
              <a:off x="5788380" y="917664"/>
              <a:ext cx="2326587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>
              <a:off x="5788380" y="1996505"/>
              <a:ext cx="2326587" cy="0"/>
            </a:xfrm>
            <a:prstGeom prst="line">
              <a:avLst/>
            </a:prstGeom>
            <a:ln w="12700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4" name="Oval 243"/>
          <p:cNvSpPr/>
          <p:nvPr/>
        </p:nvSpPr>
        <p:spPr>
          <a:xfrm>
            <a:off x="914403" y="111337"/>
            <a:ext cx="719432" cy="719432"/>
          </a:xfrm>
          <a:prstGeom prst="ellipse">
            <a:avLst/>
          </a:prstGeom>
          <a:solidFill>
            <a:srgbClr val="288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0" name="Picture 2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88" y="91625"/>
            <a:ext cx="814681" cy="77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3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extBox 462"/>
          <p:cNvSpPr txBox="1"/>
          <p:nvPr/>
        </p:nvSpPr>
        <p:spPr>
          <a:xfrm>
            <a:off x="369367" y="6420433"/>
            <a:ext cx="8499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</a:t>
            </a:r>
          </a:p>
        </p:txBody>
      </p:sp>
      <p:sp>
        <p:nvSpPr>
          <p:cNvPr id="466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14400"/>
          </a:xfrm>
        </p:spPr>
        <p:txBody>
          <a:bodyPr>
            <a:normAutofit/>
          </a:bodyPr>
          <a:lstStyle/>
          <a:p>
            <a:pPr algn="ctr"/>
            <a:r>
              <a:rPr lang="en-US" sz="2300" dirty="0">
                <a:solidFill>
                  <a:srgbClr val="2883AE"/>
                </a:solidFill>
                <a:latin typeface="+mn-lt"/>
              </a:rPr>
              <a:t>BlueSky Global Country Availability</a:t>
            </a:r>
            <a:r>
              <a:rPr lang="en-US" sz="2300" dirty="0">
                <a:solidFill>
                  <a:srgbClr val="366C97"/>
                </a:solidFill>
                <a:latin typeface="+mn-lt"/>
              </a:rPr>
              <a:t/>
            </a:r>
            <a:br>
              <a:rPr lang="en-US" sz="2300" dirty="0">
                <a:solidFill>
                  <a:srgbClr val="366C97"/>
                </a:solidFill>
                <a:latin typeface="+mn-lt"/>
              </a:rPr>
            </a:br>
            <a:r>
              <a:rPr lang="en-US" sz="1800" dirty="0">
                <a:solidFill>
                  <a:srgbClr val="515151"/>
                </a:solidFill>
                <a:latin typeface="+mn-lt"/>
                <a:cs typeface="Arial" panose="020B0604020202020204" pitchFamily="34" charset="0"/>
              </a:rPr>
              <a:t>Geo Coverage as of March 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23199" y="6420433"/>
            <a:ext cx="1436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* New Launches 2017</a:t>
            </a:r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>
            <a:off x="4516534" y="3684855"/>
            <a:ext cx="45520" cy="82717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" y="4"/>
              </a:cxn>
              <a:cxn ang="0">
                <a:pos x="8" y="0"/>
              </a:cxn>
              <a:cxn ang="0">
                <a:pos x="18" y="6"/>
              </a:cxn>
              <a:cxn ang="0">
                <a:pos x="18" y="12"/>
              </a:cxn>
              <a:cxn ang="0">
                <a:pos x="18" y="14"/>
              </a:cxn>
              <a:cxn ang="0">
                <a:pos x="18" y="20"/>
              </a:cxn>
              <a:cxn ang="0">
                <a:pos x="20" y="26"/>
              </a:cxn>
              <a:cxn ang="0">
                <a:pos x="26" y="30"/>
              </a:cxn>
              <a:cxn ang="0">
                <a:pos x="18" y="46"/>
              </a:cxn>
              <a:cxn ang="0">
                <a:pos x="14" y="50"/>
              </a:cxn>
              <a:cxn ang="0">
                <a:pos x="14" y="48"/>
              </a:cxn>
              <a:cxn ang="0">
                <a:pos x="8" y="40"/>
              </a:cxn>
              <a:cxn ang="0">
                <a:pos x="2" y="36"/>
              </a:cxn>
              <a:cxn ang="0">
                <a:pos x="4" y="36"/>
              </a:cxn>
              <a:cxn ang="0">
                <a:pos x="4" y="28"/>
              </a:cxn>
              <a:cxn ang="0">
                <a:pos x="8" y="26"/>
              </a:cxn>
              <a:cxn ang="0">
                <a:pos x="4" y="26"/>
              </a:cxn>
              <a:cxn ang="0">
                <a:pos x="4" y="14"/>
              </a:cxn>
              <a:cxn ang="0">
                <a:pos x="0" y="12"/>
              </a:cxn>
            </a:cxnLst>
            <a:rect l="0" t="0" r="r" b="b"/>
            <a:pathLst>
              <a:path w="26" h="50">
                <a:moveTo>
                  <a:pt x="0" y="12"/>
                </a:moveTo>
                <a:lnTo>
                  <a:pt x="4" y="4"/>
                </a:lnTo>
                <a:lnTo>
                  <a:pt x="8" y="0"/>
                </a:lnTo>
                <a:lnTo>
                  <a:pt x="18" y="6"/>
                </a:lnTo>
                <a:lnTo>
                  <a:pt x="18" y="12"/>
                </a:lnTo>
                <a:lnTo>
                  <a:pt x="18" y="14"/>
                </a:lnTo>
                <a:lnTo>
                  <a:pt x="18" y="20"/>
                </a:lnTo>
                <a:lnTo>
                  <a:pt x="20" y="26"/>
                </a:lnTo>
                <a:lnTo>
                  <a:pt x="26" y="30"/>
                </a:lnTo>
                <a:lnTo>
                  <a:pt x="18" y="46"/>
                </a:lnTo>
                <a:lnTo>
                  <a:pt x="14" y="50"/>
                </a:lnTo>
                <a:lnTo>
                  <a:pt x="14" y="48"/>
                </a:lnTo>
                <a:lnTo>
                  <a:pt x="8" y="40"/>
                </a:lnTo>
                <a:lnTo>
                  <a:pt x="2" y="36"/>
                </a:lnTo>
                <a:lnTo>
                  <a:pt x="4" y="36"/>
                </a:lnTo>
                <a:lnTo>
                  <a:pt x="4" y="28"/>
                </a:lnTo>
                <a:lnTo>
                  <a:pt x="8" y="26"/>
                </a:lnTo>
                <a:lnTo>
                  <a:pt x="4" y="26"/>
                </a:lnTo>
                <a:lnTo>
                  <a:pt x="4" y="14"/>
                </a:lnTo>
                <a:lnTo>
                  <a:pt x="0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4516534" y="3684855"/>
            <a:ext cx="45520" cy="82717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" y="4"/>
              </a:cxn>
              <a:cxn ang="0">
                <a:pos x="8" y="0"/>
              </a:cxn>
              <a:cxn ang="0">
                <a:pos x="18" y="6"/>
              </a:cxn>
              <a:cxn ang="0">
                <a:pos x="18" y="12"/>
              </a:cxn>
              <a:cxn ang="0">
                <a:pos x="18" y="14"/>
              </a:cxn>
              <a:cxn ang="0">
                <a:pos x="18" y="20"/>
              </a:cxn>
              <a:cxn ang="0">
                <a:pos x="20" y="26"/>
              </a:cxn>
              <a:cxn ang="0">
                <a:pos x="26" y="30"/>
              </a:cxn>
              <a:cxn ang="0">
                <a:pos x="18" y="46"/>
              </a:cxn>
              <a:cxn ang="0">
                <a:pos x="14" y="50"/>
              </a:cxn>
              <a:cxn ang="0">
                <a:pos x="14" y="48"/>
              </a:cxn>
              <a:cxn ang="0">
                <a:pos x="8" y="40"/>
              </a:cxn>
              <a:cxn ang="0">
                <a:pos x="2" y="36"/>
              </a:cxn>
              <a:cxn ang="0">
                <a:pos x="4" y="36"/>
              </a:cxn>
              <a:cxn ang="0">
                <a:pos x="4" y="28"/>
              </a:cxn>
              <a:cxn ang="0">
                <a:pos x="8" y="26"/>
              </a:cxn>
              <a:cxn ang="0">
                <a:pos x="4" y="26"/>
              </a:cxn>
              <a:cxn ang="0">
                <a:pos x="4" y="14"/>
              </a:cxn>
              <a:cxn ang="0">
                <a:pos x="0" y="12"/>
              </a:cxn>
            </a:cxnLst>
            <a:rect l="0" t="0" r="r" b="b"/>
            <a:pathLst>
              <a:path w="26" h="50">
                <a:moveTo>
                  <a:pt x="0" y="12"/>
                </a:moveTo>
                <a:lnTo>
                  <a:pt x="4" y="4"/>
                </a:lnTo>
                <a:lnTo>
                  <a:pt x="8" y="0"/>
                </a:lnTo>
                <a:lnTo>
                  <a:pt x="18" y="6"/>
                </a:lnTo>
                <a:lnTo>
                  <a:pt x="18" y="12"/>
                </a:lnTo>
                <a:lnTo>
                  <a:pt x="18" y="14"/>
                </a:lnTo>
                <a:lnTo>
                  <a:pt x="18" y="20"/>
                </a:lnTo>
                <a:lnTo>
                  <a:pt x="20" y="26"/>
                </a:lnTo>
                <a:lnTo>
                  <a:pt x="26" y="30"/>
                </a:lnTo>
                <a:lnTo>
                  <a:pt x="18" y="46"/>
                </a:lnTo>
                <a:lnTo>
                  <a:pt x="14" y="50"/>
                </a:lnTo>
                <a:lnTo>
                  <a:pt x="14" y="48"/>
                </a:lnTo>
                <a:lnTo>
                  <a:pt x="8" y="40"/>
                </a:lnTo>
                <a:lnTo>
                  <a:pt x="2" y="36"/>
                </a:lnTo>
                <a:lnTo>
                  <a:pt x="4" y="36"/>
                </a:lnTo>
                <a:lnTo>
                  <a:pt x="4" y="28"/>
                </a:lnTo>
                <a:lnTo>
                  <a:pt x="8" y="26"/>
                </a:lnTo>
                <a:lnTo>
                  <a:pt x="4" y="26"/>
                </a:lnTo>
                <a:lnTo>
                  <a:pt x="4" y="14"/>
                </a:lnTo>
                <a:lnTo>
                  <a:pt x="0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4154132" y="3433396"/>
            <a:ext cx="80534" cy="5624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4"/>
              </a:cxn>
              <a:cxn ang="0">
                <a:pos x="10" y="4"/>
              </a:cxn>
              <a:cxn ang="0">
                <a:pos x="12" y="6"/>
              </a:cxn>
              <a:cxn ang="0">
                <a:pos x="18" y="6"/>
              </a:cxn>
              <a:cxn ang="0">
                <a:pos x="22" y="0"/>
              </a:cxn>
              <a:cxn ang="0">
                <a:pos x="26" y="0"/>
              </a:cxn>
              <a:cxn ang="0">
                <a:pos x="32" y="6"/>
              </a:cxn>
              <a:cxn ang="0">
                <a:pos x="40" y="6"/>
              </a:cxn>
              <a:cxn ang="0">
                <a:pos x="36" y="14"/>
              </a:cxn>
              <a:cxn ang="0">
                <a:pos x="44" y="14"/>
              </a:cxn>
              <a:cxn ang="0">
                <a:pos x="44" y="16"/>
              </a:cxn>
              <a:cxn ang="0">
                <a:pos x="46" y="22"/>
              </a:cxn>
              <a:cxn ang="0">
                <a:pos x="40" y="24"/>
              </a:cxn>
              <a:cxn ang="0">
                <a:pos x="38" y="28"/>
              </a:cxn>
              <a:cxn ang="0">
                <a:pos x="40" y="34"/>
              </a:cxn>
              <a:cxn ang="0">
                <a:pos x="36" y="34"/>
              </a:cxn>
              <a:cxn ang="0">
                <a:pos x="28" y="32"/>
              </a:cxn>
              <a:cxn ang="0">
                <a:pos x="26" y="24"/>
              </a:cxn>
              <a:cxn ang="0">
                <a:pos x="24" y="28"/>
              </a:cxn>
              <a:cxn ang="0">
                <a:pos x="14" y="20"/>
              </a:cxn>
              <a:cxn ang="0">
                <a:pos x="10" y="18"/>
              </a:cxn>
              <a:cxn ang="0">
                <a:pos x="10" y="14"/>
              </a:cxn>
              <a:cxn ang="0">
                <a:pos x="4" y="14"/>
              </a:cxn>
              <a:cxn ang="0">
                <a:pos x="0" y="14"/>
              </a:cxn>
              <a:cxn ang="0">
                <a:pos x="0" y="8"/>
              </a:cxn>
            </a:cxnLst>
            <a:rect l="0" t="0" r="r" b="b"/>
            <a:pathLst>
              <a:path w="46" h="34">
                <a:moveTo>
                  <a:pt x="0" y="8"/>
                </a:move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8" y="6"/>
                </a:lnTo>
                <a:lnTo>
                  <a:pt x="22" y="0"/>
                </a:lnTo>
                <a:lnTo>
                  <a:pt x="26" y="0"/>
                </a:lnTo>
                <a:lnTo>
                  <a:pt x="32" y="6"/>
                </a:lnTo>
                <a:lnTo>
                  <a:pt x="40" y="6"/>
                </a:lnTo>
                <a:lnTo>
                  <a:pt x="36" y="14"/>
                </a:lnTo>
                <a:lnTo>
                  <a:pt x="44" y="14"/>
                </a:lnTo>
                <a:lnTo>
                  <a:pt x="44" y="16"/>
                </a:lnTo>
                <a:lnTo>
                  <a:pt x="46" y="22"/>
                </a:lnTo>
                <a:lnTo>
                  <a:pt x="40" y="24"/>
                </a:lnTo>
                <a:lnTo>
                  <a:pt x="38" y="28"/>
                </a:lnTo>
                <a:lnTo>
                  <a:pt x="40" y="34"/>
                </a:lnTo>
                <a:lnTo>
                  <a:pt x="36" y="34"/>
                </a:lnTo>
                <a:lnTo>
                  <a:pt x="28" y="32"/>
                </a:lnTo>
                <a:lnTo>
                  <a:pt x="26" y="24"/>
                </a:lnTo>
                <a:lnTo>
                  <a:pt x="24" y="28"/>
                </a:lnTo>
                <a:lnTo>
                  <a:pt x="14" y="20"/>
                </a:lnTo>
                <a:lnTo>
                  <a:pt x="10" y="18"/>
                </a:lnTo>
                <a:lnTo>
                  <a:pt x="10" y="14"/>
                </a:lnTo>
                <a:lnTo>
                  <a:pt x="4" y="14"/>
                </a:lnTo>
                <a:lnTo>
                  <a:pt x="0" y="14"/>
                </a:lnTo>
                <a:lnTo>
                  <a:pt x="0" y="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586564" y="3641842"/>
            <a:ext cx="133056" cy="7610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8" y="2"/>
              </a:cxn>
              <a:cxn ang="0">
                <a:pos x="6" y="4"/>
              </a:cxn>
              <a:cxn ang="0">
                <a:pos x="6" y="6"/>
              </a:cxn>
              <a:cxn ang="0">
                <a:pos x="12" y="4"/>
              </a:cxn>
              <a:cxn ang="0">
                <a:pos x="22" y="8"/>
              </a:cxn>
              <a:cxn ang="0">
                <a:pos x="24" y="6"/>
              </a:cxn>
              <a:cxn ang="0">
                <a:pos x="28" y="8"/>
              </a:cxn>
              <a:cxn ang="0">
                <a:pos x="36" y="8"/>
              </a:cxn>
              <a:cxn ang="0">
                <a:pos x="42" y="8"/>
              </a:cxn>
              <a:cxn ang="0">
                <a:pos x="44" y="4"/>
              </a:cxn>
              <a:cxn ang="0">
                <a:pos x="58" y="0"/>
              </a:cxn>
              <a:cxn ang="0">
                <a:pos x="60" y="2"/>
              </a:cxn>
              <a:cxn ang="0">
                <a:pos x="70" y="2"/>
              </a:cxn>
              <a:cxn ang="0">
                <a:pos x="72" y="4"/>
              </a:cxn>
              <a:cxn ang="0">
                <a:pos x="76" y="4"/>
              </a:cxn>
              <a:cxn ang="0">
                <a:pos x="76" y="10"/>
              </a:cxn>
              <a:cxn ang="0">
                <a:pos x="72" y="14"/>
              </a:cxn>
              <a:cxn ang="0">
                <a:pos x="68" y="16"/>
              </a:cxn>
              <a:cxn ang="0">
                <a:pos x="70" y="24"/>
              </a:cxn>
              <a:cxn ang="0">
                <a:pos x="68" y="28"/>
              </a:cxn>
              <a:cxn ang="0">
                <a:pos x="72" y="36"/>
              </a:cxn>
              <a:cxn ang="0">
                <a:pos x="68" y="36"/>
              </a:cxn>
              <a:cxn ang="0">
                <a:pos x="64" y="32"/>
              </a:cxn>
              <a:cxn ang="0">
                <a:pos x="52" y="38"/>
              </a:cxn>
              <a:cxn ang="0">
                <a:pos x="50" y="38"/>
              </a:cxn>
              <a:cxn ang="0">
                <a:pos x="50" y="46"/>
              </a:cxn>
              <a:cxn ang="0">
                <a:pos x="42" y="46"/>
              </a:cxn>
              <a:cxn ang="0">
                <a:pos x="38" y="46"/>
              </a:cxn>
              <a:cxn ang="0">
                <a:pos x="32" y="46"/>
              </a:cxn>
              <a:cxn ang="0">
                <a:pos x="28" y="40"/>
              </a:cxn>
              <a:cxn ang="0">
                <a:pos x="10" y="46"/>
              </a:cxn>
              <a:cxn ang="0">
                <a:pos x="10" y="38"/>
              </a:cxn>
              <a:cxn ang="0">
                <a:pos x="0" y="30"/>
              </a:cxn>
              <a:cxn ang="0">
                <a:pos x="6" y="28"/>
              </a:cxn>
              <a:cxn ang="0">
                <a:pos x="6" y="26"/>
              </a:cxn>
              <a:cxn ang="0">
                <a:pos x="2" y="26"/>
              </a:cxn>
              <a:cxn ang="0">
                <a:pos x="0" y="20"/>
              </a:cxn>
              <a:cxn ang="0">
                <a:pos x="6" y="20"/>
              </a:cxn>
              <a:cxn ang="0">
                <a:pos x="8" y="16"/>
              </a:cxn>
              <a:cxn ang="0">
                <a:pos x="6" y="14"/>
              </a:cxn>
              <a:cxn ang="0">
                <a:pos x="0" y="8"/>
              </a:cxn>
              <a:cxn ang="0">
                <a:pos x="2" y="0"/>
              </a:cxn>
            </a:cxnLst>
            <a:rect l="0" t="0" r="r" b="b"/>
            <a:pathLst>
              <a:path w="76" h="46">
                <a:moveTo>
                  <a:pt x="2" y="0"/>
                </a:moveTo>
                <a:lnTo>
                  <a:pt x="8" y="2"/>
                </a:lnTo>
                <a:lnTo>
                  <a:pt x="6" y="4"/>
                </a:lnTo>
                <a:lnTo>
                  <a:pt x="6" y="6"/>
                </a:lnTo>
                <a:lnTo>
                  <a:pt x="12" y="4"/>
                </a:lnTo>
                <a:lnTo>
                  <a:pt x="22" y="8"/>
                </a:lnTo>
                <a:lnTo>
                  <a:pt x="24" y="6"/>
                </a:lnTo>
                <a:lnTo>
                  <a:pt x="28" y="8"/>
                </a:lnTo>
                <a:lnTo>
                  <a:pt x="36" y="8"/>
                </a:lnTo>
                <a:lnTo>
                  <a:pt x="42" y="8"/>
                </a:lnTo>
                <a:lnTo>
                  <a:pt x="44" y="4"/>
                </a:lnTo>
                <a:lnTo>
                  <a:pt x="58" y="0"/>
                </a:lnTo>
                <a:lnTo>
                  <a:pt x="60" y="2"/>
                </a:lnTo>
                <a:lnTo>
                  <a:pt x="70" y="2"/>
                </a:lnTo>
                <a:lnTo>
                  <a:pt x="72" y="4"/>
                </a:lnTo>
                <a:lnTo>
                  <a:pt x="76" y="4"/>
                </a:lnTo>
                <a:lnTo>
                  <a:pt x="76" y="10"/>
                </a:lnTo>
                <a:lnTo>
                  <a:pt x="72" y="14"/>
                </a:lnTo>
                <a:lnTo>
                  <a:pt x="68" y="16"/>
                </a:lnTo>
                <a:lnTo>
                  <a:pt x="70" y="24"/>
                </a:lnTo>
                <a:lnTo>
                  <a:pt x="68" y="28"/>
                </a:lnTo>
                <a:lnTo>
                  <a:pt x="72" y="36"/>
                </a:lnTo>
                <a:lnTo>
                  <a:pt x="68" y="36"/>
                </a:lnTo>
                <a:lnTo>
                  <a:pt x="64" y="32"/>
                </a:lnTo>
                <a:lnTo>
                  <a:pt x="52" y="38"/>
                </a:lnTo>
                <a:lnTo>
                  <a:pt x="50" y="38"/>
                </a:lnTo>
                <a:lnTo>
                  <a:pt x="50" y="46"/>
                </a:lnTo>
                <a:lnTo>
                  <a:pt x="42" y="46"/>
                </a:lnTo>
                <a:lnTo>
                  <a:pt x="38" y="46"/>
                </a:lnTo>
                <a:lnTo>
                  <a:pt x="32" y="46"/>
                </a:lnTo>
                <a:lnTo>
                  <a:pt x="28" y="40"/>
                </a:lnTo>
                <a:lnTo>
                  <a:pt x="10" y="46"/>
                </a:lnTo>
                <a:lnTo>
                  <a:pt x="10" y="38"/>
                </a:lnTo>
                <a:lnTo>
                  <a:pt x="0" y="30"/>
                </a:lnTo>
                <a:lnTo>
                  <a:pt x="6" y="28"/>
                </a:lnTo>
                <a:lnTo>
                  <a:pt x="6" y="26"/>
                </a:lnTo>
                <a:lnTo>
                  <a:pt x="2" y="26"/>
                </a:lnTo>
                <a:lnTo>
                  <a:pt x="0" y="20"/>
                </a:lnTo>
                <a:lnTo>
                  <a:pt x="6" y="20"/>
                </a:lnTo>
                <a:lnTo>
                  <a:pt x="8" y="16"/>
                </a:lnTo>
                <a:lnTo>
                  <a:pt x="6" y="14"/>
                </a:lnTo>
                <a:lnTo>
                  <a:pt x="0" y="8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4586564" y="3641842"/>
            <a:ext cx="133056" cy="7610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8" y="2"/>
              </a:cxn>
              <a:cxn ang="0">
                <a:pos x="6" y="4"/>
              </a:cxn>
              <a:cxn ang="0">
                <a:pos x="6" y="6"/>
              </a:cxn>
              <a:cxn ang="0">
                <a:pos x="12" y="4"/>
              </a:cxn>
              <a:cxn ang="0">
                <a:pos x="22" y="8"/>
              </a:cxn>
              <a:cxn ang="0">
                <a:pos x="24" y="6"/>
              </a:cxn>
              <a:cxn ang="0">
                <a:pos x="28" y="8"/>
              </a:cxn>
              <a:cxn ang="0">
                <a:pos x="36" y="8"/>
              </a:cxn>
              <a:cxn ang="0">
                <a:pos x="42" y="8"/>
              </a:cxn>
              <a:cxn ang="0">
                <a:pos x="44" y="4"/>
              </a:cxn>
              <a:cxn ang="0">
                <a:pos x="58" y="0"/>
              </a:cxn>
              <a:cxn ang="0">
                <a:pos x="60" y="2"/>
              </a:cxn>
              <a:cxn ang="0">
                <a:pos x="70" y="2"/>
              </a:cxn>
              <a:cxn ang="0">
                <a:pos x="72" y="4"/>
              </a:cxn>
              <a:cxn ang="0">
                <a:pos x="76" y="4"/>
              </a:cxn>
              <a:cxn ang="0">
                <a:pos x="76" y="10"/>
              </a:cxn>
              <a:cxn ang="0">
                <a:pos x="72" y="14"/>
              </a:cxn>
              <a:cxn ang="0">
                <a:pos x="68" y="16"/>
              </a:cxn>
              <a:cxn ang="0">
                <a:pos x="70" y="24"/>
              </a:cxn>
              <a:cxn ang="0">
                <a:pos x="68" y="28"/>
              </a:cxn>
              <a:cxn ang="0">
                <a:pos x="72" y="36"/>
              </a:cxn>
              <a:cxn ang="0">
                <a:pos x="68" y="36"/>
              </a:cxn>
              <a:cxn ang="0">
                <a:pos x="64" y="32"/>
              </a:cxn>
              <a:cxn ang="0">
                <a:pos x="52" y="38"/>
              </a:cxn>
              <a:cxn ang="0">
                <a:pos x="50" y="38"/>
              </a:cxn>
              <a:cxn ang="0">
                <a:pos x="50" y="46"/>
              </a:cxn>
              <a:cxn ang="0">
                <a:pos x="42" y="46"/>
              </a:cxn>
              <a:cxn ang="0">
                <a:pos x="38" y="46"/>
              </a:cxn>
              <a:cxn ang="0">
                <a:pos x="32" y="46"/>
              </a:cxn>
              <a:cxn ang="0">
                <a:pos x="28" y="40"/>
              </a:cxn>
              <a:cxn ang="0">
                <a:pos x="10" y="46"/>
              </a:cxn>
              <a:cxn ang="0">
                <a:pos x="10" y="38"/>
              </a:cxn>
              <a:cxn ang="0">
                <a:pos x="0" y="30"/>
              </a:cxn>
              <a:cxn ang="0">
                <a:pos x="6" y="28"/>
              </a:cxn>
              <a:cxn ang="0">
                <a:pos x="6" y="26"/>
              </a:cxn>
              <a:cxn ang="0">
                <a:pos x="2" y="26"/>
              </a:cxn>
              <a:cxn ang="0">
                <a:pos x="0" y="20"/>
              </a:cxn>
              <a:cxn ang="0">
                <a:pos x="6" y="20"/>
              </a:cxn>
              <a:cxn ang="0">
                <a:pos x="8" y="16"/>
              </a:cxn>
              <a:cxn ang="0">
                <a:pos x="6" y="14"/>
              </a:cxn>
              <a:cxn ang="0">
                <a:pos x="0" y="8"/>
              </a:cxn>
              <a:cxn ang="0">
                <a:pos x="2" y="0"/>
              </a:cxn>
            </a:cxnLst>
            <a:rect l="0" t="0" r="r" b="b"/>
            <a:pathLst>
              <a:path w="76" h="46">
                <a:moveTo>
                  <a:pt x="2" y="0"/>
                </a:moveTo>
                <a:lnTo>
                  <a:pt x="8" y="2"/>
                </a:lnTo>
                <a:lnTo>
                  <a:pt x="6" y="4"/>
                </a:lnTo>
                <a:lnTo>
                  <a:pt x="6" y="6"/>
                </a:lnTo>
                <a:lnTo>
                  <a:pt x="12" y="4"/>
                </a:lnTo>
                <a:lnTo>
                  <a:pt x="22" y="8"/>
                </a:lnTo>
                <a:lnTo>
                  <a:pt x="24" y="6"/>
                </a:lnTo>
                <a:lnTo>
                  <a:pt x="28" y="8"/>
                </a:lnTo>
                <a:lnTo>
                  <a:pt x="36" y="8"/>
                </a:lnTo>
                <a:lnTo>
                  <a:pt x="42" y="8"/>
                </a:lnTo>
                <a:lnTo>
                  <a:pt x="44" y="4"/>
                </a:lnTo>
                <a:lnTo>
                  <a:pt x="58" y="0"/>
                </a:lnTo>
                <a:lnTo>
                  <a:pt x="60" y="2"/>
                </a:lnTo>
                <a:lnTo>
                  <a:pt x="70" y="2"/>
                </a:lnTo>
                <a:lnTo>
                  <a:pt x="72" y="4"/>
                </a:lnTo>
                <a:lnTo>
                  <a:pt x="76" y="4"/>
                </a:lnTo>
                <a:lnTo>
                  <a:pt x="76" y="10"/>
                </a:lnTo>
                <a:lnTo>
                  <a:pt x="72" y="14"/>
                </a:lnTo>
                <a:lnTo>
                  <a:pt x="68" y="16"/>
                </a:lnTo>
                <a:lnTo>
                  <a:pt x="70" y="24"/>
                </a:lnTo>
                <a:lnTo>
                  <a:pt x="68" y="28"/>
                </a:lnTo>
                <a:lnTo>
                  <a:pt x="72" y="36"/>
                </a:lnTo>
                <a:lnTo>
                  <a:pt x="68" y="36"/>
                </a:lnTo>
                <a:lnTo>
                  <a:pt x="64" y="32"/>
                </a:lnTo>
                <a:lnTo>
                  <a:pt x="52" y="38"/>
                </a:lnTo>
                <a:lnTo>
                  <a:pt x="50" y="38"/>
                </a:lnTo>
                <a:lnTo>
                  <a:pt x="50" y="46"/>
                </a:lnTo>
                <a:lnTo>
                  <a:pt x="42" y="46"/>
                </a:lnTo>
                <a:lnTo>
                  <a:pt x="38" y="46"/>
                </a:lnTo>
                <a:lnTo>
                  <a:pt x="32" y="46"/>
                </a:lnTo>
                <a:lnTo>
                  <a:pt x="28" y="40"/>
                </a:lnTo>
                <a:lnTo>
                  <a:pt x="10" y="46"/>
                </a:lnTo>
                <a:lnTo>
                  <a:pt x="10" y="38"/>
                </a:lnTo>
                <a:lnTo>
                  <a:pt x="0" y="30"/>
                </a:lnTo>
                <a:lnTo>
                  <a:pt x="6" y="28"/>
                </a:lnTo>
                <a:lnTo>
                  <a:pt x="6" y="26"/>
                </a:lnTo>
                <a:lnTo>
                  <a:pt x="2" y="26"/>
                </a:lnTo>
                <a:lnTo>
                  <a:pt x="0" y="20"/>
                </a:lnTo>
                <a:lnTo>
                  <a:pt x="6" y="20"/>
                </a:lnTo>
                <a:lnTo>
                  <a:pt x="8" y="16"/>
                </a:lnTo>
                <a:lnTo>
                  <a:pt x="6" y="14"/>
                </a:lnTo>
                <a:lnTo>
                  <a:pt x="0" y="8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4262678" y="3266309"/>
            <a:ext cx="59525" cy="69482"/>
          </a:xfrm>
          <a:custGeom>
            <a:avLst/>
            <a:gdLst/>
            <a:ahLst/>
            <a:cxnLst>
              <a:cxn ang="0">
                <a:pos x="8" y="38"/>
              </a:cxn>
              <a:cxn ang="0">
                <a:pos x="8" y="28"/>
              </a:cxn>
              <a:cxn ang="0">
                <a:pos x="4" y="26"/>
              </a:cxn>
              <a:cxn ang="0">
                <a:pos x="0" y="28"/>
              </a:cxn>
              <a:cxn ang="0">
                <a:pos x="0" y="16"/>
              </a:cxn>
              <a:cxn ang="0">
                <a:pos x="4" y="8"/>
              </a:cxn>
              <a:cxn ang="0">
                <a:pos x="8" y="10"/>
              </a:cxn>
              <a:cxn ang="0">
                <a:pos x="10" y="2"/>
              </a:cxn>
              <a:cxn ang="0">
                <a:pos x="14" y="8"/>
              </a:cxn>
              <a:cxn ang="0">
                <a:pos x="14" y="0"/>
              </a:cxn>
              <a:cxn ang="0">
                <a:pos x="24" y="0"/>
              </a:cxn>
              <a:cxn ang="0">
                <a:pos x="30" y="8"/>
              </a:cxn>
              <a:cxn ang="0">
                <a:pos x="34" y="10"/>
              </a:cxn>
              <a:cxn ang="0">
                <a:pos x="32" y="14"/>
              </a:cxn>
              <a:cxn ang="0">
                <a:pos x="30" y="14"/>
              </a:cxn>
              <a:cxn ang="0">
                <a:pos x="26" y="16"/>
              </a:cxn>
              <a:cxn ang="0">
                <a:pos x="26" y="22"/>
              </a:cxn>
              <a:cxn ang="0">
                <a:pos x="24" y="26"/>
              </a:cxn>
              <a:cxn ang="0">
                <a:pos x="20" y="28"/>
              </a:cxn>
              <a:cxn ang="0">
                <a:pos x="20" y="34"/>
              </a:cxn>
              <a:cxn ang="0">
                <a:pos x="20" y="42"/>
              </a:cxn>
              <a:cxn ang="0">
                <a:pos x="14" y="42"/>
              </a:cxn>
              <a:cxn ang="0">
                <a:pos x="8" y="38"/>
              </a:cxn>
            </a:cxnLst>
            <a:rect l="0" t="0" r="r" b="b"/>
            <a:pathLst>
              <a:path w="34" h="42">
                <a:moveTo>
                  <a:pt x="8" y="38"/>
                </a:moveTo>
                <a:lnTo>
                  <a:pt x="8" y="28"/>
                </a:lnTo>
                <a:lnTo>
                  <a:pt x="4" y="26"/>
                </a:lnTo>
                <a:lnTo>
                  <a:pt x="0" y="28"/>
                </a:lnTo>
                <a:lnTo>
                  <a:pt x="0" y="16"/>
                </a:lnTo>
                <a:lnTo>
                  <a:pt x="4" y="8"/>
                </a:lnTo>
                <a:lnTo>
                  <a:pt x="8" y="10"/>
                </a:lnTo>
                <a:lnTo>
                  <a:pt x="10" y="2"/>
                </a:lnTo>
                <a:lnTo>
                  <a:pt x="14" y="8"/>
                </a:lnTo>
                <a:lnTo>
                  <a:pt x="14" y="0"/>
                </a:lnTo>
                <a:lnTo>
                  <a:pt x="24" y="0"/>
                </a:lnTo>
                <a:lnTo>
                  <a:pt x="30" y="8"/>
                </a:lnTo>
                <a:lnTo>
                  <a:pt x="34" y="10"/>
                </a:lnTo>
                <a:lnTo>
                  <a:pt x="32" y="14"/>
                </a:lnTo>
                <a:lnTo>
                  <a:pt x="30" y="14"/>
                </a:lnTo>
                <a:lnTo>
                  <a:pt x="26" y="16"/>
                </a:lnTo>
                <a:lnTo>
                  <a:pt x="26" y="22"/>
                </a:lnTo>
                <a:lnTo>
                  <a:pt x="24" y="26"/>
                </a:lnTo>
                <a:lnTo>
                  <a:pt x="20" y="28"/>
                </a:lnTo>
                <a:lnTo>
                  <a:pt x="20" y="34"/>
                </a:lnTo>
                <a:lnTo>
                  <a:pt x="20" y="42"/>
                </a:lnTo>
                <a:lnTo>
                  <a:pt x="14" y="42"/>
                </a:lnTo>
                <a:lnTo>
                  <a:pt x="8" y="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4262678" y="3266309"/>
            <a:ext cx="59525" cy="69482"/>
          </a:xfrm>
          <a:custGeom>
            <a:avLst/>
            <a:gdLst/>
            <a:ahLst/>
            <a:cxnLst>
              <a:cxn ang="0">
                <a:pos x="8" y="38"/>
              </a:cxn>
              <a:cxn ang="0">
                <a:pos x="8" y="28"/>
              </a:cxn>
              <a:cxn ang="0">
                <a:pos x="4" y="26"/>
              </a:cxn>
              <a:cxn ang="0">
                <a:pos x="0" y="28"/>
              </a:cxn>
              <a:cxn ang="0">
                <a:pos x="0" y="16"/>
              </a:cxn>
              <a:cxn ang="0">
                <a:pos x="4" y="8"/>
              </a:cxn>
              <a:cxn ang="0">
                <a:pos x="8" y="10"/>
              </a:cxn>
              <a:cxn ang="0">
                <a:pos x="10" y="2"/>
              </a:cxn>
              <a:cxn ang="0">
                <a:pos x="14" y="8"/>
              </a:cxn>
              <a:cxn ang="0">
                <a:pos x="14" y="0"/>
              </a:cxn>
              <a:cxn ang="0">
                <a:pos x="24" y="0"/>
              </a:cxn>
              <a:cxn ang="0">
                <a:pos x="30" y="8"/>
              </a:cxn>
              <a:cxn ang="0">
                <a:pos x="34" y="10"/>
              </a:cxn>
              <a:cxn ang="0">
                <a:pos x="32" y="14"/>
              </a:cxn>
              <a:cxn ang="0">
                <a:pos x="30" y="14"/>
              </a:cxn>
              <a:cxn ang="0">
                <a:pos x="26" y="16"/>
              </a:cxn>
              <a:cxn ang="0">
                <a:pos x="26" y="22"/>
              </a:cxn>
              <a:cxn ang="0">
                <a:pos x="24" y="26"/>
              </a:cxn>
              <a:cxn ang="0">
                <a:pos x="20" y="28"/>
              </a:cxn>
              <a:cxn ang="0">
                <a:pos x="20" y="34"/>
              </a:cxn>
              <a:cxn ang="0">
                <a:pos x="20" y="42"/>
              </a:cxn>
              <a:cxn ang="0">
                <a:pos x="14" y="42"/>
              </a:cxn>
              <a:cxn ang="0">
                <a:pos x="8" y="38"/>
              </a:cxn>
            </a:cxnLst>
            <a:rect l="0" t="0" r="r" b="b"/>
            <a:pathLst>
              <a:path w="34" h="42">
                <a:moveTo>
                  <a:pt x="8" y="38"/>
                </a:moveTo>
                <a:lnTo>
                  <a:pt x="8" y="28"/>
                </a:lnTo>
                <a:lnTo>
                  <a:pt x="4" y="26"/>
                </a:lnTo>
                <a:lnTo>
                  <a:pt x="0" y="28"/>
                </a:lnTo>
                <a:lnTo>
                  <a:pt x="0" y="16"/>
                </a:lnTo>
                <a:lnTo>
                  <a:pt x="4" y="8"/>
                </a:lnTo>
                <a:lnTo>
                  <a:pt x="8" y="10"/>
                </a:lnTo>
                <a:lnTo>
                  <a:pt x="10" y="2"/>
                </a:lnTo>
                <a:lnTo>
                  <a:pt x="14" y="8"/>
                </a:lnTo>
                <a:lnTo>
                  <a:pt x="14" y="0"/>
                </a:lnTo>
                <a:lnTo>
                  <a:pt x="24" y="0"/>
                </a:lnTo>
                <a:lnTo>
                  <a:pt x="30" y="8"/>
                </a:lnTo>
                <a:lnTo>
                  <a:pt x="34" y="10"/>
                </a:lnTo>
                <a:lnTo>
                  <a:pt x="32" y="14"/>
                </a:lnTo>
                <a:lnTo>
                  <a:pt x="30" y="14"/>
                </a:lnTo>
                <a:lnTo>
                  <a:pt x="26" y="16"/>
                </a:lnTo>
                <a:lnTo>
                  <a:pt x="26" y="22"/>
                </a:lnTo>
                <a:lnTo>
                  <a:pt x="24" y="26"/>
                </a:lnTo>
                <a:lnTo>
                  <a:pt x="20" y="28"/>
                </a:lnTo>
                <a:lnTo>
                  <a:pt x="20" y="34"/>
                </a:lnTo>
                <a:lnTo>
                  <a:pt x="20" y="42"/>
                </a:lnTo>
                <a:lnTo>
                  <a:pt x="14" y="42"/>
                </a:lnTo>
                <a:lnTo>
                  <a:pt x="8" y="38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4325704" y="3292778"/>
            <a:ext cx="35015" cy="36396"/>
          </a:xfrm>
          <a:custGeom>
            <a:avLst/>
            <a:gdLst/>
            <a:ahLst/>
            <a:cxnLst>
              <a:cxn ang="0">
                <a:pos x="12" y="22"/>
              </a:cxn>
              <a:cxn ang="0">
                <a:pos x="10" y="18"/>
              </a:cxn>
              <a:cxn ang="0">
                <a:pos x="0" y="8"/>
              </a:cxn>
              <a:cxn ang="0">
                <a:pos x="2" y="8"/>
              </a:cxn>
              <a:cxn ang="0">
                <a:pos x="8" y="4"/>
              </a:cxn>
              <a:cxn ang="0">
                <a:pos x="8" y="8"/>
              </a:cxn>
              <a:cxn ang="0">
                <a:pos x="12" y="6"/>
              </a:cxn>
              <a:cxn ang="0">
                <a:pos x="10" y="6"/>
              </a:cxn>
              <a:cxn ang="0">
                <a:pos x="12" y="0"/>
              </a:cxn>
              <a:cxn ang="0">
                <a:pos x="16" y="0"/>
              </a:cxn>
              <a:cxn ang="0">
                <a:pos x="20" y="10"/>
              </a:cxn>
              <a:cxn ang="0">
                <a:pos x="14" y="12"/>
              </a:cxn>
              <a:cxn ang="0">
                <a:pos x="16" y="16"/>
              </a:cxn>
              <a:cxn ang="0">
                <a:pos x="12" y="18"/>
              </a:cxn>
              <a:cxn ang="0">
                <a:pos x="12" y="22"/>
              </a:cxn>
            </a:cxnLst>
            <a:rect l="0" t="0" r="r" b="b"/>
            <a:pathLst>
              <a:path w="20" h="22">
                <a:moveTo>
                  <a:pt x="12" y="22"/>
                </a:moveTo>
                <a:lnTo>
                  <a:pt x="10" y="18"/>
                </a:lnTo>
                <a:lnTo>
                  <a:pt x="0" y="8"/>
                </a:lnTo>
                <a:lnTo>
                  <a:pt x="2" y="8"/>
                </a:lnTo>
                <a:lnTo>
                  <a:pt x="8" y="4"/>
                </a:lnTo>
                <a:lnTo>
                  <a:pt x="8" y="8"/>
                </a:lnTo>
                <a:lnTo>
                  <a:pt x="12" y="6"/>
                </a:lnTo>
                <a:lnTo>
                  <a:pt x="10" y="6"/>
                </a:lnTo>
                <a:lnTo>
                  <a:pt x="12" y="0"/>
                </a:lnTo>
                <a:lnTo>
                  <a:pt x="16" y="0"/>
                </a:lnTo>
                <a:lnTo>
                  <a:pt x="20" y="10"/>
                </a:lnTo>
                <a:lnTo>
                  <a:pt x="14" y="12"/>
                </a:lnTo>
                <a:lnTo>
                  <a:pt x="16" y="16"/>
                </a:lnTo>
                <a:lnTo>
                  <a:pt x="12" y="18"/>
                </a:lnTo>
                <a:lnTo>
                  <a:pt x="12" y="22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4301194" y="3312630"/>
            <a:ext cx="21009" cy="13235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0" y="0"/>
              </a:cxn>
              <a:cxn ang="0">
                <a:pos x="2" y="6"/>
              </a:cxn>
              <a:cxn ang="0">
                <a:pos x="8" y="8"/>
              </a:cxn>
              <a:cxn ang="0">
                <a:pos x="12" y="8"/>
              </a:cxn>
              <a:cxn ang="0">
                <a:pos x="10" y="0"/>
              </a:cxn>
              <a:cxn ang="0">
                <a:pos x="8" y="0"/>
              </a:cxn>
            </a:cxnLst>
            <a:rect l="0" t="0" r="r" b="b"/>
            <a:pathLst>
              <a:path w="12" h="8">
                <a:moveTo>
                  <a:pt x="8" y="0"/>
                </a:moveTo>
                <a:lnTo>
                  <a:pt x="0" y="0"/>
                </a:lnTo>
                <a:lnTo>
                  <a:pt x="2" y="6"/>
                </a:lnTo>
                <a:lnTo>
                  <a:pt x="8" y="8"/>
                </a:lnTo>
                <a:lnTo>
                  <a:pt x="12" y="8"/>
                </a:lnTo>
                <a:lnTo>
                  <a:pt x="10" y="0"/>
                </a:lnTo>
                <a:lnTo>
                  <a:pt x="8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4325704" y="3329174"/>
            <a:ext cx="17508" cy="1323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8"/>
              </a:cxn>
              <a:cxn ang="0">
                <a:pos x="10" y="6"/>
              </a:cxn>
              <a:cxn ang="0">
                <a:pos x="10" y="4"/>
              </a:cxn>
              <a:cxn ang="0">
                <a:pos x="6" y="4"/>
              </a:cxn>
              <a:cxn ang="0">
                <a:pos x="2" y="0"/>
              </a:cxn>
              <a:cxn ang="0">
                <a:pos x="0" y="6"/>
              </a:cxn>
            </a:cxnLst>
            <a:rect l="0" t="0" r="r" b="b"/>
            <a:pathLst>
              <a:path w="10" h="8">
                <a:moveTo>
                  <a:pt x="0" y="6"/>
                </a:moveTo>
                <a:lnTo>
                  <a:pt x="6" y="8"/>
                </a:lnTo>
                <a:lnTo>
                  <a:pt x="10" y="6"/>
                </a:lnTo>
                <a:lnTo>
                  <a:pt x="10" y="4"/>
                </a:lnTo>
                <a:lnTo>
                  <a:pt x="6" y="4"/>
                </a:lnTo>
                <a:lnTo>
                  <a:pt x="2" y="0"/>
                </a:lnTo>
                <a:lnTo>
                  <a:pt x="0" y="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4224161" y="3329174"/>
            <a:ext cx="190830" cy="223335"/>
          </a:xfrm>
          <a:custGeom>
            <a:avLst/>
            <a:gdLst/>
            <a:ahLst/>
            <a:cxnLst>
              <a:cxn ang="0">
                <a:pos x="36" y="4"/>
              </a:cxn>
              <a:cxn ang="0">
                <a:pos x="46" y="6"/>
              </a:cxn>
              <a:cxn ang="0">
                <a:pos x="52" y="12"/>
              </a:cxn>
              <a:cxn ang="0">
                <a:pos x="60" y="12"/>
              </a:cxn>
              <a:cxn ang="0">
                <a:pos x="64" y="20"/>
              </a:cxn>
              <a:cxn ang="0">
                <a:pos x="78" y="10"/>
              </a:cxn>
              <a:cxn ang="0">
                <a:pos x="89" y="18"/>
              </a:cxn>
              <a:cxn ang="0">
                <a:pos x="99" y="24"/>
              </a:cxn>
              <a:cxn ang="0">
                <a:pos x="99" y="34"/>
              </a:cxn>
              <a:cxn ang="0">
                <a:pos x="99" y="42"/>
              </a:cxn>
              <a:cxn ang="0">
                <a:pos x="101" y="47"/>
              </a:cxn>
              <a:cxn ang="0">
                <a:pos x="105" y="55"/>
              </a:cxn>
              <a:cxn ang="0">
                <a:pos x="109" y="63"/>
              </a:cxn>
              <a:cxn ang="0">
                <a:pos x="109" y="73"/>
              </a:cxn>
              <a:cxn ang="0">
                <a:pos x="99" y="77"/>
              </a:cxn>
              <a:cxn ang="0">
                <a:pos x="78" y="83"/>
              </a:cxn>
              <a:cxn ang="0">
                <a:pos x="78" y="87"/>
              </a:cxn>
              <a:cxn ang="0">
                <a:pos x="82" y="97"/>
              </a:cxn>
              <a:cxn ang="0">
                <a:pos x="93" y="105"/>
              </a:cxn>
              <a:cxn ang="0">
                <a:pos x="95" y="115"/>
              </a:cxn>
              <a:cxn ang="0">
                <a:pos x="87" y="121"/>
              </a:cxn>
              <a:cxn ang="0">
                <a:pos x="89" y="133"/>
              </a:cxn>
              <a:cxn ang="0">
                <a:pos x="80" y="131"/>
              </a:cxn>
              <a:cxn ang="0">
                <a:pos x="72" y="131"/>
              </a:cxn>
              <a:cxn ang="0">
                <a:pos x="60" y="133"/>
              </a:cxn>
              <a:cxn ang="0">
                <a:pos x="56" y="135"/>
              </a:cxn>
              <a:cxn ang="0">
                <a:pos x="46" y="131"/>
              </a:cxn>
              <a:cxn ang="0">
                <a:pos x="42" y="131"/>
              </a:cxn>
              <a:cxn ang="0">
                <a:pos x="40" y="129"/>
              </a:cxn>
              <a:cxn ang="0">
                <a:pos x="34" y="129"/>
              </a:cxn>
              <a:cxn ang="0">
                <a:pos x="32" y="133"/>
              </a:cxn>
              <a:cxn ang="0">
                <a:pos x="26" y="133"/>
              </a:cxn>
              <a:cxn ang="0">
                <a:pos x="22" y="133"/>
              </a:cxn>
              <a:cxn ang="0">
                <a:pos x="20" y="125"/>
              </a:cxn>
              <a:cxn ang="0">
                <a:pos x="26" y="107"/>
              </a:cxn>
              <a:cxn ang="0">
                <a:pos x="8" y="97"/>
              </a:cxn>
              <a:cxn ang="0">
                <a:pos x="4" y="87"/>
              </a:cxn>
              <a:cxn ang="0">
                <a:pos x="4" y="79"/>
              </a:cxn>
              <a:cxn ang="0">
                <a:pos x="4" y="73"/>
              </a:cxn>
              <a:cxn ang="0">
                <a:pos x="6" y="63"/>
              </a:cxn>
              <a:cxn ang="0">
                <a:pos x="6" y="55"/>
              </a:cxn>
              <a:cxn ang="0">
                <a:pos x="10" y="44"/>
              </a:cxn>
              <a:cxn ang="0">
                <a:pos x="16" y="34"/>
              </a:cxn>
              <a:cxn ang="0">
                <a:pos x="26" y="24"/>
              </a:cxn>
              <a:cxn ang="0">
                <a:pos x="30" y="22"/>
              </a:cxn>
              <a:cxn ang="0">
                <a:pos x="32" y="20"/>
              </a:cxn>
              <a:cxn ang="0">
                <a:pos x="32" y="14"/>
              </a:cxn>
              <a:cxn ang="0">
                <a:pos x="32" y="12"/>
              </a:cxn>
              <a:cxn ang="0">
                <a:pos x="30" y="4"/>
              </a:cxn>
              <a:cxn ang="0">
                <a:pos x="26" y="0"/>
              </a:cxn>
            </a:cxnLst>
            <a:rect l="0" t="0" r="r" b="b"/>
            <a:pathLst>
              <a:path w="109" h="135">
                <a:moveTo>
                  <a:pt x="30" y="0"/>
                </a:moveTo>
                <a:lnTo>
                  <a:pt x="36" y="4"/>
                </a:lnTo>
                <a:lnTo>
                  <a:pt x="42" y="4"/>
                </a:lnTo>
                <a:lnTo>
                  <a:pt x="46" y="6"/>
                </a:lnTo>
                <a:lnTo>
                  <a:pt x="46" y="10"/>
                </a:lnTo>
                <a:lnTo>
                  <a:pt x="52" y="12"/>
                </a:lnTo>
                <a:lnTo>
                  <a:pt x="54" y="12"/>
                </a:lnTo>
                <a:lnTo>
                  <a:pt x="60" y="12"/>
                </a:lnTo>
                <a:lnTo>
                  <a:pt x="56" y="20"/>
                </a:lnTo>
                <a:lnTo>
                  <a:pt x="64" y="20"/>
                </a:lnTo>
                <a:lnTo>
                  <a:pt x="68" y="18"/>
                </a:lnTo>
                <a:lnTo>
                  <a:pt x="78" y="10"/>
                </a:lnTo>
                <a:lnTo>
                  <a:pt x="80" y="12"/>
                </a:lnTo>
                <a:lnTo>
                  <a:pt x="89" y="18"/>
                </a:lnTo>
                <a:lnTo>
                  <a:pt x="93" y="22"/>
                </a:lnTo>
                <a:lnTo>
                  <a:pt x="99" y="24"/>
                </a:lnTo>
                <a:lnTo>
                  <a:pt x="99" y="26"/>
                </a:lnTo>
                <a:lnTo>
                  <a:pt x="99" y="34"/>
                </a:lnTo>
                <a:lnTo>
                  <a:pt x="95" y="38"/>
                </a:lnTo>
                <a:lnTo>
                  <a:pt x="99" y="42"/>
                </a:lnTo>
                <a:lnTo>
                  <a:pt x="101" y="46"/>
                </a:lnTo>
                <a:lnTo>
                  <a:pt x="101" y="47"/>
                </a:lnTo>
                <a:lnTo>
                  <a:pt x="101" y="55"/>
                </a:lnTo>
                <a:lnTo>
                  <a:pt x="105" y="55"/>
                </a:lnTo>
                <a:lnTo>
                  <a:pt x="105" y="57"/>
                </a:lnTo>
                <a:lnTo>
                  <a:pt x="109" y="63"/>
                </a:lnTo>
                <a:lnTo>
                  <a:pt x="109" y="69"/>
                </a:lnTo>
                <a:lnTo>
                  <a:pt x="109" y="73"/>
                </a:lnTo>
                <a:lnTo>
                  <a:pt x="101" y="71"/>
                </a:lnTo>
                <a:lnTo>
                  <a:pt x="99" y="77"/>
                </a:lnTo>
                <a:lnTo>
                  <a:pt x="80" y="85"/>
                </a:lnTo>
                <a:lnTo>
                  <a:pt x="78" y="83"/>
                </a:lnTo>
                <a:lnTo>
                  <a:pt x="78" y="85"/>
                </a:lnTo>
                <a:lnTo>
                  <a:pt x="78" y="87"/>
                </a:lnTo>
                <a:lnTo>
                  <a:pt x="82" y="91"/>
                </a:lnTo>
                <a:lnTo>
                  <a:pt x="82" y="97"/>
                </a:lnTo>
                <a:lnTo>
                  <a:pt x="89" y="103"/>
                </a:lnTo>
                <a:lnTo>
                  <a:pt x="93" y="105"/>
                </a:lnTo>
                <a:lnTo>
                  <a:pt x="95" y="109"/>
                </a:lnTo>
                <a:lnTo>
                  <a:pt x="95" y="115"/>
                </a:lnTo>
                <a:lnTo>
                  <a:pt x="95" y="117"/>
                </a:lnTo>
                <a:lnTo>
                  <a:pt x="87" y="121"/>
                </a:lnTo>
                <a:lnTo>
                  <a:pt x="87" y="129"/>
                </a:lnTo>
                <a:lnTo>
                  <a:pt x="89" y="133"/>
                </a:lnTo>
                <a:lnTo>
                  <a:pt x="87" y="131"/>
                </a:lnTo>
                <a:lnTo>
                  <a:pt x="80" y="131"/>
                </a:lnTo>
                <a:lnTo>
                  <a:pt x="78" y="133"/>
                </a:lnTo>
                <a:lnTo>
                  <a:pt x="72" y="131"/>
                </a:lnTo>
                <a:lnTo>
                  <a:pt x="66" y="133"/>
                </a:lnTo>
                <a:lnTo>
                  <a:pt x="60" y="133"/>
                </a:lnTo>
                <a:lnTo>
                  <a:pt x="58" y="131"/>
                </a:lnTo>
                <a:lnTo>
                  <a:pt x="56" y="135"/>
                </a:lnTo>
                <a:lnTo>
                  <a:pt x="48" y="131"/>
                </a:lnTo>
                <a:lnTo>
                  <a:pt x="46" y="131"/>
                </a:lnTo>
                <a:lnTo>
                  <a:pt x="44" y="131"/>
                </a:lnTo>
                <a:lnTo>
                  <a:pt x="42" y="131"/>
                </a:lnTo>
                <a:lnTo>
                  <a:pt x="42" y="129"/>
                </a:lnTo>
                <a:lnTo>
                  <a:pt x="40" y="129"/>
                </a:lnTo>
                <a:lnTo>
                  <a:pt x="36" y="129"/>
                </a:lnTo>
                <a:lnTo>
                  <a:pt x="34" y="129"/>
                </a:lnTo>
                <a:lnTo>
                  <a:pt x="32" y="131"/>
                </a:lnTo>
                <a:lnTo>
                  <a:pt x="32" y="133"/>
                </a:lnTo>
                <a:lnTo>
                  <a:pt x="30" y="133"/>
                </a:lnTo>
                <a:lnTo>
                  <a:pt x="26" y="133"/>
                </a:lnTo>
                <a:lnTo>
                  <a:pt x="26" y="133"/>
                </a:lnTo>
                <a:lnTo>
                  <a:pt x="22" y="133"/>
                </a:lnTo>
                <a:lnTo>
                  <a:pt x="20" y="131"/>
                </a:lnTo>
                <a:lnTo>
                  <a:pt x="20" y="125"/>
                </a:lnTo>
                <a:lnTo>
                  <a:pt x="22" y="115"/>
                </a:lnTo>
                <a:lnTo>
                  <a:pt x="26" y="107"/>
                </a:lnTo>
                <a:lnTo>
                  <a:pt x="20" y="105"/>
                </a:lnTo>
                <a:lnTo>
                  <a:pt x="8" y="97"/>
                </a:lnTo>
                <a:lnTo>
                  <a:pt x="8" y="93"/>
                </a:lnTo>
                <a:lnTo>
                  <a:pt x="4" y="87"/>
                </a:lnTo>
                <a:lnTo>
                  <a:pt x="6" y="85"/>
                </a:lnTo>
                <a:lnTo>
                  <a:pt x="4" y="79"/>
                </a:lnTo>
                <a:lnTo>
                  <a:pt x="4" y="77"/>
                </a:lnTo>
                <a:lnTo>
                  <a:pt x="4" y="73"/>
                </a:lnTo>
                <a:lnTo>
                  <a:pt x="4" y="71"/>
                </a:lnTo>
                <a:lnTo>
                  <a:pt x="6" y="63"/>
                </a:lnTo>
                <a:lnTo>
                  <a:pt x="0" y="59"/>
                </a:lnTo>
                <a:lnTo>
                  <a:pt x="6" y="55"/>
                </a:lnTo>
                <a:lnTo>
                  <a:pt x="10" y="55"/>
                </a:lnTo>
                <a:lnTo>
                  <a:pt x="10" y="44"/>
                </a:lnTo>
                <a:lnTo>
                  <a:pt x="12" y="44"/>
                </a:lnTo>
                <a:lnTo>
                  <a:pt x="16" y="34"/>
                </a:lnTo>
                <a:lnTo>
                  <a:pt x="12" y="26"/>
                </a:lnTo>
                <a:lnTo>
                  <a:pt x="26" y="24"/>
                </a:lnTo>
                <a:lnTo>
                  <a:pt x="26" y="32"/>
                </a:lnTo>
                <a:lnTo>
                  <a:pt x="30" y="22"/>
                </a:lnTo>
                <a:lnTo>
                  <a:pt x="34" y="22"/>
                </a:lnTo>
                <a:lnTo>
                  <a:pt x="32" y="20"/>
                </a:lnTo>
                <a:lnTo>
                  <a:pt x="34" y="18"/>
                </a:lnTo>
                <a:lnTo>
                  <a:pt x="32" y="14"/>
                </a:lnTo>
                <a:lnTo>
                  <a:pt x="30" y="12"/>
                </a:lnTo>
                <a:lnTo>
                  <a:pt x="32" y="12"/>
                </a:lnTo>
                <a:lnTo>
                  <a:pt x="32" y="8"/>
                </a:lnTo>
                <a:lnTo>
                  <a:pt x="30" y="4"/>
                </a:lnTo>
                <a:lnTo>
                  <a:pt x="26" y="4"/>
                </a:lnTo>
                <a:lnTo>
                  <a:pt x="26" y="0"/>
                </a:lnTo>
                <a:lnTo>
                  <a:pt x="30" y="0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4481520" y="2801441"/>
            <a:ext cx="238101" cy="362299"/>
          </a:xfrm>
          <a:custGeom>
            <a:avLst/>
            <a:gdLst/>
            <a:ahLst/>
            <a:cxnLst>
              <a:cxn ang="0">
                <a:pos x="84" y="28"/>
              </a:cxn>
              <a:cxn ang="0">
                <a:pos x="94" y="40"/>
              </a:cxn>
              <a:cxn ang="0">
                <a:pos x="94" y="60"/>
              </a:cxn>
              <a:cxn ang="0">
                <a:pos x="108" y="100"/>
              </a:cxn>
              <a:cxn ang="0">
                <a:pos x="108" y="108"/>
              </a:cxn>
              <a:cxn ang="0">
                <a:pos x="112" y="112"/>
              </a:cxn>
              <a:cxn ang="0">
                <a:pos x="118" y="122"/>
              </a:cxn>
              <a:cxn ang="0">
                <a:pos x="124" y="140"/>
              </a:cxn>
              <a:cxn ang="0">
                <a:pos x="136" y="147"/>
              </a:cxn>
              <a:cxn ang="0">
                <a:pos x="96" y="205"/>
              </a:cxn>
              <a:cxn ang="0">
                <a:pos x="80" y="207"/>
              </a:cxn>
              <a:cxn ang="0">
                <a:pos x="60" y="213"/>
              </a:cxn>
              <a:cxn ang="0">
                <a:pos x="36" y="217"/>
              </a:cxn>
              <a:cxn ang="0">
                <a:pos x="40" y="213"/>
              </a:cxn>
              <a:cxn ang="0">
                <a:pos x="38" y="213"/>
              </a:cxn>
              <a:cxn ang="0">
                <a:pos x="36" y="209"/>
              </a:cxn>
              <a:cxn ang="0">
                <a:pos x="28" y="207"/>
              </a:cxn>
              <a:cxn ang="0">
                <a:pos x="22" y="195"/>
              </a:cxn>
              <a:cxn ang="0">
                <a:pos x="22" y="187"/>
              </a:cxn>
              <a:cxn ang="0">
                <a:pos x="20" y="173"/>
              </a:cxn>
              <a:cxn ang="0">
                <a:pos x="18" y="157"/>
              </a:cxn>
              <a:cxn ang="0">
                <a:pos x="22" y="147"/>
              </a:cxn>
              <a:cxn ang="0">
                <a:pos x="28" y="147"/>
              </a:cxn>
              <a:cxn ang="0">
                <a:pos x="32" y="140"/>
              </a:cxn>
              <a:cxn ang="0">
                <a:pos x="36" y="136"/>
              </a:cxn>
              <a:cxn ang="0">
                <a:pos x="48" y="120"/>
              </a:cxn>
              <a:cxn ang="0">
                <a:pos x="56" y="110"/>
              </a:cxn>
              <a:cxn ang="0">
                <a:pos x="58" y="106"/>
              </a:cxn>
              <a:cxn ang="0">
                <a:pos x="50" y="92"/>
              </a:cxn>
              <a:cxn ang="0">
                <a:pos x="40" y="88"/>
              </a:cxn>
              <a:cxn ang="0">
                <a:pos x="36" y="76"/>
              </a:cxn>
              <a:cxn ang="0">
                <a:pos x="34" y="60"/>
              </a:cxn>
              <a:cxn ang="0">
                <a:pos x="36" y="56"/>
              </a:cxn>
              <a:cxn ang="0">
                <a:pos x="32" y="44"/>
              </a:cxn>
              <a:cxn ang="0">
                <a:pos x="14" y="36"/>
              </a:cxn>
              <a:cxn ang="0">
                <a:pos x="0" y="24"/>
              </a:cxn>
              <a:cxn ang="0">
                <a:pos x="2" y="22"/>
              </a:cxn>
              <a:cxn ang="0">
                <a:pos x="6" y="18"/>
              </a:cxn>
              <a:cxn ang="0">
                <a:pos x="20" y="28"/>
              </a:cxn>
              <a:cxn ang="0">
                <a:pos x="32" y="26"/>
              </a:cxn>
              <a:cxn ang="0">
                <a:pos x="38" y="28"/>
              </a:cxn>
              <a:cxn ang="0">
                <a:pos x="48" y="28"/>
              </a:cxn>
              <a:cxn ang="0">
                <a:pos x="50" y="24"/>
              </a:cxn>
              <a:cxn ang="0">
                <a:pos x="50" y="10"/>
              </a:cxn>
              <a:cxn ang="0">
                <a:pos x="62" y="2"/>
              </a:cxn>
              <a:cxn ang="0">
                <a:pos x="72" y="0"/>
              </a:cxn>
              <a:cxn ang="0">
                <a:pos x="84" y="4"/>
              </a:cxn>
              <a:cxn ang="0">
                <a:pos x="84" y="14"/>
              </a:cxn>
            </a:cxnLst>
            <a:rect l="0" t="0" r="r" b="b"/>
            <a:pathLst>
              <a:path w="136" h="219">
                <a:moveTo>
                  <a:pt x="82" y="22"/>
                </a:moveTo>
                <a:lnTo>
                  <a:pt x="84" y="28"/>
                </a:lnTo>
                <a:lnTo>
                  <a:pt x="86" y="36"/>
                </a:lnTo>
                <a:lnTo>
                  <a:pt x="94" y="40"/>
                </a:lnTo>
                <a:lnTo>
                  <a:pt x="102" y="46"/>
                </a:lnTo>
                <a:lnTo>
                  <a:pt x="94" y="60"/>
                </a:lnTo>
                <a:lnTo>
                  <a:pt x="110" y="86"/>
                </a:lnTo>
                <a:lnTo>
                  <a:pt x="108" y="100"/>
                </a:lnTo>
                <a:lnTo>
                  <a:pt x="108" y="102"/>
                </a:lnTo>
                <a:lnTo>
                  <a:pt x="108" y="108"/>
                </a:lnTo>
                <a:lnTo>
                  <a:pt x="112" y="108"/>
                </a:lnTo>
                <a:lnTo>
                  <a:pt x="112" y="112"/>
                </a:lnTo>
                <a:lnTo>
                  <a:pt x="110" y="118"/>
                </a:lnTo>
                <a:lnTo>
                  <a:pt x="118" y="122"/>
                </a:lnTo>
                <a:lnTo>
                  <a:pt x="116" y="134"/>
                </a:lnTo>
                <a:lnTo>
                  <a:pt x="124" y="140"/>
                </a:lnTo>
                <a:lnTo>
                  <a:pt x="130" y="144"/>
                </a:lnTo>
                <a:lnTo>
                  <a:pt x="136" y="147"/>
                </a:lnTo>
                <a:lnTo>
                  <a:pt x="124" y="173"/>
                </a:lnTo>
                <a:lnTo>
                  <a:pt x="96" y="205"/>
                </a:lnTo>
                <a:lnTo>
                  <a:pt x="92" y="205"/>
                </a:lnTo>
                <a:lnTo>
                  <a:pt x="80" y="207"/>
                </a:lnTo>
                <a:lnTo>
                  <a:pt x="70" y="209"/>
                </a:lnTo>
                <a:lnTo>
                  <a:pt x="60" y="213"/>
                </a:lnTo>
                <a:lnTo>
                  <a:pt x="46" y="219"/>
                </a:lnTo>
                <a:lnTo>
                  <a:pt x="36" y="217"/>
                </a:lnTo>
                <a:lnTo>
                  <a:pt x="36" y="213"/>
                </a:lnTo>
                <a:lnTo>
                  <a:pt x="40" y="213"/>
                </a:lnTo>
                <a:lnTo>
                  <a:pt x="44" y="209"/>
                </a:lnTo>
                <a:lnTo>
                  <a:pt x="38" y="213"/>
                </a:lnTo>
                <a:lnTo>
                  <a:pt x="36" y="213"/>
                </a:lnTo>
                <a:lnTo>
                  <a:pt x="36" y="209"/>
                </a:lnTo>
                <a:lnTo>
                  <a:pt x="32" y="207"/>
                </a:lnTo>
                <a:lnTo>
                  <a:pt x="28" y="207"/>
                </a:lnTo>
                <a:lnTo>
                  <a:pt x="24" y="205"/>
                </a:lnTo>
                <a:lnTo>
                  <a:pt x="22" y="195"/>
                </a:lnTo>
                <a:lnTo>
                  <a:pt x="24" y="193"/>
                </a:lnTo>
                <a:lnTo>
                  <a:pt x="22" y="187"/>
                </a:lnTo>
                <a:lnTo>
                  <a:pt x="24" y="185"/>
                </a:lnTo>
                <a:lnTo>
                  <a:pt x="20" y="173"/>
                </a:lnTo>
                <a:lnTo>
                  <a:pt x="14" y="159"/>
                </a:lnTo>
                <a:lnTo>
                  <a:pt x="18" y="157"/>
                </a:lnTo>
                <a:lnTo>
                  <a:pt x="22" y="155"/>
                </a:lnTo>
                <a:lnTo>
                  <a:pt x="22" y="147"/>
                </a:lnTo>
                <a:lnTo>
                  <a:pt x="24" y="149"/>
                </a:lnTo>
                <a:lnTo>
                  <a:pt x="28" y="147"/>
                </a:lnTo>
                <a:lnTo>
                  <a:pt x="28" y="144"/>
                </a:lnTo>
                <a:lnTo>
                  <a:pt x="32" y="140"/>
                </a:lnTo>
                <a:lnTo>
                  <a:pt x="32" y="140"/>
                </a:lnTo>
                <a:lnTo>
                  <a:pt x="36" y="136"/>
                </a:lnTo>
                <a:lnTo>
                  <a:pt x="40" y="130"/>
                </a:lnTo>
                <a:lnTo>
                  <a:pt x="48" y="120"/>
                </a:lnTo>
                <a:lnTo>
                  <a:pt x="50" y="112"/>
                </a:lnTo>
                <a:lnTo>
                  <a:pt x="56" y="110"/>
                </a:lnTo>
                <a:lnTo>
                  <a:pt x="60" y="108"/>
                </a:lnTo>
                <a:lnTo>
                  <a:pt x="58" y="106"/>
                </a:lnTo>
                <a:lnTo>
                  <a:pt x="56" y="96"/>
                </a:lnTo>
                <a:lnTo>
                  <a:pt x="50" y="92"/>
                </a:lnTo>
                <a:lnTo>
                  <a:pt x="48" y="88"/>
                </a:lnTo>
                <a:lnTo>
                  <a:pt x="40" y="88"/>
                </a:lnTo>
                <a:lnTo>
                  <a:pt x="38" y="82"/>
                </a:lnTo>
                <a:lnTo>
                  <a:pt x="36" y="76"/>
                </a:lnTo>
                <a:lnTo>
                  <a:pt x="38" y="64"/>
                </a:lnTo>
                <a:lnTo>
                  <a:pt x="34" y="60"/>
                </a:lnTo>
                <a:lnTo>
                  <a:pt x="34" y="58"/>
                </a:lnTo>
                <a:lnTo>
                  <a:pt x="36" y="56"/>
                </a:lnTo>
                <a:lnTo>
                  <a:pt x="32" y="52"/>
                </a:lnTo>
                <a:lnTo>
                  <a:pt x="32" y="44"/>
                </a:lnTo>
                <a:lnTo>
                  <a:pt x="24" y="36"/>
                </a:lnTo>
                <a:lnTo>
                  <a:pt x="14" y="36"/>
                </a:lnTo>
                <a:lnTo>
                  <a:pt x="6" y="28"/>
                </a:lnTo>
                <a:lnTo>
                  <a:pt x="0" y="24"/>
                </a:lnTo>
                <a:lnTo>
                  <a:pt x="0" y="22"/>
                </a:lnTo>
                <a:lnTo>
                  <a:pt x="2" y="22"/>
                </a:lnTo>
                <a:lnTo>
                  <a:pt x="2" y="18"/>
                </a:lnTo>
                <a:lnTo>
                  <a:pt x="6" y="18"/>
                </a:lnTo>
                <a:lnTo>
                  <a:pt x="10" y="20"/>
                </a:lnTo>
                <a:lnTo>
                  <a:pt x="20" y="28"/>
                </a:lnTo>
                <a:lnTo>
                  <a:pt x="28" y="28"/>
                </a:lnTo>
                <a:lnTo>
                  <a:pt x="32" y="26"/>
                </a:lnTo>
                <a:lnTo>
                  <a:pt x="34" y="26"/>
                </a:lnTo>
                <a:lnTo>
                  <a:pt x="38" y="28"/>
                </a:lnTo>
                <a:lnTo>
                  <a:pt x="44" y="30"/>
                </a:lnTo>
                <a:lnTo>
                  <a:pt x="48" y="28"/>
                </a:lnTo>
                <a:lnTo>
                  <a:pt x="48" y="26"/>
                </a:lnTo>
                <a:lnTo>
                  <a:pt x="50" y="24"/>
                </a:lnTo>
                <a:lnTo>
                  <a:pt x="54" y="20"/>
                </a:lnTo>
                <a:lnTo>
                  <a:pt x="50" y="10"/>
                </a:lnTo>
                <a:lnTo>
                  <a:pt x="58" y="2"/>
                </a:lnTo>
                <a:lnTo>
                  <a:pt x="62" y="2"/>
                </a:lnTo>
                <a:lnTo>
                  <a:pt x="66" y="2"/>
                </a:lnTo>
                <a:lnTo>
                  <a:pt x="72" y="0"/>
                </a:lnTo>
                <a:lnTo>
                  <a:pt x="74" y="2"/>
                </a:lnTo>
                <a:lnTo>
                  <a:pt x="84" y="4"/>
                </a:lnTo>
                <a:lnTo>
                  <a:pt x="86" y="10"/>
                </a:lnTo>
                <a:lnTo>
                  <a:pt x="84" y="14"/>
                </a:lnTo>
                <a:lnTo>
                  <a:pt x="82" y="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4481520" y="2801441"/>
            <a:ext cx="238101" cy="362299"/>
          </a:xfrm>
          <a:custGeom>
            <a:avLst/>
            <a:gdLst/>
            <a:ahLst/>
            <a:cxnLst>
              <a:cxn ang="0">
                <a:pos x="84" y="28"/>
              </a:cxn>
              <a:cxn ang="0">
                <a:pos x="94" y="40"/>
              </a:cxn>
              <a:cxn ang="0">
                <a:pos x="94" y="60"/>
              </a:cxn>
              <a:cxn ang="0">
                <a:pos x="108" y="100"/>
              </a:cxn>
              <a:cxn ang="0">
                <a:pos x="108" y="108"/>
              </a:cxn>
              <a:cxn ang="0">
                <a:pos x="112" y="112"/>
              </a:cxn>
              <a:cxn ang="0">
                <a:pos x="118" y="122"/>
              </a:cxn>
              <a:cxn ang="0">
                <a:pos x="124" y="140"/>
              </a:cxn>
              <a:cxn ang="0">
                <a:pos x="136" y="147"/>
              </a:cxn>
              <a:cxn ang="0">
                <a:pos x="96" y="205"/>
              </a:cxn>
              <a:cxn ang="0">
                <a:pos x="80" y="207"/>
              </a:cxn>
              <a:cxn ang="0">
                <a:pos x="60" y="213"/>
              </a:cxn>
              <a:cxn ang="0">
                <a:pos x="36" y="217"/>
              </a:cxn>
              <a:cxn ang="0">
                <a:pos x="40" y="213"/>
              </a:cxn>
              <a:cxn ang="0">
                <a:pos x="38" y="213"/>
              </a:cxn>
              <a:cxn ang="0">
                <a:pos x="36" y="209"/>
              </a:cxn>
              <a:cxn ang="0">
                <a:pos x="28" y="207"/>
              </a:cxn>
              <a:cxn ang="0">
                <a:pos x="22" y="195"/>
              </a:cxn>
              <a:cxn ang="0">
                <a:pos x="22" y="187"/>
              </a:cxn>
              <a:cxn ang="0">
                <a:pos x="20" y="173"/>
              </a:cxn>
              <a:cxn ang="0">
                <a:pos x="18" y="157"/>
              </a:cxn>
              <a:cxn ang="0">
                <a:pos x="22" y="147"/>
              </a:cxn>
              <a:cxn ang="0">
                <a:pos x="28" y="147"/>
              </a:cxn>
              <a:cxn ang="0">
                <a:pos x="32" y="140"/>
              </a:cxn>
              <a:cxn ang="0">
                <a:pos x="36" y="136"/>
              </a:cxn>
              <a:cxn ang="0">
                <a:pos x="48" y="120"/>
              </a:cxn>
              <a:cxn ang="0">
                <a:pos x="56" y="110"/>
              </a:cxn>
              <a:cxn ang="0">
                <a:pos x="58" y="106"/>
              </a:cxn>
              <a:cxn ang="0">
                <a:pos x="50" y="92"/>
              </a:cxn>
              <a:cxn ang="0">
                <a:pos x="40" y="88"/>
              </a:cxn>
              <a:cxn ang="0">
                <a:pos x="36" y="76"/>
              </a:cxn>
              <a:cxn ang="0">
                <a:pos x="34" y="60"/>
              </a:cxn>
              <a:cxn ang="0">
                <a:pos x="36" y="56"/>
              </a:cxn>
              <a:cxn ang="0">
                <a:pos x="32" y="44"/>
              </a:cxn>
              <a:cxn ang="0">
                <a:pos x="14" y="36"/>
              </a:cxn>
              <a:cxn ang="0">
                <a:pos x="0" y="24"/>
              </a:cxn>
              <a:cxn ang="0">
                <a:pos x="2" y="22"/>
              </a:cxn>
              <a:cxn ang="0">
                <a:pos x="6" y="18"/>
              </a:cxn>
              <a:cxn ang="0">
                <a:pos x="20" y="28"/>
              </a:cxn>
              <a:cxn ang="0">
                <a:pos x="32" y="26"/>
              </a:cxn>
              <a:cxn ang="0">
                <a:pos x="38" y="28"/>
              </a:cxn>
              <a:cxn ang="0">
                <a:pos x="48" y="28"/>
              </a:cxn>
              <a:cxn ang="0">
                <a:pos x="50" y="24"/>
              </a:cxn>
              <a:cxn ang="0">
                <a:pos x="50" y="10"/>
              </a:cxn>
              <a:cxn ang="0">
                <a:pos x="62" y="2"/>
              </a:cxn>
              <a:cxn ang="0">
                <a:pos x="72" y="0"/>
              </a:cxn>
              <a:cxn ang="0">
                <a:pos x="84" y="4"/>
              </a:cxn>
              <a:cxn ang="0">
                <a:pos x="84" y="14"/>
              </a:cxn>
            </a:cxnLst>
            <a:rect l="0" t="0" r="r" b="b"/>
            <a:pathLst>
              <a:path w="136" h="219">
                <a:moveTo>
                  <a:pt x="82" y="22"/>
                </a:moveTo>
                <a:lnTo>
                  <a:pt x="84" y="28"/>
                </a:lnTo>
                <a:lnTo>
                  <a:pt x="86" y="36"/>
                </a:lnTo>
                <a:lnTo>
                  <a:pt x="94" y="40"/>
                </a:lnTo>
                <a:lnTo>
                  <a:pt x="102" y="46"/>
                </a:lnTo>
                <a:lnTo>
                  <a:pt x="94" y="60"/>
                </a:lnTo>
                <a:lnTo>
                  <a:pt x="110" y="86"/>
                </a:lnTo>
                <a:lnTo>
                  <a:pt x="108" y="100"/>
                </a:lnTo>
                <a:lnTo>
                  <a:pt x="108" y="102"/>
                </a:lnTo>
                <a:lnTo>
                  <a:pt x="108" y="108"/>
                </a:lnTo>
                <a:lnTo>
                  <a:pt x="112" y="108"/>
                </a:lnTo>
                <a:lnTo>
                  <a:pt x="112" y="112"/>
                </a:lnTo>
                <a:lnTo>
                  <a:pt x="110" y="118"/>
                </a:lnTo>
                <a:lnTo>
                  <a:pt x="118" y="122"/>
                </a:lnTo>
                <a:lnTo>
                  <a:pt x="116" y="134"/>
                </a:lnTo>
                <a:lnTo>
                  <a:pt x="124" y="140"/>
                </a:lnTo>
                <a:lnTo>
                  <a:pt x="130" y="144"/>
                </a:lnTo>
                <a:lnTo>
                  <a:pt x="136" y="147"/>
                </a:lnTo>
                <a:lnTo>
                  <a:pt x="124" y="173"/>
                </a:lnTo>
                <a:lnTo>
                  <a:pt x="96" y="205"/>
                </a:lnTo>
                <a:lnTo>
                  <a:pt x="92" y="205"/>
                </a:lnTo>
                <a:lnTo>
                  <a:pt x="80" y="207"/>
                </a:lnTo>
                <a:lnTo>
                  <a:pt x="70" y="209"/>
                </a:lnTo>
                <a:lnTo>
                  <a:pt x="60" y="213"/>
                </a:lnTo>
                <a:lnTo>
                  <a:pt x="46" y="219"/>
                </a:lnTo>
                <a:lnTo>
                  <a:pt x="36" y="217"/>
                </a:lnTo>
                <a:lnTo>
                  <a:pt x="36" y="213"/>
                </a:lnTo>
                <a:lnTo>
                  <a:pt x="40" y="213"/>
                </a:lnTo>
                <a:lnTo>
                  <a:pt x="44" y="209"/>
                </a:lnTo>
                <a:lnTo>
                  <a:pt x="38" y="213"/>
                </a:lnTo>
                <a:lnTo>
                  <a:pt x="36" y="213"/>
                </a:lnTo>
                <a:lnTo>
                  <a:pt x="36" y="209"/>
                </a:lnTo>
                <a:lnTo>
                  <a:pt x="32" y="207"/>
                </a:lnTo>
                <a:lnTo>
                  <a:pt x="28" y="207"/>
                </a:lnTo>
                <a:lnTo>
                  <a:pt x="24" y="205"/>
                </a:lnTo>
                <a:lnTo>
                  <a:pt x="22" y="195"/>
                </a:lnTo>
                <a:lnTo>
                  <a:pt x="24" y="193"/>
                </a:lnTo>
                <a:lnTo>
                  <a:pt x="22" y="187"/>
                </a:lnTo>
                <a:lnTo>
                  <a:pt x="24" y="185"/>
                </a:lnTo>
                <a:lnTo>
                  <a:pt x="20" y="173"/>
                </a:lnTo>
                <a:lnTo>
                  <a:pt x="14" y="159"/>
                </a:lnTo>
                <a:lnTo>
                  <a:pt x="18" y="157"/>
                </a:lnTo>
                <a:lnTo>
                  <a:pt x="22" y="155"/>
                </a:lnTo>
                <a:lnTo>
                  <a:pt x="22" y="147"/>
                </a:lnTo>
                <a:lnTo>
                  <a:pt x="24" y="149"/>
                </a:lnTo>
                <a:lnTo>
                  <a:pt x="28" y="147"/>
                </a:lnTo>
                <a:lnTo>
                  <a:pt x="28" y="144"/>
                </a:lnTo>
                <a:lnTo>
                  <a:pt x="32" y="140"/>
                </a:lnTo>
                <a:lnTo>
                  <a:pt x="32" y="140"/>
                </a:lnTo>
                <a:lnTo>
                  <a:pt x="36" y="136"/>
                </a:lnTo>
                <a:lnTo>
                  <a:pt x="40" y="130"/>
                </a:lnTo>
                <a:lnTo>
                  <a:pt x="48" y="120"/>
                </a:lnTo>
                <a:lnTo>
                  <a:pt x="50" y="112"/>
                </a:lnTo>
                <a:lnTo>
                  <a:pt x="56" y="110"/>
                </a:lnTo>
                <a:lnTo>
                  <a:pt x="60" y="108"/>
                </a:lnTo>
                <a:lnTo>
                  <a:pt x="58" y="106"/>
                </a:lnTo>
                <a:lnTo>
                  <a:pt x="56" y="96"/>
                </a:lnTo>
                <a:lnTo>
                  <a:pt x="50" y="92"/>
                </a:lnTo>
                <a:lnTo>
                  <a:pt x="48" y="88"/>
                </a:lnTo>
                <a:lnTo>
                  <a:pt x="40" y="88"/>
                </a:lnTo>
                <a:lnTo>
                  <a:pt x="38" y="82"/>
                </a:lnTo>
                <a:lnTo>
                  <a:pt x="36" y="76"/>
                </a:lnTo>
                <a:lnTo>
                  <a:pt x="38" y="64"/>
                </a:lnTo>
                <a:lnTo>
                  <a:pt x="34" y="60"/>
                </a:lnTo>
                <a:lnTo>
                  <a:pt x="34" y="58"/>
                </a:lnTo>
                <a:lnTo>
                  <a:pt x="36" y="56"/>
                </a:lnTo>
                <a:lnTo>
                  <a:pt x="32" y="52"/>
                </a:lnTo>
                <a:lnTo>
                  <a:pt x="32" y="44"/>
                </a:lnTo>
                <a:lnTo>
                  <a:pt x="24" y="36"/>
                </a:lnTo>
                <a:lnTo>
                  <a:pt x="14" y="36"/>
                </a:lnTo>
                <a:lnTo>
                  <a:pt x="6" y="28"/>
                </a:lnTo>
                <a:lnTo>
                  <a:pt x="0" y="24"/>
                </a:lnTo>
                <a:lnTo>
                  <a:pt x="0" y="22"/>
                </a:lnTo>
                <a:lnTo>
                  <a:pt x="2" y="22"/>
                </a:lnTo>
                <a:lnTo>
                  <a:pt x="2" y="18"/>
                </a:lnTo>
                <a:lnTo>
                  <a:pt x="6" y="18"/>
                </a:lnTo>
                <a:lnTo>
                  <a:pt x="10" y="20"/>
                </a:lnTo>
                <a:lnTo>
                  <a:pt x="20" y="28"/>
                </a:lnTo>
                <a:lnTo>
                  <a:pt x="28" y="28"/>
                </a:lnTo>
                <a:lnTo>
                  <a:pt x="32" y="26"/>
                </a:lnTo>
                <a:lnTo>
                  <a:pt x="34" y="26"/>
                </a:lnTo>
                <a:lnTo>
                  <a:pt x="38" y="28"/>
                </a:lnTo>
                <a:lnTo>
                  <a:pt x="44" y="30"/>
                </a:lnTo>
                <a:lnTo>
                  <a:pt x="48" y="28"/>
                </a:lnTo>
                <a:lnTo>
                  <a:pt x="48" y="26"/>
                </a:lnTo>
                <a:lnTo>
                  <a:pt x="50" y="24"/>
                </a:lnTo>
                <a:lnTo>
                  <a:pt x="54" y="20"/>
                </a:lnTo>
                <a:lnTo>
                  <a:pt x="50" y="10"/>
                </a:lnTo>
                <a:lnTo>
                  <a:pt x="58" y="2"/>
                </a:lnTo>
                <a:lnTo>
                  <a:pt x="62" y="2"/>
                </a:lnTo>
                <a:lnTo>
                  <a:pt x="66" y="2"/>
                </a:lnTo>
                <a:lnTo>
                  <a:pt x="72" y="0"/>
                </a:lnTo>
                <a:lnTo>
                  <a:pt x="74" y="2"/>
                </a:lnTo>
                <a:lnTo>
                  <a:pt x="84" y="4"/>
                </a:lnTo>
                <a:lnTo>
                  <a:pt x="86" y="10"/>
                </a:lnTo>
                <a:lnTo>
                  <a:pt x="84" y="14"/>
                </a:lnTo>
                <a:lnTo>
                  <a:pt x="82" y="22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3994815" y="3446631"/>
            <a:ext cx="274865" cy="244842"/>
          </a:xfrm>
          <a:custGeom>
            <a:avLst/>
            <a:gdLst/>
            <a:ahLst/>
            <a:cxnLst>
              <a:cxn ang="0">
                <a:pos x="91" y="6"/>
              </a:cxn>
              <a:cxn ang="0">
                <a:pos x="101" y="6"/>
              </a:cxn>
              <a:cxn ang="0">
                <a:pos x="105" y="12"/>
              </a:cxn>
              <a:cxn ang="0">
                <a:pos x="117" y="16"/>
              </a:cxn>
              <a:cxn ang="0">
                <a:pos x="127" y="26"/>
              </a:cxn>
              <a:cxn ang="0">
                <a:pos x="135" y="26"/>
              </a:cxn>
              <a:cxn ang="0">
                <a:pos x="151" y="34"/>
              </a:cxn>
              <a:cxn ang="0">
                <a:pos x="153" y="44"/>
              </a:cxn>
              <a:cxn ang="0">
                <a:pos x="151" y="60"/>
              </a:cxn>
              <a:cxn ang="0">
                <a:pos x="147" y="68"/>
              </a:cxn>
              <a:cxn ang="0">
                <a:pos x="135" y="80"/>
              </a:cxn>
              <a:cxn ang="0">
                <a:pos x="139" y="80"/>
              </a:cxn>
              <a:cxn ang="0">
                <a:pos x="147" y="88"/>
              </a:cxn>
              <a:cxn ang="0">
                <a:pos x="147" y="102"/>
              </a:cxn>
              <a:cxn ang="0">
                <a:pos x="147" y="106"/>
              </a:cxn>
              <a:cxn ang="0">
                <a:pos x="151" y="120"/>
              </a:cxn>
              <a:cxn ang="0">
                <a:pos x="157" y="122"/>
              </a:cxn>
              <a:cxn ang="0">
                <a:pos x="151" y="126"/>
              </a:cxn>
              <a:cxn ang="0">
                <a:pos x="149" y="128"/>
              </a:cxn>
              <a:cxn ang="0">
                <a:pos x="141" y="132"/>
              </a:cxn>
              <a:cxn ang="0">
                <a:pos x="131" y="136"/>
              </a:cxn>
              <a:cxn ang="0">
                <a:pos x="123" y="132"/>
              </a:cxn>
              <a:cxn ang="0">
                <a:pos x="115" y="132"/>
              </a:cxn>
              <a:cxn ang="0">
                <a:pos x="111" y="132"/>
              </a:cxn>
              <a:cxn ang="0">
                <a:pos x="103" y="132"/>
              </a:cxn>
              <a:cxn ang="0">
                <a:pos x="95" y="146"/>
              </a:cxn>
              <a:cxn ang="0">
                <a:pos x="83" y="146"/>
              </a:cxn>
              <a:cxn ang="0">
                <a:pos x="65" y="138"/>
              </a:cxn>
              <a:cxn ang="0">
                <a:pos x="57" y="142"/>
              </a:cxn>
              <a:cxn ang="0">
                <a:pos x="37" y="132"/>
              </a:cxn>
              <a:cxn ang="0">
                <a:pos x="43" y="110"/>
              </a:cxn>
              <a:cxn ang="0">
                <a:pos x="43" y="96"/>
              </a:cxn>
              <a:cxn ang="0">
                <a:pos x="45" y="96"/>
              </a:cxn>
              <a:cxn ang="0">
                <a:pos x="41" y="84"/>
              </a:cxn>
              <a:cxn ang="0">
                <a:pos x="31" y="68"/>
              </a:cxn>
              <a:cxn ang="0">
                <a:pos x="17" y="60"/>
              </a:cxn>
              <a:cxn ang="0">
                <a:pos x="2" y="52"/>
              </a:cxn>
              <a:cxn ang="0">
                <a:pos x="4" y="48"/>
              </a:cxn>
              <a:cxn ang="0">
                <a:pos x="4" y="46"/>
              </a:cxn>
              <a:cxn ang="0">
                <a:pos x="2" y="44"/>
              </a:cxn>
              <a:cxn ang="0">
                <a:pos x="16" y="40"/>
              </a:cxn>
              <a:cxn ang="0">
                <a:pos x="25" y="46"/>
              </a:cxn>
              <a:cxn ang="0">
                <a:pos x="35" y="44"/>
              </a:cxn>
              <a:cxn ang="0">
                <a:pos x="37" y="34"/>
              </a:cxn>
              <a:cxn ang="0">
                <a:pos x="39" y="24"/>
              </a:cxn>
              <a:cxn ang="0">
                <a:pos x="43" y="32"/>
              </a:cxn>
              <a:cxn ang="0">
                <a:pos x="57" y="32"/>
              </a:cxn>
              <a:cxn ang="0">
                <a:pos x="65" y="24"/>
              </a:cxn>
              <a:cxn ang="0">
                <a:pos x="77" y="16"/>
              </a:cxn>
              <a:cxn ang="0">
                <a:pos x="91" y="0"/>
              </a:cxn>
            </a:cxnLst>
            <a:rect l="0" t="0" r="r" b="b"/>
            <a:pathLst>
              <a:path w="157" h="148">
                <a:moveTo>
                  <a:pt x="91" y="0"/>
                </a:moveTo>
                <a:lnTo>
                  <a:pt x="91" y="6"/>
                </a:lnTo>
                <a:lnTo>
                  <a:pt x="95" y="6"/>
                </a:lnTo>
                <a:lnTo>
                  <a:pt x="101" y="6"/>
                </a:lnTo>
                <a:lnTo>
                  <a:pt x="101" y="10"/>
                </a:lnTo>
                <a:lnTo>
                  <a:pt x="105" y="12"/>
                </a:lnTo>
                <a:lnTo>
                  <a:pt x="115" y="20"/>
                </a:lnTo>
                <a:lnTo>
                  <a:pt x="117" y="16"/>
                </a:lnTo>
                <a:lnTo>
                  <a:pt x="119" y="24"/>
                </a:lnTo>
                <a:lnTo>
                  <a:pt x="127" y="26"/>
                </a:lnTo>
                <a:lnTo>
                  <a:pt x="131" y="26"/>
                </a:lnTo>
                <a:lnTo>
                  <a:pt x="135" y="26"/>
                </a:lnTo>
                <a:lnTo>
                  <a:pt x="139" y="26"/>
                </a:lnTo>
                <a:lnTo>
                  <a:pt x="151" y="34"/>
                </a:lnTo>
                <a:lnTo>
                  <a:pt x="157" y="36"/>
                </a:lnTo>
                <a:lnTo>
                  <a:pt x="153" y="44"/>
                </a:lnTo>
                <a:lnTo>
                  <a:pt x="151" y="54"/>
                </a:lnTo>
                <a:lnTo>
                  <a:pt x="151" y="60"/>
                </a:lnTo>
                <a:lnTo>
                  <a:pt x="147" y="62"/>
                </a:lnTo>
                <a:lnTo>
                  <a:pt x="147" y="68"/>
                </a:lnTo>
                <a:lnTo>
                  <a:pt x="141" y="74"/>
                </a:lnTo>
                <a:lnTo>
                  <a:pt x="135" y="80"/>
                </a:lnTo>
                <a:lnTo>
                  <a:pt x="135" y="84"/>
                </a:lnTo>
                <a:lnTo>
                  <a:pt x="139" y="80"/>
                </a:lnTo>
                <a:lnTo>
                  <a:pt x="143" y="84"/>
                </a:lnTo>
                <a:lnTo>
                  <a:pt x="147" y="88"/>
                </a:lnTo>
                <a:lnTo>
                  <a:pt x="143" y="90"/>
                </a:lnTo>
                <a:lnTo>
                  <a:pt x="147" y="102"/>
                </a:lnTo>
                <a:lnTo>
                  <a:pt x="143" y="102"/>
                </a:lnTo>
                <a:lnTo>
                  <a:pt x="147" y="106"/>
                </a:lnTo>
                <a:lnTo>
                  <a:pt x="147" y="118"/>
                </a:lnTo>
                <a:lnTo>
                  <a:pt x="151" y="120"/>
                </a:lnTo>
                <a:lnTo>
                  <a:pt x="157" y="120"/>
                </a:lnTo>
                <a:lnTo>
                  <a:pt x="157" y="122"/>
                </a:lnTo>
                <a:lnTo>
                  <a:pt x="153" y="126"/>
                </a:lnTo>
                <a:lnTo>
                  <a:pt x="151" y="126"/>
                </a:lnTo>
                <a:lnTo>
                  <a:pt x="149" y="126"/>
                </a:lnTo>
                <a:lnTo>
                  <a:pt x="149" y="128"/>
                </a:lnTo>
                <a:lnTo>
                  <a:pt x="147" y="128"/>
                </a:lnTo>
                <a:lnTo>
                  <a:pt x="141" y="132"/>
                </a:lnTo>
                <a:lnTo>
                  <a:pt x="141" y="136"/>
                </a:lnTo>
                <a:lnTo>
                  <a:pt x="131" y="136"/>
                </a:lnTo>
                <a:lnTo>
                  <a:pt x="125" y="136"/>
                </a:lnTo>
                <a:lnTo>
                  <a:pt x="123" y="132"/>
                </a:lnTo>
                <a:lnTo>
                  <a:pt x="117" y="132"/>
                </a:lnTo>
                <a:lnTo>
                  <a:pt x="115" y="132"/>
                </a:lnTo>
                <a:lnTo>
                  <a:pt x="113" y="128"/>
                </a:lnTo>
                <a:lnTo>
                  <a:pt x="111" y="132"/>
                </a:lnTo>
                <a:lnTo>
                  <a:pt x="109" y="128"/>
                </a:lnTo>
                <a:lnTo>
                  <a:pt x="103" y="132"/>
                </a:lnTo>
                <a:lnTo>
                  <a:pt x="95" y="136"/>
                </a:lnTo>
                <a:lnTo>
                  <a:pt x="95" y="146"/>
                </a:lnTo>
                <a:lnTo>
                  <a:pt x="91" y="148"/>
                </a:lnTo>
                <a:lnTo>
                  <a:pt x="83" y="146"/>
                </a:lnTo>
                <a:lnTo>
                  <a:pt x="75" y="142"/>
                </a:lnTo>
                <a:lnTo>
                  <a:pt x="65" y="138"/>
                </a:lnTo>
                <a:lnTo>
                  <a:pt x="65" y="144"/>
                </a:lnTo>
                <a:lnTo>
                  <a:pt x="57" y="142"/>
                </a:lnTo>
                <a:lnTo>
                  <a:pt x="41" y="136"/>
                </a:lnTo>
                <a:lnTo>
                  <a:pt x="37" y="132"/>
                </a:lnTo>
                <a:lnTo>
                  <a:pt x="41" y="112"/>
                </a:lnTo>
                <a:lnTo>
                  <a:pt x="43" y="110"/>
                </a:lnTo>
                <a:lnTo>
                  <a:pt x="41" y="108"/>
                </a:lnTo>
                <a:lnTo>
                  <a:pt x="43" y="96"/>
                </a:lnTo>
                <a:lnTo>
                  <a:pt x="47" y="102"/>
                </a:lnTo>
                <a:lnTo>
                  <a:pt x="45" y="96"/>
                </a:lnTo>
                <a:lnTo>
                  <a:pt x="41" y="94"/>
                </a:lnTo>
                <a:lnTo>
                  <a:pt x="41" y="84"/>
                </a:lnTo>
                <a:lnTo>
                  <a:pt x="31" y="74"/>
                </a:lnTo>
                <a:lnTo>
                  <a:pt x="31" y="68"/>
                </a:lnTo>
                <a:lnTo>
                  <a:pt x="25" y="62"/>
                </a:lnTo>
                <a:lnTo>
                  <a:pt x="17" y="60"/>
                </a:lnTo>
                <a:lnTo>
                  <a:pt x="6" y="58"/>
                </a:lnTo>
                <a:lnTo>
                  <a:pt x="2" y="52"/>
                </a:lnTo>
                <a:lnTo>
                  <a:pt x="4" y="50"/>
                </a:lnTo>
                <a:lnTo>
                  <a:pt x="4" y="48"/>
                </a:lnTo>
                <a:lnTo>
                  <a:pt x="6" y="48"/>
                </a:lnTo>
                <a:lnTo>
                  <a:pt x="4" y="46"/>
                </a:lnTo>
                <a:lnTo>
                  <a:pt x="0" y="48"/>
                </a:lnTo>
                <a:lnTo>
                  <a:pt x="2" y="44"/>
                </a:lnTo>
                <a:lnTo>
                  <a:pt x="8" y="40"/>
                </a:lnTo>
                <a:lnTo>
                  <a:pt x="16" y="40"/>
                </a:lnTo>
                <a:lnTo>
                  <a:pt x="19" y="40"/>
                </a:lnTo>
                <a:lnTo>
                  <a:pt x="25" y="46"/>
                </a:lnTo>
                <a:lnTo>
                  <a:pt x="29" y="44"/>
                </a:lnTo>
                <a:lnTo>
                  <a:pt x="35" y="44"/>
                </a:lnTo>
                <a:lnTo>
                  <a:pt x="39" y="44"/>
                </a:lnTo>
                <a:lnTo>
                  <a:pt x="37" y="34"/>
                </a:lnTo>
                <a:lnTo>
                  <a:pt x="35" y="24"/>
                </a:lnTo>
                <a:lnTo>
                  <a:pt x="39" y="24"/>
                </a:lnTo>
                <a:lnTo>
                  <a:pt x="43" y="24"/>
                </a:lnTo>
                <a:lnTo>
                  <a:pt x="43" y="32"/>
                </a:lnTo>
                <a:lnTo>
                  <a:pt x="47" y="32"/>
                </a:lnTo>
                <a:lnTo>
                  <a:pt x="57" y="32"/>
                </a:lnTo>
                <a:lnTo>
                  <a:pt x="57" y="26"/>
                </a:lnTo>
                <a:lnTo>
                  <a:pt x="65" y="24"/>
                </a:lnTo>
                <a:lnTo>
                  <a:pt x="75" y="20"/>
                </a:lnTo>
                <a:lnTo>
                  <a:pt x="77" y="16"/>
                </a:lnTo>
                <a:lnTo>
                  <a:pt x="77" y="6"/>
                </a:lnTo>
                <a:lnTo>
                  <a:pt x="91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3994815" y="3446631"/>
            <a:ext cx="274865" cy="244842"/>
          </a:xfrm>
          <a:custGeom>
            <a:avLst/>
            <a:gdLst/>
            <a:ahLst/>
            <a:cxnLst>
              <a:cxn ang="0">
                <a:pos x="91" y="6"/>
              </a:cxn>
              <a:cxn ang="0">
                <a:pos x="101" y="6"/>
              </a:cxn>
              <a:cxn ang="0">
                <a:pos x="105" y="12"/>
              </a:cxn>
              <a:cxn ang="0">
                <a:pos x="117" y="16"/>
              </a:cxn>
              <a:cxn ang="0">
                <a:pos x="127" y="26"/>
              </a:cxn>
              <a:cxn ang="0">
                <a:pos x="135" y="26"/>
              </a:cxn>
              <a:cxn ang="0">
                <a:pos x="151" y="34"/>
              </a:cxn>
              <a:cxn ang="0">
                <a:pos x="153" y="44"/>
              </a:cxn>
              <a:cxn ang="0">
                <a:pos x="151" y="60"/>
              </a:cxn>
              <a:cxn ang="0">
                <a:pos x="147" y="68"/>
              </a:cxn>
              <a:cxn ang="0">
                <a:pos x="135" y="80"/>
              </a:cxn>
              <a:cxn ang="0">
                <a:pos x="139" y="80"/>
              </a:cxn>
              <a:cxn ang="0">
                <a:pos x="147" y="88"/>
              </a:cxn>
              <a:cxn ang="0">
                <a:pos x="147" y="102"/>
              </a:cxn>
              <a:cxn ang="0">
                <a:pos x="147" y="106"/>
              </a:cxn>
              <a:cxn ang="0">
                <a:pos x="151" y="120"/>
              </a:cxn>
              <a:cxn ang="0">
                <a:pos x="157" y="122"/>
              </a:cxn>
              <a:cxn ang="0">
                <a:pos x="151" y="126"/>
              </a:cxn>
              <a:cxn ang="0">
                <a:pos x="149" y="128"/>
              </a:cxn>
              <a:cxn ang="0">
                <a:pos x="141" y="132"/>
              </a:cxn>
              <a:cxn ang="0">
                <a:pos x="131" y="136"/>
              </a:cxn>
              <a:cxn ang="0">
                <a:pos x="123" y="132"/>
              </a:cxn>
              <a:cxn ang="0">
                <a:pos x="115" y="132"/>
              </a:cxn>
              <a:cxn ang="0">
                <a:pos x="111" y="132"/>
              </a:cxn>
              <a:cxn ang="0">
                <a:pos x="103" y="132"/>
              </a:cxn>
              <a:cxn ang="0">
                <a:pos x="95" y="146"/>
              </a:cxn>
              <a:cxn ang="0">
                <a:pos x="83" y="146"/>
              </a:cxn>
              <a:cxn ang="0">
                <a:pos x="65" y="138"/>
              </a:cxn>
              <a:cxn ang="0">
                <a:pos x="57" y="142"/>
              </a:cxn>
              <a:cxn ang="0">
                <a:pos x="37" y="132"/>
              </a:cxn>
              <a:cxn ang="0">
                <a:pos x="43" y="110"/>
              </a:cxn>
              <a:cxn ang="0">
                <a:pos x="43" y="96"/>
              </a:cxn>
              <a:cxn ang="0">
                <a:pos x="45" y="96"/>
              </a:cxn>
              <a:cxn ang="0">
                <a:pos x="41" y="84"/>
              </a:cxn>
              <a:cxn ang="0">
                <a:pos x="31" y="68"/>
              </a:cxn>
              <a:cxn ang="0">
                <a:pos x="17" y="60"/>
              </a:cxn>
              <a:cxn ang="0">
                <a:pos x="2" y="52"/>
              </a:cxn>
              <a:cxn ang="0">
                <a:pos x="4" y="48"/>
              </a:cxn>
              <a:cxn ang="0">
                <a:pos x="4" y="46"/>
              </a:cxn>
              <a:cxn ang="0">
                <a:pos x="2" y="44"/>
              </a:cxn>
              <a:cxn ang="0">
                <a:pos x="16" y="40"/>
              </a:cxn>
              <a:cxn ang="0">
                <a:pos x="25" y="46"/>
              </a:cxn>
              <a:cxn ang="0">
                <a:pos x="35" y="44"/>
              </a:cxn>
              <a:cxn ang="0">
                <a:pos x="37" y="34"/>
              </a:cxn>
              <a:cxn ang="0">
                <a:pos x="39" y="24"/>
              </a:cxn>
              <a:cxn ang="0">
                <a:pos x="43" y="32"/>
              </a:cxn>
              <a:cxn ang="0">
                <a:pos x="57" y="32"/>
              </a:cxn>
              <a:cxn ang="0">
                <a:pos x="65" y="24"/>
              </a:cxn>
              <a:cxn ang="0">
                <a:pos x="77" y="16"/>
              </a:cxn>
              <a:cxn ang="0">
                <a:pos x="91" y="0"/>
              </a:cxn>
            </a:cxnLst>
            <a:rect l="0" t="0" r="r" b="b"/>
            <a:pathLst>
              <a:path w="157" h="148">
                <a:moveTo>
                  <a:pt x="91" y="0"/>
                </a:moveTo>
                <a:lnTo>
                  <a:pt x="91" y="6"/>
                </a:lnTo>
                <a:lnTo>
                  <a:pt x="95" y="6"/>
                </a:lnTo>
                <a:lnTo>
                  <a:pt x="101" y="6"/>
                </a:lnTo>
                <a:lnTo>
                  <a:pt x="101" y="10"/>
                </a:lnTo>
                <a:lnTo>
                  <a:pt x="105" y="12"/>
                </a:lnTo>
                <a:lnTo>
                  <a:pt x="115" y="20"/>
                </a:lnTo>
                <a:lnTo>
                  <a:pt x="117" y="16"/>
                </a:lnTo>
                <a:lnTo>
                  <a:pt x="119" y="24"/>
                </a:lnTo>
                <a:lnTo>
                  <a:pt x="127" y="26"/>
                </a:lnTo>
                <a:lnTo>
                  <a:pt x="131" y="26"/>
                </a:lnTo>
                <a:lnTo>
                  <a:pt x="135" y="26"/>
                </a:lnTo>
                <a:lnTo>
                  <a:pt x="139" y="26"/>
                </a:lnTo>
                <a:lnTo>
                  <a:pt x="151" y="34"/>
                </a:lnTo>
                <a:lnTo>
                  <a:pt x="157" y="36"/>
                </a:lnTo>
                <a:lnTo>
                  <a:pt x="153" y="44"/>
                </a:lnTo>
                <a:lnTo>
                  <a:pt x="151" y="54"/>
                </a:lnTo>
                <a:lnTo>
                  <a:pt x="151" y="60"/>
                </a:lnTo>
                <a:lnTo>
                  <a:pt x="147" y="62"/>
                </a:lnTo>
                <a:lnTo>
                  <a:pt x="147" y="68"/>
                </a:lnTo>
                <a:lnTo>
                  <a:pt x="141" y="74"/>
                </a:lnTo>
                <a:lnTo>
                  <a:pt x="135" y="80"/>
                </a:lnTo>
                <a:lnTo>
                  <a:pt x="135" y="84"/>
                </a:lnTo>
                <a:lnTo>
                  <a:pt x="139" y="80"/>
                </a:lnTo>
                <a:lnTo>
                  <a:pt x="143" y="84"/>
                </a:lnTo>
                <a:lnTo>
                  <a:pt x="147" y="88"/>
                </a:lnTo>
                <a:lnTo>
                  <a:pt x="143" y="90"/>
                </a:lnTo>
                <a:lnTo>
                  <a:pt x="147" y="102"/>
                </a:lnTo>
                <a:lnTo>
                  <a:pt x="143" y="102"/>
                </a:lnTo>
                <a:lnTo>
                  <a:pt x="147" y="106"/>
                </a:lnTo>
                <a:lnTo>
                  <a:pt x="147" y="118"/>
                </a:lnTo>
                <a:lnTo>
                  <a:pt x="151" y="120"/>
                </a:lnTo>
                <a:lnTo>
                  <a:pt x="157" y="120"/>
                </a:lnTo>
                <a:lnTo>
                  <a:pt x="157" y="122"/>
                </a:lnTo>
                <a:lnTo>
                  <a:pt x="153" y="126"/>
                </a:lnTo>
                <a:lnTo>
                  <a:pt x="151" y="126"/>
                </a:lnTo>
                <a:lnTo>
                  <a:pt x="149" y="126"/>
                </a:lnTo>
                <a:lnTo>
                  <a:pt x="149" y="128"/>
                </a:lnTo>
                <a:lnTo>
                  <a:pt x="147" y="128"/>
                </a:lnTo>
                <a:lnTo>
                  <a:pt x="141" y="132"/>
                </a:lnTo>
                <a:lnTo>
                  <a:pt x="141" y="136"/>
                </a:lnTo>
                <a:lnTo>
                  <a:pt x="131" y="136"/>
                </a:lnTo>
                <a:lnTo>
                  <a:pt x="125" y="136"/>
                </a:lnTo>
                <a:lnTo>
                  <a:pt x="123" y="132"/>
                </a:lnTo>
                <a:lnTo>
                  <a:pt x="117" y="132"/>
                </a:lnTo>
                <a:lnTo>
                  <a:pt x="115" y="132"/>
                </a:lnTo>
                <a:lnTo>
                  <a:pt x="113" y="128"/>
                </a:lnTo>
                <a:lnTo>
                  <a:pt x="111" y="132"/>
                </a:lnTo>
                <a:lnTo>
                  <a:pt x="109" y="128"/>
                </a:lnTo>
                <a:lnTo>
                  <a:pt x="103" y="132"/>
                </a:lnTo>
                <a:lnTo>
                  <a:pt x="95" y="136"/>
                </a:lnTo>
                <a:lnTo>
                  <a:pt x="95" y="146"/>
                </a:lnTo>
                <a:lnTo>
                  <a:pt x="91" y="148"/>
                </a:lnTo>
                <a:lnTo>
                  <a:pt x="83" y="146"/>
                </a:lnTo>
                <a:lnTo>
                  <a:pt x="75" y="142"/>
                </a:lnTo>
                <a:lnTo>
                  <a:pt x="65" y="138"/>
                </a:lnTo>
                <a:lnTo>
                  <a:pt x="65" y="144"/>
                </a:lnTo>
                <a:lnTo>
                  <a:pt x="57" y="142"/>
                </a:lnTo>
                <a:lnTo>
                  <a:pt x="41" y="136"/>
                </a:lnTo>
                <a:lnTo>
                  <a:pt x="37" y="132"/>
                </a:lnTo>
                <a:lnTo>
                  <a:pt x="41" y="112"/>
                </a:lnTo>
                <a:lnTo>
                  <a:pt x="43" y="110"/>
                </a:lnTo>
                <a:lnTo>
                  <a:pt x="41" y="108"/>
                </a:lnTo>
                <a:lnTo>
                  <a:pt x="43" y="96"/>
                </a:lnTo>
                <a:lnTo>
                  <a:pt x="47" y="102"/>
                </a:lnTo>
                <a:lnTo>
                  <a:pt x="45" y="96"/>
                </a:lnTo>
                <a:lnTo>
                  <a:pt x="41" y="94"/>
                </a:lnTo>
                <a:lnTo>
                  <a:pt x="41" y="84"/>
                </a:lnTo>
                <a:lnTo>
                  <a:pt x="31" y="74"/>
                </a:lnTo>
                <a:lnTo>
                  <a:pt x="31" y="68"/>
                </a:lnTo>
                <a:lnTo>
                  <a:pt x="25" y="62"/>
                </a:lnTo>
                <a:lnTo>
                  <a:pt x="17" y="60"/>
                </a:lnTo>
                <a:lnTo>
                  <a:pt x="6" y="58"/>
                </a:lnTo>
                <a:lnTo>
                  <a:pt x="2" y="52"/>
                </a:lnTo>
                <a:lnTo>
                  <a:pt x="4" y="50"/>
                </a:lnTo>
                <a:lnTo>
                  <a:pt x="4" y="48"/>
                </a:lnTo>
                <a:lnTo>
                  <a:pt x="6" y="48"/>
                </a:lnTo>
                <a:lnTo>
                  <a:pt x="4" y="46"/>
                </a:lnTo>
                <a:lnTo>
                  <a:pt x="0" y="48"/>
                </a:lnTo>
                <a:lnTo>
                  <a:pt x="2" y="44"/>
                </a:lnTo>
                <a:lnTo>
                  <a:pt x="8" y="40"/>
                </a:lnTo>
                <a:lnTo>
                  <a:pt x="16" y="40"/>
                </a:lnTo>
                <a:lnTo>
                  <a:pt x="19" y="40"/>
                </a:lnTo>
                <a:lnTo>
                  <a:pt x="25" y="46"/>
                </a:lnTo>
                <a:lnTo>
                  <a:pt x="29" y="44"/>
                </a:lnTo>
                <a:lnTo>
                  <a:pt x="35" y="44"/>
                </a:lnTo>
                <a:lnTo>
                  <a:pt x="39" y="44"/>
                </a:lnTo>
                <a:lnTo>
                  <a:pt x="37" y="34"/>
                </a:lnTo>
                <a:lnTo>
                  <a:pt x="35" y="24"/>
                </a:lnTo>
                <a:lnTo>
                  <a:pt x="39" y="24"/>
                </a:lnTo>
                <a:lnTo>
                  <a:pt x="43" y="24"/>
                </a:lnTo>
                <a:lnTo>
                  <a:pt x="43" y="32"/>
                </a:lnTo>
                <a:lnTo>
                  <a:pt x="47" y="32"/>
                </a:lnTo>
                <a:lnTo>
                  <a:pt x="57" y="32"/>
                </a:lnTo>
                <a:lnTo>
                  <a:pt x="57" y="26"/>
                </a:lnTo>
                <a:lnTo>
                  <a:pt x="65" y="24"/>
                </a:lnTo>
                <a:lnTo>
                  <a:pt x="75" y="20"/>
                </a:lnTo>
                <a:lnTo>
                  <a:pt x="77" y="16"/>
                </a:lnTo>
                <a:lnTo>
                  <a:pt x="77" y="6"/>
                </a:lnTo>
                <a:lnTo>
                  <a:pt x="91" y="0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3973806" y="3210061"/>
            <a:ext cx="159317" cy="269657"/>
          </a:xfrm>
          <a:custGeom>
            <a:avLst/>
            <a:gdLst/>
            <a:ahLst/>
            <a:cxnLst>
              <a:cxn ang="0">
                <a:pos x="2" y="159"/>
              </a:cxn>
              <a:cxn ang="0">
                <a:pos x="16" y="145"/>
              </a:cxn>
              <a:cxn ang="0">
                <a:pos x="31" y="141"/>
              </a:cxn>
              <a:cxn ang="0">
                <a:pos x="29" y="139"/>
              </a:cxn>
              <a:cxn ang="0">
                <a:pos x="18" y="133"/>
              </a:cxn>
              <a:cxn ang="0">
                <a:pos x="8" y="129"/>
              </a:cxn>
              <a:cxn ang="0">
                <a:pos x="20" y="114"/>
              </a:cxn>
              <a:cxn ang="0">
                <a:pos x="14" y="110"/>
              </a:cxn>
              <a:cxn ang="0">
                <a:pos x="26" y="106"/>
              </a:cxn>
              <a:cxn ang="0">
                <a:pos x="33" y="102"/>
              </a:cxn>
              <a:cxn ang="0">
                <a:pos x="33" y="90"/>
              </a:cxn>
              <a:cxn ang="0">
                <a:pos x="28" y="82"/>
              </a:cxn>
              <a:cxn ang="0">
                <a:pos x="31" y="72"/>
              </a:cxn>
              <a:cxn ang="0">
                <a:pos x="20" y="76"/>
              </a:cxn>
              <a:cxn ang="0">
                <a:pos x="8" y="76"/>
              </a:cxn>
              <a:cxn ang="0">
                <a:pos x="14" y="60"/>
              </a:cxn>
              <a:cxn ang="0">
                <a:pos x="6" y="54"/>
              </a:cxn>
              <a:cxn ang="0">
                <a:pos x="4" y="58"/>
              </a:cxn>
              <a:cxn ang="0">
                <a:pos x="8" y="40"/>
              </a:cxn>
              <a:cxn ang="0">
                <a:pos x="0" y="36"/>
              </a:cxn>
              <a:cxn ang="0">
                <a:pos x="6" y="24"/>
              </a:cxn>
              <a:cxn ang="0">
                <a:pos x="4" y="14"/>
              </a:cxn>
              <a:cxn ang="0">
                <a:pos x="8" y="8"/>
              </a:cxn>
              <a:cxn ang="0">
                <a:pos x="14" y="0"/>
              </a:cxn>
              <a:cxn ang="0">
                <a:pos x="33" y="0"/>
              </a:cxn>
              <a:cxn ang="0">
                <a:pos x="26" y="12"/>
              </a:cxn>
              <a:cxn ang="0">
                <a:pos x="22" y="22"/>
              </a:cxn>
              <a:cxn ang="0">
                <a:pos x="47" y="20"/>
              </a:cxn>
              <a:cxn ang="0">
                <a:pos x="43" y="32"/>
              </a:cxn>
              <a:cxn ang="0">
                <a:pos x="37" y="48"/>
              </a:cxn>
              <a:cxn ang="0">
                <a:pos x="28" y="50"/>
              </a:cxn>
              <a:cxn ang="0">
                <a:pos x="39" y="54"/>
              </a:cxn>
              <a:cxn ang="0">
                <a:pos x="59" y="80"/>
              </a:cxn>
              <a:cxn ang="0">
                <a:pos x="73" y="98"/>
              </a:cxn>
              <a:cxn ang="0">
                <a:pos x="75" y="108"/>
              </a:cxn>
              <a:cxn ang="0">
                <a:pos x="75" y="116"/>
              </a:cxn>
              <a:cxn ang="0">
                <a:pos x="81" y="110"/>
              </a:cxn>
              <a:cxn ang="0">
                <a:pos x="87" y="129"/>
              </a:cxn>
              <a:cxn ang="0">
                <a:pos x="79" y="135"/>
              </a:cxn>
              <a:cxn ang="0">
                <a:pos x="87" y="141"/>
              </a:cxn>
              <a:cxn ang="0">
                <a:pos x="73" y="151"/>
              </a:cxn>
              <a:cxn ang="0">
                <a:pos x="57" y="149"/>
              </a:cxn>
              <a:cxn ang="0">
                <a:pos x="33" y="151"/>
              </a:cxn>
              <a:cxn ang="0">
                <a:pos x="26" y="157"/>
              </a:cxn>
              <a:cxn ang="0">
                <a:pos x="6" y="163"/>
              </a:cxn>
            </a:cxnLst>
            <a:rect l="0" t="0" r="r" b="b"/>
            <a:pathLst>
              <a:path w="91" h="163">
                <a:moveTo>
                  <a:pt x="6" y="163"/>
                </a:moveTo>
                <a:lnTo>
                  <a:pt x="2" y="159"/>
                </a:lnTo>
                <a:lnTo>
                  <a:pt x="8" y="155"/>
                </a:lnTo>
                <a:lnTo>
                  <a:pt x="16" y="145"/>
                </a:lnTo>
                <a:lnTo>
                  <a:pt x="20" y="141"/>
                </a:lnTo>
                <a:lnTo>
                  <a:pt x="31" y="141"/>
                </a:lnTo>
                <a:lnTo>
                  <a:pt x="37" y="133"/>
                </a:lnTo>
                <a:lnTo>
                  <a:pt x="29" y="139"/>
                </a:lnTo>
                <a:lnTo>
                  <a:pt x="20" y="133"/>
                </a:lnTo>
                <a:lnTo>
                  <a:pt x="18" y="133"/>
                </a:lnTo>
                <a:lnTo>
                  <a:pt x="12" y="133"/>
                </a:lnTo>
                <a:lnTo>
                  <a:pt x="8" y="129"/>
                </a:lnTo>
                <a:lnTo>
                  <a:pt x="20" y="119"/>
                </a:lnTo>
                <a:lnTo>
                  <a:pt x="20" y="114"/>
                </a:lnTo>
                <a:lnTo>
                  <a:pt x="18" y="114"/>
                </a:lnTo>
                <a:lnTo>
                  <a:pt x="14" y="110"/>
                </a:lnTo>
                <a:lnTo>
                  <a:pt x="18" y="108"/>
                </a:lnTo>
                <a:lnTo>
                  <a:pt x="26" y="106"/>
                </a:lnTo>
                <a:lnTo>
                  <a:pt x="33" y="104"/>
                </a:lnTo>
                <a:lnTo>
                  <a:pt x="33" y="102"/>
                </a:lnTo>
                <a:lnTo>
                  <a:pt x="33" y="94"/>
                </a:lnTo>
                <a:lnTo>
                  <a:pt x="33" y="90"/>
                </a:lnTo>
                <a:lnTo>
                  <a:pt x="31" y="90"/>
                </a:lnTo>
                <a:lnTo>
                  <a:pt x="28" y="82"/>
                </a:lnTo>
                <a:lnTo>
                  <a:pt x="28" y="78"/>
                </a:lnTo>
                <a:lnTo>
                  <a:pt x="31" y="72"/>
                </a:lnTo>
                <a:lnTo>
                  <a:pt x="28" y="72"/>
                </a:lnTo>
                <a:lnTo>
                  <a:pt x="20" y="76"/>
                </a:lnTo>
                <a:lnTo>
                  <a:pt x="14" y="80"/>
                </a:lnTo>
                <a:lnTo>
                  <a:pt x="8" y="76"/>
                </a:lnTo>
                <a:lnTo>
                  <a:pt x="16" y="62"/>
                </a:lnTo>
                <a:lnTo>
                  <a:pt x="14" y="60"/>
                </a:lnTo>
                <a:lnTo>
                  <a:pt x="14" y="54"/>
                </a:lnTo>
                <a:lnTo>
                  <a:pt x="6" y="54"/>
                </a:lnTo>
                <a:lnTo>
                  <a:pt x="4" y="66"/>
                </a:lnTo>
                <a:lnTo>
                  <a:pt x="4" y="58"/>
                </a:lnTo>
                <a:lnTo>
                  <a:pt x="4" y="46"/>
                </a:lnTo>
                <a:lnTo>
                  <a:pt x="8" y="40"/>
                </a:lnTo>
                <a:lnTo>
                  <a:pt x="4" y="42"/>
                </a:lnTo>
                <a:lnTo>
                  <a:pt x="0" y="36"/>
                </a:lnTo>
                <a:lnTo>
                  <a:pt x="4" y="32"/>
                </a:lnTo>
                <a:lnTo>
                  <a:pt x="6" y="24"/>
                </a:lnTo>
                <a:lnTo>
                  <a:pt x="2" y="24"/>
                </a:lnTo>
                <a:lnTo>
                  <a:pt x="4" y="14"/>
                </a:lnTo>
                <a:lnTo>
                  <a:pt x="8" y="14"/>
                </a:lnTo>
                <a:lnTo>
                  <a:pt x="8" y="8"/>
                </a:lnTo>
                <a:lnTo>
                  <a:pt x="12" y="8"/>
                </a:lnTo>
                <a:lnTo>
                  <a:pt x="14" y="0"/>
                </a:lnTo>
                <a:lnTo>
                  <a:pt x="26" y="4"/>
                </a:lnTo>
                <a:lnTo>
                  <a:pt x="33" y="0"/>
                </a:lnTo>
                <a:lnTo>
                  <a:pt x="33" y="6"/>
                </a:lnTo>
                <a:lnTo>
                  <a:pt x="26" y="12"/>
                </a:lnTo>
                <a:lnTo>
                  <a:pt x="26" y="18"/>
                </a:lnTo>
                <a:lnTo>
                  <a:pt x="22" y="22"/>
                </a:lnTo>
                <a:lnTo>
                  <a:pt x="29" y="20"/>
                </a:lnTo>
                <a:lnTo>
                  <a:pt x="47" y="20"/>
                </a:lnTo>
                <a:lnTo>
                  <a:pt x="49" y="24"/>
                </a:lnTo>
                <a:lnTo>
                  <a:pt x="43" y="32"/>
                </a:lnTo>
                <a:lnTo>
                  <a:pt x="33" y="44"/>
                </a:lnTo>
                <a:lnTo>
                  <a:pt x="37" y="48"/>
                </a:lnTo>
                <a:lnTo>
                  <a:pt x="33" y="50"/>
                </a:lnTo>
                <a:lnTo>
                  <a:pt x="28" y="50"/>
                </a:lnTo>
                <a:lnTo>
                  <a:pt x="29" y="54"/>
                </a:lnTo>
                <a:lnTo>
                  <a:pt x="39" y="54"/>
                </a:lnTo>
                <a:lnTo>
                  <a:pt x="51" y="66"/>
                </a:lnTo>
                <a:lnTo>
                  <a:pt x="59" y="80"/>
                </a:lnTo>
                <a:lnTo>
                  <a:pt x="67" y="90"/>
                </a:lnTo>
                <a:lnTo>
                  <a:pt x="73" y="98"/>
                </a:lnTo>
                <a:lnTo>
                  <a:pt x="67" y="98"/>
                </a:lnTo>
                <a:lnTo>
                  <a:pt x="75" y="108"/>
                </a:lnTo>
                <a:lnTo>
                  <a:pt x="69" y="110"/>
                </a:lnTo>
                <a:lnTo>
                  <a:pt x="75" y="116"/>
                </a:lnTo>
                <a:lnTo>
                  <a:pt x="77" y="110"/>
                </a:lnTo>
                <a:lnTo>
                  <a:pt x="81" y="110"/>
                </a:lnTo>
                <a:lnTo>
                  <a:pt x="91" y="118"/>
                </a:lnTo>
                <a:lnTo>
                  <a:pt x="87" y="129"/>
                </a:lnTo>
                <a:lnTo>
                  <a:pt x="81" y="131"/>
                </a:lnTo>
                <a:lnTo>
                  <a:pt x="79" y="135"/>
                </a:lnTo>
                <a:lnTo>
                  <a:pt x="77" y="135"/>
                </a:lnTo>
                <a:lnTo>
                  <a:pt x="87" y="141"/>
                </a:lnTo>
                <a:lnTo>
                  <a:pt x="79" y="149"/>
                </a:lnTo>
                <a:lnTo>
                  <a:pt x="73" y="151"/>
                </a:lnTo>
                <a:lnTo>
                  <a:pt x="63" y="149"/>
                </a:lnTo>
                <a:lnTo>
                  <a:pt x="57" y="149"/>
                </a:lnTo>
                <a:lnTo>
                  <a:pt x="47" y="151"/>
                </a:lnTo>
                <a:lnTo>
                  <a:pt x="33" y="151"/>
                </a:lnTo>
                <a:lnTo>
                  <a:pt x="28" y="153"/>
                </a:lnTo>
                <a:lnTo>
                  <a:pt x="26" y="157"/>
                </a:lnTo>
                <a:lnTo>
                  <a:pt x="18" y="157"/>
                </a:lnTo>
                <a:lnTo>
                  <a:pt x="6" y="1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>
            <a:off x="3973806" y="3210061"/>
            <a:ext cx="159317" cy="269657"/>
          </a:xfrm>
          <a:custGeom>
            <a:avLst/>
            <a:gdLst/>
            <a:ahLst/>
            <a:cxnLst>
              <a:cxn ang="0">
                <a:pos x="2" y="159"/>
              </a:cxn>
              <a:cxn ang="0">
                <a:pos x="16" y="145"/>
              </a:cxn>
              <a:cxn ang="0">
                <a:pos x="31" y="141"/>
              </a:cxn>
              <a:cxn ang="0">
                <a:pos x="29" y="139"/>
              </a:cxn>
              <a:cxn ang="0">
                <a:pos x="18" y="133"/>
              </a:cxn>
              <a:cxn ang="0">
                <a:pos x="8" y="129"/>
              </a:cxn>
              <a:cxn ang="0">
                <a:pos x="20" y="114"/>
              </a:cxn>
              <a:cxn ang="0">
                <a:pos x="14" y="110"/>
              </a:cxn>
              <a:cxn ang="0">
                <a:pos x="26" y="106"/>
              </a:cxn>
              <a:cxn ang="0">
                <a:pos x="33" y="102"/>
              </a:cxn>
              <a:cxn ang="0">
                <a:pos x="33" y="90"/>
              </a:cxn>
              <a:cxn ang="0">
                <a:pos x="28" y="82"/>
              </a:cxn>
              <a:cxn ang="0">
                <a:pos x="31" y="72"/>
              </a:cxn>
              <a:cxn ang="0">
                <a:pos x="20" y="76"/>
              </a:cxn>
              <a:cxn ang="0">
                <a:pos x="8" y="76"/>
              </a:cxn>
              <a:cxn ang="0">
                <a:pos x="14" y="60"/>
              </a:cxn>
              <a:cxn ang="0">
                <a:pos x="6" y="54"/>
              </a:cxn>
              <a:cxn ang="0">
                <a:pos x="4" y="58"/>
              </a:cxn>
              <a:cxn ang="0">
                <a:pos x="8" y="40"/>
              </a:cxn>
              <a:cxn ang="0">
                <a:pos x="0" y="36"/>
              </a:cxn>
              <a:cxn ang="0">
                <a:pos x="6" y="24"/>
              </a:cxn>
              <a:cxn ang="0">
                <a:pos x="4" y="14"/>
              </a:cxn>
              <a:cxn ang="0">
                <a:pos x="8" y="8"/>
              </a:cxn>
              <a:cxn ang="0">
                <a:pos x="14" y="0"/>
              </a:cxn>
              <a:cxn ang="0">
                <a:pos x="33" y="0"/>
              </a:cxn>
              <a:cxn ang="0">
                <a:pos x="26" y="12"/>
              </a:cxn>
              <a:cxn ang="0">
                <a:pos x="22" y="22"/>
              </a:cxn>
              <a:cxn ang="0">
                <a:pos x="47" y="20"/>
              </a:cxn>
              <a:cxn ang="0">
                <a:pos x="43" y="32"/>
              </a:cxn>
              <a:cxn ang="0">
                <a:pos x="37" y="48"/>
              </a:cxn>
              <a:cxn ang="0">
                <a:pos x="28" y="50"/>
              </a:cxn>
              <a:cxn ang="0">
                <a:pos x="39" y="54"/>
              </a:cxn>
              <a:cxn ang="0">
                <a:pos x="59" y="80"/>
              </a:cxn>
              <a:cxn ang="0">
                <a:pos x="73" y="98"/>
              </a:cxn>
              <a:cxn ang="0">
                <a:pos x="75" y="108"/>
              </a:cxn>
              <a:cxn ang="0">
                <a:pos x="75" y="116"/>
              </a:cxn>
              <a:cxn ang="0">
                <a:pos x="81" y="110"/>
              </a:cxn>
              <a:cxn ang="0">
                <a:pos x="87" y="129"/>
              </a:cxn>
              <a:cxn ang="0">
                <a:pos x="79" y="135"/>
              </a:cxn>
              <a:cxn ang="0">
                <a:pos x="87" y="141"/>
              </a:cxn>
              <a:cxn ang="0">
                <a:pos x="73" y="151"/>
              </a:cxn>
              <a:cxn ang="0">
                <a:pos x="57" y="149"/>
              </a:cxn>
              <a:cxn ang="0">
                <a:pos x="33" y="151"/>
              </a:cxn>
              <a:cxn ang="0">
                <a:pos x="26" y="157"/>
              </a:cxn>
              <a:cxn ang="0">
                <a:pos x="6" y="163"/>
              </a:cxn>
            </a:cxnLst>
            <a:rect l="0" t="0" r="r" b="b"/>
            <a:pathLst>
              <a:path w="91" h="163">
                <a:moveTo>
                  <a:pt x="6" y="163"/>
                </a:moveTo>
                <a:lnTo>
                  <a:pt x="2" y="159"/>
                </a:lnTo>
                <a:lnTo>
                  <a:pt x="8" y="155"/>
                </a:lnTo>
                <a:lnTo>
                  <a:pt x="16" y="145"/>
                </a:lnTo>
                <a:lnTo>
                  <a:pt x="20" y="141"/>
                </a:lnTo>
                <a:lnTo>
                  <a:pt x="31" y="141"/>
                </a:lnTo>
                <a:lnTo>
                  <a:pt x="37" y="133"/>
                </a:lnTo>
                <a:lnTo>
                  <a:pt x="29" y="139"/>
                </a:lnTo>
                <a:lnTo>
                  <a:pt x="20" y="133"/>
                </a:lnTo>
                <a:lnTo>
                  <a:pt x="18" y="133"/>
                </a:lnTo>
                <a:lnTo>
                  <a:pt x="12" y="133"/>
                </a:lnTo>
                <a:lnTo>
                  <a:pt x="8" y="129"/>
                </a:lnTo>
                <a:lnTo>
                  <a:pt x="20" y="119"/>
                </a:lnTo>
                <a:lnTo>
                  <a:pt x="20" y="114"/>
                </a:lnTo>
                <a:lnTo>
                  <a:pt x="18" y="114"/>
                </a:lnTo>
                <a:lnTo>
                  <a:pt x="14" y="110"/>
                </a:lnTo>
                <a:lnTo>
                  <a:pt x="18" y="108"/>
                </a:lnTo>
                <a:lnTo>
                  <a:pt x="26" y="106"/>
                </a:lnTo>
                <a:lnTo>
                  <a:pt x="33" y="104"/>
                </a:lnTo>
                <a:lnTo>
                  <a:pt x="33" y="102"/>
                </a:lnTo>
                <a:lnTo>
                  <a:pt x="33" y="94"/>
                </a:lnTo>
                <a:lnTo>
                  <a:pt x="33" y="90"/>
                </a:lnTo>
                <a:lnTo>
                  <a:pt x="31" y="90"/>
                </a:lnTo>
                <a:lnTo>
                  <a:pt x="28" y="82"/>
                </a:lnTo>
                <a:lnTo>
                  <a:pt x="28" y="78"/>
                </a:lnTo>
                <a:lnTo>
                  <a:pt x="31" y="72"/>
                </a:lnTo>
                <a:lnTo>
                  <a:pt x="28" y="72"/>
                </a:lnTo>
                <a:lnTo>
                  <a:pt x="20" y="76"/>
                </a:lnTo>
                <a:lnTo>
                  <a:pt x="14" y="80"/>
                </a:lnTo>
                <a:lnTo>
                  <a:pt x="8" y="76"/>
                </a:lnTo>
                <a:lnTo>
                  <a:pt x="16" y="62"/>
                </a:lnTo>
                <a:lnTo>
                  <a:pt x="14" y="60"/>
                </a:lnTo>
                <a:lnTo>
                  <a:pt x="14" y="54"/>
                </a:lnTo>
                <a:lnTo>
                  <a:pt x="6" y="54"/>
                </a:lnTo>
                <a:lnTo>
                  <a:pt x="4" y="66"/>
                </a:lnTo>
                <a:lnTo>
                  <a:pt x="4" y="58"/>
                </a:lnTo>
                <a:lnTo>
                  <a:pt x="4" y="46"/>
                </a:lnTo>
                <a:lnTo>
                  <a:pt x="8" y="40"/>
                </a:lnTo>
                <a:lnTo>
                  <a:pt x="4" y="42"/>
                </a:lnTo>
                <a:lnTo>
                  <a:pt x="0" y="36"/>
                </a:lnTo>
                <a:lnTo>
                  <a:pt x="4" y="32"/>
                </a:lnTo>
                <a:lnTo>
                  <a:pt x="6" y="24"/>
                </a:lnTo>
                <a:lnTo>
                  <a:pt x="2" y="24"/>
                </a:lnTo>
                <a:lnTo>
                  <a:pt x="4" y="14"/>
                </a:lnTo>
                <a:lnTo>
                  <a:pt x="8" y="14"/>
                </a:lnTo>
                <a:lnTo>
                  <a:pt x="8" y="8"/>
                </a:lnTo>
                <a:lnTo>
                  <a:pt x="12" y="8"/>
                </a:lnTo>
                <a:lnTo>
                  <a:pt x="14" y="0"/>
                </a:lnTo>
                <a:lnTo>
                  <a:pt x="26" y="4"/>
                </a:lnTo>
                <a:lnTo>
                  <a:pt x="33" y="0"/>
                </a:lnTo>
                <a:lnTo>
                  <a:pt x="33" y="6"/>
                </a:lnTo>
                <a:lnTo>
                  <a:pt x="26" y="12"/>
                </a:lnTo>
                <a:lnTo>
                  <a:pt x="26" y="18"/>
                </a:lnTo>
                <a:lnTo>
                  <a:pt x="22" y="22"/>
                </a:lnTo>
                <a:lnTo>
                  <a:pt x="29" y="20"/>
                </a:lnTo>
                <a:lnTo>
                  <a:pt x="47" y="20"/>
                </a:lnTo>
                <a:lnTo>
                  <a:pt x="49" y="24"/>
                </a:lnTo>
                <a:lnTo>
                  <a:pt x="43" y="32"/>
                </a:lnTo>
                <a:lnTo>
                  <a:pt x="33" y="44"/>
                </a:lnTo>
                <a:lnTo>
                  <a:pt x="37" y="48"/>
                </a:lnTo>
                <a:lnTo>
                  <a:pt x="33" y="50"/>
                </a:lnTo>
                <a:lnTo>
                  <a:pt x="28" y="50"/>
                </a:lnTo>
                <a:lnTo>
                  <a:pt x="29" y="54"/>
                </a:lnTo>
                <a:lnTo>
                  <a:pt x="39" y="54"/>
                </a:lnTo>
                <a:lnTo>
                  <a:pt x="51" y="66"/>
                </a:lnTo>
                <a:lnTo>
                  <a:pt x="59" y="80"/>
                </a:lnTo>
                <a:lnTo>
                  <a:pt x="67" y="90"/>
                </a:lnTo>
                <a:lnTo>
                  <a:pt x="73" y="98"/>
                </a:lnTo>
                <a:lnTo>
                  <a:pt x="67" y="98"/>
                </a:lnTo>
                <a:lnTo>
                  <a:pt x="75" y="108"/>
                </a:lnTo>
                <a:lnTo>
                  <a:pt x="69" y="110"/>
                </a:lnTo>
                <a:lnTo>
                  <a:pt x="75" y="116"/>
                </a:lnTo>
                <a:lnTo>
                  <a:pt x="77" y="110"/>
                </a:lnTo>
                <a:lnTo>
                  <a:pt x="81" y="110"/>
                </a:lnTo>
                <a:lnTo>
                  <a:pt x="91" y="118"/>
                </a:lnTo>
                <a:lnTo>
                  <a:pt x="87" y="129"/>
                </a:lnTo>
                <a:lnTo>
                  <a:pt x="81" y="131"/>
                </a:lnTo>
                <a:lnTo>
                  <a:pt x="79" y="135"/>
                </a:lnTo>
                <a:lnTo>
                  <a:pt x="77" y="135"/>
                </a:lnTo>
                <a:lnTo>
                  <a:pt x="87" y="141"/>
                </a:lnTo>
                <a:lnTo>
                  <a:pt x="79" y="149"/>
                </a:lnTo>
                <a:lnTo>
                  <a:pt x="73" y="151"/>
                </a:lnTo>
                <a:lnTo>
                  <a:pt x="63" y="149"/>
                </a:lnTo>
                <a:lnTo>
                  <a:pt x="57" y="149"/>
                </a:lnTo>
                <a:lnTo>
                  <a:pt x="47" y="151"/>
                </a:lnTo>
                <a:lnTo>
                  <a:pt x="33" y="151"/>
                </a:lnTo>
                <a:lnTo>
                  <a:pt x="28" y="153"/>
                </a:lnTo>
                <a:lnTo>
                  <a:pt x="26" y="157"/>
                </a:lnTo>
                <a:lnTo>
                  <a:pt x="18" y="157"/>
                </a:lnTo>
                <a:lnTo>
                  <a:pt x="6" y="1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3935290" y="3322556"/>
            <a:ext cx="49021" cy="36396"/>
          </a:xfrm>
          <a:custGeom>
            <a:avLst/>
            <a:gdLst/>
            <a:ahLst/>
            <a:cxnLst>
              <a:cxn ang="0">
                <a:pos x="6" y="4"/>
              </a:cxn>
              <a:cxn ang="0">
                <a:pos x="12" y="0"/>
              </a:cxn>
              <a:cxn ang="0">
                <a:pos x="16" y="0"/>
              </a:cxn>
              <a:cxn ang="0">
                <a:pos x="22" y="0"/>
              </a:cxn>
              <a:cxn ang="0">
                <a:pos x="26" y="8"/>
              </a:cxn>
              <a:cxn ang="0">
                <a:pos x="24" y="12"/>
              </a:cxn>
              <a:cxn ang="0">
                <a:pos x="26" y="12"/>
              </a:cxn>
              <a:cxn ang="0">
                <a:pos x="28" y="16"/>
              </a:cxn>
              <a:cxn ang="0">
                <a:pos x="22" y="22"/>
              </a:cxn>
              <a:cxn ang="0">
                <a:pos x="16" y="18"/>
              </a:cxn>
              <a:cxn ang="0">
                <a:pos x="14" y="22"/>
              </a:cxn>
              <a:cxn ang="0">
                <a:pos x="8" y="14"/>
              </a:cxn>
              <a:cxn ang="0">
                <a:pos x="6" y="14"/>
              </a:cxn>
              <a:cxn ang="0">
                <a:pos x="6" y="16"/>
              </a:cxn>
              <a:cxn ang="0">
                <a:pos x="4" y="18"/>
              </a:cxn>
              <a:cxn ang="0">
                <a:pos x="2" y="16"/>
              </a:cxn>
              <a:cxn ang="0">
                <a:pos x="0" y="14"/>
              </a:cxn>
              <a:cxn ang="0">
                <a:pos x="0" y="12"/>
              </a:cxn>
              <a:cxn ang="0">
                <a:pos x="0" y="8"/>
              </a:cxn>
              <a:cxn ang="0">
                <a:pos x="6" y="4"/>
              </a:cxn>
            </a:cxnLst>
            <a:rect l="0" t="0" r="r" b="b"/>
            <a:pathLst>
              <a:path w="28" h="22">
                <a:moveTo>
                  <a:pt x="6" y="4"/>
                </a:moveTo>
                <a:lnTo>
                  <a:pt x="12" y="0"/>
                </a:lnTo>
                <a:lnTo>
                  <a:pt x="16" y="0"/>
                </a:lnTo>
                <a:lnTo>
                  <a:pt x="22" y="0"/>
                </a:lnTo>
                <a:lnTo>
                  <a:pt x="26" y="8"/>
                </a:lnTo>
                <a:lnTo>
                  <a:pt x="24" y="12"/>
                </a:lnTo>
                <a:lnTo>
                  <a:pt x="26" y="12"/>
                </a:lnTo>
                <a:lnTo>
                  <a:pt x="28" y="16"/>
                </a:lnTo>
                <a:lnTo>
                  <a:pt x="22" y="22"/>
                </a:lnTo>
                <a:lnTo>
                  <a:pt x="16" y="18"/>
                </a:lnTo>
                <a:lnTo>
                  <a:pt x="14" y="22"/>
                </a:lnTo>
                <a:lnTo>
                  <a:pt x="8" y="14"/>
                </a:lnTo>
                <a:lnTo>
                  <a:pt x="6" y="14"/>
                </a:lnTo>
                <a:lnTo>
                  <a:pt x="6" y="16"/>
                </a:lnTo>
                <a:lnTo>
                  <a:pt x="4" y="18"/>
                </a:lnTo>
                <a:lnTo>
                  <a:pt x="2" y="16"/>
                </a:lnTo>
                <a:lnTo>
                  <a:pt x="0" y="14"/>
                </a:lnTo>
                <a:lnTo>
                  <a:pt x="0" y="12"/>
                </a:lnTo>
                <a:lnTo>
                  <a:pt x="0" y="8"/>
                </a:lnTo>
                <a:lnTo>
                  <a:pt x="6" y="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4" name="Freeform 25"/>
          <p:cNvSpPr>
            <a:spLocks/>
          </p:cNvSpPr>
          <p:nvPr/>
        </p:nvSpPr>
        <p:spPr bwMode="auto">
          <a:xfrm>
            <a:off x="3949296" y="3216678"/>
            <a:ext cx="17508" cy="23161"/>
          </a:xfrm>
          <a:custGeom>
            <a:avLst/>
            <a:gdLst/>
            <a:ahLst/>
            <a:cxnLst>
              <a:cxn ang="0">
                <a:pos x="4" y="14"/>
              </a:cxn>
              <a:cxn ang="0">
                <a:pos x="0" y="10"/>
              </a:cxn>
              <a:cxn ang="0">
                <a:pos x="4" y="10"/>
              </a:cxn>
              <a:cxn ang="0">
                <a:pos x="0" y="8"/>
              </a:cxn>
              <a:cxn ang="0">
                <a:pos x="4" y="6"/>
              </a:cxn>
              <a:cxn ang="0">
                <a:pos x="6" y="6"/>
              </a:cxn>
              <a:cxn ang="0">
                <a:pos x="6" y="4"/>
              </a:cxn>
              <a:cxn ang="0">
                <a:pos x="10" y="0"/>
              </a:cxn>
              <a:cxn ang="0">
                <a:pos x="10" y="4"/>
              </a:cxn>
              <a:cxn ang="0">
                <a:pos x="8" y="6"/>
              </a:cxn>
              <a:cxn ang="0">
                <a:pos x="8" y="8"/>
              </a:cxn>
              <a:cxn ang="0">
                <a:pos x="8" y="10"/>
              </a:cxn>
              <a:cxn ang="0">
                <a:pos x="4" y="14"/>
              </a:cxn>
            </a:cxnLst>
            <a:rect l="0" t="0" r="r" b="b"/>
            <a:pathLst>
              <a:path w="10" h="14">
                <a:moveTo>
                  <a:pt x="4" y="14"/>
                </a:moveTo>
                <a:lnTo>
                  <a:pt x="0" y="10"/>
                </a:lnTo>
                <a:lnTo>
                  <a:pt x="4" y="10"/>
                </a:lnTo>
                <a:lnTo>
                  <a:pt x="0" y="8"/>
                </a:lnTo>
                <a:lnTo>
                  <a:pt x="4" y="6"/>
                </a:lnTo>
                <a:lnTo>
                  <a:pt x="6" y="6"/>
                </a:lnTo>
                <a:lnTo>
                  <a:pt x="6" y="4"/>
                </a:lnTo>
                <a:lnTo>
                  <a:pt x="10" y="0"/>
                </a:lnTo>
                <a:lnTo>
                  <a:pt x="10" y="4"/>
                </a:lnTo>
                <a:lnTo>
                  <a:pt x="8" y="6"/>
                </a:lnTo>
                <a:lnTo>
                  <a:pt x="8" y="8"/>
                </a:lnTo>
                <a:lnTo>
                  <a:pt x="8" y="10"/>
                </a:lnTo>
                <a:lnTo>
                  <a:pt x="4" y="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4063094" y="3143888"/>
            <a:ext cx="10505" cy="23161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6"/>
              </a:cxn>
              <a:cxn ang="0">
                <a:pos x="0" y="6"/>
              </a:cxn>
              <a:cxn ang="0">
                <a:pos x="2" y="6"/>
              </a:cxn>
              <a:cxn ang="0">
                <a:pos x="2" y="14"/>
              </a:cxn>
              <a:cxn ang="0">
                <a:pos x="6" y="10"/>
              </a:cxn>
              <a:cxn ang="0">
                <a:pos x="6" y="6"/>
              </a:cxn>
              <a:cxn ang="0">
                <a:pos x="4" y="0"/>
              </a:cxn>
              <a:cxn ang="0">
                <a:pos x="0" y="2"/>
              </a:cxn>
            </a:cxnLst>
            <a:rect l="0" t="0" r="r" b="b"/>
            <a:pathLst>
              <a:path w="6" h="14">
                <a:moveTo>
                  <a:pt x="0" y="2"/>
                </a:moveTo>
                <a:lnTo>
                  <a:pt x="2" y="6"/>
                </a:lnTo>
                <a:lnTo>
                  <a:pt x="0" y="6"/>
                </a:lnTo>
                <a:lnTo>
                  <a:pt x="2" y="6"/>
                </a:lnTo>
                <a:lnTo>
                  <a:pt x="2" y="14"/>
                </a:lnTo>
                <a:lnTo>
                  <a:pt x="6" y="10"/>
                </a:lnTo>
                <a:lnTo>
                  <a:pt x="6" y="6"/>
                </a:lnTo>
                <a:lnTo>
                  <a:pt x="4" y="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6" name="Freeform 27"/>
          <p:cNvSpPr>
            <a:spLocks/>
          </p:cNvSpPr>
          <p:nvPr/>
        </p:nvSpPr>
        <p:spPr bwMode="auto">
          <a:xfrm>
            <a:off x="3956299" y="3084332"/>
            <a:ext cx="7003" cy="1323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8"/>
              </a:cxn>
              <a:cxn ang="0">
                <a:pos x="4" y="2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4" h="8">
                <a:moveTo>
                  <a:pt x="0" y="0"/>
                </a:moveTo>
                <a:lnTo>
                  <a:pt x="4" y="8"/>
                </a:lnTo>
                <a:lnTo>
                  <a:pt x="4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4028079" y="3190209"/>
            <a:ext cx="10505" cy="9926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6"/>
              </a:cxn>
              <a:cxn ang="0">
                <a:pos x="2" y="6"/>
              </a:cxn>
              <a:cxn ang="0">
                <a:pos x="2" y="4"/>
              </a:cxn>
              <a:cxn ang="0">
                <a:pos x="0" y="0"/>
              </a:cxn>
              <a:cxn ang="0">
                <a:pos x="0" y="6"/>
              </a:cxn>
            </a:cxnLst>
            <a:rect l="0" t="0" r="r" b="b"/>
            <a:pathLst>
              <a:path w="6" h="6">
                <a:moveTo>
                  <a:pt x="0" y="6"/>
                </a:moveTo>
                <a:lnTo>
                  <a:pt x="6" y="6"/>
                </a:lnTo>
                <a:lnTo>
                  <a:pt x="2" y="6"/>
                </a:lnTo>
                <a:lnTo>
                  <a:pt x="2" y="4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8" name="Freeform 29"/>
          <p:cNvSpPr>
            <a:spLocks/>
          </p:cNvSpPr>
          <p:nvPr/>
        </p:nvSpPr>
        <p:spPr bwMode="auto">
          <a:xfrm>
            <a:off x="3945794" y="3249765"/>
            <a:ext cx="1751" cy="9926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0"/>
              </a:cxn>
              <a:cxn ang="0">
                <a:pos x="0" y="6"/>
              </a:cxn>
            </a:cxnLst>
            <a:rect l="0" t="0" r="r" b="b"/>
            <a:pathLst>
              <a:path h="6">
                <a:moveTo>
                  <a:pt x="0" y="6"/>
                </a:move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3942293" y="3243147"/>
            <a:ext cx="3502" cy="330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0" name="Freeform 31"/>
          <p:cNvSpPr>
            <a:spLocks/>
          </p:cNvSpPr>
          <p:nvPr/>
        </p:nvSpPr>
        <p:spPr bwMode="auto">
          <a:xfrm>
            <a:off x="3875765" y="3312630"/>
            <a:ext cx="98041" cy="117458"/>
          </a:xfrm>
          <a:custGeom>
            <a:avLst/>
            <a:gdLst/>
            <a:ahLst/>
            <a:cxnLst>
              <a:cxn ang="0">
                <a:pos x="34" y="14"/>
              </a:cxn>
              <a:cxn ang="0">
                <a:pos x="34" y="20"/>
              </a:cxn>
              <a:cxn ang="0">
                <a:pos x="38" y="24"/>
              </a:cxn>
              <a:cxn ang="0">
                <a:pos x="40" y="20"/>
              </a:cxn>
              <a:cxn ang="0">
                <a:pos x="48" y="28"/>
              </a:cxn>
              <a:cxn ang="0">
                <a:pos x="56" y="28"/>
              </a:cxn>
              <a:cxn ang="0">
                <a:pos x="48" y="30"/>
              </a:cxn>
              <a:cxn ang="0">
                <a:pos x="52" y="40"/>
              </a:cxn>
              <a:cxn ang="0">
                <a:pos x="52" y="44"/>
              </a:cxn>
              <a:cxn ang="0">
                <a:pos x="50" y="54"/>
              </a:cxn>
              <a:cxn ang="0">
                <a:pos x="48" y="61"/>
              </a:cxn>
              <a:cxn ang="0">
                <a:pos x="32" y="65"/>
              </a:cxn>
              <a:cxn ang="0">
                <a:pos x="26" y="67"/>
              </a:cxn>
              <a:cxn ang="0">
                <a:pos x="14" y="71"/>
              </a:cxn>
              <a:cxn ang="0">
                <a:pos x="4" y="71"/>
              </a:cxn>
              <a:cxn ang="0">
                <a:pos x="2" y="67"/>
              </a:cxn>
              <a:cxn ang="0">
                <a:pos x="4" y="61"/>
              </a:cxn>
              <a:cxn ang="0">
                <a:pos x="2" y="59"/>
              </a:cxn>
              <a:cxn ang="0">
                <a:pos x="8" y="57"/>
              </a:cxn>
              <a:cxn ang="0">
                <a:pos x="16" y="54"/>
              </a:cxn>
              <a:cxn ang="0">
                <a:pos x="16" y="52"/>
              </a:cxn>
              <a:cxn ang="0">
                <a:pos x="10" y="54"/>
              </a:cxn>
              <a:cxn ang="0">
                <a:pos x="14" y="44"/>
              </a:cxn>
              <a:cxn ang="0">
                <a:pos x="8" y="40"/>
              </a:cxn>
              <a:cxn ang="0">
                <a:pos x="8" y="32"/>
              </a:cxn>
              <a:cxn ang="0">
                <a:pos x="8" y="30"/>
              </a:cxn>
              <a:cxn ang="0">
                <a:pos x="4" y="28"/>
              </a:cxn>
              <a:cxn ang="0">
                <a:pos x="12" y="22"/>
              </a:cxn>
              <a:cxn ang="0">
                <a:pos x="22" y="22"/>
              </a:cxn>
              <a:cxn ang="0">
                <a:pos x="26" y="20"/>
              </a:cxn>
              <a:cxn ang="0">
                <a:pos x="22" y="16"/>
              </a:cxn>
              <a:cxn ang="0">
                <a:pos x="26" y="10"/>
              </a:cxn>
              <a:cxn ang="0">
                <a:pos x="38" y="0"/>
              </a:cxn>
              <a:cxn ang="0">
                <a:pos x="40" y="10"/>
              </a:cxn>
            </a:cxnLst>
            <a:rect l="0" t="0" r="r" b="b"/>
            <a:pathLst>
              <a:path w="56" h="71">
                <a:moveTo>
                  <a:pt x="40" y="10"/>
                </a:moveTo>
                <a:lnTo>
                  <a:pt x="34" y="14"/>
                </a:lnTo>
                <a:lnTo>
                  <a:pt x="34" y="18"/>
                </a:lnTo>
                <a:lnTo>
                  <a:pt x="34" y="20"/>
                </a:lnTo>
                <a:lnTo>
                  <a:pt x="36" y="22"/>
                </a:lnTo>
                <a:lnTo>
                  <a:pt x="38" y="24"/>
                </a:lnTo>
                <a:lnTo>
                  <a:pt x="40" y="22"/>
                </a:lnTo>
                <a:lnTo>
                  <a:pt x="40" y="20"/>
                </a:lnTo>
                <a:lnTo>
                  <a:pt x="42" y="20"/>
                </a:lnTo>
                <a:lnTo>
                  <a:pt x="48" y="28"/>
                </a:lnTo>
                <a:lnTo>
                  <a:pt x="50" y="24"/>
                </a:lnTo>
                <a:lnTo>
                  <a:pt x="56" y="28"/>
                </a:lnTo>
                <a:lnTo>
                  <a:pt x="50" y="30"/>
                </a:lnTo>
                <a:lnTo>
                  <a:pt x="48" y="30"/>
                </a:lnTo>
                <a:lnTo>
                  <a:pt x="52" y="36"/>
                </a:lnTo>
                <a:lnTo>
                  <a:pt x="52" y="40"/>
                </a:lnTo>
                <a:lnTo>
                  <a:pt x="50" y="42"/>
                </a:lnTo>
                <a:lnTo>
                  <a:pt x="52" y="44"/>
                </a:lnTo>
                <a:lnTo>
                  <a:pt x="52" y="52"/>
                </a:lnTo>
                <a:lnTo>
                  <a:pt x="50" y="54"/>
                </a:lnTo>
                <a:lnTo>
                  <a:pt x="50" y="56"/>
                </a:lnTo>
                <a:lnTo>
                  <a:pt x="48" y="61"/>
                </a:lnTo>
                <a:lnTo>
                  <a:pt x="40" y="61"/>
                </a:lnTo>
                <a:lnTo>
                  <a:pt x="32" y="65"/>
                </a:lnTo>
                <a:lnTo>
                  <a:pt x="28" y="69"/>
                </a:lnTo>
                <a:lnTo>
                  <a:pt x="26" y="67"/>
                </a:lnTo>
                <a:lnTo>
                  <a:pt x="24" y="69"/>
                </a:lnTo>
                <a:lnTo>
                  <a:pt x="14" y="71"/>
                </a:lnTo>
                <a:lnTo>
                  <a:pt x="8" y="71"/>
                </a:lnTo>
                <a:lnTo>
                  <a:pt x="4" y="71"/>
                </a:lnTo>
                <a:lnTo>
                  <a:pt x="8" y="67"/>
                </a:lnTo>
                <a:lnTo>
                  <a:pt x="2" y="67"/>
                </a:lnTo>
                <a:lnTo>
                  <a:pt x="2" y="65"/>
                </a:lnTo>
                <a:lnTo>
                  <a:pt x="4" y="61"/>
                </a:lnTo>
                <a:lnTo>
                  <a:pt x="0" y="61"/>
                </a:lnTo>
                <a:lnTo>
                  <a:pt x="2" y="59"/>
                </a:lnTo>
                <a:lnTo>
                  <a:pt x="8" y="59"/>
                </a:lnTo>
                <a:lnTo>
                  <a:pt x="8" y="57"/>
                </a:lnTo>
                <a:lnTo>
                  <a:pt x="10" y="56"/>
                </a:lnTo>
                <a:lnTo>
                  <a:pt x="16" y="54"/>
                </a:lnTo>
                <a:lnTo>
                  <a:pt x="20" y="54"/>
                </a:lnTo>
                <a:lnTo>
                  <a:pt x="16" y="52"/>
                </a:lnTo>
                <a:lnTo>
                  <a:pt x="14" y="54"/>
                </a:lnTo>
                <a:lnTo>
                  <a:pt x="10" y="54"/>
                </a:lnTo>
                <a:lnTo>
                  <a:pt x="12" y="48"/>
                </a:lnTo>
                <a:lnTo>
                  <a:pt x="14" y="44"/>
                </a:lnTo>
                <a:lnTo>
                  <a:pt x="16" y="42"/>
                </a:lnTo>
                <a:lnTo>
                  <a:pt x="8" y="40"/>
                </a:lnTo>
                <a:lnTo>
                  <a:pt x="4" y="36"/>
                </a:lnTo>
                <a:lnTo>
                  <a:pt x="8" y="32"/>
                </a:lnTo>
                <a:lnTo>
                  <a:pt x="12" y="32"/>
                </a:lnTo>
                <a:lnTo>
                  <a:pt x="8" y="30"/>
                </a:lnTo>
                <a:lnTo>
                  <a:pt x="8" y="28"/>
                </a:lnTo>
                <a:lnTo>
                  <a:pt x="4" y="28"/>
                </a:lnTo>
                <a:lnTo>
                  <a:pt x="4" y="22"/>
                </a:lnTo>
                <a:lnTo>
                  <a:pt x="12" y="22"/>
                </a:lnTo>
                <a:lnTo>
                  <a:pt x="16" y="24"/>
                </a:lnTo>
                <a:lnTo>
                  <a:pt x="22" y="22"/>
                </a:lnTo>
                <a:lnTo>
                  <a:pt x="24" y="22"/>
                </a:lnTo>
                <a:lnTo>
                  <a:pt x="26" y="20"/>
                </a:lnTo>
                <a:lnTo>
                  <a:pt x="28" y="18"/>
                </a:lnTo>
                <a:lnTo>
                  <a:pt x="22" y="16"/>
                </a:lnTo>
                <a:lnTo>
                  <a:pt x="24" y="14"/>
                </a:lnTo>
                <a:lnTo>
                  <a:pt x="26" y="10"/>
                </a:lnTo>
                <a:lnTo>
                  <a:pt x="34" y="6"/>
                </a:lnTo>
                <a:lnTo>
                  <a:pt x="38" y="0"/>
                </a:lnTo>
                <a:lnTo>
                  <a:pt x="42" y="6"/>
                </a:lnTo>
                <a:lnTo>
                  <a:pt x="40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1" name="Freeform 32"/>
          <p:cNvSpPr>
            <a:spLocks/>
          </p:cNvSpPr>
          <p:nvPr/>
        </p:nvSpPr>
        <p:spPr bwMode="auto">
          <a:xfrm>
            <a:off x="3875765" y="3312630"/>
            <a:ext cx="98041" cy="117458"/>
          </a:xfrm>
          <a:custGeom>
            <a:avLst/>
            <a:gdLst/>
            <a:ahLst/>
            <a:cxnLst>
              <a:cxn ang="0">
                <a:pos x="34" y="14"/>
              </a:cxn>
              <a:cxn ang="0">
                <a:pos x="34" y="20"/>
              </a:cxn>
              <a:cxn ang="0">
                <a:pos x="38" y="24"/>
              </a:cxn>
              <a:cxn ang="0">
                <a:pos x="40" y="20"/>
              </a:cxn>
              <a:cxn ang="0">
                <a:pos x="48" y="28"/>
              </a:cxn>
              <a:cxn ang="0">
                <a:pos x="56" y="28"/>
              </a:cxn>
              <a:cxn ang="0">
                <a:pos x="48" y="30"/>
              </a:cxn>
              <a:cxn ang="0">
                <a:pos x="52" y="40"/>
              </a:cxn>
              <a:cxn ang="0">
                <a:pos x="52" y="44"/>
              </a:cxn>
              <a:cxn ang="0">
                <a:pos x="50" y="54"/>
              </a:cxn>
              <a:cxn ang="0">
                <a:pos x="48" y="61"/>
              </a:cxn>
              <a:cxn ang="0">
                <a:pos x="32" y="65"/>
              </a:cxn>
              <a:cxn ang="0">
                <a:pos x="26" y="67"/>
              </a:cxn>
              <a:cxn ang="0">
                <a:pos x="14" y="71"/>
              </a:cxn>
              <a:cxn ang="0">
                <a:pos x="4" y="71"/>
              </a:cxn>
              <a:cxn ang="0">
                <a:pos x="2" y="67"/>
              </a:cxn>
              <a:cxn ang="0">
                <a:pos x="4" y="61"/>
              </a:cxn>
              <a:cxn ang="0">
                <a:pos x="2" y="59"/>
              </a:cxn>
              <a:cxn ang="0">
                <a:pos x="8" y="57"/>
              </a:cxn>
              <a:cxn ang="0">
                <a:pos x="16" y="54"/>
              </a:cxn>
              <a:cxn ang="0">
                <a:pos x="16" y="52"/>
              </a:cxn>
              <a:cxn ang="0">
                <a:pos x="10" y="54"/>
              </a:cxn>
              <a:cxn ang="0">
                <a:pos x="14" y="44"/>
              </a:cxn>
              <a:cxn ang="0">
                <a:pos x="8" y="40"/>
              </a:cxn>
              <a:cxn ang="0">
                <a:pos x="8" y="32"/>
              </a:cxn>
              <a:cxn ang="0">
                <a:pos x="8" y="30"/>
              </a:cxn>
              <a:cxn ang="0">
                <a:pos x="4" y="28"/>
              </a:cxn>
              <a:cxn ang="0">
                <a:pos x="12" y="22"/>
              </a:cxn>
              <a:cxn ang="0">
                <a:pos x="22" y="22"/>
              </a:cxn>
              <a:cxn ang="0">
                <a:pos x="26" y="20"/>
              </a:cxn>
              <a:cxn ang="0">
                <a:pos x="22" y="16"/>
              </a:cxn>
              <a:cxn ang="0">
                <a:pos x="26" y="10"/>
              </a:cxn>
              <a:cxn ang="0">
                <a:pos x="38" y="0"/>
              </a:cxn>
              <a:cxn ang="0">
                <a:pos x="40" y="10"/>
              </a:cxn>
            </a:cxnLst>
            <a:rect l="0" t="0" r="r" b="b"/>
            <a:pathLst>
              <a:path w="56" h="71">
                <a:moveTo>
                  <a:pt x="40" y="10"/>
                </a:moveTo>
                <a:lnTo>
                  <a:pt x="34" y="14"/>
                </a:lnTo>
                <a:lnTo>
                  <a:pt x="34" y="18"/>
                </a:lnTo>
                <a:lnTo>
                  <a:pt x="34" y="20"/>
                </a:lnTo>
                <a:lnTo>
                  <a:pt x="36" y="22"/>
                </a:lnTo>
                <a:lnTo>
                  <a:pt x="38" y="24"/>
                </a:lnTo>
                <a:lnTo>
                  <a:pt x="40" y="22"/>
                </a:lnTo>
                <a:lnTo>
                  <a:pt x="40" y="20"/>
                </a:lnTo>
                <a:lnTo>
                  <a:pt x="42" y="20"/>
                </a:lnTo>
                <a:lnTo>
                  <a:pt x="48" y="28"/>
                </a:lnTo>
                <a:lnTo>
                  <a:pt x="50" y="24"/>
                </a:lnTo>
                <a:lnTo>
                  <a:pt x="56" y="28"/>
                </a:lnTo>
                <a:lnTo>
                  <a:pt x="50" y="30"/>
                </a:lnTo>
                <a:lnTo>
                  <a:pt x="48" y="30"/>
                </a:lnTo>
                <a:lnTo>
                  <a:pt x="52" y="36"/>
                </a:lnTo>
                <a:lnTo>
                  <a:pt x="52" y="40"/>
                </a:lnTo>
                <a:lnTo>
                  <a:pt x="50" y="42"/>
                </a:lnTo>
                <a:lnTo>
                  <a:pt x="52" y="44"/>
                </a:lnTo>
                <a:lnTo>
                  <a:pt x="52" y="52"/>
                </a:lnTo>
                <a:lnTo>
                  <a:pt x="50" y="54"/>
                </a:lnTo>
                <a:lnTo>
                  <a:pt x="50" y="56"/>
                </a:lnTo>
                <a:lnTo>
                  <a:pt x="48" y="61"/>
                </a:lnTo>
                <a:lnTo>
                  <a:pt x="40" y="61"/>
                </a:lnTo>
                <a:lnTo>
                  <a:pt x="32" y="65"/>
                </a:lnTo>
                <a:lnTo>
                  <a:pt x="28" y="69"/>
                </a:lnTo>
                <a:lnTo>
                  <a:pt x="26" y="67"/>
                </a:lnTo>
                <a:lnTo>
                  <a:pt x="24" y="69"/>
                </a:lnTo>
                <a:lnTo>
                  <a:pt x="14" y="71"/>
                </a:lnTo>
                <a:lnTo>
                  <a:pt x="8" y="71"/>
                </a:lnTo>
                <a:lnTo>
                  <a:pt x="4" y="71"/>
                </a:lnTo>
                <a:lnTo>
                  <a:pt x="8" y="67"/>
                </a:lnTo>
                <a:lnTo>
                  <a:pt x="2" y="67"/>
                </a:lnTo>
                <a:lnTo>
                  <a:pt x="2" y="65"/>
                </a:lnTo>
                <a:lnTo>
                  <a:pt x="4" y="61"/>
                </a:lnTo>
                <a:lnTo>
                  <a:pt x="0" y="61"/>
                </a:lnTo>
                <a:lnTo>
                  <a:pt x="2" y="59"/>
                </a:lnTo>
                <a:lnTo>
                  <a:pt x="8" y="59"/>
                </a:lnTo>
                <a:lnTo>
                  <a:pt x="8" y="57"/>
                </a:lnTo>
                <a:lnTo>
                  <a:pt x="10" y="56"/>
                </a:lnTo>
                <a:lnTo>
                  <a:pt x="16" y="54"/>
                </a:lnTo>
                <a:lnTo>
                  <a:pt x="20" y="54"/>
                </a:lnTo>
                <a:lnTo>
                  <a:pt x="16" y="52"/>
                </a:lnTo>
                <a:lnTo>
                  <a:pt x="14" y="54"/>
                </a:lnTo>
                <a:lnTo>
                  <a:pt x="10" y="54"/>
                </a:lnTo>
                <a:lnTo>
                  <a:pt x="12" y="48"/>
                </a:lnTo>
                <a:lnTo>
                  <a:pt x="14" y="44"/>
                </a:lnTo>
                <a:lnTo>
                  <a:pt x="16" y="42"/>
                </a:lnTo>
                <a:lnTo>
                  <a:pt x="8" y="40"/>
                </a:lnTo>
                <a:lnTo>
                  <a:pt x="4" y="36"/>
                </a:lnTo>
                <a:lnTo>
                  <a:pt x="8" y="32"/>
                </a:lnTo>
                <a:lnTo>
                  <a:pt x="12" y="32"/>
                </a:lnTo>
                <a:lnTo>
                  <a:pt x="8" y="30"/>
                </a:lnTo>
                <a:lnTo>
                  <a:pt x="8" y="28"/>
                </a:lnTo>
                <a:lnTo>
                  <a:pt x="4" y="28"/>
                </a:lnTo>
                <a:lnTo>
                  <a:pt x="4" y="22"/>
                </a:lnTo>
                <a:lnTo>
                  <a:pt x="12" y="22"/>
                </a:lnTo>
                <a:lnTo>
                  <a:pt x="16" y="24"/>
                </a:lnTo>
                <a:lnTo>
                  <a:pt x="22" y="22"/>
                </a:lnTo>
                <a:lnTo>
                  <a:pt x="24" y="22"/>
                </a:lnTo>
                <a:lnTo>
                  <a:pt x="26" y="20"/>
                </a:lnTo>
                <a:lnTo>
                  <a:pt x="28" y="18"/>
                </a:lnTo>
                <a:lnTo>
                  <a:pt x="22" y="16"/>
                </a:lnTo>
                <a:lnTo>
                  <a:pt x="24" y="14"/>
                </a:lnTo>
                <a:lnTo>
                  <a:pt x="26" y="10"/>
                </a:lnTo>
                <a:lnTo>
                  <a:pt x="34" y="6"/>
                </a:lnTo>
                <a:lnTo>
                  <a:pt x="38" y="0"/>
                </a:lnTo>
                <a:lnTo>
                  <a:pt x="42" y="6"/>
                </a:lnTo>
                <a:lnTo>
                  <a:pt x="40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2" name="Freeform 33"/>
          <p:cNvSpPr>
            <a:spLocks/>
          </p:cNvSpPr>
          <p:nvPr/>
        </p:nvSpPr>
        <p:spPr bwMode="auto">
          <a:xfrm>
            <a:off x="3639415" y="2920552"/>
            <a:ext cx="201335" cy="119112"/>
          </a:xfrm>
          <a:custGeom>
            <a:avLst/>
            <a:gdLst/>
            <a:ahLst/>
            <a:cxnLst>
              <a:cxn ang="0">
                <a:pos x="39" y="68"/>
              </a:cxn>
              <a:cxn ang="0">
                <a:pos x="14" y="62"/>
              </a:cxn>
              <a:cxn ang="0">
                <a:pos x="16" y="58"/>
              </a:cxn>
              <a:cxn ang="0">
                <a:pos x="19" y="46"/>
              </a:cxn>
              <a:cxn ang="0">
                <a:pos x="4" y="40"/>
              </a:cxn>
              <a:cxn ang="0">
                <a:pos x="14" y="34"/>
              </a:cxn>
              <a:cxn ang="0">
                <a:pos x="27" y="30"/>
              </a:cxn>
              <a:cxn ang="0">
                <a:pos x="19" y="28"/>
              </a:cxn>
              <a:cxn ang="0">
                <a:pos x="16" y="20"/>
              </a:cxn>
              <a:cxn ang="0">
                <a:pos x="0" y="22"/>
              </a:cxn>
              <a:cxn ang="0">
                <a:pos x="10" y="20"/>
              </a:cxn>
              <a:cxn ang="0">
                <a:pos x="8" y="14"/>
              </a:cxn>
              <a:cxn ang="0">
                <a:pos x="12" y="6"/>
              </a:cxn>
              <a:cxn ang="0">
                <a:pos x="19" y="10"/>
              </a:cxn>
              <a:cxn ang="0">
                <a:pos x="23" y="0"/>
              </a:cxn>
              <a:cxn ang="0">
                <a:pos x="33" y="20"/>
              </a:cxn>
              <a:cxn ang="0">
                <a:pos x="39" y="20"/>
              </a:cxn>
              <a:cxn ang="0">
                <a:pos x="45" y="22"/>
              </a:cxn>
              <a:cxn ang="0">
                <a:pos x="47" y="10"/>
              </a:cxn>
              <a:cxn ang="0">
                <a:pos x="55" y="16"/>
              </a:cxn>
              <a:cxn ang="0">
                <a:pos x="59" y="10"/>
              </a:cxn>
              <a:cxn ang="0">
                <a:pos x="67" y="16"/>
              </a:cxn>
              <a:cxn ang="0">
                <a:pos x="75" y="14"/>
              </a:cxn>
              <a:cxn ang="0">
                <a:pos x="83" y="10"/>
              </a:cxn>
              <a:cxn ang="0">
                <a:pos x="87" y="2"/>
              </a:cxn>
              <a:cxn ang="0">
                <a:pos x="95" y="10"/>
              </a:cxn>
              <a:cxn ang="0">
                <a:pos x="101" y="12"/>
              </a:cxn>
              <a:cxn ang="0">
                <a:pos x="103" y="20"/>
              </a:cxn>
              <a:cxn ang="0">
                <a:pos x="115" y="28"/>
              </a:cxn>
              <a:cxn ang="0">
                <a:pos x="113" y="38"/>
              </a:cxn>
              <a:cxn ang="0">
                <a:pos x="107" y="46"/>
              </a:cxn>
              <a:cxn ang="0">
                <a:pos x="95" y="54"/>
              </a:cxn>
              <a:cxn ang="0">
                <a:pos x="75" y="62"/>
              </a:cxn>
              <a:cxn ang="0">
                <a:pos x="57" y="72"/>
              </a:cxn>
            </a:cxnLst>
            <a:rect l="0" t="0" r="r" b="b"/>
            <a:pathLst>
              <a:path w="115" h="72">
                <a:moveTo>
                  <a:pt x="57" y="72"/>
                </a:moveTo>
                <a:lnTo>
                  <a:pt x="39" y="68"/>
                </a:lnTo>
                <a:lnTo>
                  <a:pt x="33" y="60"/>
                </a:lnTo>
                <a:lnTo>
                  <a:pt x="14" y="62"/>
                </a:lnTo>
                <a:lnTo>
                  <a:pt x="14" y="58"/>
                </a:lnTo>
                <a:lnTo>
                  <a:pt x="16" y="58"/>
                </a:lnTo>
                <a:lnTo>
                  <a:pt x="23" y="50"/>
                </a:lnTo>
                <a:lnTo>
                  <a:pt x="19" y="46"/>
                </a:lnTo>
                <a:lnTo>
                  <a:pt x="19" y="40"/>
                </a:lnTo>
                <a:lnTo>
                  <a:pt x="4" y="40"/>
                </a:lnTo>
                <a:lnTo>
                  <a:pt x="2" y="36"/>
                </a:lnTo>
                <a:lnTo>
                  <a:pt x="14" y="34"/>
                </a:lnTo>
                <a:lnTo>
                  <a:pt x="27" y="36"/>
                </a:lnTo>
                <a:lnTo>
                  <a:pt x="27" y="30"/>
                </a:lnTo>
                <a:lnTo>
                  <a:pt x="25" y="34"/>
                </a:lnTo>
                <a:lnTo>
                  <a:pt x="19" y="28"/>
                </a:lnTo>
                <a:lnTo>
                  <a:pt x="27" y="24"/>
                </a:lnTo>
                <a:lnTo>
                  <a:pt x="16" y="20"/>
                </a:lnTo>
                <a:lnTo>
                  <a:pt x="8" y="24"/>
                </a:lnTo>
                <a:lnTo>
                  <a:pt x="0" y="22"/>
                </a:lnTo>
                <a:lnTo>
                  <a:pt x="4" y="16"/>
                </a:lnTo>
                <a:lnTo>
                  <a:pt x="10" y="20"/>
                </a:lnTo>
                <a:lnTo>
                  <a:pt x="12" y="16"/>
                </a:lnTo>
                <a:lnTo>
                  <a:pt x="8" y="14"/>
                </a:lnTo>
                <a:lnTo>
                  <a:pt x="10" y="10"/>
                </a:lnTo>
                <a:lnTo>
                  <a:pt x="12" y="6"/>
                </a:lnTo>
                <a:lnTo>
                  <a:pt x="16" y="10"/>
                </a:lnTo>
                <a:lnTo>
                  <a:pt x="19" y="10"/>
                </a:lnTo>
                <a:lnTo>
                  <a:pt x="16" y="2"/>
                </a:lnTo>
                <a:lnTo>
                  <a:pt x="23" y="0"/>
                </a:lnTo>
                <a:lnTo>
                  <a:pt x="33" y="10"/>
                </a:lnTo>
                <a:lnTo>
                  <a:pt x="33" y="20"/>
                </a:lnTo>
                <a:lnTo>
                  <a:pt x="35" y="26"/>
                </a:lnTo>
                <a:lnTo>
                  <a:pt x="39" y="20"/>
                </a:lnTo>
                <a:lnTo>
                  <a:pt x="39" y="22"/>
                </a:lnTo>
                <a:lnTo>
                  <a:pt x="45" y="22"/>
                </a:lnTo>
                <a:lnTo>
                  <a:pt x="45" y="10"/>
                </a:lnTo>
                <a:lnTo>
                  <a:pt x="47" y="10"/>
                </a:lnTo>
                <a:lnTo>
                  <a:pt x="51" y="20"/>
                </a:lnTo>
                <a:lnTo>
                  <a:pt x="55" y="16"/>
                </a:lnTo>
                <a:lnTo>
                  <a:pt x="55" y="12"/>
                </a:lnTo>
                <a:lnTo>
                  <a:pt x="59" y="10"/>
                </a:lnTo>
                <a:lnTo>
                  <a:pt x="63" y="14"/>
                </a:lnTo>
                <a:lnTo>
                  <a:pt x="67" y="16"/>
                </a:lnTo>
                <a:lnTo>
                  <a:pt x="65" y="10"/>
                </a:lnTo>
                <a:lnTo>
                  <a:pt x="75" y="14"/>
                </a:lnTo>
                <a:lnTo>
                  <a:pt x="77" y="10"/>
                </a:lnTo>
                <a:lnTo>
                  <a:pt x="83" y="10"/>
                </a:lnTo>
                <a:lnTo>
                  <a:pt x="87" y="10"/>
                </a:lnTo>
                <a:lnTo>
                  <a:pt x="87" y="2"/>
                </a:lnTo>
                <a:lnTo>
                  <a:pt x="93" y="2"/>
                </a:lnTo>
                <a:lnTo>
                  <a:pt x="95" y="10"/>
                </a:lnTo>
                <a:lnTo>
                  <a:pt x="107" y="4"/>
                </a:lnTo>
                <a:lnTo>
                  <a:pt x="101" y="12"/>
                </a:lnTo>
                <a:lnTo>
                  <a:pt x="107" y="12"/>
                </a:lnTo>
                <a:lnTo>
                  <a:pt x="103" y="20"/>
                </a:lnTo>
                <a:lnTo>
                  <a:pt x="107" y="20"/>
                </a:lnTo>
                <a:lnTo>
                  <a:pt x="115" y="28"/>
                </a:lnTo>
                <a:lnTo>
                  <a:pt x="115" y="36"/>
                </a:lnTo>
                <a:lnTo>
                  <a:pt x="113" y="38"/>
                </a:lnTo>
                <a:lnTo>
                  <a:pt x="111" y="42"/>
                </a:lnTo>
                <a:lnTo>
                  <a:pt x="107" y="46"/>
                </a:lnTo>
                <a:lnTo>
                  <a:pt x="103" y="52"/>
                </a:lnTo>
                <a:lnTo>
                  <a:pt x="95" y="54"/>
                </a:lnTo>
                <a:lnTo>
                  <a:pt x="83" y="60"/>
                </a:lnTo>
                <a:lnTo>
                  <a:pt x="75" y="62"/>
                </a:lnTo>
                <a:lnTo>
                  <a:pt x="65" y="68"/>
                </a:lnTo>
                <a:lnTo>
                  <a:pt x="57" y="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3" name="Freeform 34"/>
          <p:cNvSpPr>
            <a:spLocks/>
          </p:cNvSpPr>
          <p:nvPr/>
        </p:nvSpPr>
        <p:spPr bwMode="auto">
          <a:xfrm>
            <a:off x="3639415" y="2920552"/>
            <a:ext cx="201335" cy="119112"/>
          </a:xfrm>
          <a:custGeom>
            <a:avLst/>
            <a:gdLst/>
            <a:ahLst/>
            <a:cxnLst>
              <a:cxn ang="0">
                <a:pos x="39" y="68"/>
              </a:cxn>
              <a:cxn ang="0">
                <a:pos x="14" y="62"/>
              </a:cxn>
              <a:cxn ang="0">
                <a:pos x="16" y="58"/>
              </a:cxn>
              <a:cxn ang="0">
                <a:pos x="19" y="46"/>
              </a:cxn>
              <a:cxn ang="0">
                <a:pos x="4" y="40"/>
              </a:cxn>
              <a:cxn ang="0">
                <a:pos x="14" y="34"/>
              </a:cxn>
              <a:cxn ang="0">
                <a:pos x="27" y="30"/>
              </a:cxn>
              <a:cxn ang="0">
                <a:pos x="19" y="28"/>
              </a:cxn>
              <a:cxn ang="0">
                <a:pos x="16" y="20"/>
              </a:cxn>
              <a:cxn ang="0">
                <a:pos x="0" y="22"/>
              </a:cxn>
              <a:cxn ang="0">
                <a:pos x="10" y="20"/>
              </a:cxn>
              <a:cxn ang="0">
                <a:pos x="8" y="14"/>
              </a:cxn>
              <a:cxn ang="0">
                <a:pos x="12" y="6"/>
              </a:cxn>
              <a:cxn ang="0">
                <a:pos x="19" y="10"/>
              </a:cxn>
              <a:cxn ang="0">
                <a:pos x="23" y="0"/>
              </a:cxn>
              <a:cxn ang="0">
                <a:pos x="33" y="20"/>
              </a:cxn>
              <a:cxn ang="0">
                <a:pos x="39" y="20"/>
              </a:cxn>
              <a:cxn ang="0">
                <a:pos x="45" y="22"/>
              </a:cxn>
              <a:cxn ang="0">
                <a:pos x="47" y="10"/>
              </a:cxn>
              <a:cxn ang="0">
                <a:pos x="55" y="16"/>
              </a:cxn>
              <a:cxn ang="0">
                <a:pos x="59" y="10"/>
              </a:cxn>
              <a:cxn ang="0">
                <a:pos x="67" y="16"/>
              </a:cxn>
              <a:cxn ang="0">
                <a:pos x="75" y="14"/>
              </a:cxn>
              <a:cxn ang="0">
                <a:pos x="83" y="10"/>
              </a:cxn>
              <a:cxn ang="0">
                <a:pos x="87" y="2"/>
              </a:cxn>
              <a:cxn ang="0">
                <a:pos x="95" y="10"/>
              </a:cxn>
              <a:cxn ang="0">
                <a:pos x="101" y="12"/>
              </a:cxn>
              <a:cxn ang="0">
                <a:pos x="103" y="20"/>
              </a:cxn>
              <a:cxn ang="0">
                <a:pos x="115" y="28"/>
              </a:cxn>
              <a:cxn ang="0">
                <a:pos x="113" y="38"/>
              </a:cxn>
              <a:cxn ang="0">
                <a:pos x="107" y="46"/>
              </a:cxn>
              <a:cxn ang="0">
                <a:pos x="95" y="54"/>
              </a:cxn>
              <a:cxn ang="0">
                <a:pos x="75" y="62"/>
              </a:cxn>
              <a:cxn ang="0">
                <a:pos x="57" y="72"/>
              </a:cxn>
            </a:cxnLst>
            <a:rect l="0" t="0" r="r" b="b"/>
            <a:pathLst>
              <a:path w="115" h="72">
                <a:moveTo>
                  <a:pt x="57" y="72"/>
                </a:moveTo>
                <a:lnTo>
                  <a:pt x="39" y="68"/>
                </a:lnTo>
                <a:lnTo>
                  <a:pt x="33" y="60"/>
                </a:lnTo>
                <a:lnTo>
                  <a:pt x="14" y="62"/>
                </a:lnTo>
                <a:lnTo>
                  <a:pt x="14" y="58"/>
                </a:lnTo>
                <a:lnTo>
                  <a:pt x="16" y="58"/>
                </a:lnTo>
                <a:lnTo>
                  <a:pt x="23" y="50"/>
                </a:lnTo>
                <a:lnTo>
                  <a:pt x="19" y="46"/>
                </a:lnTo>
                <a:lnTo>
                  <a:pt x="19" y="40"/>
                </a:lnTo>
                <a:lnTo>
                  <a:pt x="4" y="40"/>
                </a:lnTo>
                <a:lnTo>
                  <a:pt x="2" y="36"/>
                </a:lnTo>
                <a:lnTo>
                  <a:pt x="14" y="34"/>
                </a:lnTo>
                <a:lnTo>
                  <a:pt x="27" y="36"/>
                </a:lnTo>
                <a:lnTo>
                  <a:pt x="27" y="30"/>
                </a:lnTo>
                <a:lnTo>
                  <a:pt x="25" y="34"/>
                </a:lnTo>
                <a:lnTo>
                  <a:pt x="19" y="28"/>
                </a:lnTo>
                <a:lnTo>
                  <a:pt x="27" y="24"/>
                </a:lnTo>
                <a:lnTo>
                  <a:pt x="16" y="20"/>
                </a:lnTo>
                <a:lnTo>
                  <a:pt x="8" y="24"/>
                </a:lnTo>
                <a:lnTo>
                  <a:pt x="0" y="22"/>
                </a:lnTo>
                <a:lnTo>
                  <a:pt x="4" y="16"/>
                </a:lnTo>
                <a:lnTo>
                  <a:pt x="10" y="20"/>
                </a:lnTo>
                <a:lnTo>
                  <a:pt x="12" y="16"/>
                </a:lnTo>
                <a:lnTo>
                  <a:pt x="8" y="14"/>
                </a:lnTo>
                <a:lnTo>
                  <a:pt x="10" y="10"/>
                </a:lnTo>
                <a:lnTo>
                  <a:pt x="12" y="6"/>
                </a:lnTo>
                <a:lnTo>
                  <a:pt x="16" y="10"/>
                </a:lnTo>
                <a:lnTo>
                  <a:pt x="19" y="10"/>
                </a:lnTo>
                <a:lnTo>
                  <a:pt x="16" y="2"/>
                </a:lnTo>
                <a:lnTo>
                  <a:pt x="23" y="0"/>
                </a:lnTo>
                <a:lnTo>
                  <a:pt x="33" y="10"/>
                </a:lnTo>
                <a:lnTo>
                  <a:pt x="33" y="20"/>
                </a:lnTo>
                <a:lnTo>
                  <a:pt x="35" y="26"/>
                </a:lnTo>
                <a:lnTo>
                  <a:pt x="39" y="20"/>
                </a:lnTo>
                <a:lnTo>
                  <a:pt x="39" y="22"/>
                </a:lnTo>
                <a:lnTo>
                  <a:pt x="45" y="22"/>
                </a:lnTo>
                <a:lnTo>
                  <a:pt x="45" y="10"/>
                </a:lnTo>
                <a:lnTo>
                  <a:pt x="47" y="10"/>
                </a:lnTo>
                <a:lnTo>
                  <a:pt x="51" y="20"/>
                </a:lnTo>
                <a:lnTo>
                  <a:pt x="55" y="16"/>
                </a:lnTo>
                <a:lnTo>
                  <a:pt x="55" y="12"/>
                </a:lnTo>
                <a:lnTo>
                  <a:pt x="59" y="10"/>
                </a:lnTo>
                <a:lnTo>
                  <a:pt x="63" y="14"/>
                </a:lnTo>
                <a:lnTo>
                  <a:pt x="67" y="16"/>
                </a:lnTo>
                <a:lnTo>
                  <a:pt x="65" y="10"/>
                </a:lnTo>
                <a:lnTo>
                  <a:pt x="75" y="14"/>
                </a:lnTo>
                <a:lnTo>
                  <a:pt x="77" y="10"/>
                </a:lnTo>
                <a:lnTo>
                  <a:pt x="83" y="10"/>
                </a:lnTo>
                <a:lnTo>
                  <a:pt x="87" y="10"/>
                </a:lnTo>
                <a:lnTo>
                  <a:pt x="87" y="2"/>
                </a:lnTo>
                <a:lnTo>
                  <a:pt x="93" y="2"/>
                </a:lnTo>
                <a:lnTo>
                  <a:pt x="95" y="10"/>
                </a:lnTo>
                <a:lnTo>
                  <a:pt x="107" y="4"/>
                </a:lnTo>
                <a:lnTo>
                  <a:pt x="101" y="12"/>
                </a:lnTo>
                <a:lnTo>
                  <a:pt x="107" y="12"/>
                </a:lnTo>
                <a:lnTo>
                  <a:pt x="103" y="20"/>
                </a:lnTo>
                <a:lnTo>
                  <a:pt x="107" y="20"/>
                </a:lnTo>
                <a:lnTo>
                  <a:pt x="115" y="28"/>
                </a:lnTo>
                <a:lnTo>
                  <a:pt x="115" y="36"/>
                </a:lnTo>
                <a:lnTo>
                  <a:pt x="113" y="38"/>
                </a:lnTo>
                <a:lnTo>
                  <a:pt x="111" y="42"/>
                </a:lnTo>
                <a:lnTo>
                  <a:pt x="107" y="46"/>
                </a:lnTo>
                <a:lnTo>
                  <a:pt x="103" y="52"/>
                </a:lnTo>
                <a:lnTo>
                  <a:pt x="95" y="54"/>
                </a:lnTo>
                <a:lnTo>
                  <a:pt x="83" y="60"/>
                </a:lnTo>
                <a:lnTo>
                  <a:pt x="75" y="62"/>
                </a:lnTo>
                <a:lnTo>
                  <a:pt x="65" y="68"/>
                </a:lnTo>
                <a:lnTo>
                  <a:pt x="57" y="72"/>
                </a:lnTo>
                <a:close/>
              </a:path>
            </a:pathLst>
          </a:custGeom>
          <a:solidFill>
            <a:srgbClr val="BFBFB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4" name="Freeform 35"/>
          <p:cNvSpPr>
            <a:spLocks/>
          </p:cNvSpPr>
          <p:nvPr/>
        </p:nvSpPr>
        <p:spPr bwMode="auto">
          <a:xfrm>
            <a:off x="4245170" y="3562434"/>
            <a:ext cx="257358" cy="246495"/>
          </a:xfrm>
          <a:custGeom>
            <a:avLst/>
            <a:gdLst/>
            <a:ahLst/>
            <a:cxnLst>
              <a:cxn ang="0">
                <a:pos x="54" y="4"/>
              </a:cxn>
              <a:cxn ang="0">
                <a:pos x="62" y="0"/>
              </a:cxn>
              <a:cxn ang="0">
                <a:pos x="75" y="6"/>
              </a:cxn>
              <a:cxn ang="0">
                <a:pos x="87" y="10"/>
              </a:cxn>
              <a:cxn ang="0">
                <a:pos x="87" y="20"/>
              </a:cxn>
              <a:cxn ang="0">
                <a:pos x="87" y="28"/>
              </a:cxn>
              <a:cxn ang="0">
                <a:pos x="81" y="20"/>
              </a:cxn>
              <a:cxn ang="0">
                <a:pos x="77" y="24"/>
              </a:cxn>
              <a:cxn ang="0">
                <a:pos x="68" y="30"/>
              </a:cxn>
              <a:cxn ang="0">
                <a:pos x="68" y="38"/>
              </a:cxn>
              <a:cxn ang="0">
                <a:pos x="83" y="58"/>
              </a:cxn>
              <a:cxn ang="0">
                <a:pos x="109" y="86"/>
              </a:cxn>
              <a:cxn ang="0">
                <a:pos x="117" y="88"/>
              </a:cxn>
              <a:cxn ang="0">
                <a:pos x="115" y="94"/>
              </a:cxn>
              <a:cxn ang="0">
                <a:pos x="135" y="104"/>
              </a:cxn>
              <a:cxn ang="0">
                <a:pos x="145" y="120"/>
              </a:cxn>
              <a:cxn ang="0">
                <a:pos x="141" y="114"/>
              </a:cxn>
              <a:cxn ang="0">
                <a:pos x="131" y="106"/>
              </a:cxn>
              <a:cxn ang="0">
                <a:pos x="123" y="122"/>
              </a:cxn>
              <a:cxn ang="0">
                <a:pos x="131" y="124"/>
              </a:cxn>
              <a:cxn ang="0">
                <a:pos x="123" y="135"/>
              </a:cxn>
              <a:cxn ang="0">
                <a:pos x="119" y="147"/>
              </a:cxn>
              <a:cxn ang="0">
                <a:pos x="115" y="145"/>
              </a:cxn>
              <a:cxn ang="0">
                <a:pos x="117" y="137"/>
              </a:cxn>
              <a:cxn ang="0">
                <a:pos x="111" y="114"/>
              </a:cxn>
              <a:cxn ang="0">
                <a:pos x="101" y="112"/>
              </a:cxn>
              <a:cxn ang="0">
                <a:pos x="99" y="104"/>
              </a:cxn>
              <a:cxn ang="0">
                <a:pos x="95" y="102"/>
              </a:cxn>
              <a:cxn ang="0">
                <a:pos x="87" y="94"/>
              </a:cxn>
              <a:cxn ang="0">
                <a:pos x="72" y="94"/>
              </a:cxn>
              <a:cxn ang="0">
                <a:pos x="60" y="80"/>
              </a:cxn>
              <a:cxn ang="0">
                <a:pos x="48" y="68"/>
              </a:cxn>
              <a:cxn ang="0">
                <a:pos x="46" y="66"/>
              </a:cxn>
              <a:cxn ang="0">
                <a:pos x="44" y="56"/>
              </a:cxn>
              <a:cxn ang="0">
                <a:pos x="32" y="48"/>
              </a:cxn>
              <a:cxn ang="0">
                <a:pos x="18" y="50"/>
              </a:cxn>
              <a:cxn ang="0">
                <a:pos x="10" y="56"/>
              </a:cxn>
              <a:cxn ang="0">
                <a:pos x="14" y="50"/>
              </a:cxn>
              <a:cxn ang="0">
                <a:pos x="4" y="48"/>
              </a:cxn>
              <a:cxn ang="0">
                <a:pos x="0" y="32"/>
              </a:cxn>
              <a:cxn ang="0">
                <a:pos x="0" y="20"/>
              </a:cxn>
              <a:cxn ang="0">
                <a:pos x="6" y="20"/>
              </a:cxn>
              <a:cxn ang="0">
                <a:pos x="14" y="18"/>
              </a:cxn>
              <a:cxn ang="0">
                <a:pos x="30" y="18"/>
              </a:cxn>
              <a:cxn ang="0">
                <a:pos x="32" y="10"/>
              </a:cxn>
              <a:cxn ang="0">
                <a:pos x="36" y="14"/>
              </a:cxn>
              <a:cxn ang="0">
                <a:pos x="42" y="14"/>
              </a:cxn>
              <a:cxn ang="0">
                <a:pos x="46" y="10"/>
              </a:cxn>
            </a:cxnLst>
            <a:rect l="0" t="0" r="r" b="b"/>
            <a:pathLst>
              <a:path w="147" h="149">
                <a:moveTo>
                  <a:pt x="46" y="6"/>
                </a:moveTo>
                <a:lnTo>
                  <a:pt x="54" y="4"/>
                </a:lnTo>
                <a:lnTo>
                  <a:pt x="56" y="0"/>
                </a:lnTo>
                <a:lnTo>
                  <a:pt x="62" y="0"/>
                </a:lnTo>
                <a:lnTo>
                  <a:pt x="68" y="0"/>
                </a:lnTo>
                <a:lnTo>
                  <a:pt x="75" y="6"/>
                </a:lnTo>
                <a:lnTo>
                  <a:pt x="81" y="10"/>
                </a:lnTo>
                <a:lnTo>
                  <a:pt x="87" y="10"/>
                </a:lnTo>
                <a:lnTo>
                  <a:pt x="83" y="14"/>
                </a:lnTo>
                <a:lnTo>
                  <a:pt x="87" y="20"/>
                </a:lnTo>
                <a:lnTo>
                  <a:pt x="89" y="24"/>
                </a:lnTo>
                <a:lnTo>
                  <a:pt x="87" y="28"/>
                </a:lnTo>
                <a:lnTo>
                  <a:pt x="83" y="26"/>
                </a:lnTo>
                <a:lnTo>
                  <a:pt x="81" y="20"/>
                </a:lnTo>
                <a:lnTo>
                  <a:pt x="81" y="24"/>
                </a:lnTo>
                <a:lnTo>
                  <a:pt x="77" y="24"/>
                </a:lnTo>
                <a:lnTo>
                  <a:pt x="72" y="26"/>
                </a:lnTo>
                <a:lnTo>
                  <a:pt x="68" y="30"/>
                </a:lnTo>
                <a:lnTo>
                  <a:pt x="70" y="36"/>
                </a:lnTo>
                <a:lnTo>
                  <a:pt x="68" y="38"/>
                </a:lnTo>
                <a:lnTo>
                  <a:pt x="68" y="42"/>
                </a:lnTo>
                <a:lnTo>
                  <a:pt x="83" y="58"/>
                </a:lnTo>
                <a:lnTo>
                  <a:pt x="93" y="78"/>
                </a:lnTo>
                <a:lnTo>
                  <a:pt x="109" y="86"/>
                </a:lnTo>
                <a:lnTo>
                  <a:pt x="115" y="86"/>
                </a:lnTo>
                <a:lnTo>
                  <a:pt x="117" y="88"/>
                </a:lnTo>
                <a:lnTo>
                  <a:pt x="115" y="90"/>
                </a:lnTo>
                <a:lnTo>
                  <a:pt x="115" y="94"/>
                </a:lnTo>
                <a:lnTo>
                  <a:pt x="123" y="98"/>
                </a:lnTo>
                <a:lnTo>
                  <a:pt x="135" y="104"/>
                </a:lnTo>
                <a:lnTo>
                  <a:pt x="147" y="114"/>
                </a:lnTo>
                <a:lnTo>
                  <a:pt x="145" y="120"/>
                </a:lnTo>
                <a:lnTo>
                  <a:pt x="143" y="120"/>
                </a:lnTo>
                <a:lnTo>
                  <a:pt x="141" y="114"/>
                </a:lnTo>
                <a:lnTo>
                  <a:pt x="135" y="110"/>
                </a:lnTo>
                <a:lnTo>
                  <a:pt x="131" y="106"/>
                </a:lnTo>
                <a:lnTo>
                  <a:pt x="125" y="112"/>
                </a:lnTo>
                <a:lnTo>
                  <a:pt x="123" y="122"/>
                </a:lnTo>
                <a:lnTo>
                  <a:pt x="125" y="122"/>
                </a:lnTo>
                <a:lnTo>
                  <a:pt x="131" y="124"/>
                </a:lnTo>
                <a:lnTo>
                  <a:pt x="131" y="133"/>
                </a:lnTo>
                <a:lnTo>
                  <a:pt x="123" y="135"/>
                </a:lnTo>
                <a:lnTo>
                  <a:pt x="123" y="141"/>
                </a:lnTo>
                <a:lnTo>
                  <a:pt x="119" y="147"/>
                </a:lnTo>
                <a:lnTo>
                  <a:pt x="115" y="149"/>
                </a:lnTo>
                <a:lnTo>
                  <a:pt x="115" y="145"/>
                </a:lnTo>
                <a:lnTo>
                  <a:pt x="117" y="145"/>
                </a:lnTo>
                <a:lnTo>
                  <a:pt x="117" y="137"/>
                </a:lnTo>
                <a:lnTo>
                  <a:pt x="119" y="135"/>
                </a:lnTo>
                <a:lnTo>
                  <a:pt x="111" y="114"/>
                </a:lnTo>
                <a:lnTo>
                  <a:pt x="109" y="114"/>
                </a:lnTo>
                <a:lnTo>
                  <a:pt x="101" y="112"/>
                </a:lnTo>
                <a:lnTo>
                  <a:pt x="101" y="110"/>
                </a:lnTo>
                <a:lnTo>
                  <a:pt x="99" y="104"/>
                </a:lnTo>
                <a:lnTo>
                  <a:pt x="95" y="104"/>
                </a:lnTo>
                <a:lnTo>
                  <a:pt x="95" y="102"/>
                </a:lnTo>
                <a:lnTo>
                  <a:pt x="89" y="102"/>
                </a:lnTo>
                <a:lnTo>
                  <a:pt x="87" y="94"/>
                </a:lnTo>
                <a:lnTo>
                  <a:pt x="79" y="94"/>
                </a:lnTo>
                <a:lnTo>
                  <a:pt x="72" y="94"/>
                </a:lnTo>
                <a:lnTo>
                  <a:pt x="66" y="84"/>
                </a:lnTo>
                <a:lnTo>
                  <a:pt x="60" y="80"/>
                </a:lnTo>
                <a:lnTo>
                  <a:pt x="54" y="74"/>
                </a:lnTo>
                <a:lnTo>
                  <a:pt x="48" y="68"/>
                </a:lnTo>
                <a:lnTo>
                  <a:pt x="46" y="68"/>
                </a:lnTo>
                <a:lnTo>
                  <a:pt x="46" y="66"/>
                </a:lnTo>
                <a:lnTo>
                  <a:pt x="44" y="62"/>
                </a:lnTo>
                <a:lnTo>
                  <a:pt x="44" y="56"/>
                </a:lnTo>
                <a:lnTo>
                  <a:pt x="40" y="50"/>
                </a:lnTo>
                <a:lnTo>
                  <a:pt x="32" y="48"/>
                </a:lnTo>
                <a:lnTo>
                  <a:pt x="24" y="48"/>
                </a:lnTo>
                <a:lnTo>
                  <a:pt x="18" y="50"/>
                </a:lnTo>
                <a:lnTo>
                  <a:pt x="14" y="54"/>
                </a:lnTo>
                <a:lnTo>
                  <a:pt x="10" y="56"/>
                </a:lnTo>
                <a:lnTo>
                  <a:pt x="14" y="52"/>
                </a:lnTo>
                <a:lnTo>
                  <a:pt x="14" y="50"/>
                </a:lnTo>
                <a:lnTo>
                  <a:pt x="8" y="50"/>
                </a:lnTo>
                <a:lnTo>
                  <a:pt x="4" y="48"/>
                </a:lnTo>
                <a:lnTo>
                  <a:pt x="4" y="36"/>
                </a:lnTo>
                <a:lnTo>
                  <a:pt x="0" y="32"/>
                </a:lnTo>
                <a:lnTo>
                  <a:pt x="4" y="32"/>
                </a:lnTo>
                <a:lnTo>
                  <a:pt x="0" y="20"/>
                </a:lnTo>
                <a:lnTo>
                  <a:pt x="4" y="18"/>
                </a:lnTo>
                <a:lnTo>
                  <a:pt x="6" y="20"/>
                </a:lnTo>
                <a:lnTo>
                  <a:pt x="10" y="18"/>
                </a:lnTo>
                <a:lnTo>
                  <a:pt x="14" y="18"/>
                </a:lnTo>
                <a:lnTo>
                  <a:pt x="20" y="16"/>
                </a:lnTo>
                <a:lnTo>
                  <a:pt x="30" y="18"/>
                </a:lnTo>
                <a:lnTo>
                  <a:pt x="32" y="14"/>
                </a:lnTo>
                <a:lnTo>
                  <a:pt x="32" y="10"/>
                </a:lnTo>
                <a:lnTo>
                  <a:pt x="34" y="10"/>
                </a:lnTo>
                <a:lnTo>
                  <a:pt x="36" y="14"/>
                </a:lnTo>
                <a:lnTo>
                  <a:pt x="40" y="14"/>
                </a:lnTo>
                <a:lnTo>
                  <a:pt x="42" y="14"/>
                </a:lnTo>
                <a:lnTo>
                  <a:pt x="42" y="10"/>
                </a:lnTo>
                <a:lnTo>
                  <a:pt x="46" y="10"/>
                </a:lnTo>
                <a:lnTo>
                  <a:pt x="46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5" name="Freeform 36"/>
          <p:cNvSpPr>
            <a:spLocks/>
          </p:cNvSpPr>
          <p:nvPr/>
        </p:nvSpPr>
        <p:spPr bwMode="auto">
          <a:xfrm>
            <a:off x="4245170" y="3562434"/>
            <a:ext cx="257358" cy="246495"/>
          </a:xfrm>
          <a:custGeom>
            <a:avLst/>
            <a:gdLst/>
            <a:ahLst/>
            <a:cxnLst>
              <a:cxn ang="0">
                <a:pos x="54" y="4"/>
              </a:cxn>
              <a:cxn ang="0">
                <a:pos x="62" y="0"/>
              </a:cxn>
              <a:cxn ang="0">
                <a:pos x="75" y="6"/>
              </a:cxn>
              <a:cxn ang="0">
                <a:pos x="87" y="10"/>
              </a:cxn>
              <a:cxn ang="0">
                <a:pos x="87" y="20"/>
              </a:cxn>
              <a:cxn ang="0">
                <a:pos x="87" y="28"/>
              </a:cxn>
              <a:cxn ang="0">
                <a:pos x="81" y="20"/>
              </a:cxn>
              <a:cxn ang="0">
                <a:pos x="77" y="24"/>
              </a:cxn>
              <a:cxn ang="0">
                <a:pos x="68" y="30"/>
              </a:cxn>
              <a:cxn ang="0">
                <a:pos x="68" y="38"/>
              </a:cxn>
              <a:cxn ang="0">
                <a:pos x="83" y="58"/>
              </a:cxn>
              <a:cxn ang="0">
                <a:pos x="109" y="86"/>
              </a:cxn>
              <a:cxn ang="0">
                <a:pos x="117" y="88"/>
              </a:cxn>
              <a:cxn ang="0">
                <a:pos x="115" y="94"/>
              </a:cxn>
              <a:cxn ang="0">
                <a:pos x="135" y="104"/>
              </a:cxn>
              <a:cxn ang="0">
                <a:pos x="145" y="120"/>
              </a:cxn>
              <a:cxn ang="0">
                <a:pos x="141" y="114"/>
              </a:cxn>
              <a:cxn ang="0">
                <a:pos x="131" y="106"/>
              </a:cxn>
              <a:cxn ang="0">
                <a:pos x="123" y="122"/>
              </a:cxn>
              <a:cxn ang="0">
                <a:pos x="131" y="124"/>
              </a:cxn>
              <a:cxn ang="0">
                <a:pos x="123" y="135"/>
              </a:cxn>
              <a:cxn ang="0">
                <a:pos x="119" y="147"/>
              </a:cxn>
              <a:cxn ang="0">
                <a:pos x="115" y="145"/>
              </a:cxn>
              <a:cxn ang="0">
                <a:pos x="117" y="137"/>
              </a:cxn>
              <a:cxn ang="0">
                <a:pos x="111" y="114"/>
              </a:cxn>
              <a:cxn ang="0">
                <a:pos x="101" y="112"/>
              </a:cxn>
              <a:cxn ang="0">
                <a:pos x="99" y="104"/>
              </a:cxn>
              <a:cxn ang="0">
                <a:pos x="95" y="102"/>
              </a:cxn>
              <a:cxn ang="0">
                <a:pos x="87" y="94"/>
              </a:cxn>
              <a:cxn ang="0">
                <a:pos x="72" y="94"/>
              </a:cxn>
              <a:cxn ang="0">
                <a:pos x="60" y="80"/>
              </a:cxn>
              <a:cxn ang="0">
                <a:pos x="48" y="68"/>
              </a:cxn>
              <a:cxn ang="0">
                <a:pos x="46" y="66"/>
              </a:cxn>
              <a:cxn ang="0">
                <a:pos x="44" y="56"/>
              </a:cxn>
              <a:cxn ang="0">
                <a:pos x="32" y="48"/>
              </a:cxn>
              <a:cxn ang="0">
                <a:pos x="18" y="50"/>
              </a:cxn>
              <a:cxn ang="0">
                <a:pos x="10" y="56"/>
              </a:cxn>
              <a:cxn ang="0">
                <a:pos x="14" y="50"/>
              </a:cxn>
              <a:cxn ang="0">
                <a:pos x="4" y="48"/>
              </a:cxn>
              <a:cxn ang="0">
                <a:pos x="0" y="32"/>
              </a:cxn>
              <a:cxn ang="0">
                <a:pos x="0" y="20"/>
              </a:cxn>
              <a:cxn ang="0">
                <a:pos x="6" y="20"/>
              </a:cxn>
              <a:cxn ang="0">
                <a:pos x="14" y="18"/>
              </a:cxn>
              <a:cxn ang="0">
                <a:pos x="30" y="18"/>
              </a:cxn>
              <a:cxn ang="0">
                <a:pos x="32" y="10"/>
              </a:cxn>
              <a:cxn ang="0">
                <a:pos x="36" y="14"/>
              </a:cxn>
              <a:cxn ang="0">
                <a:pos x="42" y="14"/>
              </a:cxn>
              <a:cxn ang="0">
                <a:pos x="46" y="10"/>
              </a:cxn>
            </a:cxnLst>
            <a:rect l="0" t="0" r="r" b="b"/>
            <a:pathLst>
              <a:path w="147" h="149">
                <a:moveTo>
                  <a:pt x="46" y="6"/>
                </a:moveTo>
                <a:lnTo>
                  <a:pt x="54" y="4"/>
                </a:lnTo>
                <a:lnTo>
                  <a:pt x="56" y="0"/>
                </a:lnTo>
                <a:lnTo>
                  <a:pt x="62" y="0"/>
                </a:lnTo>
                <a:lnTo>
                  <a:pt x="68" y="0"/>
                </a:lnTo>
                <a:lnTo>
                  <a:pt x="75" y="6"/>
                </a:lnTo>
                <a:lnTo>
                  <a:pt x="81" y="10"/>
                </a:lnTo>
                <a:lnTo>
                  <a:pt x="87" y="10"/>
                </a:lnTo>
                <a:lnTo>
                  <a:pt x="83" y="14"/>
                </a:lnTo>
                <a:lnTo>
                  <a:pt x="87" y="20"/>
                </a:lnTo>
                <a:lnTo>
                  <a:pt x="89" y="24"/>
                </a:lnTo>
                <a:lnTo>
                  <a:pt x="87" y="28"/>
                </a:lnTo>
                <a:lnTo>
                  <a:pt x="83" y="26"/>
                </a:lnTo>
                <a:lnTo>
                  <a:pt x="81" y="20"/>
                </a:lnTo>
                <a:lnTo>
                  <a:pt x="81" y="24"/>
                </a:lnTo>
                <a:lnTo>
                  <a:pt x="77" y="24"/>
                </a:lnTo>
                <a:lnTo>
                  <a:pt x="72" y="26"/>
                </a:lnTo>
                <a:lnTo>
                  <a:pt x="68" y="30"/>
                </a:lnTo>
                <a:lnTo>
                  <a:pt x="70" y="36"/>
                </a:lnTo>
                <a:lnTo>
                  <a:pt x="68" y="38"/>
                </a:lnTo>
                <a:lnTo>
                  <a:pt x="68" y="42"/>
                </a:lnTo>
                <a:lnTo>
                  <a:pt x="83" y="58"/>
                </a:lnTo>
                <a:lnTo>
                  <a:pt x="93" y="78"/>
                </a:lnTo>
                <a:lnTo>
                  <a:pt x="109" y="86"/>
                </a:lnTo>
                <a:lnTo>
                  <a:pt x="115" y="86"/>
                </a:lnTo>
                <a:lnTo>
                  <a:pt x="117" y="88"/>
                </a:lnTo>
                <a:lnTo>
                  <a:pt x="115" y="90"/>
                </a:lnTo>
                <a:lnTo>
                  <a:pt x="115" y="94"/>
                </a:lnTo>
                <a:lnTo>
                  <a:pt x="123" y="98"/>
                </a:lnTo>
                <a:lnTo>
                  <a:pt x="135" y="104"/>
                </a:lnTo>
                <a:lnTo>
                  <a:pt x="147" y="114"/>
                </a:lnTo>
                <a:lnTo>
                  <a:pt x="145" y="120"/>
                </a:lnTo>
                <a:lnTo>
                  <a:pt x="143" y="120"/>
                </a:lnTo>
                <a:lnTo>
                  <a:pt x="141" y="114"/>
                </a:lnTo>
                <a:lnTo>
                  <a:pt x="135" y="110"/>
                </a:lnTo>
                <a:lnTo>
                  <a:pt x="131" y="106"/>
                </a:lnTo>
                <a:lnTo>
                  <a:pt x="125" y="112"/>
                </a:lnTo>
                <a:lnTo>
                  <a:pt x="123" y="122"/>
                </a:lnTo>
                <a:lnTo>
                  <a:pt x="125" y="122"/>
                </a:lnTo>
                <a:lnTo>
                  <a:pt x="131" y="124"/>
                </a:lnTo>
                <a:lnTo>
                  <a:pt x="131" y="133"/>
                </a:lnTo>
                <a:lnTo>
                  <a:pt x="123" y="135"/>
                </a:lnTo>
                <a:lnTo>
                  <a:pt x="123" y="141"/>
                </a:lnTo>
                <a:lnTo>
                  <a:pt x="119" y="147"/>
                </a:lnTo>
                <a:lnTo>
                  <a:pt x="115" y="149"/>
                </a:lnTo>
                <a:lnTo>
                  <a:pt x="115" y="145"/>
                </a:lnTo>
                <a:lnTo>
                  <a:pt x="117" y="145"/>
                </a:lnTo>
                <a:lnTo>
                  <a:pt x="117" y="137"/>
                </a:lnTo>
                <a:lnTo>
                  <a:pt x="119" y="135"/>
                </a:lnTo>
                <a:lnTo>
                  <a:pt x="111" y="114"/>
                </a:lnTo>
                <a:lnTo>
                  <a:pt x="109" y="114"/>
                </a:lnTo>
                <a:lnTo>
                  <a:pt x="101" y="112"/>
                </a:lnTo>
                <a:lnTo>
                  <a:pt x="101" y="110"/>
                </a:lnTo>
                <a:lnTo>
                  <a:pt x="99" y="104"/>
                </a:lnTo>
                <a:lnTo>
                  <a:pt x="95" y="104"/>
                </a:lnTo>
                <a:lnTo>
                  <a:pt x="95" y="102"/>
                </a:lnTo>
                <a:lnTo>
                  <a:pt x="89" y="102"/>
                </a:lnTo>
                <a:lnTo>
                  <a:pt x="87" y="94"/>
                </a:lnTo>
                <a:lnTo>
                  <a:pt x="79" y="94"/>
                </a:lnTo>
                <a:lnTo>
                  <a:pt x="72" y="94"/>
                </a:lnTo>
                <a:lnTo>
                  <a:pt x="66" y="84"/>
                </a:lnTo>
                <a:lnTo>
                  <a:pt x="60" y="80"/>
                </a:lnTo>
                <a:lnTo>
                  <a:pt x="54" y="74"/>
                </a:lnTo>
                <a:lnTo>
                  <a:pt x="48" y="68"/>
                </a:lnTo>
                <a:lnTo>
                  <a:pt x="46" y="68"/>
                </a:lnTo>
                <a:lnTo>
                  <a:pt x="46" y="66"/>
                </a:lnTo>
                <a:lnTo>
                  <a:pt x="44" y="62"/>
                </a:lnTo>
                <a:lnTo>
                  <a:pt x="44" y="56"/>
                </a:lnTo>
                <a:lnTo>
                  <a:pt x="40" y="50"/>
                </a:lnTo>
                <a:lnTo>
                  <a:pt x="32" y="48"/>
                </a:lnTo>
                <a:lnTo>
                  <a:pt x="24" y="48"/>
                </a:lnTo>
                <a:lnTo>
                  <a:pt x="18" y="50"/>
                </a:lnTo>
                <a:lnTo>
                  <a:pt x="14" y="54"/>
                </a:lnTo>
                <a:lnTo>
                  <a:pt x="10" y="56"/>
                </a:lnTo>
                <a:lnTo>
                  <a:pt x="14" y="52"/>
                </a:lnTo>
                <a:lnTo>
                  <a:pt x="14" y="50"/>
                </a:lnTo>
                <a:lnTo>
                  <a:pt x="8" y="50"/>
                </a:lnTo>
                <a:lnTo>
                  <a:pt x="4" y="48"/>
                </a:lnTo>
                <a:lnTo>
                  <a:pt x="4" y="36"/>
                </a:lnTo>
                <a:lnTo>
                  <a:pt x="0" y="32"/>
                </a:lnTo>
                <a:lnTo>
                  <a:pt x="4" y="32"/>
                </a:lnTo>
                <a:lnTo>
                  <a:pt x="0" y="20"/>
                </a:lnTo>
                <a:lnTo>
                  <a:pt x="4" y="18"/>
                </a:lnTo>
                <a:lnTo>
                  <a:pt x="6" y="20"/>
                </a:lnTo>
                <a:lnTo>
                  <a:pt x="10" y="18"/>
                </a:lnTo>
                <a:lnTo>
                  <a:pt x="14" y="18"/>
                </a:lnTo>
                <a:lnTo>
                  <a:pt x="20" y="16"/>
                </a:lnTo>
                <a:lnTo>
                  <a:pt x="30" y="18"/>
                </a:lnTo>
                <a:lnTo>
                  <a:pt x="32" y="14"/>
                </a:lnTo>
                <a:lnTo>
                  <a:pt x="32" y="10"/>
                </a:lnTo>
                <a:lnTo>
                  <a:pt x="34" y="10"/>
                </a:lnTo>
                <a:lnTo>
                  <a:pt x="36" y="14"/>
                </a:lnTo>
                <a:lnTo>
                  <a:pt x="40" y="14"/>
                </a:lnTo>
                <a:lnTo>
                  <a:pt x="42" y="14"/>
                </a:lnTo>
                <a:lnTo>
                  <a:pt x="42" y="10"/>
                </a:lnTo>
                <a:lnTo>
                  <a:pt x="46" y="10"/>
                </a:lnTo>
                <a:lnTo>
                  <a:pt x="46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6" name="Freeform 37"/>
          <p:cNvSpPr>
            <a:spLocks/>
          </p:cNvSpPr>
          <p:nvPr/>
        </p:nvSpPr>
        <p:spPr bwMode="auto">
          <a:xfrm>
            <a:off x="4376476" y="3802313"/>
            <a:ext cx="59525" cy="39704"/>
          </a:xfrm>
          <a:custGeom>
            <a:avLst/>
            <a:gdLst/>
            <a:ahLst/>
            <a:cxnLst>
              <a:cxn ang="0">
                <a:pos x="32" y="24"/>
              </a:cxn>
              <a:cxn ang="0">
                <a:pos x="24" y="22"/>
              </a:cxn>
              <a:cxn ang="0">
                <a:pos x="20" y="16"/>
              </a:cxn>
              <a:cxn ang="0">
                <a:pos x="14" y="16"/>
              </a:cxn>
              <a:cxn ang="0">
                <a:pos x="6" y="8"/>
              </a:cxn>
              <a:cxn ang="0">
                <a:pos x="0" y="8"/>
              </a:cxn>
              <a:cxn ang="0">
                <a:pos x="0" y="2"/>
              </a:cxn>
              <a:cxn ang="0">
                <a:pos x="2" y="0"/>
              </a:cxn>
              <a:cxn ang="0">
                <a:pos x="4" y="2"/>
              </a:cxn>
              <a:cxn ang="0">
                <a:pos x="6" y="0"/>
              </a:cxn>
              <a:cxn ang="0">
                <a:pos x="8" y="0"/>
              </a:cxn>
              <a:cxn ang="0">
                <a:pos x="14" y="2"/>
              </a:cxn>
              <a:cxn ang="0">
                <a:pos x="32" y="0"/>
              </a:cxn>
              <a:cxn ang="0">
                <a:pos x="34" y="4"/>
              </a:cxn>
              <a:cxn ang="0">
                <a:pos x="32" y="12"/>
              </a:cxn>
              <a:cxn ang="0">
                <a:pos x="34" y="16"/>
              </a:cxn>
              <a:cxn ang="0">
                <a:pos x="32" y="24"/>
              </a:cxn>
            </a:cxnLst>
            <a:rect l="0" t="0" r="r" b="b"/>
            <a:pathLst>
              <a:path w="34" h="24">
                <a:moveTo>
                  <a:pt x="32" y="24"/>
                </a:moveTo>
                <a:lnTo>
                  <a:pt x="24" y="22"/>
                </a:lnTo>
                <a:lnTo>
                  <a:pt x="20" y="16"/>
                </a:lnTo>
                <a:lnTo>
                  <a:pt x="14" y="16"/>
                </a:lnTo>
                <a:lnTo>
                  <a:pt x="6" y="8"/>
                </a:lnTo>
                <a:lnTo>
                  <a:pt x="0" y="8"/>
                </a:lnTo>
                <a:lnTo>
                  <a:pt x="0" y="2"/>
                </a:lnTo>
                <a:lnTo>
                  <a:pt x="2" y="0"/>
                </a:lnTo>
                <a:lnTo>
                  <a:pt x="4" y="2"/>
                </a:lnTo>
                <a:lnTo>
                  <a:pt x="6" y="0"/>
                </a:lnTo>
                <a:lnTo>
                  <a:pt x="8" y="0"/>
                </a:lnTo>
                <a:lnTo>
                  <a:pt x="14" y="2"/>
                </a:lnTo>
                <a:lnTo>
                  <a:pt x="32" y="0"/>
                </a:lnTo>
                <a:lnTo>
                  <a:pt x="34" y="4"/>
                </a:lnTo>
                <a:lnTo>
                  <a:pt x="32" y="12"/>
                </a:lnTo>
                <a:lnTo>
                  <a:pt x="34" y="16"/>
                </a:lnTo>
                <a:lnTo>
                  <a:pt x="32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7" name="Freeform 38"/>
          <p:cNvSpPr>
            <a:spLocks/>
          </p:cNvSpPr>
          <p:nvPr/>
        </p:nvSpPr>
        <p:spPr bwMode="auto">
          <a:xfrm>
            <a:off x="4276684" y="3724559"/>
            <a:ext cx="38517" cy="57901"/>
          </a:xfrm>
          <a:custGeom>
            <a:avLst/>
            <a:gdLst/>
            <a:ahLst/>
            <a:cxnLst>
              <a:cxn ang="0">
                <a:pos x="10" y="35"/>
              </a:cxn>
              <a:cxn ang="0">
                <a:pos x="4" y="33"/>
              </a:cxn>
              <a:cxn ang="0">
                <a:pos x="4" y="24"/>
              </a:cxn>
              <a:cxn ang="0">
                <a:pos x="4" y="22"/>
              </a:cxn>
              <a:cxn ang="0">
                <a:pos x="4" y="18"/>
              </a:cxn>
              <a:cxn ang="0">
                <a:pos x="4" y="14"/>
              </a:cxn>
              <a:cxn ang="0">
                <a:pos x="0" y="6"/>
              </a:cxn>
              <a:cxn ang="0">
                <a:pos x="0" y="4"/>
              </a:cxn>
              <a:cxn ang="0">
                <a:pos x="4" y="4"/>
              </a:cxn>
              <a:cxn ang="0">
                <a:pos x="14" y="0"/>
              </a:cxn>
              <a:cxn ang="0">
                <a:pos x="16" y="0"/>
              </a:cxn>
              <a:cxn ang="0">
                <a:pos x="22" y="12"/>
              </a:cxn>
              <a:cxn ang="0">
                <a:pos x="18" y="14"/>
              </a:cxn>
              <a:cxn ang="0">
                <a:pos x="18" y="16"/>
              </a:cxn>
              <a:cxn ang="0">
                <a:pos x="16" y="29"/>
              </a:cxn>
              <a:cxn ang="0">
                <a:pos x="12" y="29"/>
              </a:cxn>
              <a:cxn ang="0">
                <a:pos x="10" y="35"/>
              </a:cxn>
            </a:cxnLst>
            <a:rect l="0" t="0" r="r" b="b"/>
            <a:pathLst>
              <a:path w="22" h="35">
                <a:moveTo>
                  <a:pt x="10" y="35"/>
                </a:moveTo>
                <a:lnTo>
                  <a:pt x="4" y="33"/>
                </a:lnTo>
                <a:lnTo>
                  <a:pt x="4" y="24"/>
                </a:lnTo>
                <a:lnTo>
                  <a:pt x="4" y="22"/>
                </a:lnTo>
                <a:lnTo>
                  <a:pt x="4" y="18"/>
                </a:lnTo>
                <a:lnTo>
                  <a:pt x="4" y="14"/>
                </a:lnTo>
                <a:lnTo>
                  <a:pt x="0" y="6"/>
                </a:lnTo>
                <a:lnTo>
                  <a:pt x="0" y="4"/>
                </a:lnTo>
                <a:lnTo>
                  <a:pt x="4" y="4"/>
                </a:lnTo>
                <a:lnTo>
                  <a:pt x="14" y="0"/>
                </a:lnTo>
                <a:lnTo>
                  <a:pt x="16" y="0"/>
                </a:lnTo>
                <a:lnTo>
                  <a:pt x="22" y="12"/>
                </a:lnTo>
                <a:lnTo>
                  <a:pt x="18" y="14"/>
                </a:lnTo>
                <a:lnTo>
                  <a:pt x="18" y="16"/>
                </a:lnTo>
                <a:lnTo>
                  <a:pt x="16" y="29"/>
                </a:lnTo>
                <a:lnTo>
                  <a:pt x="12" y="29"/>
                </a:lnTo>
                <a:lnTo>
                  <a:pt x="10" y="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8" name="Freeform 39"/>
          <p:cNvSpPr>
            <a:spLocks/>
          </p:cNvSpPr>
          <p:nvPr/>
        </p:nvSpPr>
        <p:spPr bwMode="auto">
          <a:xfrm>
            <a:off x="4276684" y="3724559"/>
            <a:ext cx="38517" cy="57901"/>
          </a:xfrm>
          <a:custGeom>
            <a:avLst/>
            <a:gdLst/>
            <a:ahLst/>
            <a:cxnLst>
              <a:cxn ang="0">
                <a:pos x="10" y="35"/>
              </a:cxn>
              <a:cxn ang="0">
                <a:pos x="4" y="33"/>
              </a:cxn>
              <a:cxn ang="0">
                <a:pos x="4" y="24"/>
              </a:cxn>
              <a:cxn ang="0">
                <a:pos x="4" y="22"/>
              </a:cxn>
              <a:cxn ang="0">
                <a:pos x="4" y="18"/>
              </a:cxn>
              <a:cxn ang="0">
                <a:pos x="4" y="14"/>
              </a:cxn>
              <a:cxn ang="0">
                <a:pos x="0" y="6"/>
              </a:cxn>
              <a:cxn ang="0">
                <a:pos x="0" y="4"/>
              </a:cxn>
              <a:cxn ang="0">
                <a:pos x="4" y="4"/>
              </a:cxn>
              <a:cxn ang="0">
                <a:pos x="14" y="0"/>
              </a:cxn>
              <a:cxn ang="0">
                <a:pos x="16" y="0"/>
              </a:cxn>
              <a:cxn ang="0">
                <a:pos x="22" y="12"/>
              </a:cxn>
              <a:cxn ang="0">
                <a:pos x="18" y="14"/>
              </a:cxn>
              <a:cxn ang="0">
                <a:pos x="18" y="16"/>
              </a:cxn>
              <a:cxn ang="0">
                <a:pos x="16" y="29"/>
              </a:cxn>
              <a:cxn ang="0">
                <a:pos x="12" y="29"/>
              </a:cxn>
              <a:cxn ang="0">
                <a:pos x="10" y="35"/>
              </a:cxn>
            </a:cxnLst>
            <a:rect l="0" t="0" r="r" b="b"/>
            <a:pathLst>
              <a:path w="22" h="35">
                <a:moveTo>
                  <a:pt x="10" y="35"/>
                </a:moveTo>
                <a:lnTo>
                  <a:pt x="4" y="33"/>
                </a:lnTo>
                <a:lnTo>
                  <a:pt x="4" y="24"/>
                </a:lnTo>
                <a:lnTo>
                  <a:pt x="4" y="22"/>
                </a:lnTo>
                <a:lnTo>
                  <a:pt x="4" y="18"/>
                </a:lnTo>
                <a:lnTo>
                  <a:pt x="4" y="14"/>
                </a:lnTo>
                <a:lnTo>
                  <a:pt x="0" y="6"/>
                </a:lnTo>
                <a:lnTo>
                  <a:pt x="0" y="4"/>
                </a:lnTo>
                <a:lnTo>
                  <a:pt x="4" y="4"/>
                </a:lnTo>
                <a:lnTo>
                  <a:pt x="14" y="0"/>
                </a:lnTo>
                <a:lnTo>
                  <a:pt x="16" y="0"/>
                </a:lnTo>
                <a:lnTo>
                  <a:pt x="22" y="12"/>
                </a:lnTo>
                <a:lnTo>
                  <a:pt x="18" y="14"/>
                </a:lnTo>
                <a:lnTo>
                  <a:pt x="18" y="16"/>
                </a:lnTo>
                <a:lnTo>
                  <a:pt x="16" y="29"/>
                </a:lnTo>
                <a:lnTo>
                  <a:pt x="12" y="29"/>
                </a:lnTo>
                <a:lnTo>
                  <a:pt x="10" y="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9" name="Freeform 40"/>
          <p:cNvSpPr>
            <a:spLocks/>
          </p:cNvSpPr>
          <p:nvPr/>
        </p:nvSpPr>
        <p:spPr bwMode="auto">
          <a:xfrm>
            <a:off x="4414992" y="3855251"/>
            <a:ext cx="3502" cy="9926"/>
          </a:xfrm>
          <a:custGeom>
            <a:avLst/>
            <a:gdLst/>
            <a:ahLst/>
            <a:cxnLst>
              <a:cxn ang="0">
                <a:pos x="2" y="6"/>
              </a:cxn>
              <a:cxn ang="0">
                <a:pos x="2" y="4"/>
              </a:cxn>
              <a:cxn ang="0">
                <a:pos x="0" y="0"/>
              </a:cxn>
              <a:cxn ang="0">
                <a:pos x="2" y="6"/>
              </a:cxn>
            </a:cxnLst>
            <a:rect l="0" t="0" r="r" b="b"/>
            <a:pathLst>
              <a:path w="2" h="6">
                <a:moveTo>
                  <a:pt x="2" y="6"/>
                </a:moveTo>
                <a:lnTo>
                  <a:pt x="2" y="4"/>
                </a:lnTo>
                <a:lnTo>
                  <a:pt x="0" y="0"/>
                </a:lnTo>
                <a:lnTo>
                  <a:pt x="2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0" name="Freeform 41"/>
          <p:cNvSpPr>
            <a:spLocks/>
          </p:cNvSpPr>
          <p:nvPr/>
        </p:nvSpPr>
        <p:spPr bwMode="auto">
          <a:xfrm>
            <a:off x="4171640" y="3372186"/>
            <a:ext cx="80534" cy="84371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0" y="37"/>
              </a:cxn>
              <a:cxn ang="0">
                <a:pos x="8" y="35"/>
              </a:cxn>
              <a:cxn ang="0">
                <a:pos x="12" y="35"/>
              </a:cxn>
              <a:cxn ang="0">
                <a:pos x="8" y="33"/>
              </a:cxn>
              <a:cxn ang="0">
                <a:pos x="8" y="29"/>
              </a:cxn>
              <a:cxn ang="0">
                <a:pos x="12" y="21"/>
              </a:cxn>
              <a:cxn ang="0">
                <a:pos x="14" y="10"/>
              </a:cxn>
              <a:cxn ang="0">
                <a:pos x="18" y="18"/>
              </a:cxn>
              <a:cxn ang="0">
                <a:pos x="22" y="23"/>
              </a:cxn>
              <a:cxn ang="0">
                <a:pos x="26" y="25"/>
              </a:cxn>
              <a:cxn ang="0">
                <a:pos x="24" y="20"/>
              </a:cxn>
              <a:cxn ang="0">
                <a:pos x="26" y="16"/>
              </a:cxn>
              <a:cxn ang="0">
                <a:pos x="24" y="16"/>
              </a:cxn>
              <a:cxn ang="0">
                <a:pos x="24" y="8"/>
              </a:cxn>
              <a:cxn ang="0">
                <a:pos x="30" y="6"/>
              </a:cxn>
              <a:cxn ang="0">
                <a:pos x="38" y="4"/>
              </a:cxn>
              <a:cxn ang="0">
                <a:pos x="42" y="8"/>
              </a:cxn>
              <a:cxn ang="0">
                <a:pos x="42" y="4"/>
              </a:cxn>
              <a:cxn ang="0">
                <a:pos x="42" y="0"/>
              </a:cxn>
              <a:cxn ang="0">
                <a:pos x="46" y="8"/>
              </a:cxn>
              <a:cxn ang="0">
                <a:pos x="42" y="18"/>
              </a:cxn>
              <a:cxn ang="0">
                <a:pos x="40" y="18"/>
              </a:cxn>
              <a:cxn ang="0">
                <a:pos x="40" y="29"/>
              </a:cxn>
              <a:cxn ang="0">
                <a:pos x="36" y="29"/>
              </a:cxn>
              <a:cxn ang="0">
                <a:pos x="30" y="33"/>
              </a:cxn>
              <a:cxn ang="0">
                <a:pos x="36" y="37"/>
              </a:cxn>
              <a:cxn ang="0">
                <a:pos x="34" y="45"/>
              </a:cxn>
              <a:cxn ang="0">
                <a:pos x="34" y="47"/>
              </a:cxn>
              <a:cxn ang="0">
                <a:pos x="34" y="51"/>
              </a:cxn>
              <a:cxn ang="0">
                <a:pos x="26" y="51"/>
              </a:cxn>
              <a:cxn ang="0">
                <a:pos x="30" y="43"/>
              </a:cxn>
              <a:cxn ang="0">
                <a:pos x="22" y="43"/>
              </a:cxn>
              <a:cxn ang="0">
                <a:pos x="16" y="37"/>
              </a:cxn>
              <a:cxn ang="0">
                <a:pos x="12" y="37"/>
              </a:cxn>
              <a:cxn ang="0">
                <a:pos x="8" y="43"/>
              </a:cxn>
              <a:cxn ang="0">
                <a:pos x="2" y="43"/>
              </a:cxn>
              <a:cxn ang="0">
                <a:pos x="0" y="41"/>
              </a:cxn>
            </a:cxnLst>
            <a:rect l="0" t="0" r="r" b="b"/>
            <a:pathLst>
              <a:path w="46" h="51">
                <a:moveTo>
                  <a:pt x="0" y="41"/>
                </a:moveTo>
                <a:lnTo>
                  <a:pt x="0" y="37"/>
                </a:lnTo>
                <a:lnTo>
                  <a:pt x="8" y="35"/>
                </a:lnTo>
                <a:lnTo>
                  <a:pt x="12" y="35"/>
                </a:lnTo>
                <a:lnTo>
                  <a:pt x="8" y="33"/>
                </a:lnTo>
                <a:lnTo>
                  <a:pt x="8" y="29"/>
                </a:lnTo>
                <a:lnTo>
                  <a:pt x="12" y="21"/>
                </a:lnTo>
                <a:lnTo>
                  <a:pt x="14" y="10"/>
                </a:lnTo>
                <a:lnTo>
                  <a:pt x="18" y="18"/>
                </a:lnTo>
                <a:lnTo>
                  <a:pt x="22" y="23"/>
                </a:lnTo>
                <a:lnTo>
                  <a:pt x="26" y="25"/>
                </a:lnTo>
                <a:lnTo>
                  <a:pt x="24" y="20"/>
                </a:lnTo>
                <a:lnTo>
                  <a:pt x="26" y="16"/>
                </a:lnTo>
                <a:lnTo>
                  <a:pt x="24" y="16"/>
                </a:lnTo>
                <a:lnTo>
                  <a:pt x="24" y="8"/>
                </a:lnTo>
                <a:lnTo>
                  <a:pt x="30" y="6"/>
                </a:lnTo>
                <a:lnTo>
                  <a:pt x="38" y="4"/>
                </a:lnTo>
                <a:lnTo>
                  <a:pt x="42" y="8"/>
                </a:lnTo>
                <a:lnTo>
                  <a:pt x="42" y="4"/>
                </a:lnTo>
                <a:lnTo>
                  <a:pt x="42" y="0"/>
                </a:lnTo>
                <a:lnTo>
                  <a:pt x="46" y="8"/>
                </a:lnTo>
                <a:lnTo>
                  <a:pt x="42" y="18"/>
                </a:lnTo>
                <a:lnTo>
                  <a:pt x="40" y="18"/>
                </a:lnTo>
                <a:lnTo>
                  <a:pt x="40" y="29"/>
                </a:lnTo>
                <a:lnTo>
                  <a:pt x="36" y="29"/>
                </a:lnTo>
                <a:lnTo>
                  <a:pt x="30" y="33"/>
                </a:lnTo>
                <a:lnTo>
                  <a:pt x="36" y="37"/>
                </a:lnTo>
                <a:lnTo>
                  <a:pt x="34" y="45"/>
                </a:lnTo>
                <a:lnTo>
                  <a:pt x="34" y="47"/>
                </a:lnTo>
                <a:lnTo>
                  <a:pt x="34" y="51"/>
                </a:lnTo>
                <a:lnTo>
                  <a:pt x="26" y="51"/>
                </a:lnTo>
                <a:lnTo>
                  <a:pt x="30" y="43"/>
                </a:lnTo>
                <a:lnTo>
                  <a:pt x="22" y="43"/>
                </a:lnTo>
                <a:lnTo>
                  <a:pt x="16" y="37"/>
                </a:lnTo>
                <a:lnTo>
                  <a:pt x="12" y="37"/>
                </a:lnTo>
                <a:lnTo>
                  <a:pt x="8" y="43"/>
                </a:lnTo>
                <a:lnTo>
                  <a:pt x="2" y="43"/>
                </a:lnTo>
                <a:lnTo>
                  <a:pt x="0" y="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1" name="Freeform 42"/>
          <p:cNvSpPr>
            <a:spLocks/>
          </p:cNvSpPr>
          <p:nvPr/>
        </p:nvSpPr>
        <p:spPr bwMode="auto">
          <a:xfrm>
            <a:off x="4171640" y="3372186"/>
            <a:ext cx="80534" cy="84371"/>
          </a:xfrm>
          <a:custGeom>
            <a:avLst/>
            <a:gdLst/>
            <a:ahLst/>
            <a:cxnLst>
              <a:cxn ang="0">
                <a:pos x="0" y="41"/>
              </a:cxn>
              <a:cxn ang="0">
                <a:pos x="0" y="37"/>
              </a:cxn>
              <a:cxn ang="0">
                <a:pos x="8" y="35"/>
              </a:cxn>
              <a:cxn ang="0">
                <a:pos x="12" y="35"/>
              </a:cxn>
              <a:cxn ang="0">
                <a:pos x="8" y="33"/>
              </a:cxn>
              <a:cxn ang="0">
                <a:pos x="8" y="29"/>
              </a:cxn>
              <a:cxn ang="0">
                <a:pos x="12" y="21"/>
              </a:cxn>
              <a:cxn ang="0">
                <a:pos x="14" y="10"/>
              </a:cxn>
              <a:cxn ang="0">
                <a:pos x="18" y="18"/>
              </a:cxn>
              <a:cxn ang="0">
                <a:pos x="22" y="23"/>
              </a:cxn>
              <a:cxn ang="0">
                <a:pos x="26" y="25"/>
              </a:cxn>
              <a:cxn ang="0">
                <a:pos x="24" y="20"/>
              </a:cxn>
              <a:cxn ang="0">
                <a:pos x="26" y="16"/>
              </a:cxn>
              <a:cxn ang="0">
                <a:pos x="24" y="16"/>
              </a:cxn>
              <a:cxn ang="0">
                <a:pos x="24" y="8"/>
              </a:cxn>
              <a:cxn ang="0">
                <a:pos x="30" y="6"/>
              </a:cxn>
              <a:cxn ang="0">
                <a:pos x="38" y="4"/>
              </a:cxn>
              <a:cxn ang="0">
                <a:pos x="42" y="8"/>
              </a:cxn>
              <a:cxn ang="0">
                <a:pos x="42" y="4"/>
              </a:cxn>
              <a:cxn ang="0">
                <a:pos x="42" y="0"/>
              </a:cxn>
              <a:cxn ang="0">
                <a:pos x="46" y="8"/>
              </a:cxn>
              <a:cxn ang="0">
                <a:pos x="42" y="18"/>
              </a:cxn>
              <a:cxn ang="0">
                <a:pos x="40" y="18"/>
              </a:cxn>
              <a:cxn ang="0">
                <a:pos x="40" y="29"/>
              </a:cxn>
              <a:cxn ang="0">
                <a:pos x="36" y="29"/>
              </a:cxn>
              <a:cxn ang="0">
                <a:pos x="30" y="33"/>
              </a:cxn>
              <a:cxn ang="0">
                <a:pos x="36" y="37"/>
              </a:cxn>
              <a:cxn ang="0">
                <a:pos x="34" y="45"/>
              </a:cxn>
              <a:cxn ang="0">
                <a:pos x="34" y="47"/>
              </a:cxn>
              <a:cxn ang="0">
                <a:pos x="34" y="51"/>
              </a:cxn>
              <a:cxn ang="0">
                <a:pos x="26" y="51"/>
              </a:cxn>
              <a:cxn ang="0">
                <a:pos x="30" y="43"/>
              </a:cxn>
              <a:cxn ang="0">
                <a:pos x="22" y="43"/>
              </a:cxn>
              <a:cxn ang="0">
                <a:pos x="16" y="37"/>
              </a:cxn>
              <a:cxn ang="0">
                <a:pos x="12" y="37"/>
              </a:cxn>
              <a:cxn ang="0">
                <a:pos x="8" y="43"/>
              </a:cxn>
              <a:cxn ang="0">
                <a:pos x="2" y="43"/>
              </a:cxn>
              <a:cxn ang="0">
                <a:pos x="0" y="41"/>
              </a:cxn>
            </a:cxnLst>
            <a:rect l="0" t="0" r="r" b="b"/>
            <a:pathLst>
              <a:path w="46" h="51">
                <a:moveTo>
                  <a:pt x="0" y="41"/>
                </a:moveTo>
                <a:lnTo>
                  <a:pt x="0" y="37"/>
                </a:lnTo>
                <a:lnTo>
                  <a:pt x="8" y="35"/>
                </a:lnTo>
                <a:lnTo>
                  <a:pt x="12" y="35"/>
                </a:lnTo>
                <a:lnTo>
                  <a:pt x="8" y="33"/>
                </a:lnTo>
                <a:lnTo>
                  <a:pt x="8" y="29"/>
                </a:lnTo>
                <a:lnTo>
                  <a:pt x="12" y="21"/>
                </a:lnTo>
                <a:lnTo>
                  <a:pt x="14" y="10"/>
                </a:lnTo>
                <a:lnTo>
                  <a:pt x="18" y="18"/>
                </a:lnTo>
                <a:lnTo>
                  <a:pt x="22" y="23"/>
                </a:lnTo>
                <a:lnTo>
                  <a:pt x="26" y="25"/>
                </a:lnTo>
                <a:lnTo>
                  <a:pt x="24" y="20"/>
                </a:lnTo>
                <a:lnTo>
                  <a:pt x="26" y="16"/>
                </a:lnTo>
                <a:lnTo>
                  <a:pt x="24" y="16"/>
                </a:lnTo>
                <a:lnTo>
                  <a:pt x="24" y="8"/>
                </a:lnTo>
                <a:lnTo>
                  <a:pt x="30" y="6"/>
                </a:lnTo>
                <a:lnTo>
                  <a:pt x="38" y="4"/>
                </a:lnTo>
                <a:lnTo>
                  <a:pt x="42" y="8"/>
                </a:lnTo>
                <a:lnTo>
                  <a:pt x="42" y="4"/>
                </a:lnTo>
                <a:lnTo>
                  <a:pt x="42" y="0"/>
                </a:lnTo>
                <a:lnTo>
                  <a:pt x="46" y="8"/>
                </a:lnTo>
                <a:lnTo>
                  <a:pt x="42" y="18"/>
                </a:lnTo>
                <a:lnTo>
                  <a:pt x="40" y="18"/>
                </a:lnTo>
                <a:lnTo>
                  <a:pt x="40" y="29"/>
                </a:lnTo>
                <a:lnTo>
                  <a:pt x="36" y="29"/>
                </a:lnTo>
                <a:lnTo>
                  <a:pt x="30" y="33"/>
                </a:lnTo>
                <a:lnTo>
                  <a:pt x="36" y="37"/>
                </a:lnTo>
                <a:lnTo>
                  <a:pt x="34" y="45"/>
                </a:lnTo>
                <a:lnTo>
                  <a:pt x="34" y="47"/>
                </a:lnTo>
                <a:lnTo>
                  <a:pt x="34" y="51"/>
                </a:lnTo>
                <a:lnTo>
                  <a:pt x="26" y="51"/>
                </a:lnTo>
                <a:lnTo>
                  <a:pt x="30" y="43"/>
                </a:lnTo>
                <a:lnTo>
                  <a:pt x="22" y="43"/>
                </a:lnTo>
                <a:lnTo>
                  <a:pt x="16" y="37"/>
                </a:lnTo>
                <a:lnTo>
                  <a:pt x="12" y="37"/>
                </a:lnTo>
                <a:lnTo>
                  <a:pt x="8" y="43"/>
                </a:lnTo>
                <a:lnTo>
                  <a:pt x="2" y="43"/>
                </a:lnTo>
                <a:lnTo>
                  <a:pt x="0" y="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2" name="Freeform 43"/>
          <p:cNvSpPr>
            <a:spLocks/>
          </p:cNvSpPr>
          <p:nvPr/>
        </p:nvSpPr>
        <p:spPr bwMode="auto">
          <a:xfrm>
            <a:off x="4196150" y="2761737"/>
            <a:ext cx="467446" cy="468176"/>
          </a:xfrm>
          <a:custGeom>
            <a:avLst/>
            <a:gdLst/>
            <a:ahLst/>
            <a:cxnLst>
              <a:cxn ang="0">
                <a:pos x="249" y="34"/>
              </a:cxn>
              <a:cxn ang="0">
                <a:pos x="225" y="26"/>
              </a:cxn>
              <a:cxn ang="0">
                <a:pos x="211" y="50"/>
              </a:cxn>
              <a:cxn ang="0">
                <a:pos x="195" y="50"/>
              </a:cxn>
              <a:cxn ang="0">
                <a:pos x="165" y="42"/>
              </a:cxn>
              <a:cxn ang="0">
                <a:pos x="159" y="52"/>
              </a:cxn>
              <a:cxn ang="0">
                <a:pos x="139" y="58"/>
              </a:cxn>
              <a:cxn ang="0">
                <a:pos x="123" y="70"/>
              </a:cxn>
              <a:cxn ang="0">
                <a:pos x="117" y="88"/>
              </a:cxn>
              <a:cxn ang="0">
                <a:pos x="103" y="134"/>
              </a:cxn>
              <a:cxn ang="0">
                <a:pos x="94" y="156"/>
              </a:cxn>
              <a:cxn ang="0">
                <a:pos x="82" y="181"/>
              </a:cxn>
              <a:cxn ang="0">
                <a:pos x="90" y="219"/>
              </a:cxn>
              <a:cxn ang="0">
                <a:pos x="84" y="243"/>
              </a:cxn>
              <a:cxn ang="0">
                <a:pos x="72" y="263"/>
              </a:cxn>
              <a:cxn ang="0">
                <a:pos x="64" y="253"/>
              </a:cxn>
              <a:cxn ang="0">
                <a:pos x="52" y="263"/>
              </a:cxn>
              <a:cxn ang="0">
                <a:pos x="16" y="279"/>
              </a:cxn>
              <a:cxn ang="0">
                <a:pos x="16" y="255"/>
              </a:cxn>
              <a:cxn ang="0">
                <a:pos x="8" y="251"/>
              </a:cxn>
              <a:cxn ang="0">
                <a:pos x="22" y="237"/>
              </a:cxn>
              <a:cxn ang="0">
                <a:pos x="2" y="237"/>
              </a:cxn>
              <a:cxn ang="0">
                <a:pos x="28" y="219"/>
              </a:cxn>
              <a:cxn ang="0">
                <a:pos x="4" y="221"/>
              </a:cxn>
              <a:cxn ang="0">
                <a:pos x="4" y="207"/>
              </a:cxn>
              <a:cxn ang="0">
                <a:pos x="0" y="199"/>
              </a:cxn>
              <a:cxn ang="0">
                <a:pos x="26" y="197"/>
              </a:cxn>
              <a:cxn ang="0">
                <a:pos x="26" y="191"/>
              </a:cxn>
              <a:cxn ang="0">
                <a:pos x="36" y="185"/>
              </a:cxn>
              <a:cxn ang="0">
                <a:pos x="38" y="179"/>
              </a:cxn>
              <a:cxn ang="0">
                <a:pos x="64" y="170"/>
              </a:cxn>
              <a:cxn ang="0">
                <a:pos x="64" y="164"/>
              </a:cxn>
              <a:cxn ang="0">
                <a:pos x="58" y="158"/>
              </a:cxn>
              <a:cxn ang="0">
                <a:pos x="74" y="136"/>
              </a:cxn>
              <a:cxn ang="0">
                <a:pos x="80" y="126"/>
              </a:cxn>
              <a:cxn ang="0">
                <a:pos x="82" y="122"/>
              </a:cxn>
              <a:cxn ang="0">
                <a:pos x="98" y="102"/>
              </a:cxn>
              <a:cxn ang="0">
                <a:pos x="109" y="86"/>
              </a:cxn>
              <a:cxn ang="0">
                <a:pos x="111" y="82"/>
              </a:cxn>
              <a:cxn ang="0">
                <a:pos x="105" y="76"/>
              </a:cxn>
              <a:cxn ang="0">
                <a:pos x="115" y="70"/>
              </a:cxn>
              <a:cxn ang="0">
                <a:pos x="123" y="62"/>
              </a:cxn>
              <a:cxn ang="0">
                <a:pos x="121" y="58"/>
              </a:cxn>
              <a:cxn ang="0">
                <a:pos x="133" y="46"/>
              </a:cxn>
              <a:cxn ang="0">
                <a:pos x="137" y="42"/>
              </a:cxn>
              <a:cxn ang="0">
                <a:pos x="139" y="36"/>
              </a:cxn>
              <a:cxn ang="0">
                <a:pos x="153" y="42"/>
              </a:cxn>
              <a:cxn ang="0">
                <a:pos x="163" y="28"/>
              </a:cxn>
              <a:cxn ang="0">
                <a:pos x="169" y="22"/>
              </a:cxn>
              <a:cxn ang="0">
                <a:pos x="191" y="16"/>
              </a:cxn>
              <a:cxn ang="0">
                <a:pos x="207" y="8"/>
              </a:cxn>
              <a:cxn ang="0">
                <a:pos x="217" y="8"/>
              </a:cxn>
              <a:cxn ang="0">
                <a:pos x="225" y="8"/>
              </a:cxn>
              <a:cxn ang="0">
                <a:pos x="235" y="8"/>
              </a:cxn>
              <a:cxn ang="0">
                <a:pos x="239" y="6"/>
              </a:cxn>
              <a:cxn ang="0">
                <a:pos x="251" y="12"/>
              </a:cxn>
              <a:cxn ang="0">
                <a:pos x="249" y="24"/>
              </a:cxn>
              <a:cxn ang="0">
                <a:pos x="267" y="32"/>
              </a:cxn>
            </a:cxnLst>
            <a:rect l="0" t="0" r="r" b="b"/>
            <a:pathLst>
              <a:path w="267" h="283">
                <a:moveTo>
                  <a:pt x="265" y="32"/>
                </a:moveTo>
                <a:lnTo>
                  <a:pt x="259" y="32"/>
                </a:lnTo>
                <a:lnTo>
                  <a:pt x="245" y="46"/>
                </a:lnTo>
                <a:lnTo>
                  <a:pt x="247" y="38"/>
                </a:lnTo>
                <a:lnTo>
                  <a:pt x="249" y="34"/>
                </a:lnTo>
                <a:lnTo>
                  <a:pt x="247" y="28"/>
                </a:lnTo>
                <a:lnTo>
                  <a:pt x="237" y="26"/>
                </a:lnTo>
                <a:lnTo>
                  <a:pt x="235" y="24"/>
                </a:lnTo>
                <a:lnTo>
                  <a:pt x="229" y="26"/>
                </a:lnTo>
                <a:lnTo>
                  <a:pt x="225" y="26"/>
                </a:lnTo>
                <a:lnTo>
                  <a:pt x="221" y="26"/>
                </a:lnTo>
                <a:lnTo>
                  <a:pt x="213" y="34"/>
                </a:lnTo>
                <a:lnTo>
                  <a:pt x="217" y="44"/>
                </a:lnTo>
                <a:lnTo>
                  <a:pt x="213" y="48"/>
                </a:lnTo>
                <a:lnTo>
                  <a:pt x="211" y="50"/>
                </a:lnTo>
                <a:lnTo>
                  <a:pt x="211" y="52"/>
                </a:lnTo>
                <a:lnTo>
                  <a:pt x="207" y="54"/>
                </a:lnTo>
                <a:lnTo>
                  <a:pt x="201" y="52"/>
                </a:lnTo>
                <a:lnTo>
                  <a:pt x="197" y="50"/>
                </a:lnTo>
                <a:lnTo>
                  <a:pt x="195" y="50"/>
                </a:lnTo>
                <a:lnTo>
                  <a:pt x="191" y="52"/>
                </a:lnTo>
                <a:lnTo>
                  <a:pt x="183" y="52"/>
                </a:lnTo>
                <a:lnTo>
                  <a:pt x="173" y="44"/>
                </a:lnTo>
                <a:lnTo>
                  <a:pt x="169" y="42"/>
                </a:lnTo>
                <a:lnTo>
                  <a:pt x="165" y="42"/>
                </a:lnTo>
                <a:lnTo>
                  <a:pt x="165" y="46"/>
                </a:lnTo>
                <a:lnTo>
                  <a:pt x="163" y="46"/>
                </a:lnTo>
                <a:lnTo>
                  <a:pt x="163" y="48"/>
                </a:lnTo>
                <a:lnTo>
                  <a:pt x="155" y="46"/>
                </a:lnTo>
                <a:lnTo>
                  <a:pt x="159" y="52"/>
                </a:lnTo>
                <a:lnTo>
                  <a:pt x="155" y="58"/>
                </a:lnTo>
                <a:lnTo>
                  <a:pt x="159" y="60"/>
                </a:lnTo>
                <a:lnTo>
                  <a:pt x="155" y="60"/>
                </a:lnTo>
                <a:lnTo>
                  <a:pt x="147" y="58"/>
                </a:lnTo>
                <a:lnTo>
                  <a:pt x="139" y="58"/>
                </a:lnTo>
                <a:lnTo>
                  <a:pt x="135" y="60"/>
                </a:lnTo>
                <a:lnTo>
                  <a:pt x="137" y="64"/>
                </a:lnTo>
                <a:lnTo>
                  <a:pt x="135" y="70"/>
                </a:lnTo>
                <a:lnTo>
                  <a:pt x="127" y="68"/>
                </a:lnTo>
                <a:lnTo>
                  <a:pt x="123" y="70"/>
                </a:lnTo>
                <a:lnTo>
                  <a:pt x="123" y="74"/>
                </a:lnTo>
                <a:lnTo>
                  <a:pt x="121" y="80"/>
                </a:lnTo>
                <a:lnTo>
                  <a:pt x="117" y="80"/>
                </a:lnTo>
                <a:lnTo>
                  <a:pt x="123" y="86"/>
                </a:lnTo>
                <a:lnTo>
                  <a:pt x="117" y="88"/>
                </a:lnTo>
                <a:lnTo>
                  <a:pt x="111" y="100"/>
                </a:lnTo>
                <a:lnTo>
                  <a:pt x="115" y="102"/>
                </a:lnTo>
                <a:lnTo>
                  <a:pt x="105" y="110"/>
                </a:lnTo>
                <a:lnTo>
                  <a:pt x="105" y="124"/>
                </a:lnTo>
                <a:lnTo>
                  <a:pt x="103" y="134"/>
                </a:lnTo>
                <a:lnTo>
                  <a:pt x="98" y="144"/>
                </a:lnTo>
                <a:lnTo>
                  <a:pt x="103" y="146"/>
                </a:lnTo>
                <a:lnTo>
                  <a:pt x="103" y="150"/>
                </a:lnTo>
                <a:lnTo>
                  <a:pt x="103" y="158"/>
                </a:lnTo>
                <a:lnTo>
                  <a:pt x="94" y="156"/>
                </a:lnTo>
                <a:lnTo>
                  <a:pt x="88" y="156"/>
                </a:lnTo>
                <a:lnTo>
                  <a:pt x="82" y="164"/>
                </a:lnTo>
                <a:lnTo>
                  <a:pt x="80" y="171"/>
                </a:lnTo>
                <a:lnTo>
                  <a:pt x="84" y="179"/>
                </a:lnTo>
                <a:lnTo>
                  <a:pt x="82" y="181"/>
                </a:lnTo>
                <a:lnTo>
                  <a:pt x="84" y="191"/>
                </a:lnTo>
                <a:lnTo>
                  <a:pt x="84" y="207"/>
                </a:lnTo>
                <a:lnTo>
                  <a:pt x="88" y="209"/>
                </a:lnTo>
                <a:lnTo>
                  <a:pt x="94" y="215"/>
                </a:lnTo>
                <a:lnTo>
                  <a:pt x="90" y="219"/>
                </a:lnTo>
                <a:lnTo>
                  <a:pt x="86" y="221"/>
                </a:lnTo>
                <a:lnTo>
                  <a:pt x="90" y="233"/>
                </a:lnTo>
                <a:lnTo>
                  <a:pt x="88" y="237"/>
                </a:lnTo>
                <a:lnTo>
                  <a:pt x="86" y="245"/>
                </a:lnTo>
                <a:lnTo>
                  <a:pt x="84" y="243"/>
                </a:lnTo>
                <a:lnTo>
                  <a:pt x="84" y="245"/>
                </a:lnTo>
                <a:lnTo>
                  <a:pt x="84" y="247"/>
                </a:lnTo>
                <a:lnTo>
                  <a:pt x="82" y="251"/>
                </a:lnTo>
                <a:lnTo>
                  <a:pt x="80" y="265"/>
                </a:lnTo>
                <a:lnTo>
                  <a:pt x="72" y="263"/>
                </a:lnTo>
                <a:lnTo>
                  <a:pt x="68" y="257"/>
                </a:lnTo>
                <a:lnTo>
                  <a:pt x="68" y="247"/>
                </a:lnTo>
                <a:lnTo>
                  <a:pt x="68" y="245"/>
                </a:lnTo>
                <a:lnTo>
                  <a:pt x="64" y="247"/>
                </a:lnTo>
                <a:lnTo>
                  <a:pt x="64" y="253"/>
                </a:lnTo>
                <a:lnTo>
                  <a:pt x="62" y="253"/>
                </a:lnTo>
                <a:lnTo>
                  <a:pt x="64" y="257"/>
                </a:lnTo>
                <a:lnTo>
                  <a:pt x="60" y="265"/>
                </a:lnTo>
                <a:lnTo>
                  <a:pt x="56" y="259"/>
                </a:lnTo>
                <a:lnTo>
                  <a:pt x="52" y="263"/>
                </a:lnTo>
                <a:lnTo>
                  <a:pt x="56" y="267"/>
                </a:lnTo>
                <a:lnTo>
                  <a:pt x="46" y="275"/>
                </a:lnTo>
                <a:lnTo>
                  <a:pt x="38" y="281"/>
                </a:lnTo>
                <a:lnTo>
                  <a:pt x="26" y="283"/>
                </a:lnTo>
                <a:lnTo>
                  <a:pt x="16" y="279"/>
                </a:lnTo>
                <a:lnTo>
                  <a:pt x="8" y="269"/>
                </a:lnTo>
                <a:lnTo>
                  <a:pt x="8" y="265"/>
                </a:lnTo>
                <a:lnTo>
                  <a:pt x="14" y="267"/>
                </a:lnTo>
                <a:lnTo>
                  <a:pt x="12" y="263"/>
                </a:lnTo>
                <a:lnTo>
                  <a:pt x="16" y="255"/>
                </a:lnTo>
                <a:lnTo>
                  <a:pt x="12" y="255"/>
                </a:lnTo>
                <a:lnTo>
                  <a:pt x="10" y="257"/>
                </a:lnTo>
                <a:lnTo>
                  <a:pt x="4" y="263"/>
                </a:lnTo>
                <a:lnTo>
                  <a:pt x="2" y="257"/>
                </a:lnTo>
                <a:lnTo>
                  <a:pt x="8" y="251"/>
                </a:lnTo>
                <a:lnTo>
                  <a:pt x="10" y="251"/>
                </a:lnTo>
                <a:lnTo>
                  <a:pt x="12" y="247"/>
                </a:lnTo>
                <a:lnTo>
                  <a:pt x="10" y="247"/>
                </a:lnTo>
                <a:lnTo>
                  <a:pt x="14" y="243"/>
                </a:lnTo>
                <a:lnTo>
                  <a:pt x="22" y="237"/>
                </a:lnTo>
                <a:lnTo>
                  <a:pt x="12" y="237"/>
                </a:lnTo>
                <a:lnTo>
                  <a:pt x="10" y="243"/>
                </a:lnTo>
                <a:lnTo>
                  <a:pt x="8" y="237"/>
                </a:lnTo>
                <a:lnTo>
                  <a:pt x="4" y="241"/>
                </a:lnTo>
                <a:lnTo>
                  <a:pt x="2" y="237"/>
                </a:lnTo>
                <a:lnTo>
                  <a:pt x="2" y="229"/>
                </a:lnTo>
                <a:lnTo>
                  <a:pt x="2" y="221"/>
                </a:lnTo>
                <a:lnTo>
                  <a:pt x="16" y="221"/>
                </a:lnTo>
                <a:lnTo>
                  <a:pt x="26" y="221"/>
                </a:lnTo>
                <a:lnTo>
                  <a:pt x="28" y="219"/>
                </a:lnTo>
                <a:lnTo>
                  <a:pt x="28" y="217"/>
                </a:lnTo>
                <a:lnTo>
                  <a:pt x="26" y="219"/>
                </a:lnTo>
                <a:lnTo>
                  <a:pt x="22" y="219"/>
                </a:lnTo>
                <a:lnTo>
                  <a:pt x="16" y="219"/>
                </a:lnTo>
                <a:lnTo>
                  <a:pt x="4" y="221"/>
                </a:lnTo>
                <a:lnTo>
                  <a:pt x="0" y="217"/>
                </a:lnTo>
                <a:lnTo>
                  <a:pt x="2" y="215"/>
                </a:lnTo>
                <a:lnTo>
                  <a:pt x="4" y="215"/>
                </a:lnTo>
                <a:lnTo>
                  <a:pt x="0" y="209"/>
                </a:lnTo>
                <a:lnTo>
                  <a:pt x="4" y="207"/>
                </a:lnTo>
                <a:lnTo>
                  <a:pt x="14" y="207"/>
                </a:lnTo>
                <a:lnTo>
                  <a:pt x="16" y="207"/>
                </a:lnTo>
                <a:lnTo>
                  <a:pt x="10" y="203"/>
                </a:lnTo>
                <a:lnTo>
                  <a:pt x="2" y="203"/>
                </a:lnTo>
                <a:lnTo>
                  <a:pt x="0" y="199"/>
                </a:lnTo>
                <a:lnTo>
                  <a:pt x="8" y="199"/>
                </a:lnTo>
                <a:lnTo>
                  <a:pt x="12" y="197"/>
                </a:lnTo>
                <a:lnTo>
                  <a:pt x="22" y="195"/>
                </a:lnTo>
                <a:lnTo>
                  <a:pt x="22" y="197"/>
                </a:lnTo>
                <a:lnTo>
                  <a:pt x="26" y="197"/>
                </a:lnTo>
                <a:lnTo>
                  <a:pt x="24" y="193"/>
                </a:lnTo>
                <a:lnTo>
                  <a:pt x="22" y="191"/>
                </a:lnTo>
                <a:lnTo>
                  <a:pt x="12" y="191"/>
                </a:lnTo>
                <a:lnTo>
                  <a:pt x="22" y="189"/>
                </a:lnTo>
                <a:lnTo>
                  <a:pt x="26" y="191"/>
                </a:lnTo>
                <a:lnTo>
                  <a:pt x="32" y="185"/>
                </a:lnTo>
                <a:lnTo>
                  <a:pt x="24" y="185"/>
                </a:lnTo>
                <a:lnTo>
                  <a:pt x="22" y="181"/>
                </a:lnTo>
                <a:lnTo>
                  <a:pt x="28" y="183"/>
                </a:lnTo>
                <a:lnTo>
                  <a:pt x="36" y="185"/>
                </a:lnTo>
                <a:lnTo>
                  <a:pt x="34" y="181"/>
                </a:lnTo>
                <a:lnTo>
                  <a:pt x="36" y="181"/>
                </a:lnTo>
                <a:lnTo>
                  <a:pt x="42" y="183"/>
                </a:lnTo>
                <a:lnTo>
                  <a:pt x="42" y="179"/>
                </a:lnTo>
                <a:lnTo>
                  <a:pt x="38" y="179"/>
                </a:lnTo>
                <a:lnTo>
                  <a:pt x="42" y="177"/>
                </a:lnTo>
                <a:lnTo>
                  <a:pt x="42" y="173"/>
                </a:lnTo>
                <a:lnTo>
                  <a:pt x="52" y="168"/>
                </a:lnTo>
                <a:lnTo>
                  <a:pt x="56" y="171"/>
                </a:lnTo>
                <a:lnTo>
                  <a:pt x="64" y="170"/>
                </a:lnTo>
                <a:lnTo>
                  <a:pt x="70" y="164"/>
                </a:lnTo>
                <a:lnTo>
                  <a:pt x="70" y="160"/>
                </a:lnTo>
                <a:lnTo>
                  <a:pt x="72" y="158"/>
                </a:lnTo>
                <a:lnTo>
                  <a:pt x="70" y="158"/>
                </a:lnTo>
                <a:lnTo>
                  <a:pt x="64" y="164"/>
                </a:lnTo>
                <a:lnTo>
                  <a:pt x="68" y="164"/>
                </a:lnTo>
                <a:lnTo>
                  <a:pt x="58" y="170"/>
                </a:lnTo>
                <a:lnTo>
                  <a:pt x="50" y="164"/>
                </a:lnTo>
                <a:lnTo>
                  <a:pt x="58" y="160"/>
                </a:lnTo>
                <a:lnTo>
                  <a:pt x="58" y="158"/>
                </a:lnTo>
                <a:lnTo>
                  <a:pt x="68" y="146"/>
                </a:lnTo>
                <a:lnTo>
                  <a:pt x="70" y="148"/>
                </a:lnTo>
                <a:lnTo>
                  <a:pt x="72" y="146"/>
                </a:lnTo>
                <a:lnTo>
                  <a:pt x="70" y="144"/>
                </a:lnTo>
                <a:lnTo>
                  <a:pt x="74" y="136"/>
                </a:lnTo>
                <a:lnTo>
                  <a:pt x="80" y="132"/>
                </a:lnTo>
                <a:lnTo>
                  <a:pt x="82" y="134"/>
                </a:lnTo>
                <a:lnTo>
                  <a:pt x="86" y="130"/>
                </a:lnTo>
                <a:lnTo>
                  <a:pt x="82" y="130"/>
                </a:lnTo>
                <a:lnTo>
                  <a:pt x="80" y="126"/>
                </a:lnTo>
                <a:lnTo>
                  <a:pt x="76" y="130"/>
                </a:lnTo>
                <a:lnTo>
                  <a:pt x="80" y="122"/>
                </a:lnTo>
                <a:lnTo>
                  <a:pt x="82" y="124"/>
                </a:lnTo>
                <a:lnTo>
                  <a:pt x="84" y="124"/>
                </a:lnTo>
                <a:lnTo>
                  <a:pt x="82" y="122"/>
                </a:lnTo>
                <a:lnTo>
                  <a:pt x="84" y="116"/>
                </a:lnTo>
                <a:lnTo>
                  <a:pt x="88" y="116"/>
                </a:lnTo>
                <a:lnTo>
                  <a:pt x="84" y="110"/>
                </a:lnTo>
                <a:lnTo>
                  <a:pt x="98" y="106"/>
                </a:lnTo>
                <a:lnTo>
                  <a:pt x="98" y="102"/>
                </a:lnTo>
                <a:lnTo>
                  <a:pt x="86" y="106"/>
                </a:lnTo>
                <a:lnTo>
                  <a:pt x="86" y="100"/>
                </a:lnTo>
                <a:lnTo>
                  <a:pt x="90" y="94"/>
                </a:lnTo>
                <a:lnTo>
                  <a:pt x="96" y="86"/>
                </a:lnTo>
                <a:lnTo>
                  <a:pt x="109" y="86"/>
                </a:lnTo>
                <a:lnTo>
                  <a:pt x="109" y="84"/>
                </a:lnTo>
                <a:lnTo>
                  <a:pt x="98" y="84"/>
                </a:lnTo>
                <a:lnTo>
                  <a:pt x="105" y="80"/>
                </a:lnTo>
                <a:lnTo>
                  <a:pt x="109" y="80"/>
                </a:lnTo>
                <a:lnTo>
                  <a:pt x="111" y="82"/>
                </a:lnTo>
                <a:lnTo>
                  <a:pt x="111" y="80"/>
                </a:lnTo>
                <a:lnTo>
                  <a:pt x="109" y="76"/>
                </a:lnTo>
                <a:lnTo>
                  <a:pt x="111" y="74"/>
                </a:lnTo>
                <a:lnTo>
                  <a:pt x="109" y="74"/>
                </a:lnTo>
                <a:lnTo>
                  <a:pt x="105" y="76"/>
                </a:lnTo>
                <a:lnTo>
                  <a:pt x="103" y="74"/>
                </a:lnTo>
                <a:lnTo>
                  <a:pt x="109" y="72"/>
                </a:lnTo>
                <a:lnTo>
                  <a:pt x="111" y="72"/>
                </a:lnTo>
                <a:lnTo>
                  <a:pt x="111" y="70"/>
                </a:lnTo>
                <a:lnTo>
                  <a:pt x="115" y="70"/>
                </a:lnTo>
                <a:lnTo>
                  <a:pt x="117" y="74"/>
                </a:lnTo>
                <a:lnTo>
                  <a:pt x="117" y="70"/>
                </a:lnTo>
                <a:lnTo>
                  <a:pt x="115" y="70"/>
                </a:lnTo>
                <a:lnTo>
                  <a:pt x="117" y="62"/>
                </a:lnTo>
                <a:lnTo>
                  <a:pt x="123" y="62"/>
                </a:lnTo>
                <a:lnTo>
                  <a:pt x="127" y="62"/>
                </a:lnTo>
                <a:lnTo>
                  <a:pt x="127" y="60"/>
                </a:lnTo>
                <a:lnTo>
                  <a:pt x="125" y="60"/>
                </a:lnTo>
                <a:lnTo>
                  <a:pt x="117" y="60"/>
                </a:lnTo>
                <a:lnTo>
                  <a:pt x="121" y="58"/>
                </a:lnTo>
                <a:lnTo>
                  <a:pt x="123" y="58"/>
                </a:lnTo>
                <a:lnTo>
                  <a:pt x="129" y="52"/>
                </a:lnTo>
                <a:lnTo>
                  <a:pt x="127" y="50"/>
                </a:lnTo>
                <a:lnTo>
                  <a:pt x="133" y="48"/>
                </a:lnTo>
                <a:lnTo>
                  <a:pt x="133" y="46"/>
                </a:lnTo>
                <a:lnTo>
                  <a:pt x="129" y="46"/>
                </a:lnTo>
                <a:lnTo>
                  <a:pt x="123" y="50"/>
                </a:lnTo>
                <a:lnTo>
                  <a:pt x="121" y="46"/>
                </a:lnTo>
                <a:lnTo>
                  <a:pt x="125" y="42"/>
                </a:lnTo>
                <a:lnTo>
                  <a:pt x="137" y="42"/>
                </a:lnTo>
                <a:lnTo>
                  <a:pt x="145" y="44"/>
                </a:lnTo>
                <a:lnTo>
                  <a:pt x="147" y="44"/>
                </a:lnTo>
                <a:lnTo>
                  <a:pt x="147" y="42"/>
                </a:lnTo>
                <a:lnTo>
                  <a:pt x="143" y="42"/>
                </a:lnTo>
                <a:lnTo>
                  <a:pt x="139" y="36"/>
                </a:lnTo>
                <a:lnTo>
                  <a:pt x="147" y="34"/>
                </a:lnTo>
                <a:lnTo>
                  <a:pt x="149" y="38"/>
                </a:lnTo>
                <a:lnTo>
                  <a:pt x="151" y="34"/>
                </a:lnTo>
                <a:lnTo>
                  <a:pt x="151" y="32"/>
                </a:lnTo>
                <a:lnTo>
                  <a:pt x="153" y="42"/>
                </a:lnTo>
                <a:lnTo>
                  <a:pt x="155" y="42"/>
                </a:lnTo>
                <a:lnTo>
                  <a:pt x="159" y="38"/>
                </a:lnTo>
                <a:lnTo>
                  <a:pt x="155" y="34"/>
                </a:lnTo>
                <a:lnTo>
                  <a:pt x="161" y="32"/>
                </a:lnTo>
                <a:lnTo>
                  <a:pt x="163" y="28"/>
                </a:lnTo>
                <a:lnTo>
                  <a:pt x="173" y="34"/>
                </a:lnTo>
                <a:lnTo>
                  <a:pt x="171" y="26"/>
                </a:lnTo>
                <a:lnTo>
                  <a:pt x="169" y="26"/>
                </a:lnTo>
                <a:lnTo>
                  <a:pt x="163" y="22"/>
                </a:lnTo>
                <a:lnTo>
                  <a:pt x="169" y="22"/>
                </a:lnTo>
                <a:lnTo>
                  <a:pt x="181" y="22"/>
                </a:lnTo>
                <a:lnTo>
                  <a:pt x="183" y="24"/>
                </a:lnTo>
                <a:lnTo>
                  <a:pt x="187" y="20"/>
                </a:lnTo>
                <a:lnTo>
                  <a:pt x="187" y="12"/>
                </a:lnTo>
                <a:lnTo>
                  <a:pt x="191" y="16"/>
                </a:lnTo>
                <a:lnTo>
                  <a:pt x="195" y="14"/>
                </a:lnTo>
                <a:lnTo>
                  <a:pt x="191" y="10"/>
                </a:lnTo>
                <a:lnTo>
                  <a:pt x="195" y="8"/>
                </a:lnTo>
                <a:lnTo>
                  <a:pt x="201" y="8"/>
                </a:lnTo>
                <a:lnTo>
                  <a:pt x="207" y="8"/>
                </a:lnTo>
                <a:lnTo>
                  <a:pt x="201" y="14"/>
                </a:lnTo>
                <a:lnTo>
                  <a:pt x="201" y="20"/>
                </a:lnTo>
                <a:lnTo>
                  <a:pt x="203" y="24"/>
                </a:lnTo>
                <a:lnTo>
                  <a:pt x="207" y="20"/>
                </a:lnTo>
                <a:lnTo>
                  <a:pt x="217" y="8"/>
                </a:lnTo>
                <a:lnTo>
                  <a:pt x="217" y="12"/>
                </a:lnTo>
                <a:lnTo>
                  <a:pt x="219" y="16"/>
                </a:lnTo>
                <a:lnTo>
                  <a:pt x="221" y="14"/>
                </a:lnTo>
                <a:lnTo>
                  <a:pt x="221" y="10"/>
                </a:lnTo>
                <a:lnTo>
                  <a:pt x="225" y="8"/>
                </a:lnTo>
                <a:lnTo>
                  <a:pt x="221" y="6"/>
                </a:lnTo>
                <a:lnTo>
                  <a:pt x="223" y="2"/>
                </a:lnTo>
                <a:lnTo>
                  <a:pt x="231" y="0"/>
                </a:lnTo>
                <a:lnTo>
                  <a:pt x="235" y="6"/>
                </a:lnTo>
                <a:lnTo>
                  <a:pt x="235" y="8"/>
                </a:lnTo>
                <a:lnTo>
                  <a:pt x="231" y="10"/>
                </a:lnTo>
                <a:lnTo>
                  <a:pt x="235" y="10"/>
                </a:lnTo>
                <a:lnTo>
                  <a:pt x="231" y="14"/>
                </a:lnTo>
                <a:lnTo>
                  <a:pt x="235" y="14"/>
                </a:lnTo>
                <a:lnTo>
                  <a:pt x="239" y="6"/>
                </a:lnTo>
                <a:lnTo>
                  <a:pt x="243" y="8"/>
                </a:lnTo>
                <a:lnTo>
                  <a:pt x="245" y="10"/>
                </a:lnTo>
                <a:lnTo>
                  <a:pt x="247" y="8"/>
                </a:lnTo>
                <a:lnTo>
                  <a:pt x="255" y="10"/>
                </a:lnTo>
                <a:lnTo>
                  <a:pt x="251" y="12"/>
                </a:lnTo>
                <a:lnTo>
                  <a:pt x="257" y="12"/>
                </a:lnTo>
                <a:lnTo>
                  <a:pt x="265" y="16"/>
                </a:lnTo>
                <a:lnTo>
                  <a:pt x="255" y="22"/>
                </a:lnTo>
                <a:lnTo>
                  <a:pt x="239" y="22"/>
                </a:lnTo>
                <a:lnTo>
                  <a:pt x="249" y="24"/>
                </a:lnTo>
                <a:lnTo>
                  <a:pt x="255" y="28"/>
                </a:lnTo>
                <a:lnTo>
                  <a:pt x="257" y="26"/>
                </a:lnTo>
                <a:lnTo>
                  <a:pt x="259" y="26"/>
                </a:lnTo>
                <a:lnTo>
                  <a:pt x="267" y="28"/>
                </a:lnTo>
                <a:lnTo>
                  <a:pt x="267" y="32"/>
                </a:lnTo>
                <a:lnTo>
                  <a:pt x="265" y="3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3" name="Freeform 44"/>
          <p:cNvSpPr>
            <a:spLocks/>
          </p:cNvSpPr>
          <p:nvPr/>
        </p:nvSpPr>
        <p:spPr bwMode="auto">
          <a:xfrm>
            <a:off x="4196150" y="2761737"/>
            <a:ext cx="467446" cy="468176"/>
          </a:xfrm>
          <a:custGeom>
            <a:avLst/>
            <a:gdLst/>
            <a:ahLst/>
            <a:cxnLst>
              <a:cxn ang="0">
                <a:pos x="249" y="34"/>
              </a:cxn>
              <a:cxn ang="0">
                <a:pos x="225" y="26"/>
              </a:cxn>
              <a:cxn ang="0">
                <a:pos x="211" y="50"/>
              </a:cxn>
              <a:cxn ang="0">
                <a:pos x="195" y="50"/>
              </a:cxn>
              <a:cxn ang="0">
                <a:pos x="165" y="42"/>
              </a:cxn>
              <a:cxn ang="0">
                <a:pos x="159" y="52"/>
              </a:cxn>
              <a:cxn ang="0">
                <a:pos x="139" y="58"/>
              </a:cxn>
              <a:cxn ang="0">
                <a:pos x="123" y="70"/>
              </a:cxn>
              <a:cxn ang="0">
                <a:pos x="117" y="88"/>
              </a:cxn>
              <a:cxn ang="0">
                <a:pos x="103" y="134"/>
              </a:cxn>
              <a:cxn ang="0">
                <a:pos x="94" y="156"/>
              </a:cxn>
              <a:cxn ang="0">
                <a:pos x="82" y="181"/>
              </a:cxn>
              <a:cxn ang="0">
                <a:pos x="90" y="219"/>
              </a:cxn>
              <a:cxn ang="0">
                <a:pos x="84" y="243"/>
              </a:cxn>
              <a:cxn ang="0">
                <a:pos x="72" y="263"/>
              </a:cxn>
              <a:cxn ang="0">
                <a:pos x="64" y="253"/>
              </a:cxn>
              <a:cxn ang="0">
                <a:pos x="52" y="263"/>
              </a:cxn>
              <a:cxn ang="0">
                <a:pos x="16" y="279"/>
              </a:cxn>
              <a:cxn ang="0">
                <a:pos x="16" y="255"/>
              </a:cxn>
              <a:cxn ang="0">
                <a:pos x="8" y="251"/>
              </a:cxn>
              <a:cxn ang="0">
                <a:pos x="22" y="237"/>
              </a:cxn>
              <a:cxn ang="0">
                <a:pos x="2" y="237"/>
              </a:cxn>
              <a:cxn ang="0">
                <a:pos x="28" y="219"/>
              </a:cxn>
              <a:cxn ang="0">
                <a:pos x="4" y="221"/>
              </a:cxn>
              <a:cxn ang="0">
                <a:pos x="4" y="207"/>
              </a:cxn>
              <a:cxn ang="0">
                <a:pos x="0" y="199"/>
              </a:cxn>
              <a:cxn ang="0">
                <a:pos x="26" y="197"/>
              </a:cxn>
              <a:cxn ang="0">
                <a:pos x="26" y="191"/>
              </a:cxn>
              <a:cxn ang="0">
                <a:pos x="36" y="185"/>
              </a:cxn>
              <a:cxn ang="0">
                <a:pos x="38" y="179"/>
              </a:cxn>
              <a:cxn ang="0">
                <a:pos x="64" y="170"/>
              </a:cxn>
              <a:cxn ang="0">
                <a:pos x="64" y="164"/>
              </a:cxn>
              <a:cxn ang="0">
                <a:pos x="58" y="158"/>
              </a:cxn>
              <a:cxn ang="0">
                <a:pos x="74" y="136"/>
              </a:cxn>
              <a:cxn ang="0">
                <a:pos x="80" y="126"/>
              </a:cxn>
              <a:cxn ang="0">
                <a:pos x="82" y="122"/>
              </a:cxn>
              <a:cxn ang="0">
                <a:pos x="98" y="102"/>
              </a:cxn>
              <a:cxn ang="0">
                <a:pos x="109" y="86"/>
              </a:cxn>
              <a:cxn ang="0">
                <a:pos x="111" y="82"/>
              </a:cxn>
              <a:cxn ang="0">
                <a:pos x="105" y="76"/>
              </a:cxn>
              <a:cxn ang="0">
                <a:pos x="115" y="70"/>
              </a:cxn>
              <a:cxn ang="0">
                <a:pos x="123" y="62"/>
              </a:cxn>
              <a:cxn ang="0">
                <a:pos x="121" y="58"/>
              </a:cxn>
              <a:cxn ang="0">
                <a:pos x="133" y="46"/>
              </a:cxn>
              <a:cxn ang="0">
                <a:pos x="137" y="42"/>
              </a:cxn>
              <a:cxn ang="0">
                <a:pos x="139" y="36"/>
              </a:cxn>
              <a:cxn ang="0">
                <a:pos x="153" y="42"/>
              </a:cxn>
              <a:cxn ang="0">
                <a:pos x="163" y="28"/>
              </a:cxn>
              <a:cxn ang="0">
                <a:pos x="169" y="22"/>
              </a:cxn>
              <a:cxn ang="0">
                <a:pos x="191" y="16"/>
              </a:cxn>
              <a:cxn ang="0">
                <a:pos x="207" y="8"/>
              </a:cxn>
              <a:cxn ang="0">
                <a:pos x="217" y="8"/>
              </a:cxn>
              <a:cxn ang="0">
                <a:pos x="225" y="8"/>
              </a:cxn>
              <a:cxn ang="0">
                <a:pos x="235" y="8"/>
              </a:cxn>
              <a:cxn ang="0">
                <a:pos x="239" y="6"/>
              </a:cxn>
              <a:cxn ang="0">
                <a:pos x="251" y="12"/>
              </a:cxn>
              <a:cxn ang="0">
                <a:pos x="249" y="24"/>
              </a:cxn>
              <a:cxn ang="0">
                <a:pos x="267" y="32"/>
              </a:cxn>
            </a:cxnLst>
            <a:rect l="0" t="0" r="r" b="b"/>
            <a:pathLst>
              <a:path w="267" h="283">
                <a:moveTo>
                  <a:pt x="265" y="32"/>
                </a:moveTo>
                <a:lnTo>
                  <a:pt x="259" y="32"/>
                </a:lnTo>
                <a:lnTo>
                  <a:pt x="245" y="46"/>
                </a:lnTo>
                <a:lnTo>
                  <a:pt x="247" y="38"/>
                </a:lnTo>
                <a:lnTo>
                  <a:pt x="249" y="34"/>
                </a:lnTo>
                <a:lnTo>
                  <a:pt x="247" y="28"/>
                </a:lnTo>
                <a:lnTo>
                  <a:pt x="237" y="26"/>
                </a:lnTo>
                <a:lnTo>
                  <a:pt x="235" y="24"/>
                </a:lnTo>
                <a:lnTo>
                  <a:pt x="229" y="26"/>
                </a:lnTo>
                <a:lnTo>
                  <a:pt x="225" y="26"/>
                </a:lnTo>
                <a:lnTo>
                  <a:pt x="221" y="26"/>
                </a:lnTo>
                <a:lnTo>
                  <a:pt x="213" y="34"/>
                </a:lnTo>
                <a:lnTo>
                  <a:pt x="217" y="44"/>
                </a:lnTo>
                <a:lnTo>
                  <a:pt x="213" y="48"/>
                </a:lnTo>
                <a:lnTo>
                  <a:pt x="211" y="50"/>
                </a:lnTo>
                <a:lnTo>
                  <a:pt x="211" y="52"/>
                </a:lnTo>
                <a:lnTo>
                  <a:pt x="207" y="54"/>
                </a:lnTo>
                <a:lnTo>
                  <a:pt x="201" y="52"/>
                </a:lnTo>
                <a:lnTo>
                  <a:pt x="197" y="50"/>
                </a:lnTo>
                <a:lnTo>
                  <a:pt x="195" y="50"/>
                </a:lnTo>
                <a:lnTo>
                  <a:pt x="191" y="52"/>
                </a:lnTo>
                <a:lnTo>
                  <a:pt x="183" y="52"/>
                </a:lnTo>
                <a:lnTo>
                  <a:pt x="173" y="44"/>
                </a:lnTo>
                <a:lnTo>
                  <a:pt x="169" y="42"/>
                </a:lnTo>
                <a:lnTo>
                  <a:pt x="165" y="42"/>
                </a:lnTo>
                <a:lnTo>
                  <a:pt x="165" y="46"/>
                </a:lnTo>
                <a:lnTo>
                  <a:pt x="163" y="46"/>
                </a:lnTo>
                <a:lnTo>
                  <a:pt x="163" y="48"/>
                </a:lnTo>
                <a:lnTo>
                  <a:pt x="155" y="46"/>
                </a:lnTo>
                <a:lnTo>
                  <a:pt x="159" y="52"/>
                </a:lnTo>
                <a:lnTo>
                  <a:pt x="155" y="58"/>
                </a:lnTo>
                <a:lnTo>
                  <a:pt x="159" y="60"/>
                </a:lnTo>
                <a:lnTo>
                  <a:pt x="155" y="60"/>
                </a:lnTo>
                <a:lnTo>
                  <a:pt x="147" y="58"/>
                </a:lnTo>
                <a:lnTo>
                  <a:pt x="139" y="58"/>
                </a:lnTo>
                <a:lnTo>
                  <a:pt x="135" y="60"/>
                </a:lnTo>
                <a:lnTo>
                  <a:pt x="137" y="64"/>
                </a:lnTo>
                <a:lnTo>
                  <a:pt x="135" y="70"/>
                </a:lnTo>
                <a:lnTo>
                  <a:pt x="127" y="68"/>
                </a:lnTo>
                <a:lnTo>
                  <a:pt x="123" y="70"/>
                </a:lnTo>
                <a:lnTo>
                  <a:pt x="123" y="74"/>
                </a:lnTo>
                <a:lnTo>
                  <a:pt x="121" y="80"/>
                </a:lnTo>
                <a:lnTo>
                  <a:pt x="117" y="80"/>
                </a:lnTo>
                <a:lnTo>
                  <a:pt x="123" y="86"/>
                </a:lnTo>
                <a:lnTo>
                  <a:pt x="117" y="88"/>
                </a:lnTo>
                <a:lnTo>
                  <a:pt x="111" y="100"/>
                </a:lnTo>
                <a:lnTo>
                  <a:pt x="115" y="102"/>
                </a:lnTo>
                <a:lnTo>
                  <a:pt x="105" y="110"/>
                </a:lnTo>
                <a:lnTo>
                  <a:pt x="105" y="124"/>
                </a:lnTo>
                <a:lnTo>
                  <a:pt x="103" y="134"/>
                </a:lnTo>
                <a:lnTo>
                  <a:pt x="98" y="144"/>
                </a:lnTo>
                <a:lnTo>
                  <a:pt x="103" y="146"/>
                </a:lnTo>
                <a:lnTo>
                  <a:pt x="103" y="150"/>
                </a:lnTo>
                <a:lnTo>
                  <a:pt x="103" y="158"/>
                </a:lnTo>
                <a:lnTo>
                  <a:pt x="94" y="156"/>
                </a:lnTo>
                <a:lnTo>
                  <a:pt x="88" y="156"/>
                </a:lnTo>
                <a:lnTo>
                  <a:pt x="82" y="164"/>
                </a:lnTo>
                <a:lnTo>
                  <a:pt x="80" y="171"/>
                </a:lnTo>
                <a:lnTo>
                  <a:pt x="84" y="179"/>
                </a:lnTo>
                <a:lnTo>
                  <a:pt x="82" y="181"/>
                </a:lnTo>
                <a:lnTo>
                  <a:pt x="84" y="191"/>
                </a:lnTo>
                <a:lnTo>
                  <a:pt x="84" y="207"/>
                </a:lnTo>
                <a:lnTo>
                  <a:pt x="88" y="209"/>
                </a:lnTo>
                <a:lnTo>
                  <a:pt x="94" y="215"/>
                </a:lnTo>
                <a:lnTo>
                  <a:pt x="90" y="219"/>
                </a:lnTo>
                <a:lnTo>
                  <a:pt x="86" y="221"/>
                </a:lnTo>
                <a:lnTo>
                  <a:pt x="90" y="233"/>
                </a:lnTo>
                <a:lnTo>
                  <a:pt x="88" y="237"/>
                </a:lnTo>
                <a:lnTo>
                  <a:pt x="86" y="245"/>
                </a:lnTo>
                <a:lnTo>
                  <a:pt x="84" y="243"/>
                </a:lnTo>
                <a:lnTo>
                  <a:pt x="84" y="245"/>
                </a:lnTo>
                <a:lnTo>
                  <a:pt x="84" y="247"/>
                </a:lnTo>
                <a:lnTo>
                  <a:pt x="82" y="251"/>
                </a:lnTo>
                <a:lnTo>
                  <a:pt x="80" y="265"/>
                </a:lnTo>
                <a:lnTo>
                  <a:pt x="72" y="263"/>
                </a:lnTo>
                <a:lnTo>
                  <a:pt x="68" y="257"/>
                </a:lnTo>
                <a:lnTo>
                  <a:pt x="68" y="247"/>
                </a:lnTo>
                <a:lnTo>
                  <a:pt x="68" y="245"/>
                </a:lnTo>
                <a:lnTo>
                  <a:pt x="64" y="247"/>
                </a:lnTo>
                <a:lnTo>
                  <a:pt x="64" y="253"/>
                </a:lnTo>
                <a:lnTo>
                  <a:pt x="62" y="253"/>
                </a:lnTo>
                <a:lnTo>
                  <a:pt x="64" y="257"/>
                </a:lnTo>
                <a:lnTo>
                  <a:pt x="60" y="265"/>
                </a:lnTo>
                <a:lnTo>
                  <a:pt x="56" y="259"/>
                </a:lnTo>
                <a:lnTo>
                  <a:pt x="52" y="263"/>
                </a:lnTo>
                <a:lnTo>
                  <a:pt x="56" y="267"/>
                </a:lnTo>
                <a:lnTo>
                  <a:pt x="46" y="275"/>
                </a:lnTo>
                <a:lnTo>
                  <a:pt x="38" y="281"/>
                </a:lnTo>
                <a:lnTo>
                  <a:pt x="26" y="283"/>
                </a:lnTo>
                <a:lnTo>
                  <a:pt x="16" y="279"/>
                </a:lnTo>
                <a:lnTo>
                  <a:pt x="8" y="269"/>
                </a:lnTo>
                <a:lnTo>
                  <a:pt x="8" y="265"/>
                </a:lnTo>
                <a:lnTo>
                  <a:pt x="14" y="267"/>
                </a:lnTo>
                <a:lnTo>
                  <a:pt x="12" y="263"/>
                </a:lnTo>
                <a:lnTo>
                  <a:pt x="16" y="255"/>
                </a:lnTo>
                <a:lnTo>
                  <a:pt x="12" y="255"/>
                </a:lnTo>
                <a:lnTo>
                  <a:pt x="10" y="257"/>
                </a:lnTo>
                <a:lnTo>
                  <a:pt x="4" y="263"/>
                </a:lnTo>
                <a:lnTo>
                  <a:pt x="2" y="257"/>
                </a:lnTo>
                <a:lnTo>
                  <a:pt x="8" y="251"/>
                </a:lnTo>
                <a:lnTo>
                  <a:pt x="10" y="251"/>
                </a:lnTo>
                <a:lnTo>
                  <a:pt x="12" y="247"/>
                </a:lnTo>
                <a:lnTo>
                  <a:pt x="10" y="247"/>
                </a:lnTo>
                <a:lnTo>
                  <a:pt x="14" y="243"/>
                </a:lnTo>
                <a:lnTo>
                  <a:pt x="22" y="237"/>
                </a:lnTo>
                <a:lnTo>
                  <a:pt x="12" y="237"/>
                </a:lnTo>
                <a:lnTo>
                  <a:pt x="10" y="243"/>
                </a:lnTo>
                <a:lnTo>
                  <a:pt x="8" y="237"/>
                </a:lnTo>
                <a:lnTo>
                  <a:pt x="4" y="241"/>
                </a:lnTo>
                <a:lnTo>
                  <a:pt x="2" y="237"/>
                </a:lnTo>
                <a:lnTo>
                  <a:pt x="2" y="229"/>
                </a:lnTo>
                <a:lnTo>
                  <a:pt x="2" y="221"/>
                </a:lnTo>
                <a:lnTo>
                  <a:pt x="16" y="221"/>
                </a:lnTo>
                <a:lnTo>
                  <a:pt x="26" y="221"/>
                </a:lnTo>
                <a:lnTo>
                  <a:pt x="28" y="219"/>
                </a:lnTo>
                <a:lnTo>
                  <a:pt x="28" y="217"/>
                </a:lnTo>
                <a:lnTo>
                  <a:pt x="26" y="219"/>
                </a:lnTo>
                <a:lnTo>
                  <a:pt x="22" y="219"/>
                </a:lnTo>
                <a:lnTo>
                  <a:pt x="16" y="219"/>
                </a:lnTo>
                <a:lnTo>
                  <a:pt x="4" y="221"/>
                </a:lnTo>
                <a:lnTo>
                  <a:pt x="0" y="217"/>
                </a:lnTo>
                <a:lnTo>
                  <a:pt x="2" y="215"/>
                </a:lnTo>
                <a:lnTo>
                  <a:pt x="4" y="215"/>
                </a:lnTo>
                <a:lnTo>
                  <a:pt x="0" y="209"/>
                </a:lnTo>
                <a:lnTo>
                  <a:pt x="4" y="207"/>
                </a:lnTo>
                <a:lnTo>
                  <a:pt x="14" y="207"/>
                </a:lnTo>
                <a:lnTo>
                  <a:pt x="16" y="207"/>
                </a:lnTo>
                <a:lnTo>
                  <a:pt x="10" y="203"/>
                </a:lnTo>
                <a:lnTo>
                  <a:pt x="2" y="203"/>
                </a:lnTo>
                <a:lnTo>
                  <a:pt x="0" y="199"/>
                </a:lnTo>
                <a:lnTo>
                  <a:pt x="8" y="199"/>
                </a:lnTo>
                <a:lnTo>
                  <a:pt x="12" y="197"/>
                </a:lnTo>
                <a:lnTo>
                  <a:pt x="22" y="195"/>
                </a:lnTo>
                <a:lnTo>
                  <a:pt x="22" y="197"/>
                </a:lnTo>
                <a:lnTo>
                  <a:pt x="26" y="197"/>
                </a:lnTo>
                <a:lnTo>
                  <a:pt x="24" y="193"/>
                </a:lnTo>
                <a:lnTo>
                  <a:pt x="22" y="191"/>
                </a:lnTo>
                <a:lnTo>
                  <a:pt x="12" y="191"/>
                </a:lnTo>
                <a:lnTo>
                  <a:pt x="22" y="189"/>
                </a:lnTo>
                <a:lnTo>
                  <a:pt x="26" y="191"/>
                </a:lnTo>
                <a:lnTo>
                  <a:pt x="32" y="185"/>
                </a:lnTo>
                <a:lnTo>
                  <a:pt x="24" y="185"/>
                </a:lnTo>
                <a:lnTo>
                  <a:pt x="22" y="181"/>
                </a:lnTo>
                <a:lnTo>
                  <a:pt x="28" y="183"/>
                </a:lnTo>
                <a:lnTo>
                  <a:pt x="36" y="185"/>
                </a:lnTo>
                <a:lnTo>
                  <a:pt x="34" y="181"/>
                </a:lnTo>
                <a:lnTo>
                  <a:pt x="36" y="181"/>
                </a:lnTo>
                <a:lnTo>
                  <a:pt x="42" y="183"/>
                </a:lnTo>
                <a:lnTo>
                  <a:pt x="42" y="179"/>
                </a:lnTo>
                <a:lnTo>
                  <a:pt x="38" y="179"/>
                </a:lnTo>
                <a:lnTo>
                  <a:pt x="42" y="177"/>
                </a:lnTo>
                <a:lnTo>
                  <a:pt x="42" y="173"/>
                </a:lnTo>
                <a:lnTo>
                  <a:pt x="52" y="168"/>
                </a:lnTo>
                <a:lnTo>
                  <a:pt x="56" y="171"/>
                </a:lnTo>
                <a:lnTo>
                  <a:pt x="64" y="170"/>
                </a:lnTo>
                <a:lnTo>
                  <a:pt x="70" y="164"/>
                </a:lnTo>
                <a:lnTo>
                  <a:pt x="70" y="160"/>
                </a:lnTo>
                <a:lnTo>
                  <a:pt x="72" y="158"/>
                </a:lnTo>
                <a:lnTo>
                  <a:pt x="70" y="158"/>
                </a:lnTo>
                <a:lnTo>
                  <a:pt x="64" y="164"/>
                </a:lnTo>
                <a:lnTo>
                  <a:pt x="68" y="164"/>
                </a:lnTo>
                <a:lnTo>
                  <a:pt x="58" y="170"/>
                </a:lnTo>
                <a:lnTo>
                  <a:pt x="50" y="164"/>
                </a:lnTo>
                <a:lnTo>
                  <a:pt x="58" y="160"/>
                </a:lnTo>
                <a:lnTo>
                  <a:pt x="58" y="158"/>
                </a:lnTo>
                <a:lnTo>
                  <a:pt x="68" y="146"/>
                </a:lnTo>
                <a:lnTo>
                  <a:pt x="70" y="148"/>
                </a:lnTo>
                <a:lnTo>
                  <a:pt x="72" y="146"/>
                </a:lnTo>
                <a:lnTo>
                  <a:pt x="70" y="144"/>
                </a:lnTo>
                <a:lnTo>
                  <a:pt x="74" y="136"/>
                </a:lnTo>
                <a:lnTo>
                  <a:pt x="80" y="132"/>
                </a:lnTo>
                <a:lnTo>
                  <a:pt x="82" y="134"/>
                </a:lnTo>
                <a:lnTo>
                  <a:pt x="86" y="130"/>
                </a:lnTo>
                <a:lnTo>
                  <a:pt x="82" y="130"/>
                </a:lnTo>
                <a:lnTo>
                  <a:pt x="80" y="126"/>
                </a:lnTo>
                <a:lnTo>
                  <a:pt x="76" y="130"/>
                </a:lnTo>
                <a:lnTo>
                  <a:pt x="80" y="122"/>
                </a:lnTo>
                <a:lnTo>
                  <a:pt x="82" y="124"/>
                </a:lnTo>
                <a:lnTo>
                  <a:pt x="84" y="124"/>
                </a:lnTo>
                <a:lnTo>
                  <a:pt x="82" y="122"/>
                </a:lnTo>
                <a:lnTo>
                  <a:pt x="84" y="116"/>
                </a:lnTo>
                <a:lnTo>
                  <a:pt x="88" y="116"/>
                </a:lnTo>
                <a:lnTo>
                  <a:pt x="84" y="110"/>
                </a:lnTo>
                <a:lnTo>
                  <a:pt x="98" y="106"/>
                </a:lnTo>
                <a:lnTo>
                  <a:pt x="98" y="102"/>
                </a:lnTo>
                <a:lnTo>
                  <a:pt x="86" y="106"/>
                </a:lnTo>
                <a:lnTo>
                  <a:pt x="86" y="100"/>
                </a:lnTo>
                <a:lnTo>
                  <a:pt x="90" y="94"/>
                </a:lnTo>
                <a:lnTo>
                  <a:pt x="96" y="86"/>
                </a:lnTo>
                <a:lnTo>
                  <a:pt x="109" y="86"/>
                </a:lnTo>
                <a:lnTo>
                  <a:pt x="109" y="84"/>
                </a:lnTo>
                <a:lnTo>
                  <a:pt x="98" y="84"/>
                </a:lnTo>
                <a:lnTo>
                  <a:pt x="105" y="80"/>
                </a:lnTo>
                <a:lnTo>
                  <a:pt x="109" y="80"/>
                </a:lnTo>
                <a:lnTo>
                  <a:pt x="111" y="82"/>
                </a:lnTo>
                <a:lnTo>
                  <a:pt x="111" y="80"/>
                </a:lnTo>
                <a:lnTo>
                  <a:pt x="109" y="76"/>
                </a:lnTo>
                <a:lnTo>
                  <a:pt x="111" y="74"/>
                </a:lnTo>
                <a:lnTo>
                  <a:pt x="109" y="74"/>
                </a:lnTo>
                <a:lnTo>
                  <a:pt x="105" y="76"/>
                </a:lnTo>
                <a:lnTo>
                  <a:pt x="103" y="74"/>
                </a:lnTo>
                <a:lnTo>
                  <a:pt x="109" y="72"/>
                </a:lnTo>
                <a:lnTo>
                  <a:pt x="111" y="72"/>
                </a:lnTo>
                <a:lnTo>
                  <a:pt x="111" y="70"/>
                </a:lnTo>
                <a:lnTo>
                  <a:pt x="115" y="70"/>
                </a:lnTo>
                <a:lnTo>
                  <a:pt x="117" y="74"/>
                </a:lnTo>
                <a:lnTo>
                  <a:pt x="117" y="70"/>
                </a:lnTo>
                <a:lnTo>
                  <a:pt x="115" y="70"/>
                </a:lnTo>
                <a:lnTo>
                  <a:pt x="117" y="62"/>
                </a:lnTo>
                <a:lnTo>
                  <a:pt x="123" y="62"/>
                </a:lnTo>
                <a:lnTo>
                  <a:pt x="127" y="62"/>
                </a:lnTo>
                <a:lnTo>
                  <a:pt x="127" y="60"/>
                </a:lnTo>
                <a:lnTo>
                  <a:pt x="125" y="60"/>
                </a:lnTo>
                <a:lnTo>
                  <a:pt x="117" y="60"/>
                </a:lnTo>
                <a:lnTo>
                  <a:pt x="121" y="58"/>
                </a:lnTo>
                <a:lnTo>
                  <a:pt x="123" y="58"/>
                </a:lnTo>
                <a:lnTo>
                  <a:pt x="129" y="52"/>
                </a:lnTo>
                <a:lnTo>
                  <a:pt x="127" y="50"/>
                </a:lnTo>
                <a:lnTo>
                  <a:pt x="133" y="48"/>
                </a:lnTo>
                <a:lnTo>
                  <a:pt x="133" y="46"/>
                </a:lnTo>
                <a:lnTo>
                  <a:pt x="129" y="46"/>
                </a:lnTo>
                <a:lnTo>
                  <a:pt x="123" y="50"/>
                </a:lnTo>
                <a:lnTo>
                  <a:pt x="121" y="46"/>
                </a:lnTo>
                <a:lnTo>
                  <a:pt x="125" y="42"/>
                </a:lnTo>
                <a:lnTo>
                  <a:pt x="137" y="42"/>
                </a:lnTo>
                <a:lnTo>
                  <a:pt x="145" y="44"/>
                </a:lnTo>
                <a:lnTo>
                  <a:pt x="147" y="44"/>
                </a:lnTo>
                <a:lnTo>
                  <a:pt x="147" y="42"/>
                </a:lnTo>
                <a:lnTo>
                  <a:pt x="143" y="42"/>
                </a:lnTo>
                <a:lnTo>
                  <a:pt x="139" y="36"/>
                </a:lnTo>
                <a:lnTo>
                  <a:pt x="147" y="34"/>
                </a:lnTo>
                <a:lnTo>
                  <a:pt x="149" y="38"/>
                </a:lnTo>
                <a:lnTo>
                  <a:pt x="151" y="34"/>
                </a:lnTo>
                <a:lnTo>
                  <a:pt x="151" y="32"/>
                </a:lnTo>
                <a:lnTo>
                  <a:pt x="153" y="42"/>
                </a:lnTo>
                <a:lnTo>
                  <a:pt x="155" y="42"/>
                </a:lnTo>
                <a:lnTo>
                  <a:pt x="159" y="38"/>
                </a:lnTo>
                <a:lnTo>
                  <a:pt x="155" y="34"/>
                </a:lnTo>
                <a:lnTo>
                  <a:pt x="161" y="32"/>
                </a:lnTo>
                <a:lnTo>
                  <a:pt x="163" y="28"/>
                </a:lnTo>
                <a:lnTo>
                  <a:pt x="173" y="34"/>
                </a:lnTo>
                <a:lnTo>
                  <a:pt x="171" y="26"/>
                </a:lnTo>
                <a:lnTo>
                  <a:pt x="169" y="26"/>
                </a:lnTo>
                <a:lnTo>
                  <a:pt x="163" y="22"/>
                </a:lnTo>
                <a:lnTo>
                  <a:pt x="169" y="22"/>
                </a:lnTo>
                <a:lnTo>
                  <a:pt x="181" y="22"/>
                </a:lnTo>
                <a:lnTo>
                  <a:pt x="183" y="24"/>
                </a:lnTo>
                <a:lnTo>
                  <a:pt x="187" y="20"/>
                </a:lnTo>
                <a:lnTo>
                  <a:pt x="187" y="12"/>
                </a:lnTo>
                <a:lnTo>
                  <a:pt x="191" y="16"/>
                </a:lnTo>
                <a:lnTo>
                  <a:pt x="195" y="14"/>
                </a:lnTo>
                <a:lnTo>
                  <a:pt x="191" y="10"/>
                </a:lnTo>
                <a:lnTo>
                  <a:pt x="195" y="8"/>
                </a:lnTo>
                <a:lnTo>
                  <a:pt x="201" y="8"/>
                </a:lnTo>
                <a:lnTo>
                  <a:pt x="207" y="8"/>
                </a:lnTo>
                <a:lnTo>
                  <a:pt x="201" y="14"/>
                </a:lnTo>
                <a:lnTo>
                  <a:pt x="201" y="20"/>
                </a:lnTo>
                <a:lnTo>
                  <a:pt x="203" y="24"/>
                </a:lnTo>
                <a:lnTo>
                  <a:pt x="207" y="20"/>
                </a:lnTo>
                <a:lnTo>
                  <a:pt x="217" y="8"/>
                </a:lnTo>
                <a:lnTo>
                  <a:pt x="217" y="12"/>
                </a:lnTo>
                <a:lnTo>
                  <a:pt x="219" y="16"/>
                </a:lnTo>
                <a:lnTo>
                  <a:pt x="221" y="14"/>
                </a:lnTo>
                <a:lnTo>
                  <a:pt x="221" y="10"/>
                </a:lnTo>
                <a:lnTo>
                  <a:pt x="225" y="8"/>
                </a:lnTo>
                <a:lnTo>
                  <a:pt x="221" y="6"/>
                </a:lnTo>
                <a:lnTo>
                  <a:pt x="223" y="2"/>
                </a:lnTo>
                <a:lnTo>
                  <a:pt x="231" y="0"/>
                </a:lnTo>
                <a:lnTo>
                  <a:pt x="235" y="6"/>
                </a:lnTo>
                <a:lnTo>
                  <a:pt x="235" y="8"/>
                </a:lnTo>
                <a:lnTo>
                  <a:pt x="231" y="10"/>
                </a:lnTo>
                <a:lnTo>
                  <a:pt x="235" y="10"/>
                </a:lnTo>
                <a:lnTo>
                  <a:pt x="231" y="14"/>
                </a:lnTo>
                <a:lnTo>
                  <a:pt x="235" y="14"/>
                </a:lnTo>
                <a:lnTo>
                  <a:pt x="239" y="6"/>
                </a:lnTo>
                <a:lnTo>
                  <a:pt x="243" y="8"/>
                </a:lnTo>
                <a:lnTo>
                  <a:pt x="245" y="10"/>
                </a:lnTo>
                <a:lnTo>
                  <a:pt x="247" y="8"/>
                </a:lnTo>
                <a:lnTo>
                  <a:pt x="255" y="10"/>
                </a:lnTo>
                <a:lnTo>
                  <a:pt x="251" y="12"/>
                </a:lnTo>
                <a:lnTo>
                  <a:pt x="257" y="12"/>
                </a:lnTo>
                <a:lnTo>
                  <a:pt x="265" y="16"/>
                </a:lnTo>
                <a:lnTo>
                  <a:pt x="255" y="22"/>
                </a:lnTo>
                <a:lnTo>
                  <a:pt x="239" y="22"/>
                </a:lnTo>
                <a:lnTo>
                  <a:pt x="249" y="24"/>
                </a:lnTo>
                <a:lnTo>
                  <a:pt x="255" y="28"/>
                </a:lnTo>
                <a:lnTo>
                  <a:pt x="257" y="26"/>
                </a:lnTo>
                <a:lnTo>
                  <a:pt x="259" y="26"/>
                </a:lnTo>
                <a:lnTo>
                  <a:pt x="267" y="28"/>
                </a:lnTo>
                <a:lnTo>
                  <a:pt x="267" y="32"/>
                </a:lnTo>
                <a:lnTo>
                  <a:pt x="265" y="32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4" name="Freeform 45"/>
          <p:cNvSpPr>
            <a:spLocks/>
          </p:cNvSpPr>
          <p:nvPr/>
        </p:nvSpPr>
        <p:spPr bwMode="auto">
          <a:xfrm>
            <a:off x="4379977" y="2847762"/>
            <a:ext cx="21009" cy="19852"/>
          </a:xfrm>
          <a:custGeom>
            <a:avLst/>
            <a:gdLst/>
            <a:ahLst/>
            <a:cxnLst>
              <a:cxn ang="0">
                <a:pos x="2" y="12"/>
              </a:cxn>
              <a:cxn ang="0">
                <a:pos x="0" y="8"/>
              </a:cxn>
              <a:cxn ang="0">
                <a:pos x="6" y="0"/>
              </a:cxn>
              <a:cxn ang="0">
                <a:pos x="10" y="6"/>
              </a:cxn>
              <a:cxn ang="0">
                <a:pos x="10" y="0"/>
              </a:cxn>
              <a:cxn ang="0">
                <a:pos x="12" y="6"/>
              </a:cxn>
              <a:cxn ang="0">
                <a:pos x="10" y="8"/>
              </a:cxn>
              <a:cxn ang="0">
                <a:pos x="6" y="10"/>
              </a:cxn>
              <a:cxn ang="0">
                <a:pos x="2" y="12"/>
              </a:cxn>
            </a:cxnLst>
            <a:rect l="0" t="0" r="r" b="b"/>
            <a:pathLst>
              <a:path w="12" h="12">
                <a:moveTo>
                  <a:pt x="2" y="12"/>
                </a:moveTo>
                <a:lnTo>
                  <a:pt x="0" y="8"/>
                </a:lnTo>
                <a:lnTo>
                  <a:pt x="6" y="0"/>
                </a:lnTo>
                <a:lnTo>
                  <a:pt x="10" y="6"/>
                </a:lnTo>
                <a:lnTo>
                  <a:pt x="10" y="0"/>
                </a:lnTo>
                <a:lnTo>
                  <a:pt x="12" y="6"/>
                </a:lnTo>
                <a:lnTo>
                  <a:pt x="10" y="8"/>
                </a:lnTo>
                <a:lnTo>
                  <a:pt x="6" y="10"/>
                </a:lnTo>
                <a:lnTo>
                  <a:pt x="2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5" name="Freeform 46"/>
          <p:cNvSpPr>
            <a:spLocks noEditPoints="1"/>
          </p:cNvSpPr>
          <p:nvPr/>
        </p:nvSpPr>
        <p:spPr bwMode="auto">
          <a:xfrm>
            <a:off x="4367722" y="2844454"/>
            <a:ext cx="12255" cy="16544"/>
          </a:xfrm>
          <a:custGeom>
            <a:avLst/>
            <a:gdLst/>
            <a:ahLst/>
            <a:cxnLst>
              <a:cxn ang="0">
                <a:pos x="2" y="10"/>
              </a:cxn>
              <a:cxn ang="0">
                <a:pos x="5" y="10"/>
              </a:cxn>
              <a:cxn ang="0">
                <a:pos x="7" y="8"/>
              </a:cxn>
              <a:cxn ang="0">
                <a:pos x="2" y="10"/>
              </a:cxn>
              <a:cxn ang="0">
                <a:pos x="5" y="4"/>
              </a:cxn>
              <a:cxn ang="0">
                <a:pos x="0" y="4"/>
              </a:cxn>
              <a:cxn ang="0">
                <a:pos x="0" y="10"/>
              </a:cxn>
              <a:cxn ang="0">
                <a:pos x="5" y="8"/>
              </a:cxn>
              <a:cxn ang="0">
                <a:pos x="7" y="8"/>
              </a:cxn>
              <a:cxn ang="0">
                <a:pos x="7" y="2"/>
              </a:cxn>
              <a:cxn ang="0">
                <a:pos x="5" y="0"/>
              </a:cxn>
              <a:cxn ang="0">
                <a:pos x="5" y="4"/>
              </a:cxn>
            </a:cxnLst>
            <a:rect l="0" t="0" r="r" b="b"/>
            <a:pathLst>
              <a:path w="7" h="10">
                <a:moveTo>
                  <a:pt x="2" y="10"/>
                </a:moveTo>
                <a:lnTo>
                  <a:pt x="5" y="10"/>
                </a:lnTo>
                <a:lnTo>
                  <a:pt x="7" y="8"/>
                </a:lnTo>
                <a:lnTo>
                  <a:pt x="2" y="10"/>
                </a:lnTo>
                <a:close/>
                <a:moveTo>
                  <a:pt x="5" y="4"/>
                </a:moveTo>
                <a:lnTo>
                  <a:pt x="0" y="4"/>
                </a:lnTo>
                <a:lnTo>
                  <a:pt x="0" y="10"/>
                </a:lnTo>
                <a:lnTo>
                  <a:pt x="5" y="8"/>
                </a:lnTo>
                <a:lnTo>
                  <a:pt x="7" y="8"/>
                </a:lnTo>
                <a:lnTo>
                  <a:pt x="7" y="2"/>
                </a:lnTo>
                <a:lnTo>
                  <a:pt x="5" y="0"/>
                </a:lnTo>
                <a:lnTo>
                  <a:pt x="5" y="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6" name="Freeform 47"/>
          <p:cNvSpPr>
            <a:spLocks/>
          </p:cNvSpPr>
          <p:nvPr/>
        </p:nvSpPr>
        <p:spPr bwMode="auto">
          <a:xfrm>
            <a:off x="4304696" y="3506187"/>
            <a:ext cx="159317" cy="72791"/>
          </a:xfrm>
          <a:custGeom>
            <a:avLst/>
            <a:gdLst/>
            <a:ahLst/>
            <a:cxnLst>
              <a:cxn ang="0">
                <a:pos x="49" y="8"/>
              </a:cxn>
              <a:cxn ang="0">
                <a:pos x="55" y="8"/>
              </a:cxn>
              <a:cxn ang="0">
                <a:pos x="63" y="8"/>
              </a:cxn>
              <a:cxn ang="0">
                <a:pos x="67" y="0"/>
              </a:cxn>
              <a:cxn ang="0">
                <a:pos x="75" y="4"/>
              </a:cxn>
              <a:cxn ang="0">
                <a:pos x="89" y="8"/>
              </a:cxn>
              <a:cxn ang="0">
                <a:pos x="89" y="14"/>
              </a:cxn>
              <a:cxn ang="0">
                <a:pos x="91" y="18"/>
              </a:cxn>
              <a:cxn ang="0">
                <a:pos x="91" y="22"/>
              </a:cxn>
              <a:cxn ang="0">
                <a:pos x="89" y="22"/>
              </a:cxn>
              <a:cxn ang="0">
                <a:pos x="85" y="22"/>
              </a:cxn>
              <a:cxn ang="0">
                <a:pos x="83" y="24"/>
              </a:cxn>
              <a:cxn ang="0">
                <a:pos x="85" y="26"/>
              </a:cxn>
              <a:cxn ang="0">
                <a:pos x="85" y="36"/>
              </a:cxn>
              <a:cxn ang="0">
                <a:pos x="81" y="38"/>
              </a:cxn>
              <a:cxn ang="0">
                <a:pos x="81" y="40"/>
              </a:cxn>
              <a:cxn ang="0">
                <a:pos x="75" y="40"/>
              </a:cxn>
              <a:cxn ang="0">
                <a:pos x="63" y="44"/>
              </a:cxn>
              <a:cxn ang="0">
                <a:pos x="53" y="44"/>
              </a:cxn>
              <a:cxn ang="0">
                <a:pos x="47" y="44"/>
              </a:cxn>
              <a:cxn ang="0">
                <a:pos x="41" y="40"/>
              </a:cxn>
              <a:cxn ang="0">
                <a:pos x="34" y="34"/>
              </a:cxn>
              <a:cxn ang="0">
                <a:pos x="28" y="34"/>
              </a:cxn>
              <a:cxn ang="0">
                <a:pos x="22" y="34"/>
              </a:cxn>
              <a:cxn ang="0">
                <a:pos x="20" y="38"/>
              </a:cxn>
              <a:cxn ang="0">
                <a:pos x="12" y="40"/>
              </a:cxn>
              <a:cxn ang="0">
                <a:pos x="12" y="38"/>
              </a:cxn>
              <a:cxn ang="0">
                <a:pos x="10" y="38"/>
              </a:cxn>
              <a:cxn ang="0">
                <a:pos x="10" y="36"/>
              </a:cxn>
              <a:cxn ang="0">
                <a:pos x="6" y="36"/>
              </a:cxn>
              <a:cxn ang="0">
                <a:pos x="6" y="34"/>
              </a:cxn>
              <a:cxn ang="0">
                <a:pos x="2" y="34"/>
              </a:cxn>
              <a:cxn ang="0">
                <a:pos x="0" y="32"/>
              </a:cxn>
              <a:cxn ang="0">
                <a:pos x="0" y="28"/>
              </a:cxn>
              <a:cxn ang="0">
                <a:pos x="0" y="26"/>
              </a:cxn>
              <a:cxn ang="0">
                <a:pos x="2" y="24"/>
              </a:cxn>
              <a:cxn ang="0">
                <a:pos x="10" y="28"/>
              </a:cxn>
              <a:cxn ang="0">
                <a:pos x="12" y="24"/>
              </a:cxn>
              <a:cxn ang="0">
                <a:pos x="14" y="26"/>
              </a:cxn>
              <a:cxn ang="0">
                <a:pos x="20" y="26"/>
              </a:cxn>
              <a:cxn ang="0">
                <a:pos x="26" y="24"/>
              </a:cxn>
              <a:cxn ang="0">
                <a:pos x="32" y="26"/>
              </a:cxn>
              <a:cxn ang="0">
                <a:pos x="34" y="24"/>
              </a:cxn>
              <a:cxn ang="0">
                <a:pos x="41" y="24"/>
              </a:cxn>
              <a:cxn ang="0">
                <a:pos x="43" y="26"/>
              </a:cxn>
              <a:cxn ang="0">
                <a:pos x="41" y="22"/>
              </a:cxn>
              <a:cxn ang="0">
                <a:pos x="41" y="14"/>
              </a:cxn>
              <a:cxn ang="0">
                <a:pos x="49" y="10"/>
              </a:cxn>
              <a:cxn ang="0">
                <a:pos x="49" y="8"/>
              </a:cxn>
            </a:cxnLst>
            <a:rect l="0" t="0" r="r" b="b"/>
            <a:pathLst>
              <a:path w="91" h="44">
                <a:moveTo>
                  <a:pt x="49" y="8"/>
                </a:moveTo>
                <a:lnTo>
                  <a:pt x="55" y="8"/>
                </a:lnTo>
                <a:lnTo>
                  <a:pt x="63" y="8"/>
                </a:lnTo>
                <a:lnTo>
                  <a:pt x="67" y="0"/>
                </a:lnTo>
                <a:lnTo>
                  <a:pt x="75" y="4"/>
                </a:lnTo>
                <a:lnTo>
                  <a:pt x="89" y="8"/>
                </a:lnTo>
                <a:lnTo>
                  <a:pt x="89" y="14"/>
                </a:lnTo>
                <a:lnTo>
                  <a:pt x="91" y="18"/>
                </a:lnTo>
                <a:lnTo>
                  <a:pt x="91" y="22"/>
                </a:lnTo>
                <a:lnTo>
                  <a:pt x="89" y="22"/>
                </a:lnTo>
                <a:lnTo>
                  <a:pt x="85" y="22"/>
                </a:lnTo>
                <a:lnTo>
                  <a:pt x="83" y="24"/>
                </a:lnTo>
                <a:lnTo>
                  <a:pt x="85" y="26"/>
                </a:lnTo>
                <a:lnTo>
                  <a:pt x="85" y="36"/>
                </a:lnTo>
                <a:lnTo>
                  <a:pt x="81" y="38"/>
                </a:lnTo>
                <a:lnTo>
                  <a:pt x="81" y="40"/>
                </a:lnTo>
                <a:lnTo>
                  <a:pt x="75" y="40"/>
                </a:lnTo>
                <a:lnTo>
                  <a:pt x="63" y="44"/>
                </a:lnTo>
                <a:lnTo>
                  <a:pt x="53" y="44"/>
                </a:lnTo>
                <a:lnTo>
                  <a:pt x="47" y="44"/>
                </a:lnTo>
                <a:lnTo>
                  <a:pt x="41" y="40"/>
                </a:lnTo>
                <a:lnTo>
                  <a:pt x="34" y="34"/>
                </a:lnTo>
                <a:lnTo>
                  <a:pt x="28" y="34"/>
                </a:lnTo>
                <a:lnTo>
                  <a:pt x="22" y="34"/>
                </a:lnTo>
                <a:lnTo>
                  <a:pt x="20" y="38"/>
                </a:lnTo>
                <a:lnTo>
                  <a:pt x="12" y="40"/>
                </a:lnTo>
                <a:lnTo>
                  <a:pt x="12" y="38"/>
                </a:lnTo>
                <a:lnTo>
                  <a:pt x="10" y="38"/>
                </a:lnTo>
                <a:lnTo>
                  <a:pt x="10" y="36"/>
                </a:lnTo>
                <a:lnTo>
                  <a:pt x="6" y="36"/>
                </a:lnTo>
                <a:lnTo>
                  <a:pt x="6" y="34"/>
                </a:lnTo>
                <a:lnTo>
                  <a:pt x="2" y="34"/>
                </a:lnTo>
                <a:lnTo>
                  <a:pt x="0" y="32"/>
                </a:lnTo>
                <a:lnTo>
                  <a:pt x="0" y="28"/>
                </a:lnTo>
                <a:lnTo>
                  <a:pt x="0" y="26"/>
                </a:lnTo>
                <a:lnTo>
                  <a:pt x="2" y="24"/>
                </a:lnTo>
                <a:lnTo>
                  <a:pt x="10" y="28"/>
                </a:lnTo>
                <a:lnTo>
                  <a:pt x="12" y="24"/>
                </a:lnTo>
                <a:lnTo>
                  <a:pt x="14" y="26"/>
                </a:lnTo>
                <a:lnTo>
                  <a:pt x="20" y="26"/>
                </a:lnTo>
                <a:lnTo>
                  <a:pt x="26" y="24"/>
                </a:lnTo>
                <a:lnTo>
                  <a:pt x="32" y="26"/>
                </a:lnTo>
                <a:lnTo>
                  <a:pt x="34" y="24"/>
                </a:lnTo>
                <a:lnTo>
                  <a:pt x="41" y="24"/>
                </a:lnTo>
                <a:lnTo>
                  <a:pt x="43" y="26"/>
                </a:lnTo>
                <a:lnTo>
                  <a:pt x="41" y="22"/>
                </a:lnTo>
                <a:lnTo>
                  <a:pt x="41" y="14"/>
                </a:lnTo>
                <a:lnTo>
                  <a:pt x="49" y="10"/>
                </a:lnTo>
                <a:lnTo>
                  <a:pt x="49" y="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7" name="Freeform 48"/>
          <p:cNvSpPr>
            <a:spLocks/>
          </p:cNvSpPr>
          <p:nvPr/>
        </p:nvSpPr>
        <p:spPr bwMode="auto">
          <a:xfrm>
            <a:off x="4304696" y="3506187"/>
            <a:ext cx="159317" cy="72791"/>
          </a:xfrm>
          <a:custGeom>
            <a:avLst/>
            <a:gdLst/>
            <a:ahLst/>
            <a:cxnLst>
              <a:cxn ang="0">
                <a:pos x="49" y="8"/>
              </a:cxn>
              <a:cxn ang="0">
                <a:pos x="55" y="8"/>
              </a:cxn>
              <a:cxn ang="0">
                <a:pos x="63" y="8"/>
              </a:cxn>
              <a:cxn ang="0">
                <a:pos x="67" y="0"/>
              </a:cxn>
              <a:cxn ang="0">
                <a:pos x="75" y="4"/>
              </a:cxn>
              <a:cxn ang="0">
                <a:pos x="89" y="8"/>
              </a:cxn>
              <a:cxn ang="0">
                <a:pos x="89" y="14"/>
              </a:cxn>
              <a:cxn ang="0">
                <a:pos x="91" y="18"/>
              </a:cxn>
              <a:cxn ang="0">
                <a:pos x="91" y="22"/>
              </a:cxn>
              <a:cxn ang="0">
                <a:pos x="89" y="22"/>
              </a:cxn>
              <a:cxn ang="0">
                <a:pos x="85" y="22"/>
              </a:cxn>
              <a:cxn ang="0">
                <a:pos x="83" y="24"/>
              </a:cxn>
              <a:cxn ang="0">
                <a:pos x="85" y="26"/>
              </a:cxn>
              <a:cxn ang="0">
                <a:pos x="85" y="36"/>
              </a:cxn>
              <a:cxn ang="0">
                <a:pos x="81" y="38"/>
              </a:cxn>
              <a:cxn ang="0">
                <a:pos x="81" y="40"/>
              </a:cxn>
              <a:cxn ang="0">
                <a:pos x="75" y="40"/>
              </a:cxn>
              <a:cxn ang="0">
                <a:pos x="63" y="44"/>
              </a:cxn>
              <a:cxn ang="0">
                <a:pos x="53" y="44"/>
              </a:cxn>
              <a:cxn ang="0">
                <a:pos x="47" y="44"/>
              </a:cxn>
              <a:cxn ang="0">
                <a:pos x="41" y="40"/>
              </a:cxn>
              <a:cxn ang="0">
                <a:pos x="34" y="34"/>
              </a:cxn>
              <a:cxn ang="0">
                <a:pos x="28" y="34"/>
              </a:cxn>
              <a:cxn ang="0">
                <a:pos x="22" y="34"/>
              </a:cxn>
              <a:cxn ang="0">
                <a:pos x="20" y="38"/>
              </a:cxn>
              <a:cxn ang="0">
                <a:pos x="12" y="40"/>
              </a:cxn>
              <a:cxn ang="0">
                <a:pos x="12" y="38"/>
              </a:cxn>
              <a:cxn ang="0">
                <a:pos x="10" y="38"/>
              </a:cxn>
              <a:cxn ang="0">
                <a:pos x="10" y="36"/>
              </a:cxn>
              <a:cxn ang="0">
                <a:pos x="6" y="36"/>
              </a:cxn>
              <a:cxn ang="0">
                <a:pos x="6" y="34"/>
              </a:cxn>
              <a:cxn ang="0">
                <a:pos x="2" y="34"/>
              </a:cxn>
              <a:cxn ang="0">
                <a:pos x="0" y="32"/>
              </a:cxn>
              <a:cxn ang="0">
                <a:pos x="0" y="28"/>
              </a:cxn>
              <a:cxn ang="0">
                <a:pos x="0" y="26"/>
              </a:cxn>
              <a:cxn ang="0">
                <a:pos x="2" y="24"/>
              </a:cxn>
              <a:cxn ang="0">
                <a:pos x="10" y="28"/>
              </a:cxn>
              <a:cxn ang="0">
                <a:pos x="12" y="24"/>
              </a:cxn>
              <a:cxn ang="0">
                <a:pos x="14" y="26"/>
              </a:cxn>
              <a:cxn ang="0">
                <a:pos x="20" y="26"/>
              </a:cxn>
              <a:cxn ang="0">
                <a:pos x="26" y="24"/>
              </a:cxn>
              <a:cxn ang="0">
                <a:pos x="32" y="26"/>
              </a:cxn>
              <a:cxn ang="0">
                <a:pos x="34" y="24"/>
              </a:cxn>
              <a:cxn ang="0">
                <a:pos x="41" y="24"/>
              </a:cxn>
              <a:cxn ang="0">
                <a:pos x="43" y="26"/>
              </a:cxn>
              <a:cxn ang="0">
                <a:pos x="41" y="22"/>
              </a:cxn>
              <a:cxn ang="0">
                <a:pos x="41" y="14"/>
              </a:cxn>
              <a:cxn ang="0">
                <a:pos x="49" y="10"/>
              </a:cxn>
              <a:cxn ang="0">
                <a:pos x="49" y="8"/>
              </a:cxn>
            </a:cxnLst>
            <a:rect l="0" t="0" r="r" b="b"/>
            <a:pathLst>
              <a:path w="91" h="44">
                <a:moveTo>
                  <a:pt x="49" y="8"/>
                </a:moveTo>
                <a:lnTo>
                  <a:pt x="55" y="8"/>
                </a:lnTo>
                <a:lnTo>
                  <a:pt x="63" y="8"/>
                </a:lnTo>
                <a:lnTo>
                  <a:pt x="67" y="0"/>
                </a:lnTo>
                <a:lnTo>
                  <a:pt x="75" y="4"/>
                </a:lnTo>
                <a:lnTo>
                  <a:pt x="89" y="8"/>
                </a:lnTo>
                <a:lnTo>
                  <a:pt x="89" y="14"/>
                </a:lnTo>
                <a:lnTo>
                  <a:pt x="91" y="18"/>
                </a:lnTo>
                <a:lnTo>
                  <a:pt x="91" y="22"/>
                </a:lnTo>
                <a:lnTo>
                  <a:pt x="89" y="22"/>
                </a:lnTo>
                <a:lnTo>
                  <a:pt x="85" y="22"/>
                </a:lnTo>
                <a:lnTo>
                  <a:pt x="83" y="24"/>
                </a:lnTo>
                <a:lnTo>
                  <a:pt x="85" y="26"/>
                </a:lnTo>
                <a:lnTo>
                  <a:pt x="85" y="36"/>
                </a:lnTo>
                <a:lnTo>
                  <a:pt x="81" y="38"/>
                </a:lnTo>
                <a:lnTo>
                  <a:pt x="81" y="40"/>
                </a:lnTo>
                <a:lnTo>
                  <a:pt x="75" y="40"/>
                </a:lnTo>
                <a:lnTo>
                  <a:pt x="63" y="44"/>
                </a:lnTo>
                <a:lnTo>
                  <a:pt x="53" y="44"/>
                </a:lnTo>
                <a:lnTo>
                  <a:pt x="47" y="44"/>
                </a:lnTo>
                <a:lnTo>
                  <a:pt x="41" y="40"/>
                </a:lnTo>
                <a:lnTo>
                  <a:pt x="34" y="34"/>
                </a:lnTo>
                <a:lnTo>
                  <a:pt x="28" y="34"/>
                </a:lnTo>
                <a:lnTo>
                  <a:pt x="22" y="34"/>
                </a:lnTo>
                <a:lnTo>
                  <a:pt x="20" y="38"/>
                </a:lnTo>
                <a:lnTo>
                  <a:pt x="12" y="40"/>
                </a:lnTo>
                <a:lnTo>
                  <a:pt x="12" y="38"/>
                </a:lnTo>
                <a:lnTo>
                  <a:pt x="10" y="38"/>
                </a:lnTo>
                <a:lnTo>
                  <a:pt x="10" y="36"/>
                </a:lnTo>
                <a:lnTo>
                  <a:pt x="6" y="36"/>
                </a:lnTo>
                <a:lnTo>
                  <a:pt x="6" y="34"/>
                </a:lnTo>
                <a:lnTo>
                  <a:pt x="2" y="34"/>
                </a:lnTo>
                <a:lnTo>
                  <a:pt x="0" y="32"/>
                </a:lnTo>
                <a:lnTo>
                  <a:pt x="0" y="28"/>
                </a:lnTo>
                <a:lnTo>
                  <a:pt x="0" y="26"/>
                </a:lnTo>
                <a:lnTo>
                  <a:pt x="2" y="24"/>
                </a:lnTo>
                <a:lnTo>
                  <a:pt x="10" y="28"/>
                </a:lnTo>
                <a:lnTo>
                  <a:pt x="12" y="24"/>
                </a:lnTo>
                <a:lnTo>
                  <a:pt x="14" y="26"/>
                </a:lnTo>
                <a:lnTo>
                  <a:pt x="20" y="26"/>
                </a:lnTo>
                <a:lnTo>
                  <a:pt x="26" y="24"/>
                </a:lnTo>
                <a:lnTo>
                  <a:pt x="32" y="26"/>
                </a:lnTo>
                <a:lnTo>
                  <a:pt x="34" y="24"/>
                </a:lnTo>
                <a:lnTo>
                  <a:pt x="41" y="24"/>
                </a:lnTo>
                <a:lnTo>
                  <a:pt x="43" y="26"/>
                </a:lnTo>
                <a:lnTo>
                  <a:pt x="41" y="22"/>
                </a:lnTo>
                <a:lnTo>
                  <a:pt x="41" y="14"/>
                </a:lnTo>
                <a:lnTo>
                  <a:pt x="49" y="10"/>
                </a:lnTo>
                <a:lnTo>
                  <a:pt x="49" y="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8" name="Freeform 49"/>
          <p:cNvSpPr>
            <a:spLocks/>
          </p:cNvSpPr>
          <p:nvPr/>
        </p:nvSpPr>
        <p:spPr bwMode="auto">
          <a:xfrm>
            <a:off x="4390482" y="3335791"/>
            <a:ext cx="220593" cy="167088"/>
          </a:xfrm>
          <a:custGeom>
            <a:avLst/>
            <a:gdLst/>
            <a:ahLst/>
            <a:cxnLst>
              <a:cxn ang="0">
                <a:pos x="66" y="4"/>
              </a:cxn>
              <a:cxn ang="0">
                <a:pos x="106" y="4"/>
              </a:cxn>
              <a:cxn ang="0">
                <a:pos x="114" y="16"/>
              </a:cxn>
              <a:cxn ang="0">
                <a:pos x="120" y="28"/>
              </a:cxn>
              <a:cxn ang="0">
                <a:pos x="122" y="38"/>
              </a:cxn>
              <a:cxn ang="0">
                <a:pos x="112" y="42"/>
              </a:cxn>
              <a:cxn ang="0">
                <a:pos x="120" y="47"/>
              </a:cxn>
              <a:cxn ang="0">
                <a:pos x="122" y="59"/>
              </a:cxn>
              <a:cxn ang="0">
                <a:pos x="126" y="67"/>
              </a:cxn>
              <a:cxn ang="0">
                <a:pos x="110" y="91"/>
              </a:cxn>
              <a:cxn ang="0">
                <a:pos x="112" y="99"/>
              </a:cxn>
              <a:cxn ang="0">
                <a:pos x="108" y="101"/>
              </a:cxn>
              <a:cxn ang="0">
                <a:pos x="106" y="101"/>
              </a:cxn>
              <a:cxn ang="0">
                <a:pos x="100" y="95"/>
              </a:cxn>
              <a:cxn ang="0">
                <a:pos x="92" y="93"/>
              </a:cxn>
              <a:cxn ang="0">
                <a:pos x="88" y="99"/>
              </a:cxn>
              <a:cxn ang="0">
                <a:pos x="84" y="95"/>
              </a:cxn>
              <a:cxn ang="0">
                <a:pos x="76" y="99"/>
              </a:cxn>
              <a:cxn ang="0">
                <a:pos x="74" y="95"/>
              </a:cxn>
              <a:cxn ang="0">
                <a:pos x="70" y="91"/>
              </a:cxn>
              <a:cxn ang="0">
                <a:pos x="64" y="93"/>
              </a:cxn>
              <a:cxn ang="0">
                <a:pos x="60" y="89"/>
              </a:cxn>
              <a:cxn ang="0">
                <a:pos x="60" y="87"/>
              </a:cxn>
              <a:cxn ang="0">
                <a:pos x="48" y="83"/>
              </a:cxn>
              <a:cxn ang="0">
                <a:pos x="48" y="81"/>
              </a:cxn>
              <a:cxn ang="0">
                <a:pos x="42" y="79"/>
              </a:cxn>
              <a:cxn ang="0">
                <a:pos x="40" y="81"/>
              </a:cxn>
              <a:cxn ang="0">
                <a:pos x="36" y="81"/>
              </a:cxn>
              <a:cxn ang="0">
                <a:pos x="32" y="77"/>
              </a:cxn>
              <a:cxn ang="0">
                <a:pos x="32" y="75"/>
              </a:cxn>
              <a:cxn ang="0">
                <a:pos x="26" y="75"/>
              </a:cxn>
              <a:cxn ang="0">
                <a:pos x="18" y="73"/>
              </a:cxn>
              <a:cxn ang="0">
                <a:pos x="18" y="69"/>
              </a:cxn>
              <a:cxn ang="0">
                <a:pos x="16" y="69"/>
              </a:cxn>
              <a:cxn ang="0">
                <a:pos x="14" y="69"/>
              </a:cxn>
              <a:cxn ang="0">
                <a:pos x="14" y="65"/>
              </a:cxn>
              <a:cxn ang="0">
                <a:pos x="14" y="59"/>
              </a:cxn>
              <a:cxn ang="0">
                <a:pos x="10" y="53"/>
              </a:cxn>
              <a:cxn ang="0">
                <a:pos x="10" y="51"/>
              </a:cxn>
              <a:cxn ang="0">
                <a:pos x="6" y="51"/>
              </a:cxn>
              <a:cxn ang="0">
                <a:pos x="6" y="43"/>
              </a:cxn>
              <a:cxn ang="0">
                <a:pos x="6" y="42"/>
              </a:cxn>
              <a:cxn ang="0">
                <a:pos x="4" y="38"/>
              </a:cxn>
              <a:cxn ang="0">
                <a:pos x="0" y="34"/>
              </a:cxn>
              <a:cxn ang="0">
                <a:pos x="4" y="30"/>
              </a:cxn>
              <a:cxn ang="0">
                <a:pos x="4" y="22"/>
              </a:cxn>
              <a:cxn ang="0">
                <a:pos x="4" y="18"/>
              </a:cxn>
              <a:cxn ang="0">
                <a:pos x="6" y="18"/>
              </a:cxn>
              <a:cxn ang="0">
                <a:pos x="6" y="14"/>
              </a:cxn>
              <a:cxn ang="0">
                <a:pos x="24" y="8"/>
              </a:cxn>
              <a:cxn ang="0">
                <a:pos x="26" y="6"/>
              </a:cxn>
              <a:cxn ang="0">
                <a:pos x="32" y="4"/>
              </a:cxn>
              <a:cxn ang="0">
                <a:pos x="34" y="4"/>
              </a:cxn>
              <a:cxn ang="0">
                <a:pos x="50" y="0"/>
              </a:cxn>
              <a:cxn ang="0">
                <a:pos x="50" y="4"/>
              </a:cxn>
              <a:cxn ang="0">
                <a:pos x="52" y="6"/>
              </a:cxn>
              <a:cxn ang="0">
                <a:pos x="60" y="6"/>
              </a:cxn>
              <a:cxn ang="0">
                <a:pos x="62" y="8"/>
              </a:cxn>
              <a:cxn ang="0">
                <a:pos x="66" y="4"/>
              </a:cxn>
            </a:cxnLst>
            <a:rect l="0" t="0" r="r" b="b"/>
            <a:pathLst>
              <a:path w="126" h="101">
                <a:moveTo>
                  <a:pt x="66" y="4"/>
                </a:moveTo>
                <a:lnTo>
                  <a:pt x="106" y="4"/>
                </a:lnTo>
                <a:lnTo>
                  <a:pt x="114" y="16"/>
                </a:lnTo>
                <a:lnTo>
                  <a:pt x="120" y="28"/>
                </a:lnTo>
                <a:lnTo>
                  <a:pt x="122" y="38"/>
                </a:lnTo>
                <a:lnTo>
                  <a:pt x="112" y="42"/>
                </a:lnTo>
                <a:lnTo>
                  <a:pt x="120" y="47"/>
                </a:lnTo>
                <a:lnTo>
                  <a:pt x="122" y="59"/>
                </a:lnTo>
                <a:lnTo>
                  <a:pt x="126" y="67"/>
                </a:lnTo>
                <a:lnTo>
                  <a:pt x="110" y="91"/>
                </a:lnTo>
                <a:lnTo>
                  <a:pt x="112" y="99"/>
                </a:lnTo>
                <a:lnTo>
                  <a:pt x="108" y="101"/>
                </a:lnTo>
                <a:lnTo>
                  <a:pt x="106" y="101"/>
                </a:lnTo>
                <a:lnTo>
                  <a:pt x="100" y="95"/>
                </a:lnTo>
                <a:lnTo>
                  <a:pt x="92" y="93"/>
                </a:lnTo>
                <a:lnTo>
                  <a:pt x="88" y="99"/>
                </a:lnTo>
                <a:lnTo>
                  <a:pt x="84" y="95"/>
                </a:lnTo>
                <a:lnTo>
                  <a:pt x="76" y="99"/>
                </a:lnTo>
                <a:lnTo>
                  <a:pt x="74" y="95"/>
                </a:lnTo>
                <a:lnTo>
                  <a:pt x="70" y="91"/>
                </a:lnTo>
                <a:lnTo>
                  <a:pt x="64" y="93"/>
                </a:lnTo>
                <a:lnTo>
                  <a:pt x="60" y="89"/>
                </a:lnTo>
                <a:lnTo>
                  <a:pt x="60" y="87"/>
                </a:lnTo>
                <a:lnTo>
                  <a:pt x="48" y="83"/>
                </a:lnTo>
                <a:lnTo>
                  <a:pt x="48" y="81"/>
                </a:lnTo>
                <a:lnTo>
                  <a:pt x="42" y="79"/>
                </a:lnTo>
                <a:lnTo>
                  <a:pt x="40" y="81"/>
                </a:lnTo>
                <a:lnTo>
                  <a:pt x="36" y="81"/>
                </a:lnTo>
                <a:lnTo>
                  <a:pt x="32" y="77"/>
                </a:lnTo>
                <a:lnTo>
                  <a:pt x="32" y="75"/>
                </a:lnTo>
                <a:lnTo>
                  <a:pt x="26" y="75"/>
                </a:lnTo>
                <a:lnTo>
                  <a:pt x="18" y="73"/>
                </a:lnTo>
                <a:lnTo>
                  <a:pt x="18" y="69"/>
                </a:lnTo>
                <a:lnTo>
                  <a:pt x="16" y="69"/>
                </a:lnTo>
                <a:lnTo>
                  <a:pt x="14" y="69"/>
                </a:lnTo>
                <a:lnTo>
                  <a:pt x="14" y="65"/>
                </a:lnTo>
                <a:lnTo>
                  <a:pt x="14" y="59"/>
                </a:lnTo>
                <a:lnTo>
                  <a:pt x="10" y="53"/>
                </a:lnTo>
                <a:lnTo>
                  <a:pt x="10" y="51"/>
                </a:lnTo>
                <a:lnTo>
                  <a:pt x="6" y="51"/>
                </a:lnTo>
                <a:lnTo>
                  <a:pt x="6" y="43"/>
                </a:lnTo>
                <a:lnTo>
                  <a:pt x="6" y="42"/>
                </a:lnTo>
                <a:lnTo>
                  <a:pt x="4" y="38"/>
                </a:lnTo>
                <a:lnTo>
                  <a:pt x="0" y="34"/>
                </a:lnTo>
                <a:lnTo>
                  <a:pt x="4" y="30"/>
                </a:lnTo>
                <a:lnTo>
                  <a:pt x="4" y="22"/>
                </a:lnTo>
                <a:lnTo>
                  <a:pt x="4" y="18"/>
                </a:lnTo>
                <a:lnTo>
                  <a:pt x="6" y="18"/>
                </a:lnTo>
                <a:lnTo>
                  <a:pt x="6" y="14"/>
                </a:lnTo>
                <a:lnTo>
                  <a:pt x="24" y="8"/>
                </a:lnTo>
                <a:lnTo>
                  <a:pt x="26" y="6"/>
                </a:lnTo>
                <a:lnTo>
                  <a:pt x="32" y="4"/>
                </a:lnTo>
                <a:lnTo>
                  <a:pt x="34" y="4"/>
                </a:lnTo>
                <a:lnTo>
                  <a:pt x="50" y="0"/>
                </a:lnTo>
                <a:lnTo>
                  <a:pt x="50" y="4"/>
                </a:lnTo>
                <a:lnTo>
                  <a:pt x="52" y="6"/>
                </a:lnTo>
                <a:lnTo>
                  <a:pt x="60" y="6"/>
                </a:lnTo>
                <a:lnTo>
                  <a:pt x="62" y="8"/>
                </a:lnTo>
                <a:lnTo>
                  <a:pt x="66" y="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9" name="Freeform 50"/>
          <p:cNvSpPr>
            <a:spLocks/>
          </p:cNvSpPr>
          <p:nvPr/>
        </p:nvSpPr>
        <p:spPr bwMode="auto">
          <a:xfrm>
            <a:off x="4390482" y="3335791"/>
            <a:ext cx="220593" cy="167088"/>
          </a:xfrm>
          <a:custGeom>
            <a:avLst/>
            <a:gdLst/>
            <a:ahLst/>
            <a:cxnLst>
              <a:cxn ang="0">
                <a:pos x="66" y="4"/>
              </a:cxn>
              <a:cxn ang="0">
                <a:pos x="106" y="4"/>
              </a:cxn>
              <a:cxn ang="0">
                <a:pos x="114" y="16"/>
              </a:cxn>
              <a:cxn ang="0">
                <a:pos x="120" y="28"/>
              </a:cxn>
              <a:cxn ang="0">
                <a:pos x="122" y="38"/>
              </a:cxn>
              <a:cxn ang="0">
                <a:pos x="112" y="42"/>
              </a:cxn>
              <a:cxn ang="0">
                <a:pos x="120" y="47"/>
              </a:cxn>
              <a:cxn ang="0">
                <a:pos x="122" y="59"/>
              </a:cxn>
              <a:cxn ang="0">
                <a:pos x="126" y="67"/>
              </a:cxn>
              <a:cxn ang="0">
                <a:pos x="110" y="91"/>
              </a:cxn>
              <a:cxn ang="0">
                <a:pos x="112" y="99"/>
              </a:cxn>
              <a:cxn ang="0">
                <a:pos x="108" y="101"/>
              </a:cxn>
              <a:cxn ang="0">
                <a:pos x="106" y="101"/>
              </a:cxn>
              <a:cxn ang="0">
                <a:pos x="100" y="95"/>
              </a:cxn>
              <a:cxn ang="0">
                <a:pos x="92" y="93"/>
              </a:cxn>
              <a:cxn ang="0">
                <a:pos x="88" y="99"/>
              </a:cxn>
              <a:cxn ang="0">
                <a:pos x="84" y="95"/>
              </a:cxn>
              <a:cxn ang="0">
                <a:pos x="76" y="99"/>
              </a:cxn>
              <a:cxn ang="0">
                <a:pos x="74" y="95"/>
              </a:cxn>
              <a:cxn ang="0">
                <a:pos x="70" y="91"/>
              </a:cxn>
              <a:cxn ang="0">
                <a:pos x="64" y="93"/>
              </a:cxn>
              <a:cxn ang="0">
                <a:pos x="60" y="89"/>
              </a:cxn>
              <a:cxn ang="0">
                <a:pos x="60" y="87"/>
              </a:cxn>
              <a:cxn ang="0">
                <a:pos x="48" y="83"/>
              </a:cxn>
              <a:cxn ang="0">
                <a:pos x="48" y="81"/>
              </a:cxn>
              <a:cxn ang="0">
                <a:pos x="42" y="79"/>
              </a:cxn>
              <a:cxn ang="0">
                <a:pos x="40" y="81"/>
              </a:cxn>
              <a:cxn ang="0">
                <a:pos x="36" y="81"/>
              </a:cxn>
              <a:cxn ang="0">
                <a:pos x="32" y="77"/>
              </a:cxn>
              <a:cxn ang="0">
                <a:pos x="32" y="75"/>
              </a:cxn>
              <a:cxn ang="0">
                <a:pos x="26" y="75"/>
              </a:cxn>
              <a:cxn ang="0">
                <a:pos x="18" y="73"/>
              </a:cxn>
              <a:cxn ang="0">
                <a:pos x="18" y="69"/>
              </a:cxn>
              <a:cxn ang="0">
                <a:pos x="16" y="69"/>
              </a:cxn>
              <a:cxn ang="0">
                <a:pos x="14" y="69"/>
              </a:cxn>
              <a:cxn ang="0">
                <a:pos x="14" y="65"/>
              </a:cxn>
              <a:cxn ang="0">
                <a:pos x="14" y="59"/>
              </a:cxn>
              <a:cxn ang="0">
                <a:pos x="10" y="53"/>
              </a:cxn>
              <a:cxn ang="0">
                <a:pos x="10" y="51"/>
              </a:cxn>
              <a:cxn ang="0">
                <a:pos x="6" y="51"/>
              </a:cxn>
              <a:cxn ang="0">
                <a:pos x="6" y="43"/>
              </a:cxn>
              <a:cxn ang="0">
                <a:pos x="6" y="42"/>
              </a:cxn>
              <a:cxn ang="0">
                <a:pos x="4" y="38"/>
              </a:cxn>
              <a:cxn ang="0">
                <a:pos x="0" y="34"/>
              </a:cxn>
              <a:cxn ang="0">
                <a:pos x="4" y="30"/>
              </a:cxn>
              <a:cxn ang="0">
                <a:pos x="4" y="22"/>
              </a:cxn>
              <a:cxn ang="0">
                <a:pos x="4" y="18"/>
              </a:cxn>
              <a:cxn ang="0">
                <a:pos x="6" y="18"/>
              </a:cxn>
              <a:cxn ang="0">
                <a:pos x="6" y="14"/>
              </a:cxn>
              <a:cxn ang="0">
                <a:pos x="24" y="8"/>
              </a:cxn>
              <a:cxn ang="0">
                <a:pos x="26" y="6"/>
              </a:cxn>
              <a:cxn ang="0">
                <a:pos x="32" y="4"/>
              </a:cxn>
              <a:cxn ang="0">
                <a:pos x="34" y="4"/>
              </a:cxn>
              <a:cxn ang="0">
                <a:pos x="50" y="0"/>
              </a:cxn>
              <a:cxn ang="0">
                <a:pos x="50" y="4"/>
              </a:cxn>
              <a:cxn ang="0">
                <a:pos x="52" y="6"/>
              </a:cxn>
              <a:cxn ang="0">
                <a:pos x="60" y="6"/>
              </a:cxn>
              <a:cxn ang="0">
                <a:pos x="62" y="8"/>
              </a:cxn>
              <a:cxn ang="0">
                <a:pos x="66" y="4"/>
              </a:cxn>
            </a:cxnLst>
            <a:rect l="0" t="0" r="r" b="b"/>
            <a:pathLst>
              <a:path w="126" h="101">
                <a:moveTo>
                  <a:pt x="66" y="4"/>
                </a:moveTo>
                <a:lnTo>
                  <a:pt x="106" y="4"/>
                </a:lnTo>
                <a:lnTo>
                  <a:pt x="114" y="16"/>
                </a:lnTo>
                <a:lnTo>
                  <a:pt x="120" y="28"/>
                </a:lnTo>
                <a:lnTo>
                  <a:pt x="122" y="38"/>
                </a:lnTo>
                <a:lnTo>
                  <a:pt x="112" y="42"/>
                </a:lnTo>
                <a:lnTo>
                  <a:pt x="120" y="47"/>
                </a:lnTo>
                <a:lnTo>
                  <a:pt x="122" y="59"/>
                </a:lnTo>
                <a:lnTo>
                  <a:pt x="126" y="67"/>
                </a:lnTo>
                <a:lnTo>
                  <a:pt x="110" y="91"/>
                </a:lnTo>
                <a:lnTo>
                  <a:pt x="112" y="99"/>
                </a:lnTo>
                <a:lnTo>
                  <a:pt x="108" y="101"/>
                </a:lnTo>
                <a:lnTo>
                  <a:pt x="106" y="101"/>
                </a:lnTo>
                <a:lnTo>
                  <a:pt x="100" y="95"/>
                </a:lnTo>
                <a:lnTo>
                  <a:pt x="92" y="93"/>
                </a:lnTo>
                <a:lnTo>
                  <a:pt x="88" y="99"/>
                </a:lnTo>
                <a:lnTo>
                  <a:pt x="84" y="95"/>
                </a:lnTo>
                <a:lnTo>
                  <a:pt x="76" y="99"/>
                </a:lnTo>
                <a:lnTo>
                  <a:pt x="74" y="95"/>
                </a:lnTo>
                <a:lnTo>
                  <a:pt x="70" y="91"/>
                </a:lnTo>
                <a:lnTo>
                  <a:pt x="64" y="93"/>
                </a:lnTo>
                <a:lnTo>
                  <a:pt x="60" y="89"/>
                </a:lnTo>
                <a:lnTo>
                  <a:pt x="60" y="87"/>
                </a:lnTo>
                <a:lnTo>
                  <a:pt x="48" y="83"/>
                </a:lnTo>
                <a:lnTo>
                  <a:pt x="48" y="81"/>
                </a:lnTo>
                <a:lnTo>
                  <a:pt x="42" y="79"/>
                </a:lnTo>
                <a:lnTo>
                  <a:pt x="40" y="81"/>
                </a:lnTo>
                <a:lnTo>
                  <a:pt x="36" y="81"/>
                </a:lnTo>
                <a:lnTo>
                  <a:pt x="32" y="77"/>
                </a:lnTo>
                <a:lnTo>
                  <a:pt x="32" y="75"/>
                </a:lnTo>
                <a:lnTo>
                  <a:pt x="26" y="75"/>
                </a:lnTo>
                <a:lnTo>
                  <a:pt x="18" y="73"/>
                </a:lnTo>
                <a:lnTo>
                  <a:pt x="18" y="69"/>
                </a:lnTo>
                <a:lnTo>
                  <a:pt x="16" y="69"/>
                </a:lnTo>
                <a:lnTo>
                  <a:pt x="14" y="69"/>
                </a:lnTo>
                <a:lnTo>
                  <a:pt x="14" y="65"/>
                </a:lnTo>
                <a:lnTo>
                  <a:pt x="14" y="59"/>
                </a:lnTo>
                <a:lnTo>
                  <a:pt x="10" y="53"/>
                </a:lnTo>
                <a:lnTo>
                  <a:pt x="10" y="51"/>
                </a:lnTo>
                <a:lnTo>
                  <a:pt x="6" y="51"/>
                </a:lnTo>
                <a:lnTo>
                  <a:pt x="6" y="43"/>
                </a:lnTo>
                <a:lnTo>
                  <a:pt x="6" y="42"/>
                </a:lnTo>
                <a:lnTo>
                  <a:pt x="4" y="38"/>
                </a:lnTo>
                <a:lnTo>
                  <a:pt x="0" y="34"/>
                </a:lnTo>
                <a:lnTo>
                  <a:pt x="4" y="30"/>
                </a:lnTo>
                <a:lnTo>
                  <a:pt x="4" y="22"/>
                </a:lnTo>
                <a:lnTo>
                  <a:pt x="4" y="18"/>
                </a:lnTo>
                <a:lnTo>
                  <a:pt x="6" y="18"/>
                </a:lnTo>
                <a:lnTo>
                  <a:pt x="6" y="14"/>
                </a:lnTo>
                <a:lnTo>
                  <a:pt x="24" y="8"/>
                </a:lnTo>
                <a:lnTo>
                  <a:pt x="26" y="6"/>
                </a:lnTo>
                <a:lnTo>
                  <a:pt x="32" y="4"/>
                </a:lnTo>
                <a:lnTo>
                  <a:pt x="34" y="4"/>
                </a:lnTo>
                <a:lnTo>
                  <a:pt x="50" y="0"/>
                </a:lnTo>
                <a:lnTo>
                  <a:pt x="50" y="4"/>
                </a:lnTo>
                <a:lnTo>
                  <a:pt x="52" y="6"/>
                </a:lnTo>
                <a:lnTo>
                  <a:pt x="60" y="6"/>
                </a:lnTo>
                <a:lnTo>
                  <a:pt x="62" y="8"/>
                </a:lnTo>
                <a:lnTo>
                  <a:pt x="66" y="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50" name="Freeform 51"/>
          <p:cNvSpPr>
            <a:spLocks/>
          </p:cNvSpPr>
          <p:nvPr/>
        </p:nvSpPr>
        <p:spPr bwMode="auto">
          <a:xfrm>
            <a:off x="4541045" y="3526039"/>
            <a:ext cx="197833" cy="129038"/>
          </a:xfrm>
          <a:custGeom>
            <a:avLst/>
            <a:gdLst/>
            <a:ahLst/>
            <a:cxnLst>
              <a:cxn ang="0">
                <a:pos x="68" y="4"/>
              </a:cxn>
              <a:cxn ang="0">
                <a:pos x="78" y="0"/>
              </a:cxn>
              <a:cxn ang="0">
                <a:pos x="94" y="22"/>
              </a:cxn>
              <a:cxn ang="0">
                <a:pos x="98" y="48"/>
              </a:cxn>
              <a:cxn ang="0">
                <a:pos x="100" y="50"/>
              </a:cxn>
              <a:cxn ang="0">
                <a:pos x="113" y="48"/>
              </a:cxn>
              <a:cxn ang="0">
                <a:pos x="113" y="58"/>
              </a:cxn>
              <a:cxn ang="0">
                <a:pos x="107" y="58"/>
              </a:cxn>
              <a:cxn ang="0">
                <a:pos x="107" y="54"/>
              </a:cxn>
              <a:cxn ang="0">
                <a:pos x="105" y="54"/>
              </a:cxn>
              <a:cxn ang="0">
                <a:pos x="102" y="58"/>
              </a:cxn>
              <a:cxn ang="0">
                <a:pos x="102" y="62"/>
              </a:cxn>
              <a:cxn ang="0">
                <a:pos x="102" y="64"/>
              </a:cxn>
              <a:cxn ang="0">
                <a:pos x="102" y="74"/>
              </a:cxn>
              <a:cxn ang="0">
                <a:pos x="98" y="74"/>
              </a:cxn>
              <a:cxn ang="0">
                <a:pos x="96" y="72"/>
              </a:cxn>
              <a:cxn ang="0">
                <a:pos x="86" y="72"/>
              </a:cxn>
              <a:cxn ang="0">
                <a:pos x="84" y="70"/>
              </a:cxn>
              <a:cxn ang="0">
                <a:pos x="70" y="74"/>
              </a:cxn>
              <a:cxn ang="0">
                <a:pos x="68" y="78"/>
              </a:cxn>
              <a:cxn ang="0">
                <a:pos x="62" y="78"/>
              </a:cxn>
              <a:cxn ang="0">
                <a:pos x="54" y="78"/>
              </a:cxn>
              <a:cxn ang="0">
                <a:pos x="50" y="76"/>
              </a:cxn>
              <a:cxn ang="0">
                <a:pos x="48" y="78"/>
              </a:cxn>
              <a:cxn ang="0">
                <a:pos x="38" y="74"/>
              </a:cxn>
              <a:cxn ang="0">
                <a:pos x="32" y="76"/>
              </a:cxn>
              <a:cxn ang="0">
                <a:pos x="32" y="74"/>
              </a:cxn>
              <a:cxn ang="0">
                <a:pos x="34" y="72"/>
              </a:cxn>
              <a:cxn ang="0">
                <a:pos x="28" y="70"/>
              </a:cxn>
              <a:cxn ang="0">
                <a:pos x="26" y="64"/>
              </a:cxn>
              <a:cxn ang="0">
                <a:pos x="26" y="62"/>
              </a:cxn>
              <a:cxn ang="0">
                <a:pos x="24" y="62"/>
              </a:cxn>
              <a:cxn ang="0">
                <a:pos x="22" y="64"/>
              </a:cxn>
              <a:cxn ang="0">
                <a:pos x="16" y="62"/>
              </a:cxn>
              <a:cxn ang="0">
                <a:pos x="12" y="60"/>
              </a:cxn>
              <a:cxn ang="0">
                <a:pos x="14" y="58"/>
              </a:cxn>
              <a:cxn ang="0">
                <a:pos x="14" y="52"/>
              </a:cxn>
              <a:cxn ang="0">
                <a:pos x="4" y="48"/>
              </a:cxn>
              <a:cxn ang="0">
                <a:pos x="4" y="42"/>
              </a:cxn>
              <a:cxn ang="0">
                <a:pos x="0" y="36"/>
              </a:cxn>
              <a:cxn ang="0">
                <a:pos x="4" y="38"/>
              </a:cxn>
              <a:cxn ang="0">
                <a:pos x="4" y="36"/>
              </a:cxn>
              <a:cxn ang="0">
                <a:pos x="10" y="32"/>
              </a:cxn>
              <a:cxn ang="0">
                <a:pos x="10" y="28"/>
              </a:cxn>
              <a:cxn ang="0">
                <a:pos x="14" y="24"/>
              </a:cxn>
              <a:cxn ang="0">
                <a:pos x="16" y="14"/>
              </a:cxn>
              <a:cxn ang="0">
                <a:pos x="22" y="10"/>
              </a:cxn>
              <a:cxn ang="0">
                <a:pos x="26" y="6"/>
              </a:cxn>
              <a:cxn ang="0">
                <a:pos x="26" y="4"/>
              </a:cxn>
              <a:cxn ang="0">
                <a:pos x="34" y="4"/>
              </a:cxn>
              <a:cxn ang="0">
                <a:pos x="54" y="10"/>
              </a:cxn>
              <a:cxn ang="0">
                <a:pos x="68" y="4"/>
              </a:cxn>
            </a:cxnLst>
            <a:rect l="0" t="0" r="r" b="b"/>
            <a:pathLst>
              <a:path w="113" h="78">
                <a:moveTo>
                  <a:pt x="68" y="4"/>
                </a:moveTo>
                <a:lnTo>
                  <a:pt x="78" y="0"/>
                </a:lnTo>
                <a:lnTo>
                  <a:pt x="94" y="22"/>
                </a:lnTo>
                <a:lnTo>
                  <a:pt x="98" y="48"/>
                </a:lnTo>
                <a:lnTo>
                  <a:pt x="100" y="50"/>
                </a:lnTo>
                <a:lnTo>
                  <a:pt x="113" y="48"/>
                </a:lnTo>
                <a:lnTo>
                  <a:pt x="113" y="58"/>
                </a:lnTo>
                <a:lnTo>
                  <a:pt x="107" y="58"/>
                </a:lnTo>
                <a:lnTo>
                  <a:pt x="107" y="54"/>
                </a:lnTo>
                <a:lnTo>
                  <a:pt x="105" y="54"/>
                </a:lnTo>
                <a:lnTo>
                  <a:pt x="102" y="58"/>
                </a:lnTo>
                <a:lnTo>
                  <a:pt x="102" y="62"/>
                </a:lnTo>
                <a:lnTo>
                  <a:pt x="102" y="64"/>
                </a:lnTo>
                <a:lnTo>
                  <a:pt x="102" y="74"/>
                </a:lnTo>
                <a:lnTo>
                  <a:pt x="98" y="74"/>
                </a:lnTo>
                <a:lnTo>
                  <a:pt x="96" y="72"/>
                </a:lnTo>
                <a:lnTo>
                  <a:pt x="86" y="72"/>
                </a:lnTo>
                <a:lnTo>
                  <a:pt x="84" y="70"/>
                </a:lnTo>
                <a:lnTo>
                  <a:pt x="70" y="74"/>
                </a:lnTo>
                <a:lnTo>
                  <a:pt x="68" y="78"/>
                </a:lnTo>
                <a:lnTo>
                  <a:pt x="62" y="78"/>
                </a:lnTo>
                <a:lnTo>
                  <a:pt x="54" y="78"/>
                </a:lnTo>
                <a:lnTo>
                  <a:pt x="50" y="76"/>
                </a:lnTo>
                <a:lnTo>
                  <a:pt x="48" y="78"/>
                </a:lnTo>
                <a:lnTo>
                  <a:pt x="38" y="74"/>
                </a:lnTo>
                <a:lnTo>
                  <a:pt x="32" y="76"/>
                </a:lnTo>
                <a:lnTo>
                  <a:pt x="32" y="74"/>
                </a:lnTo>
                <a:lnTo>
                  <a:pt x="34" y="72"/>
                </a:lnTo>
                <a:lnTo>
                  <a:pt x="28" y="70"/>
                </a:lnTo>
                <a:lnTo>
                  <a:pt x="26" y="64"/>
                </a:lnTo>
                <a:lnTo>
                  <a:pt x="26" y="62"/>
                </a:lnTo>
                <a:lnTo>
                  <a:pt x="24" y="62"/>
                </a:lnTo>
                <a:lnTo>
                  <a:pt x="22" y="64"/>
                </a:lnTo>
                <a:lnTo>
                  <a:pt x="16" y="62"/>
                </a:lnTo>
                <a:lnTo>
                  <a:pt x="12" y="60"/>
                </a:lnTo>
                <a:lnTo>
                  <a:pt x="14" y="58"/>
                </a:lnTo>
                <a:lnTo>
                  <a:pt x="14" y="52"/>
                </a:lnTo>
                <a:lnTo>
                  <a:pt x="4" y="48"/>
                </a:lnTo>
                <a:lnTo>
                  <a:pt x="4" y="42"/>
                </a:lnTo>
                <a:lnTo>
                  <a:pt x="0" y="36"/>
                </a:lnTo>
                <a:lnTo>
                  <a:pt x="4" y="38"/>
                </a:lnTo>
                <a:lnTo>
                  <a:pt x="4" y="36"/>
                </a:lnTo>
                <a:lnTo>
                  <a:pt x="10" y="32"/>
                </a:lnTo>
                <a:lnTo>
                  <a:pt x="10" y="28"/>
                </a:lnTo>
                <a:lnTo>
                  <a:pt x="14" y="24"/>
                </a:lnTo>
                <a:lnTo>
                  <a:pt x="16" y="14"/>
                </a:lnTo>
                <a:lnTo>
                  <a:pt x="22" y="10"/>
                </a:lnTo>
                <a:lnTo>
                  <a:pt x="26" y="6"/>
                </a:lnTo>
                <a:lnTo>
                  <a:pt x="26" y="4"/>
                </a:lnTo>
                <a:lnTo>
                  <a:pt x="34" y="4"/>
                </a:lnTo>
                <a:lnTo>
                  <a:pt x="54" y="10"/>
                </a:lnTo>
                <a:lnTo>
                  <a:pt x="68" y="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51" name="Freeform 52"/>
          <p:cNvSpPr>
            <a:spLocks/>
          </p:cNvSpPr>
          <p:nvPr/>
        </p:nvSpPr>
        <p:spPr bwMode="auto">
          <a:xfrm>
            <a:off x="4541045" y="3526039"/>
            <a:ext cx="197833" cy="129038"/>
          </a:xfrm>
          <a:custGeom>
            <a:avLst/>
            <a:gdLst/>
            <a:ahLst/>
            <a:cxnLst>
              <a:cxn ang="0">
                <a:pos x="68" y="4"/>
              </a:cxn>
              <a:cxn ang="0">
                <a:pos x="78" y="0"/>
              </a:cxn>
              <a:cxn ang="0">
                <a:pos x="94" y="22"/>
              </a:cxn>
              <a:cxn ang="0">
                <a:pos x="98" y="48"/>
              </a:cxn>
              <a:cxn ang="0">
                <a:pos x="100" y="50"/>
              </a:cxn>
              <a:cxn ang="0">
                <a:pos x="113" y="48"/>
              </a:cxn>
              <a:cxn ang="0">
                <a:pos x="113" y="58"/>
              </a:cxn>
              <a:cxn ang="0">
                <a:pos x="107" y="58"/>
              </a:cxn>
              <a:cxn ang="0">
                <a:pos x="107" y="54"/>
              </a:cxn>
              <a:cxn ang="0">
                <a:pos x="105" y="54"/>
              </a:cxn>
              <a:cxn ang="0">
                <a:pos x="102" y="58"/>
              </a:cxn>
              <a:cxn ang="0">
                <a:pos x="102" y="62"/>
              </a:cxn>
              <a:cxn ang="0">
                <a:pos x="102" y="64"/>
              </a:cxn>
              <a:cxn ang="0">
                <a:pos x="102" y="74"/>
              </a:cxn>
              <a:cxn ang="0">
                <a:pos x="98" y="74"/>
              </a:cxn>
              <a:cxn ang="0">
                <a:pos x="96" y="72"/>
              </a:cxn>
              <a:cxn ang="0">
                <a:pos x="86" y="72"/>
              </a:cxn>
              <a:cxn ang="0">
                <a:pos x="84" y="70"/>
              </a:cxn>
              <a:cxn ang="0">
                <a:pos x="70" y="74"/>
              </a:cxn>
              <a:cxn ang="0">
                <a:pos x="68" y="78"/>
              </a:cxn>
              <a:cxn ang="0">
                <a:pos x="62" y="78"/>
              </a:cxn>
              <a:cxn ang="0">
                <a:pos x="54" y="78"/>
              </a:cxn>
              <a:cxn ang="0">
                <a:pos x="50" y="76"/>
              </a:cxn>
              <a:cxn ang="0">
                <a:pos x="48" y="78"/>
              </a:cxn>
              <a:cxn ang="0">
                <a:pos x="38" y="74"/>
              </a:cxn>
              <a:cxn ang="0">
                <a:pos x="32" y="76"/>
              </a:cxn>
              <a:cxn ang="0">
                <a:pos x="32" y="74"/>
              </a:cxn>
              <a:cxn ang="0">
                <a:pos x="34" y="72"/>
              </a:cxn>
              <a:cxn ang="0">
                <a:pos x="28" y="70"/>
              </a:cxn>
              <a:cxn ang="0">
                <a:pos x="26" y="64"/>
              </a:cxn>
              <a:cxn ang="0">
                <a:pos x="26" y="62"/>
              </a:cxn>
              <a:cxn ang="0">
                <a:pos x="24" y="62"/>
              </a:cxn>
              <a:cxn ang="0">
                <a:pos x="22" y="64"/>
              </a:cxn>
              <a:cxn ang="0">
                <a:pos x="16" y="62"/>
              </a:cxn>
              <a:cxn ang="0">
                <a:pos x="12" y="60"/>
              </a:cxn>
              <a:cxn ang="0">
                <a:pos x="14" y="58"/>
              </a:cxn>
              <a:cxn ang="0">
                <a:pos x="14" y="52"/>
              </a:cxn>
              <a:cxn ang="0">
                <a:pos x="4" y="48"/>
              </a:cxn>
              <a:cxn ang="0">
                <a:pos x="4" y="42"/>
              </a:cxn>
              <a:cxn ang="0">
                <a:pos x="0" y="36"/>
              </a:cxn>
              <a:cxn ang="0">
                <a:pos x="4" y="38"/>
              </a:cxn>
              <a:cxn ang="0">
                <a:pos x="4" y="36"/>
              </a:cxn>
              <a:cxn ang="0">
                <a:pos x="10" y="32"/>
              </a:cxn>
              <a:cxn ang="0">
                <a:pos x="10" y="28"/>
              </a:cxn>
              <a:cxn ang="0">
                <a:pos x="14" y="24"/>
              </a:cxn>
              <a:cxn ang="0">
                <a:pos x="16" y="14"/>
              </a:cxn>
              <a:cxn ang="0">
                <a:pos x="22" y="10"/>
              </a:cxn>
              <a:cxn ang="0">
                <a:pos x="26" y="6"/>
              </a:cxn>
              <a:cxn ang="0">
                <a:pos x="26" y="4"/>
              </a:cxn>
              <a:cxn ang="0">
                <a:pos x="34" y="4"/>
              </a:cxn>
              <a:cxn ang="0">
                <a:pos x="54" y="10"/>
              </a:cxn>
              <a:cxn ang="0">
                <a:pos x="68" y="4"/>
              </a:cxn>
            </a:cxnLst>
            <a:rect l="0" t="0" r="r" b="b"/>
            <a:pathLst>
              <a:path w="113" h="78">
                <a:moveTo>
                  <a:pt x="68" y="4"/>
                </a:moveTo>
                <a:lnTo>
                  <a:pt x="78" y="0"/>
                </a:lnTo>
                <a:lnTo>
                  <a:pt x="94" y="22"/>
                </a:lnTo>
                <a:lnTo>
                  <a:pt x="98" y="48"/>
                </a:lnTo>
                <a:lnTo>
                  <a:pt x="100" y="50"/>
                </a:lnTo>
                <a:lnTo>
                  <a:pt x="113" y="48"/>
                </a:lnTo>
                <a:lnTo>
                  <a:pt x="113" y="58"/>
                </a:lnTo>
                <a:lnTo>
                  <a:pt x="107" y="58"/>
                </a:lnTo>
                <a:lnTo>
                  <a:pt x="107" y="54"/>
                </a:lnTo>
                <a:lnTo>
                  <a:pt x="105" y="54"/>
                </a:lnTo>
                <a:lnTo>
                  <a:pt x="102" y="58"/>
                </a:lnTo>
                <a:lnTo>
                  <a:pt x="102" y="62"/>
                </a:lnTo>
                <a:lnTo>
                  <a:pt x="102" y="64"/>
                </a:lnTo>
                <a:lnTo>
                  <a:pt x="102" y="74"/>
                </a:lnTo>
                <a:lnTo>
                  <a:pt x="98" y="74"/>
                </a:lnTo>
                <a:lnTo>
                  <a:pt x="96" y="72"/>
                </a:lnTo>
                <a:lnTo>
                  <a:pt x="86" y="72"/>
                </a:lnTo>
                <a:lnTo>
                  <a:pt x="84" y="70"/>
                </a:lnTo>
                <a:lnTo>
                  <a:pt x="70" y="74"/>
                </a:lnTo>
                <a:lnTo>
                  <a:pt x="68" y="78"/>
                </a:lnTo>
                <a:lnTo>
                  <a:pt x="62" y="78"/>
                </a:lnTo>
                <a:lnTo>
                  <a:pt x="54" y="78"/>
                </a:lnTo>
                <a:lnTo>
                  <a:pt x="50" y="76"/>
                </a:lnTo>
                <a:lnTo>
                  <a:pt x="48" y="78"/>
                </a:lnTo>
                <a:lnTo>
                  <a:pt x="38" y="74"/>
                </a:lnTo>
                <a:lnTo>
                  <a:pt x="32" y="76"/>
                </a:lnTo>
                <a:lnTo>
                  <a:pt x="32" y="74"/>
                </a:lnTo>
                <a:lnTo>
                  <a:pt x="34" y="72"/>
                </a:lnTo>
                <a:lnTo>
                  <a:pt x="28" y="70"/>
                </a:lnTo>
                <a:lnTo>
                  <a:pt x="26" y="64"/>
                </a:lnTo>
                <a:lnTo>
                  <a:pt x="26" y="62"/>
                </a:lnTo>
                <a:lnTo>
                  <a:pt x="24" y="62"/>
                </a:lnTo>
                <a:lnTo>
                  <a:pt x="22" y="64"/>
                </a:lnTo>
                <a:lnTo>
                  <a:pt x="16" y="62"/>
                </a:lnTo>
                <a:lnTo>
                  <a:pt x="12" y="60"/>
                </a:lnTo>
                <a:lnTo>
                  <a:pt x="14" y="58"/>
                </a:lnTo>
                <a:lnTo>
                  <a:pt x="14" y="52"/>
                </a:lnTo>
                <a:lnTo>
                  <a:pt x="4" y="48"/>
                </a:lnTo>
                <a:lnTo>
                  <a:pt x="4" y="42"/>
                </a:lnTo>
                <a:lnTo>
                  <a:pt x="0" y="36"/>
                </a:lnTo>
                <a:lnTo>
                  <a:pt x="4" y="38"/>
                </a:lnTo>
                <a:lnTo>
                  <a:pt x="4" y="36"/>
                </a:lnTo>
                <a:lnTo>
                  <a:pt x="10" y="32"/>
                </a:lnTo>
                <a:lnTo>
                  <a:pt x="10" y="28"/>
                </a:lnTo>
                <a:lnTo>
                  <a:pt x="14" y="24"/>
                </a:lnTo>
                <a:lnTo>
                  <a:pt x="16" y="14"/>
                </a:lnTo>
                <a:lnTo>
                  <a:pt x="22" y="10"/>
                </a:lnTo>
                <a:lnTo>
                  <a:pt x="26" y="6"/>
                </a:lnTo>
                <a:lnTo>
                  <a:pt x="26" y="4"/>
                </a:lnTo>
                <a:lnTo>
                  <a:pt x="34" y="4"/>
                </a:lnTo>
                <a:lnTo>
                  <a:pt x="54" y="10"/>
                </a:lnTo>
                <a:lnTo>
                  <a:pt x="68" y="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52" name="Freeform 53"/>
          <p:cNvSpPr>
            <a:spLocks/>
          </p:cNvSpPr>
          <p:nvPr/>
        </p:nvSpPr>
        <p:spPr bwMode="auto">
          <a:xfrm>
            <a:off x="4322203" y="2837836"/>
            <a:ext cx="229347" cy="481411"/>
          </a:xfrm>
          <a:custGeom>
            <a:avLst/>
            <a:gdLst/>
            <a:ahLst/>
            <a:cxnLst>
              <a:cxn ang="0">
                <a:pos x="105" y="14"/>
              </a:cxn>
              <a:cxn ang="0">
                <a:pos x="123" y="30"/>
              </a:cxn>
              <a:cxn ang="0">
                <a:pos x="125" y="38"/>
              </a:cxn>
              <a:cxn ang="0">
                <a:pos x="129" y="60"/>
              </a:cxn>
              <a:cxn ang="0">
                <a:pos x="123" y="70"/>
              </a:cxn>
              <a:cxn ang="0">
                <a:pos x="105" y="78"/>
              </a:cxn>
              <a:cxn ang="0">
                <a:pos x="103" y="92"/>
              </a:cxn>
              <a:cxn ang="0">
                <a:pos x="103" y="108"/>
              </a:cxn>
              <a:cxn ang="0">
                <a:pos x="91" y="124"/>
              </a:cxn>
              <a:cxn ang="0">
                <a:pos x="83" y="125"/>
              </a:cxn>
              <a:cxn ang="0">
                <a:pos x="75" y="133"/>
              </a:cxn>
              <a:cxn ang="0">
                <a:pos x="73" y="137"/>
              </a:cxn>
              <a:cxn ang="0">
                <a:pos x="67" y="143"/>
              </a:cxn>
              <a:cxn ang="0">
                <a:pos x="67" y="159"/>
              </a:cxn>
              <a:cxn ang="0">
                <a:pos x="65" y="165"/>
              </a:cxn>
              <a:cxn ang="0">
                <a:pos x="73" y="185"/>
              </a:cxn>
              <a:cxn ang="0">
                <a:pos x="83" y="195"/>
              </a:cxn>
              <a:cxn ang="0">
                <a:pos x="81" y="213"/>
              </a:cxn>
              <a:cxn ang="0">
                <a:pos x="75" y="219"/>
              </a:cxn>
              <a:cxn ang="0">
                <a:pos x="61" y="223"/>
              </a:cxn>
              <a:cxn ang="0">
                <a:pos x="65" y="239"/>
              </a:cxn>
              <a:cxn ang="0">
                <a:pos x="63" y="259"/>
              </a:cxn>
              <a:cxn ang="0">
                <a:pos x="43" y="275"/>
              </a:cxn>
              <a:cxn ang="0">
                <a:pos x="43" y="285"/>
              </a:cxn>
              <a:cxn ang="0">
                <a:pos x="28" y="291"/>
              </a:cxn>
              <a:cxn ang="0">
                <a:pos x="22" y="273"/>
              </a:cxn>
              <a:cxn ang="0">
                <a:pos x="24" y="269"/>
              </a:cxn>
              <a:cxn ang="0">
                <a:pos x="12" y="249"/>
              </a:cxn>
              <a:cxn ang="0">
                <a:pos x="10" y="231"/>
              </a:cxn>
              <a:cxn ang="0">
                <a:pos x="2" y="219"/>
              </a:cxn>
              <a:cxn ang="0">
                <a:pos x="10" y="205"/>
              </a:cxn>
              <a:cxn ang="0">
                <a:pos x="12" y="197"/>
              </a:cxn>
              <a:cxn ang="0">
                <a:pos x="18" y="187"/>
              </a:cxn>
              <a:cxn ang="0">
                <a:pos x="22" y="169"/>
              </a:cxn>
              <a:cxn ang="0">
                <a:pos x="12" y="145"/>
              </a:cxn>
              <a:cxn ang="0">
                <a:pos x="8" y="125"/>
              </a:cxn>
              <a:cxn ang="0">
                <a:pos x="22" y="110"/>
              </a:cxn>
              <a:cxn ang="0">
                <a:pos x="31" y="100"/>
              </a:cxn>
              <a:cxn ang="0">
                <a:pos x="33" y="78"/>
              </a:cxn>
              <a:cxn ang="0">
                <a:pos x="39" y="54"/>
              </a:cxn>
              <a:cxn ang="0">
                <a:pos x="45" y="34"/>
              </a:cxn>
              <a:cxn ang="0">
                <a:pos x="51" y="24"/>
              </a:cxn>
              <a:cxn ang="0">
                <a:pos x="65" y="18"/>
              </a:cxn>
              <a:cxn ang="0">
                <a:pos x="75" y="12"/>
              </a:cxn>
              <a:cxn ang="0">
                <a:pos x="83" y="12"/>
              </a:cxn>
              <a:cxn ang="0">
                <a:pos x="91" y="2"/>
              </a:cxn>
            </a:cxnLst>
            <a:rect l="0" t="0" r="r" b="b"/>
            <a:pathLst>
              <a:path w="131" h="291">
                <a:moveTo>
                  <a:pt x="91" y="2"/>
                </a:moveTo>
                <a:lnTo>
                  <a:pt x="97" y="6"/>
                </a:lnTo>
                <a:lnTo>
                  <a:pt x="105" y="14"/>
                </a:lnTo>
                <a:lnTo>
                  <a:pt x="115" y="14"/>
                </a:lnTo>
                <a:lnTo>
                  <a:pt x="123" y="22"/>
                </a:lnTo>
                <a:lnTo>
                  <a:pt x="123" y="30"/>
                </a:lnTo>
                <a:lnTo>
                  <a:pt x="127" y="34"/>
                </a:lnTo>
                <a:lnTo>
                  <a:pt x="125" y="36"/>
                </a:lnTo>
                <a:lnTo>
                  <a:pt x="125" y="38"/>
                </a:lnTo>
                <a:lnTo>
                  <a:pt x="129" y="42"/>
                </a:lnTo>
                <a:lnTo>
                  <a:pt x="127" y="54"/>
                </a:lnTo>
                <a:lnTo>
                  <a:pt x="129" y="60"/>
                </a:lnTo>
                <a:lnTo>
                  <a:pt x="131" y="66"/>
                </a:lnTo>
                <a:lnTo>
                  <a:pt x="123" y="66"/>
                </a:lnTo>
                <a:lnTo>
                  <a:pt x="123" y="70"/>
                </a:lnTo>
                <a:lnTo>
                  <a:pt x="113" y="66"/>
                </a:lnTo>
                <a:lnTo>
                  <a:pt x="111" y="76"/>
                </a:lnTo>
                <a:lnTo>
                  <a:pt x="105" y="78"/>
                </a:lnTo>
                <a:lnTo>
                  <a:pt x="109" y="80"/>
                </a:lnTo>
                <a:lnTo>
                  <a:pt x="105" y="88"/>
                </a:lnTo>
                <a:lnTo>
                  <a:pt x="103" y="92"/>
                </a:lnTo>
                <a:lnTo>
                  <a:pt x="105" y="98"/>
                </a:lnTo>
                <a:lnTo>
                  <a:pt x="109" y="100"/>
                </a:lnTo>
                <a:lnTo>
                  <a:pt x="103" y="108"/>
                </a:lnTo>
                <a:lnTo>
                  <a:pt x="99" y="114"/>
                </a:lnTo>
                <a:lnTo>
                  <a:pt x="97" y="118"/>
                </a:lnTo>
                <a:lnTo>
                  <a:pt x="91" y="124"/>
                </a:lnTo>
                <a:lnTo>
                  <a:pt x="89" y="118"/>
                </a:lnTo>
                <a:lnTo>
                  <a:pt x="87" y="124"/>
                </a:lnTo>
                <a:lnTo>
                  <a:pt x="83" y="125"/>
                </a:lnTo>
                <a:lnTo>
                  <a:pt x="81" y="127"/>
                </a:lnTo>
                <a:lnTo>
                  <a:pt x="79" y="127"/>
                </a:lnTo>
                <a:lnTo>
                  <a:pt x="75" y="133"/>
                </a:lnTo>
                <a:lnTo>
                  <a:pt x="77" y="135"/>
                </a:lnTo>
                <a:lnTo>
                  <a:pt x="75" y="137"/>
                </a:lnTo>
                <a:lnTo>
                  <a:pt x="73" y="137"/>
                </a:lnTo>
                <a:lnTo>
                  <a:pt x="73" y="143"/>
                </a:lnTo>
                <a:lnTo>
                  <a:pt x="71" y="145"/>
                </a:lnTo>
                <a:lnTo>
                  <a:pt x="67" y="143"/>
                </a:lnTo>
                <a:lnTo>
                  <a:pt x="65" y="147"/>
                </a:lnTo>
                <a:lnTo>
                  <a:pt x="67" y="151"/>
                </a:lnTo>
                <a:lnTo>
                  <a:pt x="67" y="159"/>
                </a:lnTo>
                <a:lnTo>
                  <a:pt x="67" y="161"/>
                </a:lnTo>
                <a:lnTo>
                  <a:pt x="65" y="161"/>
                </a:lnTo>
                <a:lnTo>
                  <a:pt x="65" y="165"/>
                </a:lnTo>
                <a:lnTo>
                  <a:pt x="65" y="175"/>
                </a:lnTo>
                <a:lnTo>
                  <a:pt x="71" y="185"/>
                </a:lnTo>
                <a:lnTo>
                  <a:pt x="73" y="185"/>
                </a:lnTo>
                <a:lnTo>
                  <a:pt x="75" y="185"/>
                </a:lnTo>
                <a:lnTo>
                  <a:pt x="79" y="191"/>
                </a:lnTo>
                <a:lnTo>
                  <a:pt x="83" y="195"/>
                </a:lnTo>
                <a:lnTo>
                  <a:pt x="87" y="201"/>
                </a:lnTo>
                <a:lnTo>
                  <a:pt x="79" y="209"/>
                </a:lnTo>
                <a:lnTo>
                  <a:pt x="81" y="213"/>
                </a:lnTo>
                <a:lnTo>
                  <a:pt x="79" y="217"/>
                </a:lnTo>
                <a:lnTo>
                  <a:pt x="77" y="219"/>
                </a:lnTo>
                <a:lnTo>
                  <a:pt x="75" y="219"/>
                </a:lnTo>
                <a:lnTo>
                  <a:pt x="71" y="221"/>
                </a:lnTo>
                <a:lnTo>
                  <a:pt x="65" y="223"/>
                </a:lnTo>
                <a:lnTo>
                  <a:pt x="61" y="223"/>
                </a:lnTo>
                <a:lnTo>
                  <a:pt x="65" y="225"/>
                </a:lnTo>
                <a:lnTo>
                  <a:pt x="65" y="233"/>
                </a:lnTo>
                <a:lnTo>
                  <a:pt x="65" y="239"/>
                </a:lnTo>
                <a:lnTo>
                  <a:pt x="63" y="239"/>
                </a:lnTo>
                <a:lnTo>
                  <a:pt x="65" y="245"/>
                </a:lnTo>
                <a:lnTo>
                  <a:pt x="63" y="259"/>
                </a:lnTo>
                <a:lnTo>
                  <a:pt x="57" y="273"/>
                </a:lnTo>
                <a:lnTo>
                  <a:pt x="43" y="273"/>
                </a:lnTo>
                <a:lnTo>
                  <a:pt x="43" y="275"/>
                </a:lnTo>
                <a:lnTo>
                  <a:pt x="39" y="279"/>
                </a:lnTo>
                <a:lnTo>
                  <a:pt x="39" y="283"/>
                </a:lnTo>
                <a:lnTo>
                  <a:pt x="43" y="285"/>
                </a:lnTo>
                <a:lnTo>
                  <a:pt x="37" y="291"/>
                </a:lnTo>
                <a:lnTo>
                  <a:pt x="33" y="287"/>
                </a:lnTo>
                <a:lnTo>
                  <a:pt x="28" y="291"/>
                </a:lnTo>
                <a:lnTo>
                  <a:pt x="24" y="287"/>
                </a:lnTo>
                <a:lnTo>
                  <a:pt x="24" y="281"/>
                </a:lnTo>
                <a:lnTo>
                  <a:pt x="22" y="273"/>
                </a:lnTo>
                <a:lnTo>
                  <a:pt x="24" y="273"/>
                </a:lnTo>
                <a:lnTo>
                  <a:pt x="22" y="269"/>
                </a:lnTo>
                <a:lnTo>
                  <a:pt x="24" y="269"/>
                </a:lnTo>
                <a:lnTo>
                  <a:pt x="24" y="265"/>
                </a:lnTo>
                <a:lnTo>
                  <a:pt x="18" y="261"/>
                </a:lnTo>
                <a:lnTo>
                  <a:pt x="12" y="249"/>
                </a:lnTo>
                <a:lnTo>
                  <a:pt x="8" y="239"/>
                </a:lnTo>
                <a:lnTo>
                  <a:pt x="10" y="235"/>
                </a:lnTo>
                <a:lnTo>
                  <a:pt x="10" y="231"/>
                </a:lnTo>
                <a:lnTo>
                  <a:pt x="8" y="233"/>
                </a:lnTo>
                <a:lnTo>
                  <a:pt x="4" y="231"/>
                </a:lnTo>
                <a:lnTo>
                  <a:pt x="2" y="219"/>
                </a:lnTo>
                <a:lnTo>
                  <a:pt x="0" y="217"/>
                </a:lnTo>
                <a:lnTo>
                  <a:pt x="8" y="219"/>
                </a:lnTo>
                <a:lnTo>
                  <a:pt x="10" y="205"/>
                </a:lnTo>
                <a:lnTo>
                  <a:pt x="12" y="201"/>
                </a:lnTo>
                <a:lnTo>
                  <a:pt x="12" y="199"/>
                </a:lnTo>
                <a:lnTo>
                  <a:pt x="12" y="197"/>
                </a:lnTo>
                <a:lnTo>
                  <a:pt x="14" y="199"/>
                </a:lnTo>
                <a:lnTo>
                  <a:pt x="16" y="191"/>
                </a:lnTo>
                <a:lnTo>
                  <a:pt x="18" y="187"/>
                </a:lnTo>
                <a:lnTo>
                  <a:pt x="14" y="175"/>
                </a:lnTo>
                <a:lnTo>
                  <a:pt x="18" y="173"/>
                </a:lnTo>
                <a:lnTo>
                  <a:pt x="22" y="169"/>
                </a:lnTo>
                <a:lnTo>
                  <a:pt x="16" y="163"/>
                </a:lnTo>
                <a:lnTo>
                  <a:pt x="12" y="161"/>
                </a:lnTo>
                <a:lnTo>
                  <a:pt x="12" y="145"/>
                </a:lnTo>
                <a:lnTo>
                  <a:pt x="10" y="135"/>
                </a:lnTo>
                <a:lnTo>
                  <a:pt x="12" y="133"/>
                </a:lnTo>
                <a:lnTo>
                  <a:pt x="8" y="125"/>
                </a:lnTo>
                <a:lnTo>
                  <a:pt x="10" y="118"/>
                </a:lnTo>
                <a:lnTo>
                  <a:pt x="16" y="110"/>
                </a:lnTo>
                <a:lnTo>
                  <a:pt x="22" y="110"/>
                </a:lnTo>
                <a:lnTo>
                  <a:pt x="31" y="112"/>
                </a:lnTo>
                <a:lnTo>
                  <a:pt x="31" y="104"/>
                </a:lnTo>
                <a:lnTo>
                  <a:pt x="31" y="100"/>
                </a:lnTo>
                <a:lnTo>
                  <a:pt x="26" y="98"/>
                </a:lnTo>
                <a:lnTo>
                  <a:pt x="31" y="88"/>
                </a:lnTo>
                <a:lnTo>
                  <a:pt x="33" y="78"/>
                </a:lnTo>
                <a:lnTo>
                  <a:pt x="33" y="64"/>
                </a:lnTo>
                <a:lnTo>
                  <a:pt x="43" y="56"/>
                </a:lnTo>
                <a:lnTo>
                  <a:pt x="39" y="54"/>
                </a:lnTo>
                <a:lnTo>
                  <a:pt x="45" y="42"/>
                </a:lnTo>
                <a:lnTo>
                  <a:pt x="51" y="40"/>
                </a:lnTo>
                <a:lnTo>
                  <a:pt x="45" y="34"/>
                </a:lnTo>
                <a:lnTo>
                  <a:pt x="49" y="34"/>
                </a:lnTo>
                <a:lnTo>
                  <a:pt x="51" y="28"/>
                </a:lnTo>
                <a:lnTo>
                  <a:pt x="51" y="24"/>
                </a:lnTo>
                <a:lnTo>
                  <a:pt x="55" y="22"/>
                </a:lnTo>
                <a:lnTo>
                  <a:pt x="63" y="24"/>
                </a:lnTo>
                <a:lnTo>
                  <a:pt x="65" y="18"/>
                </a:lnTo>
                <a:lnTo>
                  <a:pt x="63" y="14"/>
                </a:lnTo>
                <a:lnTo>
                  <a:pt x="67" y="12"/>
                </a:lnTo>
                <a:lnTo>
                  <a:pt x="75" y="12"/>
                </a:lnTo>
                <a:lnTo>
                  <a:pt x="83" y="14"/>
                </a:lnTo>
                <a:lnTo>
                  <a:pt x="87" y="14"/>
                </a:lnTo>
                <a:lnTo>
                  <a:pt x="83" y="12"/>
                </a:lnTo>
                <a:lnTo>
                  <a:pt x="87" y="6"/>
                </a:lnTo>
                <a:lnTo>
                  <a:pt x="83" y="0"/>
                </a:lnTo>
                <a:lnTo>
                  <a:pt x="91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53" name="Freeform 54"/>
          <p:cNvSpPr>
            <a:spLocks/>
          </p:cNvSpPr>
          <p:nvPr/>
        </p:nvSpPr>
        <p:spPr bwMode="auto">
          <a:xfrm>
            <a:off x="4322203" y="2837836"/>
            <a:ext cx="229347" cy="481411"/>
          </a:xfrm>
          <a:custGeom>
            <a:avLst/>
            <a:gdLst/>
            <a:ahLst/>
            <a:cxnLst>
              <a:cxn ang="0">
                <a:pos x="105" y="14"/>
              </a:cxn>
              <a:cxn ang="0">
                <a:pos x="123" y="30"/>
              </a:cxn>
              <a:cxn ang="0">
                <a:pos x="125" y="38"/>
              </a:cxn>
              <a:cxn ang="0">
                <a:pos x="129" y="60"/>
              </a:cxn>
              <a:cxn ang="0">
                <a:pos x="123" y="70"/>
              </a:cxn>
              <a:cxn ang="0">
                <a:pos x="105" y="78"/>
              </a:cxn>
              <a:cxn ang="0">
                <a:pos x="103" y="92"/>
              </a:cxn>
              <a:cxn ang="0">
                <a:pos x="103" y="108"/>
              </a:cxn>
              <a:cxn ang="0">
                <a:pos x="91" y="124"/>
              </a:cxn>
              <a:cxn ang="0">
                <a:pos x="83" y="125"/>
              </a:cxn>
              <a:cxn ang="0">
                <a:pos x="75" y="133"/>
              </a:cxn>
              <a:cxn ang="0">
                <a:pos x="73" y="137"/>
              </a:cxn>
              <a:cxn ang="0">
                <a:pos x="67" y="143"/>
              </a:cxn>
              <a:cxn ang="0">
                <a:pos x="67" y="159"/>
              </a:cxn>
              <a:cxn ang="0">
                <a:pos x="65" y="165"/>
              </a:cxn>
              <a:cxn ang="0">
                <a:pos x="73" y="185"/>
              </a:cxn>
              <a:cxn ang="0">
                <a:pos x="83" y="195"/>
              </a:cxn>
              <a:cxn ang="0">
                <a:pos x="81" y="213"/>
              </a:cxn>
              <a:cxn ang="0">
                <a:pos x="75" y="219"/>
              </a:cxn>
              <a:cxn ang="0">
                <a:pos x="61" y="223"/>
              </a:cxn>
              <a:cxn ang="0">
                <a:pos x="65" y="239"/>
              </a:cxn>
              <a:cxn ang="0">
                <a:pos x="63" y="259"/>
              </a:cxn>
              <a:cxn ang="0">
                <a:pos x="43" y="275"/>
              </a:cxn>
              <a:cxn ang="0">
                <a:pos x="43" y="285"/>
              </a:cxn>
              <a:cxn ang="0">
                <a:pos x="28" y="291"/>
              </a:cxn>
              <a:cxn ang="0">
                <a:pos x="22" y="273"/>
              </a:cxn>
              <a:cxn ang="0">
                <a:pos x="24" y="269"/>
              </a:cxn>
              <a:cxn ang="0">
                <a:pos x="12" y="249"/>
              </a:cxn>
              <a:cxn ang="0">
                <a:pos x="10" y="231"/>
              </a:cxn>
              <a:cxn ang="0">
                <a:pos x="2" y="219"/>
              </a:cxn>
              <a:cxn ang="0">
                <a:pos x="10" y="205"/>
              </a:cxn>
              <a:cxn ang="0">
                <a:pos x="12" y="197"/>
              </a:cxn>
              <a:cxn ang="0">
                <a:pos x="18" y="187"/>
              </a:cxn>
              <a:cxn ang="0">
                <a:pos x="22" y="169"/>
              </a:cxn>
              <a:cxn ang="0">
                <a:pos x="12" y="145"/>
              </a:cxn>
              <a:cxn ang="0">
                <a:pos x="8" y="125"/>
              </a:cxn>
              <a:cxn ang="0">
                <a:pos x="22" y="110"/>
              </a:cxn>
              <a:cxn ang="0">
                <a:pos x="31" y="100"/>
              </a:cxn>
              <a:cxn ang="0">
                <a:pos x="33" y="78"/>
              </a:cxn>
              <a:cxn ang="0">
                <a:pos x="39" y="54"/>
              </a:cxn>
              <a:cxn ang="0">
                <a:pos x="45" y="34"/>
              </a:cxn>
              <a:cxn ang="0">
                <a:pos x="51" y="24"/>
              </a:cxn>
              <a:cxn ang="0">
                <a:pos x="65" y="18"/>
              </a:cxn>
              <a:cxn ang="0">
                <a:pos x="75" y="12"/>
              </a:cxn>
              <a:cxn ang="0">
                <a:pos x="83" y="12"/>
              </a:cxn>
              <a:cxn ang="0">
                <a:pos x="91" y="2"/>
              </a:cxn>
            </a:cxnLst>
            <a:rect l="0" t="0" r="r" b="b"/>
            <a:pathLst>
              <a:path w="131" h="291">
                <a:moveTo>
                  <a:pt x="91" y="2"/>
                </a:moveTo>
                <a:lnTo>
                  <a:pt x="97" y="6"/>
                </a:lnTo>
                <a:lnTo>
                  <a:pt x="105" y="14"/>
                </a:lnTo>
                <a:lnTo>
                  <a:pt x="115" y="14"/>
                </a:lnTo>
                <a:lnTo>
                  <a:pt x="123" y="22"/>
                </a:lnTo>
                <a:lnTo>
                  <a:pt x="123" y="30"/>
                </a:lnTo>
                <a:lnTo>
                  <a:pt x="127" y="34"/>
                </a:lnTo>
                <a:lnTo>
                  <a:pt x="125" y="36"/>
                </a:lnTo>
                <a:lnTo>
                  <a:pt x="125" y="38"/>
                </a:lnTo>
                <a:lnTo>
                  <a:pt x="129" y="42"/>
                </a:lnTo>
                <a:lnTo>
                  <a:pt x="127" y="54"/>
                </a:lnTo>
                <a:lnTo>
                  <a:pt x="129" y="60"/>
                </a:lnTo>
                <a:lnTo>
                  <a:pt x="131" y="66"/>
                </a:lnTo>
                <a:lnTo>
                  <a:pt x="123" y="66"/>
                </a:lnTo>
                <a:lnTo>
                  <a:pt x="123" y="70"/>
                </a:lnTo>
                <a:lnTo>
                  <a:pt x="113" y="66"/>
                </a:lnTo>
                <a:lnTo>
                  <a:pt x="111" y="76"/>
                </a:lnTo>
                <a:lnTo>
                  <a:pt x="105" y="78"/>
                </a:lnTo>
                <a:lnTo>
                  <a:pt x="109" y="80"/>
                </a:lnTo>
                <a:lnTo>
                  <a:pt x="105" y="88"/>
                </a:lnTo>
                <a:lnTo>
                  <a:pt x="103" y="92"/>
                </a:lnTo>
                <a:lnTo>
                  <a:pt x="105" y="98"/>
                </a:lnTo>
                <a:lnTo>
                  <a:pt x="109" y="100"/>
                </a:lnTo>
                <a:lnTo>
                  <a:pt x="103" y="108"/>
                </a:lnTo>
                <a:lnTo>
                  <a:pt x="99" y="114"/>
                </a:lnTo>
                <a:lnTo>
                  <a:pt x="97" y="118"/>
                </a:lnTo>
                <a:lnTo>
                  <a:pt x="91" y="124"/>
                </a:lnTo>
                <a:lnTo>
                  <a:pt x="89" y="118"/>
                </a:lnTo>
                <a:lnTo>
                  <a:pt x="87" y="124"/>
                </a:lnTo>
                <a:lnTo>
                  <a:pt x="83" y="125"/>
                </a:lnTo>
                <a:lnTo>
                  <a:pt x="81" y="127"/>
                </a:lnTo>
                <a:lnTo>
                  <a:pt x="79" y="127"/>
                </a:lnTo>
                <a:lnTo>
                  <a:pt x="75" y="133"/>
                </a:lnTo>
                <a:lnTo>
                  <a:pt x="77" y="135"/>
                </a:lnTo>
                <a:lnTo>
                  <a:pt x="75" y="137"/>
                </a:lnTo>
                <a:lnTo>
                  <a:pt x="73" y="137"/>
                </a:lnTo>
                <a:lnTo>
                  <a:pt x="73" y="143"/>
                </a:lnTo>
                <a:lnTo>
                  <a:pt x="71" y="145"/>
                </a:lnTo>
                <a:lnTo>
                  <a:pt x="67" y="143"/>
                </a:lnTo>
                <a:lnTo>
                  <a:pt x="65" y="147"/>
                </a:lnTo>
                <a:lnTo>
                  <a:pt x="67" y="151"/>
                </a:lnTo>
                <a:lnTo>
                  <a:pt x="67" y="159"/>
                </a:lnTo>
                <a:lnTo>
                  <a:pt x="67" y="161"/>
                </a:lnTo>
                <a:lnTo>
                  <a:pt x="65" y="161"/>
                </a:lnTo>
                <a:lnTo>
                  <a:pt x="65" y="165"/>
                </a:lnTo>
                <a:lnTo>
                  <a:pt x="65" y="175"/>
                </a:lnTo>
                <a:lnTo>
                  <a:pt x="71" y="185"/>
                </a:lnTo>
                <a:lnTo>
                  <a:pt x="73" y="185"/>
                </a:lnTo>
                <a:lnTo>
                  <a:pt x="75" y="185"/>
                </a:lnTo>
                <a:lnTo>
                  <a:pt x="79" y="191"/>
                </a:lnTo>
                <a:lnTo>
                  <a:pt x="83" y="195"/>
                </a:lnTo>
                <a:lnTo>
                  <a:pt x="87" y="201"/>
                </a:lnTo>
                <a:lnTo>
                  <a:pt x="79" y="209"/>
                </a:lnTo>
                <a:lnTo>
                  <a:pt x="81" y="213"/>
                </a:lnTo>
                <a:lnTo>
                  <a:pt x="79" y="217"/>
                </a:lnTo>
                <a:lnTo>
                  <a:pt x="77" y="219"/>
                </a:lnTo>
                <a:lnTo>
                  <a:pt x="75" y="219"/>
                </a:lnTo>
                <a:lnTo>
                  <a:pt x="71" y="221"/>
                </a:lnTo>
                <a:lnTo>
                  <a:pt x="65" y="223"/>
                </a:lnTo>
                <a:lnTo>
                  <a:pt x="61" y="223"/>
                </a:lnTo>
                <a:lnTo>
                  <a:pt x="65" y="225"/>
                </a:lnTo>
                <a:lnTo>
                  <a:pt x="65" y="233"/>
                </a:lnTo>
                <a:lnTo>
                  <a:pt x="65" y="239"/>
                </a:lnTo>
                <a:lnTo>
                  <a:pt x="63" y="239"/>
                </a:lnTo>
                <a:lnTo>
                  <a:pt x="65" y="245"/>
                </a:lnTo>
                <a:lnTo>
                  <a:pt x="63" y="259"/>
                </a:lnTo>
                <a:lnTo>
                  <a:pt x="57" y="273"/>
                </a:lnTo>
                <a:lnTo>
                  <a:pt x="43" y="273"/>
                </a:lnTo>
                <a:lnTo>
                  <a:pt x="43" y="275"/>
                </a:lnTo>
                <a:lnTo>
                  <a:pt x="39" y="279"/>
                </a:lnTo>
                <a:lnTo>
                  <a:pt x="39" y="283"/>
                </a:lnTo>
                <a:lnTo>
                  <a:pt x="43" y="285"/>
                </a:lnTo>
                <a:lnTo>
                  <a:pt x="37" y="291"/>
                </a:lnTo>
                <a:lnTo>
                  <a:pt x="33" y="287"/>
                </a:lnTo>
                <a:lnTo>
                  <a:pt x="28" y="291"/>
                </a:lnTo>
                <a:lnTo>
                  <a:pt x="24" y="287"/>
                </a:lnTo>
                <a:lnTo>
                  <a:pt x="24" y="281"/>
                </a:lnTo>
                <a:lnTo>
                  <a:pt x="22" y="273"/>
                </a:lnTo>
                <a:lnTo>
                  <a:pt x="24" y="273"/>
                </a:lnTo>
                <a:lnTo>
                  <a:pt x="22" y="269"/>
                </a:lnTo>
                <a:lnTo>
                  <a:pt x="24" y="269"/>
                </a:lnTo>
                <a:lnTo>
                  <a:pt x="24" y="265"/>
                </a:lnTo>
                <a:lnTo>
                  <a:pt x="18" y="261"/>
                </a:lnTo>
                <a:lnTo>
                  <a:pt x="12" y="249"/>
                </a:lnTo>
                <a:lnTo>
                  <a:pt x="8" y="239"/>
                </a:lnTo>
                <a:lnTo>
                  <a:pt x="10" y="235"/>
                </a:lnTo>
                <a:lnTo>
                  <a:pt x="10" y="231"/>
                </a:lnTo>
                <a:lnTo>
                  <a:pt x="8" y="233"/>
                </a:lnTo>
                <a:lnTo>
                  <a:pt x="4" y="231"/>
                </a:lnTo>
                <a:lnTo>
                  <a:pt x="2" y="219"/>
                </a:lnTo>
                <a:lnTo>
                  <a:pt x="0" y="217"/>
                </a:lnTo>
                <a:lnTo>
                  <a:pt x="8" y="219"/>
                </a:lnTo>
                <a:lnTo>
                  <a:pt x="10" y="205"/>
                </a:lnTo>
                <a:lnTo>
                  <a:pt x="12" y="201"/>
                </a:lnTo>
                <a:lnTo>
                  <a:pt x="12" y="199"/>
                </a:lnTo>
                <a:lnTo>
                  <a:pt x="12" y="197"/>
                </a:lnTo>
                <a:lnTo>
                  <a:pt x="14" y="199"/>
                </a:lnTo>
                <a:lnTo>
                  <a:pt x="16" y="191"/>
                </a:lnTo>
                <a:lnTo>
                  <a:pt x="18" y="187"/>
                </a:lnTo>
                <a:lnTo>
                  <a:pt x="14" y="175"/>
                </a:lnTo>
                <a:lnTo>
                  <a:pt x="18" y="173"/>
                </a:lnTo>
                <a:lnTo>
                  <a:pt x="22" y="169"/>
                </a:lnTo>
                <a:lnTo>
                  <a:pt x="16" y="163"/>
                </a:lnTo>
                <a:lnTo>
                  <a:pt x="12" y="161"/>
                </a:lnTo>
                <a:lnTo>
                  <a:pt x="12" y="145"/>
                </a:lnTo>
                <a:lnTo>
                  <a:pt x="10" y="135"/>
                </a:lnTo>
                <a:lnTo>
                  <a:pt x="12" y="133"/>
                </a:lnTo>
                <a:lnTo>
                  <a:pt x="8" y="125"/>
                </a:lnTo>
                <a:lnTo>
                  <a:pt x="10" y="118"/>
                </a:lnTo>
                <a:lnTo>
                  <a:pt x="16" y="110"/>
                </a:lnTo>
                <a:lnTo>
                  <a:pt x="22" y="110"/>
                </a:lnTo>
                <a:lnTo>
                  <a:pt x="31" y="112"/>
                </a:lnTo>
                <a:lnTo>
                  <a:pt x="31" y="104"/>
                </a:lnTo>
                <a:lnTo>
                  <a:pt x="31" y="100"/>
                </a:lnTo>
                <a:lnTo>
                  <a:pt x="26" y="98"/>
                </a:lnTo>
                <a:lnTo>
                  <a:pt x="31" y="88"/>
                </a:lnTo>
                <a:lnTo>
                  <a:pt x="33" y="78"/>
                </a:lnTo>
                <a:lnTo>
                  <a:pt x="33" y="64"/>
                </a:lnTo>
                <a:lnTo>
                  <a:pt x="43" y="56"/>
                </a:lnTo>
                <a:lnTo>
                  <a:pt x="39" y="54"/>
                </a:lnTo>
                <a:lnTo>
                  <a:pt x="45" y="42"/>
                </a:lnTo>
                <a:lnTo>
                  <a:pt x="51" y="40"/>
                </a:lnTo>
                <a:lnTo>
                  <a:pt x="45" y="34"/>
                </a:lnTo>
                <a:lnTo>
                  <a:pt x="49" y="34"/>
                </a:lnTo>
                <a:lnTo>
                  <a:pt x="51" y="28"/>
                </a:lnTo>
                <a:lnTo>
                  <a:pt x="51" y="24"/>
                </a:lnTo>
                <a:lnTo>
                  <a:pt x="55" y="22"/>
                </a:lnTo>
                <a:lnTo>
                  <a:pt x="63" y="24"/>
                </a:lnTo>
                <a:lnTo>
                  <a:pt x="65" y="18"/>
                </a:lnTo>
                <a:lnTo>
                  <a:pt x="63" y="14"/>
                </a:lnTo>
                <a:lnTo>
                  <a:pt x="67" y="12"/>
                </a:lnTo>
                <a:lnTo>
                  <a:pt x="75" y="12"/>
                </a:lnTo>
                <a:lnTo>
                  <a:pt x="83" y="14"/>
                </a:lnTo>
                <a:lnTo>
                  <a:pt x="87" y="14"/>
                </a:lnTo>
                <a:lnTo>
                  <a:pt x="83" y="12"/>
                </a:lnTo>
                <a:lnTo>
                  <a:pt x="87" y="6"/>
                </a:lnTo>
                <a:lnTo>
                  <a:pt x="83" y="0"/>
                </a:lnTo>
                <a:lnTo>
                  <a:pt x="91" y="2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54" name="Freeform 55"/>
          <p:cNvSpPr>
            <a:spLocks/>
          </p:cNvSpPr>
          <p:nvPr/>
        </p:nvSpPr>
        <p:spPr bwMode="auto">
          <a:xfrm>
            <a:off x="4464013" y="3233222"/>
            <a:ext cx="17508" cy="33087"/>
          </a:xfrm>
          <a:custGeom>
            <a:avLst/>
            <a:gdLst/>
            <a:ahLst/>
            <a:cxnLst>
              <a:cxn ang="0">
                <a:pos x="2" y="20"/>
              </a:cxn>
              <a:cxn ang="0">
                <a:pos x="0" y="6"/>
              </a:cxn>
              <a:cxn ang="0">
                <a:pos x="6" y="0"/>
              </a:cxn>
              <a:cxn ang="0">
                <a:pos x="10" y="0"/>
              </a:cxn>
              <a:cxn ang="0">
                <a:pos x="8" y="4"/>
              </a:cxn>
              <a:cxn ang="0">
                <a:pos x="10" y="8"/>
              </a:cxn>
              <a:cxn ang="0">
                <a:pos x="8" y="10"/>
              </a:cxn>
              <a:cxn ang="0">
                <a:pos x="2" y="20"/>
              </a:cxn>
            </a:cxnLst>
            <a:rect l="0" t="0" r="r" b="b"/>
            <a:pathLst>
              <a:path w="10" h="20">
                <a:moveTo>
                  <a:pt x="2" y="20"/>
                </a:moveTo>
                <a:lnTo>
                  <a:pt x="0" y="6"/>
                </a:lnTo>
                <a:lnTo>
                  <a:pt x="6" y="0"/>
                </a:lnTo>
                <a:lnTo>
                  <a:pt x="10" y="0"/>
                </a:lnTo>
                <a:lnTo>
                  <a:pt x="8" y="4"/>
                </a:lnTo>
                <a:lnTo>
                  <a:pt x="10" y="8"/>
                </a:lnTo>
                <a:lnTo>
                  <a:pt x="8" y="10"/>
                </a:lnTo>
                <a:lnTo>
                  <a:pt x="2" y="20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55" name="Freeform 56"/>
          <p:cNvSpPr>
            <a:spLocks/>
          </p:cNvSpPr>
          <p:nvPr/>
        </p:nvSpPr>
        <p:spPr bwMode="auto">
          <a:xfrm>
            <a:off x="4400986" y="3319247"/>
            <a:ext cx="7003" cy="9926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4" y="6"/>
              </a:cxn>
              <a:cxn ang="0">
                <a:pos x="4" y="4"/>
              </a:cxn>
              <a:cxn ang="0">
                <a:pos x="0" y="0"/>
              </a:cxn>
              <a:cxn ang="0">
                <a:pos x="0" y="4"/>
              </a:cxn>
            </a:cxnLst>
            <a:rect l="0" t="0" r="r" b="b"/>
            <a:pathLst>
              <a:path w="4" h="6">
                <a:moveTo>
                  <a:pt x="0" y="4"/>
                </a:moveTo>
                <a:lnTo>
                  <a:pt x="4" y="6"/>
                </a:lnTo>
                <a:lnTo>
                  <a:pt x="4" y="4"/>
                </a:lnTo>
                <a:lnTo>
                  <a:pt x="0" y="0"/>
                </a:lnTo>
                <a:lnTo>
                  <a:pt x="0" y="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56" name="Freeform 57"/>
          <p:cNvSpPr>
            <a:spLocks/>
          </p:cNvSpPr>
          <p:nvPr/>
        </p:nvSpPr>
        <p:spPr bwMode="auto">
          <a:xfrm>
            <a:off x="4231164" y="3542582"/>
            <a:ext cx="94540" cy="52939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18" y="4"/>
              </a:cxn>
              <a:cxn ang="0">
                <a:pos x="22" y="4"/>
              </a:cxn>
              <a:cxn ang="0">
                <a:pos x="22" y="4"/>
              </a:cxn>
              <a:cxn ang="0">
                <a:pos x="26" y="4"/>
              </a:cxn>
              <a:cxn ang="0">
                <a:pos x="28" y="4"/>
              </a:cxn>
              <a:cxn ang="0">
                <a:pos x="28" y="2"/>
              </a:cxn>
              <a:cxn ang="0">
                <a:pos x="30" y="0"/>
              </a:cxn>
              <a:cxn ang="0">
                <a:pos x="32" y="0"/>
              </a:cxn>
              <a:cxn ang="0">
                <a:pos x="36" y="0"/>
              </a:cxn>
              <a:cxn ang="0">
                <a:pos x="38" y="0"/>
              </a:cxn>
              <a:cxn ang="0">
                <a:pos x="38" y="2"/>
              </a:cxn>
              <a:cxn ang="0">
                <a:pos x="40" y="2"/>
              </a:cxn>
              <a:cxn ang="0">
                <a:pos x="42" y="2"/>
              </a:cxn>
              <a:cxn ang="0">
                <a:pos x="44" y="2"/>
              </a:cxn>
              <a:cxn ang="0">
                <a:pos x="42" y="4"/>
              </a:cxn>
              <a:cxn ang="0">
                <a:pos x="42" y="6"/>
              </a:cxn>
              <a:cxn ang="0">
                <a:pos x="42" y="10"/>
              </a:cxn>
              <a:cxn ang="0">
                <a:pos x="44" y="12"/>
              </a:cxn>
              <a:cxn ang="0">
                <a:pos x="48" y="12"/>
              </a:cxn>
              <a:cxn ang="0">
                <a:pos x="48" y="14"/>
              </a:cxn>
              <a:cxn ang="0">
                <a:pos x="50" y="14"/>
              </a:cxn>
              <a:cxn ang="0">
                <a:pos x="50" y="16"/>
              </a:cxn>
              <a:cxn ang="0">
                <a:pos x="52" y="16"/>
              </a:cxn>
              <a:cxn ang="0">
                <a:pos x="54" y="16"/>
              </a:cxn>
              <a:cxn ang="0">
                <a:pos x="54" y="18"/>
              </a:cxn>
              <a:cxn ang="0">
                <a:pos x="54" y="22"/>
              </a:cxn>
              <a:cxn ang="0">
                <a:pos x="50" y="22"/>
              </a:cxn>
              <a:cxn ang="0">
                <a:pos x="50" y="26"/>
              </a:cxn>
              <a:cxn ang="0">
                <a:pos x="48" y="26"/>
              </a:cxn>
              <a:cxn ang="0">
                <a:pos x="44" y="26"/>
              </a:cxn>
              <a:cxn ang="0">
                <a:pos x="42" y="22"/>
              </a:cxn>
              <a:cxn ang="0">
                <a:pos x="40" y="22"/>
              </a:cxn>
              <a:cxn ang="0">
                <a:pos x="40" y="26"/>
              </a:cxn>
              <a:cxn ang="0">
                <a:pos x="38" y="30"/>
              </a:cxn>
              <a:cxn ang="0">
                <a:pos x="28" y="28"/>
              </a:cxn>
              <a:cxn ang="0">
                <a:pos x="22" y="30"/>
              </a:cxn>
              <a:cxn ang="0">
                <a:pos x="18" y="30"/>
              </a:cxn>
              <a:cxn ang="0">
                <a:pos x="14" y="32"/>
              </a:cxn>
              <a:cxn ang="0">
                <a:pos x="12" y="30"/>
              </a:cxn>
              <a:cxn ang="0">
                <a:pos x="8" y="26"/>
              </a:cxn>
              <a:cxn ang="0">
                <a:pos x="4" y="22"/>
              </a:cxn>
              <a:cxn ang="0">
                <a:pos x="0" y="26"/>
              </a:cxn>
              <a:cxn ang="0">
                <a:pos x="0" y="22"/>
              </a:cxn>
              <a:cxn ang="0">
                <a:pos x="6" y="16"/>
              </a:cxn>
              <a:cxn ang="0">
                <a:pos x="12" y="10"/>
              </a:cxn>
              <a:cxn ang="0">
                <a:pos x="12" y="4"/>
              </a:cxn>
              <a:cxn ang="0">
                <a:pos x="16" y="2"/>
              </a:cxn>
            </a:cxnLst>
            <a:rect l="0" t="0" r="r" b="b"/>
            <a:pathLst>
              <a:path w="54" h="32">
                <a:moveTo>
                  <a:pt x="16" y="2"/>
                </a:moveTo>
                <a:lnTo>
                  <a:pt x="18" y="4"/>
                </a:lnTo>
                <a:lnTo>
                  <a:pt x="22" y="4"/>
                </a:lnTo>
                <a:lnTo>
                  <a:pt x="22" y="4"/>
                </a:lnTo>
                <a:lnTo>
                  <a:pt x="26" y="4"/>
                </a:lnTo>
                <a:lnTo>
                  <a:pt x="28" y="4"/>
                </a:lnTo>
                <a:lnTo>
                  <a:pt x="28" y="2"/>
                </a:lnTo>
                <a:lnTo>
                  <a:pt x="30" y="0"/>
                </a:lnTo>
                <a:lnTo>
                  <a:pt x="32" y="0"/>
                </a:lnTo>
                <a:lnTo>
                  <a:pt x="36" y="0"/>
                </a:lnTo>
                <a:lnTo>
                  <a:pt x="38" y="0"/>
                </a:lnTo>
                <a:lnTo>
                  <a:pt x="38" y="2"/>
                </a:lnTo>
                <a:lnTo>
                  <a:pt x="40" y="2"/>
                </a:lnTo>
                <a:lnTo>
                  <a:pt x="42" y="2"/>
                </a:lnTo>
                <a:lnTo>
                  <a:pt x="44" y="2"/>
                </a:lnTo>
                <a:lnTo>
                  <a:pt x="42" y="4"/>
                </a:lnTo>
                <a:lnTo>
                  <a:pt x="42" y="6"/>
                </a:lnTo>
                <a:lnTo>
                  <a:pt x="42" y="10"/>
                </a:lnTo>
                <a:lnTo>
                  <a:pt x="44" y="12"/>
                </a:lnTo>
                <a:lnTo>
                  <a:pt x="48" y="12"/>
                </a:lnTo>
                <a:lnTo>
                  <a:pt x="48" y="14"/>
                </a:lnTo>
                <a:lnTo>
                  <a:pt x="50" y="14"/>
                </a:lnTo>
                <a:lnTo>
                  <a:pt x="50" y="16"/>
                </a:lnTo>
                <a:lnTo>
                  <a:pt x="52" y="16"/>
                </a:lnTo>
                <a:lnTo>
                  <a:pt x="54" y="16"/>
                </a:lnTo>
                <a:lnTo>
                  <a:pt x="54" y="18"/>
                </a:lnTo>
                <a:lnTo>
                  <a:pt x="54" y="22"/>
                </a:lnTo>
                <a:lnTo>
                  <a:pt x="50" y="22"/>
                </a:lnTo>
                <a:lnTo>
                  <a:pt x="50" y="26"/>
                </a:lnTo>
                <a:lnTo>
                  <a:pt x="48" y="26"/>
                </a:lnTo>
                <a:lnTo>
                  <a:pt x="44" y="26"/>
                </a:lnTo>
                <a:lnTo>
                  <a:pt x="42" y="22"/>
                </a:lnTo>
                <a:lnTo>
                  <a:pt x="40" y="22"/>
                </a:lnTo>
                <a:lnTo>
                  <a:pt x="40" y="26"/>
                </a:lnTo>
                <a:lnTo>
                  <a:pt x="38" y="30"/>
                </a:lnTo>
                <a:lnTo>
                  <a:pt x="28" y="28"/>
                </a:lnTo>
                <a:lnTo>
                  <a:pt x="22" y="30"/>
                </a:lnTo>
                <a:lnTo>
                  <a:pt x="18" y="30"/>
                </a:lnTo>
                <a:lnTo>
                  <a:pt x="14" y="32"/>
                </a:lnTo>
                <a:lnTo>
                  <a:pt x="12" y="30"/>
                </a:lnTo>
                <a:lnTo>
                  <a:pt x="8" y="26"/>
                </a:lnTo>
                <a:lnTo>
                  <a:pt x="4" y="22"/>
                </a:lnTo>
                <a:lnTo>
                  <a:pt x="0" y="26"/>
                </a:lnTo>
                <a:lnTo>
                  <a:pt x="0" y="22"/>
                </a:lnTo>
                <a:lnTo>
                  <a:pt x="6" y="16"/>
                </a:lnTo>
                <a:lnTo>
                  <a:pt x="12" y="10"/>
                </a:lnTo>
                <a:lnTo>
                  <a:pt x="12" y="4"/>
                </a:lnTo>
                <a:lnTo>
                  <a:pt x="16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57" name="Freeform 58"/>
          <p:cNvSpPr>
            <a:spLocks/>
          </p:cNvSpPr>
          <p:nvPr/>
        </p:nvSpPr>
        <p:spPr bwMode="auto">
          <a:xfrm>
            <a:off x="3889771" y="3651769"/>
            <a:ext cx="278367" cy="203483"/>
          </a:xfrm>
          <a:custGeom>
            <a:avLst/>
            <a:gdLst/>
            <a:ahLst/>
            <a:cxnLst>
              <a:cxn ang="0">
                <a:pos x="101" y="12"/>
              </a:cxn>
              <a:cxn ang="0">
                <a:pos x="125" y="20"/>
              </a:cxn>
              <a:cxn ang="0">
                <a:pos x="135" y="18"/>
              </a:cxn>
              <a:cxn ang="0">
                <a:pos x="143" y="22"/>
              </a:cxn>
              <a:cxn ang="0">
                <a:pos x="155" y="22"/>
              </a:cxn>
              <a:cxn ang="0">
                <a:pos x="155" y="26"/>
              </a:cxn>
              <a:cxn ang="0">
                <a:pos x="151" y="36"/>
              </a:cxn>
              <a:cxn ang="0">
                <a:pos x="135" y="46"/>
              </a:cxn>
              <a:cxn ang="0">
                <a:pos x="127" y="48"/>
              </a:cxn>
              <a:cxn ang="0">
                <a:pos x="123" y="58"/>
              </a:cxn>
              <a:cxn ang="0">
                <a:pos x="113" y="73"/>
              </a:cxn>
              <a:cxn ang="0">
                <a:pos x="117" y="83"/>
              </a:cxn>
              <a:cxn ang="0">
                <a:pos x="107" y="91"/>
              </a:cxn>
              <a:cxn ang="0">
                <a:pos x="107" y="97"/>
              </a:cxn>
              <a:cxn ang="0">
                <a:pos x="103" y="99"/>
              </a:cxn>
              <a:cxn ang="0">
                <a:pos x="91" y="107"/>
              </a:cxn>
              <a:cxn ang="0">
                <a:pos x="85" y="113"/>
              </a:cxn>
              <a:cxn ang="0">
                <a:pos x="77" y="113"/>
              </a:cxn>
              <a:cxn ang="0">
                <a:pos x="70" y="115"/>
              </a:cxn>
              <a:cxn ang="0">
                <a:pos x="60" y="115"/>
              </a:cxn>
              <a:cxn ang="0">
                <a:pos x="48" y="123"/>
              </a:cxn>
              <a:cxn ang="0">
                <a:pos x="32" y="113"/>
              </a:cxn>
              <a:cxn ang="0">
                <a:pos x="28" y="105"/>
              </a:cxn>
              <a:cxn ang="0">
                <a:pos x="24" y="95"/>
              </a:cxn>
              <a:cxn ang="0">
                <a:pos x="30" y="87"/>
              </a:cxn>
              <a:cxn ang="0">
                <a:pos x="28" y="77"/>
              </a:cxn>
              <a:cxn ang="0">
                <a:pos x="26" y="68"/>
              </a:cxn>
              <a:cxn ang="0">
                <a:pos x="30" y="56"/>
              </a:cxn>
              <a:cxn ang="0">
                <a:pos x="40" y="36"/>
              </a:cxn>
              <a:cxn ang="0">
                <a:pos x="30" y="32"/>
              </a:cxn>
              <a:cxn ang="0">
                <a:pos x="20" y="32"/>
              </a:cxn>
              <a:cxn ang="0">
                <a:pos x="16" y="26"/>
              </a:cxn>
              <a:cxn ang="0">
                <a:pos x="6" y="26"/>
              </a:cxn>
              <a:cxn ang="0">
                <a:pos x="6" y="20"/>
              </a:cxn>
              <a:cxn ang="0">
                <a:pos x="4" y="14"/>
              </a:cxn>
              <a:cxn ang="0">
                <a:pos x="6" y="8"/>
              </a:cxn>
              <a:cxn ang="0">
                <a:pos x="14" y="2"/>
              </a:cxn>
              <a:cxn ang="0">
                <a:pos x="26" y="2"/>
              </a:cxn>
              <a:cxn ang="0">
                <a:pos x="42" y="2"/>
              </a:cxn>
              <a:cxn ang="0">
                <a:pos x="74" y="4"/>
              </a:cxn>
              <a:cxn ang="0">
                <a:pos x="97" y="8"/>
              </a:cxn>
            </a:cxnLst>
            <a:rect l="0" t="0" r="r" b="b"/>
            <a:pathLst>
              <a:path w="159" h="123">
                <a:moveTo>
                  <a:pt x="97" y="8"/>
                </a:moveTo>
                <a:lnTo>
                  <a:pt x="101" y="12"/>
                </a:lnTo>
                <a:lnTo>
                  <a:pt x="117" y="18"/>
                </a:lnTo>
                <a:lnTo>
                  <a:pt x="125" y="20"/>
                </a:lnTo>
                <a:lnTo>
                  <a:pt x="125" y="14"/>
                </a:lnTo>
                <a:lnTo>
                  <a:pt x="135" y="18"/>
                </a:lnTo>
                <a:lnTo>
                  <a:pt x="139" y="24"/>
                </a:lnTo>
                <a:lnTo>
                  <a:pt x="143" y="22"/>
                </a:lnTo>
                <a:lnTo>
                  <a:pt x="151" y="24"/>
                </a:lnTo>
                <a:lnTo>
                  <a:pt x="155" y="22"/>
                </a:lnTo>
                <a:lnTo>
                  <a:pt x="159" y="24"/>
                </a:lnTo>
                <a:lnTo>
                  <a:pt x="155" y="26"/>
                </a:lnTo>
                <a:lnTo>
                  <a:pt x="159" y="32"/>
                </a:lnTo>
                <a:lnTo>
                  <a:pt x="151" y="36"/>
                </a:lnTo>
                <a:lnTo>
                  <a:pt x="143" y="44"/>
                </a:lnTo>
                <a:lnTo>
                  <a:pt x="135" y="46"/>
                </a:lnTo>
                <a:lnTo>
                  <a:pt x="129" y="46"/>
                </a:lnTo>
                <a:lnTo>
                  <a:pt x="127" y="48"/>
                </a:lnTo>
                <a:lnTo>
                  <a:pt x="125" y="52"/>
                </a:lnTo>
                <a:lnTo>
                  <a:pt x="123" y="58"/>
                </a:lnTo>
                <a:lnTo>
                  <a:pt x="113" y="70"/>
                </a:lnTo>
                <a:lnTo>
                  <a:pt x="113" y="73"/>
                </a:lnTo>
                <a:lnTo>
                  <a:pt x="117" y="81"/>
                </a:lnTo>
                <a:lnTo>
                  <a:pt x="117" y="83"/>
                </a:lnTo>
                <a:lnTo>
                  <a:pt x="115" y="85"/>
                </a:lnTo>
                <a:lnTo>
                  <a:pt x="107" y="91"/>
                </a:lnTo>
                <a:lnTo>
                  <a:pt x="105" y="97"/>
                </a:lnTo>
                <a:lnTo>
                  <a:pt x="107" y="97"/>
                </a:lnTo>
                <a:lnTo>
                  <a:pt x="107" y="99"/>
                </a:lnTo>
                <a:lnTo>
                  <a:pt x="103" y="99"/>
                </a:lnTo>
                <a:lnTo>
                  <a:pt x="97" y="103"/>
                </a:lnTo>
                <a:lnTo>
                  <a:pt x="91" y="107"/>
                </a:lnTo>
                <a:lnTo>
                  <a:pt x="89" y="113"/>
                </a:lnTo>
                <a:lnTo>
                  <a:pt x="85" y="113"/>
                </a:lnTo>
                <a:lnTo>
                  <a:pt x="81" y="115"/>
                </a:lnTo>
                <a:lnTo>
                  <a:pt x="77" y="113"/>
                </a:lnTo>
                <a:lnTo>
                  <a:pt x="76" y="113"/>
                </a:lnTo>
                <a:lnTo>
                  <a:pt x="70" y="115"/>
                </a:lnTo>
                <a:lnTo>
                  <a:pt x="66" y="113"/>
                </a:lnTo>
                <a:lnTo>
                  <a:pt x="60" y="115"/>
                </a:lnTo>
                <a:lnTo>
                  <a:pt x="54" y="117"/>
                </a:lnTo>
                <a:lnTo>
                  <a:pt x="48" y="123"/>
                </a:lnTo>
                <a:lnTo>
                  <a:pt x="34" y="119"/>
                </a:lnTo>
                <a:lnTo>
                  <a:pt x="32" y="113"/>
                </a:lnTo>
                <a:lnTo>
                  <a:pt x="34" y="109"/>
                </a:lnTo>
                <a:lnTo>
                  <a:pt x="28" y="105"/>
                </a:lnTo>
                <a:lnTo>
                  <a:pt x="24" y="105"/>
                </a:lnTo>
                <a:lnTo>
                  <a:pt x="24" y="95"/>
                </a:lnTo>
                <a:lnTo>
                  <a:pt x="30" y="91"/>
                </a:lnTo>
                <a:lnTo>
                  <a:pt x="30" y="87"/>
                </a:lnTo>
                <a:lnTo>
                  <a:pt x="26" y="83"/>
                </a:lnTo>
                <a:lnTo>
                  <a:pt x="28" y="77"/>
                </a:lnTo>
                <a:lnTo>
                  <a:pt x="28" y="73"/>
                </a:lnTo>
                <a:lnTo>
                  <a:pt x="26" y="68"/>
                </a:lnTo>
                <a:lnTo>
                  <a:pt x="30" y="66"/>
                </a:lnTo>
                <a:lnTo>
                  <a:pt x="30" y="56"/>
                </a:lnTo>
                <a:lnTo>
                  <a:pt x="30" y="46"/>
                </a:lnTo>
                <a:lnTo>
                  <a:pt x="40" y="36"/>
                </a:lnTo>
                <a:lnTo>
                  <a:pt x="38" y="34"/>
                </a:lnTo>
                <a:lnTo>
                  <a:pt x="30" y="32"/>
                </a:lnTo>
                <a:lnTo>
                  <a:pt x="26" y="32"/>
                </a:lnTo>
                <a:lnTo>
                  <a:pt x="20" y="32"/>
                </a:lnTo>
                <a:lnTo>
                  <a:pt x="16" y="32"/>
                </a:lnTo>
                <a:lnTo>
                  <a:pt x="16" y="26"/>
                </a:lnTo>
                <a:lnTo>
                  <a:pt x="8" y="30"/>
                </a:lnTo>
                <a:lnTo>
                  <a:pt x="6" y="26"/>
                </a:lnTo>
                <a:lnTo>
                  <a:pt x="8" y="24"/>
                </a:lnTo>
                <a:lnTo>
                  <a:pt x="6" y="20"/>
                </a:lnTo>
                <a:lnTo>
                  <a:pt x="4" y="20"/>
                </a:lnTo>
                <a:lnTo>
                  <a:pt x="4" y="14"/>
                </a:lnTo>
                <a:lnTo>
                  <a:pt x="0" y="10"/>
                </a:lnTo>
                <a:lnTo>
                  <a:pt x="6" y="8"/>
                </a:lnTo>
                <a:lnTo>
                  <a:pt x="14" y="8"/>
                </a:lnTo>
                <a:lnTo>
                  <a:pt x="14" y="2"/>
                </a:lnTo>
                <a:lnTo>
                  <a:pt x="20" y="0"/>
                </a:lnTo>
                <a:lnTo>
                  <a:pt x="26" y="2"/>
                </a:lnTo>
                <a:lnTo>
                  <a:pt x="38" y="4"/>
                </a:lnTo>
                <a:lnTo>
                  <a:pt x="42" y="2"/>
                </a:lnTo>
                <a:lnTo>
                  <a:pt x="56" y="4"/>
                </a:lnTo>
                <a:lnTo>
                  <a:pt x="74" y="4"/>
                </a:lnTo>
                <a:lnTo>
                  <a:pt x="85" y="8"/>
                </a:lnTo>
                <a:lnTo>
                  <a:pt x="97" y="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58" name="Freeform 59"/>
          <p:cNvSpPr>
            <a:spLocks/>
          </p:cNvSpPr>
          <p:nvPr/>
        </p:nvSpPr>
        <p:spPr bwMode="auto">
          <a:xfrm>
            <a:off x="3889771" y="3651769"/>
            <a:ext cx="278367" cy="203483"/>
          </a:xfrm>
          <a:custGeom>
            <a:avLst/>
            <a:gdLst/>
            <a:ahLst/>
            <a:cxnLst>
              <a:cxn ang="0">
                <a:pos x="101" y="12"/>
              </a:cxn>
              <a:cxn ang="0">
                <a:pos x="125" y="20"/>
              </a:cxn>
              <a:cxn ang="0">
                <a:pos x="135" y="18"/>
              </a:cxn>
              <a:cxn ang="0">
                <a:pos x="143" y="22"/>
              </a:cxn>
              <a:cxn ang="0">
                <a:pos x="155" y="22"/>
              </a:cxn>
              <a:cxn ang="0">
                <a:pos x="155" y="26"/>
              </a:cxn>
              <a:cxn ang="0">
                <a:pos x="151" y="36"/>
              </a:cxn>
              <a:cxn ang="0">
                <a:pos x="135" y="46"/>
              </a:cxn>
              <a:cxn ang="0">
                <a:pos x="127" y="48"/>
              </a:cxn>
              <a:cxn ang="0">
                <a:pos x="123" y="58"/>
              </a:cxn>
              <a:cxn ang="0">
                <a:pos x="113" y="73"/>
              </a:cxn>
              <a:cxn ang="0">
                <a:pos x="117" y="83"/>
              </a:cxn>
              <a:cxn ang="0">
                <a:pos x="107" y="91"/>
              </a:cxn>
              <a:cxn ang="0">
                <a:pos x="107" y="97"/>
              </a:cxn>
              <a:cxn ang="0">
                <a:pos x="103" y="99"/>
              </a:cxn>
              <a:cxn ang="0">
                <a:pos x="91" y="107"/>
              </a:cxn>
              <a:cxn ang="0">
                <a:pos x="85" y="113"/>
              </a:cxn>
              <a:cxn ang="0">
                <a:pos x="77" y="113"/>
              </a:cxn>
              <a:cxn ang="0">
                <a:pos x="70" y="115"/>
              </a:cxn>
              <a:cxn ang="0">
                <a:pos x="60" y="115"/>
              </a:cxn>
              <a:cxn ang="0">
                <a:pos x="48" y="123"/>
              </a:cxn>
              <a:cxn ang="0">
                <a:pos x="32" y="113"/>
              </a:cxn>
              <a:cxn ang="0">
                <a:pos x="28" y="105"/>
              </a:cxn>
              <a:cxn ang="0">
                <a:pos x="24" y="95"/>
              </a:cxn>
              <a:cxn ang="0">
                <a:pos x="30" y="87"/>
              </a:cxn>
              <a:cxn ang="0">
                <a:pos x="28" y="77"/>
              </a:cxn>
              <a:cxn ang="0">
                <a:pos x="26" y="68"/>
              </a:cxn>
              <a:cxn ang="0">
                <a:pos x="30" y="56"/>
              </a:cxn>
              <a:cxn ang="0">
                <a:pos x="40" y="36"/>
              </a:cxn>
              <a:cxn ang="0">
                <a:pos x="30" y="32"/>
              </a:cxn>
              <a:cxn ang="0">
                <a:pos x="20" y="32"/>
              </a:cxn>
              <a:cxn ang="0">
                <a:pos x="16" y="26"/>
              </a:cxn>
              <a:cxn ang="0">
                <a:pos x="6" y="26"/>
              </a:cxn>
              <a:cxn ang="0">
                <a:pos x="6" y="20"/>
              </a:cxn>
              <a:cxn ang="0">
                <a:pos x="4" y="14"/>
              </a:cxn>
              <a:cxn ang="0">
                <a:pos x="6" y="8"/>
              </a:cxn>
              <a:cxn ang="0">
                <a:pos x="14" y="2"/>
              </a:cxn>
              <a:cxn ang="0">
                <a:pos x="26" y="2"/>
              </a:cxn>
              <a:cxn ang="0">
                <a:pos x="42" y="2"/>
              </a:cxn>
              <a:cxn ang="0">
                <a:pos x="74" y="4"/>
              </a:cxn>
              <a:cxn ang="0">
                <a:pos x="97" y="8"/>
              </a:cxn>
            </a:cxnLst>
            <a:rect l="0" t="0" r="r" b="b"/>
            <a:pathLst>
              <a:path w="159" h="123">
                <a:moveTo>
                  <a:pt x="97" y="8"/>
                </a:moveTo>
                <a:lnTo>
                  <a:pt x="101" y="12"/>
                </a:lnTo>
                <a:lnTo>
                  <a:pt x="117" y="18"/>
                </a:lnTo>
                <a:lnTo>
                  <a:pt x="125" y="20"/>
                </a:lnTo>
                <a:lnTo>
                  <a:pt x="125" y="14"/>
                </a:lnTo>
                <a:lnTo>
                  <a:pt x="135" y="18"/>
                </a:lnTo>
                <a:lnTo>
                  <a:pt x="139" y="24"/>
                </a:lnTo>
                <a:lnTo>
                  <a:pt x="143" y="22"/>
                </a:lnTo>
                <a:lnTo>
                  <a:pt x="151" y="24"/>
                </a:lnTo>
                <a:lnTo>
                  <a:pt x="155" y="22"/>
                </a:lnTo>
                <a:lnTo>
                  <a:pt x="159" y="24"/>
                </a:lnTo>
                <a:lnTo>
                  <a:pt x="155" y="26"/>
                </a:lnTo>
                <a:lnTo>
                  <a:pt x="159" y="32"/>
                </a:lnTo>
                <a:lnTo>
                  <a:pt x="151" y="36"/>
                </a:lnTo>
                <a:lnTo>
                  <a:pt x="143" y="44"/>
                </a:lnTo>
                <a:lnTo>
                  <a:pt x="135" y="46"/>
                </a:lnTo>
                <a:lnTo>
                  <a:pt x="129" y="46"/>
                </a:lnTo>
                <a:lnTo>
                  <a:pt x="127" y="48"/>
                </a:lnTo>
                <a:lnTo>
                  <a:pt x="125" y="52"/>
                </a:lnTo>
                <a:lnTo>
                  <a:pt x="123" y="58"/>
                </a:lnTo>
                <a:lnTo>
                  <a:pt x="113" y="70"/>
                </a:lnTo>
                <a:lnTo>
                  <a:pt x="113" y="73"/>
                </a:lnTo>
                <a:lnTo>
                  <a:pt x="117" y="81"/>
                </a:lnTo>
                <a:lnTo>
                  <a:pt x="117" y="83"/>
                </a:lnTo>
                <a:lnTo>
                  <a:pt x="115" y="85"/>
                </a:lnTo>
                <a:lnTo>
                  <a:pt x="107" y="91"/>
                </a:lnTo>
                <a:lnTo>
                  <a:pt x="105" y="97"/>
                </a:lnTo>
                <a:lnTo>
                  <a:pt x="107" y="97"/>
                </a:lnTo>
                <a:lnTo>
                  <a:pt x="107" y="99"/>
                </a:lnTo>
                <a:lnTo>
                  <a:pt x="103" y="99"/>
                </a:lnTo>
                <a:lnTo>
                  <a:pt x="97" y="103"/>
                </a:lnTo>
                <a:lnTo>
                  <a:pt x="91" y="107"/>
                </a:lnTo>
                <a:lnTo>
                  <a:pt x="89" y="113"/>
                </a:lnTo>
                <a:lnTo>
                  <a:pt x="85" y="113"/>
                </a:lnTo>
                <a:lnTo>
                  <a:pt x="81" y="115"/>
                </a:lnTo>
                <a:lnTo>
                  <a:pt x="77" y="113"/>
                </a:lnTo>
                <a:lnTo>
                  <a:pt x="76" y="113"/>
                </a:lnTo>
                <a:lnTo>
                  <a:pt x="70" y="115"/>
                </a:lnTo>
                <a:lnTo>
                  <a:pt x="66" y="113"/>
                </a:lnTo>
                <a:lnTo>
                  <a:pt x="60" y="115"/>
                </a:lnTo>
                <a:lnTo>
                  <a:pt x="54" y="117"/>
                </a:lnTo>
                <a:lnTo>
                  <a:pt x="48" y="123"/>
                </a:lnTo>
                <a:lnTo>
                  <a:pt x="34" y="119"/>
                </a:lnTo>
                <a:lnTo>
                  <a:pt x="32" y="113"/>
                </a:lnTo>
                <a:lnTo>
                  <a:pt x="34" y="109"/>
                </a:lnTo>
                <a:lnTo>
                  <a:pt x="28" y="105"/>
                </a:lnTo>
                <a:lnTo>
                  <a:pt x="24" y="105"/>
                </a:lnTo>
                <a:lnTo>
                  <a:pt x="24" y="95"/>
                </a:lnTo>
                <a:lnTo>
                  <a:pt x="30" y="91"/>
                </a:lnTo>
                <a:lnTo>
                  <a:pt x="30" y="87"/>
                </a:lnTo>
                <a:lnTo>
                  <a:pt x="26" y="83"/>
                </a:lnTo>
                <a:lnTo>
                  <a:pt x="28" y="77"/>
                </a:lnTo>
                <a:lnTo>
                  <a:pt x="28" y="73"/>
                </a:lnTo>
                <a:lnTo>
                  <a:pt x="26" y="68"/>
                </a:lnTo>
                <a:lnTo>
                  <a:pt x="30" y="66"/>
                </a:lnTo>
                <a:lnTo>
                  <a:pt x="30" y="56"/>
                </a:lnTo>
                <a:lnTo>
                  <a:pt x="30" y="46"/>
                </a:lnTo>
                <a:lnTo>
                  <a:pt x="40" y="36"/>
                </a:lnTo>
                <a:lnTo>
                  <a:pt x="38" y="34"/>
                </a:lnTo>
                <a:lnTo>
                  <a:pt x="30" y="32"/>
                </a:lnTo>
                <a:lnTo>
                  <a:pt x="26" y="32"/>
                </a:lnTo>
                <a:lnTo>
                  <a:pt x="20" y="32"/>
                </a:lnTo>
                <a:lnTo>
                  <a:pt x="16" y="32"/>
                </a:lnTo>
                <a:lnTo>
                  <a:pt x="16" y="26"/>
                </a:lnTo>
                <a:lnTo>
                  <a:pt x="8" y="30"/>
                </a:lnTo>
                <a:lnTo>
                  <a:pt x="6" y="26"/>
                </a:lnTo>
                <a:lnTo>
                  <a:pt x="8" y="24"/>
                </a:lnTo>
                <a:lnTo>
                  <a:pt x="6" y="20"/>
                </a:lnTo>
                <a:lnTo>
                  <a:pt x="4" y="20"/>
                </a:lnTo>
                <a:lnTo>
                  <a:pt x="4" y="14"/>
                </a:lnTo>
                <a:lnTo>
                  <a:pt x="0" y="10"/>
                </a:lnTo>
                <a:lnTo>
                  <a:pt x="6" y="8"/>
                </a:lnTo>
                <a:lnTo>
                  <a:pt x="14" y="8"/>
                </a:lnTo>
                <a:lnTo>
                  <a:pt x="14" y="2"/>
                </a:lnTo>
                <a:lnTo>
                  <a:pt x="20" y="0"/>
                </a:lnTo>
                <a:lnTo>
                  <a:pt x="26" y="2"/>
                </a:lnTo>
                <a:lnTo>
                  <a:pt x="38" y="4"/>
                </a:lnTo>
                <a:lnTo>
                  <a:pt x="42" y="2"/>
                </a:lnTo>
                <a:lnTo>
                  <a:pt x="56" y="4"/>
                </a:lnTo>
                <a:lnTo>
                  <a:pt x="74" y="4"/>
                </a:lnTo>
                <a:lnTo>
                  <a:pt x="85" y="8"/>
                </a:lnTo>
                <a:lnTo>
                  <a:pt x="97" y="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59" name="Freeform 60"/>
          <p:cNvSpPr>
            <a:spLocks/>
          </p:cNvSpPr>
          <p:nvPr/>
        </p:nvSpPr>
        <p:spPr bwMode="auto">
          <a:xfrm>
            <a:off x="4150631" y="3754337"/>
            <a:ext cx="21009" cy="18197"/>
          </a:xfrm>
          <a:custGeom>
            <a:avLst/>
            <a:gdLst/>
            <a:ahLst/>
            <a:cxnLst>
              <a:cxn ang="0">
                <a:pos x="10" y="11"/>
              </a:cxn>
              <a:cxn ang="0">
                <a:pos x="4" y="10"/>
              </a:cxn>
              <a:cxn ang="0">
                <a:pos x="4" y="8"/>
              </a:cxn>
              <a:cxn ang="0">
                <a:pos x="0" y="8"/>
              </a:cxn>
              <a:cxn ang="0">
                <a:pos x="0" y="6"/>
              </a:cxn>
              <a:cxn ang="0">
                <a:pos x="6" y="0"/>
              </a:cxn>
              <a:cxn ang="0">
                <a:pos x="10" y="4"/>
              </a:cxn>
              <a:cxn ang="0">
                <a:pos x="12" y="4"/>
              </a:cxn>
              <a:cxn ang="0">
                <a:pos x="12" y="8"/>
              </a:cxn>
              <a:cxn ang="0">
                <a:pos x="10" y="11"/>
              </a:cxn>
            </a:cxnLst>
            <a:rect l="0" t="0" r="r" b="b"/>
            <a:pathLst>
              <a:path w="12" h="11">
                <a:moveTo>
                  <a:pt x="10" y="11"/>
                </a:moveTo>
                <a:lnTo>
                  <a:pt x="4" y="10"/>
                </a:lnTo>
                <a:lnTo>
                  <a:pt x="4" y="8"/>
                </a:lnTo>
                <a:lnTo>
                  <a:pt x="0" y="8"/>
                </a:lnTo>
                <a:lnTo>
                  <a:pt x="0" y="6"/>
                </a:lnTo>
                <a:lnTo>
                  <a:pt x="6" y="0"/>
                </a:lnTo>
                <a:lnTo>
                  <a:pt x="10" y="4"/>
                </a:lnTo>
                <a:lnTo>
                  <a:pt x="12" y="4"/>
                </a:lnTo>
                <a:lnTo>
                  <a:pt x="12" y="8"/>
                </a:lnTo>
                <a:lnTo>
                  <a:pt x="10" y="1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60" name="Freeform 61"/>
          <p:cNvSpPr>
            <a:spLocks/>
          </p:cNvSpPr>
          <p:nvPr/>
        </p:nvSpPr>
        <p:spPr bwMode="auto">
          <a:xfrm>
            <a:off x="4178643" y="3751029"/>
            <a:ext cx="10505" cy="99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6"/>
              </a:cxn>
              <a:cxn ang="0">
                <a:pos x="6" y="0"/>
              </a:cxn>
              <a:cxn ang="0">
                <a:pos x="0" y="0"/>
              </a:cxn>
            </a:cxnLst>
            <a:rect l="0" t="0" r="r" b="b"/>
            <a:pathLst>
              <a:path w="6" h="6">
                <a:moveTo>
                  <a:pt x="0" y="0"/>
                </a:moveTo>
                <a:lnTo>
                  <a:pt x="6" y="6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61" name="Freeform 62"/>
          <p:cNvSpPr>
            <a:spLocks/>
          </p:cNvSpPr>
          <p:nvPr/>
        </p:nvSpPr>
        <p:spPr bwMode="auto">
          <a:xfrm>
            <a:off x="4122619" y="3779152"/>
            <a:ext cx="7003" cy="6617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4"/>
              </a:cxn>
              <a:cxn ang="0">
                <a:pos x="4" y="0"/>
              </a:cxn>
              <a:cxn ang="0">
                <a:pos x="0" y="2"/>
              </a:cxn>
            </a:cxnLst>
            <a:rect l="0" t="0" r="r" b="b"/>
            <a:pathLst>
              <a:path w="4" h="4">
                <a:moveTo>
                  <a:pt x="0" y="2"/>
                </a:moveTo>
                <a:lnTo>
                  <a:pt x="2" y="4"/>
                </a:lnTo>
                <a:lnTo>
                  <a:pt x="4" y="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62" name="Freeform 63"/>
          <p:cNvSpPr>
            <a:spLocks/>
          </p:cNvSpPr>
          <p:nvPr/>
        </p:nvSpPr>
        <p:spPr bwMode="auto">
          <a:xfrm>
            <a:off x="4674101" y="3694781"/>
            <a:ext cx="423678" cy="160470"/>
          </a:xfrm>
          <a:custGeom>
            <a:avLst/>
            <a:gdLst/>
            <a:ahLst/>
            <a:cxnLst>
              <a:cxn ang="0">
                <a:pos x="18" y="4"/>
              </a:cxn>
              <a:cxn ang="0">
                <a:pos x="33" y="14"/>
              </a:cxn>
              <a:cxn ang="0">
                <a:pos x="55" y="18"/>
              </a:cxn>
              <a:cxn ang="0">
                <a:pos x="71" y="10"/>
              </a:cxn>
              <a:cxn ang="0">
                <a:pos x="107" y="4"/>
              </a:cxn>
              <a:cxn ang="0">
                <a:pos x="111" y="4"/>
              </a:cxn>
              <a:cxn ang="0">
                <a:pos x="129" y="14"/>
              </a:cxn>
              <a:cxn ang="0">
                <a:pos x="143" y="18"/>
              </a:cxn>
              <a:cxn ang="0">
                <a:pos x="167" y="14"/>
              </a:cxn>
              <a:cxn ang="0">
                <a:pos x="193" y="8"/>
              </a:cxn>
              <a:cxn ang="0">
                <a:pos x="221" y="20"/>
              </a:cxn>
              <a:cxn ang="0">
                <a:pos x="234" y="42"/>
              </a:cxn>
              <a:cxn ang="0">
                <a:pos x="238" y="59"/>
              </a:cxn>
              <a:cxn ang="0">
                <a:pos x="242" y="77"/>
              </a:cxn>
              <a:cxn ang="0">
                <a:pos x="219" y="73"/>
              </a:cxn>
              <a:cxn ang="0">
                <a:pos x="203" y="77"/>
              </a:cxn>
              <a:cxn ang="0">
                <a:pos x="181" y="83"/>
              </a:cxn>
              <a:cxn ang="0">
                <a:pos x="153" y="83"/>
              </a:cxn>
              <a:cxn ang="0">
                <a:pos x="141" y="83"/>
              </a:cxn>
              <a:cxn ang="0">
                <a:pos x="135" y="95"/>
              </a:cxn>
              <a:cxn ang="0">
                <a:pos x="127" y="91"/>
              </a:cxn>
              <a:cxn ang="0">
                <a:pos x="123" y="89"/>
              </a:cxn>
              <a:cxn ang="0">
                <a:pos x="91" y="95"/>
              </a:cxn>
              <a:cxn ang="0">
                <a:pos x="67" y="83"/>
              </a:cxn>
              <a:cxn ang="0">
                <a:pos x="57" y="93"/>
              </a:cxn>
              <a:cxn ang="0">
                <a:pos x="39" y="89"/>
              </a:cxn>
              <a:cxn ang="0">
                <a:pos x="29" y="83"/>
              </a:cxn>
              <a:cxn ang="0">
                <a:pos x="20" y="89"/>
              </a:cxn>
              <a:cxn ang="0">
                <a:pos x="18" y="81"/>
              </a:cxn>
              <a:cxn ang="0">
                <a:pos x="14" y="77"/>
              </a:cxn>
              <a:cxn ang="0">
                <a:pos x="10" y="65"/>
              </a:cxn>
              <a:cxn ang="0">
                <a:pos x="2" y="57"/>
              </a:cxn>
              <a:cxn ang="0">
                <a:pos x="14" y="59"/>
              </a:cxn>
              <a:cxn ang="0">
                <a:pos x="10" y="51"/>
              </a:cxn>
              <a:cxn ang="0">
                <a:pos x="0" y="44"/>
              </a:cxn>
              <a:cxn ang="0">
                <a:pos x="12" y="30"/>
              </a:cxn>
              <a:cxn ang="0">
                <a:pos x="22" y="24"/>
              </a:cxn>
              <a:cxn ang="0">
                <a:pos x="33" y="24"/>
              </a:cxn>
              <a:cxn ang="0">
                <a:pos x="26" y="20"/>
              </a:cxn>
              <a:cxn ang="0">
                <a:pos x="6" y="26"/>
              </a:cxn>
              <a:cxn ang="0">
                <a:pos x="6" y="24"/>
              </a:cxn>
              <a:cxn ang="0">
                <a:pos x="6" y="14"/>
              </a:cxn>
              <a:cxn ang="0">
                <a:pos x="2" y="6"/>
              </a:cxn>
            </a:cxnLst>
            <a:rect l="0" t="0" r="r" b="b"/>
            <a:pathLst>
              <a:path w="242" h="97">
                <a:moveTo>
                  <a:pt x="2" y="6"/>
                </a:moveTo>
                <a:lnTo>
                  <a:pt x="14" y="0"/>
                </a:lnTo>
                <a:lnTo>
                  <a:pt x="18" y="4"/>
                </a:lnTo>
                <a:lnTo>
                  <a:pt x="22" y="4"/>
                </a:lnTo>
                <a:lnTo>
                  <a:pt x="22" y="8"/>
                </a:lnTo>
                <a:lnTo>
                  <a:pt x="33" y="14"/>
                </a:lnTo>
                <a:lnTo>
                  <a:pt x="47" y="14"/>
                </a:lnTo>
                <a:lnTo>
                  <a:pt x="49" y="14"/>
                </a:lnTo>
                <a:lnTo>
                  <a:pt x="55" y="18"/>
                </a:lnTo>
                <a:lnTo>
                  <a:pt x="65" y="18"/>
                </a:lnTo>
                <a:lnTo>
                  <a:pt x="67" y="14"/>
                </a:lnTo>
                <a:lnTo>
                  <a:pt x="71" y="10"/>
                </a:lnTo>
                <a:lnTo>
                  <a:pt x="81" y="6"/>
                </a:lnTo>
                <a:lnTo>
                  <a:pt x="91" y="4"/>
                </a:lnTo>
                <a:lnTo>
                  <a:pt x="107" y="4"/>
                </a:lnTo>
                <a:lnTo>
                  <a:pt x="107" y="0"/>
                </a:lnTo>
                <a:lnTo>
                  <a:pt x="109" y="0"/>
                </a:lnTo>
                <a:lnTo>
                  <a:pt x="111" y="4"/>
                </a:lnTo>
                <a:lnTo>
                  <a:pt x="117" y="6"/>
                </a:lnTo>
                <a:lnTo>
                  <a:pt x="123" y="6"/>
                </a:lnTo>
                <a:lnTo>
                  <a:pt x="129" y="14"/>
                </a:lnTo>
                <a:lnTo>
                  <a:pt x="131" y="10"/>
                </a:lnTo>
                <a:lnTo>
                  <a:pt x="133" y="14"/>
                </a:lnTo>
                <a:lnTo>
                  <a:pt x="143" y="18"/>
                </a:lnTo>
                <a:lnTo>
                  <a:pt x="145" y="14"/>
                </a:lnTo>
                <a:lnTo>
                  <a:pt x="153" y="18"/>
                </a:lnTo>
                <a:lnTo>
                  <a:pt x="167" y="14"/>
                </a:lnTo>
                <a:lnTo>
                  <a:pt x="171" y="18"/>
                </a:lnTo>
                <a:lnTo>
                  <a:pt x="183" y="14"/>
                </a:lnTo>
                <a:lnTo>
                  <a:pt x="193" y="8"/>
                </a:lnTo>
                <a:lnTo>
                  <a:pt x="213" y="6"/>
                </a:lnTo>
                <a:lnTo>
                  <a:pt x="221" y="14"/>
                </a:lnTo>
                <a:lnTo>
                  <a:pt x="221" y="20"/>
                </a:lnTo>
                <a:lnTo>
                  <a:pt x="223" y="32"/>
                </a:lnTo>
                <a:lnTo>
                  <a:pt x="234" y="36"/>
                </a:lnTo>
                <a:lnTo>
                  <a:pt x="234" y="42"/>
                </a:lnTo>
                <a:lnTo>
                  <a:pt x="230" y="42"/>
                </a:lnTo>
                <a:lnTo>
                  <a:pt x="234" y="53"/>
                </a:lnTo>
                <a:lnTo>
                  <a:pt x="238" y="59"/>
                </a:lnTo>
                <a:lnTo>
                  <a:pt x="238" y="65"/>
                </a:lnTo>
                <a:lnTo>
                  <a:pt x="240" y="69"/>
                </a:lnTo>
                <a:lnTo>
                  <a:pt x="242" y="77"/>
                </a:lnTo>
                <a:lnTo>
                  <a:pt x="238" y="79"/>
                </a:lnTo>
                <a:lnTo>
                  <a:pt x="227" y="77"/>
                </a:lnTo>
                <a:lnTo>
                  <a:pt x="219" y="73"/>
                </a:lnTo>
                <a:lnTo>
                  <a:pt x="213" y="79"/>
                </a:lnTo>
                <a:lnTo>
                  <a:pt x="207" y="73"/>
                </a:lnTo>
                <a:lnTo>
                  <a:pt x="203" y="77"/>
                </a:lnTo>
                <a:lnTo>
                  <a:pt x="201" y="77"/>
                </a:lnTo>
                <a:lnTo>
                  <a:pt x="193" y="79"/>
                </a:lnTo>
                <a:lnTo>
                  <a:pt x="181" y="83"/>
                </a:lnTo>
                <a:lnTo>
                  <a:pt x="169" y="87"/>
                </a:lnTo>
                <a:lnTo>
                  <a:pt x="161" y="81"/>
                </a:lnTo>
                <a:lnTo>
                  <a:pt x="153" y="83"/>
                </a:lnTo>
                <a:lnTo>
                  <a:pt x="145" y="83"/>
                </a:lnTo>
                <a:lnTo>
                  <a:pt x="143" y="81"/>
                </a:lnTo>
                <a:lnTo>
                  <a:pt x="141" y="83"/>
                </a:lnTo>
                <a:lnTo>
                  <a:pt x="141" y="91"/>
                </a:lnTo>
                <a:lnTo>
                  <a:pt x="141" y="93"/>
                </a:lnTo>
                <a:lnTo>
                  <a:pt x="135" y="95"/>
                </a:lnTo>
                <a:lnTo>
                  <a:pt x="133" y="97"/>
                </a:lnTo>
                <a:lnTo>
                  <a:pt x="129" y="95"/>
                </a:lnTo>
                <a:lnTo>
                  <a:pt x="127" y="91"/>
                </a:lnTo>
                <a:lnTo>
                  <a:pt x="131" y="83"/>
                </a:lnTo>
                <a:lnTo>
                  <a:pt x="129" y="83"/>
                </a:lnTo>
                <a:lnTo>
                  <a:pt x="123" y="89"/>
                </a:lnTo>
                <a:lnTo>
                  <a:pt x="111" y="83"/>
                </a:lnTo>
                <a:lnTo>
                  <a:pt x="103" y="93"/>
                </a:lnTo>
                <a:lnTo>
                  <a:pt x="91" y="95"/>
                </a:lnTo>
                <a:lnTo>
                  <a:pt x="83" y="93"/>
                </a:lnTo>
                <a:lnTo>
                  <a:pt x="81" y="89"/>
                </a:lnTo>
                <a:lnTo>
                  <a:pt x="67" y="83"/>
                </a:lnTo>
                <a:lnTo>
                  <a:pt x="59" y="87"/>
                </a:lnTo>
                <a:lnTo>
                  <a:pt x="59" y="93"/>
                </a:lnTo>
                <a:lnTo>
                  <a:pt x="57" y="93"/>
                </a:lnTo>
                <a:lnTo>
                  <a:pt x="49" y="95"/>
                </a:lnTo>
                <a:lnTo>
                  <a:pt x="43" y="91"/>
                </a:lnTo>
                <a:lnTo>
                  <a:pt x="39" y="89"/>
                </a:lnTo>
                <a:lnTo>
                  <a:pt x="37" y="89"/>
                </a:lnTo>
                <a:lnTo>
                  <a:pt x="33" y="83"/>
                </a:lnTo>
                <a:lnTo>
                  <a:pt x="29" y="83"/>
                </a:lnTo>
                <a:lnTo>
                  <a:pt x="29" y="89"/>
                </a:lnTo>
                <a:lnTo>
                  <a:pt x="26" y="87"/>
                </a:lnTo>
                <a:lnTo>
                  <a:pt x="20" y="89"/>
                </a:lnTo>
                <a:lnTo>
                  <a:pt x="20" y="87"/>
                </a:lnTo>
                <a:lnTo>
                  <a:pt x="29" y="81"/>
                </a:lnTo>
                <a:lnTo>
                  <a:pt x="18" y="81"/>
                </a:lnTo>
                <a:lnTo>
                  <a:pt x="20" y="81"/>
                </a:lnTo>
                <a:lnTo>
                  <a:pt x="20" y="79"/>
                </a:lnTo>
                <a:lnTo>
                  <a:pt x="14" y="77"/>
                </a:lnTo>
                <a:lnTo>
                  <a:pt x="14" y="71"/>
                </a:lnTo>
                <a:lnTo>
                  <a:pt x="14" y="67"/>
                </a:lnTo>
                <a:lnTo>
                  <a:pt x="10" y="65"/>
                </a:lnTo>
                <a:lnTo>
                  <a:pt x="2" y="61"/>
                </a:lnTo>
                <a:lnTo>
                  <a:pt x="6" y="59"/>
                </a:lnTo>
                <a:lnTo>
                  <a:pt x="2" y="57"/>
                </a:lnTo>
                <a:lnTo>
                  <a:pt x="6" y="57"/>
                </a:lnTo>
                <a:lnTo>
                  <a:pt x="8" y="59"/>
                </a:lnTo>
                <a:lnTo>
                  <a:pt x="14" y="59"/>
                </a:lnTo>
                <a:lnTo>
                  <a:pt x="10" y="57"/>
                </a:lnTo>
                <a:lnTo>
                  <a:pt x="12" y="53"/>
                </a:lnTo>
                <a:lnTo>
                  <a:pt x="10" y="51"/>
                </a:lnTo>
                <a:lnTo>
                  <a:pt x="8" y="46"/>
                </a:lnTo>
                <a:lnTo>
                  <a:pt x="10" y="42"/>
                </a:lnTo>
                <a:lnTo>
                  <a:pt x="0" y="44"/>
                </a:lnTo>
                <a:lnTo>
                  <a:pt x="0" y="36"/>
                </a:lnTo>
                <a:lnTo>
                  <a:pt x="8" y="30"/>
                </a:lnTo>
                <a:lnTo>
                  <a:pt x="12" y="30"/>
                </a:lnTo>
                <a:lnTo>
                  <a:pt x="20" y="30"/>
                </a:lnTo>
                <a:lnTo>
                  <a:pt x="20" y="26"/>
                </a:lnTo>
                <a:lnTo>
                  <a:pt x="22" y="24"/>
                </a:lnTo>
                <a:lnTo>
                  <a:pt x="24" y="30"/>
                </a:lnTo>
                <a:lnTo>
                  <a:pt x="35" y="30"/>
                </a:lnTo>
                <a:lnTo>
                  <a:pt x="33" y="24"/>
                </a:lnTo>
                <a:lnTo>
                  <a:pt x="45" y="22"/>
                </a:lnTo>
                <a:lnTo>
                  <a:pt x="37" y="20"/>
                </a:lnTo>
                <a:lnTo>
                  <a:pt x="26" y="20"/>
                </a:lnTo>
                <a:lnTo>
                  <a:pt x="18" y="20"/>
                </a:lnTo>
                <a:lnTo>
                  <a:pt x="12" y="24"/>
                </a:lnTo>
                <a:lnTo>
                  <a:pt x="6" y="26"/>
                </a:lnTo>
                <a:lnTo>
                  <a:pt x="0" y="32"/>
                </a:lnTo>
                <a:lnTo>
                  <a:pt x="0" y="26"/>
                </a:lnTo>
                <a:lnTo>
                  <a:pt x="6" y="24"/>
                </a:lnTo>
                <a:lnTo>
                  <a:pt x="0" y="24"/>
                </a:lnTo>
                <a:lnTo>
                  <a:pt x="6" y="20"/>
                </a:lnTo>
                <a:lnTo>
                  <a:pt x="6" y="14"/>
                </a:lnTo>
                <a:lnTo>
                  <a:pt x="8" y="14"/>
                </a:lnTo>
                <a:lnTo>
                  <a:pt x="8" y="10"/>
                </a:lnTo>
                <a:lnTo>
                  <a:pt x="2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63" name="Freeform 64"/>
          <p:cNvSpPr>
            <a:spLocks/>
          </p:cNvSpPr>
          <p:nvPr/>
        </p:nvSpPr>
        <p:spPr bwMode="auto">
          <a:xfrm>
            <a:off x="4674101" y="3694781"/>
            <a:ext cx="423678" cy="160470"/>
          </a:xfrm>
          <a:custGeom>
            <a:avLst/>
            <a:gdLst/>
            <a:ahLst/>
            <a:cxnLst>
              <a:cxn ang="0">
                <a:pos x="18" y="4"/>
              </a:cxn>
              <a:cxn ang="0">
                <a:pos x="33" y="14"/>
              </a:cxn>
              <a:cxn ang="0">
                <a:pos x="55" y="18"/>
              </a:cxn>
              <a:cxn ang="0">
                <a:pos x="71" y="10"/>
              </a:cxn>
              <a:cxn ang="0">
                <a:pos x="107" y="4"/>
              </a:cxn>
              <a:cxn ang="0">
                <a:pos x="111" y="4"/>
              </a:cxn>
              <a:cxn ang="0">
                <a:pos x="129" y="14"/>
              </a:cxn>
              <a:cxn ang="0">
                <a:pos x="143" y="18"/>
              </a:cxn>
              <a:cxn ang="0">
                <a:pos x="167" y="14"/>
              </a:cxn>
              <a:cxn ang="0">
                <a:pos x="193" y="8"/>
              </a:cxn>
              <a:cxn ang="0">
                <a:pos x="221" y="20"/>
              </a:cxn>
              <a:cxn ang="0">
                <a:pos x="234" y="42"/>
              </a:cxn>
              <a:cxn ang="0">
                <a:pos x="238" y="59"/>
              </a:cxn>
              <a:cxn ang="0">
                <a:pos x="242" y="77"/>
              </a:cxn>
              <a:cxn ang="0">
                <a:pos x="219" y="73"/>
              </a:cxn>
              <a:cxn ang="0">
                <a:pos x="203" y="77"/>
              </a:cxn>
              <a:cxn ang="0">
                <a:pos x="181" y="83"/>
              </a:cxn>
              <a:cxn ang="0">
                <a:pos x="153" y="83"/>
              </a:cxn>
              <a:cxn ang="0">
                <a:pos x="141" y="83"/>
              </a:cxn>
              <a:cxn ang="0">
                <a:pos x="135" y="95"/>
              </a:cxn>
              <a:cxn ang="0">
                <a:pos x="127" y="91"/>
              </a:cxn>
              <a:cxn ang="0">
                <a:pos x="123" y="89"/>
              </a:cxn>
              <a:cxn ang="0">
                <a:pos x="91" y="95"/>
              </a:cxn>
              <a:cxn ang="0">
                <a:pos x="67" y="83"/>
              </a:cxn>
              <a:cxn ang="0">
                <a:pos x="57" y="93"/>
              </a:cxn>
              <a:cxn ang="0">
                <a:pos x="39" y="89"/>
              </a:cxn>
              <a:cxn ang="0">
                <a:pos x="29" y="83"/>
              </a:cxn>
              <a:cxn ang="0">
                <a:pos x="20" y="89"/>
              </a:cxn>
              <a:cxn ang="0">
                <a:pos x="18" y="81"/>
              </a:cxn>
              <a:cxn ang="0">
                <a:pos x="14" y="77"/>
              </a:cxn>
              <a:cxn ang="0">
                <a:pos x="10" y="65"/>
              </a:cxn>
              <a:cxn ang="0">
                <a:pos x="2" y="57"/>
              </a:cxn>
              <a:cxn ang="0">
                <a:pos x="14" y="59"/>
              </a:cxn>
              <a:cxn ang="0">
                <a:pos x="10" y="51"/>
              </a:cxn>
              <a:cxn ang="0">
                <a:pos x="0" y="44"/>
              </a:cxn>
              <a:cxn ang="0">
                <a:pos x="12" y="30"/>
              </a:cxn>
              <a:cxn ang="0">
                <a:pos x="22" y="24"/>
              </a:cxn>
              <a:cxn ang="0">
                <a:pos x="33" y="24"/>
              </a:cxn>
              <a:cxn ang="0">
                <a:pos x="26" y="20"/>
              </a:cxn>
              <a:cxn ang="0">
                <a:pos x="6" y="26"/>
              </a:cxn>
              <a:cxn ang="0">
                <a:pos x="6" y="24"/>
              </a:cxn>
              <a:cxn ang="0">
                <a:pos x="6" y="14"/>
              </a:cxn>
              <a:cxn ang="0">
                <a:pos x="2" y="6"/>
              </a:cxn>
            </a:cxnLst>
            <a:rect l="0" t="0" r="r" b="b"/>
            <a:pathLst>
              <a:path w="242" h="97">
                <a:moveTo>
                  <a:pt x="2" y="6"/>
                </a:moveTo>
                <a:lnTo>
                  <a:pt x="14" y="0"/>
                </a:lnTo>
                <a:lnTo>
                  <a:pt x="18" y="4"/>
                </a:lnTo>
                <a:lnTo>
                  <a:pt x="22" y="4"/>
                </a:lnTo>
                <a:lnTo>
                  <a:pt x="22" y="8"/>
                </a:lnTo>
                <a:lnTo>
                  <a:pt x="33" y="14"/>
                </a:lnTo>
                <a:lnTo>
                  <a:pt x="47" y="14"/>
                </a:lnTo>
                <a:lnTo>
                  <a:pt x="49" y="14"/>
                </a:lnTo>
                <a:lnTo>
                  <a:pt x="55" y="18"/>
                </a:lnTo>
                <a:lnTo>
                  <a:pt x="65" y="18"/>
                </a:lnTo>
                <a:lnTo>
                  <a:pt x="67" y="14"/>
                </a:lnTo>
                <a:lnTo>
                  <a:pt x="71" y="10"/>
                </a:lnTo>
                <a:lnTo>
                  <a:pt x="81" y="6"/>
                </a:lnTo>
                <a:lnTo>
                  <a:pt x="91" y="4"/>
                </a:lnTo>
                <a:lnTo>
                  <a:pt x="107" y="4"/>
                </a:lnTo>
                <a:lnTo>
                  <a:pt x="107" y="0"/>
                </a:lnTo>
                <a:lnTo>
                  <a:pt x="109" y="0"/>
                </a:lnTo>
                <a:lnTo>
                  <a:pt x="111" y="4"/>
                </a:lnTo>
                <a:lnTo>
                  <a:pt x="117" y="6"/>
                </a:lnTo>
                <a:lnTo>
                  <a:pt x="123" y="6"/>
                </a:lnTo>
                <a:lnTo>
                  <a:pt x="129" y="14"/>
                </a:lnTo>
                <a:lnTo>
                  <a:pt x="131" y="10"/>
                </a:lnTo>
                <a:lnTo>
                  <a:pt x="133" y="14"/>
                </a:lnTo>
                <a:lnTo>
                  <a:pt x="143" y="18"/>
                </a:lnTo>
                <a:lnTo>
                  <a:pt x="145" y="14"/>
                </a:lnTo>
                <a:lnTo>
                  <a:pt x="153" y="18"/>
                </a:lnTo>
                <a:lnTo>
                  <a:pt x="167" y="14"/>
                </a:lnTo>
                <a:lnTo>
                  <a:pt x="171" y="18"/>
                </a:lnTo>
                <a:lnTo>
                  <a:pt x="183" y="14"/>
                </a:lnTo>
                <a:lnTo>
                  <a:pt x="193" y="8"/>
                </a:lnTo>
                <a:lnTo>
                  <a:pt x="213" y="6"/>
                </a:lnTo>
                <a:lnTo>
                  <a:pt x="221" y="14"/>
                </a:lnTo>
                <a:lnTo>
                  <a:pt x="221" y="20"/>
                </a:lnTo>
                <a:lnTo>
                  <a:pt x="223" y="32"/>
                </a:lnTo>
                <a:lnTo>
                  <a:pt x="234" y="36"/>
                </a:lnTo>
                <a:lnTo>
                  <a:pt x="234" y="42"/>
                </a:lnTo>
                <a:lnTo>
                  <a:pt x="230" y="42"/>
                </a:lnTo>
                <a:lnTo>
                  <a:pt x="234" y="53"/>
                </a:lnTo>
                <a:lnTo>
                  <a:pt x="238" y="59"/>
                </a:lnTo>
                <a:lnTo>
                  <a:pt x="238" y="65"/>
                </a:lnTo>
                <a:lnTo>
                  <a:pt x="240" y="69"/>
                </a:lnTo>
                <a:lnTo>
                  <a:pt x="242" y="77"/>
                </a:lnTo>
                <a:lnTo>
                  <a:pt x="238" y="79"/>
                </a:lnTo>
                <a:lnTo>
                  <a:pt x="227" y="77"/>
                </a:lnTo>
                <a:lnTo>
                  <a:pt x="219" y="73"/>
                </a:lnTo>
                <a:lnTo>
                  <a:pt x="213" y="79"/>
                </a:lnTo>
                <a:lnTo>
                  <a:pt x="207" y="73"/>
                </a:lnTo>
                <a:lnTo>
                  <a:pt x="203" y="77"/>
                </a:lnTo>
                <a:lnTo>
                  <a:pt x="201" y="77"/>
                </a:lnTo>
                <a:lnTo>
                  <a:pt x="193" y="79"/>
                </a:lnTo>
                <a:lnTo>
                  <a:pt x="181" y="83"/>
                </a:lnTo>
                <a:lnTo>
                  <a:pt x="169" y="87"/>
                </a:lnTo>
                <a:lnTo>
                  <a:pt x="161" y="81"/>
                </a:lnTo>
                <a:lnTo>
                  <a:pt x="153" y="83"/>
                </a:lnTo>
                <a:lnTo>
                  <a:pt x="145" y="83"/>
                </a:lnTo>
                <a:lnTo>
                  <a:pt x="143" y="81"/>
                </a:lnTo>
                <a:lnTo>
                  <a:pt x="141" y="83"/>
                </a:lnTo>
                <a:lnTo>
                  <a:pt x="141" y="91"/>
                </a:lnTo>
                <a:lnTo>
                  <a:pt x="141" y="93"/>
                </a:lnTo>
                <a:lnTo>
                  <a:pt x="135" y="95"/>
                </a:lnTo>
                <a:lnTo>
                  <a:pt x="133" y="97"/>
                </a:lnTo>
                <a:lnTo>
                  <a:pt x="129" y="95"/>
                </a:lnTo>
                <a:lnTo>
                  <a:pt x="127" y="91"/>
                </a:lnTo>
                <a:lnTo>
                  <a:pt x="131" y="83"/>
                </a:lnTo>
                <a:lnTo>
                  <a:pt x="129" y="83"/>
                </a:lnTo>
                <a:lnTo>
                  <a:pt x="123" y="89"/>
                </a:lnTo>
                <a:lnTo>
                  <a:pt x="111" y="83"/>
                </a:lnTo>
                <a:lnTo>
                  <a:pt x="103" y="93"/>
                </a:lnTo>
                <a:lnTo>
                  <a:pt x="91" y="95"/>
                </a:lnTo>
                <a:lnTo>
                  <a:pt x="83" y="93"/>
                </a:lnTo>
                <a:lnTo>
                  <a:pt x="81" y="89"/>
                </a:lnTo>
                <a:lnTo>
                  <a:pt x="67" y="83"/>
                </a:lnTo>
                <a:lnTo>
                  <a:pt x="59" y="87"/>
                </a:lnTo>
                <a:lnTo>
                  <a:pt x="59" y="93"/>
                </a:lnTo>
                <a:lnTo>
                  <a:pt x="57" y="93"/>
                </a:lnTo>
                <a:lnTo>
                  <a:pt x="49" y="95"/>
                </a:lnTo>
                <a:lnTo>
                  <a:pt x="43" y="91"/>
                </a:lnTo>
                <a:lnTo>
                  <a:pt x="39" y="89"/>
                </a:lnTo>
                <a:lnTo>
                  <a:pt x="37" y="89"/>
                </a:lnTo>
                <a:lnTo>
                  <a:pt x="33" y="83"/>
                </a:lnTo>
                <a:lnTo>
                  <a:pt x="29" y="83"/>
                </a:lnTo>
                <a:lnTo>
                  <a:pt x="29" y="89"/>
                </a:lnTo>
                <a:lnTo>
                  <a:pt x="26" y="87"/>
                </a:lnTo>
                <a:lnTo>
                  <a:pt x="20" y="89"/>
                </a:lnTo>
                <a:lnTo>
                  <a:pt x="20" y="87"/>
                </a:lnTo>
                <a:lnTo>
                  <a:pt x="29" y="81"/>
                </a:lnTo>
                <a:lnTo>
                  <a:pt x="18" y="81"/>
                </a:lnTo>
                <a:lnTo>
                  <a:pt x="20" y="81"/>
                </a:lnTo>
                <a:lnTo>
                  <a:pt x="20" y="79"/>
                </a:lnTo>
                <a:lnTo>
                  <a:pt x="14" y="77"/>
                </a:lnTo>
                <a:lnTo>
                  <a:pt x="14" y="71"/>
                </a:lnTo>
                <a:lnTo>
                  <a:pt x="14" y="67"/>
                </a:lnTo>
                <a:lnTo>
                  <a:pt x="10" y="65"/>
                </a:lnTo>
                <a:lnTo>
                  <a:pt x="2" y="61"/>
                </a:lnTo>
                <a:lnTo>
                  <a:pt x="6" y="59"/>
                </a:lnTo>
                <a:lnTo>
                  <a:pt x="2" y="57"/>
                </a:lnTo>
                <a:lnTo>
                  <a:pt x="6" y="57"/>
                </a:lnTo>
                <a:lnTo>
                  <a:pt x="8" y="59"/>
                </a:lnTo>
                <a:lnTo>
                  <a:pt x="14" y="59"/>
                </a:lnTo>
                <a:lnTo>
                  <a:pt x="10" y="57"/>
                </a:lnTo>
                <a:lnTo>
                  <a:pt x="12" y="53"/>
                </a:lnTo>
                <a:lnTo>
                  <a:pt x="10" y="51"/>
                </a:lnTo>
                <a:lnTo>
                  <a:pt x="8" y="46"/>
                </a:lnTo>
                <a:lnTo>
                  <a:pt x="10" y="42"/>
                </a:lnTo>
                <a:lnTo>
                  <a:pt x="0" y="44"/>
                </a:lnTo>
                <a:lnTo>
                  <a:pt x="0" y="36"/>
                </a:lnTo>
                <a:lnTo>
                  <a:pt x="8" y="30"/>
                </a:lnTo>
                <a:lnTo>
                  <a:pt x="12" y="30"/>
                </a:lnTo>
                <a:lnTo>
                  <a:pt x="20" y="30"/>
                </a:lnTo>
                <a:lnTo>
                  <a:pt x="20" y="26"/>
                </a:lnTo>
                <a:lnTo>
                  <a:pt x="22" y="24"/>
                </a:lnTo>
                <a:lnTo>
                  <a:pt x="24" y="30"/>
                </a:lnTo>
                <a:lnTo>
                  <a:pt x="35" y="30"/>
                </a:lnTo>
                <a:lnTo>
                  <a:pt x="33" y="24"/>
                </a:lnTo>
                <a:lnTo>
                  <a:pt x="45" y="22"/>
                </a:lnTo>
                <a:lnTo>
                  <a:pt x="37" y="20"/>
                </a:lnTo>
                <a:lnTo>
                  <a:pt x="26" y="20"/>
                </a:lnTo>
                <a:lnTo>
                  <a:pt x="18" y="20"/>
                </a:lnTo>
                <a:lnTo>
                  <a:pt x="12" y="24"/>
                </a:lnTo>
                <a:lnTo>
                  <a:pt x="6" y="26"/>
                </a:lnTo>
                <a:lnTo>
                  <a:pt x="0" y="32"/>
                </a:lnTo>
                <a:lnTo>
                  <a:pt x="0" y="26"/>
                </a:lnTo>
                <a:lnTo>
                  <a:pt x="6" y="24"/>
                </a:lnTo>
                <a:lnTo>
                  <a:pt x="0" y="24"/>
                </a:lnTo>
                <a:lnTo>
                  <a:pt x="6" y="20"/>
                </a:lnTo>
                <a:lnTo>
                  <a:pt x="6" y="14"/>
                </a:lnTo>
                <a:lnTo>
                  <a:pt x="8" y="14"/>
                </a:lnTo>
                <a:lnTo>
                  <a:pt x="8" y="10"/>
                </a:lnTo>
                <a:lnTo>
                  <a:pt x="2" y="6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64" name="Freeform 65"/>
          <p:cNvSpPr>
            <a:spLocks/>
          </p:cNvSpPr>
          <p:nvPr/>
        </p:nvSpPr>
        <p:spPr bwMode="auto">
          <a:xfrm>
            <a:off x="4450007" y="3519421"/>
            <a:ext cx="136558" cy="82717"/>
          </a:xfrm>
          <a:custGeom>
            <a:avLst/>
            <a:gdLst/>
            <a:ahLst/>
            <a:cxnLst>
              <a:cxn ang="0">
                <a:pos x="72" y="2"/>
              </a:cxn>
              <a:cxn ang="0">
                <a:pos x="78" y="8"/>
              </a:cxn>
              <a:cxn ang="0">
                <a:pos x="78" y="10"/>
              </a:cxn>
              <a:cxn ang="0">
                <a:pos x="74" y="14"/>
              </a:cxn>
              <a:cxn ang="0">
                <a:pos x="68" y="18"/>
              </a:cxn>
              <a:cxn ang="0">
                <a:pos x="66" y="28"/>
              </a:cxn>
              <a:cxn ang="0">
                <a:pos x="62" y="32"/>
              </a:cxn>
              <a:cxn ang="0">
                <a:pos x="62" y="36"/>
              </a:cxn>
              <a:cxn ang="0">
                <a:pos x="56" y="40"/>
              </a:cxn>
              <a:cxn ang="0">
                <a:pos x="56" y="42"/>
              </a:cxn>
              <a:cxn ang="0">
                <a:pos x="52" y="40"/>
              </a:cxn>
              <a:cxn ang="0">
                <a:pos x="42" y="40"/>
              </a:cxn>
              <a:cxn ang="0">
                <a:pos x="40" y="42"/>
              </a:cxn>
              <a:cxn ang="0">
                <a:pos x="30" y="44"/>
              </a:cxn>
              <a:cxn ang="0">
                <a:pos x="26" y="46"/>
              </a:cxn>
              <a:cxn ang="0">
                <a:pos x="26" y="50"/>
              </a:cxn>
              <a:cxn ang="0">
                <a:pos x="14" y="46"/>
              </a:cxn>
              <a:cxn ang="0">
                <a:pos x="6" y="42"/>
              </a:cxn>
              <a:cxn ang="0">
                <a:pos x="6" y="40"/>
              </a:cxn>
              <a:cxn ang="0">
                <a:pos x="6" y="36"/>
              </a:cxn>
              <a:cxn ang="0">
                <a:pos x="2" y="32"/>
              </a:cxn>
              <a:cxn ang="0">
                <a:pos x="2" y="28"/>
              </a:cxn>
              <a:cxn ang="0">
                <a:pos x="2" y="18"/>
              </a:cxn>
              <a:cxn ang="0">
                <a:pos x="0" y="16"/>
              </a:cxn>
              <a:cxn ang="0">
                <a:pos x="2" y="14"/>
              </a:cxn>
              <a:cxn ang="0">
                <a:pos x="6" y="14"/>
              </a:cxn>
              <a:cxn ang="0">
                <a:pos x="8" y="14"/>
              </a:cxn>
              <a:cxn ang="0">
                <a:pos x="8" y="10"/>
              </a:cxn>
              <a:cxn ang="0">
                <a:pos x="14" y="14"/>
              </a:cxn>
              <a:cxn ang="0">
                <a:pos x="24" y="14"/>
              </a:cxn>
              <a:cxn ang="0">
                <a:pos x="30" y="10"/>
              </a:cxn>
              <a:cxn ang="0">
                <a:pos x="40" y="6"/>
              </a:cxn>
              <a:cxn ang="0">
                <a:pos x="42" y="4"/>
              </a:cxn>
              <a:cxn ang="0">
                <a:pos x="52" y="0"/>
              </a:cxn>
              <a:cxn ang="0">
                <a:pos x="56" y="2"/>
              </a:cxn>
              <a:cxn ang="0">
                <a:pos x="62" y="0"/>
              </a:cxn>
              <a:cxn ang="0">
                <a:pos x="66" y="2"/>
              </a:cxn>
              <a:cxn ang="0">
                <a:pos x="72" y="2"/>
              </a:cxn>
            </a:cxnLst>
            <a:rect l="0" t="0" r="r" b="b"/>
            <a:pathLst>
              <a:path w="78" h="50">
                <a:moveTo>
                  <a:pt x="72" y="2"/>
                </a:moveTo>
                <a:lnTo>
                  <a:pt x="78" y="8"/>
                </a:lnTo>
                <a:lnTo>
                  <a:pt x="78" y="10"/>
                </a:lnTo>
                <a:lnTo>
                  <a:pt x="74" y="14"/>
                </a:lnTo>
                <a:lnTo>
                  <a:pt x="68" y="18"/>
                </a:lnTo>
                <a:lnTo>
                  <a:pt x="66" y="28"/>
                </a:lnTo>
                <a:lnTo>
                  <a:pt x="62" y="32"/>
                </a:lnTo>
                <a:lnTo>
                  <a:pt x="62" y="36"/>
                </a:lnTo>
                <a:lnTo>
                  <a:pt x="56" y="40"/>
                </a:lnTo>
                <a:lnTo>
                  <a:pt x="56" y="42"/>
                </a:lnTo>
                <a:lnTo>
                  <a:pt x="52" y="40"/>
                </a:lnTo>
                <a:lnTo>
                  <a:pt x="42" y="40"/>
                </a:lnTo>
                <a:lnTo>
                  <a:pt x="40" y="42"/>
                </a:lnTo>
                <a:lnTo>
                  <a:pt x="30" y="44"/>
                </a:lnTo>
                <a:lnTo>
                  <a:pt x="26" y="46"/>
                </a:lnTo>
                <a:lnTo>
                  <a:pt x="26" y="50"/>
                </a:lnTo>
                <a:lnTo>
                  <a:pt x="14" y="46"/>
                </a:lnTo>
                <a:lnTo>
                  <a:pt x="6" y="42"/>
                </a:lnTo>
                <a:lnTo>
                  <a:pt x="6" y="40"/>
                </a:lnTo>
                <a:lnTo>
                  <a:pt x="6" y="36"/>
                </a:lnTo>
                <a:lnTo>
                  <a:pt x="2" y="32"/>
                </a:lnTo>
                <a:lnTo>
                  <a:pt x="2" y="28"/>
                </a:lnTo>
                <a:lnTo>
                  <a:pt x="2" y="18"/>
                </a:lnTo>
                <a:lnTo>
                  <a:pt x="0" y="16"/>
                </a:lnTo>
                <a:lnTo>
                  <a:pt x="2" y="14"/>
                </a:lnTo>
                <a:lnTo>
                  <a:pt x="6" y="14"/>
                </a:lnTo>
                <a:lnTo>
                  <a:pt x="8" y="14"/>
                </a:lnTo>
                <a:lnTo>
                  <a:pt x="8" y="10"/>
                </a:lnTo>
                <a:lnTo>
                  <a:pt x="14" y="14"/>
                </a:lnTo>
                <a:lnTo>
                  <a:pt x="24" y="14"/>
                </a:lnTo>
                <a:lnTo>
                  <a:pt x="30" y="10"/>
                </a:lnTo>
                <a:lnTo>
                  <a:pt x="40" y="6"/>
                </a:lnTo>
                <a:lnTo>
                  <a:pt x="42" y="4"/>
                </a:lnTo>
                <a:lnTo>
                  <a:pt x="52" y="0"/>
                </a:lnTo>
                <a:lnTo>
                  <a:pt x="56" y="2"/>
                </a:lnTo>
                <a:lnTo>
                  <a:pt x="62" y="0"/>
                </a:lnTo>
                <a:lnTo>
                  <a:pt x="66" y="2"/>
                </a:lnTo>
                <a:lnTo>
                  <a:pt x="72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65" name="Freeform 66"/>
          <p:cNvSpPr>
            <a:spLocks/>
          </p:cNvSpPr>
          <p:nvPr/>
        </p:nvSpPr>
        <p:spPr bwMode="auto">
          <a:xfrm>
            <a:off x="4450007" y="3519421"/>
            <a:ext cx="136558" cy="82717"/>
          </a:xfrm>
          <a:custGeom>
            <a:avLst/>
            <a:gdLst/>
            <a:ahLst/>
            <a:cxnLst>
              <a:cxn ang="0">
                <a:pos x="72" y="2"/>
              </a:cxn>
              <a:cxn ang="0">
                <a:pos x="78" y="8"/>
              </a:cxn>
              <a:cxn ang="0">
                <a:pos x="78" y="10"/>
              </a:cxn>
              <a:cxn ang="0">
                <a:pos x="74" y="14"/>
              </a:cxn>
              <a:cxn ang="0">
                <a:pos x="68" y="18"/>
              </a:cxn>
              <a:cxn ang="0">
                <a:pos x="66" y="28"/>
              </a:cxn>
              <a:cxn ang="0">
                <a:pos x="62" y="32"/>
              </a:cxn>
              <a:cxn ang="0">
                <a:pos x="62" y="36"/>
              </a:cxn>
              <a:cxn ang="0">
                <a:pos x="56" y="40"/>
              </a:cxn>
              <a:cxn ang="0">
                <a:pos x="56" y="42"/>
              </a:cxn>
              <a:cxn ang="0">
                <a:pos x="52" y="40"/>
              </a:cxn>
              <a:cxn ang="0">
                <a:pos x="42" y="40"/>
              </a:cxn>
              <a:cxn ang="0">
                <a:pos x="40" y="42"/>
              </a:cxn>
              <a:cxn ang="0">
                <a:pos x="30" y="44"/>
              </a:cxn>
              <a:cxn ang="0">
                <a:pos x="26" y="46"/>
              </a:cxn>
              <a:cxn ang="0">
                <a:pos x="26" y="50"/>
              </a:cxn>
              <a:cxn ang="0">
                <a:pos x="14" y="46"/>
              </a:cxn>
              <a:cxn ang="0">
                <a:pos x="6" y="42"/>
              </a:cxn>
              <a:cxn ang="0">
                <a:pos x="6" y="40"/>
              </a:cxn>
              <a:cxn ang="0">
                <a:pos x="6" y="36"/>
              </a:cxn>
              <a:cxn ang="0">
                <a:pos x="2" y="32"/>
              </a:cxn>
              <a:cxn ang="0">
                <a:pos x="2" y="28"/>
              </a:cxn>
              <a:cxn ang="0">
                <a:pos x="2" y="18"/>
              </a:cxn>
              <a:cxn ang="0">
                <a:pos x="0" y="16"/>
              </a:cxn>
              <a:cxn ang="0">
                <a:pos x="2" y="14"/>
              </a:cxn>
              <a:cxn ang="0">
                <a:pos x="6" y="14"/>
              </a:cxn>
              <a:cxn ang="0">
                <a:pos x="8" y="14"/>
              </a:cxn>
              <a:cxn ang="0">
                <a:pos x="8" y="10"/>
              </a:cxn>
              <a:cxn ang="0">
                <a:pos x="14" y="14"/>
              </a:cxn>
              <a:cxn ang="0">
                <a:pos x="24" y="14"/>
              </a:cxn>
              <a:cxn ang="0">
                <a:pos x="30" y="10"/>
              </a:cxn>
              <a:cxn ang="0">
                <a:pos x="40" y="6"/>
              </a:cxn>
              <a:cxn ang="0">
                <a:pos x="42" y="4"/>
              </a:cxn>
              <a:cxn ang="0">
                <a:pos x="52" y="0"/>
              </a:cxn>
              <a:cxn ang="0">
                <a:pos x="56" y="2"/>
              </a:cxn>
              <a:cxn ang="0">
                <a:pos x="62" y="0"/>
              </a:cxn>
              <a:cxn ang="0">
                <a:pos x="66" y="2"/>
              </a:cxn>
              <a:cxn ang="0">
                <a:pos x="72" y="2"/>
              </a:cxn>
            </a:cxnLst>
            <a:rect l="0" t="0" r="r" b="b"/>
            <a:pathLst>
              <a:path w="78" h="50">
                <a:moveTo>
                  <a:pt x="72" y="2"/>
                </a:moveTo>
                <a:lnTo>
                  <a:pt x="78" y="8"/>
                </a:lnTo>
                <a:lnTo>
                  <a:pt x="78" y="10"/>
                </a:lnTo>
                <a:lnTo>
                  <a:pt x="74" y="14"/>
                </a:lnTo>
                <a:lnTo>
                  <a:pt x="68" y="18"/>
                </a:lnTo>
                <a:lnTo>
                  <a:pt x="66" y="28"/>
                </a:lnTo>
                <a:lnTo>
                  <a:pt x="62" y="32"/>
                </a:lnTo>
                <a:lnTo>
                  <a:pt x="62" y="36"/>
                </a:lnTo>
                <a:lnTo>
                  <a:pt x="56" y="40"/>
                </a:lnTo>
                <a:lnTo>
                  <a:pt x="56" y="42"/>
                </a:lnTo>
                <a:lnTo>
                  <a:pt x="52" y="40"/>
                </a:lnTo>
                <a:lnTo>
                  <a:pt x="42" y="40"/>
                </a:lnTo>
                <a:lnTo>
                  <a:pt x="40" y="42"/>
                </a:lnTo>
                <a:lnTo>
                  <a:pt x="30" y="44"/>
                </a:lnTo>
                <a:lnTo>
                  <a:pt x="26" y="46"/>
                </a:lnTo>
                <a:lnTo>
                  <a:pt x="26" y="50"/>
                </a:lnTo>
                <a:lnTo>
                  <a:pt x="14" y="46"/>
                </a:lnTo>
                <a:lnTo>
                  <a:pt x="6" y="42"/>
                </a:lnTo>
                <a:lnTo>
                  <a:pt x="6" y="40"/>
                </a:lnTo>
                <a:lnTo>
                  <a:pt x="6" y="36"/>
                </a:lnTo>
                <a:lnTo>
                  <a:pt x="2" y="32"/>
                </a:lnTo>
                <a:lnTo>
                  <a:pt x="2" y="28"/>
                </a:lnTo>
                <a:lnTo>
                  <a:pt x="2" y="18"/>
                </a:lnTo>
                <a:lnTo>
                  <a:pt x="0" y="16"/>
                </a:lnTo>
                <a:lnTo>
                  <a:pt x="2" y="14"/>
                </a:lnTo>
                <a:lnTo>
                  <a:pt x="6" y="14"/>
                </a:lnTo>
                <a:lnTo>
                  <a:pt x="8" y="14"/>
                </a:lnTo>
                <a:lnTo>
                  <a:pt x="8" y="10"/>
                </a:lnTo>
                <a:lnTo>
                  <a:pt x="14" y="14"/>
                </a:lnTo>
                <a:lnTo>
                  <a:pt x="24" y="14"/>
                </a:lnTo>
                <a:lnTo>
                  <a:pt x="30" y="10"/>
                </a:lnTo>
                <a:lnTo>
                  <a:pt x="40" y="6"/>
                </a:lnTo>
                <a:lnTo>
                  <a:pt x="42" y="4"/>
                </a:lnTo>
                <a:lnTo>
                  <a:pt x="52" y="0"/>
                </a:lnTo>
                <a:lnTo>
                  <a:pt x="56" y="2"/>
                </a:lnTo>
                <a:lnTo>
                  <a:pt x="62" y="0"/>
                </a:lnTo>
                <a:lnTo>
                  <a:pt x="66" y="2"/>
                </a:lnTo>
                <a:lnTo>
                  <a:pt x="72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66" name="Freeform 67"/>
          <p:cNvSpPr>
            <a:spLocks/>
          </p:cNvSpPr>
          <p:nvPr/>
        </p:nvSpPr>
        <p:spPr bwMode="auto">
          <a:xfrm>
            <a:off x="4819413" y="3865178"/>
            <a:ext cx="45520" cy="26469"/>
          </a:xfrm>
          <a:custGeom>
            <a:avLst/>
            <a:gdLst/>
            <a:ahLst/>
            <a:cxnLst>
              <a:cxn ang="0">
                <a:pos x="10" y="16"/>
              </a:cxn>
              <a:cxn ang="0">
                <a:pos x="2" y="14"/>
              </a:cxn>
              <a:cxn ang="0">
                <a:pos x="0" y="12"/>
              </a:cxn>
              <a:cxn ang="0">
                <a:pos x="2" y="10"/>
              </a:cxn>
              <a:cxn ang="0">
                <a:pos x="4" y="6"/>
              </a:cxn>
              <a:cxn ang="0">
                <a:pos x="8" y="6"/>
              </a:cxn>
              <a:cxn ang="0">
                <a:pos x="10" y="4"/>
              </a:cxn>
              <a:cxn ang="0">
                <a:pos x="14" y="4"/>
              </a:cxn>
              <a:cxn ang="0">
                <a:pos x="26" y="0"/>
              </a:cxn>
              <a:cxn ang="0">
                <a:pos x="22" y="6"/>
              </a:cxn>
              <a:cxn ang="0">
                <a:pos x="24" y="12"/>
              </a:cxn>
              <a:cxn ang="0">
                <a:pos x="20" y="10"/>
              </a:cxn>
              <a:cxn ang="0">
                <a:pos x="14" y="14"/>
              </a:cxn>
              <a:cxn ang="0">
                <a:pos x="10" y="14"/>
              </a:cxn>
              <a:cxn ang="0">
                <a:pos x="10" y="16"/>
              </a:cxn>
            </a:cxnLst>
            <a:rect l="0" t="0" r="r" b="b"/>
            <a:pathLst>
              <a:path w="26" h="16">
                <a:moveTo>
                  <a:pt x="10" y="16"/>
                </a:moveTo>
                <a:lnTo>
                  <a:pt x="2" y="14"/>
                </a:lnTo>
                <a:lnTo>
                  <a:pt x="0" y="12"/>
                </a:lnTo>
                <a:lnTo>
                  <a:pt x="2" y="10"/>
                </a:lnTo>
                <a:lnTo>
                  <a:pt x="4" y="6"/>
                </a:lnTo>
                <a:lnTo>
                  <a:pt x="8" y="6"/>
                </a:lnTo>
                <a:lnTo>
                  <a:pt x="10" y="4"/>
                </a:lnTo>
                <a:lnTo>
                  <a:pt x="14" y="4"/>
                </a:lnTo>
                <a:lnTo>
                  <a:pt x="26" y="0"/>
                </a:lnTo>
                <a:lnTo>
                  <a:pt x="22" y="6"/>
                </a:lnTo>
                <a:lnTo>
                  <a:pt x="24" y="12"/>
                </a:lnTo>
                <a:lnTo>
                  <a:pt x="20" y="10"/>
                </a:lnTo>
                <a:lnTo>
                  <a:pt x="14" y="14"/>
                </a:lnTo>
                <a:lnTo>
                  <a:pt x="10" y="14"/>
                </a:lnTo>
                <a:lnTo>
                  <a:pt x="10" y="16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67" name="Freeform 68"/>
          <p:cNvSpPr>
            <a:spLocks/>
          </p:cNvSpPr>
          <p:nvPr/>
        </p:nvSpPr>
        <p:spPr bwMode="auto">
          <a:xfrm>
            <a:off x="4541045" y="3704707"/>
            <a:ext cx="147062" cy="140618"/>
          </a:xfrm>
          <a:custGeom>
            <a:avLst/>
            <a:gdLst/>
            <a:ahLst/>
            <a:cxnLst>
              <a:cxn ang="0">
                <a:pos x="54" y="2"/>
              </a:cxn>
              <a:cxn ang="0">
                <a:pos x="64" y="8"/>
              </a:cxn>
              <a:cxn ang="0">
                <a:pos x="76" y="8"/>
              </a:cxn>
              <a:cxn ang="0">
                <a:pos x="78" y="0"/>
              </a:cxn>
              <a:cxn ang="0">
                <a:pos x="84" y="8"/>
              </a:cxn>
              <a:cxn ang="0">
                <a:pos x="82" y="14"/>
              </a:cxn>
              <a:cxn ang="0">
                <a:pos x="74" y="18"/>
              </a:cxn>
              <a:cxn ang="0">
                <a:pos x="62" y="14"/>
              </a:cxn>
              <a:cxn ang="0">
                <a:pos x="58" y="16"/>
              </a:cxn>
              <a:cxn ang="0">
                <a:pos x="52" y="14"/>
              </a:cxn>
              <a:cxn ang="0">
                <a:pos x="46" y="18"/>
              </a:cxn>
              <a:cxn ang="0">
                <a:pos x="50" y="28"/>
              </a:cxn>
              <a:cxn ang="0">
                <a:pos x="46" y="24"/>
              </a:cxn>
              <a:cxn ang="0">
                <a:pos x="48" y="30"/>
              </a:cxn>
              <a:cxn ang="0">
                <a:pos x="34" y="24"/>
              </a:cxn>
              <a:cxn ang="0">
                <a:pos x="36" y="18"/>
              </a:cxn>
              <a:cxn ang="0">
                <a:pos x="32" y="28"/>
              </a:cxn>
              <a:cxn ang="0">
                <a:pos x="36" y="45"/>
              </a:cxn>
              <a:cxn ang="0">
                <a:pos x="38" y="49"/>
              </a:cxn>
              <a:cxn ang="0">
                <a:pos x="50" y="65"/>
              </a:cxn>
              <a:cxn ang="0">
                <a:pos x="38" y="63"/>
              </a:cxn>
              <a:cxn ang="0">
                <a:pos x="40" y="71"/>
              </a:cxn>
              <a:cxn ang="0">
                <a:pos x="40" y="77"/>
              </a:cxn>
              <a:cxn ang="0">
                <a:pos x="40" y="85"/>
              </a:cxn>
              <a:cxn ang="0">
                <a:pos x="34" y="85"/>
              </a:cxn>
              <a:cxn ang="0">
                <a:pos x="26" y="77"/>
              </a:cxn>
              <a:cxn ang="0">
                <a:pos x="24" y="81"/>
              </a:cxn>
              <a:cxn ang="0">
                <a:pos x="20" y="75"/>
              </a:cxn>
              <a:cxn ang="0">
                <a:pos x="14" y="63"/>
              </a:cxn>
              <a:cxn ang="0">
                <a:pos x="24" y="59"/>
              </a:cxn>
              <a:cxn ang="0">
                <a:pos x="38" y="59"/>
              </a:cxn>
              <a:cxn ang="0">
                <a:pos x="26" y="55"/>
              </a:cxn>
              <a:cxn ang="0">
                <a:pos x="6" y="47"/>
              </a:cxn>
              <a:cxn ang="0">
                <a:pos x="12" y="45"/>
              </a:cxn>
              <a:cxn ang="0">
                <a:pos x="0" y="38"/>
              </a:cxn>
              <a:cxn ang="0">
                <a:pos x="12" y="18"/>
              </a:cxn>
              <a:cxn ang="0">
                <a:pos x="22" y="16"/>
              </a:cxn>
              <a:cxn ang="0">
                <a:pos x="32" y="12"/>
              </a:cxn>
            </a:cxnLst>
            <a:rect l="0" t="0" r="r" b="b"/>
            <a:pathLst>
              <a:path w="84" h="85">
                <a:moveTo>
                  <a:pt x="36" y="8"/>
                </a:moveTo>
                <a:lnTo>
                  <a:pt x="54" y="2"/>
                </a:lnTo>
                <a:lnTo>
                  <a:pt x="58" y="8"/>
                </a:lnTo>
                <a:lnTo>
                  <a:pt x="64" y="8"/>
                </a:lnTo>
                <a:lnTo>
                  <a:pt x="68" y="8"/>
                </a:lnTo>
                <a:lnTo>
                  <a:pt x="76" y="8"/>
                </a:lnTo>
                <a:lnTo>
                  <a:pt x="76" y="0"/>
                </a:lnTo>
                <a:lnTo>
                  <a:pt x="78" y="0"/>
                </a:lnTo>
                <a:lnTo>
                  <a:pt x="84" y="4"/>
                </a:lnTo>
                <a:lnTo>
                  <a:pt x="84" y="8"/>
                </a:lnTo>
                <a:lnTo>
                  <a:pt x="82" y="8"/>
                </a:lnTo>
                <a:lnTo>
                  <a:pt x="82" y="14"/>
                </a:lnTo>
                <a:lnTo>
                  <a:pt x="76" y="18"/>
                </a:lnTo>
                <a:lnTo>
                  <a:pt x="74" y="18"/>
                </a:lnTo>
                <a:lnTo>
                  <a:pt x="74" y="16"/>
                </a:lnTo>
                <a:lnTo>
                  <a:pt x="62" y="14"/>
                </a:lnTo>
                <a:lnTo>
                  <a:pt x="60" y="12"/>
                </a:lnTo>
                <a:lnTo>
                  <a:pt x="58" y="16"/>
                </a:lnTo>
                <a:lnTo>
                  <a:pt x="54" y="14"/>
                </a:lnTo>
                <a:lnTo>
                  <a:pt x="52" y="14"/>
                </a:lnTo>
                <a:lnTo>
                  <a:pt x="50" y="16"/>
                </a:lnTo>
                <a:lnTo>
                  <a:pt x="46" y="18"/>
                </a:lnTo>
                <a:lnTo>
                  <a:pt x="52" y="26"/>
                </a:lnTo>
                <a:lnTo>
                  <a:pt x="50" y="28"/>
                </a:lnTo>
                <a:lnTo>
                  <a:pt x="48" y="24"/>
                </a:lnTo>
                <a:lnTo>
                  <a:pt x="46" y="24"/>
                </a:lnTo>
                <a:lnTo>
                  <a:pt x="48" y="28"/>
                </a:lnTo>
                <a:lnTo>
                  <a:pt x="48" y="30"/>
                </a:lnTo>
                <a:lnTo>
                  <a:pt x="40" y="26"/>
                </a:lnTo>
                <a:lnTo>
                  <a:pt x="34" y="24"/>
                </a:lnTo>
                <a:lnTo>
                  <a:pt x="36" y="20"/>
                </a:lnTo>
                <a:lnTo>
                  <a:pt x="36" y="18"/>
                </a:lnTo>
                <a:lnTo>
                  <a:pt x="32" y="20"/>
                </a:lnTo>
                <a:lnTo>
                  <a:pt x="32" y="28"/>
                </a:lnTo>
                <a:lnTo>
                  <a:pt x="40" y="41"/>
                </a:lnTo>
                <a:lnTo>
                  <a:pt x="36" y="45"/>
                </a:lnTo>
                <a:lnTo>
                  <a:pt x="32" y="47"/>
                </a:lnTo>
                <a:lnTo>
                  <a:pt x="38" y="49"/>
                </a:lnTo>
                <a:lnTo>
                  <a:pt x="48" y="55"/>
                </a:lnTo>
                <a:lnTo>
                  <a:pt x="50" y="65"/>
                </a:lnTo>
                <a:lnTo>
                  <a:pt x="42" y="61"/>
                </a:lnTo>
                <a:lnTo>
                  <a:pt x="38" y="63"/>
                </a:lnTo>
                <a:lnTo>
                  <a:pt x="42" y="71"/>
                </a:lnTo>
                <a:lnTo>
                  <a:pt x="40" y="71"/>
                </a:lnTo>
                <a:lnTo>
                  <a:pt x="34" y="67"/>
                </a:lnTo>
                <a:lnTo>
                  <a:pt x="40" y="77"/>
                </a:lnTo>
                <a:lnTo>
                  <a:pt x="40" y="83"/>
                </a:lnTo>
                <a:lnTo>
                  <a:pt x="40" y="85"/>
                </a:lnTo>
                <a:lnTo>
                  <a:pt x="34" y="81"/>
                </a:lnTo>
                <a:lnTo>
                  <a:pt x="34" y="85"/>
                </a:lnTo>
                <a:lnTo>
                  <a:pt x="32" y="85"/>
                </a:lnTo>
                <a:lnTo>
                  <a:pt x="26" y="77"/>
                </a:lnTo>
                <a:lnTo>
                  <a:pt x="24" y="77"/>
                </a:lnTo>
                <a:lnTo>
                  <a:pt x="24" y="81"/>
                </a:lnTo>
                <a:lnTo>
                  <a:pt x="22" y="81"/>
                </a:lnTo>
                <a:lnTo>
                  <a:pt x="20" y="75"/>
                </a:lnTo>
                <a:lnTo>
                  <a:pt x="22" y="67"/>
                </a:lnTo>
                <a:lnTo>
                  <a:pt x="14" y="63"/>
                </a:lnTo>
                <a:lnTo>
                  <a:pt x="16" y="59"/>
                </a:lnTo>
                <a:lnTo>
                  <a:pt x="24" y="59"/>
                </a:lnTo>
                <a:lnTo>
                  <a:pt x="36" y="61"/>
                </a:lnTo>
                <a:lnTo>
                  <a:pt x="38" y="59"/>
                </a:lnTo>
                <a:lnTo>
                  <a:pt x="32" y="55"/>
                </a:lnTo>
                <a:lnTo>
                  <a:pt x="26" y="55"/>
                </a:lnTo>
                <a:lnTo>
                  <a:pt x="14" y="55"/>
                </a:lnTo>
                <a:lnTo>
                  <a:pt x="6" y="47"/>
                </a:lnTo>
                <a:lnTo>
                  <a:pt x="12" y="47"/>
                </a:lnTo>
                <a:lnTo>
                  <a:pt x="12" y="45"/>
                </a:lnTo>
                <a:lnTo>
                  <a:pt x="6" y="45"/>
                </a:lnTo>
                <a:lnTo>
                  <a:pt x="0" y="38"/>
                </a:lnTo>
                <a:lnTo>
                  <a:pt x="4" y="34"/>
                </a:lnTo>
                <a:lnTo>
                  <a:pt x="12" y="18"/>
                </a:lnTo>
                <a:lnTo>
                  <a:pt x="14" y="14"/>
                </a:lnTo>
                <a:lnTo>
                  <a:pt x="22" y="16"/>
                </a:lnTo>
                <a:lnTo>
                  <a:pt x="24" y="8"/>
                </a:lnTo>
                <a:lnTo>
                  <a:pt x="32" y="12"/>
                </a:lnTo>
                <a:lnTo>
                  <a:pt x="36" y="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68" name="Freeform 69"/>
          <p:cNvSpPr>
            <a:spLocks/>
          </p:cNvSpPr>
          <p:nvPr/>
        </p:nvSpPr>
        <p:spPr bwMode="auto">
          <a:xfrm>
            <a:off x="4541045" y="3704707"/>
            <a:ext cx="147062" cy="140618"/>
          </a:xfrm>
          <a:custGeom>
            <a:avLst/>
            <a:gdLst/>
            <a:ahLst/>
            <a:cxnLst>
              <a:cxn ang="0">
                <a:pos x="54" y="2"/>
              </a:cxn>
              <a:cxn ang="0">
                <a:pos x="64" y="8"/>
              </a:cxn>
              <a:cxn ang="0">
                <a:pos x="76" y="8"/>
              </a:cxn>
              <a:cxn ang="0">
                <a:pos x="78" y="0"/>
              </a:cxn>
              <a:cxn ang="0">
                <a:pos x="84" y="8"/>
              </a:cxn>
              <a:cxn ang="0">
                <a:pos x="82" y="14"/>
              </a:cxn>
              <a:cxn ang="0">
                <a:pos x="74" y="18"/>
              </a:cxn>
              <a:cxn ang="0">
                <a:pos x="62" y="14"/>
              </a:cxn>
              <a:cxn ang="0">
                <a:pos x="58" y="16"/>
              </a:cxn>
              <a:cxn ang="0">
                <a:pos x="52" y="14"/>
              </a:cxn>
              <a:cxn ang="0">
                <a:pos x="46" y="18"/>
              </a:cxn>
              <a:cxn ang="0">
                <a:pos x="50" y="28"/>
              </a:cxn>
              <a:cxn ang="0">
                <a:pos x="46" y="24"/>
              </a:cxn>
              <a:cxn ang="0">
                <a:pos x="48" y="30"/>
              </a:cxn>
              <a:cxn ang="0">
                <a:pos x="34" y="24"/>
              </a:cxn>
              <a:cxn ang="0">
                <a:pos x="36" y="18"/>
              </a:cxn>
              <a:cxn ang="0">
                <a:pos x="32" y="28"/>
              </a:cxn>
              <a:cxn ang="0">
                <a:pos x="36" y="45"/>
              </a:cxn>
              <a:cxn ang="0">
                <a:pos x="38" y="49"/>
              </a:cxn>
              <a:cxn ang="0">
                <a:pos x="50" y="65"/>
              </a:cxn>
              <a:cxn ang="0">
                <a:pos x="38" y="63"/>
              </a:cxn>
              <a:cxn ang="0">
                <a:pos x="40" y="71"/>
              </a:cxn>
              <a:cxn ang="0">
                <a:pos x="40" y="77"/>
              </a:cxn>
              <a:cxn ang="0">
                <a:pos x="40" y="85"/>
              </a:cxn>
              <a:cxn ang="0">
                <a:pos x="34" y="85"/>
              </a:cxn>
              <a:cxn ang="0">
                <a:pos x="26" y="77"/>
              </a:cxn>
              <a:cxn ang="0">
                <a:pos x="24" y="81"/>
              </a:cxn>
              <a:cxn ang="0">
                <a:pos x="20" y="75"/>
              </a:cxn>
              <a:cxn ang="0">
                <a:pos x="14" y="63"/>
              </a:cxn>
              <a:cxn ang="0">
                <a:pos x="24" y="59"/>
              </a:cxn>
              <a:cxn ang="0">
                <a:pos x="38" y="59"/>
              </a:cxn>
              <a:cxn ang="0">
                <a:pos x="26" y="55"/>
              </a:cxn>
              <a:cxn ang="0">
                <a:pos x="6" y="47"/>
              </a:cxn>
              <a:cxn ang="0">
                <a:pos x="12" y="45"/>
              </a:cxn>
              <a:cxn ang="0">
                <a:pos x="0" y="38"/>
              </a:cxn>
              <a:cxn ang="0">
                <a:pos x="12" y="18"/>
              </a:cxn>
              <a:cxn ang="0">
                <a:pos x="22" y="16"/>
              </a:cxn>
              <a:cxn ang="0">
                <a:pos x="32" y="12"/>
              </a:cxn>
            </a:cxnLst>
            <a:rect l="0" t="0" r="r" b="b"/>
            <a:pathLst>
              <a:path w="84" h="85">
                <a:moveTo>
                  <a:pt x="36" y="8"/>
                </a:moveTo>
                <a:lnTo>
                  <a:pt x="54" y="2"/>
                </a:lnTo>
                <a:lnTo>
                  <a:pt x="58" y="8"/>
                </a:lnTo>
                <a:lnTo>
                  <a:pt x="64" y="8"/>
                </a:lnTo>
                <a:lnTo>
                  <a:pt x="68" y="8"/>
                </a:lnTo>
                <a:lnTo>
                  <a:pt x="76" y="8"/>
                </a:lnTo>
                <a:lnTo>
                  <a:pt x="76" y="0"/>
                </a:lnTo>
                <a:lnTo>
                  <a:pt x="78" y="0"/>
                </a:lnTo>
                <a:lnTo>
                  <a:pt x="84" y="4"/>
                </a:lnTo>
                <a:lnTo>
                  <a:pt x="84" y="8"/>
                </a:lnTo>
                <a:lnTo>
                  <a:pt x="82" y="8"/>
                </a:lnTo>
                <a:lnTo>
                  <a:pt x="82" y="14"/>
                </a:lnTo>
                <a:lnTo>
                  <a:pt x="76" y="18"/>
                </a:lnTo>
                <a:lnTo>
                  <a:pt x="74" y="18"/>
                </a:lnTo>
                <a:lnTo>
                  <a:pt x="74" y="16"/>
                </a:lnTo>
                <a:lnTo>
                  <a:pt x="62" y="14"/>
                </a:lnTo>
                <a:lnTo>
                  <a:pt x="60" y="12"/>
                </a:lnTo>
                <a:lnTo>
                  <a:pt x="58" y="16"/>
                </a:lnTo>
                <a:lnTo>
                  <a:pt x="54" y="14"/>
                </a:lnTo>
                <a:lnTo>
                  <a:pt x="52" y="14"/>
                </a:lnTo>
                <a:lnTo>
                  <a:pt x="50" y="16"/>
                </a:lnTo>
                <a:lnTo>
                  <a:pt x="46" y="18"/>
                </a:lnTo>
                <a:lnTo>
                  <a:pt x="52" y="26"/>
                </a:lnTo>
                <a:lnTo>
                  <a:pt x="50" y="28"/>
                </a:lnTo>
                <a:lnTo>
                  <a:pt x="48" y="24"/>
                </a:lnTo>
                <a:lnTo>
                  <a:pt x="46" y="24"/>
                </a:lnTo>
                <a:lnTo>
                  <a:pt x="48" y="28"/>
                </a:lnTo>
                <a:lnTo>
                  <a:pt x="48" y="30"/>
                </a:lnTo>
                <a:lnTo>
                  <a:pt x="40" y="26"/>
                </a:lnTo>
                <a:lnTo>
                  <a:pt x="34" y="24"/>
                </a:lnTo>
                <a:lnTo>
                  <a:pt x="36" y="20"/>
                </a:lnTo>
                <a:lnTo>
                  <a:pt x="36" y="18"/>
                </a:lnTo>
                <a:lnTo>
                  <a:pt x="32" y="20"/>
                </a:lnTo>
                <a:lnTo>
                  <a:pt x="32" y="28"/>
                </a:lnTo>
                <a:lnTo>
                  <a:pt x="40" y="41"/>
                </a:lnTo>
                <a:lnTo>
                  <a:pt x="36" y="45"/>
                </a:lnTo>
                <a:lnTo>
                  <a:pt x="32" y="47"/>
                </a:lnTo>
                <a:lnTo>
                  <a:pt x="38" y="49"/>
                </a:lnTo>
                <a:lnTo>
                  <a:pt x="48" y="55"/>
                </a:lnTo>
                <a:lnTo>
                  <a:pt x="50" y="65"/>
                </a:lnTo>
                <a:lnTo>
                  <a:pt x="42" y="61"/>
                </a:lnTo>
                <a:lnTo>
                  <a:pt x="38" y="63"/>
                </a:lnTo>
                <a:lnTo>
                  <a:pt x="42" y="71"/>
                </a:lnTo>
                <a:lnTo>
                  <a:pt x="40" y="71"/>
                </a:lnTo>
                <a:lnTo>
                  <a:pt x="34" y="67"/>
                </a:lnTo>
                <a:lnTo>
                  <a:pt x="40" y="77"/>
                </a:lnTo>
                <a:lnTo>
                  <a:pt x="40" y="83"/>
                </a:lnTo>
                <a:lnTo>
                  <a:pt x="40" y="85"/>
                </a:lnTo>
                <a:lnTo>
                  <a:pt x="34" y="81"/>
                </a:lnTo>
                <a:lnTo>
                  <a:pt x="34" y="85"/>
                </a:lnTo>
                <a:lnTo>
                  <a:pt x="32" y="85"/>
                </a:lnTo>
                <a:lnTo>
                  <a:pt x="26" y="77"/>
                </a:lnTo>
                <a:lnTo>
                  <a:pt x="24" y="77"/>
                </a:lnTo>
                <a:lnTo>
                  <a:pt x="24" y="81"/>
                </a:lnTo>
                <a:lnTo>
                  <a:pt x="22" y="81"/>
                </a:lnTo>
                <a:lnTo>
                  <a:pt x="20" y="75"/>
                </a:lnTo>
                <a:lnTo>
                  <a:pt x="22" y="67"/>
                </a:lnTo>
                <a:lnTo>
                  <a:pt x="14" y="63"/>
                </a:lnTo>
                <a:lnTo>
                  <a:pt x="16" y="59"/>
                </a:lnTo>
                <a:lnTo>
                  <a:pt x="24" y="59"/>
                </a:lnTo>
                <a:lnTo>
                  <a:pt x="36" y="61"/>
                </a:lnTo>
                <a:lnTo>
                  <a:pt x="38" y="59"/>
                </a:lnTo>
                <a:lnTo>
                  <a:pt x="32" y="55"/>
                </a:lnTo>
                <a:lnTo>
                  <a:pt x="26" y="55"/>
                </a:lnTo>
                <a:lnTo>
                  <a:pt x="14" y="55"/>
                </a:lnTo>
                <a:lnTo>
                  <a:pt x="6" y="47"/>
                </a:lnTo>
                <a:lnTo>
                  <a:pt x="12" y="47"/>
                </a:lnTo>
                <a:lnTo>
                  <a:pt x="12" y="45"/>
                </a:lnTo>
                <a:lnTo>
                  <a:pt x="6" y="45"/>
                </a:lnTo>
                <a:lnTo>
                  <a:pt x="0" y="38"/>
                </a:lnTo>
                <a:lnTo>
                  <a:pt x="4" y="34"/>
                </a:lnTo>
                <a:lnTo>
                  <a:pt x="12" y="18"/>
                </a:lnTo>
                <a:lnTo>
                  <a:pt x="14" y="14"/>
                </a:lnTo>
                <a:lnTo>
                  <a:pt x="22" y="16"/>
                </a:lnTo>
                <a:lnTo>
                  <a:pt x="24" y="8"/>
                </a:lnTo>
                <a:lnTo>
                  <a:pt x="32" y="12"/>
                </a:lnTo>
                <a:lnTo>
                  <a:pt x="36" y="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69" name="Freeform 70"/>
          <p:cNvSpPr>
            <a:spLocks/>
          </p:cNvSpPr>
          <p:nvPr/>
        </p:nvSpPr>
        <p:spPr bwMode="auto">
          <a:xfrm>
            <a:off x="4621579" y="3865178"/>
            <a:ext cx="63026" cy="19852"/>
          </a:xfrm>
          <a:custGeom>
            <a:avLst/>
            <a:gdLst/>
            <a:ahLst/>
            <a:cxnLst>
              <a:cxn ang="0">
                <a:pos x="16" y="12"/>
              </a:cxn>
              <a:cxn ang="0">
                <a:pos x="14" y="6"/>
              </a:cxn>
              <a:cxn ang="0">
                <a:pos x="6" y="6"/>
              </a:cxn>
              <a:cxn ang="0">
                <a:pos x="0" y="6"/>
              </a:cxn>
              <a:cxn ang="0">
                <a:pos x="0" y="2"/>
              </a:cxn>
              <a:cxn ang="0">
                <a:pos x="4" y="2"/>
              </a:cxn>
              <a:cxn ang="0">
                <a:pos x="6" y="0"/>
              </a:cxn>
              <a:cxn ang="0">
                <a:pos x="8" y="4"/>
              </a:cxn>
              <a:cxn ang="0">
                <a:pos x="18" y="4"/>
              </a:cxn>
              <a:cxn ang="0">
                <a:pos x="28" y="4"/>
              </a:cxn>
              <a:cxn ang="0">
                <a:pos x="28" y="6"/>
              </a:cxn>
              <a:cxn ang="0">
                <a:pos x="36" y="6"/>
              </a:cxn>
              <a:cxn ang="0">
                <a:pos x="36" y="10"/>
              </a:cxn>
              <a:cxn ang="0">
                <a:pos x="16" y="12"/>
              </a:cxn>
            </a:cxnLst>
            <a:rect l="0" t="0" r="r" b="b"/>
            <a:pathLst>
              <a:path w="36" h="12">
                <a:moveTo>
                  <a:pt x="16" y="12"/>
                </a:moveTo>
                <a:lnTo>
                  <a:pt x="14" y="6"/>
                </a:lnTo>
                <a:lnTo>
                  <a:pt x="6" y="6"/>
                </a:lnTo>
                <a:lnTo>
                  <a:pt x="0" y="6"/>
                </a:lnTo>
                <a:lnTo>
                  <a:pt x="0" y="2"/>
                </a:lnTo>
                <a:lnTo>
                  <a:pt x="4" y="2"/>
                </a:lnTo>
                <a:lnTo>
                  <a:pt x="6" y="0"/>
                </a:lnTo>
                <a:lnTo>
                  <a:pt x="8" y="4"/>
                </a:lnTo>
                <a:lnTo>
                  <a:pt x="18" y="4"/>
                </a:lnTo>
                <a:lnTo>
                  <a:pt x="28" y="4"/>
                </a:lnTo>
                <a:lnTo>
                  <a:pt x="28" y="6"/>
                </a:lnTo>
                <a:lnTo>
                  <a:pt x="36" y="6"/>
                </a:lnTo>
                <a:lnTo>
                  <a:pt x="36" y="10"/>
                </a:lnTo>
                <a:lnTo>
                  <a:pt x="16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70" name="Freeform 71"/>
          <p:cNvSpPr>
            <a:spLocks/>
          </p:cNvSpPr>
          <p:nvPr/>
        </p:nvSpPr>
        <p:spPr bwMode="auto">
          <a:xfrm>
            <a:off x="4607573" y="3779152"/>
            <a:ext cx="35015" cy="26469"/>
          </a:xfrm>
          <a:custGeom>
            <a:avLst/>
            <a:gdLst/>
            <a:ahLst/>
            <a:cxnLst>
              <a:cxn ang="0">
                <a:pos x="10" y="10"/>
              </a:cxn>
              <a:cxn ang="0">
                <a:pos x="4" y="6"/>
              </a:cxn>
              <a:cxn ang="0">
                <a:pos x="0" y="2"/>
              </a:cxn>
              <a:cxn ang="0">
                <a:pos x="2" y="0"/>
              </a:cxn>
              <a:cxn ang="0">
                <a:pos x="8" y="4"/>
              </a:cxn>
              <a:cxn ang="0">
                <a:pos x="12" y="4"/>
              </a:cxn>
              <a:cxn ang="0">
                <a:pos x="14" y="10"/>
              </a:cxn>
              <a:cxn ang="0">
                <a:pos x="20" y="14"/>
              </a:cxn>
              <a:cxn ang="0">
                <a:pos x="20" y="16"/>
              </a:cxn>
              <a:cxn ang="0">
                <a:pos x="14" y="16"/>
              </a:cxn>
              <a:cxn ang="0">
                <a:pos x="10" y="10"/>
              </a:cxn>
            </a:cxnLst>
            <a:rect l="0" t="0" r="r" b="b"/>
            <a:pathLst>
              <a:path w="20" h="16">
                <a:moveTo>
                  <a:pt x="10" y="10"/>
                </a:moveTo>
                <a:lnTo>
                  <a:pt x="4" y="6"/>
                </a:lnTo>
                <a:lnTo>
                  <a:pt x="0" y="2"/>
                </a:lnTo>
                <a:lnTo>
                  <a:pt x="2" y="0"/>
                </a:lnTo>
                <a:lnTo>
                  <a:pt x="8" y="4"/>
                </a:lnTo>
                <a:lnTo>
                  <a:pt x="12" y="4"/>
                </a:lnTo>
                <a:lnTo>
                  <a:pt x="14" y="10"/>
                </a:lnTo>
                <a:lnTo>
                  <a:pt x="20" y="14"/>
                </a:lnTo>
                <a:lnTo>
                  <a:pt x="20" y="16"/>
                </a:lnTo>
                <a:lnTo>
                  <a:pt x="14" y="16"/>
                </a:lnTo>
                <a:lnTo>
                  <a:pt x="10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71" name="Freeform 72"/>
          <p:cNvSpPr>
            <a:spLocks/>
          </p:cNvSpPr>
          <p:nvPr/>
        </p:nvSpPr>
        <p:spPr bwMode="auto">
          <a:xfrm>
            <a:off x="5061014" y="3717942"/>
            <a:ext cx="99792" cy="49630"/>
          </a:xfrm>
          <a:custGeom>
            <a:avLst/>
            <a:gdLst/>
            <a:ahLst/>
            <a:cxnLst>
              <a:cxn ang="0">
                <a:pos x="17" y="26"/>
              </a:cxn>
              <a:cxn ang="0">
                <a:pos x="13" y="22"/>
              </a:cxn>
              <a:cxn ang="0">
                <a:pos x="2" y="18"/>
              </a:cxn>
              <a:cxn ang="0">
                <a:pos x="0" y="6"/>
              </a:cxn>
              <a:cxn ang="0">
                <a:pos x="0" y="0"/>
              </a:cxn>
              <a:cxn ang="0">
                <a:pos x="43" y="0"/>
              </a:cxn>
              <a:cxn ang="0">
                <a:pos x="57" y="20"/>
              </a:cxn>
              <a:cxn ang="0">
                <a:pos x="55" y="22"/>
              </a:cxn>
              <a:cxn ang="0">
                <a:pos x="43" y="30"/>
              </a:cxn>
              <a:cxn ang="0">
                <a:pos x="37" y="18"/>
              </a:cxn>
              <a:cxn ang="0">
                <a:pos x="21" y="18"/>
              </a:cxn>
              <a:cxn ang="0">
                <a:pos x="17" y="26"/>
              </a:cxn>
            </a:cxnLst>
            <a:rect l="0" t="0" r="r" b="b"/>
            <a:pathLst>
              <a:path w="57" h="30">
                <a:moveTo>
                  <a:pt x="17" y="26"/>
                </a:moveTo>
                <a:lnTo>
                  <a:pt x="13" y="22"/>
                </a:lnTo>
                <a:lnTo>
                  <a:pt x="2" y="18"/>
                </a:lnTo>
                <a:lnTo>
                  <a:pt x="0" y="6"/>
                </a:lnTo>
                <a:lnTo>
                  <a:pt x="0" y="0"/>
                </a:lnTo>
                <a:lnTo>
                  <a:pt x="43" y="0"/>
                </a:lnTo>
                <a:lnTo>
                  <a:pt x="57" y="20"/>
                </a:lnTo>
                <a:lnTo>
                  <a:pt x="55" y="22"/>
                </a:lnTo>
                <a:lnTo>
                  <a:pt x="43" y="30"/>
                </a:lnTo>
                <a:lnTo>
                  <a:pt x="37" y="18"/>
                </a:lnTo>
                <a:lnTo>
                  <a:pt x="21" y="18"/>
                </a:lnTo>
                <a:lnTo>
                  <a:pt x="17" y="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72" name="Freeform 73"/>
          <p:cNvSpPr>
            <a:spLocks/>
          </p:cNvSpPr>
          <p:nvPr/>
        </p:nvSpPr>
        <p:spPr bwMode="auto">
          <a:xfrm>
            <a:off x="5090777" y="3704707"/>
            <a:ext cx="119050" cy="81062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58" y="12"/>
              </a:cxn>
              <a:cxn ang="0">
                <a:pos x="68" y="18"/>
              </a:cxn>
              <a:cxn ang="0">
                <a:pos x="58" y="24"/>
              </a:cxn>
              <a:cxn ang="0">
                <a:pos x="58" y="34"/>
              </a:cxn>
              <a:cxn ang="0">
                <a:pos x="58" y="38"/>
              </a:cxn>
              <a:cxn ang="0">
                <a:pos x="52" y="36"/>
              </a:cxn>
              <a:cxn ang="0">
                <a:pos x="50" y="38"/>
              </a:cxn>
              <a:cxn ang="0">
                <a:pos x="52" y="49"/>
              </a:cxn>
              <a:cxn ang="0">
                <a:pos x="42" y="41"/>
              </a:cxn>
              <a:cxn ang="0">
                <a:pos x="42" y="34"/>
              </a:cxn>
              <a:cxn ang="0">
                <a:pos x="30" y="40"/>
              </a:cxn>
              <a:cxn ang="0">
                <a:pos x="24" y="41"/>
              </a:cxn>
              <a:cxn ang="0">
                <a:pos x="6" y="40"/>
              </a:cxn>
              <a:cxn ang="0">
                <a:pos x="0" y="34"/>
              </a:cxn>
              <a:cxn ang="0">
                <a:pos x="4" y="26"/>
              </a:cxn>
              <a:cxn ang="0">
                <a:pos x="20" y="26"/>
              </a:cxn>
              <a:cxn ang="0">
                <a:pos x="26" y="38"/>
              </a:cxn>
              <a:cxn ang="0">
                <a:pos x="38" y="30"/>
              </a:cxn>
              <a:cxn ang="0">
                <a:pos x="40" y="28"/>
              </a:cxn>
              <a:cxn ang="0">
                <a:pos x="26" y="8"/>
              </a:cxn>
              <a:cxn ang="0">
                <a:pos x="24" y="0"/>
              </a:cxn>
              <a:cxn ang="0">
                <a:pos x="44" y="0"/>
              </a:cxn>
            </a:cxnLst>
            <a:rect l="0" t="0" r="r" b="b"/>
            <a:pathLst>
              <a:path w="68" h="49">
                <a:moveTo>
                  <a:pt x="44" y="0"/>
                </a:moveTo>
                <a:lnTo>
                  <a:pt x="58" y="12"/>
                </a:lnTo>
                <a:lnTo>
                  <a:pt x="68" y="18"/>
                </a:lnTo>
                <a:lnTo>
                  <a:pt x="58" y="24"/>
                </a:lnTo>
                <a:lnTo>
                  <a:pt x="58" y="34"/>
                </a:lnTo>
                <a:lnTo>
                  <a:pt x="58" y="38"/>
                </a:lnTo>
                <a:lnTo>
                  <a:pt x="52" y="36"/>
                </a:lnTo>
                <a:lnTo>
                  <a:pt x="50" y="38"/>
                </a:lnTo>
                <a:lnTo>
                  <a:pt x="52" y="49"/>
                </a:lnTo>
                <a:lnTo>
                  <a:pt x="42" y="41"/>
                </a:lnTo>
                <a:lnTo>
                  <a:pt x="42" y="34"/>
                </a:lnTo>
                <a:lnTo>
                  <a:pt x="30" y="40"/>
                </a:lnTo>
                <a:lnTo>
                  <a:pt x="24" y="41"/>
                </a:lnTo>
                <a:lnTo>
                  <a:pt x="6" y="40"/>
                </a:lnTo>
                <a:lnTo>
                  <a:pt x="0" y="34"/>
                </a:lnTo>
                <a:lnTo>
                  <a:pt x="4" y="26"/>
                </a:lnTo>
                <a:lnTo>
                  <a:pt x="20" y="26"/>
                </a:lnTo>
                <a:lnTo>
                  <a:pt x="26" y="38"/>
                </a:lnTo>
                <a:lnTo>
                  <a:pt x="38" y="30"/>
                </a:lnTo>
                <a:lnTo>
                  <a:pt x="40" y="28"/>
                </a:lnTo>
                <a:lnTo>
                  <a:pt x="26" y="8"/>
                </a:lnTo>
                <a:lnTo>
                  <a:pt x="24" y="0"/>
                </a:lnTo>
                <a:lnTo>
                  <a:pt x="4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73" name="Freeform 74"/>
          <p:cNvSpPr>
            <a:spLocks/>
          </p:cNvSpPr>
          <p:nvPr/>
        </p:nvSpPr>
        <p:spPr bwMode="auto">
          <a:xfrm>
            <a:off x="5090777" y="3704707"/>
            <a:ext cx="119050" cy="81062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58" y="12"/>
              </a:cxn>
              <a:cxn ang="0">
                <a:pos x="68" y="18"/>
              </a:cxn>
              <a:cxn ang="0">
                <a:pos x="58" y="24"/>
              </a:cxn>
              <a:cxn ang="0">
                <a:pos x="58" y="34"/>
              </a:cxn>
              <a:cxn ang="0">
                <a:pos x="58" y="38"/>
              </a:cxn>
              <a:cxn ang="0">
                <a:pos x="52" y="36"/>
              </a:cxn>
              <a:cxn ang="0">
                <a:pos x="50" y="38"/>
              </a:cxn>
              <a:cxn ang="0">
                <a:pos x="52" y="49"/>
              </a:cxn>
              <a:cxn ang="0">
                <a:pos x="42" y="41"/>
              </a:cxn>
              <a:cxn ang="0">
                <a:pos x="42" y="34"/>
              </a:cxn>
              <a:cxn ang="0">
                <a:pos x="30" y="40"/>
              </a:cxn>
              <a:cxn ang="0">
                <a:pos x="24" y="41"/>
              </a:cxn>
              <a:cxn ang="0">
                <a:pos x="6" y="40"/>
              </a:cxn>
              <a:cxn ang="0">
                <a:pos x="0" y="34"/>
              </a:cxn>
              <a:cxn ang="0">
                <a:pos x="4" y="26"/>
              </a:cxn>
              <a:cxn ang="0">
                <a:pos x="20" y="26"/>
              </a:cxn>
              <a:cxn ang="0">
                <a:pos x="26" y="38"/>
              </a:cxn>
              <a:cxn ang="0">
                <a:pos x="38" y="30"/>
              </a:cxn>
              <a:cxn ang="0">
                <a:pos x="40" y="28"/>
              </a:cxn>
              <a:cxn ang="0">
                <a:pos x="26" y="8"/>
              </a:cxn>
              <a:cxn ang="0">
                <a:pos x="24" y="0"/>
              </a:cxn>
              <a:cxn ang="0">
                <a:pos x="44" y="0"/>
              </a:cxn>
            </a:cxnLst>
            <a:rect l="0" t="0" r="r" b="b"/>
            <a:pathLst>
              <a:path w="68" h="49">
                <a:moveTo>
                  <a:pt x="44" y="0"/>
                </a:moveTo>
                <a:lnTo>
                  <a:pt x="58" y="12"/>
                </a:lnTo>
                <a:lnTo>
                  <a:pt x="68" y="18"/>
                </a:lnTo>
                <a:lnTo>
                  <a:pt x="58" y="24"/>
                </a:lnTo>
                <a:lnTo>
                  <a:pt x="58" y="34"/>
                </a:lnTo>
                <a:lnTo>
                  <a:pt x="58" y="38"/>
                </a:lnTo>
                <a:lnTo>
                  <a:pt x="52" y="36"/>
                </a:lnTo>
                <a:lnTo>
                  <a:pt x="50" y="38"/>
                </a:lnTo>
                <a:lnTo>
                  <a:pt x="52" y="49"/>
                </a:lnTo>
                <a:lnTo>
                  <a:pt x="42" y="41"/>
                </a:lnTo>
                <a:lnTo>
                  <a:pt x="42" y="34"/>
                </a:lnTo>
                <a:lnTo>
                  <a:pt x="30" y="40"/>
                </a:lnTo>
                <a:lnTo>
                  <a:pt x="24" y="41"/>
                </a:lnTo>
                <a:lnTo>
                  <a:pt x="6" y="40"/>
                </a:lnTo>
                <a:lnTo>
                  <a:pt x="0" y="34"/>
                </a:lnTo>
                <a:lnTo>
                  <a:pt x="4" y="26"/>
                </a:lnTo>
                <a:lnTo>
                  <a:pt x="20" y="26"/>
                </a:lnTo>
                <a:lnTo>
                  <a:pt x="26" y="38"/>
                </a:lnTo>
                <a:lnTo>
                  <a:pt x="38" y="30"/>
                </a:lnTo>
                <a:lnTo>
                  <a:pt x="40" y="28"/>
                </a:lnTo>
                <a:lnTo>
                  <a:pt x="26" y="8"/>
                </a:lnTo>
                <a:lnTo>
                  <a:pt x="24" y="0"/>
                </a:lnTo>
                <a:lnTo>
                  <a:pt x="4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74" name="Freeform 75"/>
          <p:cNvSpPr>
            <a:spLocks/>
          </p:cNvSpPr>
          <p:nvPr/>
        </p:nvSpPr>
        <p:spPr bwMode="auto">
          <a:xfrm>
            <a:off x="4586564" y="3289469"/>
            <a:ext cx="201335" cy="157162"/>
          </a:xfrm>
          <a:custGeom>
            <a:avLst/>
            <a:gdLst/>
            <a:ahLst/>
            <a:cxnLst>
              <a:cxn ang="0">
                <a:pos x="10" y="87"/>
              </a:cxn>
              <a:cxn ang="0">
                <a:pos x="8" y="75"/>
              </a:cxn>
              <a:cxn ang="0">
                <a:pos x="0" y="70"/>
              </a:cxn>
              <a:cxn ang="0">
                <a:pos x="10" y="66"/>
              </a:cxn>
              <a:cxn ang="0">
                <a:pos x="8" y="56"/>
              </a:cxn>
              <a:cxn ang="0">
                <a:pos x="2" y="44"/>
              </a:cxn>
              <a:cxn ang="0">
                <a:pos x="20" y="36"/>
              </a:cxn>
              <a:cxn ang="0">
                <a:pos x="32" y="28"/>
              </a:cxn>
              <a:cxn ang="0">
                <a:pos x="34" y="12"/>
              </a:cxn>
              <a:cxn ang="0">
                <a:pos x="52" y="6"/>
              </a:cxn>
              <a:cxn ang="0">
                <a:pos x="58" y="0"/>
              </a:cxn>
              <a:cxn ang="0">
                <a:pos x="87" y="8"/>
              </a:cxn>
              <a:cxn ang="0">
                <a:pos x="99" y="34"/>
              </a:cxn>
              <a:cxn ang="0">
                <a:pos x="109" y="46"/>
              </a:cxn>
              <a:cxn ang="0">
                <a:pos x="115" y="60"/>
              </a:cxn>
              <a:cxn ang="0">
                <a:pos x="107" y="58"/>
              </a:cxn>
              <a:cxn ang="0">
                <a:pos x="99" y="60"/>
              </a:cxn>
              <a:cxn ang="0">
                <a:pos x="107" y="73"/>
              </a:cxn>
              <a:cxn ang="0">
                <a:pos x="107" y="87"/>
              </a:cxn>
              <a:cxn ang="0">
                <a:pos x="95" y="87"/>
              </a:cxn>
              <a:cxn ang="0">
                <a:pos x="87" y="93"/>
              </a:cxn>
              <a:cxn ang="0">
                <a:pos x="89" y="95"/>
              </a:cxn>
              <a:cxn ang="0">
                <a:pos x="68" y="93"/>
              </a:cxn>
              <a:cxn ang="0">
                <a:pos x="68" y="87"/>
              </a:cxn>
              <a:cxn ang="0">
                <a:pos x="22" y="91"/>
              </a:cxn>
              <a:cxn ang="0">
                <a:pos x="14" y="85"/>
              </a:cxn>
              <a:cxn ang="0">
                <a:pos x="10" y="87"/>
              </a:cxn>
            </a:cxnLst>
            <a:rect l="0" t="0" r="r" b="b"/>
            <a:pathLst>
              <a:path w="115" h="95">
                <a:moveTo>
                  <a:pt x="10" y="87"/>
                </a:moveTo>
                <a:lnTo>
                  <a:pt x="8" y="75"/>
                </a:lnTo>
                <a:lnTo>
                  <a:pt x="0" y="70"/>
                </a:lnTo>
                <a:lnTo>
                  <a:pt x="10" y="66"/>
                </a:lnTo>
                <a:lnTo>
                  <a:pt x="8" y="56"/>
                </a:lnTo>
                <a:lnTo>
                  <a:pt x="2" y="44"/>
                </a:lnTo>
                <a:lnTo>
                  <a:pt x="20" y="36"/>
                </a:lnTo>
                <a:lnTo>
                  <a:pt x="32" y="28"/>
                </a:lnTo>
                <a:lnTo>
                  <a:pt x="34" y="12"/>
                </a:lnTo>
                <a:lnTo>
                  <a:pt x="52" y="6"/>
                </a:lnTo>
                <a:lnTo>
                  <a:pt x="58" y="0"/>
                </a:lnTo>
                <a:lnTo>
                  <a:pt x="87" y="8"/>
                </a:lnTo>
                <a:lnTo>
                  <a:pt x="99" y="34"/>
                </a:lnTo>
                <a:lnTo>
                  <a:pt x="109" y="46"/>
                </a:lnTo>
                <a:lnTo>
                  <a:pt x="115" y="60"/>
                </a:lnTo>
                <a:lnTo>
                  <a:pt x="107" y="58"/>
                </a:lnTo>
                <a:lnTo>
                  <a:pt x="99" y="60"/>
                </a:lnTo>
                <a:lnTo>
                  <a:pt x="107" y="73"/>
                </a:lnTo>
                <a:lnTo>
                  <a:pt x="107" y="87"/>
                </a:lnTo>
                <a:lnTo>
                  <a:pt x="95" y="87"/>
                </a:lnTo>
                <a:lnTo>
                  <a:pt x="87" y="93"/>
                </a:lnTo>
                <a:lnTo>
                  <a:pt x="89" y="95"/>
                </a:lnTo>
                <a:lnTo>
                  <a:pt x="68" y="93"/>
                </a:lnTo>
                <a:lnTo>
                  <a:pt x="68" y="87"/>
                </a:lnTo>
                <a:lnTo>
                  <a:pt x="22" y="91"/>
                </a:lnTo>
                <a:lnTo>
                  <a:pt x="14" y="85"/>
                </a:lnTo>
                <a:lnTo>
                  <a:pt x="10" y="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75" name="Freeform 76"/>
          <p:cNvSpPr>
            <a:spLocks/>
          </p:cNvSpPr>
          <p:nvPr/>
        </p:nvSpPr>
        <p:spPr bwMode="auto">
          <a:xfrm>
            <a:off x="4586564" y="3289469"/>
            <a:ext cx="201335" cy="157162"/>
          </a:xfrm>
          <a:custGeom>
            <a:avLst/>
            <a:gdLst/>
            <a:ahLst/>
            <a:cxnLst>
              <a:cxn ang="0">
                <a:pos x="10" y="87"/>
              </a:cxn>
              <a:cxn ang="0">
                <a:pos x="8" y="75"/>
              </a:cxn>
              <a:cxn ang="0">
                <a:pos x="0" y="70"/>
              </a:cxn>
              <a:cxn ang="0">
                <a:pos x="10" y="66"/>
              </a:cxn>
              <a:cxn ang="0">
                <a:pos x="8" y="56"/>
              </a:cxn>
              <a:cxn ang="0">
                <a:pos x="2" y="44"/>
              </a:cxn>
              <a:cxn ang="0">
                <a:pos x="20" y="36"/>
              </a:cxn>
              <a:cxn ang="0">
                <a:pos x="32" y="28"/>
              </a:cxn>
              <a:cxn ang="0">
                <a:pos x="34" y="12"/>
              </a:cxn>
              <a:cxn ang="0">
                <a:pos x="52" y="6"/>
              </a:cxn>
              <a:cxn ang="0">
                <a:pos x="58" y="0"/>
              </a:cxn>
              <a:cxn ang="0">
                <a:pos x="87" y="8"/>
              </a:cxn>
              <a:cxn ang="0">
                <a:pos x="99" y="34"/>
              </a:cxn>
              <a:cxn ang="0">
                <a:pos x="109" y="46"/>
              </a:cxn>
              <a:cxn ang="0">
                <a:pos x="115" y="60"/>
              </a:cxn>
              <a:cxn ang="0">
                <a:pos x="107" y="58"/>
              </a:cxn>
              <a:cxn ang="0">
                <a:pos x="99" y="60"/>
              </a:cxn>
              <a:cxn ang="0">
                <a:pos x="107" y="73"/>
              </a:cxn>
              <a:cxn ang="0">
                <a:pos x="107" y="87"/>
              </a:cxn>
              <a:cxn ang="0">
                <a:pos x="95" y="87"/>
              </a:cxn>
              <a:cxn ang="0">
                <a:pos x="87" y="93"/>
              </a:cxn>
              <a:cxn ang="0">
                <a:pos x="89" y="95"/>
              </a:cxn>
              <a:cxn ang="0">
                <a:pos x="68" y="93"/>
              </a:cxn>
              <a:cxn ang="0">
                <a:pos x="68" y="87"/>
              </a:cxn>
              <a:cxn ang="0">
                <a:pos x="22" y="91"/>
              </a:cxn>
              <a:cxn ang="0">
                <a:pos x="14" y="85"/>
              </a:cxn>
              <a:cxn ang="0">
                <a:pos x="10" y="87"/>
              </a:cxn>
            </a:cxnLst>
            <a:rect l="0" t="0" r="r" b="b"/>
            <a:pathLst>
              <a:path w="115" h="95">
                <a:moveTo>
                  <a:pt x="10" y="87"/>
                </a:moveTo>
                <a:lnTo>
                  <a:pt x="8" y="75"/>
                </a:lnTo>
                <a:lnTo>
                  <a:pt x="0" y="70"/>
                </a:lnTo>
                <a:lnTo>
                  <a:pt x="10" y="66"/>
                </a:lnTo>
                <a:lnTo>
                  <a:pt x="8" y="56"/>
                </a:lnTo>
                <a:lnTo>
                  <a:pt x="2" y="44"/>
                </a:lnTo>
                <a:lnTo>
                  <a:pt x="20" y="36"/>
                </a:lnTo>
                <a:lnTo>
                  <a:pt x="32" y="28"/>
                </a:lnTo>
                <a:lnTo>
                  <a:pt x="34" y="12"/>
                </a:lnTo>
                <a:lnTo>
                  <a:pt x="52" y="6"/>
                </a:lnTo>
                <a:lnTo>
                  <a:pt x="58" y="0"/>
                </a:lnTo>
                <a:lnTo>
                  <a:pt x="87" y="8"/>
                </a:lnTo>
                <a:lnTo>
                  <a:pt x="99" y="34"/>
                </a:lnTo>
                <a:lnTo>
                  <a:pt x="109" y="46"/>
                </a:lnTo>
                <a:lnTo>
                  <a:pt x="115" y="60"/>
                </a:lnTo>
                <a:lnTo>
                  <a:pt x="107" y="58"/>
                </a:lnTo>
                <a:lnTo>
                  <a:pt x="99" y="60"/>
                </a:lnTo>
                <a:lnTo>
                  <a:pt x="107" y="73"/>
                </a:lnTo>
                <a:lnTo>
                  <a:pt x="107" y="87"/>
                </a:lnTo>
                <a:lnTo>
                  <a:pt x="95" y="87"/>
                </a:lnTo>
                <a:lnTo>
                  <a:pt x="87" y="93"/>
                </a:lnTo>
                <a:lnTo>
                  <a:pt x="89" y="95"/>
                </a:lnTo>
                <a:lnTo>
                  <a:pt x="68" y="93"/>
                </a:lnTo>
                <a:lnTo>
                  <a:pt x="68" y="87"/>
                </a:lnTo>
                <a:lnTo>
                  <a:pt x="22" y="91"/>
                </a:lnTo>
                <a:lnTo>
                  <a:pt x="14" y="85"/>
                </a:lnTo>
                <a:lnTo>
                  <a:pt x="10" y="8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76" name="Freeform 77"/>
          <p:cNvSpPr>
            <a:spLocks/>
          </p:cNvSpPr>
          <p:nvPr/>
        </p:nvSpPr>
        <p:spPr bwMode="auto">
          <a:xfrm>
            <a:off x="4569057" y="3170357"/>
            <a:ext cx="94540" cy="69482"/>
          </a:xfrm>
          <a:custGeom>
            <a:avLst/>
            <a:gdLst/>
            <a:ahLst/>
            <a:cxnLst>
              <a:cxn ang="0">
                <a:pos x="12" y="38"/>
              </a:cxn>
              <a:cxn ang="0">
                <a:pos x="12" y="28"/>
              </a:cxn>
              <a:cxn ang="0">
                <a:pos x="8" y="30"/>
              </a:cxn>
              <a:cxn ang="0">
                <a:pos x="0" y="22"/>
              </a:cxn>
              <a:cxn ang="0">
                <a:pos x="0" y="10"/>
              </a:cxn>
              <a:cxn ang="0">
                <a:pos x="26" y="0"/>
              </a:cxn>
              <a:cxn ang="0">
                <a:pos x="42" y="4"/>
              </a:cxn>
              <a:cxn ang="0">
                <a:pos x="38" y="6"/>
              </a:cxn>
              <a:cxn ang="0">
                <a:pos x="44" y="16"/>
              </a:cxn>
              <a:cxn ang="0">
                <a:pos x="46" y="24"/>
              </a:cxn>
              <a:cxn ang="0">
                <a:pos x="54" y="36"/>
              </a:cxn>
              <a:cxn ang="0">
                <a:pos x="38" y="42"/>
              </a:cxn>
              <a:cxn ang="0">
                <a:pos x="22" y="36"/>
              </a:cxn>
              <a:cxn ang="0">
                <a:pos x="12" y="38"/>
              </a:cxn>
            </a:cxnLst>
            <a:rect l="0" t="0" r="r" b="b"/>
            <a:pathLst>
              <a:path w="54" h="42">
                <a:moveTo>
                  <a:pt x="12" y="38"/>
                </a:moveTo>
                <a:lnTo>
                  <a:pt x="12" y="28"/>
                </a:lnTo>
                <a:lnTo>
                  <a:pt x="8" y="30"/>
                </a:lnTo>
                <a:lnTo>
                  <a:pt x="0" y="22"/>
                </a:lnTo>
                <a:lnTo>
                  <a:pt x="0" y="10"/>
                </a:lnTo>
                <a:lnTo>
                  <a:pt x="26" y="0"/>
                </a:lnTo>
                <a:lnTo>
                  <a:pt x="42" y="4"/>
                </a:lnTo>
                <a:lnTo>
                  <a:pt x="38" y="6"/>
                </a:lnTo>
                <a:lnTo>
                  <a:pt x="44" y="16"/>
                </a:lnTo>
                <a:lnTo>
                  <a:pt x="46" y="24"/>
                </a:lnTo>
                <a:lnTo>
                  <a:pt x="54" y="36"/>
                </a:lnTo>
                <a:lnTo>
                  <a:pt x="38" y="42"/>
                </a:lnTo>
                <a:lnTo>
                  <a:pt x="22" y="36"/>
                </a:lnTo>
                <a:lnTo>
                  <a:pt x="12" y="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77" name="Freeform 78"/>
          <p:cNvSpPr>
            <a:spLocks/>
          </p:cNvSpPr>
          <p:nvPr/>
        </p:nvSpPr>
        <p:spPr bwMode="auto">
          <a:xfrm>
            <a:off x="4569057" y="3170357"/>
            <a:ext cx="94540" cy="69482"/>
          </a:xfrm>
          <a:custGeom>
            <a:avLst/>
            <a:gdLst/>
            <a:ahLst/>
            <a:cxnLst>
              <a:cxn ang="0">
                <a:pos x="12" y="38"/>
              </a:cxn>
              <a:cxn ang="0">
                <a:pos x="12" y="28"/>
              </a:cxn>
              <a:cxn ang="0">
                <a:pos x="8" y="30"/>
              </a:cxn>
              <a:cxn ang="0">
                <a:pos x="0" y="22"/>
              </a:cxn>
              <a:cxn ang="0">
                <a:pos x="0" y="10"/>
              </a:cxn>
              <a:cxn ang="0">
                <a:pos x="26" y="0"/>
              </a:cxn>
              <a:cxn ang="0">
                <a:pos x="42" y="4"/>
              </a:cxn>
              <a:cxn ang="0">
                <a:pos x="38" y="6"/>
              </a:cxn>
              <a:cxn ang="0">
                <a:pos x="44" y="16"/>
              </a:cxn>
              <a:cxn ang="0">
                <a:pos x="46" y="24"/>
              </a:cxn>
              <a:cxn ang="0">
                <a:pos x="54" y="36"/>
              </a:cxn>
              <a:cxn ang="0">
                <a:pos x="38" y="42"/>
              </a:cxn>
              <a:cxn ang="0">
                <a:pos x="22" y="36"/>
              </a:cxn>
              <a:cxn ang="0">
                <a:pos x="12" y="38"/>
              </a:cxn>
            </a:cxnLst>
            <a:rect l="0" t="0" r="r" b="b"/>
            <a:pathLst>
              <a:path w="54" h="42">
                <a:moveTo>
                  <a:pt x="12" y="38"/>
                </a:moveTo>
                <a:lnTo>
                  <a:pt x="12" y="28"/>
                </a:lnTo>
                <a:lnTo>
                  <a:pt x="8" y="30"/>
                </a:lnTo>
                <a:lnTo>
                  <a:pt x="0" y="22"/>
                </a:lnTo>
                <a:lnTo>
                  <a:pt x="0" y="10"/>
                </a:lnTo>
                <a:lnTo>
                  <a:pt x="26" y="0"/>
                </a:lnTo>
                <a:lnTo>
                  <a:pt x="42" y="4"/>
                </a:lnTo>
                <a:lnTo>
                  <a:pt x="38" y="6"/>
                </a:lnTo>
                <a:lnTo>
                  <a:pt x="44" y="16"/>
                </a:lnTo>
                <a:lnTo>
                  <a:pt x="46" y="24"/>
                </a:lnTo>
                <a:lnTo>
                  <a:pt x="54" y="36"/>
                </a:lnTo>
                <a:lnTo>
                  <a:pt x="38" y="42"/>
                </a:lnTo>
                <a:lnTo>
                  <a:pt x="22" y="36"/>
                </a:lnTo>
                <a:lnTo>
                  <a:pt x="12" y="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78" name="Freeform 79"/>
          <p:cNvSpPr>
            <a:spLocks/>
          </p:cNvSpPr>
          <p:nvPr/>
        </p:nvSpPr>
        <p:spPr bwMode="auto">
          <a:xfrm>
            <a:off x="4973477" y="3655077"/>
            <a:ext cx="162818" cy="62865"/>
          </a:xfrm>
          <a:custGeom>
            <a:avLst/>
            <a:gdLst/>
            <a:ahLst/>
            <a:cxnLst>
              <a:cxn ang="0">
                <a:pos x="50" y="38"/>
              </a:cxn>
              <a:cxn ang="0">
                <a:pos x="42" y="30"/>
              </a:cxn>
              <a:cxn ang="0">
                <a:pos x="22" y="32"/>
              </a:cxn>
              <a:cxn ang="0">
                <a:pos x="22" y="22"/>
              </a:cxn>
              <a:cxn ang="0">
                <a:pos x="14" y="10"/>
              </a:cxn>
              <a:cxn ang="0">
                <a:pos x="0" y="0"/>
              </a:cxn>
              <a:cxn ang="0">
                <a:pos x="46" y="2"/>
              </a:cxn>
              <a:cxn ang="0">
                <a:pos x="83" y="22"/>
              </a:cxn>
              <a:cxn ang="0">
                <a:pos x="91" y="30"/>
              </a:cxn>
              <a:cxn ang="0">
                <a:pos x="93" y="38"/>
              </a:cxn>
              <a:cxn ang="0">
                <a:pos x="50" y="38"/>
              </a:cxn>
            </a:cxnLst>
            <a:rect l="0" t="0" r="r" b="b"/>
            <a:pathLst>
              <a:path w="93" h="38">
                <a:moveTo>
                  <a:pt x="50" y="38"/>
                </a:moveTo>
                <a:lnTo>
                  <a:pt x="42" y="30"/>
                </a:lnTo>
                <a:lnTo>
                  <a:pt x="22" y="32"/>
                </a:lnTo>
                <a:lnTo>
                  <a:pt x="22" y="22"/>
                </a:lnTo>
                <a:lnTo>
                  <a:pt x="14" y="10"/>
                </a:lnTo>
                <a:lnTo>
                  <a:pt x="0" y="0"/>
                </a:lnTo>
                <a:lnTo>
                  <a:pt x="46" y="2"/>
                </a:lnTo>
                <a:lnTo>
                  <a:pt x="83" y="22"/>
                </a:lnTo>
                <a:lnTo>
                  <a:pt x="91" y="30"/>
                </a:lnTo>
                <a:lnTo>
                  <a:pt x="93" y="38"/>
                </a:lnTo>
                <a:lnTo>
                  <a:pt x="50" y="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79" name="Freeform 80"/>
          <p:cNvSpPr>
            <a:spLocks/>
          </p:cNvSpPr>
          <p:nvPr/>
        </p:nvSpPr>
        <p:spPr bwMode="auto">
          <a:xfrm>
            <a:off x="4973477" y="3655077"/>
            <a:ext cx="162818" cy="62865"/>
          </a:xfrm>
          <a:custGeom>
            <a:avLst/>
            <a:gdLst/>
            <a:ahLst/>
            <a:cxnLst>
              <a:cxn ang="0">
                <a:pos x="50" y="38"/>
              </a:cxn>
              <a:cxn ang="0">
                <a:pos x="42" y="30"/>
              </a:cxn>
              <a:cxn ang="0">
                <a:pos x="22" y="32"/>
              </a:cxn>
              <a:cxn ang="0">
                <a:pos x="22" y="22"/>
              </a:cxn>
              <a:cxn ang="0">
                <a:pos x="14" y="10"/>
              </a:cxn>
              <a:cxn ang="0">
                <a:pos x="0" y="0"/>
              </a:cxn>
              <a:cxn ang="0">
                <a:pos x="46" y="2"/>
              </a:cxn>
              <a:cxn ang="0">
                <a:pos x="83" y="22"/>
              </a:cxn>
              <a:cxn ang="0">
                <a:pos x="91" y="30"/>
              </a:cxn>
              <a:cxn ang="0">
                <a:pos x="93" y="38"/>
              </a:cxn>
              <a:cxn ang="0">
                <a:pos x="50" y="38"/>
              </a:cxn>
            </a:cxnLst>
            <a:rect l="0" t="0" r="r" b="b"/>
            <a:pathLst>
              <a:path w="93" h="38">
                <a:moveTo>
                  <a:pt x="50" y="38"/>
                </a:moveTo>
                <a:lnTo>
                  <a:pt x="42" y="30"/>
                </a:lnTo>
                <a:lnTo>
                  <a:pt x="22" y="32"/>
                </a:lnTo>
                <a:lnTo>
                  <a:pt x="22" y="22"/>
                </a:lnTo>
                <a:lnTo>
                  <a:pt x="14" y="10"/>
                </a:lnTo>
                <a:lnTo>
                  <a:pt x="0" y="0"/>
                </a:lnTo>
                <a:lnTo>
                  <a:pt x="46" y="2"/>
                </a:lnTo>
                <a:lnTo>
                  <a:pt x="83" y="22"/>
                </a:lnTo>
                <a:lnTo>
                  <a:pt x="91" y="30"/>
                </a:lnTo>
                <a:lnTo>
                  <a:pt x="93" y="38"/>
                </a:lnTo>
                <a:lnTo>
                  <a:pt x="50" y="3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80" name="Freeform 81"/>
          <p:cNvSpPr>
            <a:spLocks/>
          </p:cNvSpPr>
          <p:nvPr/>
        </p:nvSpPr>
        <p:spPr bwMode="auto">
          <a:xfrm>
            <a:off x="4523537" y="3229913"/>
            <a:ext cx="171572" cy="79408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4" y="12"/>
              </a:cxn>
              <a:cxn ang="0">
                <a:pos x="16" y="2"/>
              </a:cxn>
              <a:cxn ang="0">
                <a:pos x="26" y="18"/>
              </a:cxn>
              <a:cxn ang="0">
                <a:pos x="34" y="18"/>
              </a:cxn>
              <a:cxn ang="0">
                <a:pos x="38" y="12"/>
              </a:cxn>
              <a:cxn ang="0">
                <a:pos x="38" y="2"/>
              </a:cxn>
              <a:cxn ang="0">
                <a:pos x="48" y="0"/>
              </a:cxn>
              <a:cxn ang="0">
                <a:pos x="64" y="6"/>
              </a:cxn>
              <a:cxn ang="0">
                <a:pos x="80" y="0"/>
              </a:cxn>
              <a:cxn ang="0">
                <a:pos x="88" y="2"/>
              </a:cxn>
              <a:cxn ang="0">
                <a:pos x="98" y="16"/>
              </a:cxn>
              <a:cxn ang="0">
                <a:pos x="94" y="36"/>
              </a:cxn>
              <a:cxn ang="0">
                <a:pos x="88" y="42"/>
              </a:cxn>
              <a:cxn ang="0">
                <a:pos x="70" y="48"/>
              </a:cxn>
              <a:cxn ang="0">
                <a:pos x="62" y="44"/>
              </a:cxn>
              <a:cxn ang="0">
                <a:pos x="58" y="38"/>
              </a:cxn>
              <a:cxn ang="0">
                <a:pos x="50" y="34"/>
              </a:cxn>
              <a:cxn ang="0">
                <a:pos x="34" y="30"/>
              </a:cxn>
              <a:cxn ang="0">
                <a:pos x="20" y="30"/>
              </a:cxn>
              <a:cxn ang="0">
                <a:pos x="0" y="32"/>
              </a:cxn>
            </a:cxnLst>
            <a:rect l="0" t="0" r="r" b="b"/>
            <a:pathLst>
              <a:path w="98" h="48">
                <a:moveTo>
                  <a:pt x="0" y="32"/>
                </a:moveTo>
                <a:lnTo>
                  <a:pt x="4" y="12"/>
                </a:lnTo>
                <a:lnTo>
                  <a:pt x="16" y="2"/>
                </a:lnTo>
                <a:lnTo>
                  <a:pt x="26" y="18"/>
                </a:lnTo>
                <a:lnTo>
                  <a:pt x="34" y="18"/>
                </a:lnTo>
                <a:lnTo>
                  <a:pt x="38" y="12"/>
                </a:lnTo>
                <a:lnTo>
                  <a:pt x="38" y="2"/>
                </a:lnTo>
                <a:lnTo>
                  <a:pt x="48" y="0"/>
                </a:lnTo>
                <a:lnTo>
                  <a:pt x="64" y="6"/>
                </a:lnTo>
                <a:lnTo>
                  <a:pt x="80" y="0"/>
                </a:lnTo>
                <a:lnTo>
                  <a:pt x="88" y="2"/>
                </a:lnTo>
                <a:lnTo>
                  <a:pt x="98" y="16"/>
                </a:lnTo>
                <a:lnTo>
                  <a:pt x="94" y="36"/>
                </a:lnTo>
                <a:lnTo>
                  <a:pt x="88" y="42"/>
                </a:lnTo>
                <a:lnTo>
                  <a:pt x="70" y="48"/>
                </a:lnTo>
                <a:lnTo>
                  <a:pt x="62" y="44"/>
                </a:lnTo>
                <a:lnTo>
                  <a:pt x="58" y="38"/>
                </a:lnTo>
                <a:lnTo>
                  <a:pt x="50" y="34"/>
                </a:lnTo>
                <a:lnTo>
                  <a:pt x="34" y="30"/>
                </a:lnTo>
                <a:lnTo>
                  <a:pt x="20" y="30"/>
                </a:lnTo>
                <a:lnTo>
                  <a:pt x="0" y="3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81" name="Freeform 82"/>
          <p:cNvSpPr>
            <a:spLocks/>
          </p:cNvSpPr>
          <p:nvPr/>
        </p:nvSpPr>
        <p:spPr bwMode="auto">
          <a:xfrm>
            <a:off x="4506031" y="3279543"/>
            <a:ext cx="140059" cy="82717"/>
          </a:xfrm>
          <a:custGeom>
            <a:avLst/>
            <a:gdLst/>
            <a:ahLst/>
            <a:cxnLst>
              <a:cxn ang="0">
                <a:pos x="48" y="50"/>
              </a:cxn>
              <a:cxn ang="0">
                <a:pos x="40" y="38"/>
              </a:cxn>
              <a:cxn ang="0">
                <a:pos x="0" y="38"/>
              </a:cxn>
              <a:cxn ang="0">
                <a:pos x="8" y="34"/>
              </a:cxn>
              <a:cxn ang="0">
                <a:pos x="0" y="36"/>
              </a:cxn>
              <a:cxn ang="0">
                <a:pos x="0" y="30"/>
              </a:cxn>
              <a:cxn ang="0">
                <a:pos x="18" y="30"/>
              </a:cxn>
              <a:cxn ang="0">
                <a:pos x="10" y="2"/>
              </a:cxn>
              <a:cxn ang="0">
                <a:pos x="30" y="0"/>
              </a:cxn>
              <a:cxn ang="0">
                <a:pos x="44" y="0"/>
              </a:cxn>
              <a:cxn ang="0">
                <a:pos x="60" y="4"/>
              </a:cxn>
              <a:cxn ang="0">
                <a:pos x="68" y="8"/>
              </a:cxn>
              <a:cxn ang="0">
                <a:pos x="72" y="14"/>
              </a:cxn>
              <a:cxn ang="0">
                <a:pos x="80" y="18"/>
              </a:cxn>
              <a:cxn ang="0">
                <a:pos x="78" y="34"/>
              </a:cxn>
              <a:cxn ang="0">
                <a:pos x="66" y="42"/>
              </a:cxn>
              <a:cxn ang="0">
                <a:pos x="48" y="50"/>
              </a:cxn>
            </a:cxnLst>
            <a:rect l="0" t="0" r="r" b="b"/>
            <a:pathLst>
              <a:path w="80" h="50">
                <a:moveTo>
                  <a:pt x="48" y="50"/>
                </a:moveTo>
                <a:lnTo>
                  <a:pt x="40" y="38"/>
                </a:lnTo>
                <a:lnTo>
                  <a:pt x="0" y="38"/>
                </a:lnTo>
                <a:lnTo>
                  <a:pt x="8" y="34"/>
                </a:lnTo>
                <a:lnTo>
                  <a:pt x="0" y="36"/>
                </a:lnTo>
                <a:lnTo>
                  <a:pt x="0" y="30"/>
                </a:lnTo>
                <a:lnTo>
                  <a:pt x="18" y="30"/>
                </a:lnTo>
                <a:lnTo>
                  <a:pt x="10" y="2"/>
                </a:lnTo>
                <a:lnTo>
                  <a:pt x="30" y="0"/>
                </a:lnTo>
                <a:lnTo>
                  <a:pt x="44" y="0"/>
                </a:lnTo>
                <a:lnTo>
                  <a:pt x="60" y="4"/>
                </a:lnTo>
                <a:lnTo>
                  <a:pt x="68" y="8"/>
                </a:lnTo>
                <a:lnTo>
                  <a:pt x="72" y="14"/>
                </a:lnTo>
                <a:lnTo>
                  <a:pt x="80" y="18"/>
                </a:lnTo>
                <a:lnTo>
                  <a:pt x="78" y="34"/>
                </a:lnTo>
                <a:lnTo>
                  <a:pt x="66" y="42"/>
                </a:lnTo>
                <a:lnTo>
                  <a:pt x="48" y="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82" name="Freeform 83"/>
          <p:cNvSpPr>
            <a:spLocks/>
          </p:cNvSpPr>
          <p:nvPr/>
        </p:nvSpPr>
        <p:spPr bwMode="auto">
          <a:xfrm>
            <a:off x="4506031" y="3279543"/>
            <a:ext cx="140059" cy="82717"/>
          </a:xfrm>
          <a:custGeom>
            <a:avLst/>
            <a:gdLst/>
            <a:ahLst/>
            <a:cxnLst>
              <a:cxn ang="0">
                <a:pos x="48" y="50"/>
              </a:cxn>
              <a:cxn ang="0">
                <a:pos x="40" y="38"/>
              </a:cxn>
              <a:cxn ang="0">
                <a:pos x="0" y="38"/>
              </a:cxn>
              <a:cxn ang="0">
                <a:pos x="8" y="34"/>
              </a:cxn>
              <a:cxn ang="0">
                <a:pos x="0" y="36"/>
              </a:cxn>
              <a:cxn ang="0">
                <a:pos x="0" y="30"/>
              </a:cxn>
              <a:cxn ang="0">
                <a:pos x="18" y="30"/>
              </a:cxn>
              <a:cxn ang="0">
                <a:pos x="10" y="2"/>
              </a:cxn>
              <a:cxn ang="0">
                <a:pos x="30" y="0"/>
              </a:cxn>
              <a:cxn ang="0">
                <a:pos x="44" y="0"/>
              </a:cxn>
              <a:cxn ang="0">
                <a:pos x="60" y="4"/>
              </a:cxn>
              <a:cxn ang="0">
                <a:pos x="68" y="8"/>
              </a:cxn>
              <a:cxn ang="0">
                <a:pos x="72" y="14"/>
              </a:cxn>
              <a:cxn ang="0">
                <a:pos x="80" y="18"/>
              </a:cxn>
              <a:cxn ang="0">
                <a:pos x="78" y="34"/>
              </a:cxn>
              <a:cxn ang="0">
                <a:pos x="66" y="42"/>
              </a:cxn>
              <a:cxn ang="0">
                <a:pos x="48" y="50"/>
              </a:cxn>
            </a:cxnLst>
            <a:rect l="0" t="0" r="r" b="b"/>
            <a:pathLst>
              <a:path w="80" h="50">
                <a:moveTo>
                  <a:pt x="48" y="50"/>
                </a:moveTo>
                <a:lnTo>
                  <a:pt x="40" y="38"/>
                </a:lnTo>
                <a:lnTo>
                  <a:pt x="0" y="38"/>
                </a:lnTo>
                <a:lnTo>
                  <a:pt x="8" y="34"/>
                </a:lnTo>
                <a:lnTo>
                  <a:pt x="0" y="36"/>
                </a:lnTo>
                <a:lnTo>
                  <a:pt x="0" y="30"/>
                </a:lnTo>
                <a:lnTo>
                  <a:pt x="18" y="30"/>
                </a:lnTo>
                <a:lnTo>
                  <a:pt x="10" y="2"/>
                </a:lnTo>
                <a:lnTo>
                  <a:pt x="30" y="0"/>
                </a:lnTo>
                <a:lnTo>
                  <a:pt x="44" y="0"/>
                </a:lnTo>
                <a:lnTo>
                  <a:pt x="60" y="4"/>
                </a:lnTo>
                <a:lnTo>
                  <a:pt x="68" y="8"/>
                </a:lnTo>
                <a:lnTo>
                  <a:pt x="72" y="14"/>
                </a:lnTo>
                <a:lnTo>
                  <a:pt x="80" y="18"/>
                </a:lnTo>
                <a:lnTo>
                  <a:pt x="78" y="34"/>
                </a:lnTo>
                <a:lnTo>
                  <a:pt x="66" y="42"/>
                </a:lnTo>
                <a:lnTo>
                  <a:pt x="48" y="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83" name="Freeform 84"/>
          <p:cNvSpPr>
            <a:spLocks/>
          </p:cNvSpPr>
          <p:nvPr/>
        </p:nvSpPr>
        <p:spPr bwMode="auto">
          <a:xfrm>
            <a:off x="4625080" y="2252202"/>
            <a:ext cx="3121565" cy="1452505"/>
          </a:xfrm>
          <a:custGeom>
            <a:avLst/>
            <a:gdLst/>
            <a:ahLst/>
            <a:cxnLst>
              <a:cxn ang="0">
                <a:pos x="141" y="382"/>
              </a:cxn>
              <a:cxn ang="0">
                <a:pos x="101" y="428"/>
              </a:cxn>
              <a:cxn ang="0">
                <a:pos x="157" y="350"/>
              </a:cxn>
              <a:cxn ang="0">
                <a:pos x="257" y="344"/>
              </a:cxn>
              <a:cxn ang="0">
                <a:pos x="302" y="340"/>
              </a:cxn>
              <a:cxn ang="0">
                <a:pos x="412" y="308"/>
              </a:cxn>
              <a:cxn ang="0">
                <a:pos x="392" y="247"/>
              </a:cxn>
              <a:cxn ang="0">
                <a:pos x="463" y="360"/>
              </a:cxn>
              <a:cxn ang="0">
                <a:pos x="545" y="328"/>
              </a:cxn>
              <a:cxn ang="0">
                <a:pos x="444" y="215"/>
              </a:cxn>
              <a:cxn ang="0">
                <a:pos x="523" y="231"/>
              </a:cxn>
              <a:cxn ang="0">
                <a:pos x="559" y="260"/>
              </a:cxn>
              <a:cxn ang="0">
                <a:pos x="557" y="175"/>
              </a:cxn>
              <a:cxn ang="0">
                <a:pos x="539" y="135"/>
              </a:cxn>
              <a:cxn ang="0">
                <a:pos x="617" y="99"/>
              </a:cxn>
              <a:cxn ang="0">
                <a:pos x="637" y="57"/>
              </a:cxn>
              <a:cxn ang="0">
                <a:pos x="672" y="41"/>
              </a:cxn>
              <a:cxn ang="0">
                <a:pos x="776" y="61"/>
              </a:cxn>
              <a:cxn ang="0">
                <a:pos x="740" y="133"/>
              </a:cxn>
              <a:cxn ang="0">
                <a:pos x="788" y="119"/>
              </a:cxn>
              <a:cxn ang="0">
                <a:pos x="840" y="111"/>
              </a:cxn>
              <a:cxn ang="0">
                <a:pos x="909" y="87"/>
              </a:cxn>
              <a:cxn ang="0">
                <a:pos x="1003" y="115"/>
              </a:cxn>
              <a:cxn ang="0">
                <a:pos x="1104" y="89"/>
              </a:cxn>
              <a:cxn ang="0">
                <a:pos x="1162" y="43"/>
              </a:cxn>
              <a:cxn ang="0">
                <a:pos x="1196" y="43"/>
              </a:cxn>
              <a:cxn ang="0">
                <a:pos x="1381" y="67"/>
              </a:cxn>
              <a:cxn ang="0">
                <a:pos x="1470" y="32"/>
              </a:cxn>
              <a:cxn ang="0">
                <a:pos x="1662" y="24"/>
              </a:cxn>
              <a:cxn ang="0">
                <a:pos x="1727" y="28"/>
              </a:cxn>
              <a:cxn ang="0">
                <a:pos x="1783" y="113"/>
              </a:cxn>
              <a:cxn ang="0">
                <a:pos x="1691" y="99"/>
              </a:cxn>
              <a:cxn ang="0">
                <a:pos x="1650" y="133"/>
              </a:cxn>
              <a:cxn ang="0">
                <a:pos x="1705" y="173"/>
              </a:cxn>
              <a:cxn ang="0">
                <a:pos x="1681" y="260"/>
              </a:cxn>
              <a:cxn ang="0">
                <a:pos x="1632" y="308"/>
              </a:cxn>
              <a:cxn ang="0">
                <a:pos x="1612" y="390"/>
              </a:cxn>
              <a:cxn ang="0">
                <a:pos x="1646" y="481"/>
              </a:cxn>
              <a:cxn ang="0">
                <a:pos x="1550" y="440"/>
              </a:cxn>
              <a:cxn ang="0">
                <a:pos x="1574" y="257"/>
              </a:cxn>
              <a:cxn ang="0">
                <a:pos x="1536" y="314"/>
              </a:cxn>
              <a:cxn ang="0">
                <a:pos x="1478" y="384"/>
              </a:cxn>
              <a:cxn ang="0">
                <a:pos x="1419" y="392"/>
              </a:cxn>
              <a:cxn ang="0">
                <a:pos x="1349" y="553"/>
              </a:cxn>
              <a:cxn ang="0">
                <a:pos x="1405" y="561"/>
              </a:cxn>
              <a:cxn ang="0">
                <a:pos x="1355" y="806"/>
              </a:cxn>
              <a:cxn ang="0">
                <a:pos x="1349" y="687"/>
              </a:cxn>
              <a:cxn ang="0">
                <a:pos x="1222" y="591"/>
              </a:cxn>
              <a:cxn ang="0">
                <a:pos x="1158" y="657"/>
              </a:cxn>
              <a:cxn ang="0">
                <a:pos x="1025" y="683"/>
              </a:cxn>
              <a:cxn ang="0">
                <a:pos x="903" y="695"/>
              </a:cxn>
              <a:cxn ang="0">
                <a:pos x="782" y="712"/>
              </a:cxn>
              <a:cxn ang="0">
                <a:pos x="426" y="645"/>
              </a:cxn>
              <a:cxn ang="0">
                <a:pos x="280" y="824"/>
              </a:cxn>
              <a:cxn ang="0">
                <a:pos x="187" y="840"/>
              </a:cxn>
              <a:cxn ang="0">
                <a:pos x="163" y="744"/>
              </a:cxn>
              <a:cxn ang="0">
                <a:pos x="40" y="607"/>
              </a:cxn>
              <a:cxn ang="0">
                <a:pos x="28" y="541"/>
              </a:cxn>
              <a:cxn ang="0">
                <a:pos x="26" y="440"/>
              </a:cxn>
            </a:cxnLst>
            <a:rect l="0" t="0" r="r" b="b"/>
            <a:pathLst>
              <a:path w="1783" h="878">
                <a:moveTo>
                  <a:pt x="14" y="340"/>
                </a:moveTo>
                <a:lnTo>
                  <a:pt x="20" y="340"/>
                </a:lnTo>
                <a:lnTo>
                  <a:pt x="22" y="340"/>
                </a:lnTo>
                <a:lnTo>
                  <a:pt x="22" y="336"/>
                </a:lnTo>
                <a:lnTo>
                  <a:pt x="42" y="336"/>
                </a:lnTo>
                <a:lnTo>
                  <a:pt x="36" y="340"/>
                </a:lnTo>
                <a:lnTo>
                  <a:pt x="48" y="344"/>
                </a:lnTo>
                <a:lnTo>
                  <a:pt x="50" y="350"/>
                </a:lnTo>
                <a:lnTo>
                  <a:pt x="52" y="344"/>
                </a:lnTo>
                <a:lnTo>
                  <a:pt x="71" y="344"/>
                </a:lnTo>
                <a:lnTo>
                  <a:pt x="123" y="366"/>
                </a:lnTo>
                <a:lnTo>
                  <a:pt x="141" y="382"/>
                </a:lnTo>
                <a:lnTo>
                  <a:pt x="131" y="402"/>
                </a:lnTo>
                <a:lnTo>
                  <a:pt x="113" y="408"/>
                </a:lnTo>
                <a:lnTo>
                  <a:pt x="42" y="388"/>
                </a:lnTo>
                <a:lnTo>
                  <a:pt x="77" y="416"/>
                </a:lnTo>
                <a:lnTo>
                  <a:pt x="75" y="428"/>
                </a:lnTo>
                <a:lnTo>
                  <a:pt x="85" y="450"/>
                </a:lnTo>
                <a:lnTo>
                  <a:pt x="113" y="462"/>
                </a:lnTo>
                <a:lnTo>
                  <a:pt x="121" y="456"/>
                </a:lnTo>
                <a:lnTo>
                  <a:pt x="113" y="446"/>
                </a:lnTo>
                <a:lnTo>
                  <a:pt x="109" y="446"/>
                </a:lnTo>
                <a:lnTo>
                  <a:pt x="97" y="438"/>
                </a:lnTo>
                <a:lnTo>
                  <a:pt x="101" y="428"/>
                </a:lnTo>
                <a:lnTo>
                  <a:pt x="119" y="438"/>
                </a:lnTo>
                <a:lnTo>
                  <a:pt x="119" y="440"/>
                </a:lnTo>
                <a:lnTo>
                  <a:pt x="145" y="440"/>
                </a:lnTo>
                <a:lnTo>
                  <a:pt x="133" y="418"/>
                </a:lnTo>
                <a:lnTo>
                  <a:pt x="141" y="408"/>
                </a:lnTo>
                <a:lnTo>
                  <a:pt x="155" y="394"/>
                </a:lnTo>
                <a:lnTo>
                  <a:pt x="169" y="394"/>
                </a:lnTo>
                <a:lnTo>
                  <a:pt x="177" y="404"/>
                </a:lnTo>
                <a:lnTo>
                  <a:pt x="177" y="384"/>
                </a:lnTo>
                <a:lnTo>
                  <a:pt x="169" y="378"/>
                </a:lnTo>
                <a:lnTo>
                  <a:pt x="167" y="354"/>
                </a:lnTo>
                <a:lnTo>
                  <a:pt x="157" y="350"/>
                </a:lnTo>
                <a:lnTo>
                  <a:pt x="185" y="352"/>
                </a:lnTo>
                <a:lnTo>
                  <a:pt x="197" y="362"/>
                </a:lnTo>
                <a:lnTo>
                  <a:pt x="183" y="368"/>
                </a:lnTo>
                <a:lnTo>
                  <a:pt x="181" y="372"/>
                </a:lnTo>
                <a:lnTo>
                  <a:pt x="199" y="384"/>
                </a:lnTo>
                <a:lnTo>
                  <a:pt x="211" y="380"/>
                </a:lnTo>
                <a:lnTo>
                  <a:pt x="211" y="368"/>
                </a:lnTo>
                <a:lnTo>
                  <a:pt x="221" y="366"/>
                </a:lnTo>
                <a:lnTo>
                  <a:pt x="217" y="360"/>
                </a:lnTo>
                <a:lnTo>
                  <a:pt x="249" y="342"/>
                </a:lnTo>
                <a:lnTo>
                  <a:pt x="255" y="350"/>
                </a:lnTo>
                <a:lnTo>
                  <a:pt x="257" y="344"/>
                </a:lnTo>
                <a:lnTo>
                  <a:pt x="251" y="342"/>
                </a:lnTo>
                <a:lnTo>
                  <a:pt x="266" y="332"/>
                </a:lnTo>
                <a:lnTo>
                  <a:pt x="270" y="332"/>
                </a:lnTo>
                <a:lnTo>
                  <a:pt x="262" y="334"/>
                </a:lnTo>
                <a:lnTo>
                  <a:pt x="268" y="344"/>
                </a:lnTo>
                <a:lnTo>
                  <a:pt x="262" y="354"/>
                </a:lnTo>
                <a:lnTo>
                  <a:pt x="266" y="356"/>
                </a:lnTo>
                <a:lnTo>
                  <a:pt x="276" y="346"/>
                </a:lnTo>
                <a:lnTo>
                  <a:pt x="280" y="350"/>
                </a:lnTo>
                <a:lnTo>
                  <a:pt x="280" y="342"/>
                </a:lnTo>
                <a:lnTo>
                  <a:pt x="290" y="336"/>
                </a:lnTo>
                <a:lnTo>
                  <a:pt x="302" y="340"/>
                </a:lnTo>
                <a:lnTo>
                  <a:pt x="320" y="328"/>
                </a:lnTo>
                <a:lnTo>
                  <a:pt x="324" y="340"/>
                </a:lnTo>
                <a:lnTo>
                  <a:pt x="332" y="340"/>
                </a:lnTo>
                <a:lnTo>
                  <a:pt x="332" y="332"/>
                </a:lnTo>
                <a:lnTo>
                  <a:pt x="340" y="328"/>
                </a:lnTo>
                <a:lnTo>
                  <a:pt x="324" y="314"/>
                </a:lnTo>
                <a:lnTo>
                  <a:pt x="330" y="306"/>
                </a:lnTo>
                <a:lnTo>
                  <a:pt x="378" y="314"/>
                </a:lnTo>
                <a:lnTo>
                  <a:pt x="406" y="320"/>
                </a:lnTo>
                <a:lnTo>
                  <a:pt x="426" y="332"/>
                </a:lnTo>
                <a:lnTo>
                  <a:pt x="426" y="316"/>
                </a:lnTo>
                <a:lnTo>
                  <a:pt x="412" y="308"/>
                </a:lnTo>
                <a:lnTo>
                  <a:pt x="408" y="302"/>
                </a:lnTo>
                <a:lnTo>
                  <a:pt x="394" y="302"/>
                </a:lnTo>
                <a:lnTo>
                  <a:pt x="392" y="294"/>
                </a:lnTo>
                <a:lnTo>
                  <a:pt x="394" y="296"/>
                </a:lnTo>
                <a:lnTo>
                  <a:pt x="398" y="292"/>
                </a:lnTo>
                <a:lnTo>
                  <a:pt x="390" y="274"/>
                </a:lnTo>
                <a:lnTo>
                  <a:pt x="382" y="280"/>
                </a:lnTo>
                <a:lnTo>
                  <a:pt x="382" y="270"/>
                </a:lnTo>
                <a:lnTo>
                  <a:pt x="380" y="272"/>
                </a:lnTo>
                <a:lnTo>
                  <a:pt x="380" y="266"/>
                </a:lnTo>
                <a:lnTo>
                  <a:pt x="390" y="260"/>
                </a:lnTo>
                <a:lnTo>
                  <a:pt x="392" y="247"/>
                </a:lnTo>
                <a:lnTo>
                  <a:pt x="388" y="223"/>
                </a:lnTo>
                <a:lnTo>
                  <a:pt x="424" y="223"/>
                </a:lnTo>
                <a:lnTo>
                  <a:pt x="430" y="235"/>
                </a:lnTo>
                <a:lnTo>
                  <a:pt x="428" y="255"/>
                </a:lnTo>
                <a:lnTo>
                  <a:pt x="444" y="266"/>
                </a:lnTo>
                <a:lnTo>
                  <a:pt x="465" y="310"/>
                </a:lnTo>
                <a:lnTo>
                  <a:pt x="477" y="318"/>
                </a:lnTo>
                <a:lnTo>
                  <a:pt x="475" y="322"/>
                </a:lnTo>
                <a:lnTo>
                  <a:pt x="479" y="334"/>
                </a:lnTo>
                <a:lnTo>
                  <a:pt x="467" y="352"/>
                </a:lnTo>
                <a:lnTo>
                  <a:pt x="473" y="356"/>
                </a:lnTo>
                <a:lnTo>
                  <a:pt x="463" y="360"/>
                </a:lnTo>
                <a:lnTo>
                  <a:pt x="452" y="356"/>
                </a:lnTo>
                <a:lnTo>
                  <a:pt x="440" y="360"/>
                </a:lnTo>
                <a:lnTo>
                  <a:pt x="461" y="366"/>
                </a:lnTo>
                <a:lnTo>
                  <a:pt x="485" y="366"/>
                </a:lnTo>
                <a:lnTo>
                  <a:pt x="481" y="358"/>
                </a:lnTo>
                <a:lnTo>
                  <a:pt x="493" y="346"/>
                </a:lnTo>
                <a:lnTo>
                  <a:pt x="497" y="332"/>
                </a:lnTo>
                <a:lnTo>
                  <a:pt x="485" y="310"/>
                </a:lnTo>
                <a:lnTo>
                  <a:pt x="503" y="304"/>
                </a:lnTo>
                <a:lnTo>
                  <a:pt x="515" y="308"/>
                </a:lnTo>
                <a:lnTo>
                  <a:pt x="523" y="328"/>
                </a:lnTo>
                <a:lnTo>
                  <a:pt x="545" y="328"/>
                </a:lnTo>
                <a:lnTo>
                  <a:pt x="527" y="324"/>
                </a:lnTo>
                <a:lnTo>
                  <a:pt x="525" y="318"/>
                </a:lnTo>
                <a:lnTo>
                  <a:pt x="527" y="316"/>
                </a:lnTo>
                <a:lnTo>
                  <a:pt x="517" y="302"/>
                </a:lnTo>
                <a:lnTo>
                  <a:pt x="491" y="298"/>
                </a:lnTo>
                <a:lnTo>
                  <a:pt x="475" y="306"/>
                </a:lnTo>
                <a:lnTo>
                  <a:pt x="465" y="286"/>
                </a:lnTo>
                <a:lnTo>
                  <a:pt x="461" y="266"/>
                </a:lnTo>
                <a:lnTo>
                  <a:pt x="442" y="255"/>
                </a:lnTo>
                <a:lnTo>
                  <a:pt x="442" y="243"/>
                </a:lnTo>
                <a:lnTo>
                  <a:pt x="452" y="237"/>
                </a:lnTo>
                <a:lnTo>
                  <a:pt x="444" y="215"/>
                </a:lnTo>
                <a:lnTo>
                  <a:pt x="459" y="231"/>
                </a:lnTo>
                <a:lnTo>
                  <a:pt x="459" y="241"/>
                </a:lnTo>
                <a:lnTo>
                  <a:pt x="465" y="249"/>
                </a:lnTo>
                <a:lnTo>
                  <a:pt x="475" y="251"/>
                </a:lnTo>
                <a:lnTo>
                  <a:pt x="509" y="257"/>
                </a:lnTo>
                <a:lnTo>
                  <a:pt x="465" y="237"/>
                </a:lnTo>
                <a:lnTo>
                  <a:pt x="471" y="233"/>
                </a:lnTo>
                <a:lnTo>
                  <a:pt x="489" y="233"/>
                </a:lnTo>
                <a:lnTo>
                  <a:pt x="477" y="227"/>
                </a:lnTo>
                <a:lnTo>
                  <a:pt x="485" y="221"/>
                </a:lnTo>
                <a:lnTo>
                  <a:pt x="493" y="221"/>
                </a:lnTo>
                <a:lnTo>
                  <a:pt x="523" y="231"/>
                </a:lnTo>
                <a:lnTo>
                  <a:pt x="541" y="231"/>
                </a:lnTo>
                <a:lnTo>
                  <a:pt x="541" y="237"/>
                </a:lnTo>
                <a:lnTo>
                  <a:pt x="537" y="241"/>
                </a:lnTo>
                <a:lnTo>
                  <a:pt x="539" y="247"/>
                </a:lnTo>
                <a:lnTo>
                  <a:pt x="547" y="257"/>
                </a:lnTo>
                <a:lnTo>
                  <a:pt x="549" y="249"/>
                </a:lnTo>
                <a:lnTo>
                  <a:pt x="557" y="266"/>
                </a:lnTo>
                <a:lnTo>
                  <a:pt x="565" y="268"/>
                </a:lnTo>
                <a:lnTo>
                  <a:pt x="581" y="274"/>
                </a:lnTo>
                <a:lnTo>
                  <a:pt x="585" y="270"/>
                </a:lnTo>
                <a:lnTo>
                  <a:pt x="565" y="266"/>
                </a:lnTo>
                <a:lnTo>
                  <a:pt x="559" y="260"/>
                </a:lnTo>
                <a:lnTo>
                  <a:pt x="563" y="255"/>
                </a:lnTo>
                <a:lnTo>
                  <a:pt x="549" y="243"/>
                </a:lnTo>
                <a:lnTo>
                  <a:pt x="545" y="227"/>
                </a:lnTo>
                <a:lnTo>
                  <a:pt x="533" y="225"/>
                </a:lnTo>
                <a:lnTo>
                  <a:pt x="525" y="215"/>
                </a:lnTo>
                <a:lnTo>
                  <a:pt x="509" y="215"/>
                </a:lnTo>
                <a:lnTo>
                  <a:pt x="493" y="201"/>
                </a:lnTo>
                <a:lnTo>
                  <a:pt x="491" y="189"/>
                </a:lnTo>
                <a:lnTo>
                  <a:pt x="549" y="171"/>
                </a:lnTo>
                <a:lnTo>
                  <a:pt x="551" y="173"/>
                </a:lnTo>
                <a:lnTo>
                  <a:pt x="547" y="177"/>
                </a:lnTo>
                <a:lnTo>
                  <a:pt x="557" y="175"/>
                </a:lnTo>
                <a:lnTo>
                  <a:pt x="547" y="167"/>
                </a:lnTo>
                <a:lnTo>
                  <a:pt x="553" y="169"/>
                </a:lnTo>
                <a:lnTo>
                  <a:pt x="553" y="163"/>
                </a:lnTo>
                <a:lnTo>
                  <a:pt x="529" y="159"/>
                </a:lnTo>
                <a:lnTo>
                  <a:pt x="539" y="153"/>
                </a:lnTo>
                <a:lnTo>
                  <a:pt x="527" y="151"/>
                </a:lnTo>
                <a:lnTo>
                  <a:pt x="527" y="147"/>
                </a:lnTo>
                <a:lnTo>
                  <a:pt x="535" y="147"/>
                </a:lnTo>
                <a:lnTo>
                  <a:pt x="535" y="139"/>
                </a:lnTo>
                <a:lnTo>
                  <a:pt x="539" y="139"/>
                </a:lnTo>
                <a:lnTo>
                  <a:pt x="527" y="137"/>
                </a:lnTo>
                <a:lnTo>
                  <a:pt x="539" y="135"/>
                </a:lnTo>
                <a:lnTo>
                  <a:pt x="541" y="121"/>
                </a:lnTo>
                <a:lnTo>
                  <a:pt x="547" y="123"/>
                </a:lnTo>
                <a:lnTo>
                  <a:pt x="551" y="119"/>
                </a:lnTo>
                <a:lnTo>
                  <a:pt x="571" y="113"/>
                </a:lnTo>
                <a:lnTo>
                  <a:pt x="571" y="109"/>
                </a:lnTo>
                <a:lnTo>
                  <a:pt x="587" y="101"/>
                </a:lnTo>
                <a:lnTo>
                  <a:pt x="575" y="99"/>
                </a:lnTo>
                <a:lnTo>
                  <a:pt x="589" y="91"/>
                </a:lnTo>
                <a:lnTo>
                  <a:pt x="607" y="91"/>
                </a:lnTo>
                <a:lnTo>
                  <a:pt x="605" y="99"/>
                </a:lnTo>
                <a:lnTo>
                  <a:pt x="613" y="91"/>
                </a:lnTo>
                <a:lnTo>
                  <a:pt x="617" y="99"/>
                </a:lnTo>
                <a:lnTo>
                  <a:pt x="621" y="89"/>
                </a:lnTo>
                <a:lnTo>
                  <a:pt x="623" y="91"/>
                </a:lnTo>
                <a:lnTo>
                  <a:pt x="625" y="77"/>
                </a:lnTo>
                <a:lnTo>
                  <a:pt x="627" y="83"/>
                </a:lnTo>
                <a:lnTo>
                  <a:pt x="635" y="83"/>
                </a:lnTo>
                <a:lnTo>
                  <a:pt x="617" y="67"/>
                </a:lnTo>
                <a:lnTo>
                  <a:pt x="627" y="67"/>
                </a:lnTo>
                <a:lnTo>
                  <a:pt x="637" y="63"/>
                </a:lnTo>
                <a:lnTo>
                  <a:pt x="657" y="65"/>
                </a:lnTo>
                <a:lnTo>
                  <a:pt x="657" y="53"/>
                </a:lnTo>
                <a:lnTo>
                  <a:pt x="647" y="63"/>
                </a:lnTo>
                <a:lnTo>
                  <a:pt x="637" y="57"/>
                </a:lnTo>
                <a:lnTo>
                  <a:pt x="629" y="49"/>
                </a:lnTo>
                <a:lnTo>
                  <a:pt x="625" y="20"/>
                </a:lnTo>
                <a:lnTo>
                  <a:pt x="629" y="16"/>
                </a:lnTo>
                <a:lnTo>
                  <a:pt x="643" y="20"/>
                </a:lnTo>
                <a:lnTo>
                  <a:pt x="649" y="26"/>
                </a:lnTo>
                <a:lnTo>
                  <a:pt x="639" y="32"/>
                </a:lnTo>
                <a:lnTo>
                  <a:pt x="651" y="37"/>
                </a:lnTo>
                <a:lnTo>
                  <a:pt x="655" y="32"/>
                </a:lnTo>
                <a:lnTo>
                  <a:pt x="659" y="37"/>
                </a:lnTo>
                <a:lnTo>
                  <a:pt x="660" y="43"/>
                </a:lnTo>
                <a:lnTo>
                  <a:pt x="664" y="39"/>
                </a:lnTo>
                <a:lnTo>
                  <a:pt x="672" y="41"/>
                </a:lnTo>
                <a:lnTo>
                  <a:pt x="674" y="57"/>
                </a:lnTo>
                <a:lnTo>
                  <a:pt x="682" y="53"/>
                </a:lnTo>
                <a:lnTo>
                  <a:pt x="682" y="47"/>
                </a:lnTo>
                <a:lnTo>
                  <a:pt x="700" y="39"/>
                </a:lnTo>
                <a:lnTo>
                  <a:pt x="708" y="41"/>
                </a:lnTo>
                <a:lnTo>
                  <a:pt x="708" y="37"/>
                </a:lnTo>
                <a:lnTo>
                  <a:pt x="724" y="32"/>
                </a:lnTo>
                <a:lnTo>
                  <a:pt x="754" y="39"/>
                </a:lnTo>
                <a:lnTo>
                  <a:pt x="758" y="47"/>
                </a:lnTo>
                <a:lnTo>
                  <a:pt x="758" y="41"/>
                </a:lnTo>
                <a:lnTo>
                  <a:pt x="772" y="49"/>
                </a:lnTo>
                <a:lnTo>
                  <a:pt x="776" y="61"/>
                </a:lnTo>
                <a:lnTo>
                  <a:pt x="760" y="55"/>
                </a:lnTo>
                <a:lnTo>
                  <a:pt x="768" y="67"/>
                </a:lnTo>
                <a:lnTo>
                  <a:pt x="772" y="63"/>
                </a:lnTo>
                <a:lnTo>
                  <a:pt x="782" y="67"/>
                </a:lnTo>
                <a:lnTo>
                  <a:pt x="782" y="85"/>
                </a:lnTo>
                <a:lnTo>
                  <a:pt x="784" y="89"/>
                </a:lnTo>
                <a:lnTo>
                  <a:pt x="778" y="89"/>
                </a:lnTo>
                <a:lnTo>
                  <a:pt x="776" y="105"/>
                </a:lnTo>
                <a:lnTo>
                  <a:pt x="760" y="109"/>
                </a:lnTo>
                <a:lnTo>
                  <a:pt x="768" y="109"/>
                </a:lnTo>
                <a:lnTo>
                  <a:pt x="748" y="131"/>
                </a:lnTo>
                <a:lnTo>
                  <a:pt x="740" y="133"/>
                </a:lnTo>
                <a:lnTo>
                  <a:pt x="744" y="135"/>
                </a:lnTo>
                <a:lnTo>
                  <a:pt x="742" y="157"/>
                </a:lnTo>
                <a:lnTo>
                  <a:pt x="756" y="151"/>
                </a:lnTo>
                <a:lnTo>
                  <a:pt x="748" y="149"/>
                </a:lnTo>
                <a:lnTo>
                  <a:pt x="760" y="137"/>
                </a:lnTo>
                <a:lnTo>
                  <a:pt x="766" y="141"/>
                </a:lnTo>
                <a:lnTo>
                  <a:pt x="764" y="137"/>
                </a:lnTo>
                <a:lnTo>
                  <a:pt x="778" y="135"/>
                </a:lnTo>
                <a:lnTo>
                  <a:pt x="776" y="127"/>
                </a:lnTo>
                <a:lnTo>
                  <a:pt x="788" y="133"/>
                </a:lnTo>
                <a:lnTo>
                  <a:pt x="800" y="119"/>
                </a:lnTo>
                <a:lnTo>
                  <a:pt x="788" y="119"/>
                </a:lnTo>
                <a:lnTo>
                  <a:pt x="778" y="123"/>
                </a:lnTo>
                <a:lnTo>
                  <a:pt x="772" y="121"/>
                </a:lnTo>
                <a:lnTo>
                  <a:pt x="778" y="111"/>
                </a:lnTo>
                <a:lnTo>
                  <a:pt x="800" y="109"/>
                </a:lnTo>
                <a:lnTo>
                  <a:pt x="800" y="113"/>
                </a:lnTo>
                <a:lnTo>
                  <a:pt x="812" y="115"/>
                </a:lnTo>
                <a:lnTo>
                  <a:pt x="812" y="109"/>
                </a:lnTo>
                <a:lnTo>
                  <a:pt x="822" y="113"/>
                </a:lnTo>
                <a:lnTo>
                  <a:pt x="832" y="131"/>
                </a:lnTo>
                <a:lnTo>
                  <a:pt x="836" y="123"/>
                </a:lnTo>
                <a:lnTo>
                  <a:pt x="828" y="119"/>
                </a:lnTo>
                <a:lnTo>
                  <a:pt x="840" y="111"/>
                </a:lnTo>
                <a:lnTo>
                  <a:pt x="869" y="103"/>
                </a:lnTo>
                <a:lnTo>
                  <a:pt x="875" y="105"/>
                </a:lnTo>
                <a:lnTo>
                  <a:pt x="867" y="109"/>
                </a:lnTo>
                <a:lnTo>
                  <a:pt x="873" y="115"/>
                </a:lnTo>
                <a:lnTo>
                  <a:pt x="891" y="115"/>
                </a:lnTo>
                <a:lnTo>
                  <a:pt x="889" y="111"/>
                </a:lnTo>
                <a:lnTo>
                  <a:pt x="895" y="109"/>
                </a:lnTo>
                <a:lnTo>
                  <a:pt x="911" y="105"/>
                </a:lnTo>
                <a:lnTo>
                  <a:pt x="921" y="97"/>
                </a:lnTo>
                <a:lnTo>
                  <a:pt x="903" y="91"/>
                </a:lnTo>
                <a:lnTo>
                  <a:pt x="905" y="85"/>
                </a:lnTo>
                <a:lnTo>
                  <a:pt x="909" y="87"/>
                </a:lnTo>
                <a:lnTo>
                  <a:pt x="909" y="79"/>
                </a:lnTo>
                <a:lnTo>
                  <a:pt x="915" y="75"/>
                </a:lnTo>
                <a:lnTo>
                  <a:pt x="927" y="83"/>
                </a:lnTo>
                <a:lnTo>
                  <a:pt x="975" y="77"/>
                </a:lnTo>
                <a:lnTo>
                  <a:pt x="977" y="85"/>
                </a:lnTo>
                <a:lnTo>
                  <a:pt x="971" y="89"/>
                </a:lnTo>
                <a:lnTo>
                  <a:pt x="971" y="93"/>
                </a:lnTo>
                <a:lnTo>
                  <a:pt x="963" y="105"/>
                </a:lnTo>
                <a:lnTo>
                  <a:pt x="973" y="115"/>
                </a:lnTo>
                <a:lnTo>
                  <a:pt x="977" y="115"/>
                </a:lnTo>
                <a:lnTo>
                  <a:pt x="967" y="109"/>
                </a:lnTo>
                <a:lnTo>
                  <a:pt x="1003" y="115"/>
                </a:lnTo>
                <a:lnTo>
                  <a:pt x="1001" y="109"/>
                </a:lnTo>
                <a:lnTo>
                  <a:pt x="1011" y="115"/>
                </a:lnTo>
                <a:lnTo>
                  <a:pt x="1005" y="119"/>
                </a:lnTo>
                <a:lnTo>
                  <a:pt x="1047" y="135"/>
                </a:lnTo>
                <a:lnTo>
                  <a:pt x="1051" y="133"/>
                </a:lnTo>
                <a:lnTo>
                  <a:pt x="1049" y="119"/>
                </a:lnTo>
                <a:lnTo>
                  <a:pt x="1039" y="99"/>
                </a:lnTo>
                <a:lnTo>
                  <a:pt x="1060" y="109"/>
                </a:lnTo>
                <a:lnTo>
                  <a:pt x="1070" y="105"/>
                </a:lnTo>
                <a:lnTo>
                  <a:pt x="1076" y="93"/>
                </a:lnTo>
                <a:lnTo>
                  <a:pt x="1108" y="101"/>
                </a:lnTo>
                <a:lnTo>
                  <a:pt x="1104" y="89"/>
                </a:lnTo>
                <a:lnTo>
                  <a:pt x="1106" y="87"/>
                </a:lnTo>
                <a:lnTo>
                  <a:pt x="1116" y="91"/>
                </a:lnTo>
                <a:lnTo>
                  <a:pt x="1120" y="85"/>
                </a:lnTo>
                <a:lnTo>
                  <a:pt x="1106" y="77"/>
                </a:lnTo>
                <a:lnTo>
                  <a:pt x="1108" y="75"/>
                </a:lnTo>
                <a:lnTo>
                  <a:pt x="1104" y="73"/>
                </a:lnTo>
                <a:lnTo>
                  <a:pt x="1096" y="75"/>
                </a:lnTo>
                <a:lnTo>
                  <a:pt x="1094" y="65"/>
                </a:lnTo>
                <a:lnTo>
                  <a:pt x="1106" y="61"/>
                </a:lnTo>
                <a:lnTo>
                  <a:pt x="1094" y="51"/>
                </a:lnTo>
                <a:lnTo>
                  <a:pt x="1094" y="49"/>
                </a:lnTo>
                <a:lnTo>
                  <a:pt x="1162" y="43"/>
                </a:lnTo>
                <a:lnTo>
                  <a:pt x="1168" y="49"/>
                </a:lnTo>
                <a:lnTo>
                  <a:pt x="1154" y="47"/>
                </a:lnTo>
                <a:lnTo>
                  <a:pt x="1152" y="55"/>
                </a:lnTo>
                <a:lnTo>
                  <a:pt x="1160" y="51"/>
                </a:lnTo>
                <a:lnTo>
                  <a:pt x="1166" y="55"/>
                </a:lnTo>
                <a:lnTo>
                  <a:pt x="1158" y="57"/>
                </a:lnTo>
                <a:lnTo>
                  <a:pt x="1170" y="67"/>
                </a:lnTo>
                <a:lnTo>
                  <a:pt x="1172" y="41"/>
                </a:lnTo>
                <a:lnTo>
                  <a:pt x="1198" y="39"/>
                </a:lnTo>
                <a:lnTo>
                  <a:pt x="1208" y="41"/>
                </a:lnTo>
                <a:lnTo>
                  <a:pt x="1208" y="47"/>
                </a:lnTo>
                <a:lnTo>
                  <a:pt x="1196" y="43"/>
                </a:lnTo>
                <a:lnTo>
                  <a:pt x="1198" y="49"/>
                </a:lnTo>
                <a:lnTo>
                  <a:pt x="1226" y="51"/>
                </a:lnTo>
                <a:lnTo>
                  <a:pt x="1228" y="61"/>
                </a:lnTo>
                <a:lnTo>
                  <a:pt x="1232" y="53"/>
                </a:lnTo>
                <a:lnTo>
                  <a:pt x="1254" y="57"/>
                </a:lnTo>
                <a:lnTo>
                  <a:pt x="1248" y="61"/>
                </a:lnTo>
                <a:lnTo>
                  <a:pt x="1265" y="63"/>
                </a:lnTo>
                <a:lnTo>
                  <a:pt x="1293" y="39"/>
                </a:lnTo>
                <a:lnTo>
                  <a:pt x="1317" y="37"/>
                </a:lnTo>
                <a:lnTo>
                  <a:pt x="1343" y="43"/>
                </a:lnTo>
                <a:lnTo>
                  <a:pt x="1361" y="63"/>
                </a:lnTo>
                <a:lnTo>
                  <a:pt x="1381" y="67"/>
                </a:lnTo>
                <a:lnTo>
                  <a:pt x="1381" y="63"/>
                </a:lnTo>
                <a:lnTo>
                  <a:pt x="1389" y="67"/>
                </a:lnTo>
                <a:lnTo>
                  <a:pt x="1389" y="57"/>
                </a:lnTo>
                <a:lnTo>
                  <a:pt x="1409" y="49"/>
                </a:lnTo>
                <a:lnTo>
                  <a:pt x="1419" y="51"/>
                </a:lnTo>
                <a:lnTo>
                  <a:pt x="1441" y="47"/>
                </a:lnTo>
                <a:lnTo>
                  <a:pt x="1445" y="37"/>
                </a:lnTo>
                <a:lnTo>
                  <a:pt x="1461" y="47"/>
                </a:lnTo>
                <a:lnTo>
                  <a:pt x="1496" y="51"/>
                </a:lnTo>
                <a:lnTo>
                  <a:pt x="1492" y="39"/>
                </a:lnTo>
                <a:lnTo>
                  <a:pt x="1476" y="30"/>
                </a:lnTo>
                <a:lnTo>
                  <a:pt x="1470" y="32"/>
                </a:lnTo>
                <a:lnTo>
                  <a:pt x="1470" y="24"/>
                </a:lnTo>
                <a:lnTo>
                  <a:pt x="1459" y="14"/>
                </a:lnTo>
                <a:lnTo>
                  <a:pt x="1494" y="14"/>
                </a:lnTo>
                <a:lnTo>
                  <a:pt x="1518" y="2"/>
                </a:lnTo>
                <a:lnTo>
                  <a:pt x="1526" y="4"/>
                </a:lnTo>
                <a:lnTo>
                  <a:pt x="1522" y="0"/>
                </a:lnTo>
                <a:lnTo>
                  <a:pt x="1586" y="10"/>
                </a:lnTo>
                <a:lnTo>
                  <a:pt x="1592" y="4"/>
                </a:lnTo>
                <a:lnTo>
                  <a:pt x="1612" y="14"/>
                </a:lnTo>
                <a:lnTo>
                  <a:pt x="1654" y="20"/>
                </a:lnTo>
                <a:lnTo>
                  <a:pt x="1667" y="30"/>
                </a:lnTo>
                <a:lnTo>
                  <a:pt x="1662" y="24"/>
                </a:lnTo>
                <a:lnTo>
                  <a:pt x="1683" y="30"/>
                </a:lnTo>
                <a:lnTo>
                  <a:pt x="1701" y="49"/>
                </a:lnTo>
                <a:lnTo>
                  <a:pt x="1715" y="55"/>
                </a:lnTo>
                <a:lnTo>
                  <a:pt x="1717" y="51"/>
                </a:lnTo>
                <a:lnTo>
                  <a:pt x="1721" y="57"/>
                </a:lnTo>
                <a:lnTo>
                  <a:pt x="1717" y="47"/>
                </a:lnTo>
                <a:lnTo>
                  <a:pt x="1695" y="36"/>
                </a:lnTo>
                <a:lnTo>
                  <a:pt x="1703" y="32"/>
                </a:lnTo>
                <a:lnTo>
                  <a:pt x="1715" y="37"/>
                </a:lnTo>
                <a:lnTo>
                  <a:pt x="1719" y="36"/>
                </a:lnTo>
                <a:lnTo>
                  <a:pt x="1713" y="30"/>
                </a:lnTo>
                <a:lnTo>
                  <a:pt x="1727" y="28"/>
                </a:lnTo>
                <a:lnTo>
                  <a:pt x="1769" y="43"/>
                </a:lnTo>
                <a:lnTo>
                  <a:pt x="1767" y="55"/>
                </a:lnTo>
                <a:lnTo>
                  <a:pt x="1771" y="65"/>
                </a:lnTo>
                <a:lnTo>
                  <a:pt x="1757" y="57"/>
                </a:lnTo>
                <a:lnTo>
                  <a:pt x="1769" y="73"/>
                </a:lnTo>
                <a:lnTo>
                  <a:pt x="1749" y="71"/>
                </a:lnTo>
                <a:lnTo>
                  <a:pt x="1759" y="77"/>
                </a:lnTo>
                <a:lnTo>
                  <a:pt x="1763" y="83"/>
                </a:lnTo>
                <a:lnTo>
                  <a:pt x="1759" y="85"/>
                </a:lnTo>
                <a:lnTo>
                  <a:pt x="1769" y="89"/>
                </a:lnTo>
                <a:lnTo>
                  <a:pt x="1765" y="103"/>
                </a:lnTo>
                <a:lnTo>
                  <a:pt x="1783" y="113"/>
                </a:lnTo>
                <a:lnTo>
                  <a:pt x="1775" y="111"/>
                </a:lnTo>
                <a:lnTo>
                  <a:pt x="1777" y="121"/>
                </a:lnTo>
                <a:lnTo>
                  <a:pt x="1767" y="111"/>
                </a:lnTo>
                <a:lnTo>
                  <a:pt x="1769" y="121"/>
                </a:lnTo>
                <a:lnTo>
                  <a:pt x="1749" y="105"/>
                </a:lnTo>
                <a:lnTo>
                  <a:pt x="1743" y="111"/>
                </a:lnTo>
                <a:lnTo>
                  <a:pt x="1731" y="105"/>
                </a:lnTo>
                <a:lnTo>
                  <a:pt x="1719" y="91"/>
                </a:lnTo>
                <a:lnTo>
                  <a:pt x="1705" y="91"/>
                </a:lnTo>
                <a:lnTo>
                  <a:pt x="1705" y="87"/>
                </a:lnTo>
                <a:lnTo>
                  <a:pt x="1703" y="93"/>
                </a:lnTo>
                <a:lnTo>
                  <a:pt x="1691" y="99"/>
                </a:lnTo>
                <a:lnTo>
                  <a:pt x="1677" y="85"/>
                </a:lnTo>
                <a:lnTo>
                  <a:pt x="1669" y="67"/>
                </a:lnTo>
                <a:lnTo>
                  <a:pt x="1669" y="77"/>
                </a:lnTo>
                <a:lnTo>
                  <a:pt x="1662" y="75"/>
                </a:lnTo>
                <a:lnTo>
                  <a:pt x="1667" y="79"/>
                </a:lnTo>
                <a:lnTo>
                  <a:pt x="1662" y="83"/>
                </a:lnTo>
                <a:lnTo>
                  <a:pt x="1681" y="103"/>
                </a:lnTo>
                <a:lnTo>
                  <a:pt x="1685" y="133"/>
                </a:lnTo>
                <a:lnTo>
                  <a:pt x="1683" y="141"/>
                </a:lnTo>
                <a:lnTo>
                  <a:pt x="1681" y="137"/>
                </a:lnTo>
                <a:lnTo>
                  <a:pt x="1675" y="141"/>
                </a:lnTo>
                <a:lnTo>
                  <a:pt x="1650" y="133"/>
                </a:lnTo>
                <a:lnTo>
                  <a:pt x="1648" y="135"/>
                </a:lnTo>
                <a:lnTo>
                  <a:pt x="1658" y="135"/>
                </a:lnTo>
                <a:lnTo>
                  <a:pt x="1660" y="139"/>
                </a:lnTo>
                <a:lnTo>
                  <a:pt x="1650" y="139"/>
                </a:lnTo>
                <a:lnTo>
                  <a:pt x="1656" y="153"/>
                </a:lnTo>
                <a:lnTo>
                  <a:pt x="1662" y="141"/>
                </a:lnTo>
                <a:lnTo>
                  <a:pt x="1677" y="153"/>
                </a:lnTo>
                <a:lnTo>
                  <a:pt x="1681" y="149"/>
                </a:lnTo>
                <a:lnTo>
                  <a:pt x="1691" y="159"/>
                </a:lnTo>
                <a:lnTo>
                  <a:pt x="1691" y="161"/>
                </a:lnTo>
                <a:lnTo>
                  <a:pt x="1695" y="161"/>
                </a:lnTo>
                <a:lnTo>
                  <a:pt x="1705" y="173"/>
                </a:lnTo>
                <a:lnTo>
                  <a:pt x="1701" y="173"/>
                </a:lnTo>
                <a:lnTo>
                  <a:pt x="1701" y="177"/>
                </a:lnTo>
                <a:lnTo>
                  <a:pt x="1705" y="175"/>
                </a:lnTo>
                <a:lnTo>
                  <a:pt x="1731" y="197"/>
                </a:lnTo>
                <a:lnTo>
                  <a:pt x="1733" y="213"/>
                </a:lnTo>
                <a:lnTo>
                  <a:pt x="1709" y="205"/>
                </a:lnTo>
                <a:lnTo>
                  <a:pt x="1709" y="211"/>
                </a:lnTo>
                <a:lnTo>
                  <a:pt x="1693" y="231"/>
                </a:lnTo>
                <a:lnTo>
                  <a:pt x="1691" y="245"/>
                </a:lnTo>
                <a:lnTo>
                  <a:pt x="1683" y="249"/>
                </a:lnTo>
                <a:lnTo>
                  <a:pt x="1679" y="247"/>
                </a:lnTo>
                <a:lnTo>
                  <a:pt x="1681" y="260"/>
                </a:lnTo>
                <a:lnTo>
                  <a:pt x="1677" y="258"/>
                </a:lnTo>
                <a:lnTo>
                  <a:pt x="1681" y="262"/>
                </a:lnTo>
                <a:lnTo>
                  <a:pt x="1677" y="266"/>
                </a:lnTo>
                <a:lnTo>
                  <a:pt x="1679" y="270"/>
                </a:lnTo>
                <a:lnTo>
                  <a:pt x="1675" y="270"/>
                </a:lnTo>
                <a:lnTo>
                  <a:pt x="1679" y="274"/>
                </a:lnTo>
                <a:lnTo>
                  <a:pt x="1671" y="296"/>
                </a:lnTo>
                <a:lnTo>
                  <a:pt x="1675" y="314"/>
                </a:lnTo>
                <a:lnTo>
                  <a:pt x="1669" y="308"/>
                </a:lnTo>
                <a:lnTo>
                  <a:pt x="1650" y="296"/>
                </a:lnTo>
                <a:lnTo>
                  <a:pt x="1640" y="296"/>
                </a:lnTo>
                <a:lnTo>
                  <a:pt x="1632" y="308"/>
                </a:lnTo>
                <a:lnTo>
                  <a:pt x="1630" y="330"/>
                </a:lnTo>
                <a:lnTo>
                  <a:pt x="1620" y="308"/>
                </a:lnTo>
                <a:lnTo>
                  <a:pt x="1612" y="332"/>
                </a:lnTo>
                <a:lnTo>
                  <a:pt x="1606" y="324"/>
                </a:lnTo>
                <a:lnTo>
                  <a:pt x="1598" y="328"/>
                </a:lnTo>
                <a:lnTo>
                  <a:pt x="1596" y="334"/>
                </a:lnTo>
                <a:lnTo>
                  <a:pt x="1606" y="356"/>
                </a:lnTo>
                <a:lnTo>
                  <a:pt x="1600" y="354"/>
                </a:lnTo>
                <a:lnTo>
                  <a:pt x="1604" y="380"/>
                </a:lnTo>
                <a:lnTo>
                  <a:pt x="1610" y="394"/>
                </a:lnTo>
                <a:lnTo>
                  <a:pt x="1614" y="394"/>
                </a:lnTo>
                <a:lnTo>
                  <a:pt x="1612" y="390"/>
                </a:lnTo>
                <a:lnTo>
                  <a:pt x="1624" y="392"/>
                </a:lnTo>
                <a:lnTo>
                  <a:pt x="1630" y="418"/>
                </a:lnTo>
                <a:lnTo>
                  <a:pt x="1632" y="424"/>
                </a:lnTo>
                <a:lnTo>
                  <a:pt x="1640" y="420"/>
                </a:lnTo>
                <a:lnTo>
                  <a:pt x="1646" y="438"/>
                </a:lnTo>
                <a:lnTo>
                  <a:pt x="1642" y="440"/>
                </a:lnTo>
                <a:lnTo>
                  <a:pt x="1640" y="438"/>
                </a:lnTo>
                <a:lnTo>
                  <a:pt x="1636" y="426"/>
                </a:lnTo>
                <a:lnTo>
                  <a:pt x="1632" y="430"/>
                </a:lnTo>
                <a:lnTo>
                  <a:pt x="1640" y="466"/>
                </a:lnTo>
                <a:lnTo>
                  <a:pt x="1648" y="472"/>
                </a:lnTo>
                <a:lnTo>
                  <a:pt x="1646" y="481"/>
                </a:lnTo>
                <a:lnTo>
                  <a:pt x="1640" y="481"/>
                </a:lnTo>
                <a:lnTo>
                  <a:pt x="1632" y="491"/>
                </a:lnTo>
                <a:lnTo>
                  <a:pt x="1632" y="505"/>
                </a:lnTo>
                <a:lnTo>
                  <a:pt x="1642" y="519"/>
                </a:lnTo>
                <a:lnTo>
                  <a:pt x="1636" y="519"/>
                </a:lnTo>
                <a:lnTo>
                  <a:pt x="1630" y="529"/>
                </a:lnTo>
                <a:lnTo>
                  <a:pt x="1624" y="525"/>
                </a:lnTo>
                <a:lnTo>
                  <a:pt x="1632" y="551"/>
                </a:lnTo>
                <a:lnTo>
                  <a:pt x="1630" y="565"/>
                </a:lnTo>
                <a:lnTo>
                  <a:pt x="1622" y="583"/>
                </a:lnTo>
                <a:lnTo>
                  <a:pt x="1566" y="479"/>
                </a:lnTo>
                <a:lnTo>
                  <a:pt x="1550" y="440"/>
                </a:lnTo>
                <a:lnTo>
                  <a:pt x="1556" y="420"/>
                </a:lnTo>
                <a:lnTo>
                  <a:pt x="1548" y="404"/>
                </a:lnTo>
                <a:lnTo>
                  <a:pt x="1554" y="406"/>
                </a:lnTo>
                <a:lnTo>
                  <a:pt x="1554" y="402"/>
                </a:lnTo>
                <a:lnTo>
                  <a:pt x="1560" y="396"/>
                </a:lnTo>
                <a:lnTo>
                  <a:pt x="1570" y="346"/>
                </a:lnTo>
                <a:lnTo>
                  <a:pt x="1570" y="318"/>
                </a:lnTo>
                <a:lnTo>
                  <a:pt x="1584" y="302"/>
                </a:lnTo>
                <a:lnTo>
                  <a:pt x="1580" y="298"/>
                </a:lnTo>
                <a:lnTo>
                  <a:pt x="1582" y="292"/>
                </a:lnTo>
                <a:lnTo>
                  <a:pt x="1566" y="258"/>
                </a:lnTo>
                <a:lnTo>
                  <a:pt x="1574" y="257"/>
                </a:lnTo>
                <a:lnTo>
                  <a:pt x="1576" y="251"/>
                </a:lnTo>
                <a:lnTo>
                  <a:pt x="1562" y="247"/>
                </a:lnTo>
                <a:lnTo>
                  <a:pt x="1554" y="257"/>
                </a:lnTo>
                <a:lnTo>
                  <a:pt x="1562" y="280"/>
                </a:lnTo>
                <a:lnTo>
                  <a:pt x="1568" y="282"/>
                </a:lnTo>
                <a:lnTo>
                  <a:pt x="1566" y="286"/>
                </a:lnTo>
                <a:lnTo>
                  <a:pt x="1560" y="282"/>
                </a:lnTo>
                <a:lnTo>
                  <a:pt x="1556" y="284"/>
                </a:lnTo>
                <a:lnTo>
                  <a:pt x="1550" y="316"/>
                </a:lnTo>
                <a:lnTo>
                  <a:pt x="1546" y="320"/>
                </a:lnTo>
                <a:lnTo>
                  <a:pt x="1544" y="308"/>
                </a:lnTo>
                <a:lnTo>
                  <a:pt x="1536" y="314"/>
                </a:lnTo>
                <a:lnTo>
                  <a:pt x="1526" y="282"/>
                </a:lnTo>
                <a:lnTo>
                  <a:pt x="1522" y="292"/>
                </a:lnTo>
                <a:lnTo>
                  <a:pt x="1512" y="286"/>
                </a:lnTo>
                <a:lnTo>
                  <a:pt x="1506" y="296"/>
                </a:lnTo>
                <a:lnTo>
                  <a:pt x="1496" y="296"/>
                </a:lnTo>
                <a:lnTo>
                  <a:pt x="1488" y="358"/>
                </a:lnTo>
                <a:lnTo>
                  <a:pt x="1492" y="368"/>
                </a:lnTo>
                <a:lnTo>
                  <a:pt x="1500" y="366"/>
                </a:lnTo>
                <a:lnTo>
                  <a:pt x="1508" y="376"/>
                </a:lnTo>
                <a:lnTo>
                  <a:pt x="1486" y="378"/>
                </a:lnTo>
                <a:lnTo>
                  <a:pt x="1486" y="388"/>
                </a:lnTo>
                <a:lnTo>
                  <a:pt x="1478" y="384"/>
                </a:lnTo>
                <a:lnTo>
                  <a:pt x="1466" y="392"/>
                </a:lnTo>
                <a:lnTo>
                  <a:pt x="1462" y="388"/>
                </a:lnTo>
                <a:lnTo>
                  <a:pt x="1474" y="380"/>
                </a:lnTo>
                <a:lnTo>
                  <a:pt x="1461" y="376"/>
                </a:lnTo>
                <a:lnTo>
                  <a:pt x="1453" y="376"/>
                </a:lnTo>
                <a:lnTo>
                  <a:pt x="1453" y="380"/>
                </a:lnTo>
                <a:lnTo>
                  <a:pt x="1437" y="376"/>
                </a:lnTo>
                <a:lnTo>
                  <a:pt x="1431" y="380"/>
                </a:lnTo>
                <a:lnTo>
                  <a:pt x="1435" y="388"/>
                </a:lnTo>
                <a:lnTo>
                  <a:pt x="1429" y="390"/>
                </a:lnTo>
                <a:lnTo>
                  <a:pt x="1425" y="388"/>
                </a:lnTo>
                <a:lnTo>
                  <a:pt x="1419" y="392"/>
                </a:lnTo>
                <a:lnTo>
                  <a:pt x="1403" y="390"/>
                </a:lnTo>
                <a:lnTo>
                  <a:pt x="1401" y="398"/>
                </a:lnTo>
                <a:lnTo>
                  <a:pt x="1397" y="392"/>
                </a:lnTo>
                <a:lnTo>
                  <a:pt x="1365" y="402"/>
                </a:lnTo>
                <a:lnTo>
                  <a:pt x="1339" y="478"/>
                </a:lnTo>
                <a:lnTo>
                  <a:pt x="1339" y="481"/>
                </a:lnTo>
                <a:lnTo>
                  <a:pt x="1343" y="485"/>
                </a:lnTo>
                <a:lnTo>
                  <a:pt x="1337" y="489"/>
                </a:lnTo>
                <a:lnTo>
                  <a:pt x="1319" y="533"/>
                </a:lnTo>
                <a:lnTo>
                  <a:pt x="1331" y="537"/>
                </a:lnTo>
                <a:lnTo>
                  <a:pt x="1343" y="535"/>
                </a:lnTo>
                <a:lnTo>
                  <a:pt x="1349" y="553"/>
                </a:lnTo>
                <a:lnTo>
                  <a:pt x="1353" y="549"/>
                </a:lnTo>
                <a:lnTo>
                  <a:pt x="1351" y="545"/>
                </a:lnTo>
                <a:lnTo>
                  <a:pt x="1355" y="539"/>
                </a:lnTo>
                <a:lnTo>
                  <a:pt x="1361" y="555"/>
                </a:lnTo>
                <a:lnTo>
                  <a:pt x="1371" y="545"/>
                </a:lnTo>
                <a:lnTo>
                  <a:pt x="1371" y="555"/>
                </a:lnTo>
                <a:lnTo>
                  <a:pt x="1375" y="545"/>
                </a:lnTo>
                <a:lnTo>
                  <a:pt x="1367" y="537"/>
                </a:lnTo>
                <a:lnTo>
                  <a:pt x="1383" y="535"/>
                </a:lnTo>
                <a:lnTo>
                  <a:pt x="1411" y="555"/>
                </a:lnTo>
                <a:lnTo>
                  <a:pt x="1411" y="561"/>
                </a:lnTo>
                <a:lnTo>
                  <a:pt x="1405" y="561"/>
                </a:lnTo>
                <a:lnTo>
                  <a:pt x="1423" y="579"/>
                </a:lnTo>
                <a:lnTo>
                  <a:pt x="1419" y="599"/>
                </a:lnTo>
                <a:lnTo>
                  <a:pt x="1437" y="669"/>
                </a:lnTo>
                <a:lnTo>
                  <a:pt x="1427" y="698"/>
                </a:lnTo>
                <a:lnTo>
                  <a:pt x="1427" y="722"/>
                </a:lnTo>
                <a:lnTo>
                  <a:pt x="1409" y="774"/>
                </a:lnTo>
                <a:lnTo>
                  <a:pt x="1393" y="792"/>
                </a:lnTo>
                <a:lnTo>
                  <a:pt x="1383" y="796"/>
                </a:lnTo>
                <a:lnTo>
                  <a:pt x="1375" y="792"/>
                </a:lnTo>
                <a:lnTo>
                  <a:pt x="1373" y="786"/>
                </a:lnTo>
                <a:lnTo>
                  <a:pt x="1363" y="786"/>
                </a:lnTo>
                <a:lnTo>
                  <a:pt x="1355" y="806"/>
                </a:lnTo>
                <a:lnTo>
                  <a:pt x="1353" y="806"/>
                </a:lnTo>
                <a:lnTo>
                  <a:pt x="1355" y="798"/>
                </a:lnTo>
                <a:lnTo>
                  <a:pt x="1357" y="784"/>
                </a:lnTo>
                <a:lnTo>
                  <a:pt x="1345" y="754"/>
                </a:lnTo>
                <a:lnTo>
                  <a:pt x="1353" y="744"/>
                </a:lnTo>
                <a:lnTo>
                  <a:pt x="1367" y="748"/>
                </a:lnTo>
                <a:lnTo>
                  <a:pt x="1371" y="706"/>
                </a:lnTo>
                <a:lnTo>
                  <a:pt x="1371" y="700"/>
                </a:lnTo>
                <a:lnTo>
                  <a:pt x="1371" y="687"/>
                </a:lnTo>
                <a:lnTo>
                  <a:pt x="1373" y="677"/>
                </a:lnTo>
                <a:lnTo>
                  <a:pt x="1361" y="681"/>
                </a:lnTo>
                <a:lnTo>
                  <a:pt x="1349" y="687"/>
                </a:lnTo>
                <a:lnTo>
                  <a:pt x="1343" y="695"/>
                </a:lnTo>
                <a:lnTo>
                  <a:pt x="1331" y="697"/>
                </a:lnTo>
                <a:lnTo>
                  <a:pt x="1327" y="697"/>
                </a:lnTo>
                <a:lnTo>
                  <a:pt x="1313" y="673"/>
                </a:lnTo>
                <a:lnTo>
                  <a:pt x="1293" y="661"/>
                </a:lnTo>
                <a:lnTo>
                  <a:pt x="1287" y="661"/>
                </a:lnTo>
                <a:lnTo>
                  <a:pt x="1275" y="661"/>
                </a:lnTo>
                <a:lnTo>
                  <a:pt x="1267" y="657"/>
                </a:lnTo>
                <a:lnTo>
                  <a:pt x="1265" y="649"/>
                </a:lnTo>
                <a:lnTo>
                  <a:pt x="1256" y="635"/>
                </a:lnTo>
                <a:lnTo>
                  <a:pt x="1246" y="623"/>
                </a:lnTo>
                <a:lnTo>
                  <a:pt x="1222" y="591"/>
                </a:lnTo>
                <a:lnTo>
                  <a:pt x="1218" y="587"/>
                </a:lnTo>
                <a:lnTo>
                  <a:pt x="1210" y="585"/>
                </a:lnTo>
                <a:lnTo>
                  <a:pt x="1196" y="583"/>
                </a:lnTo>
                <a:lnTo>
                  <a:pt x="1188" y="583"/>
                </a:lnTo>
                <a:lnTo>
                  <a:pt x="1180" y="585"/>
                </a:lnTo>
                <a:lnTo>
                  <a:pt x="1158" y="591"/>
                </a:lnTo>
                <a:lnTo>
                  <a:pt x="1154" y="607"/>
                </a:lnTo>
                <a:lnTo>
                  <a:pt x="1158" y="607"/>
                </a:lnTo>
                <a:lnTo>
                  <a:pt x="1162" y="611"/>
                </a:lnTo>
                <a:lnTo>
                  <a:pt x="1166" y="619"/>
                </a:lnTo>
                <a:lnTo>
                  <a:pt x="1160" y="641"/>
                </a:lnTo>
                <a:lnTo>
                  <a:pt x="1158" y="657"/>
                </a:lnTo>
                <a:lnTo>
                  <a:pt x="1162" y="663"/>
                </a:lnTo>
                <a:lnTo>
                  <a:pt x="1148" y="677"/>
                </a:lnTo>
                <a:lnTo>
                  <a:pt x="1142" y="675"/>
                </a:lnTo>
                <a:lnTo>
                  <a:pt x="1134" y="673"/>
                </a:lnTo>
                <a:lnTo>
                  <a:pt x="1120" y="673"/>
                </a:lnTo>
                <a:lnTo>
                  <a:pt x="1098" y="665"/>
                </a:lnTo>
                <a:lnTo>
                  <a:pt x="1088" y="685"/>
                </a:lnTo>
                <a:lnTo>
                  <a:pt x="1062" y="695"/>
                </a:lnTo>
                <a:lnTo>
                  <a:pt x="1047" y="695"/>
                </a:lnTo>
                <a:lnTo>
                  <a:pt x="1037" y="695"/>
                </a:lnTo>
                <a:lnTo>
                  <a:pt x="1027" y="689"/>
                </a:lnTo>
                <a:lnTo>
                  <a:pt x="1025" y="683"/>
                </a:lnTo>
                <a:lnTo>
                  <a:pt x="1003" y="677"/>
                </a:lnTo>
                <a:lnTo>
                  <a:pt x="995" y="673"/>
                </a:lnTo>
                <a:lnTo>
                  <a:pt x="971" y="683"/>
                </a:lnTo>
                <a:lnTo>
                  <a:pt x="955" y="681"/>
                </a:lnTo>
                <a:lnTo>
                  <a:pt x="939" y="661"/>
                </a:lnTo>
                <a:lnTo>
                  <a:pt x="899" y="651"/>
                </a:lnTo>
                <a:lnTo>
                  <a:pt x="899" y="659"/>
                </a:lnTo>
                <a:lnTo>
                  <a:pt x="893" y="663"/>
                </a:lnTo>
                <a:lnTo>
                  <a:pt x="891" y="669"/>
                </a:lnTo>
                <a:lnTo>
                  <a:pt x="895" y="681"/>
                </a:lnTo>
                <a:lnTo>
                  <a:pt x="901" y="687"/>
                </a:lnTo>
                <a:lnTo>
                  <a:pt x="903" y="695"/>
                </a:lnTo>
                <a:lnTo>
                  <a:pt x="883" y="697"/>
                </a:lnTo>
                <a:lnTo>
                  <a:pt x="865" y="697"/>
                </a:lnTo>
                <a:lnTo>
                  <a:pt x="856" y="695"/>
                </a:lnTo>
                <a:lnTo>
                  <a:pt x="852" y="687"/>
                </a:lnTo>
                <a:lnTo>
                  <a:pt x="838" y="689"/>
                </a:lnTo>
                <a:lnTo>
                  <a:pt x="832" y="685"/>
                </a:lnTo>
                <a:lnTo>
                  <a:pt x="816" y="685"/>
                </a:lnTo>
                <a:lnTo>
                  <a:pt x="808" y="693"/>
                </a:lnTo>
                <a:lnTo>
                  <a:pt x="806" y="695"/>
                </a:lnTo>
                <a:lnTo>
                  <a:pt x="800" y="700"/>
                </a:lnTo>
                <a:lnTo>
                  <a:pt x="800" y="706"/>
                </a:lnTo>
                <a:lnTo>
                  <a:pt x="782" y="712"/>
                </a:lnTo>
                <a:lnTo>
                  <a:pt x="780" y="718"/>
                </a:lnTo>
                <a:lnTo>
                  <a:pt x="770" y="720"/>
                </a:lnTo>
                <a:lnTo>
                  <a:pt x="748" y="714"/>
                </a:lnTo>
                <a:lnTo>
                  <a:pt x="728" y="706"/>
                </a:lnTo>
                <a:lnTo>
                  <a:pt x="692" y="700"/>
                </a:lnTo>
                <a:lnTo>
                  <a:pt x="664" y="673"/>
                </a:lnTo>
                <a:lnTo>
                  <a:pt x="621" y="645"/>
                </a:lnTo>
                <a:lnTo>
                  <a:pt x="581" y="651"/>
                </a:lnTo>
                <a:lnTo>
                  <a:pt x="553" y="629"/>
                </a:lnTo>
                <a:lnTo>
                  <a:pt x="517" y="637"/>
                </a:lnTo>
                <a:lnTo>
                  <a:pt x="479" y="637"/>
                </a:lnTo>
                <a:lnTo>
                  <a:pt x="426" y="645"/>
                </a:lnTo>
                <a:lnTo>
                  <a:pt x="414" y="697"/>
                </a:lnTo>
                <a:lnTo>
                  <a:pt x="426" y="720"/>
                </a:lnTo>
                <a:lnTo>
                  <a:pt x="340" y="708"/>
                </a:lnTo>
                <a:lnTo>
                  <a:pt x="310" y="700"/>
                </a:lnTo>
                <a:lnTo>
                  <a:pt x="284" y="706"/>
                </a:lnTo>
                <a:lnTo>
                  <a:pt x="268" y="750"/>
                </a:lnTo>
                <a:lnTo>
                  <a:pt x="280" y="754"/>
                </a:lnTo>
                <a:lnTo>
                  <a:pt x="296" y="794"/>
                </a:lnTo>
                <a:lnTo>
                  <a:pt x="308" y="796"/>
                </a:lnTo>
                <a:lnTo>
                  <a:pt x="298" y="804"/>
                </a:lnTo>
                <a:lnTo>
                  <a:pt x="286" y="806"/>
                </a:lnTo>
                <a:lnTo>
                  <a:pt x="280" y="824"/>
                </a:lnTo>
                <a:lnTo>
                  <a:pt x="286" y="828"/>
                </a:lnTo>
                <a:lnTo>
                  <a:pt x="280" y="830"/>
                </a:lnTo>
                <a:lnTo>
                  <a:pt x="286" y="834"/>
                </a:lnTo>
                <a:lnTo>
                  <a:pt x="292" y="840"/>
                </a:lnTo>
                <a:lnTo>
                  <a:pt x="292" y="850"/>
                </a:lnTo>
                <a:lnTo>
                  <a:pt x="298" y="860"/>
                </a:lnTo>
                <a:lnTo>
                  <a:pt x="310" y="878"/>
                </a:lnTo>
                <a:lnTo>
                  <a:pt x="290" y="878"/>
                </a:lnTo>
                <a:lnTo>
                  <a:pt x="282" y="870"/>
                </a:lnTo>
                <a:lnTo>
                  <a:pt x="245" y="850"/>
                </a:lnTo>
                <a:lnTo>
                  <a:pt x="199" y="848"/>
                </a:lnTo>
                <a:lnTo>
                  <a:pt x="187" y="840"/>
                </a:lnTo>
                <a:lnTo>
                  <a:pt x="175" y="832"/>
                </a:lnTo>
                <a:lnTo>
                  <a:pt x="159" y="822"/>
                </a:lnTo>
                <a:lnTo>
                  <a:pt x="159" y="818"/>
                </a:lnTo>
                <a:lnTo>
                  <a:pt x="175" y="794"/>
                </a:lnTo>
                <a:lnTo>
                  <a:pt x="185" y="794"/>
                </a:lnTo>
                <a:lnTo>
                  <a:pt x="185" y="784"/>
                </a:lnTo>
                <a:lnTo>
                  <a:pt x="183" y="780"/>
                </a:lnTo>
                <a:lnTo>
                  <a:pt x="169" y="784"/>
                </a:lnTo>
                <a:lnTo>
                  <a:pt x="163" y="780"/>
                </a:lnTo>
                <a:lnTo>
                  <a:pt x="195" y="770"/>
                </a:lnTo>
                <a:lnTo>
                  <a:pt x="183" y="744"/>
                </a:lnTo>
                <a:lnTo>
                  <a:pt x="163" y="744"/>
                </a:lnTo>
                <a:lnTo>
                  <a:pt x="139" y="728"/>
                </a:lnTo>
                <a:lnTo>
                  <a:pt x="111" y="722"/>
                </a:lnTo>
                <a:lnTo>
                  <a:pt x="85" y="714"/>
                </a:lnTo>
                <a:lnTo>
                  <a:pt x="85" y="700"/>
                </a:lnTo>
                <a:lnTo>
                  <a:pt x="77" y="687"/>
                </a:lnTo>
                <a:lnTo>
                  <a:pt x="85" y="685"/>
                </a:lnTo>
                <a:lnTo>
                  <a:pt x="93" y="687"/>
                </a:lnTo>
                <a:lnTo>
                  <a:pt x="87" y="673"/>
                </a:lnTo>
                <a:lnTo>
                  <a:pt x="77" y="661"/>
                </a:lnTo>
                <a:lnTo>
                  <a:pt x="65" y="635"/>
                </a:lnTo>
                <a:lnTo>
                  <a:pt x="36" y="627"/>
                </a:lnTo>
                <a:lnTo>
                  <a:pt x="40" y="607"/>
                </a:lnTo>
                <a:lnTo>
                  <a:pt x="30" y="593"/>
                </a:lnTo>
                <a:lnTo>
                  <a:pt x="22" y="591"/>
                </a:lnTo>
                <a:lnTo>
                  <a:pt x="14" y="579"/>
                </a:lnTo>
                <a:lnTo>
                  <a:pt x="12" y="571"/>
                </a:lnTo>
                <a:lnTo>
                  <a:pt x="6" y="561"/>
                </a:lnTo>
                <a:lnTo>
                  <a:pt x="10" y="559"/>
                </a:lnTo>
                <a:lnTo>
                  <a:pt x="16" y="559"/>
                </a:lnTo>
                <a:lnTo>
                  <a:pt x="20" y="553"/>
                </a:lnTo>
                <a:lnTo>
                  <a:pt x="30" y="549"/>
                </a:lnTo>
                <a:lnTo>
                  <a:pt x="42" y="549"/>
                </a:lnTo>
                <a:lnTo>
                  <a:pt x="38" y="541"/>
                </a:lnTo>
                <a:lnTo>
                  <a:pt x="28" y="541"/>
                </a:lnTo>
                <a:lnTo>
                  <a:pt x="24" y="529"/>
                </a:lnTo>
                <a:lnTo>
                  <a:pt x="14" y="537"/>
                </a:lnTo>
                <a:lnTo>
                  <a:pt x="42" y="505"/>
                </a:lnTo>
                <a:lnTo>
                  <a:pt x="54" y="479"/>
                </a:lnTo>
                <a:lnTo>
                  <a:pt x="48" y="476"/>
                </a:lnTo>
                <a:lnTo>
                  <a:pt x="42" y="472"/>
                </a:lnTo>
                <a:lnTo>
                  <a:pt x="34" y="466"/>
                </a:lnTo>
                <a:lnTo>
                  <a:pt x="36" y="454"/>
                </a:lnTo>
                <a:lnTo>
                  <a:pt x="28" y="450"/>
                </a:lnTo>
                <a:lnTo>
                  <a:pt x="30" y="444"/>
                </a:lnTo>
                <a:lnTo>
                  <a:pt x="30" y="440"/>
                </a:lnTo>
                <a:lnTo>
                  <a:pt x="26" y="440"/>
                </a:lnTo>
                <a:lnTo>
                  <a:pt x="26" y="434"/>
                </a:lnTo>
                <a:lnTo>
                  <a:pt x="26" y="432"/>
                </a:lnTo>
                <a:lnTo>
                  <a:pt x="28" y="418"/>
                </a:lnTo>
                <a:lnTo>
                  <a:pt x="12" y="392"/>
                </a:lnTo>
                <a:lnTo>
                  <a:pt x="20" y="378"/>
                </a:lnTo>
                <a:lnTo>
                  <a:pt x="12" y="372"/>
                </a:lnTo>
                <a:lnTo>
                  <a:pt x="4" y="368"/>
                </a:lnTo>
                <a:lnTo>
                  <a:pt x="2" y="360"/>
                </a:lnTo>
                <a:lnTo>
                  <a:pt x="0" y="354"/>
                </a:lnTo>
                <a:lnTo>
                  <a:pt x="14" y="3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84" name="Freeform 85"/>
          <p:cNvSpPr>
            <a:spLocks/>
          </p:cNvSpPr>
          <p:nvPr/>
        </p:nvSpPr>
        <p:spPr bwMode="auto">
          <a:xfrm>
            <a:off x="4623105" y="2260102"/>
            <a:ext cx="3121565" cy="1452505"/>
          </a:xfrm>
          <a:custGeom>
            <a:avLst/>
            <a:gdLst/>
            <a:ahLst/>
            <a:cxnLst>
              <a:cxn ang="0">
                <a:pos x="141" y="382"/>
              </a:cxn>
              <a:cxn ang="0">
                <a:pos x="101" y="428"/>
              </a:cxn>
              <a:cxn ang="0">
                <a:pos x="157" y="350"/>
              </a:cxn>
              <a:cxn ang="0">
                <a:pos x="257" y="344"/>
              </a:cxn>
              <a:cxn ang="0">
                <a:pos x="302" y="340"/>
              </a:cxn>
              <a:cxn ang="0">
                <a:pos x="412" y="308"/>
              </a:cxn>
              <a:cxn ang="0">
                <a:pos x="392" y="247"/>
              </a:cxn>
              <a:cxn ang="0">
                <a:pos x="463" y="360"/>
              </a:cxn>
              <a:cxn ang="0">
                <a:pos x="545" y="328"/>
              </a:cxn>
              <a:cxn ang="0">
                <a:pos x="444" y="215"/>
              </a:cxn>
              <a:cxn ang="0">
                <a:pos x="523" y="231"/>
              </a:cxn>
              <a:cxn ang="0">
                <a:pos x="559" y="260"/>
              </a:cxn>
              <a:cxn ang="0">
                <a:pos x="557" y="175"/>
              </a:cxn>
              <a:cxn ang="0">
                <a:pos x="539" y="135"/>
              </a:cxn>
              <a:cxn ang="0">
                <a:pos x="617" y="99"/>
              </a:cxn>
              <a:cxn ang="0">
                <a:pos x="637" y="57"/>
              </a:cxn>
              <a:cxn ang="0">
                <a:pos x="672" y="41"/>
              </a:cxn>
              <a:cxn ang="0">
                <a:pos x="776" y="61"/>
              </a:cxn>
              <a:cxn ang="0">
                <a:pos x="740" y="133"/>
              </a:cxn>
              <a:cxn ang="0">
                <a:pos x="788" y="119"/>
              </a:cxn>
              <a:cxn ang="0">
                <a:pos x="840" y="111"/>
              </a:cxn>
              <a:cxn ang="0">
                <a:pos x="909" y="87"/>
              </a:cxn>
              <a:cxn ang="0">
                <a:pos x="1003" y="115"/>
              </a:cxn>
              <a:cxn ang="0">
                <a:pos x="1104" y="89"/>
              </a:cxn>
              <a:cxn ang="0">
                <a:pos x="1162" y="43"/>
              </a:cxn>
              <a:cxn ang="0">
                <a:pos x="1196" y="43"/>
              </a:cxn>
              <a:cxn ang="0">
                <a:pos x="1381" y="67"/>
              </a:cxn>
              <a:cxn ang="0">
                <a:pos x="1470" y="32"/>
              </a:cxn>
              <a:cxn ang="0">
                <a:pos x="1662" y="24"/>
              </a:cxn>
              <a:cxn ang="0">
                <a:pos x="1727" y="28"/>
              </a:cxn>
              <a:cxn ang="0">
                <a:pos x="1783" y="113"/>
              </a:cxn>
              <a:cxn ang="0">
                <a:pos x="1691" y="99"/>
              </a:cxn>
              <a:cxn ang="0">
                <a:pos x="1650" y="133"/>
              </a:cxn>
              <a:cxn ang="0">
                <a:pos x="1705" y="173"/>
              </a:cxn>
              <a:cxn ang="0">
                <a:pos x="1681" y="260"/>
              </a:cxn>
              <a:cxn ang="0">
                <a:pos x="1632" y="308"/>
              </a:cxn>
              <a:cxn ang="0">
                <a:pos x="1612" y="390"/>
              </a:cxn>
              <a:cxn ang="0">
                <a:pos x="1646" y="481"/>
              </a:cxn>
              <a:cxn ang="0">
                <a:pos x="1550" y="440"/>
              </a:cxn>
              <a:cxn ang="0">
                <a:pos x="1574" y="257"/>
              </a:cxn>
              <a:cxn ang="0">
                <a:pos x="1536" y="314"/>
              </a:cxn>
              <a:cxn ang="0">
                <a:pos x="1478" y="384"/>
              </a:cxn>
              <a:cxn ang="0">
                <a:pos x="1419" y="392"/>
              </a:cxn>
              <a:cxn ang="0">
                <a:pos x="1349" y="553"/>
              </a:cxn>
              <a:cxn ang="0">
                <a:pos x="1405" y="561"/>
              </a:cxn>
              <a:cxn ang="0">
                <a:pos x="1355" y="806"/>
              </a:cxn>
              <a:cxn ang="0">
                <a:pos x="1349" y="687"/>
              </a:cxn>
              <a:cxn ang="0">
                <a:pos x="1222" y="591"/>
              </a:cxn>
              <a:cxn ang="0">
                <a:pos x="1158" y="657"/>
              </a:cxn>
              <a:cxn ang="0">
                <a:pos x="1025" y="683"/>
              </a:cxn>
              <a:cxn ang="0">
                <a:pos x="903" y="695"/>
              </a:cxn>
              <a:cxn ang="0">
                <a:pos x="782" y="712"/>
              </a:cxn>
              <a:cxn ang="0">
                <a:pos x="426" y="645"/>
              </a:cxn>
              <a:cxn ang="0">
                <a:pos x="280" y="824"/>
              </a:cxn>
              <a:cxn ang="0">
                <a:pos x="187" y="840"/>
              </a:cxn>
              <a:cxn ang="0">
                <a:pos x="163" y="744"/>
              </a:cxn>
              <a:cxn ang="0">
                <a:pos x="40" y="607"/>
              </a:cxn>
              <a:cxn ang="0">
                <a:pos x="28" y="541"/>
              </a:cxn>
              <a:cxn ang="0">
                <a:pos x="26" y="440"/>
              </a:cxn>
            </a:cxnLst>
            <a:rect l="0" t="0" r="r" b="b"/>
            <a:pathLst>
              <a:path w="1783" h="878">
                <a:moveTo>
                  <a:pt x="14" y="340"/>
                </a:moveTo>
                <a:lnTo>
                  <a:pt x="20" y="340"/>
                </a:lnTo>
                <a:lnTo>
                  <a:pt x="22" y="340"/>
                </a:lnTo>
                <a:lnTo>
                  <a:pt x="22" y="336"/>
                </a:lnTo>
                <a:lnTo>
                  <a:pt x="42" y="336"/>
                </a:lnTo>
                <a:lnTo>
                  <a:pt x="36" y="340"/>
                </a:lnTo>
                <a:lnTo>
                  <a:pt x="48" y="344"/>
                </a:lnTo>
                <a:lnTo>
                  <a:pt x="50" y="350"/>
                </a:lnTo>
                <a:lnTo>
                  <a:pt x="52" y="344"/>
                </a:lnTo>
                <a:lnTo>
                  <a:pt x="71" y="344"/>
                </a:lnTo>
                <a:lnTo>
                  <a:pt x="123" y="366"/>
                </a:lnTo>
                <a:lnTo>
                  <a:pt x="141" y="382"/>
                </a:lnTo>
                <a:lnTo>
                  <a:pt x="131" y="402"/>
                </a:lnTo>
                <a:lnTo>
                  <a:pt x="113" y="408"/>
                </a:lnTo>
                <a:lnTo>
                  <a:pt x="42" y="388"/>
                </a:lnTo>
                <a:lnTo>
                  <a:pt x="77" y="416"/>
                </a:lnTo>
                <a:lnTo>
                  <a:pt x="75" y="428"/>
                </a:lnTo>
                <a:lnTo>
                  <a:pt x="85" y="450"/>
                </a:lnTo>
                <a:lnTo>
                  <a:pt x="113" y="462"/>
                </a:lnTo>
                <a:lnTo>
                  <a:pt x="121" y="456"/>
                </a:lnTo>
                <a:lnTo>
                  <a:pt x="113" y="446"/>
                </a:lnTo>
                <a:lnTo>
                  <a:pt x="109" y="446"/>
                </a:lnTo>
                <a:lnTo>
                  <a:pt x="97" y="438"/>
                </a:lnTo>
                <a:lnTo>
                  <a:pt x="101" y="428"/>
                </a:lnTo>
                <a:lnTo>
                  <a:pt x="119" y="438"/>
                </a:lnTo>
                <a:lnTo>
                  <a:pt x="119" y="440"/>
                </a:lnTo>
                <a:lnTo>
                  <a:pt x="145" y="440"/>
                </a:lnTo>
                <a:lnTo>
                  <a:pt x="133" y="418"/>
                </a:lnTo>
                <a:lnTo>
                  <a:pt x="141" y="408"/>
                </a:lnTo>
                <a:lnTo>
                  <a:pt x="155" y="394"/>
                </a:lnTo>
                <a:lnTo>
                  <a:pt x="169" y="394"/>
                </a:lnTo>
                <a:lnTo>
                  <a:pt x="177" y="404"/>
                </a:lnTo>
                <a:lnTo>
                  <a:pt x="177" y="384"/>
                </a:lnTo>
                <a:lnTo>
                  <a:pt x="169" y="378"/>
                </a:lnTo>
                <a:lnTo>
                  <a:pt x="167" y="354"/>
                </a:lnTo>
                <a:lnTo>
                  <a:pt x="157" y="350"/>
                </a:lnTo>
                <a:lnTo>
                  <a:pt x="185" y="352"/>
                </a:lnTo>
                <a:lnTo>
                  <a:pt x="197" y="362"/>
                </a:lnTo>
                <a:lnTo>
                  <a:pt x="183" y="368"/>
                </a:lnTo>
                <a:lnTo>
                  <a:pt x="181" y="372"/>
                </a:lnTo>
                <a:lnTo>
                  <a:pt x="199" y="384"/>
                </a:lnTo>
                <a:lnTo>
                  <a:pt x="211" y="380"/>
                </a:lnTo>
                <a:lnTo>
                  <a:pt x="211" y="368"/>
                </a:lnTo>
                <a:lnTo>
                  <a:pt x="221" y="366"/>
                </a:lnTo>
                <a:lnTo>
                  <a:pt x="217" y="360"/>
                </a:lnTo>
                <a:lnTo>
                  <a:pt x="249" y="342"/>
                </a:lnTo>
                <a:lnTo>
                  <a:pt x="255" y="350"/>
                </a:lnTo>
                <a:lnTo>
                  <a:pt x="257" y="344"/>
                </a:lnTo>
                <a:lnTo>
                  <a:pt x="251" y="342"/>
                </a:lnTo>
                <a:lnTo>
                  <a:pt x="266" y="332"/>
                </a:lnTo>
                <a:lnTo>
                  <a:pt x="270" y="332"/>
                </a:lnTo>
                <a:lnTo>
                  <a:pt x="262" y="334"/>
                </a:lnTo>
                <a:lnTo>
                  <a:pt x="268" y="344"/>
                </a:lnTo>
                <a:lnTo>
                  <a:pt x="262" y="354"/>
                </a:lnTo>
                <a:lnTo>
                  <a:pt x="266" y="356"/>
                </a:lnTo>
                <a:lnTo>
                  <a:pt x="276" y="346"/>
                </a:lnTo>
                <a:lnTo>
                  <a:pt x="280" y="350"/>
                </a:lnTo>
                <a:lnTo>
                  <a:pt x="280" y="342"/>
                </a:lnTo>
                <a:lnTo>
                  <a:pt x="290" y="336"/>
                </a:lnTo>
                <a:lnTo>
                  <a:pt x="302" y="340"/>
                </a:lnTo>
                <a:lnTo>
                  <a:pt x="320" y="328"/>
                </a:lnTo>
                <a:lnTo>
                  <a:pt x="324" y="340"/>
                </a:lnTo>
                <a:lnTo>
                  <a:pt x="332" y="340"/>
                </a:lnTo>
                <a:lnTo>
                  <a:pt x="332" y="332"/>
                </a:lnTo>
                <a:lnTo>
                  <a:pt x="340" y="328"/>
                </a:lnTo>
                <a:lnTo>
                  <a:pt x="324" y="314"/>
                </a:lnTo>
                <a:lnTo>
                  <a:pt x="330" y="306"/>
                </a:lnTo>
                <a:lnTo>
                  <a:pt x="378" y="314"/>
                </a:lnTo>
                <a:lnTo>
                  <a:pt x="406" y="320"/>
                </a:lnTo>
                <a:lnTo>
                  <a:pt x="426" y="332"/>
                </a:lnTo>
                <a:lnTo>
                  <a:pt x="426" y="316"/>
                </a:lnTo>
                <a:lnTo>
                  <a:pt x="412" y="308"/>
                </a:lnTo>
                <a:lnTo>
                  <a:pt x="408" y="302"/>
                </a:lnTo>
                <a:lnTo>
                  <a:pt x="394" y="302"/>
                </a:lnTo>
                <a:lnTo>
                  <a:pt x="392" y="294"/>
                </a:lnTo>
                <a:lnTo>
                  <a:pt x="394" y="296"/>
                </a:lnTo>
                <a:lnTo>
                  <a:pt x="398" y="292"/>
                </a:lnTo>
                <a:lnTo>
                  <a:pt x="390" y="274"/>
                </a:lnTo>
                <a:lnTo>
                  <a:pt x="382" y="280"/>
                </a:lnTo>
                <a:lnTo>
                  <a:pt x="382" y="270"/>
                </a:lnTo>
                <a:lnTo>
                  <a:pt x="380" y="272"/>
                </a:lnTo>
                <a:lnTo>
                  <a:pt x="380" y="266"/>
                </a:lnTo>
                <a:lnTo>
                  <a:pt x="390" y="260"/>
                </a:lnTo>
                <a:lnTo>
                  <a:pt x="392" y="247"/>
                </a:lnTo>
                <a:lnTo>
                  <a:pt x="388" y="223"/>
                </a:lnTo>
                <a:lnTo>
                  <a:pt x="424" y="223"/>
                </a:lnTo>
                <a:lnTo>
                  <a:pt x="430" y="235"/>
                </a:lnTo>
                <a:lnTo>
                  <a:pt x="428" y="255"/>
                </a:lnTo>
                <a:lnTo>
                  <a:pt x="444" y="266"/>
                </a:lnTo>
                <a:lnTo>
                  <a:pt x="465" y="310"/>
                </a:lnTo>
                <a:lnTo>
                  <a:pt x="477" y="318"/>
                </a:lnTo>
                <a:lnTo>
                  <a:pt x="475" y="322"/>
                </a:lnTo>
                <a:lnTo>
                  <a:pt x="479" y="334"/>
                </a:lnTo>
                <a:lnTo>
                  <a:pt x="467" y="352"/>
                </a:lnTo>
                <a:lnTo>
                  <a:pt x="473" y="356"/>
                </a:lnTo>
                <a:lnTo>
                  <a:pt x="463" y="360"/>
                </a:lnTo>
                <a:lnTo>
                  <a:pt x="452" y="356"/>
                </a:lnTo>
                <a:lnTo>
                  <a:pt x="440" y="360"/>
                </a:lnTo>
                <a:lnTo>
                  <a:pt x="461" y="366"/>
                </a:lnTo>
                <a:lnTo>
                  <a:pt x="485" y="366"/>
                </a:lnTo>
                <a:lnTo>
                  <a:pt x="481" y="358"/>
                </a:lnTo>
                <a:lnTo>
                  <a:pt x="493" y="346"/>
                </a:lnTo>
                <a:lnTo>
                  <a:pt x="497" y="332"/>
                </a:lnTo>
                <a:lnTo>
                  <a:pt x="485" y="310"/>
                </a:lnTo>
                <a:lnTo>
                  <a:pt x="503" y="304"/>
                </a:lnTo>
                <a:lnTo>
                  <a:pt x="515" y="308"/>
                </a:lnTo>
                <a:lnTo>
                  <a:pt x="523" y="328"/>
                </a:lnTo>
                <a:lnTo>
                  <a:pt x="545" y="328"/>
                </a:lnTo>
                <a:lnTo>
                  <a:pt x="527" y="324"/>
                </a:lnTo>
                <a:lnTo>
                  <a:pt x="525" y="318"/>
                </a:lnTo>
                <a:lnTo>
                  <a:pt x="527" y="316"/>
                </a:lnTo>
                <a:lnTo>
                  <a:pt x="517" y="302"/>
                </a:lnTo>
                <a:lnTo>
                  <a:pt x="491" y="298"/>
                </a:lnTo>
                <a:lnTo>
                  <a:pt x="475" y="306"/>
                </a:lnTo>
                <a:lnTo>
                  <a:pt x="465" y="286"/>
                </a:lnTo>
                <a:lnTo>
                  <a:pt x="461" y="266"/>
                </a:lnTo>
                <a:lnTo>
                  <a:pt x="442" y="255"/>
                </a:lnTo>
                <a:lnTo>
                  <a:pt x="442" y="243"/>
                </a:lnTo>
                <a:lnTo>
                  <a:pt x="452" y="237"/>
                </a:lnTo>
                <a:lnTo>
                  <a:pt x="444" y="215"/>
                </a:lnTo>
                <a:lnTo>
                  <a:pt x="459" y="231"/>
                </a:lnTo>
                <a:lnTo>
                  <a:pt x="459" y="241"/>
                </a:lnTo>
                <a:lnTo>
                  <a:pt x="465" y="249"/>
                </a:lnTo>
                <a:lnTo>
                  <a:pt x="475" y="251"/>
                </a:lnTo>
                <a:lnTo>
                  <a:pt x="509" y="257"/>
                </a:lnTo>
                <a:lnTo>
                  <a:pt x="465" y="237"/>
                </a:lnTo>
                <a:lnTo>
                  <a:pt x="471" y="233"/>
                </a:lnTo>
                <a:lnTo>
                  <a:pt x="489" y="233"/>
                </a:lnTo>
                <a:lnTo>
                  <a:pt x="477" y="227"/>
                </a:lnTo>
                <a:lnTo>
                  <a:pt x="485" y="221"/>
                </a:lnTo>
                <a:lnTo>
                  <a:pt x="493" y="221"/>
                </a:lnTo>
                <a:lnTo>
                  <a:pt x="523" y="231"/>
                </a:lnTo>
                <a:lnTo>
                  <a:pt x="541" y="231"/>
                </a:lnTo>
                <a:lnTo>
                  <a:pt x="541" y="237"/>
                </a:lnTo>
                <a:lnTo>
                  <a:pt x="537" y="241"/>
                </a:lnTo>
                <a:lnTo>
                  <a:pt x="539" y="247"/>
                </a:lnTo>
                <a:lnTo>
                  <a:pt x="547" y="257"/>
                </a:lnTo>
                <a:lnTo>
                  <a:pt x="549" y="249"/>
                </a:lnTo>
                <a:lnTo>
                  <a:pt x="557" y="266"/>
                </a:lnTo>
                <a:lnTo>
                  <a:pt x="565" y="268"/>
                </a:lnTo>
                <a:lnTo>
                  <a:pt x="581" y="274"/>
                </a:lnTo>
                <a:lnTo>
                  <a:pt x="585" y="270"/>
                </a:lnTo>
                <a:lnTo>
                  <a:pt x="565" y="266"/>
                </a:lnTo>
                <a:lnTo>
                  <a:pt x="559" y="260"/>
                </a:lnTo>
                <a:lnTo>
                  <a:pt x="563" y="255"/>
                </a:lnTo>
                <a:lnTo>
                  <a:pt x="549" y="243"/>
                </a:lnTo>
                <a:lnTo>
                  <a:pt x="545" y="227"/>
                </a:lnTo>
                <a:lnTo>
                  <a:pt x="533" y="225"/>
                </a:lnTo>
                <a:lnTo>
                  <a:pt x="525" y="215"/>
                </a:lnTo>
                <a:lnTo>
                  <a:pt x="509" y="215"/>
                </a:lnTo>
                <a:lnTo>
                  <a:pt x="493" y="201"/>
                </a:lnTo>
                <a:lnTo>
                  <a:pt x="491" y="189"/>
                </a:lnTo>
                <a:lnTo>
                  <a:pt x="549" y="171"/>
                </a:lnTo>
                <a:lnTo>
                  <a:pt x="551" y="173"/>
                </a:lnTo>
                <a:lnTo>
                  <a:pt x="547" y="177"/>
                </a:lnTo>
                <a:lnTo>
                  <a:pt x="557" y="175"/>
                </a:lnTo>
                <a:lnTo>
                  <a:pt x="547" y="167"/>
                </a:lnTo>
                <a:lnTo>
                  <a:pt x="553" y="169"/>
                </a:lnTo>
                <a:lnTo>
                  <a:pt x="553" y="163"/>
                </a:lnTo>
                <a:lnTo>
                  <a:pt x="529" y="159"/>
                </a:lnTo>
                <a:lnTo>
                  <a:pt x="539" y="153"/>
                </a:lnTo>
                <a:lnTo>
                  <a:pt x="527" y="151"/>
                </a:lnTo>
                <a:lnTo>
                  <a:pt x="527" y="147"/>
                </a:lnTo>
                <a:lnTo>
                  <a:pt x="535" y="147"/>
                </a:lnTo>
                <a:lnTo>
                  <a:pt x="535" y="139"/>
                </a:lnTo>
                <a:lnTo>
                  <a:pt x="539" y="139"/>
                </a:lnTo>
                <a:lnTo>
                  <a:pt x="527" y="137"/>
                </a:lnTo>
                <a:lnTo>
                  <a:pt x="539" y="135"/>
                </a:lnTo>
                <a:lnTo>
                  <a:pt x="541" y="121"/>
                </a:lnTo>
                <a:lnTo>
                  <a:pt x="547" y="123"/>
                </a:lnTo>
                <a:lnTo>
                  <a:pt x="551" y="119"/>
                </a:lnTo>
                <a:lnTo>
                  <a:pt x="571" y="113"/>
                </a:lnTo>
                <a:lnTo>
                  <a:pt x="571" y="109"/>
                </a:lnTo>
                <a:lnTo>
                  <a:pt x="587" y="101"/>
                </a:lnTo>
                <a:lnTo>
                  <a:pt x="575" y="99"/>
                </a:lnTo>
                <a:lnTo>
                  <a:pt x="589" y="91"/>
                </a:lnTo>
                <a:lnTo>
                  <a:pt x="607" y="91"/>
                </a:lnTo>
                <a:lnTo>
                  <a:pt x="605" y="99"/>
                </a:lnTo>
                <a:lnTo>
                  <a:pt x="613" y="91"/>
                </a:lnTo>
                <a:lnTo>
                  <a:pt x="617" y="99"/>
                </a:lnTo>
                <a:lnTo>
                  <a:pt x="621" y="89"/>
                </a:lnTo>
                <a:lnTo>
                  <a:pt x="623" y="91"/>
                </a:lnTo>
                <a:lnTo>
                  <a:pt x="625" y="77"/>
                </a:lnTo>
                <a:lnTo>
                  <a:pt x="627" y="83"/>
                </a:lnTo>
                <a:lnTo>
                  <a:pt x="635" y="83"/>
                </a:lnTo>
                <a:lnTo>
                  <a:pt x="617" y="67"/>
                </a:lnTo>
                <a:lnTo>
                  <a:pt x="627" y="67"/>
                </a:lnTo>
                <a:lnTo>
                  <a:pt x="637" y="63"/>
                </a:lnTo>
                <a:lnTo>
                  <a:pt x="657" y="65"/>
                </a:lnTo>
                <a:lnTo>
                  <a:pt x="657" y="53"/>
                </a:lnTo>
                <a:lnTo>
                  <a:pt x="647" y="63"/>
                </a:lnTo>
                <a:lnTo>
                  <a:pt x="637" y="57"/>
                </a:lnTo>
                <a:lnTo>
                  <a:pt x="629" y="49"/>
                </a:lnTo>
                <a:lnTo>
                  <a:pt x="625" y="20"/>
                </a:lnTo>
                <a:lnTo>
                  <a:pt x="629" y="16"/>
                </a:lnTo>
                <a:lnTo>
                  <a:pt x="643" y="20"/>
                </a:lnTo>
                <a:lnTo>
                  <a:pt x="649" y="26"/>
                </a:lnTo>
                <a:lnTo>
                  <a:pt x="639" y="32"/>
                </a:lnTo>
                <a:lnTo>
                  <a:pt x="651" y="37"/>
                </a:lnTo>
                <a:lnTo>
                  <a:pt x="655" y="32"/>
                </a:lnTo>
                <a:lnTo>
                  <a:pt x="659" y="37"/>
                </a:lnTo>
                <a:lnTo>
                  <a:pt x="660" y="43"/>
                </a:lnTo>
                <a:lnTo>
                  <a:pt x="664" y="39"/>
                </a:lnTo>
                <a:lnTo>
                  <a:pt x="672" y="41"/>
                </a:lnTo>
                <a:lnTo>
                  <a:pt x="674" y="57"/>
                </a:lnTo>
                <a:lnTo>
                  <a:pt x="682" y="53"/>
                </a:lnTo>
                <a:lnTo>
                  <a:pt x="682" y="47"/>
                </a:lnTo>
                <a:lnTo>
                  <a:pt x="700" y="39"/>
                </a:lnTo>
                <a:lnTo>
                  <a:pt x="708" y="41"/>
                </a:lnTo>
                <a:lnTo>
                  <a:pt x="708" y="37"/>
                </a:lnTo>
                <a:lnTo>
                  <a:pt x="724" y="32"/>
                </a:lnTo>
                <a:lnTo>
                  <a:pt x="754" y="39"/>
                </a:lnTo>
                <a:lnTo>
                  <a:pt x="758" y="47"/>
                </a:lnTo>
                <a:lnTo>
                  <a:pt x="758" y="41"/>
                </a:lnTo>
                <a:lnTo>
                  <a:pt x="772" y="49"/>
                </a:lnTo>
                <a:lnTo>
                  <a:pt x="776" y="61"/>
                </a:lnTo>
                <a:lnTo>
                  <a:pt x="760" y="55"/>
                </a:lnTo>
                <a:lnTo>
                  <a:pt x="768" y="67"/>
                </a:lnTo>
                <a:lnTo>
                  <a:pt x="772" y="63"/>
                </a:lnTo>
                <a:lnTo>
                  <a:pt x="782" y="67"/>
                </a:lnTo>
                <a:lnTo>
                  <a:pt x="782" y="85"/>
                </a:lnTo>
                <a:lnTo>
                  <a:pt x="784" y="89"/>
                </a:lnTo>
                <a:lnTo>
                  <a:pt x="778" y="89"/>
                </a:lnTo>
                <a:lnTo>
                  <a:pt x="776" y="105"/>
                </a:lnTo>
                <a:lnTo>
                  <a:pt x="760" y="109"/>
                </a:lnTo>
                <a:lnTo>
                  <a:pt x="768" y="109"/>
                </a:lnTo>
                <a:lnTo>
                  <a:pt x="748" y="131"/>
                </a:lnTo>
                <a:lnTo>
                  <a:pt x="740" y="133"/>
                </a:lnTo>
                <a:lnTo>
                  <a:pt x="744" y="135"/>
                </a:lnTo>
                <a:lnTo>
                  <a:pt x="742" y="157"/>
                </a:lnTo>
                <a:lnTo>
                  <a:pt x="756" y="151"/>
                </a:lnTo>
                <a:lnTo>
                  <a:pt x="748" y="149"/>
                </a:lnTo>
                <a:lnTo>
                  <a:pt x="760" y="137"/>
                </a:lnTo>
                <a:lnTo>
                  <a:pt x="766" y="141"/>
                </a:lnTo>
                <a:lnTo>
                  <a:pt x="764" y="137"/>
                </a:lnTo>
                <a:lnTo>
                  <a:pt x="778" y="135"/>
                </a:lnTo>
                <a:lnTo>
                  <a:pt x="776" y="127"/>
                </a:lnTo>
                <a:lnTo>
                  <a:pt x="788" y="133"/>
                </a:lnTo>
                <a:lnTo>
                  <a:pt x="800" y="119"/>
                </a:lnTo>
                <a:lnTo>
                  <a:pt x="788" y="119"/>
                </a:lnTo>
                <a:lnTo>
                  <a:pt x="778" y="123"/>
                </a:lnTo>
                <a:lnTo>
                  <a:pt x="772" y="121"/>
                </a:lnTo>
                <a:lnTo>
                  <a:pt x="778" y="111"/>
                </a:lnTo>
                <a:lnTo>
                  <a:pt x="800" y="109"/>
                </a:lnTo>
                <a:lnTo>
                  <a:pt x="800" y="113"/>
                </a:lnTo>
                <a:lnTo>
                  <a:pt x="812" y="115"/>
                </a:lnTo>
                <a:lnTo>
                  <a:pt x="812" y="109"/>
                </a:lnTo>
                <a:lnTo>
                  <a:pt x="822" y="113"/>
                </a:lnTo>
                <a:lnTo>
                  <a:pt x="832" y="131"/>
                </a:lnTo>
                <a:lnTo>
                  <a:pt x="836" y="123"/>
                </a:lnTo>
                <a:lnTo>
                  <a:pt x="828" y="119"/>
                </a:lnTo>
                <a:lnTo>
                  <a:pt x="840" y="111"/>
                </a:lnTo>
                <a:lnTo>
                  <a:pt x="869" y="103"/>
                </a:lnTo>
                <a:lnTo>
                  <a:pt x="875" y="105"/>
                </a:lnTo>
                <a:lnTo>
                  <a:pt x="867" y="109"/>
                </a:lnTo>
                <a:lnTo>
                  <a:pt x="873" y="115"/>
                </a:lnTo>
                <a:lnTo>
                  <a:pt x="891" y="115"/>
                </a:lnTo>
                <a:lnTo>
                  <a:pt x="889" y="111"/>
                </a:lnTo>
                <a:lnTo>
                  <a:pt x="895" y="109"/>
                </a:lnTo>
                <a:lnTo>
                  <a:pt x="911" y="105"/>
                </a:lnTo>
                <a:lnTo>
                  <a:pt x="921" y="97"/>
                </a:lnTo>
                <a:lnTo>
                  <a:pt x="903" y="91"/>
                </a:lnTo>
                <a:lnTo>
                  <a:pt x="905" y="85"/>
                </a:lnTo>
                <a:lnTo>
                  <a:pt x="909" y="87"/>
                </a:lnTo>
                <a:lnTo>
                  <a:pt x="909" y="79"/>
                </a:lnTo>
                <a:lnTo>
                  <a:pt x="915" y="75"/>
                </a:lnTo>
                <a:lnTo>
                  <a:pt x="927" y="83"/>
                </a:lnTo>
                <a:lnTo>
                  <a:pt x="975" y="77"/>
                </a:lnTo>
                <a:lnTo>
                  <a:pt x="977" y="85"/>
                </a:lnTo>
                <a:lnTo>
                  <a:pt x="971" y="89"/>
                </a:lnTo>
                <a:lnTo>
                  <a:pt x="971" y="93"/>
                </a:lnTo>
                <a:lnTo>
                  <a:pt x="963" y="105"/>
                </a:lnTo>
                <a:lnTo>
                  <a:pt x="973" y="115"/>
                </a:lnTo>
                <a:lnTo>
                  <a:pt x="977" y="115"/>
                </a:lnTo>
                <a:lnTo>
                  <a:pt x="967" y="109"/>
                </a:lnTo>
                <a:lnTo>
                  <a:pt x="1003" y="115"/>
                </a:lnTo>
                <a:lnTo>
                  <a:pt x="1001" y="109"/>
                </a:lnTo>
                <a:lnTo>
                  <a:pt x="1011" y="115"/>
                </a:lnTo>
                <a:lnTo>
                  <a:pt x="1005" y="119"/>
                </a:lnTo>
                <a:lnTo>
                  <a:pt x="1047" y="135"/>
                </a:lnTo>
                <a:lnTo>
                  <a:pt x="1051" y="133"/>
                </a:lnTo>
                <a:lnTo>
                  <a:pt x="1049" y="119"/>
                </a:lnTo>
                <a:lnTo>
                  <a:pt x="1039" y="99"/>
                </a:lnTo>
                <a:lnTo>
                  <a:pt x="1060" y="109"/>
                </a:lnTo>
                <a:lnTo>
                  <a:pt x="1070" y="105"/>
                </a:lnTo>
                <a:lnTo>
                  <a:pt x="1076" y="93"/>
                </a:lnTo>
                <a:lnTo>
                  <a:pt x="1108" y="101"/>
                </a:lnTo>
                <a:lnTo>
                  <a:pt x="1104" y="89"/>
                </a:lnTo>
                <a:lnTo>
                  <a:pt x="1106" y="87"/>
                </a:lnTo>
                <a:lnTo>
                  <a:pt x="1116" y="91"/>
                </a:lnTo>
                <a:lnTo>
                  <a:pt x="1120" y="85"/>
                </a:lnTo>
                <a:lnTo>
                  <a:pt x="1106" y="77"/>
                </a:lnTo>
                <a:lnTo>
                  <a:pt x="1108" y="75"/>
                </a:lnTo>
                <a:lnTo>
                  <a:pt x="1104" y="73"/>
                </a:lnTo>
                <a:lnTo>
                  <a:pt x="1096" y="75"/>
                </a:lnTo>
                <a:lnTo>
                  <a:pt x="1094" y="65"/>
                </a:lnTo>
                <a:lnTo>
                  <a:pt x="1106" y="61"/>
                </a:lnTo>
                <a:lnTo>
                  <a:pt x="1094" y="51"/>
                </a:lnTo>
                <a:lnTo>
                  <a:pt x="1094" y="49"/>
                </a:lnTo>
                <a:lnTo>
                  <a:pt x="1162" y="43"/>
                </a:lnTo>
                <a:lnTo>
                  <a:pt x="1168" y="49"/>
                </a:lnTo>
                <a:lnTo>
                  <a:pt x="1154" y="47"/>
                </a:lnTo>
                <a:lnTo>
                  <a:pt x="1152" y="55"/>
                </a:lnTo>
                <a:lnTo>
                  <a:pt x="1160" y="51"/>
                </a:lnTo>
                <a:lnTo>
                  <a:pt x="1166" y="55"/>
                </a:lnTo>
                <a:lnTo>
                  <a:pt x="1158" y="57"/>
                </a:lnTo>
                <a:lnTo>
                  <a:pt x="1170" y="67"/>
                </a:lnTo>
                <a:lnTo>
                  <a:pt x="1172" y="41"/>
                </a:lnTo>
                <a:lnTo>
                  <a:pt x="1198" y="39"/>
                </a:lnTo>
                <a:lnTo>
                  <a:pt x="1208" y="41"/>
                </a:lnTo>
                <a:lnTo>
                  <a:pt x="1208" y="47"/>
                </a:lnTo>
                <a:lnTo>
                  <a:pt x="1196" y="43"/>
                </a:lnTo>
                <a:lnTo>
                  <a:pt x="1198" y="49"/>
                </a:lnTo>
                <a:lnTo>
                  <a:pt x="1226" y="51"/>
                </a:lnTo>
                <a:lnTo>
                  <a:pt x="1228" y="61"/>
                </a:lnTo>
                <a:lnTo>
                  <a:pt x="1232" y="53"/>
                </a:lnTo>
                <a:lnTo>
                  <a:pt x="1254" y="57"/>
                </a:lnTo>
                <a:lnTo>
                  <a:pt x="1248" y="61"/>
                </a:lnTo>
                <a:lnTo>
                  <a:pt x="1265" y="63"/>
                </a:lnTo>
                <a:lnTo>
                  <a:pt x="1293" y="39"/>
                </a:lnTo>
                <a:lnTo>
                  <a:pt x="1317" y="37"/>
                </a:lnTo>
                <a:lnTo>
                  <a:pt x="1343" y="43"/>
                </a:lnTo>
                <a:lnTo>
                  <a:pt x="1361" y="63"/>
                </a:lnTo>
                <a:lnTo>
                  <a:pt x="1381" y="67"/>
                </a:lnTo>
                <a:lnTo>
                  <a:pt x="1381" y="63"/>
                </a:lnTo>
                <a:lnTo>
                  <a:pt x="1389" y="67"/>
                </a:lnTo>
                <a:lnTo>
                  <a:pt x="1389" y="57"/>
                </a:lnTo>
                <a:lnTo>
                  <a:pt x="1409" y="49"/>
                </a:lnTo>
                <a:lnTo>
                  <a:pt x="1419" y="51"/>
                </a:lnTo>
                <a:lnTo>
                  <a:pt x="1441" y="47"/>
                </a:lnTo>
                <a:lnTo>
                  <a:pt x="1445" y="37"/>
                </a:lnTo>
                <a:lnTo>
                  <a:pt x="1461" y="47"/>
                </a:lnTo>
                <a:lnTo>
                  <a:pt x="1496" y="51"/>
                </a:lnTo>
                <a:lnTo>
                  <a:pt x="1492" y="39"/>
                </a:lnTo>
                <a:lnTo>
                  <a:pt x="1476" y="30"/>
                </a:lnTo>
                <a:lnTo>
                  <a:pt x="1470" y="32"/>
                </a:lnTo>
                <a:lnTo>
                  <a:pt x="1470" y="24"/>
                </a:lnTo>
                <a:lnTo>
                  <a:pt x="1459" y="14"/>
                </a:lnTo>
                <a:lnTo>
                  <a:pt x="1494" y="14"/>
                </a:lnTo>
                <a:lnTo>
                  <a:pt x="1518" y="2"/>
                </a:lnTo>
                <a:lnTo>
                  <a:pt x="1526" y="4"/>
                </a:lnTo>
                <a:lnTo>
                  <a:pt x="1522" y="0"/>
                </a:lnTo>
                <a:lnTo>
                  <a:pt x="1586" y="10"/>
                </a:lnTo>
                <a:lnTo>
                  <a:pt x="1592" y="4"/>
                </a:lnTo>
                <a:lnTo>
                  <a:pt x="1612" y="14"/>
                </a:lnTo>
                <a:lnTo>
                  <a:pt x="1654" y="20"/>
                </a:lnTo>
                <a:lnTo>
                  <a:pt x="1667" y="30"/>
                </a:lnTo>
                <a:lnTo>
                  <a:pt x="1662" y="24"/>
                </a:lnTo>
                <a:lnTo>
                  <a:pt x="1683" y="30"/>
                </a:lnTo>
                <a:lnTo>
                  <a:pt x="1701" y="49"/>
                </a:lnTo>
                <a:lnTo>
                  <a:pt x="1715" y="55"/>
                </a:lnTo>
                <a:lnTo>
                  <a:pt x="1717" y="51"/>
                </a:lnTo>
                <a:lnTo>
                  <a:pt x="1721" y="57"/>
                </a:lnTo>
                <a:lnTo>
                  <a:pt x="1717" y="47"/>
                </a:lnTo>
                <a:lnTo>
                  <a:pt x="1695" y="36"/>
                </a:lnTo>
                <a:lnTo>
                  <a:pt x="1703" y="32"/>
                </a:lnTo>
                <a:lnTo>
                  <a:pt x="1715" y="37"/>
                </a:lnTo>
                <a:lnTo>
                  <a:pt x="1719" y="36"/>
                </a:lnTo>
                <a:lnTo>
                  <a:pt x="1713" y="30"/>
                </a:lnTo>
                <a:lnTo>
                  <a:pt x="1727" y="28"/>
                </a:lnTo>
                <a:lnTo>
                  <a:pt x="1769" y="43"/>
                </a:lnTo>
                <a:lnTo>
                  <a:pt x="1767" y="55"/>
                </a:lnTo>
                <a:lnTo>
                  <a:pt x="1771" y="65"/>
                </a:lnTo>
                <a:lnTo>
                  <a:pt x="1757" y="57"/>
                </a:lnTo>
                <a:lnTo>
                  <a:pt x="1769" y="73"/>
                </a:lnTo>
                <a:lnTo>
                  <a:pt x="1749" y="71"/>
                </a:lnTo>
                <a:lnTo>
                  <a:pt x="1759" y="77"/>
                </a:lnTo>
                <a:lnTo>
                  <a:pt x="1763" y="83"/>
                </a:lnTo>
                <a:lnTo>
                  <a:pt x="1759" y="85"/>
                </a:lnTo>
                <a:lnTo>
                  <a:pt x="1769" y="89"/>
                </a:lnTo>
                <a:lnTo>
                  <a:pt x="1765" y="103"/>
                </a:lnTo>
                <a:lnTo>
                  <a:pt x="1783" y="113"/>
                </a:lnTo>
                <a:lnTo>
                  <a:pt x="1775" y="111"/>
                </a:lnTo>
                <a:lnTo>
                  <a:pt x="1777" y="121"/>
                </a:lnTo>
                <a:lnTo>
                  <a:pt x="1767" y="111"/>
                </a:lnTo>
                <a:lnTo>
                  <a:pt x="1769" y="121"/>
                </a:lnTo>
                <a:lnTo>
                  <a:pt x="1749" y="105"/>
                </a:lnTo>
                <a:lnTo>
                  <a:pt x="1743" y="111"/>
                </a:lnTo>
                <a:lnTo>
                  <a:pt x="1731" y="105"/>
                </a:lnTo>
                <a:lnTo>
                  <a:pt x="1719" y="91"/>
                </a:lnTo>
                <a:lnTo>
                  <a:pt x="1705" y="91"/>
                </a:lnTo>
                <a:lnTo>
                  <a:pt x="1705" y="87"/>
                </a:lnTo>
                <a:lnTo>
                  <a:pt x="1703" y="93"/>
                </a:lnTo>
                <a:lnTo>
                  <a:pt x="1691" y="99"/>
                </a:lnTo>
                <a:lnTo>
                  <a:pt x="1677" y="85"/>
                </a:lnTo>
                <a:lnTo>
                  <a:pt x="1669" y="67"/>
                </a:lnTo>
                <a:lnTo>
                  <a:pt x="1669" y="77"/>
                </a:lnTo>
                <a:lnTo>
                  <a:pt x="1662" y="75"/>
                </a:lnTo>
                <a:lnTo>
                  <a:pt x="1667" y="79"/>
                </a:lnTo>
                <a:lnTo>
                  <a:pt x="1662" y="83"/>
                </a:lnTo>
                <a:lnTo>
                  <a:pt x="1681" y="103"/>
                </a:lnTo>
                <a:lnTo>
                  <a:pt x="1685" y="133"/>
                </a:lnTo>
                <a:lnTo>
                  <a:pt x="1683" y="141"/>
                </a:lnTo>
                <a:lnTo>
                  <a:pt x="1681" y="137"/>
                </a:lnTo>
                <a:lnTo>
                  <a:pt x="1675" y="141"/>
                </a:lnTo>
                <a:lnTo>
                  <a:pt x="1650" y="133"/>
                </a:lnTo>
                <a:lnTo>
                  <a:pt x="1648" y="135"/>
                </a:lnTo>
                <a:lnTo>
                  <a:pt x="1658" y="135"/>
                </a:lnTo>
                <a:lnTo>
                  <a:pt x="1660" y="139"/>
                </a:lnTo>
                <a:lnTo>
                  <a:pt x="1650" y="139"/>
                </a:lnTo>
                <a:lnTo>
                  <a:pt x="1656" y="153"/>
                </a:lnTo>
                <a:lnTo>
                  <a:pt x="1662" y="141"/>
                </a:lnTo>
                <a:lnTo>
                  <a:pt x="1677" y="153"/>
                </a:lnTo>
                <a:lnTo>
                  <a:pt x="1681" y="149"/>
                </a:lnTo>
                <a:lnTo>
                  <a:pt x="1691" y="159"/>
                </a:lnTo>
                <a:lnTo>
                  <a:pt x="1691" y="161"/>
                </a:lnTo>
                <a:lnTo>
                  <a:pt x="1695" y="161"/>
                </a:lnTo>
                <a:lnTo>
                  <a:pt x="1705" y="173"/>
                </a:lnTo>
                <a:lnTo>
                  <a:pt x="1701" y="173"/>
                </a:lnTo>
                <a:lnTo>
                  <a:pt x="1701" y="177"/>
                </a:lnTo>
                <a:lnTo>
                  <a:pt x="1705" y="175"/>
                </a:lnTo>
                <a:lnTo>
                  <a:pt x="1731" y="197"/>
                </a:lnTo>
                <a:lnTo>
                  <a:pt x="1733" y="213"/>
                </a:lnTo>
                <a:lnTo>
                  <a:pt x="1709" y="205"/>
                </a:lnTo>
                <a:lnTo>
                  <a:pt x="1709" y="211"/>
                </a:lnTo>
                <a:lnTo>
                  <a:pt x="1693" y="231"/>
                </a:lnTo>
                <a:lnTo>
                  <a:pt x="1691" y="245"/>
                </a:lnTo>
                <a:lnTo>
                  <a:pt x="1683" y="249"/>
                </a:lnTo>
                <a:lnTo>
                  <a:pt x="1679" y="247"/>
                </a:lnTo>
                <a:lnTo>
                  <a:pt x="1681" y="260"/>
                </a:lnTo>
                <a:lnTo>
                  <a:pt x="1677" y="258"/>
                </a:lnTo>
                <a:lnTo>
                  <a:pt x="1681" y="262"/>
                </a:lnTo>
                <a:lnTo>
                  <a:pt x="1677" y="266"/>
                </a:lnTo>
                <a:lnTo>
                  <a:pt x="1679" y="270"/>
                </a:lnTo>
                <a:lnTo>
                  <a:pt x="1675" y="270"/>
                </a:lnTo>
                <a:lnTo>
                  <a:pt x="1679" y="274"/>
                </a:lnTo>
                <a:lnTo>
                  <a:pt x="1671" y="296"/>
                </a:lnTo>
                <a:lnTo>
                  <a:pt x="1675" y="314"/>
                </a:lnTo>
                <a:lnTo>
                  <a:pt x="1669" y="308"/>
                </a:lnTo>
                <a:lnTo>
                  <a:pt x="1650" y="296"/>
                </a:lnTo>
                <a:lnTo>
                  <a:pt x="1640" y="296"/>
                </a:lnTo>
                <a:lnTo>
                  <a:pt x="1632" y="308"/>
                </a:lnTo>
                <a:lnTo>
                  <a:pt x="1630" y="330"/>
                </a:lnTo>
                <a:lnTo>
                  <a:pt x="1620" y="308"/>
                </a:lnTo>
                <a:lnTo>
                  <a:pt x="1612" y="332"/>
                </a:lnTo>
                <a:lnTo>
                  <a:pt x="1606" y="324"/>
                </a:lnTo>
                <a:lnTo>
                  <a:pt x="1598" y="328"/>
                </a:lnTo>
                <a:lnTo>
                  <a:pt x="1596" y="334"/>
                </a:lnTo>
                <a:lnTo>
                  <a:pt x="1606" y="356"/>
                </a:lnTo>
                <a:lnTo>
                  <a:pt x="1600" y="354"/>
                </a:lnTo>
                <a:lnTo>
                  <a:pt x="1604" y="380"/>
                </a:lnTo>
                <a:lnTo>
                  <a:pt x="1610" y="394"/>
                </a:lnTo>
                <a:lnTo>
                  <a:pt x="1614" y="394"/>
                </a:lnTo>
                <a:lnTo>
                  <a:pt x="1612" y="390"/>
                </a:lnTo>
                <a:lnTo>
                  <a:pt x="1624" y="392"/>
                </a:lnTo>
                <a:lnTo>
                  <a:pt x="1630" y="418"/>
                </a:lnTo>
                <a:lnTo>
                  <a:pt x="1632" y="424"/>
                </a:lnTo>
                <a:lnTo>
                  <a:pt x="1640" y="420"/>
                </a:lnTo>
                <a:lnTo>
                  <a:pt x="1646" y="438"/>
                </a:lnTo>
                <a:lnTo>
                  <a:pt x="1642" y="440"/>
                </a:lnTo>
                <a:lnTo>
                  <a:pt x="1640" y="438"/>
                </a:lnTo>
                <a:lnTo>
                  <a:pt x="1636" y="426"/>
                </a:lnTo>
                <a:lnTo>
                  <a:pt x="1632" y="430"/>
                </a:lnTo>
                <a:lnTo>
                  <a:pt x="1640" y="466"/>
                </a:lnTo>
                <a:lnTo>
                  <a:pt x="1648" y="472"/>
                </a:lnTo>
                <a:lnTo>
                  <a:pt x="1646" y="481"/>
                </a:lnTo>
                <a:lnTo>
                  <a:pt x="1640" y="481"/>
                </a:lnTo>
                <a:lnTo>
                  <a:pt x="1632" y="491"/>
                </a:lnTo>
                <a:lnTo>
                  <a:pt x="1632" y="505"/>
                </a:lnTo>
                <a:lnTo>
                  <a:pt x="1642" y="519"/>
                </a:lnTo>
                <a:lnTo>
                  <a:pt x="1636" y="519"/>
                </a:lnTo>
                <a:lnTo>
                  <a:pt x="1630" y="529"/>
                </a:lnTo>
                <a:lnTo>
                  <a:pt x="1624" y="525"/>
                </a:lnTo>
                <a:lnTo>
                  <a:pt x="1632" y="551"/>
                </a:lnTo>
                <a:lnTo>
                  <a:pt x="1630" y="565"/>
                </a:lnTo>
                <a:lnTo>
                  <a:pt x="1622" y="583"/>
                </a:lnTo>
                <a:lnTo>
                  <a:pt x="1566" y="479"/>
                </a:lnTo>
                <a:lnTo>
                  <a:pt x="1550" y="440"/>
                </a:lnTo>
                <a:lnTo>
                  <a:pt x="1556" y="420"/>
                </a:lnTo>
                <a:lnTo>
                  <a:pt x="1548" y="404"/>
                </a:lnTo>
                <a:lnTo>
                  <a:pt x="1554" y="406"/>
                </a:lnTo>
                <a:lnTo>
                  <a:pt x="1554" y="402"/>
                </a:lnTo>
                <a:lnTo>
                  <a:pt x="1560" y="396"/>
                </a:lnTo>
                <a:lnTo>
                  <a:pt x="1570" y="346"/>
                </a:lnTo>
                <a:lnTo>
                  <a:pt x="1570" y="318"/>
                </a:lnTo>
                <a:lnTo>
                  <a:pt x="1584" y="302"/>
                </a:lnTo>
                <a:lnTo>
                  <a:pt x="1580" y="298"/>
                </a:lnTo>
                <a:lnTo>
                  <a:pt x="1582" y="292"/>
                </a:lnTo>
                <a:lnTo>
                  <a:pt x="1566" y="258"/>
                </a:lnTo>
                <a:lnTo>
                  <a:pt x="1574" y="257"/>
                </a:lnTo>
                <a:lnTo>
                  <a:pt x="1576" y="251"/>
                </a:lnTo>
                <a:lnTo>
                  <a:pt x="1562" y="247"/>
                </a:lnTo>
                <a:lnTo>
                  <a:pt x="1554" y="257"/>
                </a:lnTo>
                <a:lnTo>
                  <a:pt x="1562" y="280"/>
                </a:lnTo>
                <a:lnTo>
                  <a:pt x="1568" y="282"/>
                </a:lnTo>
                <a:lnTo>
                  <a:pt x="1566" y="286"/>
                </a:lnTo>
                <a:lnTo>
                  <a:pt x="1560" y="282"/>
                </a:lnTo>
                <a:lnTo>
                  <a:pt x="1556" y="284"/>
                </a:lnTo>
                <a:lnTo>
                  <a:pt x="1550" y="316"/>
                </a:lnTo>
                <a:lnTo>
                  <a:pt x="1546" y="320"/>
                </a:lnTo>
                <a:lnTo>
                  <a:pt x="1544" y="308"/>
                </a:lnTo>
                <a:lnTo>
                  <a:pt x="1536" y="314"/>
                </a:lnTo>
                <a:lnTo>
                  <a:pt x="1526" y="282"/>
                </a:lnTo>
                <a:lnTo>
                  <a:pt x="1522" y="292"/>
                </a:lnTo>
                <a:lnTo>
                  <a:pt x="1512" y="286"/>
                </a:lnTo>
                <a:lnTo>
                  <a:pt x="1506" y="296"/>
                </a:lnTo>
                <a:lnTo>
                  <a:pt x="1496" y="296"/>
                </a:lnTo>
                <a:lnTo>
                  <a:pt x="1488" y="358"/>
                </a:lnTo>
                <a:lnTo>
                  <a:pt x="1492" y="368"/>
                </a:lnTo>
                <a:lnTo>
                  <a:pt x="1500" y="366"/>
                </a:lnTo>
                <a:lnTo>
                  <a:pt x="1508" y="376"/>
                </a:lnTo>
                <a:lnTo>
                  <a:pt x="1486" y="378"/>
                </a:lnTo>
                <a:lnTo>
                  <a:pt x="1486" y="388"/>
                </a:lnTo>
                <a:lnTo>
                  <a:pt x="1478" y="384"/>
                </a:lnTo>
                <a:lnTo>
                  <a:pt x="1466" y="392"/>
                </a:lnTo>
                <a:lnTo>
                  <a:pt x="1462" y="388"/>
                </a:lnTo>
                <a:lnTo>
                  <a:pt x="1474" y="380"/>
                </a:lnTo>
                <a:lnTo>
                  <a:pt x="1461" y="376"/>
                </a:lnTo>
                <a:lnTo>
                  <a:pt x="1453" y="376"/>
                </a:lnTo>
                <a:lnTo>
                  <a:pt x="1453" y="380"/>
                </a:lnTo>
                <a:lnTo>
                  <a:pt x="1437" y="376"/>
                </a:lnTo>
                <a:lnTo>
                  <a:pt x="1431" y="380"/>
                </a:lnTo>
                <a:lnTo>
                  <a:pt x="1435" y="388"/>
                </a:lnTo>
                <a:lnTo>
                  <a:pt x="1429" y="390"/>
                </a:lnTo>
                <a:lnTo>
                  <a:pt x="1425" y="388"/>
                </a:lnTo>
                <a:lnTo>
                  <a:pt x="1419" y="392"/>
                </a:lnTo>
                <a:lnTo>
                  <a:pt x="1403" y="390"/>
                </a:lnTo>
                <a:lnTo>
                  <a:pt x="1401" y="398"/>
                </a:lnTo>
                <a:lnTo>
                  <a:pt x="1397" y="392"/>
                </a:lnTo>
                <a:lnTo>
                  <a:pt x="1365" y="402"/>
                </a:lnTo>
                <a:lnTo>
                  <a:pt x="1339" y="478"/>
                </a:lnTo>
                <a:lnTo>
                  <a:pt x="1339" y="481"/>
                </a:lnTo>
                <a:lnTo>
                  <a:pt x="1343" y="485"/>
                </a:lnTo>
                <a:lnTo>
                  <a:pt x="1337" y="489"/>
                </a:lnTo>
                <a:lnTo>
                  <a:pt x="1319" y="533"/>
                </a:lnTo>
                <a:lnTo>
                  <a:pt x="1331" y="537"/>
                </a:lnTo>
                <a:lnTo>
                  <a:pt x="1343" y="535"/>
                </a:lnTo>
                <a:lnTo>
                  <a:pt x="1349" y="553"/>
                </a:lnTo>
                <a:lnTo>
                  <a:pt x="1353" y="549"/>
                </a:lnTo>
                <a:lnTo>
                  <a:pt x="1351" y="545"/>
                </a:lnTo>
                <a:lnTo>
                  <a:pt x="1355" y="539"/>
                </a:lnTo>
                <a:lnTo>
                  <a:pt x="1361" y="555"/>
                </a:lnTo>
                <a:lnTo>
                  <a:pt x="1371" y="545"/>
                </a:lnTo>
                <a:lnTo>
                  <a:pt x="1371" y="555"/>
                </a:lnTo>
                <a:lnTo>
                  <a:pt x="1375" y="545"/>
                </a:lnTo>
                <a:lnTo>
                  <a:pt x="1367" y="537"/>
                </a:lnTo>
                <a:lnTo>
                  <a:pt x="1383" y="535"/>
                </a:lnTo>
                <a:lnTo>
                  <a:pt x="1411" y="555"/>
                </a:lnTo>
                <a:lnTo>
                  <a:pt x="1411" y="561"/>
                </a:lnTo>
                <a:lnTo>
                  <a:pt x="1405" y="561"/>
                </a:lnTo>
                <a:lnTo>
                  <a:pt x="1423" y="579"/>
                </a:lnTo>
                <a:lnTo>
                  <a:pt x="1419" y="599"/>
                </a:lnTo>
                <a:lnTo>
                  <a:pt x="1437" y="669"/>
                </a:lnTo>
                <a:lnTo>
                  <a:pt x="1427" y="698"/>
                </a:lnTo>
                <a:lnTo>
                  <a:pt x="1427" y="722"/>
                </a:lnTo>
                <a:lnTo>
                  <a:pt x="1409" y="774"/>
                </a:lnTo>
                <a:lnTo>
                  <a:pt x="1393" y="792"/>
                </a:lnTo>
                <a:lnTo>
                  <a:pt x="1383" y="796"/>
                </a:lnTo>
                <a:lnTo>
                  <a:pt x="1375" y="792"/>
                </a:lnTo>
                <a:lnTo>
                  <a:pt x="1373" y="786"/>
                </a:lnTo>
                <a:lnTo>
                  <a:pt x="1363" y="786"/>
                </a:lnTo>
                <a:lnTo>
                  <a:pt x="1355" y="806"/>
                </a:lnTo>
                <a:lnTo>
                  <a:pt x="1353" y="806"/>
                </a:lnTo>
                <a:lnTo>
                  <a:pt x="1355" y="798"/>
                </a:lnTo>
                <a:lnTo>
                  <a:pt x="1357" y="784"/>
                </a:lnTo>
                <a:lnTo>
                  <a:pt x="1345" y="754"/>
                </a:lnTo>
                <a:lnTo>
                  <a:pt x="1353" y="744"/>
                </a:lnTo>
                <a:lnTo>
                  <a:pt x="1367" y="748"/>
                </a:lnTo>
                <a:lnTo>
                  <a:pt x="1371" y="706"/>
                </a:lnTo>
                <a:lnTo>
                  <a:pt x="1371" y="700"/>
                </a:lnTo>
                <a:lnTo>
                  <a:pt x="1371" y="687"/>
                </a:lnTo>
                <a:lnTo>
                  <a:pt x="1373" y="677"/>
                </a:lnTo>
                <a:lnTo>
                  <a:pt x="1361" y="681"/>
                </a:lnTo>
                <a:lnTo>
                  <a:pt x="1349" y="687"/>
                </a:lnTo>
                <a:lnTo>
                  <a:pt x="1343" y="695"/>
                </a:lnTo>
                <a:lnTo>
                  <a:pt x="1331" y="697"/>
                </a:lnTo>
                <a:lnTo>
                  <a:pt x="1327" y="697"/>
                </a:lnTo>
                <a:lnTo>
                  <a:pt x="1313" y="673"/>
                </a:lnTo>
                <a:lnTo>
                  <a:pt x="1293" y="661"/>
                </a:lnTo>
                <a:lnTo>
                  <a:pt x="1287" y="661"/>
                </a:lnTo>
                <a:lnTo>
                  <a:pt x="1275" y="661"/>
                </a:lnTo>
                <a:lnTo>
                  <a:pt x="1267" y="657"/>
                </a:lnTo>
                <a:lnTo>
                  <a:pt x="1265" y="649"/>
                </a:lnTo>
                <a:lnTo>
                  <a:pt x="1256" y="635"/>
                </a:lnTo>
                <a:lnTo>
                  <a:pt x="1246" y="623"/>
                </a:lnTo>
                <a:lnTo>
                  <a:pt x="1222" y="591"/>
                </a:lnTo>
                <a:lnTo>
                  <a:pt x="1218" y="587"/>
                </a:lnTo>
                <a:lnTo>
                  <a:pt x="1210" y="585"/>
                </a:lnTo>
                <a:lnTo>
                  <a:pt x="1196" y="583"/>
                </a:lnTo>
                <a:lnTo>
                  <a:pt x="1188" y="583"/>
                </a:lnTo>
                <a:lnTo>
                  <a:pt x="1180" y="585"/>
                </a:lnTo>
                <a:lnTo>
                  <a:pt x="1158" y="591"/>
                </a:lnTo>
                <a:lnTo>
                  <a:pt x="1154" y="607"/>
                </a:lnTo>
                <a:lnTo>
                  <a:pt x="1158" y="607"/>
                </a:lnTo>
                <a:lnTo>
                  <a:pt x="1162" y="611"/>
                </a:lnTo>
                <a:lnTo>
                  <a:pt x="1166" y="619"/>
                </a:lnTo>
                <a:lnTo>
                  <a:pt x="1160" y="641"/>
                </a:lnTo>
                <a:lnTo>
                  <a:pt x="1158" y="657"/>
                </a:lnTo>
                <a:lnTo>
                  <a:pt x="1162" y="663"/>
                </a:lnTo>
                <a:lnTo>
                  <a:pt x="1148" y="677"/>
                </a:lnTo>
                <a:lnTo>
                  <a:pt x="1142" y="675"/>
                </a:lnTo>
                <a:lnTo>
                  <a:pt x="1134" y="673"/>
                </a:lnTo>
                <a:lnTo>
                  <a:pt x="1120" y="673"/>
                </a:lnTo>
                <a:lnTo>
                  <a:pt x="1098" y="665"/>
                </a:lnTo>
                <a:lnTo>
                  <a:pt x="1088" y="685"/>
                </a:lnTo>
                <a:lnTo>
                  <a:pt x="1062" y="695"/>
                </a:lnTo>
                <a:lnTo>
                  <a:pt x="1047" y="695"/>
                </a:lnTo>
                <a:lnTo>
                  <a:pt x="1037" y="695"/>
                </a:lnTo>
                <a:lnTo>
                  <a:pt x="1027" y="689"/>
                </a:lnTo>
                <a:lnTo>
                  <a:pt x="1025" y="683"/>
                </a:lnTo>
                <a:lnTo>
                  <a:pt x="1003" y="677"/>
                </a:lnTo>
                <a:lnTo>
                  <a:pt x="995" y="673"/>
                </a:lnTo>
                <a:lnTo>
                  <a:pt x="971" y="683"/>
                </a:lnTo>
                <a:lnTo>
                  <a:pt x="955" y="681"/>
                </a:lnTo>
                <a:lnTo>
                  <a:pt x="939" y="661"/>
                </a:lnTo>
                <a:lnTo>
                  <a:pt x="899" y="651"/>
                </a:lnTo>
                <a:lnTo>
                  <a:pt x="899" y="659"/>
                </a:lnTo>
                <a:lnTo>
                  <a:pt x="893" y="663"/>
                </a:lnTo>
                <a:lnTo>
                  <a:pt x="891" y="669"/>
                </a:lnTo>
                <a:lnTo>
                  <a:pt x="895" y="681"/>
                </a:lnTo>
                <a:lnTo>
                  <a:pt x="901" y="687"/>
                </a:lnTo>
                <a:lnTo>
                  <a:pt x="903" y="695"/>
                </a:lnTo>
                <a:lnTo>
                  <a:pt x="883" y="697"/>
                </a:lnTo>
                <a:lnTo>
                  <a:pt x="865" y="697"/>
                </a:lnTo>
                <a:lnTo>
                  <a:pt x="856" y="695"/>
                </a:lnTo>
                <a:lnTo>
                  <a:pt x="852" y="687"/>
                </a:lnTo>
                <a:lnTo>
                  <a:pt x="838" y="689"/>
                </a:lnTo>
                <a:lnTo>
                  <a:pt x="832" y="685"/>
                </a:lnTo>
                <a:lnTo>
                  <a:pt x="816" y="685"/>
                </a:lnTo>
                <a:lnTo>
                  <a:pt x="808" y="693"/>
                </a:lnTo>
                <a:lnTo>
                  <a:pt x="806" y="695"/>
                </a:lnTo>
                <a:lnTo>
                  <a:pt x="800" y="700"/>
                </a:lnTo>
                <a:lnTo>
                  <a:pt x="800" y="706"/>
                </a:lnTo>
                <a:lnTo>
                  <a:pt x="782" y="712"/>
                </a:lnTo>
                <a:lnTo>
                  <a:pt x="780" y="718"/>
                </a:lnTo>
                <a:lnTo>
                  <a:pt x="770" y="720"/>
                </a:lnTo>
                <a:lnTo>
                  <a:pt x="748" y="714"/>
                </a:lnTo>
                <a:lnTo>
                  <a:pt x="728" y="706"/>
                </a:lnTo>
                <a:lnTo>
                  <a:pt x="692" y="700"/>
                </a:lnTo>
                <a:lnTo>
                  <a:pt x="664" y="673"/>
                </a:lnTo>
                <a:lnTo>
                  <a:pt x="621" y="645"/>
                </a:lnTo>
                <a:lnTo>
                  <a:pt x="581" y="651"/>
                </a:lnTo>
                <a:lnTo>
                  <a:pt x="553" y="629"/>
                </a:lnTo>
                <a:lnTo>
                  <a:pt x="517" y="637"/>
                </a:lnTo>
                <a:lnTo>
                  <a:pt x="479" y="637"/>
                </a:lnTo>
                <a:lnTo>
                  <a:pt x="426" y="645"/>
                </a:lnTo>
                <a:lnTo>
                  <a:pt x="414" y="697"/>
                </a:lnTo>
                <a:lnTo>
                  <a:pt x="426" y="720"/>
                </a:lnTo>
                <a:lnTo>
                  <a:pt x="340" y="708"/>
                </a:lnTo>
                <a:lnTo>
                  <a:pt x="310" y="700"/>
                </a:lnTo>
                <a:lnTo>
                  <a:pt x="284" y="706"/>
                </a:lnTo>
                <a:lnTo>
                  <a:pt x="268" y="750"/>
                </a:lnTo>
                <a:lnTo>
                  <a:pt x="280" y="754"/>
                </a:lnTo>
                <a:lnTo>
                  <a:pt x="296" y="794"/>
                </a:lnTo>
                <a:lnTo>
                  <a:pt x="308" y="796"/>
                </a:lnTo>
                <a:lnTo>
                  <a:pt x="298" y="804"/>
                </a:lnTo>
                <a:lnTo>
                  <a:pt x="286" y="806"/>
                </a:lnTo>
                <a:lnTo>
                  <a:pt x="280" y="824"/>
                </a:lnTo>
                <a:lnTo>
                  <a:pt x="286" y="828"/>
                </a:lnTo>
                <a:lnTo>
                  <a:pt x="280" y="830"/>
                </a:lnTo>
                <a:lnTo>
                  <a:pt x="286" y="834"/>
                </a:lnTo>
                <a:lnTo>
                  <a:pt x="292" y="840"/>
                </a:lnTo>
                <a:lnTo>
                  <a:pt x="292" y="850"/>
                </a:lnTo>
                <a:lnTo>
                  <a:pt x="298" y="860"/>
                </a:lnTo>
                <a:lnTo>
                  <a:pt x="310" y="878"/>
                </a:lnTo>
                <a:lnTo>
                  <a:pt x="290" y="878"/>
                </a:lnTo>
                <a:lnTo>
                  <a:pt x="282" y="870"/>
                </a:lnTo>
                <a:lnTo>
                  <a:pt x="245" y="850"/>
                </a:lnTo>
                <a:lnTo>
                  <a:pt x="199" y="848"/>
                </a:lnTo>
                <a:lnTo>
                  <a:pt x="187" y="840"/>
                </a:lnTo>
                <a:lnTo>
                  <a:pt x="175" y="832"/>
                </a:lnTo>
                <a:lnTo>
                  <a:pt x="159" y="822"/>
                </a:lnTo>
                <a:lnTo>
                  <a:pt x="159" y="818"/>
                </a:lnTo>
                <a:lnTo>
                  <a:pt x="175" y="794"/>
                </a:lnTo>
                <a:lnTo>
                  <a:pt x="185" y="794"/>
                </a:lnTo>
                <a:lnTo>
                  <a:pt x="185" y="784"/>
                </a:lnTo>
                <a:lnTo>
                  <a:pt x="183" y="780"/>
                </a:lnTo>
                <a:lnTo>
                  <a:pt x="169" y="784"/>
                </a:lnTo>
                <a:lnTo>
                  <a:pt x="163" y="780"/>
                </a:lnTo>
                <a:lnTo>
                  <a:pt x="195" y="770"/>
                </a:lnTo>
                <a:lnTo>
                  <a:pt x="183" y="744"/>
                </a:lnTo>
                <a:lnTo>
                  <a:pt x="163" y="744"/>
                </a:lnTo>
                <a:lnTo>
                  <a:pt x="139" y="728"/>
                </a:lnTo>
                <a:lnTo>
                  <a:pt x="111" y="722"/>
                </a:lnTo>
                <a:lnTo>
                  <a:pt x="85" y="714"/>
                </a:lnTo>
                <a:lnTo>
                  <a:pt x="85" y="700"/>
                </a:lnTo>
                <a:lnTo>
                  <a:pt x="77" y="687"/>
                </a:lnTo>
                <a:lnTo>
                  <a:pt x="85" y="685"/>
                </a:lnTo>
                <a:lnTo>
                  <a:pt x="93" y="687"/>
                </a:lnTo>
                <a:lnTo>
                  <a:pt x="87" y="673"/>
                </a:lnTo>
                <a:lnTo>
                  <a:pt x="77" y="661"/>
                </a:lnTo>
                <a:lnTo>
                  <a:pt x="65" y="635"/>
                </a:lnTo>
                <a:lnTo>
                  <a:pt x="36" y="627"/>
                </a:lnTo>
                <a:lnTo>
                  <a:pt x="40" y="607"/>
                </a:lnTo>
                <a:lnTo>
                  <a:pt x="30" y="593"/>
                </a:lnTo>
                <a:lnTo>
                  <a:pt x="22" y="591"/>
                </a:lnTo>
                <a:lnTo>
                  <a:pt x="14" y="579"/>
                </a:lnTo>
                <a:lnTo>
                  <a:pt x="12" y="571"/>
                </a:lnTo>
                <a:lnTo>
                  <a:pt x="6" y="561"/>
                </a:lnTo>
                <a:lnTo>
                  <a:pt x="10" y="559"/>
                </a:lnTo>
                <a:lnTo>
                  <a:pt x="16" y="559"/>
                </a:lnTo>
                <a:lnTo>
                  <a:pt x="20" y="553"/>
                </a:lnTo>
                <a:lnTo>
                  <a:pt x="30" y="549"/>
                </a:lnTo>
                <a:lnTo>
                  <a:pt x="42" y="549"/>
                </a:lnTo>
                <a:lnTo>
                  <a:pt x="38" y="541"/>
                </a:lnTo>
                <a:lnTo>
                  <a:pt x="28" y="541"/>
                </a:lnTo>
                <a:lnTo>
                  <a:pt x="24" y="529"/>
                </a:lnTo>
                <a:lnTo>
                  <a:pt x="14" y="537"/>
                </a:lnTo>
                <a:lnTo>
                  <a:pt x="42" y="505"/>
                </a:lnTo>
                <a:lnTo>
                  <a:pt x="54" y="479"/>
                </a:lnTo>
                <a:lnTo>
                  <a:pt x="48" y="476"/>
                </a:lnTo>
                <a:lnTo>
                  <a:pt x="42" y="472"/>
                </a:lnTo>
                <a:lnTo>
                  <a:pt x="34" y="466"/>
                </a:lnTo>
                <a:lnTo>
                  <a:pt x="36" y="454"/>
                </a:lnTo>
                <a:lnTo>
                  <a:pt x="28" y="450"/>
                </a:lnTo>
                <a:lnTo>
                  <a:pt x="30" y="444"/>
                </a:lnTo>
                <a:lnTo>
                  <a:pt x="30" y="440"/>
                </a:lnTo>
                <a:lnTo>
                  <a:pt x="26" y="440"/>
                </a:lnTo>
                <a:lnTo>
                  <a:pt x="26" y="434"/>
                </a:lnTo>
                <a:lnTo>
                  <a:pt x="26" y="432"/>
                </a:lnTo>
                <a:lnTo>
                  <a:pt x="28" y="418"/>
                </a:lnTo>
                <a:lnTo>
                  <a:pt x="12" y="392"/>
                </a:lnTo>
                <a:lnTo>
                  <a:pt x="20" y="378"/>
                </a:lnTo>
                <a:lnTo>
                  <a:pt x="12" y="372"/>
                </a:lnTo>
                <a:lnTo>
                  <a:pt x="4" y="368"/>
                </a:lnTo>
                <a:lnTo>
                  <a:pt x="2" y="360"/>
                </a:lnTo>
                <a:lnTo>
                  <a:pt x="0" y="354"/>
                </a:lnTo>
                <a:lnTo>
                  <a:pt x="14" y="3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85" name="Freeform 86"/>
          <p:cNvSpPr>
            <a:spLocks/>
          </p:cNvSpPr>
          <p:nvPr/>
        </p:nvSpPr>
        <p:spPr bwMode="auto">
          <a:xfrm>
            <a:off x="4576060" y="3430088"/>
            <a:ext cx="390414" cy="201829"/>
          </a:xfrm>
          <a:custGeom>
            <a:avLst/>
            <a:gdLst/>
            <a:ahLst/>
            <a:cxnLst>
              <a:cxn ang="0">
                <a:pos x="169" y="84"/>
              </a:cxn>
              <a:cxn ang="0">
                <a:pos x="167" y="86"/>
              </a:cxn>
              <a:cxn ang="0">
                <a:pos x="155" y="104"/>
              </a:cxn>
              <a:cxn ang="0">
                <a:pos x="183" y="110"/>
              </a:cxn>
              <a:cxn ang="0">
                <a:pos x="167" y="110"/>
              </a:cxn>
              <a:cxn ang="0">
                <a:pos x="149" y="122"/>
              </a:cxn>
              <a:cxn ang="0">
                <a:pos x="141" y="110"/>
              </a:cxn>
              <a:cxn ang="0">
                <a:pos x="129" y="106"/>
              </a:cxn>
              <a:cxn ang="0">
                <a:pos x="141" y="96"/>
              </a:cxn>
              <a:cxn ang="0">
                <a:pos x="121" y="92"/>
              </a:cxn>
              <a:cxn ang="0">
                <a:pos x="121" y="86"/>
              </a:cxn>
              <a:cxn ang="0">
                <a:pos x="121" y="80"/>
              </a:cxn>
              <a:cxn ang="0">
                <a:pos x="115" y="84"/>
              </a:cxn>
              <a:cxn ang="0">
                <a:pos x="105" y="86"/>
              </a:cxn>
              <a:cxn ang="0">
                <a:pos x="93" y="106"/>
              </a:cxn>
              <a:cxn ang="0">
                <a:pos x="78" y="106"/>
              </a:cxn>
              <a:cxn ang="0">
                <a:pos x="85" y="92"/>
              </a:cxn>
              <a:cxn ang="0">
                <a:pos x="91" y="82"/>
              </a:cxn>
              <a:cxn ang="0">
                <a:pos x="80" y="64"/>
              </a:cxn>
              <a:cxn ang="0">
                <a:pos x="58" y="58"/>
              </a:cxn>
              <a:cxn ang="0">
                <a:pos x="34" y="68"/>
              </a:cxn>
              <a:cxn ang="0">
                <a:pos x="6" y="62"/>
              </a:cxn>
              <a:cxn ang="0">
                <a:pos x="2" y="44"/>
              </a:cxn>
              <a:cxn ang="0">
                <a:pos x="4" y="34"/>
              </a:cxn>
              <a:cxn ang="0">
                <a:pos x="16" y="2"/>
              </a:cxn>
              <a:cxn ang="0">
                <a:pos x="28" y="6"/>
              </a:cxn>
              <a:cxn ang="0">
                <a:pos x="74" y="8"/>
              </a:cxn>
              <a:cxn ang="0">
                <a:pos x="93" y="8"/>
              </a:cxn>
              <a:cxn ang="0">
                <a:pos x="113" y="2"/>
              </a:cxn>
              <a:cxn ang="0">
                <a:pos x="167" y="16"/>
              </a:cxn>
              <a:cxn ang="0">
                <a:pos x="211" y="32"/>
              </a:cxn>
              <a:cxn ang="0">
                <a:pos x="191" y="68"/>
              </a:cxn>
            </a:cxnLst>
            <a:rect l="0" t="0" r="r" b="b"/>
            <a:pathLst>
              <a:path w="223" h="122">
                <a:moveTo>
                  <a:pt x="197" y="72"/>
                </a:moveTo>
                <a:lnTo>
                  <a:pt x="169" y="84"/>
                </a:lnTo>
                <a:lnTo>
                  <a:pt x="173" y="96"/>
                </a:lnTo>
                <a:lnTo>
                  <a:pt x="167" y="86"/>
                </a:lnTo>
                <a:lnTo>
                  <a:pt x="153" y="94"/>
                </a:lnTo>
                <a:lnTo>
                  <a:pt x="155" y="104"/>
                </a:lnTo>
                <a:lnTo>
                  <a:pt x="179" y="108"/>
                </a:lnTo>
                <a:lnTo>
                  <a:pt x="183" y="110"/>
                </a:lnTo>
                <a:lnTo>
                  <a:pt x="177" y="110"/>
                </a:lnTo>
                <a:lnTo>
                  <a:pt x="167" y="110"/>
                </a:lnTo>
                <a:lnTo>
                  <a:pt x="161" y="116"/>
                </a:lnTo>
                <a:lnTo>
                  <a:pt x="149" y="122"/>
                </a:lnTo>
                <a:lnTo>
                  <a:pt x="141" y="120"/>
                </a:lnTo>
                <a:lnTo>
                  <a:pt x="141" y="110"/>
                </a:lnTo>
                <a:lnTo>
                  <a:pt x="135" y="108"/>
                </a:lnTo>
                <a:lnTo>
                  <a:pt x="129" y="106"/>
                </a:lnTo>
                <a:lnTo>
                  <a:pt x="131" y="104"/>
                </a:lnTo>
                <a:lnTo>
                  <a:pt x="141" y="96"/>
                </a:lnTo>
                <a:lnTo>
                  <a:pt x="141" y="94"/>
                </a:lnTo>
                <a:lnTo>
                  <a:pt x="121" y="92"/>
                </a:lnTo>
                <a:lnTo>
                  <a:pt x="117" y="86"/>
                </a:lnTo>
                <a:lnTo>
                  <a:pt x="121" y="86"/>
                </a:lnTo>
                <a:lnTo>
                  <a:pt x="125" y="86"/>
                </a:lnTo>
                <a:lnTo>
                  <a:pt x="121" y="80"/>
                </a:lnTo>
                <a:lnTo>
                  <a:pt x="117" y="84"/>
                </a:lnTo>
                <a:lnTo>
                  <a:pt x="115" y="84"/>
                </a:lnTo>
                <a:lnTo>
                  <a:pt x="113" y="82"/>
                </a:lnTo>
                <a:lnTo>
                  <a:pt x="105" y="86"/>
                </a:lnTo>
                <a:lnTo>
                  <a:pt x="99" y="96"/>
                </a:lnTo>
                <a:lnTo>
                  <a:pt x="93" y="106"/>
                </a:lnTo>
                <a:lnTo>
                  <a:pt x="80" y="108"/>
                </a:lnTo>
                <a:lnTo>
                  <a:pt x="78" y="106"/>
                </a:lnTo>
                <a:lnTo>
                  <a:pt x="80" y="96"/>
                </a:lnTo>
                <a:lnTo>
                  <a:pt x="85" y="92"/>
                </a:lnTo>
                <a:lnTo>
                  <a:pt x="101" y="90"/>
                </a:lnTo>
                <a:lnTo>
                  <a:pt x="91" y="82"/>
                </a:lnTo>
                <a:lnTo>
                  <a:pt x="87" y="78"/>
                </a:lnTo>
                <a:lnTo>
                  <a:pt x="80" y="64"/>
                </a:lnTo>
                <a:lnTo>
                  <a:pt x="74" y="62"/>
                </a:lnTo>
                <a:lnTo>
                  <a:pt x="58" y="58"/>
                </a:lnTo>
                <a:lnTo>
                  <a:pt x="48" y="62"/>
                </a:lnTo>
                <a:lnTo>
                  <a:pt x="34" y="68"/>
                </a:lnTo>
                <a:lnTo>
                  <a:pt x="14" y="62"/>
                </a:lnTo>
                <a:lnTo>
                  <a:pt x="6" y="62"/>
                </a:lnTo>
                <a:lnTo>
                  <a:pt x="0" y="56"/>
                </a:lnTo>
                <a:lnTo>
                  <a:pt x="2" y="44"/>
                </a:lnTo>
                <a:lnTo>
                  <a:pt x="6" y="42"/>
                </a:lnTo>
                <a:lnTo>
                  <a:pt x="4" y="34"/>
                </a:lnTo>
                <a:lnTo>
                  <a:pt x="20" y="10"/>
                </a:lnTo>
                <a:lnTo>
                  <a:pt x="16" y="2"/>
                </a:lnTo>
                <a:lnTo>
                  <a:pt x="20" y="0"/>
                </a:lnTo>
                <a:lnTo>
                  <a:pt x="28" y="6"/>
                </a:lnTo>
                <a:lnTo>
                  <a:pt x="74" y="2"/>
                </a:lnTo>
                <a:lnTo>
                  <a:pt x="74" y="8"/>
                </a:lnTo>
                <a:lnTo>
                  <a:pt x="95" y="10"/>
                </a:lnTo>
                <a:lnTo>
                  <a:pt x="93" y="8"/>
                </a:lnTo>
                <a:lnTo>
                  <a:pt x="101" y="2"/>
                </a:lnTo>
                <a:lnTo>
                  <a:pt x="113" y="2"/>
                </a:lnTo>
                <a:lnTo>
                  <a:pt x="139" y="10"/>
                </a:lnTo>
                <a:lnTo>
                  <a:pt x="167" y="16"/>
                </a:lnTo>
                <a:lnTo>
                  <a:pt x="191" y="32"/>
                </a:lnTo>
                <a:lnTo>
                  <a:pt x="211" y="32"/>
                </a:lnTo>
                <a:lnTo>
                  <a:pt x="223" y="58"/>
                </a:lnTo>
                <a:lnTo>
                  <a:pt x="191" y="68"/>
                </a:lnTo>
                <a:lnTo>
                  <a:pt x="197" y="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86" name="Freeform 87"/>
          <p:cNvSpPr>
            <a:spLocks/>
          </p:cNvSpPr>
          <p:nvPr/>
        </p:nvSpPr>
        <p:spPr bwMode="auto">
          <a:xfrm>
            <a:off x="4576060" y="3430088"/>
            <a:ext cx="390414" cy="201829"/>
          </a:xfrm>
          <a:custGeom>
            <a:avLst/>
            <a:gdLst/>
            <a:ahLst/>
            <a:cxnLst>
              <a:cxn ang="0">
                <a:pos x="169" y="84"/>
              </a:cxn>
              <a:cxn ang="0">
                <a:pos x="167" y="86"/>
              </a:cxn>
              <a:cxn ang="0">
                <a:pos x="155" y="104"/>
              </a:cxn>
              <a:cxn ang="0">
                <a:pos x="183" y="110"/>
              </a:cxn>
              <a:cxn ang="0">
                <a:pos x="167" y="110"/>
              </a:cxn>
              <a:cxn ang="0">
                <a:pos x="149" y="122"/>
              </a:cxn>
              <a:cxn ang="0">
                <a:pos x="141" y="110"/>
              </a:cxn>
              <a:cxn ang="0">
                <a:pos x="129" y="106"/>
              </a:cxn>
              <a:cxn ang="0">
                <a:pos x="141" y="96"/>
              </a:cxn>
              <a:cxn ang="0">
                <a:pos x="121" y="92"/>
              </a:cxn>
              <a:cxn ang="0">
                <a:pos x="121" y="86"/>
              </a:cxn>
              <a:cxn ang="0">
                <a:pos x="121" y="80"/>
              </a:cxn>
              <a:cxn ang="0">
                <a:pos x="115" y="84"/>
              </a:cxn>
              <a:cxn ang="0">
                <a:pos x="105" y="86"/>
              </a:cxn>
              <a:cxn ang="0">
                <a:pos x="93" y="106"/>
              </a:cxn>
              <a:cxn ang="0">
                <a:pos x="78" y="106"/>
              </a:cxn>
              <a:cxn ang="0">
                <a:pos x="85" y="92"/>
              </a:cxn>
              <a:cxn ang="0">
                <a:pos x="91" y="82"/>
              </a:cxn>
              <a:cxn ang="0">
                <a:pos x="80" y="64"/>
              </a:cxn>
              <a:cxn ang="0">
                <a:pos x="58" y="58"/>
              </a:cxn>
              <a:cxn ang="0">
                <a:pos x="34" y="68"/>
              </a:cxn>
              <a:cxn ang="0">
                <a:pos x="6" y="62"/>
              </a:cxn>
              <a:cxn ang="0">
                <a:pos x="2" y="44"/>
              </a:cxn>
              <a:cxn ang="0">
                <a:pos x="4" y="34"/>
              </a:cxn>
              <a:cxn ang="0">
                <a:pos x="16" y="2"/>
              </a:cxn>
              <a:cxn ang="0">
                <a:pos x="28" y="6"/>
              </a:cxn>
              <a:cxn ang="0">
                <a:pos x="74" y="8"/>
              </a:cxn>
              <a:cxn ang="0">
                <a:pos x="93" y="8"/>
              </a:cxn>
              <a:cxn ang="0">
                <a:pos x="113" y="2"/>
              </a:cxn>
              <a:cxn ang="0">
                <a:pos x="167" y="16"/>
              </a:cxn>
              <a:cxn ang="0">
                <a:pos x="211" y="32"/>
              </a:cxn>
              <a:cxn ang="0">
                <a:pos x="191" y="68"/>
              </a:cxn>
            </a:cxnLst>
            <a:rect l="0" t="0" r="r" b="b"/>
            <a:pathLst>
              <a:path w="223" h="122">
                <a:moveTo>
                  <a:pt x="197" y="72"/>
                </a:moveTo>
                <a:lnTo>
                  <a:pt x="169" y="84"/>
                </a:lnTo>
                <a:lnTo>
                  <a:pt x="173" y="96"/>
                </a:lnTo>
                <a:lnTo>
                  <a:pt x="167" y="86"/>
                </a:lnTo>
                <a:lnTo>
                  <a:pt x="153" y="94"/>
                </a:lnTo>
                <a:lnTo>
                  <a:pt x="155" y="104"/>
                </a:lnTo>
                <a:lnTo>
                  <a:pt x="179" y="108"/>
                </a:lnTo>
                <a:lnTo>
                  <a:pt x="183" y="110"/>
                </a:lnTo>
                <a:lnTo>
                  <a:pt x="177" y="110"/>
                </a:lnTo>
                <a:lnTo>
                  <a:pt x="167" y="110"/>
                </a:lnTo>
                <a:lnTo>
                  <a:pt x="161" y="116"/>
                </a:lnTo>
                <a:lnTo>
                  <a:pt x="149" y="122"/>
                </a:lnTo>
                <a:lnTo>
                  <a:pt x="141" y="120"/>
                </a:lnTo>
                <a:lnTo>
                  <a:pt x="141" y="110"/>
                </a:lnTo>
                <a:lnTo>
                  <a:pt x="135" y="108"/>
                </a:lnTo>
                <a:lnTo>
                  <a:pt x="129" y="106"/>
                </a:lnTo>
                <a:lnTo>
                  <a:pt x="131" y="104"/>
                </a:lnTo>
                <a:lnTo>
                  <a:pt x="141" y="96"/>
                </a:lnTo>
                <a:lnTo>
                  <a:pt x="141" y="94"/>
                </a:lnTo>
                <a:lnTo>
                  <a:pt x="121" y="92"/>
                </a:lnTo>
                <a:lnTo>
                  <a:pt x="117" y="86"/>
                </a:lnTo>
                <a:lnTo>
                  <a:pt x="121" y="86"/>
                </a:lnTo>
                <a:lnTo>
                  <a:pt x="125" y="86"/>
                </a:lnTo>
                <a:lnTo>
                  <a:pt x="121" y="80"/>
                </a:lnTo>
                <a:lnTo>
                  <a:pt x="117" y="84"/>
                </a:lnTo>
                <a:lnTo>
                  <a:pt x="115" y="84"/>
                </a:lnTo>
                <a:lnTo>
                  <a:pt x="113" y="82"/>
                </a:lnTo>
                <a:lnTo>
                  <a:pt x="105" y="86"/>
                </a:lnTo>
                <a:lnTo>
                  <a:pt x="99" y="96"/>
                </a:lnTo>
                <a:lnTo>
                  <a:pt x="93" y="106"/>
                </a:lnTo>
                <a:lnTo>
                  <a:pt x="80" y="108"/>
                </a:lnTo>
                <a:lnTo>
                  <a:pt x="78" y="106"/>
                </a:lnTo>
                <a:lnTo>
                  <a:pt x="80" y="96"/>
                </a:lnTo>
                <a:lnTo>
                  <a:pt x="85" y="92"/>
                </a:lnTo>
                <a:lnTo>
                  <a:pt x="101" y="90"/>
                </a:lnTo>
                <a:lnTo>
                  <a:pt x="91" y="82"/>
                </a:lnTo>
                <a:lnTo>
                  <a:pt x="87" y="78"/>
                </a:lnTo>
                <a:lnTo>
                  <a:pt x="80" y="64"/>
                </a:lnTo>
                <a:lnTo>
                  <a:pt x="74" y="62"/>
                </a:lnTo>
                <a:lnTo>
                  <a:pt x="58" y="58"/>
                </a:lnTo>
                <a:lnTo>
                  <a:pt x="48" y="62"/>
                </a:lnTo>
                <a:lnTo>
                  <a:pt x="34" y="68"/>
                </a:lnTo>
                <a:lnTo>
                  <a:pt x="14" y="62"/>
                </a:lnTo>
                <a:lnTo>
                  <a:pt x="6" y="62"/>
                </a:lnTo>
                <a:lnTo>
                  <a:pt x="0" y="56"/>
                </a:lnTo>
                <a:lnTo>
                  <a:pt x="2" y="44"/>
                </a:lnTo>
                <a:lnTo>
                  <a:pt x="6" y="42"/>
                </a:lnTo>
                <a:lnTo>
                  <a:pt x="4" y="34"/>
                </a:lnTo>
                <a:lnTo>
                  <a:pt x="20" y="10"/>
                </a:lnTo>
                <a:lnTo>
                  <a:pt x="16" y="2"/>
                </a:lnTo>
                <a:lnTo>
                  <a:pt x="20" y="0"/>
                </a:lnTo>
                <a:lnTo>
                  <a:pt x="28" y="6"/>
                </a:lnTo>
                <a:lnTo>
                  <a:pt x="74" y="2"/>
                </a:lnTo>
                <a:lnTo>
                  <a:pt x="74" y="8"/>
                </a:lnTo>
                <a:lnTo>
                  <a:pt x="95" y="10"/>
                </a:lnTo>
                <a:lnTo>
                  <a:pt x="93" y="8"/>
                </a:lnTo>
                <a:lnTo>
                  <a:pt x="101" y="2"/>
                </a:lnTo>
                <a:lnTo>
                  <a:pt x="113" y="2"/>
                </a:lnTo>
                <a:lnTo>
                  <a:pt x="139" y="10"/>
                </a:lnTo>
                <a:lnTo>
                  <a:pt x="167" y="16"/>
                </a:lnTo>
                <a:lnTo>
                  <a:pt x="191" y="32"/>
                </a:lnTo>
                <a:lnTo>
                  <a:pt x="211" y="32"/>
                </a:lnTo>
                <a:lnTo>
                  <a:pt x="223" y="58"/>
                </a:lnTo>
                <a:lnTo>
                  <a:pt x="191" y="68"/>
                </a:lnTo>
                <a:lnTo>
                  <a:pt x="197" y="7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87" name="Freeform 88"/>
          <p:cNvSpPr>
            <a:spLocks/>
          </p:cNvSpPr>
          <p:nvPr/>
        </p:nvSpPr>
        <p:spPr bwMode="auto">
          <a:xfrm>
            <a:off x="4390482" y="3565743"/>
            <a:ext cx="70029" cy="36396"/>
          </a:xfrm>
          <a:custGeom>
            <a:avLst/>
            <a:gdLst/>
            <a:ahLst/>
            <a:cxnLst>
              <a:cxn ang="0">
                <a:pos x="4" y="8"/>
              </a:cxn>
              <a:cxn ang="0">
                <a:pos x="14" y="8"/>
              </a:cxn>
              <a:cxn ang="0">
                <a:pos x="26" y="4"/>
              </a:cxn>
              <a:cxn ang="0">
                <a:pos x="32" y="4"/>
              </a:cxn>
              <a:cxn ang="0">
                <a:pos x="32" y="2"/>
              </a:cxn>
              <a:cxn ang="0">
                <a:pos x="36" y="0"/>
              </a:cxn>
              <a:cxn ang="0">
                <a:pos x="36" y="4"/>
              </a:cxn>
              <a:cxn ang="0">
                <a:pos x="40" y="8"/>
              </a:cxn>
              <a:cxn ang="0">
                <a:pos x="40" y="12"/>
              </a:cxn>
              <a:cxn ang="0">
                <a:pos x="32" y="16"/>
              </a:cxn>
              <a:cxn ang="0">
                <a:pos x="26" y="22"/>
              </a:cxn>
              <a:cxn ang="0">
                <a:pos x="16" y="22"/>
              </a:cxn>
              <a:cxn ang="0">
                <a:pos x="6" y="22"/>
              </a:cxn>
              <a:cxn ang="0">
                <a:pos x="4" y="18"/>
              </a:cxn>
              <a:cxn ang="0">
                <a:pos x="0" y="12"/>
              </a:cxn>
              <a:cxn ang="0">
                <a:pos x="4" y="8"/>
              </a:cxn>
            </a:cxnLst>
            <a:rect l="0" t="0" r="r" b="b"/>
            <a:pathLst>
              <a:path w="40" h="22">
                <a:moveTo>
                  <a:pt x="4" y="8"/>
                </a:moveTo>
                <a:lnTo>
                  <a:pt x="14" y="8"/>
                </a:lnTo>
                <a:lnTo>
                  <a:pt x="26" y="4"/>
                </a:lnTo>
                <a:lnTo>
                  <a:pt x="32" y="4"/>
                </a:lnTo>
                <a:lnTo>
                  <a:pt x="32" y="2"/>
                </a:lnTo>
                <a:lnTo>
                  <a:pt x="36" y="0"/>
                </a:lnTo>
                <a:lnTo>
                  <a:pt x="36" y="4"/>
                </a:lnTo>
                <a:lnTo>
                  <a:pt x="40" y="8"/>
                </a:lnTo>
                <a:lnTo>
                  <a:pt x="40" y="12"/>
                </a:lnTo>
                <a:lnTo>
                  <a:pt x="32" y="16"/>
                </a:lnTo>
                <a:lnTo>
                  <a:pt x="26" y="22"/>
                </a:lnTo>
                <a:lnTo>
                  <a:pt x="16" y="22"/>
                </a:lnTo>
                <a:lnTo>
                  <a:pt x="6" y="22"/>
                </a:lnTo>
                <a:lnTo>
                  <a:pt x="4" y="18"/>
                </a:lnTo>
                <a:lnTo>
                  <a:pt x="0" y="12"/>
                </a:lnTo>
                <a:lnTo>
                  <a:pt x="4" y="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88" name="Freeform 89"/>
          <p:cNvSpPr>
            <a:spLocks/>
          </p:cNvSpPr>
          <p:nvPr/>
        </p:nvSpPr>
        <p:spPr bwMode="auto">
          <a:xfrm>
            <a:off x="4390482" y="3585595"/>
            <a:ext cx="122552" cy="89334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40" y="2"/>
              </a:cxn>
              <a:cxn ang="0">
                <a:pos x="48" y="6"/>
              </a:cxn>
              <a:cxn ang="0">
                <a:pos x="60" y="10"/>
              </a:cxn>
              <a:cxn ang="0">
                <a:pos x="60" y="6"/>
              </a:cxn>
              <a:cxn ang="0">
                <a:pos x="64" y="4"/>
              </a:cxn>
              <a:cxn ang="0">
                <a:pos x="66" y="12"/>
              </a:cxn>
              <a:cxn ang="0">
                <a:pos x="70" y="22"/>
              </a:cxn>
              <a:cxn ang="0">
                <a:pos x="62" y="22"/>
              </a:cxn>
              <a:cxn ang="0">
                <a:pos x="50" y="18"/>
              </a:cxn>
              <a:cxn ang="0">
                <a:pos x="34" y="22"/>
              </a:cxn>
              <a:cxn ang="0">
                <a:pos x="38" y="36"/>
              </a:cxn>
              <a:cxn ang="0">
                <a:pos x="50" y="48"/>
              </a:cxn>
              <a:cxn ang="0">
                <a:pos x="50" y="54"/>
              </a:cxn>
              <a:cxn ang="0">
                <a:pos x="42" y="48"/>
              </a:cxn>
              <a:cxn ang="0">
                <a:pos x="36" y="44"/>
              </a:cxn>
              <a:cxn ang="0">
                <a:pos x="32" y="48"/>
              </a:cxn>
              <a:cxn ang="0">
                <a:pos x="18" y="36"/>
              </a:cxn>
              <a:cxn ang="0">
                <a:pos x="24" y="34"/>
              </a:cxn>
              <a:cxn ang="0">
                <a:pos x="16" y="26"/>
              </a:cxn>
              <a:cxn ang="0">
                <a:pos x="14" y="22"/>
              </a:cxn>
              <a:cxn ang="0">
                <a:pos x="6" y="16"/>
              </a:cxn>
              <a:cxn ang="0">
                <a:pos x="4" y="24"/>
              </a:cxn>
              <a:cxn ang="0">
                <a:pos x="0" y="12"/>
              </a:cxn>
              <a:cxn ang="0">
                <a:pos x="4" y="14"/>
              </a:cxn>
              <a:cxn ang="0">
                <a:pos x="6" y="10"/>
              </a:cxn>
              <a:cxn ang="0">
                <a:pos x="16" y="10"/>
              </a:cxn>
              <a:cxn ang="0">
                <a:pos x="26" y="10"/>
              </a:cxn>
              <a:cxn ang="0">
                <a:pos x="32" y="4"/>
              </a:cxn>
              <a:cxn ang="0">
                <a:pos x="40" y="0"/>
              </a:cxn>
            </a:cxnLst>
            <a:rect l="0" t="0" r="r" b="b"/>
            <a:pathLst>
              <a:path w="70" h="54">
                <a:moveTo>
                  <a:pt x="40" y="0"/>
                </a:moveTo>
                <a:lnTo>
                  <a:pt x="40" y="2"/>
                </a:lnTo>
                <a:lnTo>
                  <a:pt x="48" y="6"/>
                </a:lnTo>
                <a:lnTo>
                  <a:pt x="60" y="10"/>
                </a:lnTo>
                <a:lnTo>
                  <a:pt x="60" y="6"/>
                </a:lnTo>
                <a:lnTo>
                  <a:pt x="64" y="4"/>
                </a:lnTo>
                <a:lnTo>
                  <a:pt x="66" y="12"/>
                </a:lnTo>
                <a:lnTo>
                  <a:pt x="70" y="22"/>
                </a:lnTo>
                <a:lnTo>
                  <a:pt x="62" y="22"/>
                </a:lnTo>
                <a:lnTo>
                  <a:pt x="50" y="18"/>
                </a:lnTo>
                <a:lnTo>
                  <a:pt x="34" y="22"/>
                </a:lnTo>
                <a:lnTo>
                  <a:pt x="38" y="36"/>
                </a:lnTo>
                <a:lnTo>
                  <a:pt x="50" y="48"/>
                </a:lnTo>
                <a:lnTo>
                  <a:pt x="50" y="54"/>
                </a:lnTo>
                <a:lnTo>
                  <a:pt x="42" y="48"/>
                </a:lnTo>
                <a:lnTo>
                  <a:pt x="36" y="44"/>
                </a:lnTo>
                <a:lnTo>
                  <a:pt x="32" y="48"/>
                </a:lnTo>
                <a:lnTo>
                  <a:pt x="18" y="36"/>
                </a:lnTo>
                <a:lnTo>
                  <a:pt x="24" y="34"/>
                </a:lnTo>
                <a:lnTo>
                  <a:pt x="16" y="26"/>
                </a:lnTo>
                <a:lnTo>
                  <a:pt x="14" y="22"/>
                </a:lnTo>
                <a:lnTo>
                  <a:pt x="6" y="16"/>
                </a:lnTo>
                <a:lnTo>
                  <a:pt x="4" y="24"/>
                </a:lnTo>
                <a:lnTo>
                  <a:pt x="0" y="12"/>
                </a:lnTo>
                <a:lnTo>
                  <a:pt x="4" y="14"/>
                </a:lnTo>
                <a:lnTo>
                  <a:pt x="6" y="10"/>
                </a:lnTo>
                <a:lnTo>
                  <a:pt x="16" y="10"/>
                </a:lnTo>
                <a:lnTo>
                  <a:pt x="26" y="10"/>
                </a:lnTo>
                <a:lnTo>
                  <a:pt x="32" y="4"/>
                </a:lnTo>
                <a:lnTo>
                  <a:pt x="4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89" name="Freeform 90"/>
          <p:cNvSpPr>
            <a:spLocks/>
          </p:cNvSpPr>
          <p:nvPr/>
        </p:nvSpPr>
        <p:spPr bwMode="auto">
          <a:xfrm>
            <a:off x="4390482" y="3585595"/>
            <a:ext cx="122552" cy="89334"/>
          </a:xfrm>
          <a:custGeom>
            <a:avLst/>
            <a:gdLst/>
            <a:ahLst/>
            <a:cxnLst>
              <a:cxn ang="0">
                <a:pos x="40" y="0"/>
              </a:cxn>
              <a:cxn ang="0">
                <a:pos x="40" y="2"/>
              </a:cxn>
              <a:cxn ang="0">
                <a:pos x="48" y="6"/>
              </a:cxn>
              <a:cxn ang="0">
                <a:pos x="60" y="10"/>
              </a:cxn>
              <a:cxn ang="0">
                <a:pos x="60" y="6"/>
              </a:cxn>
              <a:cxn ang="0">
                <a:pos x="64" y="4"/>
              </a:cxn>
              <a:cxn ang="0">
                <a:pos x="66" y="12"/>
              </a:cxn>
              <a:cxn ang="0">
                <a:pos x="70" y="22"/>
              </a:cxn>
              <a:cxn ang="0">
                <a:pos x="62" y="22"/>
              </a:cxn>
              <a:cxn ang="0">
                <a:pos x="50" y="18"/>
              </a:cxn>
              <a:cxn ang="0">
                <a:pos x="34" y="22"/>
              </a:cxn>
              <a:cxn ang="0">
                <a:pos x="38" y="36"/>
              </a:cxn>
              <a:cxn ang="0">
                <a:pos x="50" y="48"/>
              </a:cxn>
              <a:cxn ang="0">
                <a:pos x="50" y="54"/>
              </a:cxn>
              <a:cxn ang="0">
                <a:pos x="42" y="48"/>
              </a:cxn>
              <a:cxn ang="0">
                <a:pos x="36" y="44"/>
              </a:cxn>
              <a:cxn ang="0">
                <a:pos x="32" y="48"/>
              </a:cxn>
              <a:cxn ang="0">
                <a:pos x="18" y="36"/>
              </a:cxn>
              <a:cxn ang="0">
                <a:pos x="24" y="34"/>
              </a:cxn>
              <a:cxn ang="0">
                <a:pos x="16" y="26"/>
              </a:cxn>
              <a:cxn ang="0">
                <a:pos x="14" y="22"/>
              </a:cxn>
              <a:cxn ang="0">
                <a:pos x="6" y="16"/>
              </a:cxn>
              <a:cxn ang="0">
                <a:pos x="4" y="24"/>
              </a:cxn>
              <a:cxn ang="0">
                <a:pos x="0" y="12"/>
              </a:cxn>
              <a:cxn ang="0">
                <a:pos x="4" y="14"/>
              </a:cxn>
              <a:cxn ang="0">
                <a:pos x="6" y="10"/>
              </a:cxn>
              <a:cxn ang="0">
                <a:pos x="16" y="10"/>
              </a:cxn>
              <a:cxn ang="0">
                <a:pos x="26" y="10"/>
              </a:cxn>
              <a:cxn ang="0">
                <a:pos x="32" y="4"/>
              </a:cxn>
              <a:cxn ang="0">
                <a:pos x="40" y="0"/>
              </a:cxn>
            </a:cxnLst>
            <a:rect l="0" t="0" r="r" b="b"/>
            <a:pathLst>
              <a:path w="70" h="54">
                <a:moveTo>
                  <a:pt x="40" y="0"/>
                </a:moveTo>
                <a:lnTo>
                  <a:pt x="40" y="2"/>
                </a:lnTo>
                <a:lnTo>
                  <a:pt x="48" y="6"/>
                </a:lnTo>
                <a:lnTo>
                  <a:pt x="60" y="10"/>
                </a:lnTo>
                <a:lnTo>
                  <a:pt x="60" y="6"/>
                </a:lnTo>
                <a:lnTo>
                  <a:pt x="64" y="4"/>
                </a:lnTo>
                <a:lnTo>
                  <a:pt x="66" y="12"/>
                </a:lnTo>
                <a:lnTo>
                  <a:pt x="70" y="22"/>
                </a:lnTo>
                <a:lnTo>
                  <a:pt x="62" y="22"/>
                </a:lnTo>
                <a:lnTo>
                  <a:pt x="50" y="18"/>
                </a:lnTo>
                <a:lnTo>
                  <a:pt x="34" y="22"/>
                </a:lnTo>
                <a:lnTo>
                  <a:pt x="38" y="36"/>
                </a:lnTo>
                <a:lnTo>
                  <a:pt x="50" y="48"/>
                </a:lnTo>
                <a:lnTo>
                  <a:pt x="50" y="54"/>
                </a:lnTo>
                <a:lnTo>
                  <a:pt x="42" y="48"/>
                </a:lnTo>
                <a:lnTo>
                  <a:pt x="36" y="44"/>
                </a:lnTo>
                <a:lnTo>
                  <a:pt x="32" y="48"/>
                </a:lnTo>
                <a:lnTo>
                  <a:pt x="18" y="36"/>
                </a:lnTo>
                <a:lnTo>
                  <a:pt x="24" y="34"/>
                </a:lnTo>
                <a:lnTo>
                  <a:pt x="16" y="26"/>
                </a:lnTo>
                <a:lnTo>
                  <a:pt x="14" y="22"/>
                </a:lnTo>
                <a:lnTo>
                  <a:pt x="6" y="16"/>
                </a:lnTo>
                <a:lnTo>
                  <a:pt x="4" y="24"/>
                </a:lnTo>
                <a:lnTo>
                  <a:pt x="0" y="12"/>
                </a:lnTo>
                <a:lnTo>
                  <a:pt x="4" y="14"/>
                </a:lnTo>
                <a:lnTo>
                  <a:pt x="6" y="10"/>
                </a:lnTo>
                <a:lnTo>
                  <a:pt x="16" y="10"/>
                </a:lnTo>
                <a:lnTo>
                  <a:pt x="26" y="10"/>
                </a:lnTo>
                <a:lnTo>
                  <a:pt x="32" y="4"/>
                </a:lnTo>
                <a:lnTo>
                  <a:pt x="4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90" name="Freeform 91"/>
          <p:cNvSpPr>
            <a:spLocks/>
          </p:cNvSpPr>
          <p:nvPr/>
        </p:nvSpPr>
        <p:spPr bwMode="auto">
          <a:xfrm>
            <a:off x="4450007" y="3615373"/>
            <a:ext cx="73531" cy="72791"/>
          </a:xfrm>
          <a:custGeom>
            <a:avLst/>
            <a:gdLst/>
            <a:ahLst/>
            <a:cxnLst>
              <a:cxn ang="0">
                <a:pos x="30" y="44"/>
              </a:cxn>
              <a:cxn ang="0">
                <a:pos x="24" y="42"/>
              </a:cxn>
              <a:cxn ang="0">
                <a:pos x="14" y="36"/>
              </a:cxn>
              <a:cxn ang="0">
                <a:pos x="14" y="34"/>
              </a:cxn>
              <a:cxn ang="0">
                <a:pos x="16" y="36"/>
              </a:cxn>
              <a:cxn ang="0">
                <a:pos x="16" y="30"/>
              </a:cxn>
              <a:cxn ang="0">
                <a:pos x="4" y="18"/>
              </a:cxn>
              <a:cxn ang="0">
                <a:pos x="0" y="4"/>
              </a:cxn>
              <a:cxn ang="0">
                <a:pos x="16" y="0"/>
              </a:cxn>
              <a:cxn ang="0">
                <a:pos x="28" y="4"/>
              </a:cxn>
              <a:cxn ang="0">
                <a:pos x="36" y="4"/>
              </a:cxn>
              <a:cxn ang="0">
                <a:pos x="42" y="0"/>
              </a:cxn>
              <a:cxn ang="0">
                <a:pos x="40" y="14"/>
              </a:cxn>
              <a:cxn ang="0">
                <a:pos x="42" y="20"/>
              </a:cxn>
              <a:cxn ang="0">
                <a:pos x="42" y="30"/>
              </a:cxn>
              <a:cxn ang="0">
                <a:pos x="36" y="36"/>
              </a:cxn>
              <a:cxn ang="0">
                <a:pos x="30" y="44"/>
              </a:cxn>
            </a:cxnLst>
            <a:rect l="0" t="0" r="r" b="b"/>
            <a:pathLst>
              <a:path w="42" h="44">
                <a:moveTo>
                  <a:pt x="30" y="44"/>
                </a:moveTo>
                <a:lnTo>
                  <a:pt x="24" y="42"/>
                </a:lnTo>
                <a:lnTo>
                  <a:pt x="14" y="36"/>
                </a:lnTo>
                <a:lnTo>
                  <a:pt x="14" y="34"/>
                </a:lnTo>
                <a:lnTo>
                  <a:pt x="16" y="36"/>
                </a:lnTo>
                <a:lnTo>
                  <a:pt x="16" y="30"/>
                </a:lnTo>
                <a:lnTo>
                  <a:pt x="4" y="18"/>
                </a:lnTo>
                <a:lnTo>
                  <a:pt x="0" y="4"/>
                </a:lnTo>
                <a:lnTo>
                  <a:pt x="16" y="0"/>
                </a:lnTo>
                <a:lnTo>
                  <a:pt x="28" y="4"/>
                </a:lnTo>
                <a:lnTo>
                  <a:pt x="36" y="4"/>
                </a:lnTo>
                <a:lnTo>
                  <a:pt x="42" y="0"/>
                </a:lnTo>
                <a:lnTo>
                  <a:pt x="40" y="14"/>
                </a:lnTo>
                <a:lnTo>
                  <a:pt x="42" y="20"/>
                </a:lnTo>
                <a:lnTo>
                  <a:pt x="42" y="30"/>
                </a:lnTo>
                <a:lnTo>
                  <a:pt x="36" y="36"/>
                </a:lnTo>
                <a:lnTo>
                  <a:pt x="30" y="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91" name="Freeform 92"/>
          <p:cNvSpPr>
            <a:spLocks/>
          </p:cNvSpPr>
          <p:nvPr/>
        </p:nvSpPr>
        <p:spPr bwMode="auto">
          <a:xfrm>
            <a:off x="4450007" y="3615373"/>
            <a:ext cx="73531" cy="72791"/>
          </a:xfrm>
          <a:custGeom>
            <a:avLst/>
            <a:gdLst/>
            <a:ahLst/>
            <a:cxnLst>
              <a:cxn ang="0">
                <a:pos x="30" y="44"/>
              </a:cxn>
              <a:cxn ang="0">
                <a:pos x="24" y="42"/>
              </a:cxn>
              <a:cxn ang="0">
                <a:pos x="14" y="36"/>
              </a:cxn>
              <a:cxn ang="0">
                <a:pos x="14" y="34"/>
              </a:cxn>
              <a:cxn ang="0">
                <a:pos x="16" y="36"/>
              </a:cxn>
              <a:cxn ang="0">
                <a:pos x="16" y="30"/>
              </a:cxn>
              <a:cxn ang="0">
                <a:pos x="4" y="18"/>
              </a:cxn>
              <a:cxn ang="0">
                <a:pos x="0" y="4"/>
              </a:cxn>
              <a:cxn ang="0">
                <a:pos x="16" y="0"/>
              </a:cxn>
              <a:cxn ang="0">
                <a:pos x="28" y="4"/>
              </a:cxn>
              <a:cxn ang="0">
                <a:pos x="36" y="4"/>
              </a:cxn>
              <a:cxn ang="0">
                <a:pos x="42" y="0"/>
              </a:cxn>
              <a:cxn ang="0">
                <a:pos x="40" y="14"/>
              </a:cxn>
              <a:cxn ang="0">
                <a:pos x="42" y="20"/>
              </a:cxn>
              <a:cxn ang="0">
                <a:pos x="42" y="30"/>
              </a:cxn>
              <a:cxn ang="0">
                <a:pos x="36" y="36"/>
              </a:cxn>
              <a:cxn ang="0">
                <a:pos x="30" y="44"/>
              </a:cxn>
            </a:cxnLst>
            <a:rect l="0" t="0" r="r" b="b"/>
            <a:pathLst>
              <a:path w="42" h="44">
                <a:moveTo>
                  <a:pt x="30" y="44"/>
                </a:moveTo>
                <a:lnTo>
                  <a:pt x="24" y="42"/>
                </a:lnTo>
                <a:lnTo>
                  <a:pt x="14" y="36"/>
                </a:lnTo>
                <a:lnTo>
                  <a:pt x="14" y="34"/>
                </a:lnTo>
                <a:lnTo>
                  <a:pt x="16" y="36"/>
                </a:lnTo>
                <a:lnTo>
                  <a:pt x="16" y="30"/>
                </a:lnTo>
                <a:lnTo>
                  <a:pt x="4" y="18"/>
                </a:lnTo>
                <a:lnTo>
                  <a:pt x="0" y="4"/>
                </a:lnTo>
                <a:lnTo>
                  <a:pt x="16" y="0"/>
                </a:lnTo>
                <a:lnTo>
                  <a:pt x="28" y="4"/>
                </a:lnTo>
                <a:lnTo>
                  <a:pt x="36" y="4"/>
                </a:lnTo>
                <a:lnTo>
                  <a:pt x="42" y="0"/>
                </a:lnTo>
                <a:lnTo>
                  <a:pt x="40" y="14"/>
                </a:lnTo>
                <a:lnTo>
                  <a:pt x="42" y="20"/>
                </a:lnTo>
                <a:lnTo>
                  <a:pt x="42" y="30"/>
                </a:lnTo>
                <a:lnTo>
                  <a:pt x="36" y="36"/>
                </a:lnTo>
                <a:lnTo>
                  <a:pt x="30" y="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92" name="Freeform 93"/>
          <p:cNvSpPr>
            <a:spLocks/>
          </p:cNvSpPr>
          <p:nvPr/>
        </p:nvSpPr>
        <p:spPr bwMode="auto">
          <a:xfrm>
            <a:off x="4502529" y="3585595"/>
            <a:ext cx="63026" cy="36396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0" y="2"/>
              </a:cxn>
              <a:cxn ang="0">
                <a:pos x="12" y="0"/>
              </a:cxn>
              <a:cxn ang="0">
                <a:pos x="22" y="0"/>
              </a:cxn>
              <a:cxn ang="0">
                <a:pos x="26" y="6"/>
              </a:cxn>
              <a:cxn ang="0">
                <a:pos x="26" y="12"/>
              </a:cxn>
              <a:cxn ang="0">
                <a:pos x="36" y="16"/>
              </a:cxn>
              <a:cxn ang="0">
                <a:pos x="36" y="22"/>
              </a:cxn>
              <a:cxn ang="0">
                <a:pos x="28" y="22"/>
              </a:cxn>
              <a:cxn ang="0">
                <a:pos x="22" y="18"/>
              </a:cxn>
              <a:cxn ang="0">
                <a:pos x="12" y="18"/>
              </a:cxn>
              <a:cxn ang="0">
                <a:pos x="6" y="22"/>
              </a:cxn>
              <a:cxn ang="0">
                <a:pos x="2" y="12"/>
              </a:cxn>
              <a:cxn ang="0">
                <a:pos x="0" y="4"/>
              </a:cxn>
            </a:cxnLst>
            <a:rect l="0" t="0" r="r" b="b"/>
            <a:pathLst>
              <a:path w="36" h="22">
                <a:moveTo>
                  <a:pt x="0" y="4"/>
                </a:moveTo>
                <a:lnTo>
                  <a:pt x="10" y="2"/>
                </a:lnTo>
                <a:lnTo>
                  <a:pt x="12" y="0"/>
                </a:lnTo>
                <a:lnTo>
                  <a:pt x="22" y="0"/>
                </a:lnTo>
                <a:lnTo>
                  <a:pt x="26" y="6"/>
                </a:lnTo>
                <a:lnTo>
                  <a:pt x="26" y="12"/>
                </a:lnTo>
                <a:lnTo>
                  <a:pt x="36" y="16"/>
                </a:lnTo>
                <a:lnTo>
                  <a:pt x="36" y="22"/>
                </a:lnTo>
                <a:lnTo>
                  <a:pt x="28" y="22"/>
                </a:lnTo>
                <a:lnTo>
                  <a:pt x="22" y="18"/>
                </a:lnTo>
                <a:lnTo>
                  <a:pt x="12" y="18"/>
                </a:lnTo>
                <a:lnTo>
                  <a:pt x="6" y="22"/>
                </a:lnTo>
                <a:lnTo>
                  <a:pt x="2" y="12"/>
                </a:lnTo>
                <a:lnTo>
                  <a:pt x="0" y="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93" name="Freeform 94"/>
          <p:cNvSpPr>
            <a:spLocks/>
          </p:cNvSpPr>
          <p:nvPr/>
        </p:nvSpPr>
        <p:spPr bwMode="auto">
          <a:xfrm>
            <a:off x="4520036" y="3615373"/>
            <a:ext cx="80534" cy="79408"/>
          </a:xfrm>
          <a:custGeom>
            <a:avLst/>
            <a:gdLst/>
            <a:ahLst/>
            <a:cxnLst>
              <a:cxn ang="0">
                <a:pos x="26" y="4"/>
              </a:cxn>
              <a:cxn ang="0">
                <a:pos x="24" y="6"/>
              </a:cxn>
              <a:cxn ang="0">
                <a:pos x="28" y="8"/>
              </a:cxn>
              <a:cxn ang="0">
                <a:pos x="34" y="10"/>
              </a:cxn>
              <a:cxn ang="0">
                <a:pos x="36" y="8"/>
              </a:cxn>
              <a:cxn ang="0">
                <a:pos x="38" y="8"/>
              </a:cxn>
              <a:cxn ang="0">
                <a:pos x="38" y="10"/>
              </a:cxn>
              <a:cxn ang="0">
                <a:pos x="40" y="16"/>
              </a:cxn>
              <a:cxn ang="0">
                <a:pos x="38" y="24"/>
              </a:cxn>
              <a:cxn ang="0">
                <a:pos x="44" y="30"/>
              </a:cxn>
              <a:cxn ang="0">
                <a:pos x="46" y="32"/>
              </a:cxn>
              <a:cxn ang="0">
                <a:pos x="44" y="36"/>
              </a:cxn>
              <a:cxn ang="0">
                <a:pos x="38" y="36"/>
              </a:cxn>
              <a:cxn ang="0">
                <a:pos x="40" y="42"/>
              </a:cxn>
              <a:cxn ang="0">
                <a:pos x="44" y="42"/>
              </a:cxn>
              <a:cxn ang="0">
                <a:pos x="44" y="44"/>
              </a:cxn>
              <a:cxn ang="0">
                <a:pos x="38" y="46"/>
              </a:cxn>
              <a:cxn ang="0">
                <a:pos x="28" y="48"/>
              </a:cxn>
              <a:cxn ang="0">
                <a:pos x="34" y="42"/>
              </a:cxn>
              <a:cxn ang="0">
                <a:pos x="28" y="36"/>
              </a:cxn>
              <a:cxn ang="0">
                <a:pos x="18" y="34"/>
              </a:cxn>
              <a:cxn ang="0">
                <a:pos x="16" y="36"/>
              </a:cxn>
              <a:cxn ang="0">
                <a:pos x="10" y="32"/>
              </a:cxn>
              <a:cxn ang="0">
                <a:pos x="2" y="30"/>
              </a:cxn>
              <a:cxn ang="0">
                <a:pos x="2" y="20"/>
              </a:cxn>
              <a:cxn ang="0">
                <a:pos x="0" y="14"/>
              </a:cxn>
              <a:cxn ang="0">
                <a:pos x="2" y="0"/>
              </a:cxn>
              <a:cxn ang="0">
                <a:pos x="12" y="0"/>
              </a:cxn>
              <a:cxn ang="0">
                <a:pos x="18" y="4"/>
              </a:cxn>
              <a:cxn ang="0">
                <a:pos x="26" y="4"/>
              </a:cxn>
            </a:cxnLst>
            <a:rect l="0" t="0" r="r" b="b"/>
            <a:pathLst>
              <a:path w="46" h="48">
                <a:moveTo>
                  <a:pt x="26" y="4"/>
                </a:moveTo>
                <a:lnTo>
                  <a:pt x="24" y="6"/>
                </a:lnTo>
                <a:lnTo>
                  <a:pt x="28" y="8"/>
                </a:lnTo>
                <a:lnTo>
                  <a:pt x="34" y="10"/>
                </a:lnTo>
                <a:lnTo>
                  <a:pt x="36" y="8"/>
                </a:lnTo>
                <a:lnTo>
                  <a:pt x="38" y="8"/>
                </a:lnTo>
                <a:lnTo>
                  <a:pt x="38" y="10"/>
                </a:lnTo>
                <a:lnTo>
                  <a:pt x="40" y="16"/>
                </a:lnTo>
                <a:lnTo>
                  <a:pt x="38" y="24"/>
                </a:lnTo>
                <a:lnTo>
                  <a:pt x="44" y="30"/>
                </a:lnTo>
                <a:lnTo>
                  <a:pt x="46" y="32"/>
                </a:lnTo>
                <a:lnTo>
                  <a:pt x="44" y="36"/>
                </a:lnTo>
                <a:lnTo>
                  <a:pt x="38" y="36"/>
                </a:lnTo>
                <a:lnTo>
                  <a:pt x="40" y="42"/>
                </a:lnTo>
                <a:lnTo>
                  <a:pt x="44" y="42"/>
                </a:lnTo>
                <a:lnTo>
                  <a:pt x="44" y="44"/>
                </a:lnTo>
                <a:lnTo>
                  <a:pt x="38" y="46"/>
                </a:lnTo>
                <a:lnTo>
                  <a:pt x="28" y="48"/>
                </a:lnTo>
                <a:lnTo>
                  <a:pt x="34" y="42"/>
                </a:lnTo>
                <a:lnTo>
                  <a:pt x="28" y="36"/>
                </a:lnTo>
                <a:lnTo>
                  <a:pt x="18" y="34"/>
                </a:lnTo>
                <a:lnTo>
                  <a:pt x="16" y="36"/>
                </a:lnTo>
                <a:lnTo>
                  <a:pt x="10" y="32"/>
                </a:lnTo>
                <a:lnTo>
                  <a:pt x="2" y="30"/>
                </a:lnTo>
                <a:lnTo>
                  <a:pt x="2" y="20"/>
                </a:lnTo>
                <a:lnTo>
                  <a:pt x="0" y="14"/>
                </a:lnTo>
                <a:lnTo>
                  <a:pt x="2" y="0"/>
                </a:lnTo>
                <a:lnTo>
                  <a:pt x="12" y="0"/>
                </a:lnTo>
                <a:lnTo>
                  <a:pt x="18" y="4"/>
                </a:lnTo>
                <a:lnTo>
                  <a:pt x="26" y="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94" name="Freeform 95"/>
          <p:cNvSpPr>
            <a:spLocks/>
          </p:cNvSpPr>
          <p:nvPr/>
        </p:nvSpPr>
        <p:spPr bwMode="auto">
          <a:xfrm>
            <a:off x="4520036" y="3615373"/>
            <a:ext cx="80534" cy="79408"/>
          </a:xfrm>
          <a:custGeom>
            <a:avLst/>
            <a:gdLst/>
            <a:ahLst/>
            <a:cxnLst>
              <a:cxn ang="0">
                <a:pos x="26" y="4"/>
              </a:cxn>
              <a:cxn ang="0">
                <a:pos x="24" y="6"/>
              </a:cxn>
              <a:cxn ang="0">
                <a:pos x="28" y="8"/>
              </a:cxn>
              <a:cxn ang="0">
                <a:pos x="34" y="10"/>
              </a:cxn>
              <a:cxn ang="0">
                <a:pos x="36" y="8"/>
              </a:cxn>
              <a:cxn ang="0">
                <a:pos x="38" y="8"/>
              </a:cxn>
              <a:cxn ang="0">
                <a:pos x="38" y="10"/>
              </a:cxn>
              <a:cxn ang="0">
                <a:pos x="40" y="16"/>
              </a:cxn>
              <a:cxn ang="0">
                <a:pos x="38" y="24"/>
              </a:cxn>
              <a:cxn ang="0">
                <a:pos x="44" y="30"/>
              </a:cxn>
              <a:cxn ang="0">
                <a:pos x="46" y="32"/>
              </a:cxn>
              <a:cxn ang="0">
                <a:pos x="44" y="36"/>
              </a:cxn>
              <a:cxn ang="0">
                <a:pos x="38" y="36"/>
              </a:cxn>
              <a:cxn ang="0">
                <a:pos x="40" y="42"/>
              </a:cxn>
              <a:cxn ang="0">
                <a:pos x="44" y="42"/>
              </a:cxn>
              <a:cxn ang="0">
                <a:pos x="44" y="44"/>
              </a:cxn>
              <a:cxn ang="0">
                <a:pos x="38" y="46"/>
              </a:cxn>
              <a:cxn ang="0">
                <a:pos x="28" y="48"/>
              </a:cxn>
              <a:cxn ang="0">
                <a:pos x="34" y="42"/>
              </a:cxn>
              <a:cxn ang="0">
                <a:pos x="28" y="36"/>
              </a:cxn>
              <a:cxn ang="0">
                <a:pos x="18" y="34"/>
              </a:cxn>
              <a:cxn ang="0">
                <a:pos x="16" y="36"/>
              </a:cxn>
              <a:cxn ang="0">
                <a:pos x="10" y="32"/>
              </a:cxn>
              <a:cxn ang="0">
                <a:pos x="2" y="30"/>
              </a:cxn>
              <a:cxn ang="0">
                <a:pos x="2" y="20"/>
              </a:cxn>
              <a:cxn ang="0">
                <a:pos x="0" y="14"/>
              </a:cxn>
              <a:cxn ang="0">
                <a:pos x="2" y="0"/>
              </a:cxn>
              <a:cxn ang="0">
                <a:pos x="12" y="0"/>
              </a:cxn>
              <a:cxn ang="0">
                <a:pos x="18" y="4"/>
              </a:cxn>
              <a:cxn ang="0">
                <a:pos x="26" y="4"/>
              </a:cxn>
            </a:cxnLst>
            <a:rect l="0" t="0" r="r" b="b"/>
            <a:pathLst>
              <a:path w="46" h="48">
                <a:moveTo>
                  <a:pt x="26" y="4"/>
                </a:moveTo>
                <a:lnTo>
                  <a:pt x="24" y="6"/>
                </a:lnTo>
                <a:lnTo>
                  <a:pt x="28" y="8"/>
                </a:lnTo>
                <a:lnTo>
                  <a:pt x="34" y="10"/>
                </a:lnTo>
                <a:lnTo>
                  <a:pt x="36" y="8"/>
                </a:lnTo>
                <a:lnTo>
                  <a:pt x="38" y="8"/>
                </a:lnTo>
                <a:lnTo>
                  <a:pt x="38" y="10"/>
                </a:lnTo>
                <a:lnTo>
                  <a:pt x="40" y="16"/>
                </a:lnTo>
                <a:lnTo>
                  <a:pt x="38" y="24"/>
                </a:lnTo>
                <a:lnTo>
                  <a:pt x="44" y="30"/>
                </a:lnTo>
                <a:lnTo>
                  <a:pt x="46" y="32"/>
                </a:lnTo>
                <a:lnTo>
                  <a:pt x="44" y="36"/>
                </a:lnTo>
                <a:lnTo>
                  <a:pt x="38" y="36"/>
                </a:lnTo>
                <a:lnTo>
                  <a:pt x="40" y="42"/>
                </a:lnTo>
                <a:lnTo>
                  <a:pt x="44" y="42"/>
                </a:lnTo>
                <a:lnTo>
                  <a:pt x="44" y="44"/>
                </a:lnTo>
                <a:lnTo>
                  <a:pt x="38" y="46"/>
                </a:lnTo>
                <a:lnTo>
                  <a:pt x="28" y="48"/>
                </a:lnTo>
                <a:lnTo>
                  <a:pt x="34" y="42"/>
                </a:lnTo>
                <a:lnTo>
                  <a:pt x="28" y="36"/>
                </a:lnTo>
                <a:lnTo>
                  <a:pt x="18" y="34"/>
                </a:lnTo>
                <a:lnTo>
                  <a:pt x="16" y="36"/>
                </a:lnTo>
                <a:lnTo>
                  <a:pt x="10" y="32"/>
                </a:lnTo>
                <a:lnTo>
                  <a:pt x="2" y="30"/>
                </a:lnTo>
                <a:lnTo>
                  <a:pt x="2" y="20"/>
                </a:lnTo>
                <a:lnTo>
                  <a:pt x="0" y="14"/>
                </a:lnTo>
                <a:lnTo>
                  <a:pt x="2" y="0"/>
                </a:lnTo>
                <a:lnTo>
                  <a:pt x="12" y="0"/>
                </a:lnTo>
                <a:lnTo>
                  <a:pt x="18" y="4"/>
                </a:lnTo>
                <a:lnTo>
                  <a:pt x="26" y="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95" name="Freeform 96"/>
          <p:cNvSpPr>
            <a:spLocks/>
          </p:cNvSpPr>
          <p:nvPr/>
        </p:nvSpPr>
        <p:spPr bwMode="auto">
          <a:xfrm>
            <a:off x="4502529" y="3665003"/>
            <a:ext cx="45520" cy="39704"/>
          </a:xfrm>
          <a:custGeom>
            <a:avLst/>
            <a:gdLst/>
            <a:ahLst/>
            <a:cxnLst>
              <a:cxn ang="0">
                <a:pos x="16" y="12"/>
              </a:cxn>
              <a:cxn ang="0">
                <a:pos x="12" y="16"/>
              </a:cxn>
              <a:cxn ang="0">
                <a:pos x="8" y="24"/>
              </a:cxn>
              <a:cxn ang="0">
                <a:pos x="0" y="14"/>
              </a:cxn>
              <a:cxn ang="0">
                <a:pos x="6" y="6"/>
              </a:cxn>
              <a:cxn ang="0">
                <a:pos x="12" y="0"/>
              </a:cxn>
              <a:cxn ang="0">
                <a:pos x="20" y="2"/>
              </a:cxn>
              <a:cxn ang="0">
                <a:pos x="26" y="6"/>
              </a:cxn>
              <a:cxn ang="0">
                <a:pos x="24" y="12"/>
              </a:cxn>
              <a:cxn ang="0">
                <a:pos x="16" y="12"/>
              </a:cxn>
            </a:cxnLst>
            <a:rect l="0" t="0" r="r" b="b"/>
            <a:pathLst>
              <a:path w="26" h="24">
                <a:moveTo>
                  <a:pt x="16" y="12"/>
                </a:moveTo>
                <a:lnTo>
                  <a:pt x="12" y="16"/>
                </a:lnTo>
                <a:lnTo>
                  <a:pt x="8" y="24"/>
                </a:lnTo>
                <a:lnTo>
                  <a:pt x="0" y="14"/>
                </a:lnTo>
                <a:lnTo>
                  <a:pt x="6" y="6"/>
                </a:lnTo>
                <a:lnTo>
                  <a:pt x="12" y="0"/>
                </a:lnTo>
                <a:lnTo>
                  <a:pt x="20" y="2"/>
                </a:lnTo>
                <a:lnTo>
                  <a:pt x="26" y="6"/>
                </a:lnTo>
                <a:lnTo>
                  <a:pt x="24" y="12"/>
                </a:lnTo>
                <a:lnTo>
                  <a:pt x="16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96" name="Freeform 97"/>
          <p:cNvSpPr>
            <a:spLocks/>
          </p:cNvSpPr>
          <p:nvPr/>
        </p:nvSpPr>
        <p:spPr bwMode="auto">
          <a:xfrm>
            <a:off x="4530540" y="3671621"/>
            <a:ext cx="49021" cy="36396"/>
          </a:xfrm>
          <a:custGeom>
            <a:avLst/>
            <a:gdLst/>
            <a:ahLst/>
            <a:cxnLst>
              <a:cxn ang="0">
                <a:pos x="22" y="14"/>
              </a:cxn>
              <a:cxn ang="0">
                <a:pos x="10" y="22"/>
              </a:cxn>
              <a:cxn ang="0">
                <a:pos x="10" y="20"/>
              </a:cxn>
              <a:cxn ang="0">
                <a:pos x="10" y="14"/>
              </a:cxn>
              <a:cxn ang="0">
                <a:pos x="0" y="8"/>
              </a:cxn>
              <a:cxn ang="0">
                <a:pos x="8" y="8"/>
              </a:cxn>
              <a:cxn ang="0">
                <a:pos x="10" y="2"/>
              </a:cxn>
              <a:cxn ang="0">
                <a:pos x="12" y="0"/>
              </a:cxn>
              <a:cxn ang="0">
                <a:pos x="22" y="2"/>
              </a:cxn>
              <a:cxn ang="0">
                <a:pos x="28" y="8"/>
              </a:cxn>
              <a:cxn ang="0">
                <a:pos x="22" y="14"/>
              </a:cxn>
            </a:cxnLst>
            <a:rect l="0" t="0" r="r" b="b"/>
            <a:pathLst>
              <a:path w="28" h="22">
                <a:moveTo>
                  <a:pt x="22" y="14"/>
                </a:moveTo>
                <a:lnTo>
                  <a:pt x="10" y="22"/>
                </a:lnTo>
                <a:lnTo>
                  <a:pt x="10" y="20"/>
                </a:lnTo>
                <a:lnTo>
                  <a:pt x="10" y="14"/>
                </a:lnTo>
                <a:lnTo>
                  <a:pt x="0" y="8"/>
                </a:lnTo>
                <a:lnTo>
                  <a:pt x="8" y="8"/>
                </a:lnTo>
                <a:lnTo>
                  <a:pt x="10" y="2"/>
                </a:lnTo>
                <a:lnTo>
                  <a:pt x="12" y="0"/>
                </a:lnTo>
                <a:lnTo>
                  <a:pt x="22" y="2"/>
                </a:lnTo>
                <a:lnTo>
                  <a:pt x="28" y="8"/>
                </a:lnTo>
                <a:lnTo>
                  <a:pt x="22" y="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97" name="Freeform 98"/>
          <p:cNvSpPr>
            <a:spLocks/>
          </p:cNvSpPr>
          <p:nvPr/>
        </p:nvSpPr>
        <p:spPr bwMode="auto">
          <a:xfrm>
            <a:off x="4548048" y="3691473"/>
            <a:ext cx="56023" cy="43013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32" y="8"/>
              </a:cxn>
              <a:cxn ang="0">
                <a:pos x="32" y="16"/>
              </a:cxn>
              <a:cxn ang="0">
                <a:pos x="28" y="20"/>
              </a:cxn>
              <a:cxn ang="0">
                <a:pos x="20" y="16"/>
              </a:cxn>
              <a:cxn ang="0">
                <a:pos x="18" y="24"/>
              </a:cxn>
              <a:cxn ang="0">
                <a:pos x="10" y="22"/>
              </a:cxn>
              <a:cxn ang="0">
                <a:pos x="8" y="26"/>
              </a:cxn>
              <a:cxn ang="0">
                <a:pos x="2" y="22"/>
              </a:cxn>
              <a:cxn ang="0">
                <a:pos x="0" y="16"/>
              </a:cxn>
              <a:cxn ang="0">
                <a:pos x="0" y="10"/>
              </a:cxn>
              <a:cxn ang="0">
                <a:pos x="12" y="2"/>
              </a:cxn>
              <a:cxn ang="0">
                <a:pos x="22" y="0"/>
              </a:cxn>
            </a:cxnLst>
            <a:rect l="0" t="0" r="r" b="b"/>
            <a:pathLst>
              <a:path w="32" h="26">
                <a:moveTo>
                  <a:pt x="22" y="0"/>
                </a:moveTo>
                <a:lnTo>
                  <a:pt x="32" y="8"/>
                </a:lnTo>
                <a:lnTo>
                  <a:pt x="32" y="16"/>
                </a:lnTo>
                <a:lnTo>
                  <a:pt x="28" y="20"/>
                </a:lnTo>
                <a:lnTo>
                  <a:pt x="20" y="16"/>
                </a:lnTo>
                <a:lnTo>
                  <a:pt x="18" y="24"/>
                </a:lnTo>
                <a:lnTo>
                  <a:pt x="10" y="22"/>
                </a:lnTo>
                <a:lnTo>
                  <a:pt x="8" y="26"/>
                </a:lnTo>
                <a:lnTo>
                  <a:pt x="2" y="22"/>
                </a:lnTo>
                <a:lnTo>
                  <a:pt x="0" y="16"/>
                </a:lnTo>
                <a:lnTo>
                  <a:pt x="0" y="10"/>
                </a:lnTo>
                <a:lnTo>
                  <a:pt x="12" y="2"/>
                </a:lnTo>
                <a:lnTo>
                  <a:pt x="2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98" name="Freeform 99"/>
          <p:cNvSpPr>
            <a:spLocks/>
          </p:cNvSpPr>
          <p:nvPr/>
        </p:nvSpPr>
        <p:spPr bwMode="auto">
          <a:xfrm>
            <a:off x="4460511" y="3483027"/>
            <a:ext cx="119050" cy="59556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4" y="4"/>
              </a:cxn>
              <a:cxn ang="0">
                <a:pos x="30" y="2"/>
              </a:cxn>
              <a:cxn ang="0">
                <a:pos x="34" y="6"/>
              </a:cxn>
              <a:cxn ang="0">
                <a:pos x="36" y="10"/>
              </a:cxn>
              <a:cxn ang="0">
                <a:pos x="44" y="6"/>
              </a:cxn>
              <a:cxn ang="0">
                <a:pos x="48" y="10"/>
              </a:cxn>
              <a:cxn ang="0">
                <a:pos x="52" y="4"/>
              </a:cxn>
              <a:cxn ang="0">
                <a:pos x="60" y="6"/>
              </a:cxn>
              <a:cxn ang="0">
                <a:pos x="66" y="12"/>
              </a:cxn>
              <a:cxn ang="0">
                <a:pos x="68" y="12"/>
              </a:cxn>
              <a:cxn ang="0">
                <a:pos x="66" y="24"/>
              </a:cxn>
              <a:cxn ang="0">
                <a:pos x="60" y="24"/>
              </a:cxn>
              <a:cxn ang="0">
                <a:pos x="56" y="22"/>
              </a:cxn>
              <a:cxn ang="0">
                <a:pos x="50" y="24"/>
              </a:cxn>
              <a:cxn ang="0">
                <a:pos x="46" y="22"/>
              </a:cxn>
              <a:cxn ang="0">
                <a:pos x="36" y="26"/>
              </a:cxn>
              <a:cxn ang="0">
                <a:pos x="34" y="28"/>
              </a:cxn>
              <a:cxn ang="0">
                <a:pos x="24" y="32"/>
              </a:cxn>
              <a:cxn ang="0">
                <a:pos x="18" y="36"/>
              </a:cxn>
              <a:cxn ang="0">
                <a:pos x="8" y="36"/>
              </a:cxn>
              <a:cxn ang="0">
                <a:pos x="2" y="32"/>
              </a:cxn>
              <a:cxn ang="0">
                <a:pos x="0" y="28"/>
              </a:cxn>
              <a:cxn ang="0">
                <a:pos x="0" y="22"/>
              </a:cxn>
              <a:cxn ang="0">
                <a:pos x="20" y="0"/>
              </a:cxn>
            </a:cxnLst>
            <a:rect l="0" t="0" r="r" b="b"/>
            <a:pathLst>
              <a:path w="68" h="36">
                <a:moveTo>
                  <a:pt x="20" y="0"/>
                </a:moveTo>
                <a:lnTo>
                  <a:pt x="24" y="4"/>
                </a:lnTo>
                <a:lnTo>
                  <a:pt x="30" y="2"/>
                </a:lnTo>
                <a:lnTo>
                  <a:pt x="34" y="6"/>
                </a:lnTo>
                <a:lnTo>
                  <a:pt x="36" y="10"/>
                </a:lnTo>
                <a:lnTo>
                  <a:pt x="44" y="6"/>
                </a:lnTo>
                <a:lnTo>
                  <a:pt x="48" y="10"/>
                </a:lnTo>
                <a:lnTo>
                  <a:pt x="52" y="4"/>
                </a:lnTo>
                <a:lnTo>
                  <a:pt x="60" y="6"/>
                </a:lnTo>
                <a:lnTo>
                  <a:pt x="66" y="12"/>
                </a:lnTo>
                <a:lnTo>
                  <a:pt x="68" y="12"/>
                </a:lnTo>
                <a:lnTo>
                  <a:pt x="66" y="24"/>
                </a:lnTo>
                <a:lnTo>
                  <a:pt x="60" y="24"/>
                </a:lnTo>
                <a:lnTo>
                  <a:pt x="56" y="22"/>
                </a:lnTo>
                <a:lnTo>
                  <a:pt x="50" y="24"/>
                </a:lnTo>
                <a:lnTo>
                  <a:pt x="46" y="22"/>
                </a:lnTo>
                <a:lnTo>
                  <a:pt x="36" y="26"/>
                </a:lnTo>
                <a:lnTo>
                  <a:pt x="34" y="28"/>
                </a:lnTo>
                <a:lnTo>
                  <a:pt x="24" y="32"/>
                </a:lnTo>
                <a:lnTo>
                  <a:pt x="18" y="36"/>
                </a:lnTo>
                <a:lnTo>
                  <a:pt x="8" y="36"/>
                </a:lnTo>
                <a:lnTo>
                  <a:pt x="2" y="32"/>
                </a:lnTo>
                <a:lnTo>
                  <a:pt x="0" y="28"/>
                </a:lnTo>
                <a:lnTo>
                  <a:pt x="0" y="22"/>
                </a:lnTo>
                <a:lnTo>
                  <a:pt x="2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99" name="Freeform 100"/>
          <p:cNvSpPr>
            <a:spLocks/>
          </p:cNvSpPr>
          <p:nvPr/>
        </p:nvSpPr>
        <p:spPr bwMode="auto">
          <a:xfrm>
            <a:off x="4460511" y="3483027"/>
            <a:ext cx="119050" cy="59556"/>
          </a:xfrm>
          <a:custGeom>
            <a:avLst/>
            <a:gdLst/>
            <a:ahLst/>
            <a:cxnLst>
              <a:cxn ang="0">
                <a:pos x="20" y="0"/>
              </a:cxn>
              <a:cxn ang="0">
                <a:pos x="24" y="4"/>
              </a:cxn>
              <a:cxn ang="0">
                <a:pos x="30" y="2"/>
              </a:cxn>
              <a:cxn ang="0">
                <a:pos x="34" y="6"/>
              </a:cxn>
              <a:cxn ang="0">
                <a:pos x="36" y="10"/>
              </a:cxn>
              <a:cxn ang="0">
                <a:pos x="44" y="6"/>
              </a:cxn>
              <a:cxn ang="0">
                <a:pos x="48" y="10"/>
              </a:cxn>
              <a:cxn ang="0">
                <a:pos x="52" y="4"/>
              </a:cxn>
              <a:cxn ang="0">
                <a:pos x="60" y="6"/>
              </a:cxn>
              <a:cxn ang="0">
                <a:pos x="66" y="12"/>
              </a:cxn>
              <a:cxn ang="0">
                <a:pos x="68" y="12"/>
              </a:cxn>
              <a:cxn ang="0">
                <a:pos x="66" y="24"/>
              </a:cxn>
              <a:cxn ang="0">
                <a:pos x="60" y="24"/>
              </a:cxn>
              <a:cxn ang="0">
                <a:pos x="56" y="22"/>
              </a:cxn>
              <a:cxn ang="0">
                <a:pos x="50" y="24"/>
              </a:cxn>
              <a:cxn ang="0">
                <a:pos x="46" y="22"/>
              </a:cxn>
              <a:cxn ang="0">
                <a:pos x="36" y="26"/>
              </a:cxn>
              <a:cxn ang="0">
                <a:pos x="34" y="28"/>
              </a:cxn>
              <a:cxn ang="0">
                <a:pos x="24" y="32"/>
              </a:cxn>
              <a:cxn ang="0">
                <a:pos x="18" y="36"/>
              </a:cxn>
              <a:cxn ang="0">
                <a:pos x="8" y="36"/>
              </a:cxn>
              <a:cxn ang="0">
                <a:pos x="2" y="32"/>
              </a:cxn>
              <a:cxn ang="0">
                <a:pos x="0" y="28"/>
              </a:cxn>
              <a:cxn ang="0">
                <a:pos x="0" y="22"/>
              </a:cxn>
              <a:cxn ang="0">
                <a:pos x="20" y="0"/>
              </a:cxn>
            </a:cxnLst>
            <a:rect l="0" t="0" r="r" b="b"/>
            <a:pathLst>
              <a:path w="68" h="36">
                <a:moveTo>
                  <a:pt x="20" y="0"/>
                </a:moveTo>
                <a:lnTo>
                  <a:pt x="24" y="4"/>
                </a:lnTo>
                <a:lnTo>
                  <a:pt x="30" y="2"/>
                </a:lnTo>
                <a:lnTo>
                  <a:pt x="34" y="6"/>
                </a:lnTo>
                <a:lnTo>
                  <a:pt x="36" y="10"/>
                </a:lnTo>
                <a:lnTo>
                  <a:pt x="44" y="6"/>
                </a:lnTo>
                <a:lnTo>
                  <a:pt x="48" y="10"/>
                </a:lnTo>
                <a:lnTo>
                  <a:pt x="52" y="4"/>
                </a:lnTo>
                <a:lnTo>
                  <a:pt x="60" y="6"/>
                </a:lnTo>
                <a:lnTo>
                  <a:pt x="66" y="12"/>
                </a:lnTo>
                <a:lnTo>
                  <a:pt x="68" y="12"/>
                </a:lnTo>
                <a:lnTo>
                  <a:pt x="66" y="24"/>
                </a:lnTo>
                <a:lnTo>
                  <a:pt x="60" y="24"/>
                </a:lnTo>
                <a:lnTo>
                  <a:pt x="56" y="22"/>
                </a:lnTo>
                <a:lnTo>
                  <a:pt x="50" y="24"/>
                </a:lnTo>
                <a:lnTo>
                  <a:pt x="46" y="22"/>
                </a:lnTo>
                <a:lnTo>
                  <a:pt x="36" y="26"/>
                </a:lnTo>
                <a:lnTo>
                  <a:pt x="34" y="28"/>
                </a:lnTo>
                <a:lnTo>
                  <a:pt x="24" y="32"/>
                </a:lnTo>
                <a:lnTo>
                  <a:pt x="18" y="36"/>
                </a:lnTo>
                <a:lnTo>
                  <a:pt x="8" y="36"/>
                </a:lnTo>
                <a:lnTo>
                  <a:pt x="2" y="32"/>
                </a:lnTo>
                <a:lnTo>
                  <a:pt x="0" y="28"/>
                </a:lnTo>
                <a:lnTo>
                  <a:pt x="0" y="22"/>
                </a:lnTo>
                <a:lnTo>
                  <a:pt x="2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00" name="Freeform 101"/>
          <p:cNvSpPr>
            <a:spLocks/>
          </p:cNvSpPr>
          <p:nvPr/>
        </p:nvSpPr>
        <p:spPr bwMode="auto">
          <a:xfrm>
            <a:off x="4360719" y="3446631"/>
            <a:ext cx="134807" cy="72791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31" y="2"/>
              </a:cxn>
              <a:cxn ang="0">
                <a:pos x="33" y="2"/>
              </a:cxn>
              <a:cxn ang="0">
                <a:pos x="35" y="2"/>
              </a:cxn>
              <a:cxn ang="0">
                <a:pos x="35" y="6"/>
              </a:cxn>
              <a:cxn ang="0">
                <a:pos x="43" y="8"/>
              </a:cxn>
              <a:cxn ang="0">
                <a:pos x="49" y="8"/>
              </a:cxn>
              <a:cxn ang="0">
                <a:pos x="49" y="10"/>
              </a:cxn>
              <a:cxn ang="0">
                <a:pos x="53" y="14"/>
              </a:cxn>
              <a:cxn ang="0">
                <a:pos x="57" y="14"/>
              </a:cxn>
              <a:cxn ang="0">
                <a:pos x="59" y="12"/>
              </a:cxn>
              <a:cxn ang="0">
                <a:pos x="65" y="14"/>
              </a:cxn>
              <a:cxn ang="0">
                <a:pos x="65" y="16"/>
              </a:cxn>
              <a:cxn ang="0">
                <a:pos x="77" y="20"/>
              </a:cxn>
              <a:cxn ang="0">
                <a:pos x="77" y="22"/>
              </a:cxn>
              <a:cxn ang="0">
                <a:pos x="57" y="44"/>
              </a:cxn>
              <a:cxn ang="0">
                <a:pos x="43" y="40"/>
              </a:cxn>
              <a:cxn ang="0">
                <a:pos x="35" y="36"/>
              </a:cxn>
              <a:cxn ang="0">
                <a:pos x="31" y="44"/>
              </a:cxn>
              <a:cxn ang="0">
                <a:pos x="23" y="44"/>
              </a:cxn>
              <a:cxn ang="0">
                <a:pos x="17" y="44"/>
              </a:cxn>
              <a:cxn ang="0">
                <a:pos x="17" y="38"/>
              </a:cxn>
              <a:cxn ang="0">
                <a:pos x="15" y="34"/>
              </a:cxn>
              <a:cxn ang="0">
                <a:pos x="11" y="32"/>
              </a:cxn>
              <a:cxn ang="0">
                <a:pos x="4" y="26"/>
              </a:cxn>
              <a:cxn ang="0">
                <a:pos x="4" y="20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2" y="14"/>
              </a:cxn>
              <a:cxn ang="0">
                <a:pos x="21" y="6"/>
              </a:cxn>
              <a:cxn ang="0">
                <a:pos x="23" y="0"/>
              </a:cxn>
            </a:cxnLst>
            <a:rect l="0" t="0" r="r" b="b"/>
            <a:pathLst>
              <a:path w="77" h="44">
                <a:moveTo>
                  <a:pt x="23" y="0"/>
                </a:moveTo>
                <a:lnTo>
                  <a:pt x="31" y="2"/>
                </a:lnTo>
                <a:lnTo>
                  <a:pt x="33" y="2"/>
                </a:lnTo>
                <a:lnTo>
                  <a:pt x="35" y="2"/>
                </a:lnTo>
                <a:lnTo>
                  <a:pt x="35" y="6"/>
                </a:lnTo>
                <a:lnTo>
                  <a:pt x="43" y="8"/>
                </a:lnTo>
                <a:lnTo>
                  <a:pt x="49" y="8"/>
                </a:lnTo>
                <a:lnTo>
                  <a:pt x="49" y="10"/>
                </a:lnTo>
                <a:lnTo>
                  <a:pt x="53" y="14"/>
                </a:lnTo>
                <a:lnTo>
                  <a:pt x="57" y="14"/>
                </a:lnTo>
                <a:lnTo>
                  <a:pt x="59" y="12"/>
                </a:lnTo>
                <a:lnTo>
                  <a:pt x="65" y="14"/>
                </a:lnTo>
                <a:lnTo>
                  <a:pt x="65" y="16"/>
                </a:lnTo>
                <a:lnTo>
                  <a:pt x="77" y="20"/>
                </a:lnTo>
                <a:lnTo>
                  <a:pt x="77" y="22"/>
                </a:lnTo>
                <a:lnTo>
                  <a:pt x="57" y="44"/>
                </a:lnTo>
                <a:lnTo>
                  <a:pt x="43" y="40"/>
                </a:lnTo>
                <a:lnTo>
                  <a:pt x="35" y="36"/>
                </a:lnTo>
                <a:lnTo>
                  <a:pt x="31" y="44"/>
                </a:lnTo>
                <a:lnTo>
                  <a:pt x="23" y="44"/>
                </a:lnTo>
                <a:lnTo>
                  <a:pt x="17" y="44"/>
                </a:lnTo>
                <a:lnTo>
                  <a:pt x="17" y="38"/>
                </a:lnTo>
                <a:lnTo>
                  <a:pt x="15" y="34"/>
                </a:lnTo>
                <a:lnTo>
                  <a:pt x="11" y="32"/>
                </a:lnTo>
                <a:lnTo>
                  <a:pt x="4" y="26"/>
                </a:lnTo>
                <a:lnTo>
                  <a:pt x="4" y="20"/>
                </a:lnTo>
                <a:lnTo>
                  <a:pt x="0" y="16"/>
                </a:lnTo>
                <a:lnTo>
                  <a:pt x="0" y="14"/>
                </a:lnTo>
                <a:lnTo>
                  <a:pt x="0" y="12"/>
                </a:lnTo>
                <a:lnTo>
                  <a:pt x="2" y="14"/>
                </a:lnTo>
                <a:lnTo>
                  <a:pt x="21" y="6"/>
                </a:lnTo>
                <a:lnTo>
                  <a:pt x="2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01" name="Freeform 102"/>
          <p:cNvSpPr>
            <a:spLocks/>
          </p:cNvSpPr>
          <p:nvPr/>
        </p:nvSpPr>
        <p:spPr bwMode="auto">
          <a:xfrm>
            <a:off x="4360719" y="3446631"/>
            <a:ext cx="134807" cy="72791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31" y="2"/>
              </a:cxn>
              <a:cxn ang="0">
                <a:pos x="33" y="2"/>
              </a:cxn>
              <a:cxn ang="0">
                <a:pos x="35" y="2"/>
              </a:cxn>
              <a:cxn ang="0">
                <a:pos x="35" y="6"/>
              </a:cxn>
              <a:cxn ang="0">
                <a:pos x="43" y="8"/>
              </a:cxn>
              <a:cxn ang="0">
                <a:pos x="49" y="8"/>
              </a:cxn>
              <a:cxn ang="0">
                <a:pos x="49" y="10"/>
              </a:cxn>
              <a:cxn ang="0">
                <a:pos x="53" y="14"/>
              </a:cxn>
              <a:cxn ang="0">
                <a:pos x="57" y="14"/>
              </a:cxn>
              <a:cxn ang="0">
                <a:pos x="59" y="12"/>
              </a:cxn>
              <a:cxn ang="0">
                <a:pos x="65" y="14"/>
              </a:cxn>
              <a:cxn ang="0">
                <a:pos x="65" y="16"/>
              </a:cxn>
              <a:cxn ang="0">
                <a:pos x="77" y="20"/>
              </a:cxn>
              <a:cxn ang="0">
                <a:pos x="77" y="22"/>
              </a:cxn>
              <a:cxn ang="0">
                <a:pos x="57" y="44"/>
              </a:cxn>
              <a:cxn ang="0">
                <a:pos x="43" y="40"/>
              </a:cxn>
              <a:cxn ang="0">
                <a:pos x="35" y="36"/>
              </a:cxn>
              <a:cxn ang="0">
                <a:pos x="31" y="44"/>
              </a:cxn>
              <a:cxn ang="0">
                <a:pos x="23" y="44"/>
              </a:cxn>
              <a:cxn ang="0">
                <a:pos x="17" y="44"/>
              </a:cxn>
              <a:cxn ang="0">
                <a:pos x="17" y="38"/>
              </a:cxn>
              <a:cxn ang="0">
                <a:pos x="15" y="34"/>
              </a:cxn>
              <a:cxn ang="0">
                <a:pos x="11" y="32"/>
              </a:cxn>
              <a:cxn ang="0">
                <a:pos x="4" y="26"/>
              </a:cxn>
              <a:cxn ang="0">
                <a:pos x="4" y="20"/>
              </a:cxn>
              <a:cxn ang="0">
                <a:pos x="0" y="16"/>
              </a:cxn>
              <a:cxn ang="0">
                <a:pos x="0" y="14"/>
              </a:cxn>
              <a:cxn ang="0">
                <a:pos x="0" y="12"/>
              </a:cxn>
              <a:cxn ang="0">
                <a:pos x="2" y="14"/>
              </a:cxn>
              <a:cxn ang="0">
                <a:pos x="21" y="6"/>
              </a:cxn>
              <a:cxn ang="0">
                <a:pos x="23" y="0"/>
              </a:cxn>
            </a:cxnLst>
            <a:rect l="0" t="0" r="r" b="b"/>
            <a:pathLst>
              <a:path w="77" h="44">
                <a:moveTo>
                  <a:pt x="23" y="0"/>
                </a:moveTo>
                <a:lnTo>
                  <a:pt x="31" y="2"/>
                </a:lnTo>
                <a:lnTo>
                  <a:pt x="33" y="2"/>
                </a:lnTo>
                <a:lnTo>
                  <a:pt x="35" y="2"/>
                </a:lnTo>
                <a:lnTo>
                  <a:pt x="35" y="6"/>
                </a:lnTo>
                <a:lnTo>
                  <a:pt x="43" y="8"/>
                </a:lnTo>
                <a:lnTo>
                  <a:pt x="49" y="8"/>
                </a:lnTo>
                <a:lnTo>
                  <a:pt x="49" y="10"/>
                </a:lnTo>
                <a:lnTo>
                  <a:pt x="53" y="14"/>
                </a:lnTo>
                <a:lnTo>
                  <a:pt x="57" y="14"/>
                </a:lnTo>
                <a:lnTo>
                  <a:pt x="59" y="12"/>
                </a:lnTo>
                <a:lnTo>
                  <a:pt x="65" y="14"/>
                </a:lnTo>
                <a:lnTo>
                  <a:pt x="65" y="16"/>
                </a:lnTo>
                <a:lnTo>
                  <a:pt x="77" y="20"/>
                </a:lnTo>
                <a:lnTo>
                  <a:pt x="77" y="22"/>
                </a:lnTo>
                <a:lnTo>
                  <a:pt x="57" y="44"/>
                </a:lnTo>
                <a:lnTo>
                  <a:pt x="43" y="40"/>
                </a:lnTo>
                <a:lnTo>
                  <a:pt x="35" y="36"/>
                </a:lnTo>
                <a:lnTo>
                  <a:pt x="31" y="44"/>
                </a:lnTo>
                <a:lnTo>
                  <a:pt x="23" y="44"/>
                </a:lnTo>
                <a:lnTo>
                  <a:pt x="17" y="44"/>
                </a:lnTo>
                <a:lnTo>
                  <a:pt x="17" y="38"/>
                </a:lnTo>
                <a:lnTo>
                  <a:pt x="15" y="34"/>
                </a:lnTo>
                <a:lnTo>
                  <a:pt x="11" y="32"/>
                </a:lnTo>
                <a:lnTo>
                  <a:pt x="4" y="26"/>
                </a:lnTo>
                <a:lnTo>
                  <a:pt x="4" y="20"/>
                </a:lnTo>
                <a:lnTo>
                  <a:pt x="0" y="16"/>
                </a:lnTo>
                <a:lnTo>
                  <a:pt x="0" y="14"/>
                </a:lnTo>
                <a:lnTo>
                  <a:pt x="0" y="12"/>
                </a:lnTo>
                <a:lnTo>
                  <a:pt x="2" y="14"/>
                </a:lnTo>
                <a:lnTo>
                  <a:pt x="21" y="6"/>
                </a:lnTo>
                <a:lnTo>
                  <a:pt x="2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02" name="Freeform 142"/>
          <p:cNvSpPr>
            <a:spLocks/>
          </p:cNvSpPr>
          <p:nvPr/>
        </p:nvSpPr>
        <p:spPr bwMode="auto">
          <a:xfrm>
            <a:off x="4973477" y="3815547"/>
            <a:ext cx="218842" cy="208446"/>
          </a:xfrm>
          <a:custGeom>
            <a:avLst/>
            <a:gdLst/>
            <a:ahLst/>
            <a:cxnLst>
              <a:cxn ang="0">
                <a:pos x="42" y="6"/>
              </a:cxn>
              <a:cxn ang="0">
                <a:pos x="48" y="0"/>
              </a:cxn>
              <a:cxn ang="0">
                <a:pos x="56" y="4"/>
              </a:cxn>
              <a:cxn ang="0">
                <a:pos x="67" y="6"/>
              </a:cxn>
              <a:cxn ang="0">
                <a:pos x="71" y="4"/>
              </a:cxn>
              <a:cxn ang="0">
                <a:pos x="73" y="8"/>
              </a:cxn>
              <a:cxn ang="0">
                <a:pos x="79" y="16"/>
              </a:cxn>
              <a:cxn ang="0">
                <a:pos x="83" y="20"/>
              </a:cxn>
              <a:cxn ang="0">
                <a:pos x="85" y="22"/>
              </a:cxn>
              <a:cxn ang="0">
                <a:pos x="91" y="22"/>
              </a:cxn>
              <a:cxn ang="0">
                <a:pos x="93" y="24"/>
              </a:cxn>
              <a:cxn ang="0">
                <a:pos x="91" y="28"/>
              </a:cxn>
              <a:cxn ang="0">
                <a:pos x="91" y="34"/>
              </a:cxn>
              <a:cxn ang="0">
                <a:pos x="87" y="36"/>
              </a:cxn>
              <a:cxn ang="0">
                <a:pos x="87" y="42"/>
              </a:cxn>
              <a:cxn ang="0">
                <a:pos x="83" y="44"/>
              </a:cxn>
              <a:cxn ang="0">
                <a:pos x="85" y="52"/>
              </a:cxn>
              <a:cxn ang="0">
                <a:pos x="93" y="58"/>
              </a:cxn>
              <a:cxn ang="0">
                <a:pos x="95" y="66"/>
              </a:cxn>
              <a:cxn ang="0">
                <a:pos x="105" y="70"/>
              </a:cxn>
              <a:cxn ang="0">
                <a:pos x="111" y="76"/>
              </a:cxn>
              <a:cxn ang="0">
                <a:pos x="117" y="84"/>
              </a:cxn>
              <a:cxn ang="0">
                <a:pos x="117" y="90"/>
              </a:cxn>
              <a:cxn ang="0">
                <a:pos x="119" y="96"/>
              </a:cxn>
              <a:cxn ang="0">
                <a:pos x="121" y="98"/>
              </a:cxn>
              <a:cxn ang="0">
                <a:pos x="121" y="104"/>
              </a:cxn>
              <a:cxn ang="0">
                <a:pos x="125" y="114"/>
              </a:cxn>
              <a:cxn ang="0">
                <a:pos x="125" y="110"/>
              </a:cxn>
              <a:cxn ang="0">
                <a:pos x="119" y="110"/>
              </a:cxn>
              <a:cxn ang="0">
                <a:pos x="111" y="110"/>
              </a:cxn>
              <a:cxn ang="0">
                <a:pos x="109" y="120"/>
              </a:cxn>
              <a:cxn ang="0">
                <a:pos x="107" y="126"/>
              </a:cxn>
              <a:cxn ang="0">
                <a:pos x="83" y="126"/>
              </a:cxn>
              <a:cxn ang="0">
                <a:pos x="67" y="118"/>
              </a:cxn>
              <a:cxn ang="0">
                <a:pos x="67" y="106"/>
              </a:cxn>
              <a:cxn ang="0">
                <a:pos x="59" y="106"/>
              </a:cxn>
              <a:cxn ang="0">
                <a:pos x="58" y="102"/>
              </a:cxn>
              <a:cxn ang="0">
                <a:pos x="48" y="96"/>
              </a:cxn>
              <a:cxn ang="0">
                <a:pos x="20" y="84"/>
              </a:cxn>
              <a:cxn ang="0">
                <a:pos x="6" y="80"/>
              </a:cxn>
              <a:cxn ang="0">
                <a:pos x="0" y="62"/>
              </a:cxn>
              <a:cxn ang="0">
                <a:pos x="18" y="54"/>
              </a:cxn>
              <a:cxn ang="0">
                <a:pos x="26" y="46"/>
              </a:cxn>
              <a:cxn ang="0">
                <a:pos x="30" y="36"/>
              </a:cxn>
              <a:cxn ang="0">
                <a:pos x="32" y="28"/>
              </a:cxn>
              <a:cxn ang="0">
                <a:pos x="30" y="20"/>
              </a:cxn>
              <a:cxn ang="0">
                <a:pos x="30" y="14"/>
              </a:cxn>
              <a:cxn ang="0">
                <a:pos x="36" y="10"/>
              </a:cxn>
              <a:cxn ang="0">
                <a:pos x="42" y="6"/>
              </a:cxn>
            </a:cxnLst>
            <a:rect l="0" t="0" r="r" b="b"/>
            <a:pathLst>
              <a:path w="125" h="126">
                <a:moveTo>
                  <a:pt x="42" y="6"/>
                </a:moveTo>
                <a:lnTo>
                  <a:pt x="48" y="0"/>
                </a:lnTo>
                <a:lnTo>
                  <a:pt x="56" y="4"/>
                </a:lnTo>
                <a:lnTo>
                  <a:pt x="67" y="6"/>
                </a:lnTo>
                <a:lnTo>
                  <a:pt x="71" y="4"/>
                </a:lnTo>
                <a:lnTo>
                  <a:pt x="73" y="8"/>
                </a:lnTo>
                <a:lnTo>
                  <a:pt x="79" y="16"/>
                </a:lnTo>
                <a:lnTo>
                  <a:pt x="83" y="20"/>
                </a:lnTo>
                <a:lnTo>
                  <a:pt x="85" y="22"/>
                </a:lnTo>
                <a:lnTo>
                  <a:pt x="91" y="22"/>
                </a:lnTo>
                <a:lnTo>
                  <a:pt x="93" y="24"/>
                </a:lnTo>
                <a:lnTo>
                  <a:pt x="91" y="28"/>
                </a:lnTo>
                <a:lnTo>
                  <a:pt x="91" y="34"/>
                </a:lnTo>
                <a:lnTo>
                  <a:pt x="87" y="36"/>
                </a:lnTo>
                <a:lnTo>
                  <a:pt x="87" y="42"/>
                </a:lnTo>
                <a:lnTo>
                  <a:pt x="83" y="44"/>
                </a:lnTo>
                <a:lnTo>
                  <a:pt x="85" y="52"/>
                </a:lnTo>
                <a:lnTo>
                  <a:pt x="93" y="58"/>
                </a:lnTo>
                <a:lnTo>
                  <a:pt x="95" y="66"/>
                </a:lnTo>
                <a:lnTo>
                  <a:pt x="105" y="70"/>
                </a:lnTo>
                <a:lnTo>
                  <a:pt x="111" y="76"/>
                </a:lnTo>
                <a:lnTo>
                  <a:pt x="117" y="84"/>
                </a:lnTo>
                <a:lnTo>
                  <a:pt x="117" y="90"/>
                </a:lnTo>
                <a:lnTo>
                  <a:pt x="119" y="96"/>
                </a:lnTo>
                <a:lnTo>
                  <a:pt x="121" y="98"/>
                </a:lnTo>
                <a:lnTo>
                  <a:pt x="121" y="104"/>
                </a:lnTo>
                <a:lnTo>
                  <a:pt x="125" y="114"/>
                </a:lnTo>
                <a:lnTo>
                  <a:pt x="125" y="110"/>
                </a:lnTo>
                <a:lnTo>
                  <a:pt x="119" y="110"/>
                </a:lnTo>
                <a:lnTo>
                  <a:pt x="111" y="110"/>
                </a:lnTo>
                <a:lnTo>
                  <a:pt x="109" y="120"/>
                </a:lnTo>
                <a:lnTo>
                  <a:pt x="107" y="126"/>
                </a:lnTo>
                <a:lnTo>
                  <a:pt x="83" y="126"/>
                </a:lnTo>
                <a:lnTo>
                  <a:pt x="67" y="118"/>
                </a:lnTo>
                <a:lnTo>
                  <a:pt x="67" y="106"/>
                </a:lnTo>
                <a:lnTo>
                  <a:pt x="59" y="106"/>
                </a:lnTo>
                <a:lnTo>
                  <a:pt x="58" y="102"/>
                </a:lnTo>
                <a:lnTo>
                  <a:pt x="48" y="96"/>
                </a:lnTo>
                <a:lnTo>
                  <a:pt x="20" y="84"/>
                </a:lnTo>
                <a:lnTo>
                  <a:pt x="6" y="80"/>
                </a:lnTo>
                <a:lnTo>
                  <a:pt x="0" y="62"/>
                </a:lnTo>
                <a:lnTo>
                  <a:pt x="18" y="54"/>
                </a:lnTo>
                <a:lnTo>
                  <a:pt x="26" y="46"/>
                </a:lnTo>
                <a:lnTo>
                  <a:pt x="30" y="36"/>
                </a:lnTo>
                <a:lnTo>
                  <a:pt x="32" y="28"/>
                </a:lnTo>
                <a:lnTo>
                  <a:pt x="30" y="20"/>
                </a:lnTo>
                <a:lnTo>
                  <a:pt x="30" y="14"/>
                </a:lnTo>
                <a:lnTo>
                  <a:pt x="36" y="10"/>
                </a:lnTo>
                <a:lnTo>
                  <a:pt x="42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03" name="Freeform 143"/>
          <p:cNvSpPr>
            <a:spLocks/>
          </p:cNvSpPr>
          <p:nvPr/>
        </p:nvSpPr>
        <p:spPr bwMode="auto">
          <a:xfrm>
            <a:off x="4973477" y="3815547"/>
            <a:ext cx="218842" cy="208446"/>
          </a:xfrm>
          <a:custGeom>
            <a:avLst/>
            <a:gdLst/>
            <a:ahLst/>
            <a:cxnLst>
              <a:cxn ang="0">
                <a:pos x="42" y="6"/>
              </a:cxn>
              <a:cxn ang="0">
                <a:pos x="48" y="0"/>
              </a:cxn>
              <a:cxn ang="0">
                <a:pos x="56" y="4"/>
              </a:cxn>
              <a:cxn ang="0">
                <a:pos x="67" y="6"/>
              </a:cxn>
              <a:cxn ang="0">
                <a:pos x="71" y="4"/>
              </a:cxn>
              <a:cxn ang="0">
                <a:pos x="73" y="8"/>
              </a:cxn>
              <a:cxn ang="0">
                <a:pos x="79" y="16"/>
              </a:cxn>
              <a:cxn ang="0">
                <a:pos x="83" y="20"/>
              </a:cxn>
              <a:cxn ang="0">
                <a:pos x="85" y="22"/>
              </a:cxn>
              <a:cxn ang="0">
                <a:pos x="91" y="22"/>
              </a:cxn>
              <a:cxn ang="0">
                <a:pos x="93" y="24"/>
              </a:cxn>
              <a:cxn ang="0">
                <a:pos x="91" y="28"/>
              </a:cxn>
              <a:cxn ang="0">
                <a:pos x="91" y="34"/>
              </a:cxn>
              <a:cxn ang="0">
                <a:pos x="87" y="36"/>
              </a:cxn>
              <a:cxn ang="0">
                <a:pos x="87" y="42"/>
              </a:cxn>
              <a:cxn ang="0">
                <a:pos x="83" y="44"/>
              </a:cxn>
              <a:cxn ang="0">
                <a:pos x="85" y="52"/>
              </a:cxn>
              <a:cxn ang="0">
                <a:pos x="93" y="58"/>
              </a:cxn>
              <a:cxn ang="0">
                <a:pos x="95" y="66"/>
              </a:cxn>
              <a:cxn ang="0">
                <a:pos x="105" y="70"/>
              </a:cxn>
              <a:cxn ang="0">
                <a:pos x="111" y="76"/>
              </a:cxn>
              <a:cxn ang="0">
                <a:pos x="117" y="84"/>
              </a:cxn>
              <a:cxn ang="0">
                <a:pos x="117" y="90"/>
              </a:cxn>
              <a:cxn ang="0">
                <a:pos x="119" y="96"/>
              </a:cxn>
              <a:cxn ang="0">
                <a:pos x="121" y="98"/>
              </a:cxn>
              <a:cxn ang="0">
                <a:pos x="121" y="104"/>
              </a:cxn>
              <a:cxn ang="0">
                <a:pos x="125" y="114"/>
              </a:cxn>
              <a:cxn ang="0">
                <a:pos x="125" y="110"/>
              </a:cxn>
              <a:cxn ang="0">
                <a:pos x="119" y="110"/>
              </a:cxn>
              <a:cxn ang="0">
                <a:pos x="111" y="110"/>
              </a:cxn>
              <a:cxn ang="0">
                <a:pos x="109" y="120"/>
              </a:cxn>
              <a:cxn ang="0">
                <a:pos x="107" y="126"/>
              </a:cxn>
              <a:cxn ang="0">
                <a:pos x="83" y="126"/>
              </a:cxn>
              <a:cxn ang="0">
                <a:pos x="67" y="118"/>
              </a:cxn>
              <a:cxn ang="0">
                <a:pos x="67" y="106"/>
              </a:cxn>
              <a:cxn ang="0">
                <a:pos x="59" y="106"/>
              </a:cxn>
              <a:cxn ang="0">
                <a:pos x="58" y="102"/>
              </a:cxn>
              <a:cxn ang="0">
                <a:pos x="48" y="96"/>
              </a:cxn>
              <a:cxn ang="0">
                <a:pos x="20" y="84"/>
              </a:cxn>
              <a:cxn ang="0">
                <a:pos x="6" y="80"/>
              </a:cxn>
              <a:cxn ang="0">
                <a:pos x="0" y="62"/>
              </a:cxn>
              <a:cxn ang="0">
                <a:pos x="18" y="54"/>
              </a:cxn>
              <a:cxn ang="0">
                <a:pos x="26" y="46"/>
              </a:cxn>
              <a:cxn ang="0">
                <a:pos x="30" y="36"/>
              </a:cxn>
              <a:cxn ang="0">
                <a:pos x="32" y="28"/>
              </a:cxn>
              <a:cxn ang="0">
                <a:pos x="30" y="20"/>
              </a:cxn>
              <a:cxn ang="0">
                <a:pos x="30" y="14"/>
              </a:cxn>
              <a:cxn ang="0">
                <a:pos x="36" y="10"/>
              </a:cxn>
              <a:cxn ang="0">
                <a:pos x="42" y="6"/>
              </a:cxn>
            </a:cxnLst>
            <a:rect l="0" t="0" r="r" b="b"/>
            <a:pathLst>
              <a:path w="125" h="126">
                <a:moveTo>
                  <a:pt x="42" y="6"/>
                </a:moveTo>
                <a:lnTo>
                  <a:pt x="48" y="0"/>
                </a:lnTo>
                <a:lnTo>
                  <a:pt x="56" y="4"/>
                </a:lnTo>
                <a:lnTo>
                  <a:pt x="67" y="6"/>
                </a:lnTo>
                <a:lnTo>
                  <a:pt x="71" y="4"/>
                </a:lnTo>
                <a:lnTo>
                  <a:pt x="73" y="8"/>
                </a:lnTo>
                <a:lnTo>
                  <a:pt x="79" y="16"/>
                </a:lnTo>
                <a:lnTo>
                  <a:pt x="83" y="20"/>
                </a:lnTo>
                <a:lnTo>
                  <a:pt x="85" y="22"/>
                </a:lnTo>
                <a:lnTo>
                  <a:pt x="91" y="22"/>
                </a:lnTo>
                <a:lnTo>
                  <a:pt x="93" y="24"/>
                </a:lnTo>
                <a:lnTo>
                  <a:pt x="91" y="28"/>
                </a:lnTo>
                <a:lnTo>
                  <a:pt x="91" y="34"/>
                </a:lnTo>
                <a:lnTo>
                  <a:pt x="87" y="36"/>
                </a:lnTo>
                <a:lnTo>
                  <a:pt x="87" y="42"/>
                </a:lnTo>
                <a:lnTo>
                  <a:pt x="83" y="44"/>
                </a:lnTo>
                <a:lnTo>
                  <a:pt x="85" y="52"/>
                </a:lnTo>
                <a:lnTo>
                  <a:pt x="93" y="58"/>
                </a:lnTo>
                <a:lnTo>
                  <a:pt x="95" y="66"/>
                </a:lnTo>
                <a:lnTo>
                  <a:pt x="105" y="70"/>
                </a:lnTo>
                <a:lnTo>
                  <a:pt x="111" y="76"/>
                </a:lnTo>
                <a:lnTo>
                  <a:pt x="117" y="84"/>
                </a:lnTo>
                <a:lnTo>
                  <a:pt x="117" y="90"/>
                </a:lnTo>
                <a:lnTo>
                  <a:pt x="119" y="96"/>
                </a:lnTo>
                <a:lnTo>
                  <a:pt x="121" y="98"/>
                </a:lnTo>
                <a:lnTo>
                  <a:pt x="121" y="104"/>
                </a:lnTo>
                <a:lnTo>
                  <a:pt x="125" y="114"/>
                </a:lnTo>
                <a:lnTo>
                  <a:pt x="125" y="110"/>
                </a:lnTo>
                <a:lnTo>
                  <a:pt x="119" y="110"/>
                </a:lnTo>
                <a:lnTo>
                  <a:pt x="111" y="110"/>
                </a:lnTo>
                <a:lnTo>
                  <a:pt x="109" y="120"/>
                </a:lnTo>
                <a:lnTo>
                  <a:pt x="107" y="126"/>
                </a:lnTo>
                <a:lnTo>
                  <a:pt x="83" y="126"/>
                </a:lnTo>
                <a:lnTo>
                  <a:pt x="67" y="118"/>
                </a:lnTo>
                <a:lnTo>
                  <a:pt x="67" y="106"/>
                </a:lnTo>
                <a:lnTo>
                  <a:pt x="59" y="106"/>
                </a:lnTo>
                <a:lnTo>
                  <a:pt x="58" y="102"/>
                </a:lnTo>
                <a:lnTo>
                  <a:pt x="48" y="96"/>
                </a:lnTo>
                <a:lnTo>
                  <a:pt x="20" y="84"/>
                </a:lnTo>
                <a:lnTo>
                  <a:pt x="6" y="80"/>
                </a:lnTo>
                <a:lnTo>
                  <a:pt x="0" y="62"/>
                </a:lnTo>
                <a:lnTo>
                  <a:pt x="18" y="54"/>
                </a:lnTo>
                <a:lnTo>
                  <a:pt x="26" y="46"/>
                </a:lnTo>
                <a:lnTo>
                  <a:pt x="30" y="36"/>
                </a:lnTo>
                <a:lnTo>
                  <a:pt x="32" y="28"/>
                </a:lnTo>
                <a:lnTo>
                  <a:pt x="30" y="20"/>
                </a:lnTo>
                <a:lnTo>
                  <a:pt x="30" y="14"/>
                </a:lnTo>
                <a:lnTo>
                  <a:pt x="36" y="10"/>
                </a:lnTo>
                <a:lnTo>
                  <a:pt x="42" y="6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04" name="Freeform 144"/>
          <p:cNvSpPr>
            <a:spLocks/>
          </p:cNvSpPr>
          <p:nvPr/>
        </p:nvSpPr>
        <p:spPr bwMode="auto">
          <a:xfrm>
            <a:off x="5076771" y="3754337"/>
            <a:ext cx="470948" cy="365608"/>
          </a:xfrm>
          <a:custGeom>
            <a:avLst/>
            <a:gdLst/>
            <a:ahLst/>
            <a:cxnLst>
              <a:cxn ang="0">
                <a:pos x="50" y="4"/>
              </a:cxn>
              <a:cxn ang="0">
                <a:pos x="60" y="19"/>
              </a:cxn>
              <a:cxn ang="0">
                <a:pos x="66" y="33"/>
              </a:cxn>
              <a:cxn ang="0">
                <a:pos x="92" y="45"/>
              </a:cxn>
              <a:cxn ang="0">
                <a:pos x="124" y="41"/>
              </a:cxn>
              <a:cxn ang="0">
                <a:pos x="122" y="43"/>
              </a:cxn>
              <a:cxn ang="0">
                <a:pos x="132" y="45"/>
              </a:cxn>
              <a:cxn ang="0">
                <a:pos x="142" y="35"/>
              </a:cxn>
              <a:cxn ang="0">
                <a:pos x="160" y="21"/>
              </a:cxn>
              <a:cxn ang="0">
                <a:pos x="176" y="25"/>
              </a:cxn>
              <a:cxn ang="0">
                <a:pos x="223" y="45"/>
              </a:cxn>
              <a:cxn ang="0">
                <a:pos x="227" y="69"/>
              </a:cxn>
              <a:cxn ang="0">
                <a:pos x="227" y="81"/>
              </a:cxn>
              <a:cxn ang="0">
                <a:pos x="223" y="93"/>
              </a:cxn>
              <a:cxn ang="0">
                <a:pos x="223" y="97"/>
              </a:cxn>
              <a:cxn ang="0">
                <a:pos x="229" y="125"/>
              </a:cxn>
              <a:cxn ang="0">
                <a:pos x="243" y="133"/>
              </a:cxn>
              <a:cxn ang="0">
                <a:pos x="235" y="151"/>
              </a:cxn>
              <a:cxn ang="0">
                <a:pos x="255" y="169"/>
              </a:cxn>
              <a:cxn ang="0">
                <a:pos x="263" y="189"/>
              </a:cxn>
              <a:cxn ang="0">
                <a:pos x="269" y="193"/>
              </a:cxn>
              <a:cxn ang="0">
                <a:pos x="267" y="199"/>
              </a:cxn>
              <a:cxn ang="0">
                <a:pos x="257" y="203"/>
              </a:cxn>
              <a:cxn ang="0">
                <a:pos x="251" y="211"/>
              </a:cxn>
              <a:cxn ang="0">
                <a:pos x="241" y="219"/>
              </a:cxn>
              <a:cxn ang="0">
                <a:pos x="217" y="213"/>
              </a:cxn>
              <a:cxn ang="0">
                <a:pos x="192" y="209"/>
              </a:cxn>
              <a:cxn ang="0">
                <a:pos x="178" y="191"/>
              </a:cxn>
              <a:cxn ang="0">
                <a:pos x="166" y="195"/>
              </a:cxn>
              <a:cxn ang="0">
                <a:pos x="154" y="201"/>
              </a:cxn>
              <a:cxn ang="0">
                <a:pos x="134" y="193"/>
              </a:cxn>
              <a:cxn ang="0">
                <a:pos x="122" y="183"/>
              </a:cxn>
              <a:cxn ang="0">
                <a:pos x="104" y="167"/>
              </a:cxn>
              <a:cxn ang="0">
                <a:pos x="98" y="161"/>
              </a:cxn>
              <a:cxn ang="0">
                <a:pos x="88" y="145"/>
              </a:cxn>
              <a:cxn ang="0">
                <a:pos x="76" y="145"/>
              </a:cxn>
              <a:cxn ang="0">
                <a:pos x="76" y="141"/>
              </a:cxn>
              <a:cxn ang="0">
                <a:pos x="72" y="147"/>
              </a:cxn>
              <a:cxn ang="0">
                <a:pos x="62" y="141"/>
              </a:cxn>
              <a:cxn ang="0">
                <a:pos x="60" y="133"/>
              </a:cxn>
              <a:cxn ang="0">
                <a:pos x="58" y="121"/>
              </a:cxn>
              <a:cxn ang="0">
                <a:pos x="46" y="107"/>
              </a:cxn>
              <a:cxn ang="0">
                <a:pos x="34" y="95"/>
              </a:cxn>
              <a:cxn ang="0">
                <a:pos x="24" y="81"/>
              </a:cxn>
              <a:cxn ang="0">
                <a:pos x="28" y="73"/>
              </a:cxn>
              <a:cxn ang="0">
                <a:pos x="32" y="65"/>
              </a:cxn>
              <a:cxn ang="0">
                <a:pos x="32" y="59"/>
              </a:cxn>
              <a:cxn ang="0">
                <a:pos x="24" y="57"/>
              </a:cxn>
              <a:cxn ang="0">
                <a:pos x="14" y="45"/>
              </a:cxn>
              <a:cxn ang="0">
                <a:pos x="10" y="33"/>
              </a:cxn>
              <a:cxn ang="0">
                <a:pos x="8" y="23"/>
              </a:cxn>
              <a:cxn ang="0">
                <a:pos x="0" y="6"/>
              </a:cxn>
              <a:cxn ang="0">
                <a:pos x="4" y="0"/>
              </a:cxn>
              <a:cxn ang="0">
                <a:pos x="14" y="10"/>
              </a:cxn>
              <a:cxn ang="0">
                <a:pos x="38" y="10"/>
              </a:cxn>
            </a:cxnLst>
            <a:rect l="0" t="0" r="r" b="b"/>
            <a:pathLst>
              <a:path w="269" h="221">
                <a:moveTo>
                  <a:pt x="38" y="10"/>
                </a:moveTo>
                <a:lnTo>
                  <a:pt x="50" y="4"/>
                </a:lnTo>
                <a:lnTo>
                  <a:pt x="50" y="11"/>
                </a:lnTo>
                <a:lnTo>
                  <a:pt x="60" y="19"/>
                </a:lnTo>
                <a:lnTo>
                  <a:pt x="60" y="21"/>
                </a:lnTo>
                <a:lnTo>
                  <a:pt x="66" y="33"/>
                </a:lnTo>
                <a:lnTo>
                  <a:pt x="80" y="35"/>
                </a:lnTo>
                <a:lnTo>
                  <a:pt x="92" y="45"/>
                </a:lnTo>
                <a:lnTo>
                  <a:pt x="110" y="45"/>
                </a:lnTo>
                <a:lnTo>
                  <a:pt x="124" y="41"/>
                </a:lnTo>
                <a:lnTo>
                  <a:pt x="128" y="43"/>
                </a:lnTo>
                <a:lnTo>
                  <a:pt x="122" y="43"/>
                </a:lnTo>
                <a:lnTo>
                  <a:pt x="122" y="45"/>
                </a:lnTo>
                <a:lnTo>
                  <a:pt x="132" y="45"/>
                </a:lnTo>
                <a:lnTo>
                  <a:pt x="128" y="35"/>
                </a:lnTo>
                <a:lnTo>
                  <a:pt x="142" y="35"/>
                </a:lnTo>
                <a:lnTo>
                  <a:pt x="150" y="21"/>
                </a:lnTo>
                <a:lnTo>
                  <a:pt x="160" y="21"/>
                </a:lnTo>
                <a:lnTo>
                  <a:pt x="172" y="19"/>
                </a:lnTo>
                <a:lnTo>
                  <a:pt x="176" y="25"/>
                </a:lnTo>
                <a:lnTo>
                  <a:pt x="194" y="29"/>
                </a:lnTo>
                <a:lnTo>
                  <a:pt x="223" y="45"/>
                </a:lnTo>
                <a:lnTo>
                  <a:pt x="227" y="59"/>
                </a:lnTo>
                <a:lnTo>
                  <a:pt x="227" y="69"/>
                </a:lnTo>
                <a:lnTo>
                  <a:pt x="223" y="79"/>
                </a:lnTo>
                <a:lnTo>
                  <a:pt x="227" y="81"/>
                </a:lnTo>
                <a:lnTo>
                  <a:pt x="221" y="83"/>
                </a:lnTo>
                <a:lnTo>
                  <a:pt x="223" y="93"/>
                </a:lnTo>
                <a:lnTo>
                  <a:pt x="227" y="95"/>
                </a:lnTo>
                <a:lnTo>
                  <a:pt x="223" y="97"/>
                </a:lnTo>
                <a:lnTo>
                  <a:pt x="229" y="113"/>
                </a:lnTo>
                <a:lnTo>
                  <a:pt x="229" y="125"/>
                </a:lnTo>
                <a:lnTo>
                  <a:pt x="241" y="127"/>
                </a:lnTo>
                <a:lnTo>
                  <a:pt x="243" y="133"/>
                </a:lnTo>
                <a:lnTo>
                  <a:pt x="239" y="143"/>
                </a:lnTo>
                <a:lnTo>
                  <a:pt x="235" y="151"/>
                </a:lnTo>
                <a:lnTo>
                  <a:pt x="245" y="167"/>
                </a:lnTo>
                <a:lnTo>
                  <a:pt x="255" y="169"/>
                </a:lnTo>
                <a:lnTo>
                  <a:pt x="263" y="177"/>
                </a:lnTo>
                <a:lnTo>
                  <a:pt x="263" y="189"/>
                </a:lnTo>
                <a:lnTo>
                  <a:pt x="269" y="189"/>
                </a:lnTo>
                <a:lnTo>
                  <a:pt x="269" y="193"/>
                </a:lnTo>
                <a:lnTo>
                  <a:pt x="267" y="195"/>
                </a:lnTo>
                <a:lnTo>
                  <a:pt x="267" y="199"/>
                </a:lnTo>
                <a:lnTo>
                  <a:pt x="259" y="199"/>
                </a:lnTo>
                <a:lnTo>
                  <a:pt x="257" y="203"/>
                </a:lnTo>
                <a:lnTo>
                  <a:pt x="253" y="203"/>
                </a:lnTo>
                <a:lnTo>
                  <a:pt x="251" y="211"/>
                </a:lnTo>
                <a:lnTo>
                  <a:pt x="251" y="221"/>
                </a:lnTo>
                <a:lnTo>
                  <a:pt x="241" y="219"/>
                </a:lnTo>
                <a:lnTo>
                  <a:pt x="229" y="217"/>
                </a:lnTo>
                <a:lnTo>
                  <a:pt x="217" y="213"/>
                </a:lnTo>
                <a:lnTo>
                  <a:pt x="203" y="211"/>
                </a:lnTo>
                <a:lnTo>
                  <a:pt x="192" y="209"/>
                </a:lnTo>
                <a:lnTo>
                  <a:pt x="184" y="199"/>
                </a:lnTo>
                <a:lnTo>
                  <a:pt x="178" y="191"/>
                </a:lnTo>
                <a:lnTo>
                  <a:pt x="168" y="191"/>
                </a:lnTo>
                <a:lnTo>
                  <a:pt x="166" y="195"/>
                </a:lnTo>
                <a:lnTo>
                  <a:pt x="158" y="199"/>
                </a:lnTo>
                <a:lnTo>
                  <a:pt x="154" y="201"/>
                </a:lnTo>
                <a:lnTo>
                  <a:pt x="144" y="195"/>
                </a:lnTo>
                <a:lnTo>
                  <a:pt x="134" y="193"/>
                </a:lnTo>
                <a:lnTo>
                  <a:pt x="124" y="189"/>
                </a:lnTo>
                <a:lnTo>
                  <a:pt x="122" y="183"/>
                </a:lnTo>
                <a:lnTo>
                  <a:pt x="110" y="179"/>
                </a:lnTo>
                <a:lnTo>
                  <a:pt x="104" y="167"/>
                </a:lnTo>
                <a:lnTo>
                  <a:pt x="100" y="163"/>
                </a:lnTo>
                <a:lnTo>
                  <a:pt x="98" y="161"/>
                </a:lnTo>
                <a:lnTo>
                  <a:pt x="92" y="151"/>
                </a:lnTo>
                <a:lnTo>
                  <a:pt x="88" y="145"/>
                </a:lnTo>
                <a:lnTo>
                  <a:pt x="82" y="151"/>
                </a:lnTo>
                <a:lnTo>
                  <a:pt x="76" y="145"/>
                </a:lnTo>
                <a:lnTo>
                  <a:pt x="74" y="143"/>
                </a:lnTo>
                <a:lnTo>
                  <a:pt x="76" y="141"/>
                </a:lnTo>
                <a:lnTo>
                  <a:pt x="74" y="141"/>
                </a:lnTo>
                <a:lnTo>
                  <a:pt x="72" y="147"/>
                </a:lnTo>
                <a:lnTo>
                  <a:pt x="66" y="151"/>
                </a:lnTo>
                <a:lnTo>
                  <a:pt x="62" y="141"/>
                </a:lnTo>
                <a:lnTo>
                  <a:pt x="62" y="135"/>
                </a:lnTo>
                <a:lnTo>
                  <a:pt x="60" y="133"/>
                </a:lnTo>
                <a:lnTo>
                  <a:pt x="58" y="127"/>
                </a:lnTo>
                <a:lnTo>
                  <a:pt x="58" y="121"/>
                </a:lnTo>
                <a:lnTo>
                  <a:pt x="52" y="113"/>
                </a:lnTo>
                <a:lnTo>
                  <a:pt x="46" y="107"/>
                </a:lnTo>
                <a:lnTo>
                  <a:pt x="36" y="103"/>
                </a:lnTo>
                <a:lnTo>
                  <a:pt x="34" y="95"/>
                </a:lnTo>
                <a:lnTo>
                  <a:pt x="26" y="89"/>
                </a:lnTo>
                <a:lnTo>
                  <a:pt x="24" y="81"/>
                </a:lnTo>
                <a:lnTo>
                  <a:pt x="28" y="79"/>
                </a:lnTo>
                <a:lnTo>
                  <a:pt x="28" y="73"/>
                </a:lnTo>
                <a:lnTo>
                  <a:pt x="32" y="71"/>
                </a:lnTo>
                <a:lnTo>
                  <a:pt x="32" y="65"/>
                </a:lnTo>
                <a:lnTo>
                  <a:pt x="34" y="61"/>
                </a:lnTo>
                <a:lnTo>
                  <a:pt x="32" y="59"/>
                </a:lnTo>
                <a:lnTo>
                  <a:pt x="26" y="59"/>
                </a:lnTo>
                <a:lnTo>
                  <a:pt x="24" y="57"/>
                </a:lnTo>
                <a:lnTo>
                  <a:pt x="20" y="53"/>
                </a:lnTo>
                <a:lnTo>
                  <a:pt x="14" y="45"/>
                </a:lnTo>
                <a:lnTo>
                  <a:pt x="12" y="41"/>
                </a:lnTo>
                <a:lnTo>
                  <a:pt x="10" y="33"/>
                </a:lnTo>
                <a:lnTo>
                  <a:pt x="8" y="29"/>
                </a:lnTo>
                <a:lnTo>
                  <a:pt x="8" y="23"/>
                </a:lnTo>
                <a:lnTo>
                  <a:pt x="4" y="17"/>
                </a:lnTo>
                <a:lnTo>
                  <a:pt x="0" y="6"/>
                </a:lnTo>
                <a:lnTo>
                  <a:pt x="4" y="6"/>
                </a:lnTo>
                <a:lnTo>
                  <a:pt x="4" y="0"/>
                </a:lnTo>
                <a:lnTo>
                  <a:pt x="8" y="4"/>
                </a:lnTo>
                <a:lnTo>
                  <a:pt x="14" y="10"/>
                </a:lnTo>
                <a:lnTo>
                  <a:pt x="32" y="11"/>
                </a:lnTo>
                <a:lnTo>
                  <a:pt x="38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05" name="Freeform 145"/>
          <p:cNvSpPr>
            <a:spLocks/>
          </p:cNvSpPr>
          <p:nvPr/>
        </p:nvSpPr>
        <p:spPr bwMode="auto">
          <a:xfrm>
            <a:off x="5076771" y="3754337"/>
            <a:ext cx="470948" cy="365608"/>
          </a:xfrm>
          <a:custGeom>
            <a:avLst/>
            <a:gdLst/>
            <a:ahLst/>
            <a:cxnLst>
              <a:cxn ang="0">
                <a:pos x="50" y="4"/>
              </a:cxn>
              <a:cxn ang="0">
                <a:pos x="60" y="19"/>
              </a:cxn>
              <a:cxn ang="0">
                <a:pos x="66" y="33"/>
              </a:cxn>
              <a:cxn ang="0">
                <a:pos x="92" y="45"/>
              </a:cxn>
              <a:cxn ang="0">
                <a:pos x="124" y="41"/>
              </a:cxn>
              <a:cxn ang="0">
                <a:pos x="122" y="43"/>
              </a:cxn>
              <a:cxn ang="0">
                <a:pos x="132" y="45"/>
              </a:cxn>
              <a:cxn ang="0">
                <a:pos x="142" y="35"/>
              </a:cxn>
              <a:cxn ang="0">
                <a:pos x="160" y="21"/>
              </a:cxn>
              <a:cxn ang="0">
                <a:pos x="176" y="25"/>
              </a:cxn>
              <a:cxn ang="0">
                <a:pos x="223" y="45"/>
              </a:cxn>
              <a:cxn ang="0">
                <a:pos x="227" y="69"/>
              </a:cxn>
              <a:cxn ang="0">
                <a:pos x="227" y="81"/>
              </a:cxn>
              <a:cxn ang="0">
                <a:pos x="223" y="93"/>
              </a:cxn>
              <a:cxn ang="0">
                <a:pos x="223" y="97"/>
              </a:cxn>
              <a:cxn ang="0">
                <a:pos x="229" y="125"/>
              </a:cxn>
              <a:cxn ang="0">
                <a:pos x="243" y="133"/>
              </a:cxn>
              <a:cxn ang="0">
                <a:pos x="235" y="151"/>
              </a:cxn>
              <a:cxn ang="0">
                <a:pos x="255" y="169"/>
              </a:cxn>
              <a:cxn ang="0">
                <a:pos x="263" y="189"/>
              </a:cxn>
              <a:cxn ang="0">
                <a:pos x="269" y="193"/>
              </a:cxn>
              <a:cxn ang="0">
                <a:pos x="267" y="199"/>
              </a:cxn>
              <a:cxn ang="0">
                <a:pos x="257" y="203"/>
              </a:cxn>
              <a:cxn ang="0">
                <a:pos x="251" y="211"/>
              </a:cxn>
              <a:cxn ang="0">
                <a:pos x="241" y="219"/>
              </a:cxn>
              <a:cxn ang="0">
                <a:pos x="217" y="213"/>
              </a:cxn>
              <a:cxn ang="0">
                <a:pos x="192" y="209"/>
              </a:cxn>
              <a:cxn ang="0">
                <a:pos x="178" y="191"/>
              </a:cxn>
              <a:cxn ang="0">
                <a:pos x="166" y="195"/>
              </a:cxn>
              <a:cxn ang="0">
                <a:pos x="154" y="201"/>
              </a:cxn>
              <a:cxn ang="0">
                <a:pos x="134" y="193"/>
              </a:cxn>
              <a:cxn ang="0">
                <a:pos x="122" y="183"/>
              </a:cxn>
              <a:cxn ang="0">
                <a:pos x="104" y="167"/>
              </a:cxn>
              <a:cxn ang="0">
                <a:pos x="98" y="161"/>
              </a:cxn>
              <a:cxn ang="0">
                <a:pos x="88" y="145"/>
              </a:cxn>
              <a:cxn ang="0">
                <a:pos x="76" y="145"/>
              </a:cxn>
              <a:cxn ang="0">
                <a:pos x="76" y="141"/>
              </a:cxn>
              <a:cxn ang="0">
                <a:pos x="72" y="147"/>
              </a:cxn>
              <a:cxn ang="0">
                <a:pos x="62" y="141"/>
              </a:cxn>
              <a:cxn ang="0">
                <a:pos x="60" y="133"/>
              </a:cxn>
              <a:cxn ang="0">
                <a:pos x="58" y="121"/>
              </a:cxn>
              <a:cxn ang="0">
                <a:pos x="46" y="107"/>
              </a:cxn>
              <a:cxn ang="0">
                <a:pos x="34" y="95"/>
              </a:cxn>
              <a:cxn ang="0">
                <a:pos x="24" y="81"/>
              </a:cxn>
              <a:cxn ang="0">
                <a:pos x="28" y="73"/>
              </a:cxn>
              <a:cxn ang="0">
                <a:pos x="32" y="65"/>
              </a:cxn>
              <a:cxn ang="0">
                <a:pos x="32" y="59"/>
              </a:cxn>
              <a:cxn ang="0">
                <a:pos x="24" y="57"/>
              </a:cxn>
              <a:cxn ang="0">
                <a:pos x="14" y="45"/>
              </a:cxn>
              <a:cxn ang="0">
                <a:pos x="10" y="33"/>
              </a:cxn>
              <a:cxn ang="0">
                <a:pos x="8" y="23"/>
              </a:cxn>
              <a:cxn ang="0">
                <a:pos x="0" y="6"/>
              </a:cxn>
              <a:cxn ang="0">
                <a:pos x="4" y="0"/>
              </a:cxn>
              <a:cxn ang="0">
                <a:pos x="14" y="10"/>
              </a:cxn>
              <a:cxn ang="0">
                <a:pos x="38" y="10"/>
              </a:cxn>
            </a:cxnLst>
            <a:rect l="0" t="0" r="r" b="b"/>
            <a:pathLst>
              <a:path w="269" h="221">
                <a:moveTo>
                  <a:pt x="38" y="10"/>
                </a:moveTo>
                <a:lnTo>
                  <a:pt x="50" y="4"/>
                </a:lnTo>
                <a:lnTo>
                  <a:pt x="50" y="11"/>
                </a:lnTo>
                <a:lnTo>
                  <a:pt x="60" y="19"/>
                </a:lnTo>
                <a:lnTo>
                  <a:pt x="60" y="21"/>
                </a:lnTo>
                <a:lnTo>
                  <a:pt x="66" y="33"/>
                </a:lnTo>
                <a:lnTo>
                  <a:pt x="80" y="35"/>
                </a:lnTo>
                <a:lnTo>
                  <a:pt x="92" y="45"/>
                </a:lnTo>
                <a:lnTo>
                  <a:pt x="110" y="45"/>
                </a:lnTo>
                <a:lnTo>
                  <a:pt x="124" y="41"/>
                </a:lnTo>
                <a:lnTo>
                  <a:pt x="128" y="43"/>
                </a:lnTo>
                <a:lnTo>
                  <a:pt x="122" y="43"/>
                </a:lnTo>
                <a:lnTo>
                  <a:pt x="122" y="45"/>
                </a:lnTo>
                <a:lnTo>
                  <a:pt x="132" y="45"/>
                </a:lnTo>
                <a:lnTo>
                  <a:pt x="128" y="35"/>
                </a:lnTo>
                <a:lnTo>
                  <a:pt x="142" y="35"/>
                </a:lnTo>
                <a:lnTo>
                  <a:pt x="150" y="21"/>
                </a:lnTo>
                <a:lnTo>
                  <a:pt x="160" y="21"/>
                </a:lnTo>
                <a:lnTo>
                  <a:pt x="172" y="19"/>
                </a:lnTo>
                <a:lnTo>
                  <a:pt x="176" y="25"/>
                </a:lnTo>
                <a:lnTo>
                  <a:pt x="194" y="29"/>
                </a:lnTo>
                <a:lnTo>
                  <a:pt x="223" y="45"/>
                </a:lnTo>
                <a:lnTo>
                  <a:pt x="227" y="59"/>
                </a:lnTo>
                <a:lnTo>
                  <a:pt x="227" y="69"/>
                </a:lnTo>
                <a:lnTo>
                  <a:pt x="223" y="79"/>
                </a:lnTo>
                <a:lnTo>
                  <a:pt x="227" y="81"/>
                </a:lnTo>
                <a:lnTo>
                  <a:pt x="221" y="83"/>
                </a:lnTo>
                <a:lnTo>
                  <a:pt x="223" y="93"/>
                </a:lnTo>
                <a:lnTo>
                  <a:pt x="227" y="95"/>
                </a:lnTo>
                <a:lnTo>
                  <a:pt x="223" y="97"/>
                </a:lnTo>
                <a:lnTo>
                  <a:pt x="229" y="113"/>
                </a:lnTo>
                <a:lnTo>
                  <a:pt x="229" y="125"/>
                </a:lnTo>
                <a:lnTo>
                  <a:pt x="241" y="127"/>
                </a:lnTo>
                <a:lnTo>
                  <a:pt x="243" y="133"/>
                </a:lnTo>
                <a:lnTo>
                  <a:pt x="239" y="143"/>
                </a:lnTo>
                <a:lnTo>
                  <a:pt x="235" y="151"/>
                </a:lnTo>
                <a:lnTo>
                  <a:pt x="245" y="167"/>
                </a:lnTo>
                <a:lnTo>
                  <a:pt x="255" y="169"/>
                </a:lnTo>
                <a:lnTo>
                  <a:pt x="263" y="177"/>
                </a:lnTo>
                <a:lnTo>
                  <a:pt x="263" y="189"/>
                </a:lnTo>
                <a:lnTo>
                  <a:pt x="269" y="189"/>
                </a:lnTo>
                <a:lnTo>
                  <a:pt x="269" y="193"/>
                </a:lnTo>
                <a:lnTo>
                  <a:pt x="267" y="195"/>
                </a:lnTo>
                <a:lnTo>
                  <a:pt x="267" y="199"/>
                </a:lnTo>
                <a:lnTo>
                  <a:pt x="259" y="199"/>
                </a:lnTo>
                <a:lnTo>
                  <a:pt x="257" y="203"/>
                </a:lnTo>
                <a:lnTo>
                  <a:pt x="253" y="203"/>
                </a:lnTo>
                <a:lnTo>
                  <a:pt x="251" y="211"/>
                </a:lnTo>
                <a:lnTo>
                  <a:pt x="251" y="221"/>
                </a:lnTo>
                <a:lnTo>
                  <a:pt x="241" y="219"/>
                </a:lnTo>
                <a:lnTo>
                  <a:pt x="229" y="217"/>
                </a:lnTo>
                <a:lnTo>
                  <a:pt x="217" y="213"/>
                </a:lnTo>
                <a:lnTo>
                  <a:pt x="203" y="211"/>
                </a:lnTo>
                <a:lnTo>
                  <a:pt x="192" y="209"/>
                </a:lnTo>
                <a:lnTo>
                  <a:pt x="184" y="199"/>
                </a:lnTo>
                <a:lnTo>
                  <a:pt x="178" y="191"/>
                </a:lnTo>
                <a:lnTo>
                  <a:pt x="168" y="191"/>
                </a:lnTo>
                <a:lnTo>
                  <a:pt x="166" y="195"/>
                </a:lnTo>
                <a:lnTo>
                  <a:pt x="158" y="199"/>
                </a:lnTo>
                <a:lnTo>
                  <a:pt x="154" y="201"/>
                </a:lnTo>
                <a:lnTo>
                  <a:pt x="144" y="195"/>
                </a:lnTo>
                <a:lnTo>
                  <a:pt x="134" y="193"/>
                </a:lnTo>
                <a:lnTo>
                  <a:pt x="124" y="189"/>
                </a:lnTo>
                <a:lnTo>
                  <a:pt x="122" y="183"/>
                </a:lnTo>
                <a:lnTo>
                  <a:pt x="110" y="179"/>
                </a:lnTo>
                <a:lnTo>
                  <a:pt x="104" y="167"/>
                </a:lnTo>
                <a:lnTo>
                  <a:pt x="100" y="163"/>
                </a:lnTo>
                <a:lnTo>
                  <a:pt x="98" y="161"/>
                </a:lnTo>
                <a:lnTo>
                  <a:pt x="92" y="151"/>
                </a:lnTo>
                <a:lnTo>
                  <a:pt x="88" y="145"/>
                </a:lnTo>
                <a:lnTo>
                  <a:pt x="82" y="151"/>
                </a:lnTo>
                <a:lnTo>
                  <a:pt x="76" y="145"/>
                </a:lnTo>
                <a:lnTo>
                  <a:pt x="74" y="143"/>
                </a:lnTo>
                <a:lnTo>
                  <a:pt x="76" y="141"/>
                </a:lnTo>
                <a:lnTo>
                  <a:pt x="74" y="141"/>
                </a:lnTo>
                <a:lnTo>
                  <a:pt x="72" y="147"/>
                </a:lnTo>
                <a:lnTo>
                  <a:pt x="66" y="151"/>
                </a:lnTo>
                <a:lnTo>
                  <a:pt x="62" y="141"/>
                </a:lnTo>
                <a:lnTo>
                  <a:pt x="62" y="135"/>
                </a:lnTo>
                <a:lnTo>
                  <a:pt x="60" y="133"/>
                </a:lnTo>
                <a:lnTo>
                  <a:pt x="58" y="127"/>
                </a:lnTo>
                <a:lnTo>
                  <a:pt x="58" y="121"/>
                </a:lnTo>
                <a:lnTo>
                  <a:pt x="52" y="113"/>
                </a:lnTo>
                <a:lnTo>
                  <a:pt x="46" y="107"/>
                </a:lnTo>
                <a:lnTo>
                  <a:pt x="36" y="103"/>
                </a:lnTo>
                <a:lnTo>
                  <a:pt x="34" y="95"/>
                </a:lnTo>
                <a:lnTo>
                  <a:pt x="26" y="89"/>
                </a:lnTo>
                <a:lnTo>
                  <a:pt x="24" y="81"/>
                </a:lnTo>
                <a:lnTo>
                  <a:pt x="28" y="79"/>
                </a:lnTo>
                <a:lnTo>
                  <a:pt x="28" y="73"/>
                </a:lnTo>
                <a:lnTo>
                  <a:pt x="32" y="71"/>
                </a:lnTo>
                <a:lnTo>
                  <a:pt x="32" y="65"/>
                </a:lnTo>
                <a:lnTo>
                  <a:pt x="34" y="61"/>
                </a:lnTo>
                <a:lnTo>
                  <a:pt x="32" y="59"/>
                </a:lnTo>
                <a:lnTo>
                  <a:pt x="26" y="59"/>
                </a:lnTo>
                <a:lnTo>
                  <a:pt x="24" y="57"/>
                </a:lnTo>
                <a:lnTo>
                  <a:pt x="20" y="53"/>
                </a:lnTo>
                <a:lnTo>
                  <a:pt x="14" y="45"/>
                </a:lnTo>
                <a:lnTo>
                  <a:pt x="12" y="41"/>
                </a:lnTo>
                <a:lnTo>
                  <a:pt x="10" y="33"/>
                </a:lnTo>
                <a:lnTo>
                  <a:pt x="8" y="29"/>
                </a:lnTo>
                <a:lnTo>
                  <a:pt x="8" y="23"/>
                </a:lnTo>
                <a:lnTo>
                  <a:pt x="4" y="17"/>
                </a:lnTo>
                <a:lnTo>
                  <a:pt x="0" y="6"/>
                </a:lnTo>
                <a:lnTo>
                  <a:pt x="4" y="6"/>
                </a:lnTo>
                <a:lnTo>
                  <a:pt x="4" y="0"/>
                </a:lnTo>
                <a:lnTo>
                  <a:pt x="8" y="4"/>
                </a:lnTo>
                <a:lnTo>
                  <a:pt x="14" y="10"/>
                </a:lnTo>
                <a:lnTo>
                  <a:pt x="32" y="11"/>
                </a:lnTo>
                <a:lnTo>
                  <a:pt x="38" y="10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06" name="Freeform 146"/>
          <p:cNvSpPr>
            <a:spLocks/>
          </p:cNvSpPr>
          <p:nvPr/>
        </p:nvSpPr>
        <p:spPr bwMode="auto">
          <a:xfrm>
            <a:off x="4878937" y="3918116"/>
            <a:ext cx="28012" cy="102569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10" y="6"/>
              </a:cxn>
              <a:cxn ang="0">
                <a:pos x="12" y="0"/>
              </a:cxn>
              <a:cxn ang="0">
                <a:pos x="16" y="0"/>
              </a:cxn>
              <a:cxn ang="0">
                <a:pos x="16" y="6"/>
              </a:cxn>
              <a:cxn ang="0">
                <a:pos x="12" y="10"/>
              </a:cxn>
              <a:cxn ang="0">
                <a:pos x="12" y="16"/>
              </a:cxn>
              <a:cxn ang="0">
                <a:pos x="6" y="16"/>
              </a:cxn>
              <a:cxn ang="0">
                <a:pos x="10" y="20"/>
              </a:cxn>
              <a:cxn ang="0">
                <a:pos x="12" y="26"/>
              </a:cxn>
              <a:cxn ang="0">
                <a:pos x="12" y="36"/>
              </a:cxn>
              <a:cxn ang="0">
                <a:pos x="12" y="46"/>
              </a:cxn>
              <a:cxn ang="0">
                <a:pos x="10" y="56"/>
              </a:cxn>
              <a:cxn ang="0">
                <a:pos x="6" y="62"/>
              </a:cxn>
              <a:cxn ang="0">
                <a:pos x="4" y="52"/>
              </a:cxn>
              <a:cxn ang="0">
                <a:pos x="2" y="44"/>
              </a:cxn>
              <a:cxn ang="0">
                <a:pos x="0" y="34"/>
              </a:cxn>
              <a:cxn ang="0">
                <a:pos x="2" y="30"/>
              </a:cxn>
              <a:cxn ang="0">
                <a:pos x="0" y="28"/>
              </a:cxn>
              <a:cxn ang="0">
                <a:pos x="0" y="22"/>
              </a:cxn>
              <a:cxn ang="0">
                <a:pos x="2" y="16"/>
              </a:cxn>
              <a:cxn ang="0">
                <a:pos x="4" y="6"/>
              </a:cxn>
            </a:cxnLst>
            <a:rect l="0" t="0" r="r" b="b"/>
            <a:pathLst>
              <a:path w="16" h="62">
                <a:moveTo>
                  <a:pt x="4" y="6"/>
                </a:moveTo>
                <a:lnTo>
                  <a:pt x="10" y="6"/>
                </a:lnTo>
                <a:lnTo>
                  <a:pt x="12" y="0"/>
                </a:lnTo>
                <a:lnTo>
                  <a:pt x="16" y="0"/>
                </a:lnTo>
                <a:lnTo>
                  <a:pt x="16" y="6"/>
                </a:lnTo>
                <a:lnTo>
                  <a:pt x="12" y="10"/>
                </a:lnTo>
                <a:lnTo>
                  <a:pt x="12" y="16"/>
                </a:lnTo>
                <a:lnTo>
                  <a:pt x="6" y="16"/>
                </a:lnTo>
                <a:lnTo>
                  <a:pt x="10" y="20"/>
                </a:lnTo>
                <a:lnTo>
                  <a:pt x="12" y="26"/>
                </a:lnTo>
                <a:lnTo>
                  <a:pt x="12" y="36"/>
                </a:lnTo>
                <a:lnTo>
                  <a:pt x="12" y="46"/>
                </a:lnTo>
                <a:lnTo>
                  <a:pt x="10" y="56"/>
                </a:lnTo>
                <a:lnTo>
                  <a:pt x="6" y="62"/>
                </a:lnTo>
                <a:lnTo>
                  <a:pt x="4" y="52"/>
                </a:lnTo>
                <a:lnTo>
                  <a:pt x="2" y="44"/>
                </a:lnTo>
                <a:lnTo>
                  <a:pt x="0" y="34"/>
                </a:lnTo>
                <a:lnTo>
                  <a:pt x="2" y="30"/>
                </a:lnTo>
                <a:lnTo>
                  <a:pt x="0" y="28"/>
                </a:lnTo>
                <a:lnTo>
                  <a:pt x="0" y="22"/>
                </a:lnTo>
                <a:lnTo>
                  <a:pt x="2" y="16"/>
                </a:lnTo>
                <a:lnTo>
                  <a:pt x="4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07" name="Freeform 147"/>
          <p:cNvSpPr>
            <a:spLocks/>
          </p:cNvSpPr>
          <p:nvPr/>
        </p:nvSpPr>
        <p:spPr bwMode="auto">
          <a:xfrm>
            <a:off x="4878937" y="3918116"/>
            <a:ext cx="28012" cy="102569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10" y="6"/>
              </a:cxn>
              <a:cxn ang="0">
                <a:pos x="12" y="0"/>
              </a:cxn>
              <a:cxn ang="0">
                <a:pos x="16" y="0"/>
              </a:cxn>
              <a:cxn ang="0">
                <a:pos x="16" y="6"/>
              </a:cxn>
              <a:cxn ang="0">
                <a:pos x="12" y="10"/>
              </a:cxn>
              <a:cxn ang="0">
                <a:pos x="12" y="16"/>
              </a:cxn>
              <a:cxn ang="0">
                <a:pos x="6" y="16"/>
              </a:cxn>
              <a:cxn ang="0">
                <a:pos x="10" y="20"/>
              </a:cxn>
              <a:cxn ang="0">
                <a:pos x="12" y="26"/>
              </a:cxn>
              <a:cxn ang="0">
                <a:pos x="12" y="36"/>
              </a:cxn>
              <a:cxn ang="0">
                <a:pos x="12" y="46"/>
              </a:cxn>
              <a:cxn ang="0">
                <a:pos x="10" y="56"/>
              </a:cxn>
              <a:cxn ang="0">
                <a:pos x="6" y="62"/>
              </a:cxn>
              <a:cxn ang="0">
                <a:pos x="4" y="52"/>
              </a:cxn>
              <a:cxn ang="0">
                <a:pos x="2" y="44"/>
              </a:cxn>
              <a:cxn ang="0">
                <a:pos x="0" y="34"/>
              </a:cxn>
              <a:cxn ang="0">
                <a:pos x="2" y="30"/>
              </a:cxn>
              <a:cxn ang="0">
                <a:pos x="0" y="28"/>
              </a:cxn>
              <a:cxn ang="0">
                <a:pos x="0" y="22"/>
              </a:cxn>
              <a:cxn ang="0">
                <a:pos x="2" y="16"/>
              </a:cxn>
              <a:cxn ang="0">
                <a:pos x="4" y="6"/>
              </a:cxn>
            </a:cxnLst>
            <a:rect l="0" t="0" r="r" b="b"/>
            <a:pathLst>
              <a:path w="16" h="62">
                <a:moveTo>
                  <a:pt x="4" y="6"/>
                </a:moveTo>
                <a:lnTo>
                  <a:pt x="10" y="6"/>
                </a:lnTo>
                <a:lnTo>
                  <a:pt x="12" y="0"/>
                </a:lnTo>
                <a:lnTo>
                  <a:pt x="16" y="0"/>
                </a:lnTo>
                <a:lnTo>
                  <a:pt x="16" y="6"/>
                </a:lnTo>
                <a:lnTo>
                  <a:pt x="12" y="10"/>
                </a:lnTo>
                <a:lnTo>
                  <a:pt x="12" y="16"/>
                </a:lnTo>
                <a:lnTo>
                  <a:pt x="6" y="16"/>
                </a:lnTo>
                <a:lnTo>
                  <a:pt x="10" y="20"/>
                </a:lnTo>
                <a:lnTo>
                  <a:pt x="12" y="26"/>
                </a:lnTo>
                <a:lnTo>
                  <a:pt x="12" y="36"/>
                </a:lnTo>
                <a:lnTo>
                  <a:pt x="12" y="46"/>
                </a:lnTo>
                <a:lnTo>
                  <a:pt x="10" y="56"/>
                </a:lnTo>
                <a:lnTo>
                  <a:pt x="6" y="62"/>
                </a:lnTo>
                <a:lnTo>
                  <a:pt x="4" y="52"/>
                </a:lnTo>
                <a:lnTo>
                  <a:pt x="2" y="44"/>
                </a:lnTo>
                <a:lnTo>
                  <a:pt x="0" y="34"/>
                </a:lnTo>
                <a:lnTo>
                  <a:pt x="2" y="30"/>
                </a:lnTo>
                <a:lnTo>
                  <a:pt x="0" y="28"/>
                </a:lnTo>
                <a:lnTo>
                  <a:pt x="0" y="22"/>
                </a:lnTo>
                <a:lnTo>
                  <a:pt x="2" y="16"/>
                </a:lnTo>
                <a:lnTo>
                  <a:pt x="4" y="6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08" name="Freeform 154"/>
          <p:cNvSpPr>
            <a:spLocks/>
          </p:cNvSpPr>
          <p:nvPr/>
        </p:nvSpPr>
        <p:spPr bwMode="auto">
          <a:xfrm>
            <a:off x="4889442" y="3918116"/>
            <a:ext cx="94540" cy="105877"/>
          </a:xfrm>
          <a:custGeom>
            <a:avLst/>
            <a:gdLst/>
            <a:ahLst/>
            <a:cxnLst>
              <a:cxn ang="0">
                <a:pos x="6" y="10"/>
              </a:cxn>
              <a:cxn ang="0">
                <a:pos x="12" y="10"/>
              </a:cxn>
              <a:cxn ang="0">
                <a:pos x="16" y="16"/>
              </a:cxn>
              <a:cxn ang="0">
                <a:pos x="18" y="16"/>
              </a:cxn>
              <a:cxn ang="0">
                <a:pos x="22" y="16"/>
              </a:cxn>
              <a:cxn ang="0">
                <a:pos x="34" y="8"/>
              </a:cxn>
              <a:cxn ang="0">
                <a:pos x="48" y="0"/>
              </a:cxn>
              <a:cxn ang="0">
                <a:pos x="54" y="18"/>
              </a:cxn>
              <a:cxn ang="0">
                <a:pos x="44" y="22"/>
              </a:cxn>
              <a:cxn ang="0">
                <a:pos x="26" y="28"/>
              </a:cxn>
              <a:cxn ang="0">
                <a:pos x="26" y="30"/>
              </a:cxn>
              <a:cxn ang="0">
                <a:pos x="42" y="42"/>
              </a:cxn>
              <a:cxn ang="0">
                <a:pos x="36" y="44"/>
              </a:cxn>
              <a:cxn ang="0">
                <a:pos x="34" y="48"/>
              </a:cxn>
              <a:cxn ang="0">
                <a:pos x="32" y="52"/>
              </a:cxn>
              <a:cxn ang="0">
                <a:pos x="26" y="54"/>
              </a:cxn>
              <a:cxn ang="0">
                <a:pos x="18" y="64"/>
              </a:cxn>
              <a:cxn ang="0">
                <a:pos x="0" y="62"/>
              </a:cxn>
              <a:cxn ang="0">
                <a:pos x="4" y="56"/>
              </a:cxn>
              <a:cxn ang="0">
                <a:pos x="6" y="46"/>
              </a:cxn>
              <a:cxn ang="0">
                <a:pos x="6" y="36"/>
              </a:cxn>
              <a:cxn ang="0">
                <a:pos x="6" y="26"/>
              </a:cxn>
              <a:cxn ang="0">
                <a:pos x="4" y="20"/>
              </a:cxn>
              <a:cxn ang="0">
                <a:pos x="0" y="16"/>
              </a:cxn>
              <a:cxn ang="0">
                <a:pos x="6" y="16"/>
              </a:cxn>
              <a:cxn ang="0">
                <a:pos x="6" y="10"/>
              </a:cxn>
            </a:cxnLst>
            <a:rect l="0" t="0" r="r" b="b"/>
            <a:pathLst>
              <a:path w="54" h="64">
                <a:moveTo>
                  <a:pt x="6" y="10"/>
                </a:moveTo>
                <a:lnTo>
                  <a:pt x="12" y="10"/>
                </a:lnTo>
                <a:lnTo>
                  <a:pt x="16" y="16"/>
                </a:lnTo>
                <a:lnTo>
                  <a:pt x="18" y="16"/>
                </a:lnTo>
                <a:lnTo>
                  <a:pt x="22" y="16"/>
                </a:lnTo>
                <a:lnTo>
                  <a:pt x="34" y="8"/>
                </a:lnTo>
                <a:lnTo>
                  <a:pt x="48" y="0"/>
                </a:lnTo>
                <a:lnTo>
                  <a:pt x="54" y="18"/>
                </a:lnTo>
                <a:lnTo>
                  <a:pt x="44" y="22"/>
                </a:lnTo>
                <a:lnTo>
                  <a:pt x="26" y="28"/>
                </a:lnTo>
                <a:lnTo>
                  <a:pt x="26" y="30"/>
                </a:lnTo>
                <a:lnTo>
                  <a:pt x="42" y="42"/>
                </a:lnTo>
                <a:lnTo>
                  <a:pt x="36" y="44"/>
                </a:lnTo>
                <a:lnTo>
                  <a:pt x="34" y="48"/>
                </a:lnTo>
                <a:lnTo>
                  <a:pt x="32" y="52"/>
                </a:lnTo>
                <a:lnTo>
                  <a:pt x="26" y="54"/>
                </a:lnTo>
                <a:lnTo>
                  <a:pt x="18" y="64"/>
                </a:lnTo>
                <a:lnTo>
                  <a:pt x="0" y="62"/>
                </a:lnTo>
                <a:lnTo>
                  <a:pt x="4" y="56"/>
                </a:lnTo>
                <a:lnTo>
                  <a:pt x="6" y="46"/>
                </a:lnTo>
                <a:lnTo>
                  <a:pt x="6" y="36"/>
                </a:lnTo>
                <a:lnTo>
                  <a:pt x="6" y="26"/>
                </a:lnTo>
                <a:lnTo>
                  <a:pt x="4" y="20"/>
                </a:lnTo>
                <a:lnTo>
                  <a:pt x="0" y="16"/>
                </a:lnTo>
                <a:lnTo>
                  <a:pt x="6" y="16"/>
                </a:lnTo>
                <a:lnTo>
                  <a:pt x="6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09" name="Freeform 155"/>
          <p:cNvSpPr>
            <a:spLocks/>
          </p:cNvSpPr>
          <p:nvPr/>
        </p:nvSpPr>
        <p:spPr bwMode="auto">
          <a:xfrm>
            <a:off x="4889442" y="3918116"/>
            <a:ext cx="94540" cy="105877"/>
          </a:xfrm>
          <a:custGeom>
            <a:avLst/>
            <a:gdLst/>
            <a:ahLst/>
            <a:cxnLst>
              <a:cxn ang="0">
                <a:pos x="6" y="10"/>
              </a:cxn>
              <a:cxn ang="0">
                <a:pos x="12" y="10"/>
              </a:cxn>
              <a:cxn ang="0">
                <a:pos x="16" y="16"/>
              </a:cxn>
              <a:cxn ang="0">
                <a:pos x="18" y="16"/>
              </a:cxn>
              <a:cxn ang="0">
                <a:pos x="22" y="16"/>
              </a:cxn>
              <a:cxn ang="0">
                <a:pos x="34" y="8"/>
              </a:cxn>
              <a:cxn ang="0">
                <a:pos x="48" y="0"/>
              </a:cxn>
              <a:cxn ang="0">
                <a:pos x="54" y="18"/>
              </a:cxn>
              <a:cxn ang="0">
                <a:pos x="44" y="22"/>
              </a:cxn>
              <a:cxn ang="0">
                <a:pos x="26" y="28"/>
              </a:cxn>
              <a:cxn ang="0">
                <a:pos x="26" y="30"/>
              </a:cxn>
              <a:cxn ang="0">
                <a:pos x="42" y="42"/>
              </a:cxn>
              <a:cxn ang="0">
                <a:pos x="36" y="44"/>
              </a:cxn>
              <a:cxn ang="0">
                <a:pos x="34" y="48"/>
              </a:cxn>
              <a:cxn ang="0">
                <a:pos x="32" y="52"/>
              </a:cxn>
              <a:cxn ang="0">
                <a:pos x="26" y="54"/>
              </a:cxn>
              <a:cxn ang="0">
                <a:pos x="18" y="64"/>
              </a:cxn>
              <a:cxn ang="0">
                <a:pos x="0" y="62"/>
              </a:cxn>
              <a:cxn ang="0">
                <a:pos x="4" y="56"/>
              </a:cxn>
              <a:cxn ang="0">
                <a:pos x="6" y="46"/>
              </a:cxn>
              <a:cxn ang="0">
                <a:pos x="6" y="36"/>
              </a:cxn>
              <a:cxn ang="0">
                <a:pos x="6" y="26"/>
              </a:cxn>
              <a:cxn ang="0">
                <a:pos x="4" y="20"/>
              </a:cxn>
              <a:cxn ang="0">
                <a:pos x="0" y="16"/>
              </a:cxn>
              <a:cxn ang="0">
                <a:pos x="6" y="16"/>
              </a:cxn>
              <a:cxn ang="0">
                <a:pos x="6" y="10"/>
              </a:cxn>
            </a:cxnLst>
            <a:rect l="0" t="0" r="r" b="b"/>
            <a:pathLst>
              <a:path w="54" h="64">
                <a:moveTo>
                  <a:pt x="6" y="10"/>
                </a:moveTo>
                <a:lnTo>
                  <a:pt x="12" y="10"/>
                </a:lnTo>
                <a:lnTo>
                  <a:pt x="16" y="16"/>
                </a:lnTo>
                <a:lnTo>
                  <a:pt x="18" y="16"/>
                </a:lnTo>
                <a:lnTo>
                  <a:pt x="22" y="16"/>
                </a:lnTo>
                <a:lnTo>
                  <a:pt x="34" y="8"/>
                </a:lnTo>
                <a:lnTo>
                  <a:pt x="48" y="0"/>
                </a:lnTo>
                <a:lnTo>
                  <a:pt x="54" y="18"/>
                </a:lnTo>
                <a:lnTo>
                  <a:pt x="44" y="22"/>
                </a:lnTo>
                <a:lnTo>
                  <a:pt x="26" y="28"/>
                </a:lnTo>
                <a:lnTo>
                  <a:pt x="26" y="30"/>
                </a:lnTo>
                <a:lnTo>
                  <a:pt x="42" y="42"/>
                </a:lnTo>
                <a:lnTo>
                  <a:pt x="36" y="44"/>
                </a:lnTo>
                <a:lnTo>
                  <a:pt x="34" y="48"/>
                </a:lnTo>
                <a:lnTo>
                  <a:pt x="32" y="52"/>
                </a:lnTo>
                <a:lnTo>
                  <a:pt x="26" y="54"/>
                </a:lnTo>
                <a:lnTo>
                  <a:pt x="18" y="64"/>
                </a:lnTo>
                <a:lnTo>
                  <a:pt x="0" y="62"/>
                </a:lnTo>
                <a:lnTo>
                  <a:pt x="4" y="56"/>
                </a:lnTo>
                <a:lnTo>
                  <a:pt x="6" y="46"/>
                </a:lnTo>
                <a:lnTo>
                  <a:pt x="6" y="36"/>
                </a:lnTo>
                <a:lnTo>
                  <a:pt x="6" y="26"/>
                </a:lnTo>
                <a:lnTo>
                  <a:pt x="4" y="20"/>
                </a:lnTo>
                <a:lnTo>
                  <a:pt x="0" y="16"/>
                </a:lnTo>
                <a:lnTo>
                  <a:pt x="6" y="16"/>
                </a:lnTo>
                <a:lnTo>
                  <a:pt x="6" y="10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10" name="Freeform 158"/>
          <p:cNvSpPr>
            <a:spLocks/>
          </p:cNvSpPr>
          <p:nvPr/>
        </p:nvSpPr>
        <p:spPr bwMode="auto">
          <a:xfrm>
            <a:off x="5258847" y="4093476"/>
            <a:ext cx="17508" cy="39704"/>
          </a:xfrm>
          <a:custGeom>
            <a:avLst/>
            <a:gdLst/>
            <a:ahLst/>
            <a:cxnLst>
              <a:cxn ang="0">
                <a:pos x="2" y="22"/>
              </a:cxn>
              <a:cxn ang="0">
                <a:pos x="0" y="12"/>
              </a:cxn>
              <a:cxn ang="0">
                <a:pos x="2" y="6"/>
              </a:cxn>
              <a:cxn ang="0">
                <a:pos x="4" y="0"/>
              </a:cxn>
              <a:cxn ang="0">
                <a:pos x="10" y="6"/>
              </a:cxn>
              <a:cxn ang="0">
                <a:pos x="10" y="16"/>
              </a:cxn>
              <a:cxn ang="0">
                <a:pos x="10" y="24"/>
              </a:cxn>
              <a:cxn ang="0">
                <a:pos x="8" y="24"/>
              </a:cxn>
              <a:cxn ang="0">
                <a:pos x="6" y="24"/>
              </a:cxn>
              <a:cxn ang="0">
                <a:pos x="4" y="22"/>
              </a:cxn>
              <a:cxn ang="0">
                <a:pos x="2" y="22"/>
              </a:cxn>
            </a:cxnLst>
            <a:rect l="0" t="0" r="r" b="b"/>
            <a:pathLst>
              <a:path w="10" h="24">
                <a:moveTo>
                  <a:pt x="2" y="22"/>
                </a:moveTo>
                <a:lnTo>
                  <a:pt x="0" y="12"/>
                </a:lnTo>
                <a:lnTo>
                  <a:pt x="2" y="6"/>
                </a:lnTo>
                <a:lnTo>
                  <a:pt x="4" y="0"/>
                </a:lnTo>
                <a:lnTo>
                  <a:pt x="10" y="6"/>
                </a:lnTo>
                <a:lnTo>
                  <a:pt x="10" y="16"/>
                </a:lnTo>
                <a:lnTo>
                  <a:pt x="10" y="24"/>
                </a:lnTo>
                <a:lnTo>
                  <a:pt x="8" y="24"/>
                </a:lnTo>
                <a:lnTo>
                  <a:pt x="6" y="24"/>
                </a:lnTo>
                <a:lnTo>
                  <a:pt x="4" y="22"/>
                </a:lnTo>
                <a:lnTo>
                  <a:pt x="2" y="22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11" name="Freeform 163"/>
          <p:cNvSpPr>
            <a:spLocks/>
          </p:cNvSpPr>
          <p:nvPr/>
        </p:nvSpPr>
        <p:spPr bwMode="auto">
          <a:xfrm>
            <a:off x="5160806" y="3997524"/>
            <a:ext cx="31514" cy="36396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2" y="10"/>
              </a:cxn>
              <a:cxn ang="0">
                <a:pos x="4" y="0"/>
              </a:cxn>
              <a:cxn ang="0">
                <a:pos x="12" y="0"/>
              </a:cxn>
              <a:cxn ang="0">
                <a:pos x="14" y="6"/>
              </a:cxn>
              <a:cxn ang="0">
                <a:pos x="18" y="4"/>
              </a:cxn>
              <a:cxn ang="0">
                <a:pos x="18" y="8"/>
              </a:cxn>
              <a:cxn ang="0">
                <a:pos x="12" y="10"/>
              </a:cxn>
              <a:cxn ang="0">
                <a:pos x="14" y="14"/>
              </a:cxn>
              <a:cxn ang="0">
                <a:pos x="18" y="22"/>
              </a:cxn>
              <a:cxn ang="0">
                <a:pos x="12" y="22"/>
              </a:cxn>
              <a:cxn ang="0">
                <a:pos x="10" y="18"/>
              </a:cxn>
              <a:cxn ang="0">
                <a:pos x="0" y="16"/>
              </a:cxn>
            </a:cxnLst>
            <a:rect l="0" t="0" r="r" b="b"/>
            <a:pathLst>
              <a:path w="18" h="22">
                <a:moveTo>
                  <a:pt x="0" y="16"/>
                </a:moveTo>
                <a:lnTo>
                  <a:pt x="2" y="10"/>
                </a:lnTo>
                <a:lnTo>
                  <a:pt x="4" y="0"/>
                </a:lnTo>
                <a:lnTo>
                  <a:pt x="12" y="0"/>
                </a:lnTo>
                <a:lnTo>
                  <a:pt x="14" y="6"/>
                </a:lnTo>
                <a:lnTo>
                  <a:pt x="18" y="4"/>
                </a:lnTo>
                <a:lnTo>
                  <a:pt x="18" y="8"/>
                </a:lnTo>
                <a:lnTo>
                  <a:pt x="12" y="10"/>
                </a:lnTo>
                <a:lnTo>
                  <a:pt x="14" y="14"/>
                </a:lnTo>
                <a:lnTo>
                  <a:pt x="18" y="22"/>
                </a:lnTo>
                <a:lnTo>
                  <a:pt x="12" y="22"/>
                </a:lnTo>
                <a:lnTo>
                  <a:pt x="10" y="18"/>
                </a:lnTo>
                <a:lnTo>
                  <a:pt x="0" y="1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12" name="Freeform 166"/>
          <p:cNvSpPr>
            <a:spLocks/>
          </p:cNvSpPr>
          <p:nvPr/>
        </p:nvSpPr>
        <p:spPr bwMode="auto">
          <a:xfrm>
            <a:off x="4885940" y="3888338"/>
            <a:ext cx="35015" cy="39704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20" y="0"/>
              </a:cxn>
              <a:cxn ang="0">
                <a:pos x="20" y="2"/>
              </a:cxn>
              <a:cxn ang="0">
                <a:pos x="20" y="8"/>
              </a:cxn>
              <a:cxn ang="0">
                <a:pos x="14" y="14"/>
              </a:cxn>
              <a:cxn ang="0">
                <a:pos x="14" y="16"/>
              </a:cxn>
              <a:cxn ang="0">
                <a:pos x="12" y="18"/>
              </a:cxn>
              <a:cxn ang="0">
                <a:pos x="8" y="18"/>
              </a:cxn>
              <a:cxn ang="0">
                <a:pos x="6" y="24"/>
              </a:cxn>
              <a:cxn ang="0">
                <a:pos x="0" y="24"/>
              </a:cxn>
              <a:cxn ang="0">
                <a:pos x="2" y="18"/>
              </a:cxn>
              <a:cxn ang="0">
                <a:pos x="6" y="14"/>
              </a:cxn>
              <a:cxn ang="0">
                <a:pos x="8" y="4"/>
              </a:cxn>
              <a:cxn ang="0">
                <a:pos x="10" y="0"/>
              </a:cxn>
            </a:cxnLst>
            <a:rect l="0" t="0" r="r" b="b"/>
            <a:pathLst>
              <a:path w="20" h="24">
                <a:moveTo>
                  <a:pt x="10" y="0"/>
                </a:moveTo>
                <a:lnTo>
                  <a:pt x="20" y="0"/>
                </a:lnTo>
                <a:lnTo>
                  <a:pt x="20" y="2"/>
                </a:lnTo>
                <a:lnTo>
                  <a:pt x="20" y="8"/>
                </a:lnTo>
                <a:lnTo>
                  <a:pt x="14" y="14"/>
                </a:lnTo>
                <a:lnTo>
                  <a:pt x="14" y="16"/>
                </a:lnTo>
                <a:lnTo>
                  <a:pt x="12" y="18"/>
                </a:lnTo>
                <a:lnTo>
                  <a:pt x="8" y="18"/>
                </a:lnTo>
                <a:lnTo>
                  <a:pt x="6" y="24"/>
                </a:lnTo>
                <a:lnTo>
                  <a:pt x="0" y="24"/>
                </a:lnTo>
                <a:lnTo>
                  <a:pt x="2" y="18"/>
                </a:lnTo>
                <a:lnTo>
                  <a:pt x="6" y="14"/>
                </a:lnTo>
                <a:lnTo>
                  <a:pt x="8" y="4"/>
                </a:lnTo>
                <a:lnTo>
                  <a:pt x="10" y="0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13" name="Freeform 172"/>
          <p:cNvSpPr>
            <a:spLocks/>
          </p:cNvSpPr>
          <p:nvPr/>
        </p:nvSpPr>
        <p:spPr bwMode="auto">
          <a:xfrm>
            <a:off x="5304367" y="4119945"/>
            <a:ext cx="169821" cy="196866"/>
          </a:xfrm>
          <a:custGeom>
            <a:avLst/>
            <a:gdLst/>
            <a:ahLst/>
            <a:cxnLst>
              <a:cxn ang="0">
                <a:pos x="40" y="35"/>
              </a:cxn>
              <a:cxn ang="0">
                <a:pos x="38" y="25"/>
              </a:cxn>
              <a:cxn ang="0">
                <a:pos x="40" y="21"/>
              </a:cxn>
              <a:cxn ang="0">
                <a:pos x="42" y="17"/>
              </a:cxn>
              <a:cxn ang="0">
                <a:pos x="42" y="13"/>
              </a:cxn>
              <a:cxn ang="0">
                <a:pos x="48" y="17"/>
              </a:cxn>
              <a:cxn ang="0">
                <a:pos x="50" y="13"/>
              </a:cxn>
              <a:cxn ang="0">
                <a:pos x="48" y="11"/>
              </a:cxn>
              <a:cxn ang="0">
                <a:pos x="46" y="11"/>
              </a:cxn>
              <a:cxn ang="0">
                <a:pos x="42" y="0"/>
              </a:cxn>
              <a:cxn ang="0">
                <a:pos x="46" y="0"/>
              </a:cxn>
              <a:cxn ang="0">
                <a:pos x="48" y="0"/>
              </a:cxn>
              <a:cxn ang="0">
                <a:pos x="56" y="11"/>
              </a:cxn>
              <a:cxn ang="0">
                <a:pos x="73" y="19"/>
              </a:cxn>
              <a:cxn ang="0">
                <a:pos x="83" y="21"/>
              </a:cxn>
              <a:cxn ang="0">
                <a:pos x="91" y="33"/>
              </a:cxn>
              <a:cxn ang="0">
                <a:pos x="97" y="35"/>
              </a:cxn>
              <a:cxn ang="0">
                <a:pos x="91" y="49"/>
              </a:cxn>
              <a:cxn ang="0">
                <a:pos x="83" y="67"/>
              </a:cxn>
              <a:cxn ang="0">
                <a:pos x="77" y="67"/>
              </a:cxn>
              <a:cxn ang="0">
                <a:pos x="77" y="63"/>
              </a:cxn>
              <a:cxn ang="0">
                <a:pos x="73" y="69"/>
              </a:cxn>
              <a:cxn ang="0">
                <a:pos x="71" y="79"/>
              </a:cxn>
              <a:cxn ang="0">
                <a:pos x="73" y="85"/>
              </a:cxn>
              <a:cxn ang="0">
                <a:pos x="64" y="87"/>
              </a:cxn>
              <a:cxn ang="0">
                <a:pos x="56" y="93"/>
              </a:cxn>
              <a:cxn ang="0">
                <a:pos x="56" y="99"/>
              </a:cxn>
              <a:cxn ang="0">
                <a:pos x="54" y="103"/>
              </a:cxn>
              <a:cxn ang="0">
                <a:pos x="42" y="103"/>
              </a:cxn>
              <a:cxn ang="0">
                <a:pos x="40" y="109"/>
              </a:cxn>
              <a:cxn ang="0">
                <a:pos x="40" y="115"/>
              </a:cxn>
              <a:cxn ang="0">
                <a:pos x="36" y="115"/>
              </a:cxn>
              <a:cxn ang="0">
                <a:pos x="24" y="117"/>
              </a:cxn>
              <a:cxn ang="0">
                <a:pos x="14" y="119"/>
              </a:cxn>
              <a:cxn ang="0">
                <a:pos x="0" y="85"/>
              </a:cxn>
              <a:cxn ang="0">
                <a:pos x="38" y="71"/>
              </a:cxn>
              <a:cxn ang="0">
                <a:pos x="46" y="43"/>
              </a:cxn>
              <a:cxn ang="0">
                <a:pos x="40" y="35"/>
              </a:cxn>
            </a:cxnLst>
            <a:rect l="0" t="0" r="r" b="b"/>
            <a:pathLst>
              <a:path w="97" h="119">
                <a:moveTo>
                  <a:pt x="40" y="35"/>
                </a:moveTo>
                <a:lnTo>
                  <a:pt x="38" y="25"/>
                </a:lnTo>
                <a:lnTo>
                  <a:pt x="40" y="21"/>
                </a:lnTo>
                <a:lnTo>
                  <a:pt x="42" y="17"/>
                </a:lnTo>
                <a:lnTo>
                  <a:pt x="42" y="13"/>
                </a:lnTo>
                <a:lnTo>
                  <a:pt x="48" y="17"/>
                </a:lnTo>
                <a:lnTo>
                  <a:pt x="50" y="13"/>
                </a:lnTo>
                <a:lnTo>
                  <a:pt x="48" y="11"/>
                </a:lnTo>
                <a:lnTo>
                  <a:pt x="46" y="11"/>
                </a:lnTo>
                <a:lnTo>
                  <a:pt x="42" y="0"/>
                </a:lnTo>
                <a:lnTo>
                  <a:pt x="46" y="0"/>
                </a:lnTo>
                <a:lnTo>
                  <a:pt x="48" y="0"/>
                </a:lnTo>
                <a:lnTo>
                  <a:pt x="56" y="11"/>
                </a:lnTo>
                <a:lnTo>
                  <a:pt x="73" y="19"/>
                </a:lnTo>
                <a:lnTo>
                  <a:pt x="83" y="21"/>
                </a:lnTo>
                <a:lnTo>
                  <a:pt x="91" y="33"/>
                </a:lnTo>
                <a:lnTo>
                  <a:pt x="97" y="35"/>
                </a:lnTo>
                <a:lnTo>
                  <a:pt x="91" y="49"/>
                </a:lnTo>
                <a:lnTo>
                  <a:pt x="83" y="67"/>
                </a:lnTo>
                <a:lnTo>
                  <a:pt x="77" y="67"/>
                </a:lnTo>
                <a:lnTo>
                  <a:pt x="77" y="63"/>
                </a:lnTo>
                <a:lnTo>
                  <a:pt x="73" y="69"/>
                </a:lnTo>
                <a:lnTo>
                  <a:pt x="71" y="79"/>
                </a:lnTo>
                <a:lnTo>
                  <a:pt x="73" y="85"/>
                </a:lnTo>
                <a:lnTo>
                  <a:pt x="64" y="87"/>
                </a:lnTo>
                <a:lnTo>
                  <a:pt x="56" y="93"/>
                </a:lnTo>
                <a:lnTo>
                  <a:pt x="56" y="99"/>
                </a:lnTo>
                <a:lnTo>
                  <a:pt x="54" y="103"/>
                </a:lnTo>
                <a:lnTo>
                  <a:pt x="42" y="103"/>
                </a:lnTo>
                <a:lnTo>
                  <a:pt x="40" y="109"/>
                </a:lnTo>
                <a:lnTo>
                  <a:pt x="40" y="115"/>
                </a:lnTo>
                <a:lnTo>
                  <a:pt x="36" y="115"/>
                </a:lnTo>
                <a:lnTo>
                  <a:pt x="24" y="117"/>
                </a:lnTo>
                <a:lnTo>
                  <a:pt x="14" y="119"/>
                </a:lnTo>
                <a:lnTo>
                  <a:pt x="0" y="85"/>
                </a:lnTo>
                <a:lnTo>
                  <a:pt x="38" y="71"/>
                </a:lnTo>
                <a:lnTo>
                  <a:pt x="46" y="43"/>
                </a:lnTo>
                <a:lnTo>
                  <a:pt x="40" y="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14" name="Freeform 173"/>
          <p:cNvSpPr>
            <a:spLocks/>
          </p:cNvSpPr>
          <p:nvPr/>
        </p:nvSpPr>
        <p:spPr bwMode="auto">
          <a:xfrm>
            <a:off x="5304367" y="4119945"/>
            <a:ext cx="169821" cy="196866"/>
          </a:xfrm>
          <a:custGeom>
            <a:avLst/>
            <a:gdLst/>
            <a:ahLst/>
            <a:cxnLst>
              <a:cxn ang="0">
                <a:pos x="40" y="35"/>
              </a:cxn>
              <a:cxn ang="0">
                <a:pos x="38" y="25"/>
              </a:cxn>
              <a:cxn ang="0">
                <a:pos x="40" y="21"/>
              </a:cxn>
              <a:cxn ang="0">
                <a:pos x="42" y="17"/>
              </a:cxn>
              <a:cxn ang="0">
                <a:pos x="42" y="13"/>
              </a:cxn>
              <a:cxn ang="0">
                <a:pos x="48" y="17"/>
              </a:cxn>
              <a:cxn ang="0">
                <a:pos x="50" y="13"/>
              </a:cxn>
              <a:cxn ang="0">
                <a:pos x="48" y="11"/>
              </a:cxn>
              <a:cxn ang="0">
                <a:pos x="46" y="11"/>
              </a:cxn>
              <a:cxn ang="0">
                <a:pos x="42" y="0"/>
              </a:cxn>
              <a:cxn ang="0">
                <a:pos x="46" y="0"/>
              </a:cxn>
              <a:cxn ang="0">
                <a:pos x="48" y="0"/>
              </a:cxn>
              <a:cxn ang="0">
                <a:pos x="56" y="11"/>
              </a:cxn>
              <a:cxn ang="0">
                <a:pos x="73" y="19"/>
              </a:cxn>
              <a:cxn ang="0">
                <a:pos x="83" y="21"/>
              </a:cxn>
              <a:cxn ang="0">
                <a:pos x="91" y="33"/>
              </a:cxn>
              <a:cxn ang="0">
                <a:pos x="97" y="35"/>
              </a:cxn>
              <a:cxn ang="0">
                <a:pos x="91" y="49"/>
              </a:cxn>
              <a:cxn ang="0">
                <a:pos x="83" y="67"/>
              </a:cxn>
              <a:cxn ang="0">
                <a:pos x="77" y="67"/>
              </a:cxn>
              <a:cxn ang="0">
                <a:pos x="77" y="63"/>
              </a:cxn>
              <a:cxn ang="0">
                <a:pos x="73" y="69"/>
              </a:cxn>
              <a:cxn ang="0">
                <a:pos x="71" y="79"/>
              </a:cxn>
              <a:cxn ang="0">
                <a:pos x="73" y="85"/>
              </a:cxn>
              <a:cxn ang="0">
                <a:pos x="64" y="87"/>
              </a:cxn>
              <a:cxn ang="0">
                <a:pos x="56" y="93"/>
              </a:cxn>
              <a:cxn ang="0">
                <a:pos x="56" y="99"/>
              </a:cxn>
              <a:cxn ang="0">
                <a:pos x="54" y="103"/>
              </a:cxn>
              <a:cxn ang="0">
                <a:pos x="42" y="103"/>
              </a:cxn>
              <a:cxn ang="0">
                <a:pos x="40" y="109"/>
              </a:cxn>
              <a:cxn ang="0">
                <a:pos x="40" y="115"/>
              </a:cxn>
              <a:cxn ang="0">
                <a:pos x="36" y="115"/>
              </a:cxn>
              <a:cxn ang="0">
                <a:pos x="24" y="117"/>
              </a:cxn>
              <a:cxn ang="0">
                <a:pos x="14" y="119"/>
              </a:cxn>
              <a:cxn ang="0">
                <a:pos x="0" y="85"/>
              </a:cxn>
              <a:cxn ang="0">
                <a:pos x="38" y="71"/>
              </a:cxn>
              <a:cxn ang="0">
                <a:pos x="46" y="43"/>
              </a:cxn>
              <a:cxn ang="0">
                <a:pos x="40" y="35"/>
              </a:cxn>
            </a:cxnLst>
            <a:rect l="0" t="0" r="r" b="b"/>
            <a:pathLst>
              <a:path w="97" h="119">
                <a:moveTo>
                  <a:pt x="40" y="35"/>
                </a:moveTo>
                <a:lnTo>
                  <a:pt x="38" y="25"/>
                </a:lnTo>
                <a:lnTo>
                  <a:pt x="40" y="21"/>
                </a:lnTo>
                <a:lnTo>
                  <a:pt x="42" y="17"/>
                </a:lnTo>
                <a:lnTo>
                  <a:pt x="42" y="13"/>
                </a:lnTo>
                <a:lnTo>
                  <a:pt x="48" y="17"/>
                </a:lnTo>
                <a:lnTo>
                  <a:pt x="50" y="13"/>
                </a:lnTo>
                <a:lnTo>
                  <a:pt x="48" y="11"/>
                </a:lnTo>
                <a:lnTo>
                  <a:pt x="46" y="11"/>
                </a:lnTo>
                <a:lnTo>
                  <a:pt x="42" y="0"/>
                </a:lnTo>
                <a:lnTo>
                  <a:pt x="46" y="0"/>
                </a:lnTo>
                <a:lnTo>
                  <a:pt x="48" y="0"/>
                </a:lnTo>
                <a:lnTo>
                  <a:pt x="56" y="11"/>
                </a:lnTo>
                <a:lnTo>
                  <a:pt x="73" y="19"/>
                </a:lnTo>
                <a:lnTo>
                  <a:pt x="83" y="21"/>
                </a:lnTo>
                <a:lnTo>
                  <a:pt x="91" y="33"/>
                </a:lnTo>
                <a:lnTo>
                  <a:pt x="97" y="35"/>
                </a:lnTo>
                <a:lnTo>
                  <a:pt x="91" y="49"/>
                </a:lnTo>
                <a:lnTo>
                  <a:pt x="83" y="67"/>
                </a:lnTo>
                <a:lnTo>
                  <a:pt x="77" y="67"/>
                </a:lnTo>
                <a:lnTo>
                  <a:pt x="77" y="63"/>
                </a:lnTo>
                <a:lnTo>
                  <a:pt x="73" y="69"/>
                </a:lnTo>
                <a:lnTo>
                  <a:pt x="71" y="79"/>
                </a:lnTo>
                <a:lnTo>
                  <a:pt x="73" y="85"/>
                </a:lnTo>
                <a:lnTo>
                  <a:pt x="64" y="87"/>
                </a:lnTo>
                <a:lnTo>
                  <a:pt x="56" y="93"/>
                </a:lnTo>
                <a:lnTo>
                  <a:pt x="56" y="99"/>
                </a:lnTo>
                <a:lnTo>
                  <a:pt x="54" y="103"/>
                </a:lnTo>
                <a:lnTo>
                  <a:pt x="42" y="103"/>
                </a:lnTo>
                <a:lnTo>
                  <a:pt x="40" y="109"/>
                </a:lnTo>
                <a:lnTo>
                  <a:pt x="40" y="115"/>
                </a:lnTo>
                <a:lnTo>
                  <a:pt x="36" y="115"/>
                </a:lnTo>
                <a:lnTo>
                  <a:pt x="24" y="117"/>
                </a:lnTo>
                <a:lnTo>
                  <a:pt x="14" y="119"/>
                </a:lnTo>
                <a:lnTo>
                  <a:pt x="0" y="85"/>
                </a:lnTo>
                <a:lnTo>
                  <a:pt x="38" y="71"/>
                </a:lnTo>
                <a:lnTo>
                  <a:pt x="46" y="43"/>
                </a:lnTo>
                <a:lnTo>
                  <a:pt x="40" y="35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15" name="Freeform 188"/>
          <p:cNvSpPr>
            <a:spLocks/>
          </p:cNvSpPr>
          <p:nvPr/>
        </p:nvSpPr>
        <p:spPr bwMode="auto">
          <a:xfrm>
            <a:off x="4882439" y="3947895"/>
            <a:ext cx="502461" cy="385460"/>
          </a:xfrm>
          <a:custGeom>
            <a:avLst/>
            <a:gdLst/>
            <a:ahLst/>
            <a:cxnLst>
              <a:cxn ang="0">
                <a:pos x="22" y="46"/>
              </a:cxn>
              <a:cxn ang="0">
                <a:pos x="36" y="34"/>
              </a:cxn>
              <a:cxn ang="0">
                <a:pos x="40" y="26"/>
              </a:cxn>
              <a:cxn ang="0">
                <a:pos x="30" y="12"/>
              </a:cxn>
              <a:cxn ang="0">
                <a:pos x="48" y="4"/>
              </a:cxn>
              <a:cxn ang="0">
                <a:pos x="72" y="4"/>
              </a:cxn>
              <a:cxn ang="0">
                <a:pos x="110" y="22"/>
              </a:cxn>
              <a:cxn ang="0">
                <a:pos x="119" y="26"/>
              </a:cxn>
              <a:cxn ang="0">
                <a:pos x="135" y="46"/>
              </a:cxn>
              <a:cxn ang="0">
                <a:pos x="169" y="48"/>
              </a:cxn>
              <a:cxn ang="0">
                <a:pos x="177" y="52"/>
              </a:cxn>
              <a:cxn ang="0">
                <a:pos x="187" y="62"/>
              </a:cxn>
              <a:cxn ang="0">
                <a:pos x="193" y="70"/>
              </a:cxn>
              <a:cxn ang="0">
                <a:pos x="203" y="78"/>
              </a:cxn>
              <a:cxn ang="0">
                <a:pos x="205" y="88"/>
              </a:cxn>
              <a:cxn ang="0">
                <a:pos x="205" y="92"/>
              </a:cxn>
              <a:cxn ang="0">
                <a:pos x="211" y="104"/>
              </a:cxn>
              <a:cxn ang="0">
                <a:pos x="219" y="110"/>
              </a:cxn>
              <a:cxn ang="0">
                <a:pos x="223" y="117"/>
              </a:cxn>
              <a:cxn ang="0">
                <a:pos x="235" y="129"/>
              </a:cxn>
              <a:cxn ang="0">
                <a:pos x="277" y="141"/>
              </a:cxn>
              <a:cxn ang="0">
                <a:pos x="287" y="147"/>
              </a:cxn>
              <a:cxn ang="0">
                <a:pos x="241" y="189"/>
              </a:cxn>
              <a:cxn ang="0">
                <a:pos x="173" y="231"/>
              </a:cxn>
              <a:cxn ang="0">
                <a:pos x="167" y="223"/>
              </a:cxn>
              <a:cxn ang="0">
                <a:pos x="133" y="213"/>
              </a:cxn>
              <a:cxn ang="0">
                <a:pos x="123" y="213"/>
              </a:cxn>
              <a:cxn ang="0">
                <a:pos x="115" y="225"/>
              </a:cxn>
              <a:cxn ang="0">
                <a:pos x="100" y="203"/>
              </a:cxn>
              <a:cxn ang="0">
                <a:pos x="82" y="173"/>
              </a:cxn>
              <a:cxn ang="0">
                <a:pos x="64" y="159"/>
              </a:cxn>
              <a:cxn ang="0">
                <a:pos x="64" y="141"/>
              </a:cxn>
              <a:cxn ang="0">
                <a:pos x="40" y="115"/>
              </a:cxn>
              <a:cxn ang="0">
                <a:pos x="38" y="104"/>
              </a:cxn>
              <a:cxn ang="0">
                <a:pos x="16" y="74"/>
              </a:cxn>
              <a:cxn ang="0">
                <a:pos x="8" y="60"/>
              </a:cxn>
              <a:cxn ang="0">
                <a:pos x="4" y="50"/>
              </a:cxn>
            </a:cxnLst>
            <a:rect l="0" t="0" r="r" b="b"/>
            <a:pathLst>
              <a:path w="287" h="233">
                <a:moveTo>
                  <a:pt x="4" y="44"/>
                </a:moveTo>
                <a:lnTo>
                  <a:pt x="22" y="46"/>
                </a:lnTo>
                <a:lnTo>
                  <a:pt x="30" y="36"/>
                </a:lnTo>
                <a:lnTo>
                  <a:pt x="36" y="34"/>
                </a:lnTo>
                <a:lnTo>
                  <a:pt x="38" y="30"/>
                </a:lnTo>
                <a:lnTo>
                  <a:pt x="40" y="26"/>
                </a:lnTo>
                <a:lnTo>
                  <a:pt x="46" y="24"/>
                </a:lnTo>
                <a:lnTo>
                  <a:pt x="30" y="12"/>
                </a:lnTo>
                <a:lnTo>
                  <a:pt x="30" y="10"/>
                </a:lnTo>
                <a:lnTo>
                  <a:pt x="48" y="4"/>
                </a:lnTo>
                <a:lnTo>
                  <a:pt x="58" y="0"/>
                </a:lnTo>
                <a:lnTo>
                  <a:pt x="72" y="4"/>
                </a:lnTo>
                <a:lnTo>
                  <a:pt x="100" y="16"/>
                </a:lnTo>
                <a:lnTo>
                  <a:pt x="110" y="22"/>
                </a:lnTo>
                <a:lnTo>
                  <a:pt x="111" y="26"/>
                </a:lnTo>
                <a:lnTo>
                  <a:pt x="119" y="26"/>
                </a:lnTo>
                <a:lnTo>
                  <a:pt x="119" y="38"/>
                </a:lnTo>
                <a:lnTo>
                  <a:pt x="135" y="46"/>
                </a:lnTo>
                <a:lnTo>
                  <a:pt x="159" y="46"/>
                </a:lnTo>
                <a:lnTo>
                  <a:pt x="169" y="48"/>
                </a:lnTo>
                <a:lnTo>
                  <a:pt x="171" y="52"/>
                </a:lnTo>
                <a:lnTo>
                  <a:pt x="177" y="52"/>
                </a:lnTo>
                <a:lnTo>
                  <a:pt x="183" y="60"/>
                </a:lnTo>
                <a:lnTo>
                  <a:pt x="187" y="62"/>
                </a:lnTo>
                <a:lnTo>
                  <a:pt x="187" y="66"/>
                </a:lnTo>
                <a:lnTo>
                  <a:pt x="193" y="70"/>
                </a:lnTo>
                <a:lnTo>
                  <a:pt x="195" y="74"/>
                </a:lnTo>
                <a:lnTo>
                  <a:pt x="203" y="78"/>
                </a:lnTo>
                <a:lnTo>
                  <a:pt x="205" y="86"/>
                </a:lnTo>
                <a:lnTo>
                  <a:pt x="205" y="88"/>
                </a:lnTo>
                <a:lnTo>
                  <a:pt x="203" y="88"/>
                </a:lnTo>
                <a:lnTo>
                  <a:pt x="205" y="92"/>
                </a:lnTo>
                <a:lnTo>
                  <a:pt x="207" y="96"/>
                </a:lnTo>
                <a:lnTo>
                  <a:pt x="211" y="104"/>
                </a:lnTo>
                <a:lnTo>
                  <a:pt x="217" y="110"/>
                </a:lnTo>
                <a:lnTo>
                  <a:pt x="219" y="110"/>
                </a:lnTo>
                <a:lnTo>
                  <a:pt x="221" y="112"/>
                </a:lnTo>
                <a:lnTo>
                  <a:pt x="223" y="117"/>
                </a:lnTo>
                <a:lnTo>
                  <a:pt x="231" y="123"/>
                </a:lnTo>
                <a:lnTo>
                  <a:pt x="235" y="129"/>
                </a:lnTo>
                <a:lnTo>
                  <a:pt x="239" y="135"/>
                </a:lnTo>
                <a:lnTo>
                  <a:pt x="277" y="141"/>
                </a:lnTo>
                <a:lnTo>
                  <a:pt x="281" y="139"/>
                </a:lnTo>
                <a:lnTo>
                  <a:pt x="287" y="147"/>
                </a:lnTo>
                <a:lnTo>
                  <a:pt x="279" y="175"/>
                </a:lnTo>
                <a:lnTo>
                  <a:pt x="241" y="189"/>
                </a:lnTo>
                <a:lnTo>
                  <a:pt x="197" y="199"/>
                </a:lnTo>
                <a:lnTo>
                  <a:pt x="173" y="231"/>
                </a:lnTo>
                <a:lnTo>
                  <a:pt x="169" y="233"/>
                </a:lnTo>
                <a:lnTo>
                  <a:pt x="167" y="223"/>
                </a:lnTo>
                <a:lnTo>
                  <a:pt x="143" y="211"/>
                </a:lnTo>
                <a:lnTo>
                  <a:pt x="133" y="213"/>
                </a:lnTo>
                <a:lnTo>
                  <a:pt x="125" y="211"/>
                </a:lnTo>
                <a:lnTo>
                  <a:pt x="123" y="213"/>
                </a:lnTo>
                <a:lnTo>
                  <a:pt x="123" y="223"/>
                </a:lnTo>
                <a:lnTo>
                  <a:pt x="115" y="225"/>
                </a:lnTo>
                <a:lnTo>
                  <a:pt x="110" y="213"/>
                </a:lnTo>
                <a:lnTo>
                  <a:pt x="100" y="203"/>
                </a:lnTo>
                <a:lnTo>
                  <a:pt x="90" y="185"/>
                </a:lnTo>
                <a:lnTo>
                  <a:pt x="82" y="173"/>
                </a:lnTo>
                <a:lnTo>
                  <a:pt x="74" y="171"/>
                </a:lnTo>
                <a:lnTo>
                  <a:pt x="64" y="159"/>
                </a:lnTo>
                <a:lnTo>
                  <a:pt x="64" y="147"/>
                </a:lnTo>
                <a:lnTo>
                  <a:pt x="64" y="141"/>
                </a:lnTo>
                <a:lnTo>
                  <a:pt x="52" y="121"/>
                </a:lnTo>
                <a:lnTo>
                  <a:pt x="40" y="115"/>
                </a:lnTo>
                <a:lnTo>
                  <a:pt x="38" y="110"/>
                </a:lnTo>
                <a:lnTo>
                  <a:pt x="38" y="104"/>
                </a:lnTo>
                <a:lnTo>
                  <a:pt x="28" y="92"/>
                </a:lnTo>
                <a:lnTo>
                  <a:pt x="16" y="74"/>
                </a:lnTo>
                <a:lnTo>
                  <a:pt x="10" y="64"/>
                </a:lnTo>
                <a:lnTo>
                  <a:pt x="8" y="60"/>
                </a:lnTo>
                <a:lnTo>
                  <a:pt x="0" y="60"/>
                </a:lnTo>
                <a:lnTo>
                  <a:pt x="4" y="50"/>
                </a:lnTo>
                <a:lnTo>
                  <a:pt x="4" y="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16" name="Freeform 189"/>
          <p:cNvSpPr>
            <a:spLocks/>
          </p:cNvSpPr>
          <p:nvPr/>
        </p:nvSpPr>
        <p:spPr bwMode="auto">
          <a:xfrm>
            <a:off x="4882439" y="3947895"/>
            <a:ext cx="502461" cy="385460"/>
          </a:xfrm>
          <a:custGeom>
            <a:avLst/>
            <a:gdLst/>
            <a:ahLst/>
            <a:cxnLst>
              <a:cxn ang="0">
                <a:pos x="22" y="46"/>
              </a:cxn>
              <a:cxn ang="0">
                <a:pos x="36" y="34"/>
              </a:cxn>
              <a:cxn ang="0">
                <a:pos x="40" y="26"/>
              </a:cxn>
              <a:cxn ang="0">
                <a:pos x="30" y="12"/>
              </a:cxn>
              <a:cxn ang="0">
                <a:pos x="48" y="4"/>
              </a:cxn>
              <a:cxn ang="0">
                <a:pos x="72" y="4"/>
              </a:cxn>
              <a:cxn ang="0">
                <a:pos x="110" y="22"/>
              </a:cxn>
              <a:cxn ang="0">
                <a:pos x="119" y="26"/>
              </a:cxn>
              <a:cxn ang="0">
                <a:pos x="135" y="46"/>
              </a:cxn>
              <a:cxn ang="0">
                <a:pos x="169" y="48"/>
              </a:cxn>
              <a:cxn ang="0">
                <a:pos x="177" y="52"/>
              </a:cxn>
              <a:cxn ang="0">
                <a:pos x="187" y="62"/>
              </a:cxn>
              <a:cxn ang="0">
                <a:pos x="193" y="70"/>
              </a:cxn>
              <a:cxn ang="0">
                <a:pos x="203" y="78"/>
              </a:cxn>
              <a:cxn ang="0">
                <a:pos x="205" y="88"/>
              </a:cxn>
              <a:cxn ang="0">
                <a:pos x="205" y="92"/>
              </a:cxn>
              <a:cxn ang="0">
                <a:pos x="211" y="104"/>
              </a:cxn>
              <a:cxn ang="0">
                <a:pos x="219" y="110"/>
              </a:cxn>
              <a:cxn ang="0">
                <a:pos x="223" y="117"/>
              </a:cxn>
              <a:cxn ang="0">
                <a:pos x="235" y="129"/>
              </a:cxn>
              <a:cxn ang="0">
                <a:pos x="277" y="141"/>
              </a:cxn>
              <a:cxn ang="0">
                <a:pos x="287" y="147"/>
              </a:cxn>
              <a:cxn ang="0">
                <a:pos x="241" y="189"/>
              </a:cxn>
              <a:cxn ang="0">
                <a:pos x="173" y="231"/>
              </a:cxn>
              <a:cxn ang="0">
                <a:pos x="167" y="223"/>
              </a:cxn>
              <a:cxn ang="0">
                <a:pos x="133" y="213"/>
              </a:cxn>
              <a:cxn ang="0">
                <a:pos x="123" y="213"/>
              </a:cxn>
              <a:cxn ang="0">
                <a:pos x="115" y="225"/>
              </a:cxn>
              <a:cxn ang="0">
                <a:pos x="100" y="203"/>
              </a:cxn>
              <a:cxn ang="0">
                <a:pos x="82" y="173"/>
              </a:cxn>
              <a:cxn ang="0">
                <a:pos x="64" y="159"/>
              </a:cxn>
              <a:cxn ang="0">
                <a:pos x="64" y="141"/>
              </a:cxn>
              <a:cxn ang="0">
                <a:pos x="40" y="115"/>
              </a:cxn>
              <a:cxn ang="0">
                <a:pos x="38" y="104"/>
              </a:cxn>
              <a:cxn ang="0">
                <a:pos x="16" y="74"/>
              </a:cxn>
              <a:cxn ang="0">
                <a:pos x="8" y="60"/>
              </a:cxn>
              <a:cxn ang="0">
                <a:pos x="4" y="50"/>
              </a:cxn>
            </a:cxnLst>
            <a:rect l="0" t="0" r="r" b="b"/>
            <a:pathLst>
              <a:path w="287" h="233">
                <a:moveTo>
                  <a:pt x="4" y="44"/>
                </a:moveTo>
                <a:lnTo>
                  <a:pt x="22" y="46"/>
                </a:lnTo>
                <a:lnTo>
                  <a:pt x="30" y="36"/>
                </a:lnTo>
                <a:lnTo>
                  <a:pt x="36" y="34"/>
                </a:lnTo>
                <a:lnTo>
                  <a:pt x="38" y="30"/>
                </a:lnTo>
                <a:lnTo>
                  <a:pt x="40" y="26"/>
                </a:lnTo>
                <a:lnTo>
                  <a:pt x="46" y="24"/>
                </a:lnTo>
                <a:lnTo>
                  <a:pt x="30" y="12"/>
                </a:lnTo>
                <a:lnTo>
                  <a:pt x="30" y="10"/>
                </a:lnTo>
                <a:lnTo>
                  <a:pt x="48" y="4"/>
                </a:lnTo>
                <a:lnTo>
                  <a:pt x="58" y="0"/>
                </a:lnTo>
                <a:lnTo>
                  <a:pt x="72" y="4"/>
                </a:lnTo>
                <a:lnTo>
                  <a:pt x="100" y="16"/>
                </a:lnTo>
                <a:lnTo>
                  <a:pt x="110" y="22"/>
                </a:lnTo>
                <a:lnTo>
                  <a:pt x="111" y="26"/>
                </a:lnTo>
                <a:lnTo>
                  <a:pt x="119" y="26"/>
                </a:lnTo>
                <a:lnTo>
                  <a:pt x="119" y="38"/>
                </a:lnTo>
                <a:lnTo>
                  <a:pt x="135" y="46"/>
                </a:lnTo>
                <a:lnTo>
                  <a:pt x="159" y="46"/>
                </a:lnTo>
                <a:lnTo>
                  <a:pt x="169" y="48"/>
                </a:lnTo>
                <a:lnTo>
                  <a:pt x="171" y="52"/>
                </a:lnTo>
                <a:lnTo>
                  <a:pt x="177" y="52"/>
                </a:lnTo>
                <a:lnTo>
                  <a:pt x="183" y="60"/>
                </a:lnTo>
                <a:lnTo>
                  <a:pt x="187" y="62"/>
                </a:lnTo>
                <a:lnTo>
                  <a:pt x="187" y="66"/>
                </a:lnTo>
                <a:lnTo>
                  <a:pt x="193" y="70"/>
                </a:lnTo>
                <a:lnTo>
                  <a:pt x="195" y="74"/>
                </a:lnTo>
                <a:lnTo>
                  <a:pt x="203" y="78"/>
                </a:lnTo>
                <a:lnTo>
                  <a:pt x="205" y="86"/>
                </a:lnTo>
                <a:lnTo>
                  <a:pt x="205" y="88"/>
                </a:lnTo>
                <a:lnTo>
                  <a:pt x="203" y="88"/>
                </a:lnTo>
                <a:lnTo>
                  <a:pt x="205" y="92"/>
                </a:lnTo>
                <a:lnTo>
                  <a:pt x="207" y="96"/>
                </a:lnTo>
                <a:lnTo>
                  <a:pt x="211" y="104"/>
                </a:lnTo>
                <a:lnTo>
                  <a:pt x="217" y="110"/>
                </a:lnTo>
                <a:lnTo>
                  <a:pt x="219" y="110"/>
                </a:lnTo>
                <a:lnTo>
                  <a:pt x="221" y="112"/>
                </a:lnTo>
                <a:lnTo>
                  <a:pt x="223" y="117"/>
                </a:lnTo>
                <a:lnTo>
                  <a:pt x="231" y="123"/>
                </a:lnTo>
                <a:lnTo>
                  <a:pt x="235" y="129"/>
                </a:lnTo>
                <a:lnTo>
                  <a:pt x="239" y="135"/>
                </a:lnTo>
                <a:lnTo>
                  <a:pt x="277" y="141"/>
                </a:lnTo>
                <a:lnTo>
                  <a:pt x="281" y="139"/>
                </a:lnTo>
                <a:lnTo>
                  <a:pt x="287" y="147"/>
                </a:lnTo>
                <a:lnTo>
                  <a:pt x="279" y="175"/>
                </a:lnTo>
                <a:lnTo>
                  <a:pt x="241" y="189"/>
                </a:lnTo>
                <a:lnTo>
                  <a:pt x="197" y="199"/>
                </a:lnTo>
                <a:lnTo>
                  <a:pt x="173" y="231"/>
                </a:lnTo>
                <a:lnTo>
                  <a:pt x="169" y="233"/>
                </a:lnTo>
                <a:lnTo>
                  <a:pt x="167" y="223"/>
                </a:lnTo>
                <a:lnTo>
                  <a:pt x="143" y="211"/>
                </a:lnTo>
                <a:lnTo>
                  <a:pt x="133" y="213"/>
                </a:lnTo>
                <a:lnTo>
                  <a:pt x="125" y="211"/>
                </a:lnTo>
                <a:lnTo>
                  <a:pt x="123" y="213"/>
                </a:lnTo>
                <a:lnTo>
                  <a:pt x="123" y="223"/>
                </a:lnTo>
                <a:lnTo>
                  <a:pt x="115" y="225"/>
                </a:lnTo>
                <a:lnTo>
                  <a:pt x="110" y="213"/>
                </a:lnTo>
                <a:lnTo>
                  <a:pt x="100" y="203"/>
                </a:lnTo>
                <a:lnTo>
                  <a:pt x="90" y="185"/>
                </a:lnTo>
                <a:lnTo>
                  <a:pt x="82" y="173"/>
                </a:lnTo>
                <a:lnTo>
                  <a:pt x="74" y="171"/>
                </a:lnTo>
                <a:lnTo>
                  <a:pt x="64" y="159"/>
                </a:lnTo>
                <a:lnTo>
                  <a:pt x="64" y="147"/>
                </a:lnTo>
                <a:lnTo>
                  <a:pt x="64" y="141"/>
                </a:lnTo>
                <a:lnTo>
                  <a:pt x="52" y="121"/>
                </a:lnTo>
                <a:lnTo>
                  <a:pt x="40" y="115"/>
                </a:lnTo>
                <a:lnTo>
                  <a:pt x="38" y="110"/>
                </a:lnTo>
                <a:lnTo>
                  <a:pt x="38" y="104"/>
                </a:lnTo>
                <a:lnTo>
                  <a:pt x="28" y="92"/>
                </a:lnTo>
                <a:lnTo>
                  <a:pt x="16" y="74"/>
                </a:lnTo>
                <a:lnTo>
                  <a:pt x="10" y="64"/>
                </a:lnTo>
                <a:lnTo>
                  <a:pt x="8" y="60"/>
                </a:lnTo>
                <a:lnTo>
                  <a:pt x="0" y="60"/>
                </a:lnTo>
                <a:lnTo>
                  <a:pt x="4" y="50"/>
                </a:lnTo>
                <a:lnTo>
                  <a:pt x="4" y="44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17" name="Freeform 192"/>
          <p:cNvSpPr>
            <a:spLocks/>
          </p:cNvSpPr>
          <p:nvPr/>
        </p:nvSpPr>
        <p:spPr bwMode="auto">
          <a:xfrm>
            <a:off x="4899946" y="3815547"/>
            <a:ext cx="147062" cy="129038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4" y="24"/>
              </a:cxn>
              <a:cxn ang="0">
                <a:pos x="6" y="22"/>
              </a:cxn>
              <a:cxn ang="0">
                <a:pos x="12" y="20"/>
              </a:cxn>
              <a:cxn ang="0">
                <a:pos x="12" y="18"/>
              </a:cxn>
              <a:cxn ang="0">
                <a:pos x="12" y="10"/>
              </a:cxn>
              <a:cxn ang="0">
                <a:pos x="14" y="8"/>
              </a:cxn>
              <a:cxn ang="0">
                <a:pos x="16" y="10"/>
              </a:cxn>
              <a:cxn ang="0">
                <a:pos x="24" y="10"/>
              </a:cxn>
              <a:cxn ang="0">
                <a:pos x="32" y="8"/>
              </a:cxn>
              <a:cxn ang="0">
                <a:pos x="40" y="14"/>
              </a:cxn>
              <a:cxn ang="0">
                <a:pos x="52" y="10"/>
              </a:cxn>
              <a:cxn ang="0">
                <a:pos x="64" y="6"/>
              </a:cxn>
              <a:cxn ang="0">
                <a:pos x="72" y="4"/>
              </a:cxn>
              <a:cxn ang="0">
                <a:pos x="74" y="4"/>
              </a:cxn>
              <a:cxn ang="0">
                <a:pos x="78" y="0"/>
              </a:cxn>
              <a:cxn ang="0">
                <a:pos x="84" y="6"/>
              </a:cxn>
              <a:cxn ang="0">
                <a:pos x="78" y="10"/>
              </a:cxn>
              <a:cxn ang="0">
                <a:pos x="72" y="14"/>
              </a:cxn>
              <a:cxn ang="0">
                <a:pos x="72" y="20"/>
              </a:cxn>
              <a:cxn ang="0">
                <a:pos x="74" y="28"/>
              </a:cxn>
              <a:cxn ang="0">
                <a:pos x="72" y="36"/>
              </a:cxn>
              <a:cxn ang="0">
                <a:pos x="68" y="46"/>
              </a:cxn>
              <a:cxn ang="0">
                <a:pos x="60" y="54"/>
              </a:cxn>
              <a:cxn ang="0">
                <a:pos x="42" y="62"/>
              </a:cxn>
              <a:cxn ang="0">
                <a:pos x="28" y="70"/>
              </a:cxn>
              <a:cxn ang="0">
                <a:pos x="16" y="78"/>
              </a:cxn>
              <a:cxn ang="0">
                <a:pos x="12" y="78"/>
              </a:cxn>
              <a:cxn ang="0">
                <a:pos x="10" y="78"/>
              </a:cxn>
              <a:cxn ang="0">
                <a:pos x="6" y="72"/>
              </a:cxn>
              <a:cxn ang="0">
                <a:pos x="0" y="72"/>
              </a:cxn>
              <a:cxn ang="0">
                <a:pos x="4" y="68"/>
              </a:cxn>
              <a:cxn ang="0">
                <a:pos x="4" y="62"/>
              </a:cxn>
              <a:cxn ang="0">
                <a:pos x="6" y="60"/>
              </a:cxn>
              <a:cxn ang="0">
                <a:pos x="6" y="58"/>
              </a:cxn>
              <a:cxn ang="0">
                <a:pos x="12" y="52"/>
              </a:cxn>
              <a:cxn ang="0">
                <a:pos x="12" y="46"/>
              </a:cxn>
              <a:cxn ang="0">
                <a:pos x="12" y="44"/>
              </a:cxn>
              <a:cxn ang="0">
                <a:pos x="2" y="44"/>
              </a:cxn>
              <a:cxn ang="0">
                <a:pos x="0" y="40"/>
              </a:cxn>
              <a:cxn ang="0">
                <a:pos x="2" y="34"/>
              </a:cxn>
              <a:cxn ang="0">
                <a:pos x="0" y="30"/>
              </a:cxn>
              <a:cxn ang="0">
                <a:pos x="0" y="22"/>
              </a:cxn>
            </a:cxnLst>
            <a:rect l="0" t="0" r="r" b="b"/>
            <a:pathLst>
              <a:path w="84" h="78">
                <a:moveTo>
                  <a:pt x="0" y="22"/>
                </a:move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18"/>
                </a:lnTo>
                <a:lnTo>
                  <a:pt x="12" y="10"/>
                </a:lnTo>
                <a:lnTo>
                  <a:pt x="14" y="8"/>
                </a:lnTo>
                <a:lnTo>
                  <a:pt x="16" y="10"/>
                </a:lnTo>
                <a:lnTo>
                  <a:pt x="24" y="10"/>
                </a:lnTo>
                <a:lnTo>
                  <a:pt x="32" y="8"/>
                </a:lnTo>
                <a:lnTo>
                  <a:pt x="40" y="14"/>
                </a:lnTo>
                <a:lnTo>
                  <a:pt x="52" y="10"/>
                </a:lnTo>
                <a:lnTo>
                  <a:pt x="64" y="6"/>
                </a:lnTo>
                <a:lnTo>
                  <a:pt x="72" y="4"/>
                </a:lnTo>
                <a:lnTo>
                  <a:pt x="74" y="4"/>
                </a:lnTo>
                <a:lnTo>
                  <a:pt x="78" y="0"/>
                </a:lnTo>
                <a:lnTo>
                  <a:pt x="84" y="6"/>
                </a:lnTo>
                <a:lnTo>
                  <a:pt x="78" y="10"/>
                </a:lnTo>
                <a:lnTo>
                  <a:pt x="72" y="14"/>
                </a:lnTo>
                <a:lnTo>
                  <a:pt x="72" y="20"/>
                </a:lnTo>
                <a:lnTo>
                  <a:pt x="74" y="28"/>
                </a:lnTo>
                <a:lnTo>
                  <a:pt x="72" y="36"/>
                </a:lnTo>
                <a:lnTo>
                  <a:pt x="68" y="46"/>
                </a:lnTo>
                <a:lnTo>
                  <a:pt x="60" y="54"/>
                </a:lnTo>
                <a:lnTo>
                  <a:pt x="42" y="62"/>
                </a:lnTo>
                <a:lnTo>
                  <a:pt x="28" y="70"/>
                </a:lnTo>
                <a:lnTo>
                  <a:pt x="16" y="78"/>
                </a:lnTo>
                <a:lnTo>
                  <a:pt x="12" y="78"/>
                </a:lnTo>
                <a:lnTo>
                  <a:pt x="10" y="78"/>
                </a:lnTo>
                <a:lnTo>
                  <a:pt x="6" y="72"/>
                </a:lnTo>
                <a:lnTo>
                  <a:pt x="0" y="72"/>
                </a:lnTo>
                <a:lnTo>
                  <a:pt x="4" y="68"/>
                </a:lnTo>
                <a:lnTo>
                  <a:pt x="4" y="62"/>
                </a:lnTo>
                <a:lnTo>
                  <a:pt x="6" y="60"/>
                </a:lnTo>
                <a:lnTo>
                  <a:pt x="6" y="58"/>
                </a:lnTo>
                <a:lnTo>
                  <a:pt x="12" y="52"/>
                </a:lnTo>
                <a:lnTo>
                  <a:pt x="12" y="46"/>
                </a:lnTo>
                <a:lnTo>
                  <a:pt x="12" y="44"/>
                </a:lnTo>
                <a:lnTo>
                  <a:pt x="2" y="44"/>
                </a:lnTo>
                <a:lnTo>
                  <a:pt x="0" y="40"/>
                </a:lnTo>
                <a:lnTo>
                  <a:pt x="2" y="34"/>
                </a:lnTo>
                <a:lnTo>
                  <a:pt x="0" y="30"/>
                </a:lnTo>
                <a:lnTo>
                  <a:pt x="0" y="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18" name="Freeform 193"/>
          <p:cNvSpPr>
            <a:spLocks/>
          </p:cNvSpPr>
          <p:nvPr/>
        </p:nvSpPr>
        <p:spPr bwMode="auto">
          <a:xfrm>
            <a:off x="4899946" y="3815547"/>
            <a:ext cx="147062" cy="129038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4" y="24"/>
              </a:cxn>
              <a:cxn ang="0">
                <a:pos x="6" y="22"/>
              </a:cxn>
              <a:cxn ang="0">
                <a:pos x="12" y="20"/>
              </a:cxn>
              <a:cxn ang="0">
                <a:pos x="12" y="18"/>
              </a:cxn>
              <a:cxn ang="0">
                <a:pos x="12" y="10"/>
              </a:cxn>
              <a:cxn ang="0">
                <a:pos x="14" y="8"/>
              </a:cxn>
              <a:cxn ang="0">
                <a:pos x="16" y="10"/>
              </a:cxn>
              <a:cxn ang="0">
                <a:pos x="24" y="10"/>
              </a:cxn>
              <a:cxn ang="0">
                <a:pos x="32" y="8"/>
              </a:cxn>
              <a:cxn ang="0">
                <a:pos x="40" y="14"/>
              </a:cxn>
              <a:cxn ang="0">
                <a:pos x="52" y="10"/>
              </a:cxn>
              <a:cxn ang="0">
                <a:pos x="64" y="6"/>
              </a:cxn>
              <a:cxn ang="0">
                <a:pos x="72" y="4"/>
              </a:cxn>
              <a:cxn ang="0">
                <a:pos x="74" y="4"/>
              </a:cxn>
              <a:cxn ang="0">
                <a:pos x="78" y="0"/>
              </a:cxn>
              <a:cxn ang="0">
                <a:pos x="84" y="6"/>
              </a:cxn>
              <a:cxn ang="0">
                <a:pos x="78" y="10"/>
              </a:cxn>
              <a:cxn ang="0">
                <a:pos x="72" y="14"/>
              </a:cxn>
              <a:cxn ang="0">
                <a:pos x="72" y="20"/>
              </a:cxn>
              <a:cxn ang="0">
                <a:pos x="74" y="28"/>
              </a:cxn>
              <a:cxn ang="0">
                <a:pos x="72" y="36"/>
              </a:cxn>
              <a:cxn ang="0">
                <a:pos x="68" y="46"/>
              </a:cxn>
              <a:cxn ang="0">
                <a:pos x="60" y="54"/>
              </a:cxn>
              <a:cxn ang="0">
                <a:pos x="42" y="62"/>
              </a:cxn>
              <a:cxn ang="0">
                <a:pos x="28" y="70"/>
              </a:cxn>
              <a:cxn ang="0">
                <a:pos x="16" y="78"/>
              </a:cxn>
              <a:cxn ang="0">
                <a:pos x="12" y="78"/>
              </a:cxn>
              <a:cxn ang="0">
                <a:pos x="10" y="78"/>
              </a:cxn>
              <a:cxn ang="0">
                <a:pos x="6" y="72"/>
              </a:cxn>
              <a:cxn ang="0">
                <a:pos x="0" y="72"/>
              </a:cxn>
              <a:cxn ang="0">
                <a:pos x="4" y="68"/>
              </a:cxn>
              <a:cxn ang="0">
                <a:pos x="4" y="62"/>
              </a:cxn>
              <a:cxn ang="0">
                <a:pos x="6" y="60"/>
              </a:cxn>
              <a:cxn ang="0">
                <a:pos x="6" y="58"/>
              </a:cxn>
              <a:cxn ang="0">
                <a:pos x="12" y="52"/>
              </a:cxn>
              <a:cxn ang="0">
                <a:pos x="12" y="46"/>
              </a:cxn>
              <a:cxn ang="0">
                <a:pos x="12" y="44"/>
              </a:cxn>
              <a:cxn ang="0">
                <a:pos x="2" y="44"/>
              </a:cxn>
              <a:cxn ang="0">
                <a:pos x="0" y="40"/>
              </a:cxn>
              <a:cxn ang="0">
                <a:pos x="2" y="34"/>
              </a:cxn>
              <a:cxn ang="0">
                <a:pos x="0" y="30"/>
              </a:cxn>
              <a:cxn ang="0">
                <a:pos x="0" y="22"/>
              </a:cxn>
            </a:cxnLst>
            <a:rect l="0" t="0" r="r" b="b"/>
            <a:pathLst>
              <a:path w="84" h="78">
                <a:moveTo>
                  <a:pt x="0" y="22"/>
                </a:moveTo>
                <a:lnTo>
                  <a:pt x="4" y="24"/>
                </a:lnTo>
                <a:lnTo>
                  <a:pt x="6" y="22"/>
                </a:lnTo>
                <a:lnTo>
                  <a:pt x="12" y="20"/>
                </a:lnTo>
                <a:lnTo>
                  <a:pt x="12" y="18"/>
                </a:lnTo>
                <a:lnTo>
                  <a:pt x="12" y="10"/>
                </a:lnTo>
                <a:lnTo>
                  <a:pt x="14" y="8"/>
                </a:lnTo>
                <a:lnTo>
                  <a:pt x="16" y="10"/>
                </a:lnTo>
                <a:lnTo>
                  <a:pt x="24" y="10"/>
                </a:lnTo>
                <a:lnTo>
                  <a:pt x="32" y="8"/>
                </a:lnTo>
                <a:lnTo>
                  <a:pt x="40" y="14"/>
                </a:lnTo>
                <a:lnTo>
                  <a:pt x="52" y="10"/>
                </a:lnTo>
                <a:lnTo>
                  <a:pt x="64" y="6"/>
                </a:lnTo>
                <a:lnTo>
                  <a:pt x="72" y="4"/>
                </a:lnTo>
                <a:lnTo>
                  <a:pt x="74" y="4"/>
                </a:lnTo>
                <a:lnTo>
                  <a:pt x="78" y="0"/>
                </a:lnTo>
                <a:lnTo>
                  <a:pt x="84" y="6"/>
                </a:lnTo>
                <a:lnTo>
                  <a:pt x="78" y="10"/>
                </a:lnTo>
                <a:lnTo>
                  <a:pt x="72" y="14"/>
                </a:lnTo>
                <a:lnTo>
                  <a:pt x="72" y="20"/>
                </a:lnTo>
                <a:lnTo>
                  <a:pt x="74" y="28"/>
                </a:lnTo>
                <a:lnTo>
                  <a:pt x="72" y="36"/>
                </a:lnTo>
                <a:lnTo>
                  <a:pt x="68" y="46"/>
                </a:lnTo>
                <a:lnTo>
                  <a:pt x="60" y="54"/>
                </a:lnTo>
                <a:lnTo>
                  <a:pt x="42" y="62"/>
                </a:lnTo>
                <a:lnTo>
                  <a:pt x="28" y="70"/>
                </a:lnTo>
                <a:lnTo>
                  <a:pt x="16" y="78"/>
                </a:lnTo>
                <a:lnTo>
                  <a:pt x="12" y="78"/>
                </a:lnTo>
                <a:lnTo>
                  <a:pt x="10" y="78"/>
                </a:lnTo>
                <a:lnTo>
                  <a:pt x="6" y="72"/>
                </a:lnTo>
                <a:lnTo>
                  <a:pt x="0" y="72"/>
                </a:lnTo>
                <a:lnTo>
                  <a:pt x="4" y="68"/>
                </a:lnTo>
                <a:lnTo>
                  <a:pt x="4" y="62"/>
                </a:lnTo>
                <a:lnTo>
                  <a:pt x="6" y="60"/>
                </a:lnTo>
                <a:lnTo>
                  <a:pt x="6" y="58"/>
                </a:lnTo>
                <a:lnTo>
                  <a:pt x="12" y="52"/>
                </a:lnTo>
                <a:lnTo>
                  <a:pt x="12" y="46"/>
                </a:lnTo>
                <a:lnTo>
                  <a:pt x="12" y="44"/>
                </a:lnTo>
                <a:lnTo>
                  <a:pt x="2" y="44"/>
                </a:lnTo>
                <a:lnTo>
                  <a:pt x="0" y="40"/>
                </a:lnTo>
                <a:lnTo>
                  <a:pt x="2" y="34"/>
                </a:lnTo>
                <a:lnTo>
                  <a:pt x="0" y="30"/>
                </a:lnTo>
                <a:lnTo>
                  <a:pt x="0" y="22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19" name="Freeform 196"/>
          <p:cNvSpPr>
            <a:spLocks/>
          </p:cNvSpPr>
          <p:nvPr/>
        </p:nvSpPr>
        <p:spPr bwMode="auto">
          <a:xfrm>
            <a:off x="5269352" y="4093476"/>
            <a:ext cx="122552" cy="8768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2" y="24"/>
              </a:cxn>
              <a:cxn ang="0">
                <a:pos x="4" y="24"/>
              </a:cxn>
              <a:cxn ang="0">
                <a:pos x="2" y="27"/>
              </a:cxn>
              <a:cxn ang="0">
                <a:pos x="8" y="27"/>
              </a:cxn>
              <a:cxn ang="0">
                <a:pos x="10" y="29"/>
              </a:cxn>
              <a:cxn ang="0">
                <a:pos x="14" y="33"/>
              </a:cxn>
              <a:cxn ang="0">
                <a:pos x="20" y="29"/>
              </a:cxn>
              <a:cxn ang="0">
                <a:pos x="34" y="29"/>
              </a:cxn>
              <a:cxn ang="0">
                <a:pos x="44" y="27"/>
              </a:cxn>
              <a:cxn ang="0">
                <a:pos x="46" y="22"/>
              </a:cxn>
              <a:cxn ang="0">
                <a:pos x="56" y="12"/>
              </a:cxn>
              <a:cxn ang="0">
                <a:pos x="62" y="4"/>
              </a:cxn>
              <a:cxn ang="0">
                <a:pos x="66" y="0"/>
              </a:cxn>
              <a:cxn ang="0">
                <a:pos x="68" y="0"/>
              </a:cxn>
              <a:cxn ang="0">
                <a:pos x="68" y="6"/>
              </a:cxn>
              <a:cxn ang="0">
                <a:pos x="68" y="16"/>
              </a:cxn>
              <a:cxn ang="0">
                <a:pos x="66" y="16"/>
              </a:cxn>
              <a:cxn ang="0">
                <a:pos x="62" y="16"/>
              </a:cxn>
              <a:cxn ang="0">
                <a:pos x="66" y="27"/>
              </a:cxn>
              <a:cxn ang="0">
                <a:pos x="68" y="27"/>
              </a:cxn>
              <a:cxn ang="0">
                <a:pos x="70" y="29"/>
              </a:cxn>
              <a:cxn ang="0">
                <a:pos x="68" y="33"/>
              </a:cxn>
              <a:cxn ang="0">
                <a:pos x="62" y="29"/>
              </a:cxn>
              <a:cxn ang="0">
                <a:pos x="62" y="33"/>
              </a:cxn>
              <a:cxn ang="0">
                <a:pos x="60" y="37"/>
              </a:cxn>
              <a:cxn ang="0">
                <a:pos x="58" y="41"/>
              </a:cxn>
              <a:cxn ang="0">
                <a:pos x="60" y="51"/>
              </a:cxn>
              <a:cxn ang="0">
                <a:pos x="56" y="53"/>
              </a:cxn>
              <a:cxn ang="0">
                <a:pos x="18" y="47"/>
              </a:cxn>
              <a:cxn ang="0">
                <a:pos x="14" y="41"/>
              </a:cxn>
              <a:cxn ang="0">
                <a:pos x="10" y="35"/>
              </a:cxn>
              <a:cxn ang="0">
                <a:pos x="2" y="29"/>
              </a:cxn>
              <a:cxn ang="0">
                <a:pos x="0" y="24"/>
              </a:cxn>
            </a:cxnLst>
            <a:rect l="0" t="0" r="r" b="b"/>
            <a:pathLst>
              <a:path w="70" h="53">
                <a:moveTo>
                  <a:pt x="0" y="24"/>
                </a:moveTo>
                <a:lnTo>
                  <a:pt x="2" y="24"/>
                </a:lnTo>
                <a:lnTo>
                  <a:pt x="4" y="24"/>
                </a:lnTo>
                <a:lnTo>
                  <a:pt x="2" y="27"/>
                </a:lnTo>
                <a:lnTo>
                  <a:pt x="8" y="27"/>
                </a:lnTo>
                <a:lnTo>
                  <a:pt x="10" y="29"/>
                </a:lnTo>
                <a:lnTo>
                  <a:pt x="14" y="33"/>
                </a:lnTo>
                <a:lnTo>
                  <a:pt x="20" y="29"/>
                </a:lnTo>
                <a:lnTo>
                  <a:pt x="34" y="29"/>
                </a:lnTo>
                <a:lnTo>
                  <a:pt x="44" y="27"/>
                </a:lnTo>
                <a:lnTo>
                  <a:pt x="46" y="22"/>
                </a:lnTo>
                <a:lnTo>
                  <a:pt x="56" y="12"/>
                </a:lnTo>
                <a:lnTo>
                  <a:pt x="62" y="4"/>
                </a:lnTo>
                <a:lnTo>
                  <a:pt x="66" y="0"/>
                </a:lnTo>
                <a:lnTo>
                  <a:pt x="68" y="0"/>
                </a:lnTo>
                <a:lnTo>
                  <a:pt x="68" y="6"/>
                </a:lnTo>
                <a:lnTo>
                  <a:pt x="68" y="16"/>
                </a:lnTo>
                <a:lnTo>
                  <a:pt x="66" y="16"/>
                </a:lnTo>
                <a:lnTo>
                  <a:pt x="62" y="16"/>
                </a:lnTo>
                <a:lnTo>
                  <a:pt x="66" y="27"/>
                </a:lnTo>
                <a:lnTo>
                  <a:pt x="68" y="27"/>
                </a:lnTo>
                <a:lnTo>
                  <a:pt x="70" y="29"/>
                </a:lnTo>
                <a:lnTo>
                  <a:pt x="68" y="33"/>
                </a:lnTo>
                <a:lnTo>
                  <a:pt x="62" y="29"/>
                </a:lnTo>
                <a:lnTo>
                  <a:pt x="62" y="33"/>
                </a:lnTo>
                <a:lnTo>
                  <a:pt x="60" y="37"/>
                </a:lnTo>
                <a:lnTo>
                  <a:pt x="58" y="41"/>
                </a:lnTo>
                <a:lnTo>
                  <a:pt x="60" y="51"/>
                </a:lnTo>
                <a:lnTo>
                  <a:pt x="56" y="53"/>
                </a:lnTo>
                <a:lnTo>
                  <a:pt x="18" y="47"/>
                </a:lnTo>
                <a:lnTo>
                  <a:pt x="14" y="41"/>
                </a:lnTo>
                <a:lnTo>
                  <a:pt x="10" y="35"/>
                </a:lnTo>
                <a:lnTo>
                  <a:pt x="2" y="29"/>
                </a:lnTo>
                <a:lnTo>
                  <a:pt x="0" y="24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20" name="Freeform 199"/>
          <p:cNvSpPr>
            <a:spLocks/>
          </p:cNvSpPr>
          <p:nvPr/>
        </p:nvSpPr>
        <p:spPr bwMode="auto">
          <a:xfrm>
            <a:off x="1997224" y="4346588"/>
            <a:ext cx="59525" cy="2977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6"/>
              </a:cxn>
              <a:cxn ang="0">
                <a:pos x="10" y="0"/>
              </a:cxn>
              <a:cxn ang="0">
                <a:pos x="18" y="0"/>
              </a:cxn>
              <a:cxn ang="0">
                <a:pos x="28" y="6"/>
              </a:cxn>
              <a:cxn ang="0">
                <a:pos x="34" y="12"/>
              </a:cxn>
              <a:cxn ang="0">
                <a:pos x="26" y="18"/>
              </a:cxn>
              <a:cxn ang="0">
                <a:pos x="12" y="12"/>
              </a:cxn>
              <a:cxn ang="0">
                <a:pos x="0" y="8"/>
              </a:cxn>
            </a:cxnLst>
            <a:rect l="0" t="0" r="r" b="b"/>
            <a:pathLst>
              <a:path w="34" h="18">
                <a:moveTo>
                  <a:pt x="0" y="8"/>
                </a:moveTo>
                <a:lnTo>
                  <a:pt x="8" y="6"/>
                </a:lnTo>
                <a:lnTo>
                  <a:pt x="10" y="0"/>
                </a:lnTo>
                <a:lnTo>
                  <a:pt x="18" y="0"/>
                </a:lnTo>
                <a:lnTo>
                  <a:pt x="28" y="6"/>
                </a:lnTo>
                <a:lnTo>
                  <a:pt x="34" y="12"/>
                </a:lnTo>
                <a:lnTo>
                  <a:pt x="26" y="18"/>
                </a:lnTo>
                <a:lnTo>
                  <a:pt x="12" y="12"/>
                </a:lnTo>
                <a:lnTo>
                  <a:pt x="0" y="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21" name="Freeform 202"/>
          <p:cNvSpPr>
            <a:spLocks/>
          </p:cNvSpPr>
          <p:nvPr/>
        </p:nvSpPr>
        <p:spPr bwMode="auto">
          <a:xfrm>
            <a:off x="5083774" y="4296959"/>
            <a:ext cx="101543" cy="105877"/>
          </a:xfrm>
          <a:custGeom>
            <a:avLst/>
            <a:gdLst/>
            <a:ahLst/>
            <a:cxnLst>
              <a:cxn ang="0">
                <a:pos x="10" y="64"/>
              </a:cxn>
              <a:cxn ang="0">
                <a:pos x="8" y="58"/>
              </a:cxn>
              <a:cxn ang="0">
                <a:pos x="6" y="44"/>
              </a:cxn>
              <a:cxn ang="0">
                <a:pos x="0" y="30"/>
              </a:cxn>
              <a:cxn ang="0">
                <a:pos x="0" y="22"/>
              </a:cxn>
              <a:cxn ang="0">
                <a:pos x="0" y="14"/>
              </a:cxn>
              <a:cxn ang="0">
                <a:pos x="8" y="12"/>
              </a:cxn>
              <a:cxn ang="0">
                <a:pos x="8" y="2"/>
              </a:cxn>
              <a:cxn ang="0">
                <a:pos x="10" y="0"/>
              </a:cxn>
              <a:cxn ang="0">
                <a:pos x="18" y="2"/>
              </a:cxn>
              <a:cxn ang="0">
                <a:pos x="28" y="0"/>
              </a:cxn>
              <a:cxn ang="0">
                <a:pos x="52" y="12"/>
              </a:cxn>
              <a:cxn ang="0">
                <a:pos x="54" y="22"/>
              </a:cxn>
              <a:cxn ang="0">
                <a:pos x="58" y="20"/>
              </a:cxn>
              <a:cxn ang="0">
                <a:pos x="56" y="34"/>
              </a:cxn>
              <a:cxn ang="0">
                <a:pos x="46" y="40"/>
              </a:cxn>
              <a:cxn ang="0">
                <a:pos x="46" y="46"/>
              </a:cxn>
              <a:cxn ang="0">
                <a:pos x="56" y="44"/>
              </a:cxn>
              <a:cxn ang="0">
                <a:pos x="56" y="46"/>
              </a:cxn>
              <a:cxn ang="0">
                <a:pos x="48" y="50"/>
              </a:cxn>
              <a:cxn ang="0">
                <a:pos x="40" y="52"/>
              </a:cxn>
              <a:cxn ang="0">
                <a:pos x="10" y="64"/>
              </a:cxn>
            </a:cxnLst>
            <a:rect l="0" t="0" r="r" b="b"/>
            <a:pathLst>
              <a:path w="58" h="64">
                <a:moveTo>
                  <a:pt x="10" y="64"/>
                </a:moveTo>
                <a:lnTo>
                  <a:pt x="8" y="58"/>
                </a:lnTo>
                <a:lnTo>
                  <a:pt x="6" y="44"/>
                </a:lnTo>
                <a:lnTo>
                  <a:pt x="0" y="30"/>
                </a:lnTo>
                <a:lnTo>
                  <a:pt x="0" y="22"/>
                </a:lnTo>
                <a:lnTo>
                  <a:pt x="0" y="14"/>
                </a:lnTo>
                <a:lnTo>
                  <a:pt x="8" y="12"/>
                </a:lnTo>
                <a:lnTo>
                  <a:pt x="8" y="2"/>
                </a:lnTo>
                <a:lnTo>
                  <a:pt x="10" y="0"/>
                </a:lnTo>
                <a:lnTo>
                  <a:pt x="18" y="2"/>
                </a:lnTo>
                <a:lnTo>
                  <a:pt x="28" y="0"/>
                </a:lnTo>
                <a:lnTo>
                  <a:pt x="52" y="12"/>
                </a:lnTo>
                <a:lnTo>
                  <a:pt x="54" y="22"/>
                </a:lnTo>
                <a:lnTo>
                  <a:pt x="58" y="20"/>
                </a:lnTo>
                <a:lnTo>
                  <a:pt x="56" y="34"/>
                </a:lnTo>
                <a:lnTo>
                  <a:pt x="46" y="40"/>
                </a:lnTo>
                <a:lnTo>
                  <a:pt x="46" y="46"/>
                </a:lnTo>
                <a:lnTo>
                  <a:pt x="56" y="44"/>
                </a:lnTo>
                <a:lnTo>
                  <a:pt x="56" y="46"/>
                </a:lnTo>
                <a:lnTo>
                  <a:pt x="48" y="50"/>
                </a:lnTo>
                <a:lnTo>
                  <a:pt x="40" y="52"/>
                </a:lnTo>
                <a:lnTo>
                  <a:pt x="10" y="6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22" name="Freeform 203"/>
          <p:cNvSpPr>
            <a:spLocks/>
          </p:cNvSpPr>
          <p:nvPr/>
        </p:nvSpPr>
        <p:spPr bwMode="auto">
          <a:xfrm>
            <a:off x="5083774" y="4296959"/>
            <a:ext cx="101543" cy="105877"/>
          </a:xfrm>
          <a:custGeom>
            <a:avLst/>
            <a:gdLst/>
            <a:ahLst/>
            <a:cxnLst>
              <a:cxn ang="0">
                <a:pos x="10" y="64"/>
              </a:cxn>
              <a:cxn ang="0">
                <a:pos x="8" y="58"/>
              </a:cxn>
              <a:cxn ang="0">
                <a:pos x="6" y="44"/>
              </a:cxn>
              <a:cxn ang="0">
                <a:pos x="0" y="30"/>
              </a:cxn>
              <a:cxn ang="0">
                <a:pos x="0" y="22"/>
              </a:cxn>
              <a:cxn ang="0">
                <a:pos x="0" y="14"/>
              </a:cxn>
              <a:cxn ang="0">
                <a:pos x="8" y="12"/>
              </a:cxn>
              <a:cxn ang="0">
                <a:pos x="8" y="2"/>
              </a:cxn>
              <a:cxn ang="0">
                <a:pos x="10" y="0"/>
              </a:cxn>
              <a:cxn ang="0">
                <a:pos x="18" y="2"/>
              </a:cxn>
              <a:cxn ang="0">
                <a:pos x="28" y="0"/>
              </a:cxn>
              <a:cxn ang="0">
                <a:pos x="52" y="12"/>
              </a:cxn>
              <a:cxn ang="0">
                <a:pos x="54" y="22"/>
              </a:cxn>
              <a:cxn ang="0">
                <a:pos x="58" y="20"/>
              </a:cxn>
              <a:cxn ang="0">
                <a:pos x="56" y="34"/>
              </a:cxn>
              <a:cxn ang="0">
                <a:pos x="46" y="40"/>
              </a:cxn>
              <a:cxn ang="0">
                <a:pos x="46" y="46"/>
              </a:cxn>
              <a:cxn ang="0">
                <a:pos x="56" y="44"/>
              </a:cxn>
              <a:cxn ang="0">
                <a:pos x="56" y="46"/>
              </a:cxn>
              <a:cxn ang="0">
                <a:pos x="48" y="50"/>
              </a:cxn>
              <a:cxn ang="0">
                <a:pos x="40" y="52"/>
              </a:cxn>
              <a:cxn ang="0">
                <a:pos x="10" y="64"/>
              </a:cxn>
            </a:cxnLst>
            <a:rect l="0" t="0" r="r" b="b"/>
            <a:pathLst>
              <a:path w="58" h="64">
                <a:moveTo>
                  <a:pt x="10" y="64"/>
                </a:moveTo>
                <a:lnTo>
                  <a:pt x="8" y="58"/>
                </a:lnTo>
                <a:lnTo>
                  <a:pt x="6" y="44"/>
                </a:lnTo>
                <a:lnTo>
                  <a:pt x="0" y="30"/>
                </a:lnTo>
                <a:lnTo>
                  <a:pt x="0" y="22"/>
                </a:lnTo>
                <a:lnTo>
                  <a:pt x="0" y="14"/>
                </a:lnTo>
                <a:lnTo>
                  <a:pt x="8" y="12"/>
                </a:lnTo>
                <a:lnTo>
                  <a:pt x="8" y="2"/>
                </a:lnTo>
                <a:lnTo>
                  <a:pt x="10" y="0"/>
                </a:lnTo>
                <a:lnTo>
                  <a:pt x="18" y="2"/>
                </a:lnTo>
                <a:lnTo>
                  <a:pt x="28" y="0"/>
                </a:lnTo>
                <a:lnTo>
                  <a:pt x="52" y="12"/>
                </a:lnTo>
                <a:lnTo>
                  <a:pt x="54" y="22"/>
                </a:lnTo>
                <a:lnTo>
                  <a:pt x="58" y="20"/>
                </a:lnTo>
                <a:lnTo>
                  <a:pt x="56" y="34"/>
                </a:lnTo>
                <a:lnTo>
                  <a:pt x="46" y="40"/>
                </a:lnTo>
                <a:lnTo>
                  <a:pt x="46" y="46"/>
                </a:lnTo>
                <a:lnTo>
                  <a:pt x="56" y="44"/>
                </a:lnTo>
                <a:lnTo>
                  <a:pt x="56" y="46"/>
                </a:lnTo>
                <a:lnTo>
                  <a:pt x="48" y="50"/>
                </a:lnTo>
                <a:lnTo>
                  <a:pt x="40" y="52"/>
                </a:lnTo>
                <a:lnTo>
                  <a:pt x="10" y="64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23" name="Freeform 204"/>
          <p:cNvSpPr>
            <a:spLocks/>
          </p:cNvSpPr>
          <p:nvPr/>
        </p:nvSpPr>
        <p:spPr bwMode="auto">
          <a:xfrm>
            <a:off x="5101281" y="4260563"/>
            <a:ext cx="227596" cy="148890"/>
          </a:xfrm>
          <a:custGeom>
            <a:avLst/>
            <a:gdLst/>
            <a:ahLst/>
            <a:cxnLst>
              <a:cxn ang="0">
                <a:pos x="116" y="0"/>
              </a:cxn>
              <a:cxn ang="0">
                <a:pos x="130" y="34"/>
              </a:cxn>
              <a:cxn ang="0">
                <a:pos x="120" y="38"/>
              </a:cxn>
              <a:cxn ang="0">
                <a:pos x="118" y="46"/>
              </a:cxn>
              <a:cxn ang="0">
                <a:pos x="118" y="50"/>
              </a:cxn>
              <a:cxn ang="0">
                <a:pos x="86" y="60"/>
              </a:cxn>
              <a:cxn ang="0">
                <a:pos x="78" y="64"/>
              </a:cxn>
              <a:cxn ang="0">
                <a:pos x="72" y="70"/>
              </a:cxn>
              <a:cxn ang="0">
                <a:pos x="66" y="72"/>
              </a:cxn>
              <a:cxn ang="0">
                <a:pos x="60" y="72"/>
              </a:cxn>
              <a:cxn ang="0">
                <a:pos x="52" y="78"/>
              </a:cxn>
              <a:cxn ang="0">
                <a:pos x="32" y="80"/>
              </a:cxn>
              <a:cxn ang="0">
                <a:pos x="24" y="84"/>
              </a:cxn>
              <a:cxn ang="0">
                <a:pos x="24" y="88"/>
              </a:cxn>
              <a:cxn ang="0">
                <a:pos x="18" y="88"/>
              </a:cxn>
              <a:cxn ang="0">
                <a:pos x="8" y="90"/>
              </a:cxn>
              <a:cxn ang="0">
                <a:pos x="0" y="86"/>
              </a:cxn>
              <a:cxn ang="0">
                <a:pos x="30" y="74"/>
              </a:cxn>
              <a:cxn ang="0">
                <a:pos x="38" y="72"/>
              </a:cxn>
              <a:cxn ang="0">
                <a:pos x="46" y="68"/>
              </a:cxn>
              <a:cxn ang="0">
                <a:pos x="46" y="64"/>
              </a:cxn>
              <a:cxn ang="0">
                <a:pos x="36" y="68"/>
              </a:cxn>
              <a:cxn ang="0">
                <a:pos x="36" y="62"/>
              </a:cxn>
              <a:cxn ang="0">
                <a:pos x="46" y="56"/>
              </a:cxn>
              <a:cxn ang="0">
                <a:pos x="48" y="42"/>
              </a:cxn>
              <a:cxn ang="0">
                <a:pos x="72" y="10"/>
              </a:cxn>
              <a:cxn ang="0">
                <a:pos x="116" y="0"/>
              </a:cxn>
            </a:cxnLst>
            <a:rect l="0" t="0" r="r" b="b"/>
            <a:pathLst>
              <a:path w="130" h="90">
                <a:moveTo>
                  <a:pt x="116" y="0"/>
                </a:moveTo>
                <a:lnTo>
                  <a:pt x="130" y="34"/>
                </a:lnTo>
                <a:lnTo>
                  <a:pt x="120" y="38"/>
                </a:lnTo>
                <a:lnTo>
                  <a:pt x="118" y="46"/>
                </a:lnTo>
                <a:lnTo>
                  <a:pt x="118" y="50"/>
                </a:lnTo>
                <a:lnTo>
                  <a:pt x="86" y="60"/>
                </a:lnTo>
                <a:lnTo>
                  <a:pt x="78" y="64"/>
                </a:lnTo>
                <a:lnTo>
                  <a:pt x="72" y="70"/>
                </a:lnTo>
                <a:lnTo>
                  <a:pt x="66" y="72"/>
                </a:lnTo>
                <a:lnTo>
                  <a:pt x="60" y="72"/>
                </a:lnTo>
                <a:lnTo>
                  <a:pt x="52" y="78"/>
                </a:lnTo>
                <a:lnTo>
                  <a:pt x="32" y="80"/>
                </a:lnTo>
                <a:lnTo>
                  <a:pt x="24" y="84"/>
                </a:lnTo>
                <a:lnTo>
                  <a:pt x="24" y="88"/>
                </a:lnTo>
                <a:lnTo>
                  <a:pt x="18" y="88"/>
                </a:lnTo>
                <a:lnTo>
                  <a:pt x="8" y="90"/>
                </a:lnTo>
                <a:lnTo>
                  <a:pt x="0" y="86"/>
                </a:lnTo>
                <a:lnTo>
                  <a:pt x="30" y="74"/>
                </a:lnTo>
                <a:lnTo>
                  <a:pt x="38" y="72"/>
                </a:lnTo>
                <a:lnTo>
                  <a:pt x="46" y="68"/>
                </a:lnTo>
                <a:lnTo>
                  <a:pt x="46" y="64"/>
                </a:lnTo>
                <a:lnTo>
                  <a:pt x="36" y="68"/>
                </a:lnTo>
                <a:lnTo>
                  <a:pt x="36" y="62"/>
                </a:lnTo>
                <a:lnTo>
                  <a:pt x="46" y="56"/>
                </a:lnTo>
                <a:lnTo>
                  <a:pt x="48" y="42"/>
                </a:lnTo>
                <a:lnTo>
                  <a:pt x="72" y="10"/>
                </a:lnTo>
                <a:lnTo>
                  <a:pt x="11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24" name="Freeform 205"/>
          <p:cNvSpPr>
            <a:spLocks/>
          </p:cNvSpPr>
          <p:nvPr/>
        </p:nvSpPr>
        <p:spPr bwMode="auto">
          <a:xfrm>
            <a:off x="5101281" y="4260563"/>
            <a:ext cx="227596" cy="148890"/>
          </a:xfrm>
          <a:custGeom>
            <a:avLst/>
            <a:gdLst/>
            <a:ahLst/>
            <a:cxnLst>
              <a:cxn ang="0">
                <a:pos x="116" y="0"/>
              </a:cxn>
              <a:cxn ang="0">
                <a:pos x="130" y="34"/>
              </a:cxn>
              <a:cxn ang="0">
                <a:pos x="120" y="38"/>
              </a:cxn>
              <a:cxn ang="0">
                <a:pos x="118" y="46"/>
              </a:cxn>
              <a:cxn ang="0">
                <a:pos x="118" y="50"/>
              </a:cxn>
              <a:cxn ang="0">
                <a:pos x="86" y="60"/>
              </a:cxn>
              <a:cxn ang="0">
                <a:pos x="78" y="64"/>
              </a:cxn>
              <a:cxn ang="0">
                <a:pos x="72" y="70"/>
              </a:cxn>
              <a:cxn ang="0">
                <a:pos x="66" y="72"/>
              </a:cxn>
              <a:cxn ang="0">
                <a:pos x="60" y="72"/>
              </a:cxn>
              <a:cxn ang="0">
                <a:pos x="52" y="78"/>
              </a:cxn>
              <a:cxn ang="0">
                <a:pos x="32" y="80"/>
              </a:cxn>
              <a:cxn ang="0">
                <a:pos x="24" y="84"/>
              </a:cxn>
              <a:cxn ang="0">
                <a:pos x="24" y="88"/>
              </a:cxn>
              <a:cxn ang="0">
                <a:pos x="18" y="88"/>
              </a:cxn>
              <a:cxn ang="0">
                <a:pos x="8" y="90"/>
              </a:cxn>
              <a:cxn ang="0">
                <a:pos x="0" y="86"/>
              </a:cxn>
              <a:cxn ang="0">
                <a:pos x="30" y="74"/>
              </a:cxn>
              <a:cxn ang="0">
                <a:pos x="38" y="72"/>
              </a:cxn>
              <a:cxn ang="0">
                <a:pos x="46" y="68"/>
              </a:cxn>
              <a:cxn ang="0">
                <a:pos x="46" y="64"/>
              </a:cxn>
              <a:cxn ang="0">
                <a:pos x="36" y="68"/>
              </a:cxn>
              <a:cxn ang="0">
                <a:pos x="36" y="62"/>
              </a:cxn>
              <a:cxn ang="0">
                <a:pos x="46" y="56"/>
              </a:cxn>
              <a:cxn ang="0">
                <a:pos x="48" y="42"/>
              </a:cxn>
              <a:cxn ang="0">
                <a:pos x="72" y="10"/>
              </a:cxn>
              <a:cxn ang="0">
                <a:pos x="116" y="0"/>
              </a:cxn>
            </a:cxnLst>
            <a:rect l="0" t="0" r="r" b="b"/>
            <a:pathLst>
              <a:path w="130" h="90">
                <a:moveTo>
                  <a:pt x="116" y="0"/>
                </a:moveTo>
                <a:lnTo>
                  <a:pt x="130" y="34"/>
                </a:lnTo>
                <a:lnTo>
                  <a:pt x="120" y="38"/>
                </a:lnTo>
                <a:lnTo>
                  <a:pt x="118" y="46"/>
                </a:lnTo>
                <a:lnTo>
                  <a:pt x="118" y="50"/>
                </a:lnTo>
                <a:lnTo>
                  <a:pt x="86" y="60"/>
                </a:lnTo>
                <a:lnTo>
                  <a:pt x="78" y="64"/>
                </a:lnTo>
                <a:lnTo>
                  <a:pt x="72" y="70"/>
                </a:lnTo>
                <a:lnTo>
                  <a:pt x="66" y="72"/>
                </a:lnTo>
                <a:lnTo>
                  <a:pt x="60" y="72"/>
                </a:lnTo>
                <a:lnTo>
                  <a:pt x="52" y="78"/>
                </a:lnTo>
                <a:lnTo>
                  <a:pt x="32" y="80"/>
                </a:lnTo>
                <a:lnTo>
                  <a:pt x="24" y="84"/>
                </a:lnTo>
                <a:lnTo>
                  <a:pt x="24" y="88"/>
                </a:lnTo>
                <a:lnTo>
                  <a:pt x="18" y="88"/>
                </a:lnTo>
                <a:lnTo>
                  <a:pt x="8" y="90"/>
                </a:lnTo>
                <a:lnTo>
                  <a:pt x="0" y="86"/>
                </a:lnTo>
                <a:lnTo>
                  <a:pt x="30" y="74"/>
                </a:lnTo>
                <a:lnTo>
                  <a:pt x="38" y="72"/>
                </a:lnTo>
                <a:lnTo>
                  <a:pt x="46" y="68"/>
                </a:lnTo>
                <a:lnTo>
                  <a:pt x="46" y="64"/>
                </a:lnTo>
                <a:lnTo>
                  <a:pt x="36" y="68"/>
                </a:lnTo>
                <a:lnTo>
                  <a:pt x="36" y="62"/>
                </a:lnTo>
                <a:lnTo>
                  <a:pt x="46" y="56"/>
                </a:lnTo>
                <a:lnTo>
                  <a:pt x="48" y="42"/>
                </a:lnTo>
                <a:lnTo>
                  <a:pt x="72" y="10"/>
                </a:lnTo>
                <a:lnTo>
                  <a:pt x="116" y="0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25" name="Freeform 209"/>
          <p:cNvSpPr>
            <a:spLocks/>
          </p:cNvSpPr>
          <p:nvPr/>
        </p:nvSpPr>
        <p:spPr bwMode="auto">
          <a:xfrm>
            <a:off x="5094262" y="3292779"/>
            <a:ext cx="878869" cy="425164"/>
          </a:xfrm>
          <a:custGeom>
            <a:avLst/>
            <a:gdLst/>
            <a:ahLst/>
            <a:cxnLst>
              <a:cxn ang="0">
                <a:pos x="500" y="103"/>
              </a:cxn>
              <a:cxn ang="0">
                <a:pos x="488" y="107"/>
              </a:cxn>
              <a:cxn ang="0">
                <a:pos x="488" y="131"/>
              </a:cxn>
              <a:cxn ang="0">
                <a:pos x="456" y="161"/>
              </a:cxn>
              <a:cxn ang="0">
                <a:pos x="460" y="169"/>
              </a:cxn>
              <a:cxn ang="0">
                <a:pos x="432" y="175"/>
              </a:cxn>
              <a:cxn ang="0">
                <a:pos x="448" y="203"/>
              </a:cxn>
              <a:cxn ang="0">
                <a:pos x="436" y="221"/>
              </a:cxn>
              <a:cxn ang="0">
                <a:pos x="381" y="213"/>
              </a:cxn>
              <a:cxn ang="0">
                <a:pos x="365" y="205"/>
              </a:cxn>
              <a:cxn ang="0">
                <a:pos x="309" y="239"/>
              </a:cxn>
              <a:cxn ang="0">
                <a:pos x="295" y="247"/>
              </a:cxn>
              <a:cxn ang="0">
                <a:pos x="283" y="249"/>
              </a:cxn>
              <a:cxn ang="0">
                <a:pos x="261" y="239"/>
              </a:cxn>
              <a:cxn ang="0">
                <a:pos x="255" y="225"/>
              </a:cxn>
              <a:cxn ang="0">
                <a:pos x="243" y="215"/>
              </a:cxn>
              <a:cxn ang="0">
                <a:pos x="207" y="211"/>
              </a:cxn>
              <a:cxn ang="0">
                <a:pos x="178" y="199"/>
              </a:cxn>
              <a:cxn ang="0">
                <a:pos x="186" y="181"/>
              </a:cxn>
              <a:cxn ang="0">
                <a:pos x="186" y="157"/>
              </a:cxn>
              <a:cxn ang="0">
                <a:pos x="184" y="157"/>
              </a:cxn>
              <a:cxn ang="0">
                <a:pos x="138" y="169"/>
              </a:cxn>
              <a:cxn ang="0">
                <a:pos x="132" y="205"/>
              </a:cxn>
              <a:cxn ang="0">
                <a:pos x="132" y="247"/>
              </a:cxn>
              <a:cxn ang="0">
                <a:pos x="110" y="235"/>
              </a:cxn>
              <a:cxn ang="0">
                <a:pos x="90" y="241"/>
              </a:cxn>
              <a:cxn ang="0">
                <a:pos x="90" y="243"/>
              </a:cxn>
              <a:cxn ang="0">
                <a:pos x="90" y="225"/>
              </a:cxn>
              <a:cxn ang="0">
                <a:pos x="72" y="221"/>
              </a:cxn>
              <a:cxn ang="0">
                <a:pos x="56" y="195"/>
              </a:cxn>
              <a:cxn ang="0">
                <a:pos x="72" y="195"/>
              </a:cxn>
              <a:cxn ang="0">
                <a:pos x="66" y="183"/>
              </a:cxn>
              <a:cxn ang="0">
                <a:pos x="86" y="177"/>
              </a:cxn>
              <a:cxn ang="0">
                <a:pos x="74" y="157"/>
              </a:cxn>
              <a:cxn ang="0">
                <a:pos x="58" y="155"/>
              </a:cxn>
              <a:cxn ang="0">
                <a:pos x="40" y="167"/>
              </a:cxn>
              <a:cxn ang="0">
                <a:pos x="12" y="125"/>
              </a:cxn>
              <a:cxn ang="0">
                <a:pos x="16" y="77"/>
              </a:cxn>
              <a:cxn ang="0">
                <a:pos x="72" y="79"/>
              </a:cxn>
              <a:cxn ang="0">
                <a:pos x="146" y="68"/>
              </a:cxn>
              <a:cxn ang="0">
                <a:pos x="211" y="8"/>
              </a:cxn>
              <a:cxn ang="0">
                <a:pos x="285" y="0"/>
              </a:cxn>
              <a:cxn ang="0">
                <a:pos x="353" y="16"/>
              </a:cxn>
              <a:cxn ang="0">
                <a:pos x="424" y="71"/>
              </a:cxn>
              <a:cxn ang="0">
                <a:pos x="480" y="85"/>
              </a:cxn>
            </a:cxnLst>
            <a:rect l="0" t="0" r="r" b="b"/>
            <a:pathLst>
              <a:path w="502" h="257">
                <a:moveTo>
                  <a:pt x="502" y="91"/>
                </a:moveTo>
                <a:lnTo>
                  <a:pt x="500" y="103"/>
                </a:lnTo>
                <a:lnTo>
                  <a:pt x="498" y="103"/>
                </a:lnTo>
                <a:lnTo>
                  <a:pt x="488" y="107"/>
                </a:lnTo>
                <a:lnTo>
                  <a:pt x="492" y="129"/>
                </a:lnTo>
                <a:lnTo>
                  <a:pt x="488" y="131"/>
                </a:lnTo>
                <a:lnTo>
                  <a:pt x="460" y="133"/>
                </a:lnTo>
                <a:lnTo>
                  <a:pt x="456" y="161"/>
                </a:lnTo>
                <a:lnTo>
                  <a:pt x="464" y="163"/>
                </a:lnTo>
                <a:lnTo>
                  <a:pt x="460" y="169"/>
                </a:lnTo>
                <a:lnTo>
                  <a:pt x="452" y="165"/>
                </a:lnTo>
                <a:lnTo>
                  <a:pt x="432" y="175"/>
                </a:lnTo>
                <a:lnTo>
                  <a:pt x="436" y="177"/>
                </a:lnTo>
                <a:lnTo>
                  <a:pt x="448" y="203"/>
                </a:lnTo>
                <a:lnTo>
                  <a:pt x="444" y="225"/>
                </a:lnTo>
                <a:lnTo>
                  <a:pt x="436" y="221"/>
                </a:lnTo>
                <a:lnTo>
                  <a:pt x="436" y="217"/>
                </a:lnTo>
                <a:lnTo>
                  <a:pt x="381" y="213"/>
                </a:lnTo>
                <a:lnTo>
                  <a:pt x="381" y="209"/>
                </a:lnTo>
                <a:lnTo>
                  <a:pt x="365" y="205"/>
                </a:lnTo>
                <a:lnTo>
                  <a:pt x="327" y="225"/>
                </a:lnTo>
                <a:lnTo>
                  <a:pt x="309" y="239"/>
                </a:lnTo>
                <a:lnTo>
                  <a:pt x="301" y="239"/>
                </a:lnTo>
                <a:lnTo>
                  <a:pt x="295" y="247"/>
                </a:lnTo>
                <a:lnTo>
                  <a:pt x="293" y="257"/>
                </a:lnTo>
                <a:lnTo>
                  <a:pt x="283" y="249"/>
                </a:lnTo>
                <a:lnTo>
                  <a:pt x="291" y="247"/>
                </a:lnTo>
                <a:lnTo>
                  <a:pt x="261" y="239"/>
                </a:lnTo>
                <a:lnTo>
                  <a:pt x="249" y="237"/>
                </a:lnTo>
                <a:lnTo>
                  <a:pt x="255" y="225"/>
                </a:lnTo>
                <a:lnTo>
                  <a:pt x="243" y="225"/>
                </a:lnTo>
                <a:lnTo>
                  <a:pt x="243" y="215"/>
                </a:lnTo>
                <a:lnTo>
                  <a:pt x="233" y="213"/>
                </a:lnTo>
                <a:lnTo>
                  <a:pt x="207" y="211"/>
                </a:lnTo>
                <a:lnTo>
                  <a:pt x="191" y="203"/>
                </a:lnTo>
                <a:lnTo>
                  <a:pt x="178" y="199"/>
                </a:lnTo>
                <a:lnTo>
                  <a:pt x="182" y="193"/>
                </a:lnTo>
                <a:lnTo>
                  <a:pt x="186" y="181"/>
                </a:lnTo>
                <a:lnTo>
                  <a:pt x="184" y="173"/>
                </a:lnTo>
                <a:lnTo>
                  <a:pt x="186" y="157"/>
                </a:lnTo>
                <a:lnTo>
                  <a:pt x="184" y="155"/>
                </a:lnTo>
                <a:lnTo>
                  <a:pt x="184" y="157"/>
                </a:lnTo>
                <a:lnTo>
                  <a:pt x="158" y="167"/>
                </a:lnTo>
                <a:lnTo>
                  <a:pt x="138" y="169"/>
                </a:lnTo>
                <a:lnTo>
                  <a:pt x="132" y="181"/>
                </a:lnTo>
                <a:lnTo>
                  <a:pt x="132" y="205"/>
                </a:lnTo>
                <a:lnTo>
                  <a:pt x="132" y="225"/>
                </a:lnTo>
                <a:lnTo>
                  <a:pt x="132" y="247"/>
                </a:lnTo>
                <a:lnTo>
                  <a:pt x="118" y="239"/>
                </a:lnTo>
                <a:lnTo>
                  <a:pt x="110" y="235"/>
                </a:lnTo>
                <a:lnTo>
                  <a:pt x="96" y="231"/>
                </a:lnTo>
                <a:lnTo>
                  <a:pt x="90" y="241"/>
                </a:lnTo>
                <a:lnTo>
                  <a:pt x="96" y="253"/>
                </a:lnTo>
                <a:lnTo>
                  <a:pt x="90" y="243"/>
                </a:lnTo>
                <a:lnTo>
                  <a:pt x="90" y="229"/>
                </a:lnTo>
                <a:lnTo>
                  <a:pt x="90" y="225"/>
                </a:lnTo>
                <a:lnTo>
                  <a:pt x="82" y="225"/>
                </a:lnTo>
                <a:lnTo>
                  <a:pt x="72" y="221"/>
                </a:lnTo>
                <a:lnTo>
                  <a:pt x="62" y="203"/>
                </a:lnTo>
                <a:lnTo>
                  <a:pt x="56" y="195"/>
                </a:lnTo>
                <a:lnTo>
                  <a:pt x="62" y="195"/>
                </a:lnTo>
                <a:lnTo>
                  <a:pt x="72" y="195"/>
                </a:lnTo>
                <a:lnTo>
                  <a:pt x="64" y="191"/>
                </a:lnTo>
                <a:lnTo>
                  <a:pt x="66" y="183"/>
                </a:lnTo>
                <a:lnTo>
                  <a:pt x="94" y="181"/>
                </a:lnTo>
                <a:lnTo>
                  <a:pt x="86" y="177"/>
                </a:lnTo>
                <a:lnTo>
                  <a:pt x="86" y="155"/>
                </a:lnTo>
                <a:lnTo>
                  <a:pt x="74" y="157"/>
                </a:lnTo>
                <a:lnTo>
                  <a:pt x="66" y="153"/>
                </a:lnTo>
                <a:lnTo>
                  <a:pt x="58" y="155"/>
                </a:lnTo>
                <a:lnTo>
                  <a:pt x="50" y="161"/>
                </a:lnTo>
                <a:lnTo>
                  <a:pt x="40" y="167"/>
                </a:lnTo>
                <a:lnTo>
                  <a:pt x="28" y="165"/>
                </a:lnTo>
                <a:lnTo>
                  <a:pt x="12" y="125"/>
                </a:lnTo>
                <a:lnTo>
                  <a:pt x="0" y="121"/>
                </a:lnTo>
                <a:lnTo>
                  <a:pt x="16" y="77"/>
                </a:lnTo>
                <a:lnTo>
                  <a:pt x="42" y="71"/>
                </a:lnTo>
                <a:lnTo>
                  <a:pt x="72" y="79"/>
                </a:lnTo>
                <a:lnTo>
                  <a:pt x="158" y="91"/>
                </a:lnTo>
                <a:lnTo>
                  <a:pt x="146" y="68"/>
                </a:lnTo>
                <a:lnTo>
                  <a:pt x="158" y="16"/>
                </a:lnTo>
                <a:lnTo>
                  <a:pt x="211" y="8"/>
                </a:lnTo>
                <a:lnTo>
                  <a:pt x="249" y="8"/>
                </a:lnTo>
                <a:lnTo>
                  <a:pt x="285" y="0"/>
                </a:lnTo>
                <a:lnTo>
                  <a:pt x="313" y="22"/>
                </a:lnTo>
                <a:lnTo>
                  <a:pt x="353" y="16"/>
                </a:lnTo>
                <a:lnTo>
                  <a:pt x="396" y="44"/>
                </a:lnTo>
                <a:lnTo>
                  <a:pt x="424" y="71"/>
                </a:lnTo>
                <a:lnTo>
                  <a:pt x="460" y="77"/>
                </a:lnTo>
                <a:lnTo>
                  <a:pt x="480" y="85"/>
                </a:lnTo>
                <a:lnTo>
                  <a:pt x="502" y="9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26" name="Freeform 210"/>
          <p:cNvSpPr>
            <a:spLocks/>
          </p:cNvSpPr>
          <p:nvPr/>
        </p:nvSpPr>
        <p:spPr bwMode="auto">
          <a:xfrm>
            <a:off x="5096237" y="3290804"/>
            <a:ext cx="878869" cy="425164"/>
          </a:xfrm>
          <a:custGeom>
            <a:avLst/>
            <a:gdLst/>
            <a:ahLst/>
            <a:cxnLst>
              <a:cxn ang="0">
                <a:pos x="500" y="103"/>
              </a:cxn>
              <a:cxn ang="0">
                <a:pos x="488" y="107"/>
              </a:cxn>
              <a:cxn ang="0">
                <a:pos x="488" y="131"/>
              </a:cxn>
              <a:cxn ang="0">
                <a:pos x="456" y="161"/>
              </a:cxn>
              <a:cxn ang="0">
                <a:pos x="460" y="169"/>
              </a:cxn>
              <a:cxn ang="0">
                <a:pos x="432" y="175"/>
              </a:cxn>
              <a:cxn ang="0">
                <a:pos x="448" y="203"/>
              </a:cxn>
              <a:cxn ang="0">
                <a:pos x="436" y="221"/>
              </a:cxn>
              <a:cxn ang="0">
                <a:pos x="381" y="213"/>
              </a:cxn>
              <a:cxn ang="0">
                <a:pos x="365" y="205"/>
              </a:cxn>
              <a:cxn ang="0">
                <a:pos x="309" y="239"/>
              </a:cxn>
              <a:cxn ang="0">
                <a:pos x="295" y="247"/>
              </a:cxn>
              <a:cxn ang="0">
                <a:pos x="283" y="249"/>
              </a:cxn>
              <a:cxn ang="0">
                <a:pos x="261" y="239"/>
              </a:cxn>
              <a:cxn ang="0">
                <a:pos x="255" y="225"/>
              </a:cxn>
              <a:cxn ang="0">
                <a:pos x="243" y="215"/>
              </a:cxn>
              <a:cxn ang="0">
                <a:pos x="207" y="211"/>
              </a:cxn>
              <a:cxn ang="0">
                <a:pos x="178" y="199"/>
              </a:cxn>
              <a:cxn ang="0">
                <a:pos x="186" y="181"/>
              </a:cxn>
              <a:cxn ang="0">
                <a:pos x="186" y="157"/>
              </a:cxn>
              <a:cxn ang="0">
                <a:pos x="184" y="157"/>
              </a:cxn>
              <a:cxn ang="0">
                <a:pos x="138" y="169"/>
              </a:cxn>
              <a:cxn ang="0">
                <a:pos x="132" y="205"/>
              </a:cxn>
              <a:cxn ang="0">
                <a:pos x="132" y="247"/>
              </a:cxn>
              <a:cxn ang="0">
                <a:pos x="110" y="235"/>
              </a:cxn>
              <a:cxn ang="0">
                <a:pos x="90" y="241"/>
              </a:cxn>
              <a:cxn ang="0">
                <a:pos x="90" y="243"/>
              </a:cxn>
              <a:cxn ang="0">
                <a:pos x="90" y="225"/>
              </a:cxn>
              <a:cxn ang="0">
                <a:pos x="72" y="221"/>
              </a:cxn>
              <a:cxn ang="0">
                <a:pos x="56" y="195"/>
              </a:cxn>
              <a:cxn ang="0">
                <a:pos x="72" y="195"/>
              </a:cxn>
              <a:cxn ang="0">
                <a:pos x="66" y="183"/>
              </a:cxn>
              <a:cxn ang="0">
                <a:pos x="86" y="177"/>
              </a:cxn>
              <a:cxn ang="0">
                <a:pos x="74" y="157"/>
              </a:cxn>
              <a:cxn ang="0">
                <a:pos x="58" y="155"/>
              </a:cxn>
              <a:cxn ang="0">
                <a:pos x="40" y="167"/>
              </a:cxn>
              <a:cxn ang="0">
                <a:pos x="12" y="125"/>
              </a:cxn>
              <a:cxn ang="0">
                <a:pos x="16" y="77"/>
              </a:cxn>
              <a:cxn ang="0">
                <a:pos x="72" y="79"/>
              </a:cxn>
              <a:cxn ang="0">
                <a:pos x="146" y="68"/>
              </a:cxn>
              <a:cxn ang="0">
                <a:pos x="211" y="8"/>
              </a:cxn>
              <a:cxn ang="0">
                <a:pos x="285" y="0"/>
              </a:cxn>
              <a:cxn ang="0">
                <a:pos x="353" y="16"/>
              </a:cxn>
              <a:cxn ang="0">
                <a:pos x="424" y="71"/>
              </a:cxn>
              <a:cxn ang="0">
                <a:pos x="480" y="85"/>
              </a:cxn>
            </a:cxnLst>
            <a:rect l="0" t="0" r="r" b="b"/>
            <a:pathLst>
              <a:path w="502" h="257">
                <a:moveTo>
                  <a:pt x="502" y="91"/>
                </a:moveTo>
                <a:lnTo>
                  <a:pt x="500" y="103"/>
                </a:lnTo>
                <a:lnTo>
                  <a:pt x="498" y="103"/>
                </a:lnTo>
                <a:lnTo>
                  <a:pt x="488" y="107"/>
                </a:lnTo>
                <a:lnTo>
                  <a:pt x="492" y="129"/>
                </a:lnTo>
                <a:lnTo>
                  <a:pt x="488" y="131"/>
                </a:lnTo>
                <a:lnTo>
                  <a:pt x="460" y="133"/>
                </a:lnTo>
                <a:lnTo>
                  <a:pt x="456" y="161"/>
                </a:lnTo>
                <a:lnTo>
                  <a:pt x="464" y="163"/>
                </a:lnTo>
                <a:lnTo>
                  <a:pt x="460" y="169"/>
                </a:lnTo>
                <a:lnTo>
                  <a:pt x="452" y="165"/>
                </a:lnTo>
                <a:lnTo>
                  <a:pt x="432" y="175"/>
                </a:lnTo>
                <a:lnTo>
                  <a:pt x="436" y="177"/>
                </a:lnTo>
                <a:lnTo>
                  <a:pt x="448" y="203"/>
                </a:lnTo>
                <a:lnTo>
                  <a:pt x="444" y="225"/>
                </a:lnTo>
                <a:lnTo>
                  <a:pt x="436" y="221"/>
                </a:lnTo>
                <a:lnTo>
                  <a:pt x="436" y="217"/>
                </a:lnTo>
                <a:lnTo>
                  <a:pt x="381" y="213"/>
                </a:lnTo>
                <a:lnTo>
                  <a:pt x="381" y="209"/>
                </a:lnTo>
                <a:lnTo>
                  <a:pt x="365" y="205"/>
                </a:lnTo>
                <a:lnTo>
                  <a:pt x="327" y="225"/>
                </a:lnTo>
                <a:lnTo>
                  <a:pt x="309" y="239"/>
                </a:lnTo>
                <a:lnTo>
                  <a:pt x="301" y="239"/>
                </a:lnTo>
                <a:lnTo>
                  <a:pt x="295" y="247"/>
                </a:lnTo>
                <a:lnTo>
                  <a:pt x="293" y="257"/>
                </a:lnTo>
                <a:lnTo>
                  <a:pt x="283" y="249"/>
                </a:lnTo>
                <a:lnTo>
                  <a:pt x="291" y="247"/>
                </a:lnTo>
                <a:lnTo>
                  <a:pt x="261" y="239"/>
                </a:lnTo>
                <a:lnTo>
                  <a:pt x="249" y="237"/>
                </a:lnTo>
                <a:lnTo>
                  <a:pt x="255" y="225"/>
                </a:lnTo>
                <a:lnTo>
                  <a:pt x="243" y="225"/>
                </a:lnTo>
                <a:lnTo>
                  <a:pt x="243" y="215"/>
                </a:lnTo>
                <a:lnTo>
                  <a:pt x="233" y="213"/>
                </a:lnTo>
                <a:lnTo>
                  <a:pt x="207" y="211"/>
                </a:lnTo>
                <a:lnTo>
                  <a:pt x="191" y="203"/>
                </a:lnTo>
                <a:lnTo>
                  <a:pt x="178" y="199"/>
                </a:lnTo>
                <a:lnTo>
                  <a:pt x="182" y="193"/>
                </a:lnTo>
                <a:lnTo>
                  <a:pt x="186" y="181"/>
                </a:lnTo>
                <a:lnTo>
                  <a:pt x="184" y="173"/>
                </a:lnTo>
                <a:lnTo>
                  <a:pt x="186" y="157"/>
                </a:lnTo>
                <a:lnTo>
                  <a:pt x="184" y="155"/>
                </a:lnTo>
                <a:lnTo>
                  <a:pt x="184" y="157"/>
                </a:lnTo>
                <a:lnTo>
                  <a:pt x="158" y="167"/>
                </a:lnTo>
                <a:lnTo>
                  <a:pt x="138" y="169"/>
                </a:lnTo>
                <a:lnTo>
                  <a:pt x="132" y="181"/>
                </a:lnTo>
                <a:lnTo>
                  <a:pt x="132" y="205"/>
                </a:lnTo>
                <a:lnTo>
                  <a:pt x="132" y="225"/>
                </a:lnTo>
                <a:lnTo>
                  <a:pt x="132" y="247"/>
                </a:lnTo>
                <a:lnTo>
                  <a:pt x="118" y="239"/>
                </a:lnTo>
                <a:lnTo>
                  <a:pt x="110" y="235"/>
                </a:lnTo>
                <a:lnTo>
                  <a:pt x="96" y="231"/>
                </a:lnTo>
                <a:lnTo>
                  <a:pt x="90" y="241"/>
                </a:lnTo>
                <a:lnTo>
                  <a:pt x="96" y="253"/>
                </a:lnTo>
                <a:lnTo>
                  <a:pt x="90" y="243"/>
                </a:lnTo>
                <a:lnTo>
                  <a:pt x="90" y="229"/>
                </a:lnTo>
                <a:lnTo>
                  <a:pt x="90" y="225"/>
                </a:lnTo>
                <a:lnTo>
                  <a:pt x="82" y="225"/>
                </a:lnTo>
                <a:lnTo>
                  <a:pt x="72" y="221"/>
                </a:lnTo>
                <a:lnTo>
                  <a:pt x="62" y="203"/>
                </a:lnTo>
                <a:lnTo>
                  <a:pt x="56" y="195"/>
                </a:lnTo>
                <a:lnTo>
                  <a:pt x="62" y="195"/>
                </a:lnTo>
                <a:lnTo>
                  <a:pt x="72" y="195"/>
                </a:lnTo>
                <a:lnTo>
                  <a:pt x="64" y="191"/>
                </a:lnTo>
                <a:lnTo>
                  <a:pt x="66" y="183"/>
                </a:lnTo>
                <a:lnTo>
                  <a:pt x="94" y="181"/>
                </a:lnTo>
                <a:lnTo>
                  <a:pt x="86" y="177"/>
                </a:lnTo>
                <a:lnTo>
                  <a:pt x="86" y="155"/>
                </a:lnTo>
                <a:lnTo>
                  <a:pt x="74" y="157"/>
                </a:lnTo>
                <a:lnTo>
                  <a:pt x="66" y="153"/>
                </a:lnTo>
                <a:lnTo>
                  <a:pt x="58" y="155"/>
                </a:lnTo>
                <a:lnTo>
                  <a:pt x="50" y="161"/>
                </a:lnTo>
                <a:lnTo>
                  <a:pt x="40" y="167"/>
                </a:lnTo>
                <a:lnTo>
                  <a:pt x="28" y="165"/>
                </a:lnTo>
                <a:lnTo>
                  <a:pt x="12" y="125"/>
                </a:lnTo>
                <a:lnTo>
                  <a:pt x="0" y="121"/>
                </a:lnTo>
                <a:lnTo>
                  <a:pt x="16" y="77"/>
                </a:lnTo>
                <a:lnTo>
                  <a:pt x="42" y="71"/>
                </a:lnTo>
                <a:lnTo>
                  <a:pt x="72" y="79"/>
                </a:lnTo>
                <a:lnTo>
                  <a:pt x="158" y="91"/>
                </a:lnTo>
                <a:lnTo>
                  <a:pt x="146" y="68"/>
                </a:lnTo>
                <a:lnTo>
                  <a:pt x="158" y="16"/>
                </a:lnTo>
                <a:lnTo>
                  <a:pt x="211" y="8"/>
                </a:lnTo>
                <a:lnTo>
                  <a:pt x="249" y="8"/>
                </a:lnTo>
                <a:lnTo>
                  <a:pt x="285" y="0"/>
                </a:lnTo>
                <a:lnTo>
                  <a:pt x="313" y="22"/>
                </a:lnTo>
                <a:lnTo>
                  <a:pt x="353" y="16"/>
                </a:lnTo>
                <a:lnTo>
                  <a:pt x="396" y="44"/>
                </a:lnTo>
                <a:lnTo>
                  <a:pt x="424" y="71"/>
                </a:lnTo>
                <a:lnTo>
                  <a:pt x="460" y="77"/>
                </a:lnTo>
                <a:lnTo>
                  <a:pt x="480" y="85"/>
                </a:lnTo>
                <a:lnTo>
                  <a:pt x="502" y="9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27" name="Freeform 213"/>
          <p:cNvSpPr>
            <a:spLocks/>
          </p:cNvSpPr>
          <p:nvPr/>
        </p:nvSpPr>
        <p:spPr bwMode="auto">
          <a:xfrm>
            <a:off x="5325360" y="3569053"/>
            <a:ext cx="390413" cy="239878"/>
          </a:xfrm>
          <a:custGeom>
            <a:avLst/>
            <a:gdLst/>
            <a:ahLst/>
            <a:cxnLst>
              <a:cxn ang="0">
                <a:pos x="139" y="143"/>
              </a:cxn>
              <a:cxn ang="0">
                <a:pos x="139" y="131"/>
              </a:cxn>
              <a:cxn ang="0">
                <a:pos x="93" y="102"/>
              </a:cxn>
              <a:cxn ang="0">
                <a:pos x="85" y="98"/>
              </a:cxn>
              <a:cxn ang="0">
                <a:pos x="65" y="86"/>
              </a:cxn>
              <a:cxn ang="0">
                <a:pos x="61" y="72"/>
              </a:cxn>
              <a:cxn ang="0">
                <a:pos x="42" y="62"/>
              </a:cxn>
              <a:cxn ang="0">
                <a:pos x="30" y="50"/>
              </a:cxn>
              <a:cxn ang="0">
                <a:pos x="28" y="36"/>
              </a:cxn>
              <a:cxn ang="0">
                <a:pos x="18" y="52"/>
              </a:cxn>
              <a:cxn ang="0">
                <a:pos x="6" y="76"/>
              </a:cxn>
              <a:cxn ang="0">
                <a:pos x="0" y="58"/>
              </a:cxn>
              <a:cxn ang="0">
                <a:pos x="0" y="14"/>
              </a:cxn>
              <a:cxn ang="0">
                <a:pos x="26" y="0"/>
              </a:cxn>
              <a:cxn ang="0">
                <a:pos x="28" y="32"/>
              </a:cxn>
              <a:cxn ang="0">
                <a:pos x="40" y="36"/>
              </a:cxn>
              <a:cxn ang="0">
                <a:pos x="59" y="36"/>
              </a:cxn>
              <a:cxn ang="0">
                <a:pos x="101" y="46"/>
              </a:cxn>
              <a:cxn ang="0">
                <a:pos x="111" y="58"/>
              </a:cxn>
              <a:cxn ang="0">
                <a:pos x="117" y="70"/>
              </a:cxn>
              <a:cxn ang="0">
                <a:pos x="159" y="80"/>
              </a:cxn>
              <a:cxn ang="0">
                <a:pos x="161" y="90"/>
              </a:cxn>
              <a:cxn ang="0">
                <a:pos x="169" y="72"/>
              </a:cxn>
              <a:cxn ang="0">
                <a:pos x="195" y="58"/>
              </a:cxn>
              <a:cxn ang="0">
                <a:pos x="199" y="70"/>
              </a:cxn>
              <a:cxn ang="0">
                <a:pos x="223" y="80"/>
              </a:cxn>
              <a:cxn ang="0">
                <a:pos x="207" y="94"/>
              </a:cxn>
              <a:cxn ang="0">
                <a:pos x="195" y="86"/>
              </a:cxn>
              <a:cxn ang="0">
                <a:pos x="195" y="76"/>
              </a:cxn>
              <a:cxn ang="0">
                <a:pos x="177" y="100"/>
              </a:cxn>
              <a:cxn ang="0">
                <a:pos x="157" y="106"/>
              </a:cxn>
              <a:cxn ang="0">
                <a:pos x="161" y="116"/>
              </a:cxn>
              <a:cxn ang="0">
                <a:pos x="159" y="131"/>
              </a:cxn>
            </a:cxnLst>
            <a:rect l="0" t="0" r="r" b="b"/>
            <a:pathLst>
              <a:path w="223" h="145">
                <a:moveTo>
                  <a:pt x="149" y="145"/>
                </a:moveTo>
                <a:lnTo>
                  <a:pt x="139" y="143"/>
                </a:lnTo>
                <a:lnTo>
                  <a:pt x="141" y="135"/>
                </a:lnTo>
                <a:lnTo>
                  <a:pt x="139" y="131"/>
                </a:lnTo>
                <a:lnTo>
                  <a:pt x="129" y="131"/>
                </a:lnTo>
                <a:lnTo>
                  <a:pt x="93" y="102"/>
                </a:lnTo>
                <a:lnTo>
                  <a:pt x="91" y="106"/>
                </a:lnTo>
                <a:lnTo>
                  <a:pt x="85" y="98"/>
                </a:lnTo>
                <a:lnTo>
                  <a:pt x="75" y="82"/>
                </a:lnTo>
                <a:lnTo>
                  <a:pt x="65" y="86"/>
                </a:lnTo>
                <a:lnTo>
                  <a:pt x="63" y="86"/>
                </a:lnTo>
                <a:lnTo>
                  <a:pt x="61" y="72"/>
                </a:lnTo>
                <a:lnTo>
                  <a:pt x="56" y="70"/>
                </a:lnTo>
                <a:lnTo>
                  <a:pt x="42" y="62"/>
                </a:lnTo>
                <a:lnTo>
                  <a:pt x="40" y="50"/>
                </a:lnTo>
                <a:lnTo>
                  <a:pt x="30" y="50"/>
                </a:lnTo>
                <a:lnTo>
                  <a:pt x="28" y="44"/>
                </a:lnTo>
                <a:lnTo>
                  <a:pt x="28" y="36"/>
                </a:lnTo>
                <a:lnTo>
                  <a:pt x="20" y="44"/>
                </a:lnTo>
                <a:lnTo>
                  <a:pt x="18" y="52"/>
                </a:lnTo>
                <a:lnTo>
                  <a:pt x="24" y="74"/>
                </a:lnTo>
                <a:lnTo>
                  <a:pt x="6" y="76"/>
                </a:lnTo>
                <a:lnTo>
                  <a:pt x="0" y="80"/>
                </a:lnTo>
                <a:lnTo>
                  <a:pt x="0" y="58"/>
                </a:lnTo>
                <a:lnTo>
                  <a:pt x="0" y="38"/>
                </a:lnTo>
                <a:lnTo>
                  <a:pt x="0" y="14"/>
                </a:lnTo>
                <a:lnTo>
                  <a:pt x="6" y="2"/>
                </a:lnTo>
                <a:lnTo>
                  <a:pt x="26" y="0"/>
                </a:lnTo>
                <a:lnTo>
                  <a:pt x="20" y="34"/>
                </a:lnTo>
                <a:lnTo>
                  <a:pt x="28" y="32"/>
                </a:lnTo>
                <a:lnTo>
                  <a:pt x="34" y="36"/>
                </a:lnTo>
                <a:lnTo>
                  <a:pt x="40" y="36"/>
                </a:lnTo>
                <a:lnTo>
                  <a:pt x="46" y="32"/>
                </a:lnTo>
                <a:lnTo>
                  <a:pt x="59" y="36"/>
                </a:lnTo>
                <a:lnTo>
                  <a:pt x="75" y="44"/>
                </a:lnTo>
                <a:lnTo>
                  <a:pt x="101" y="46"/>
                </a:lnTo>
                <a:lnTo>
                  <a:pt x="111" y="48"/>
                </a:lnTo>
                <a:lnTo>
                  <a:pt x="111" y="58"/>
                </a:lnTo>
                <a:lnTo>
                  <a:pt x="123" y="58"/>
                </a:lnTo>
                <a:lnTo>
                  <a:pt x="117" y="70"/>
                </a:lnTo>
                <a:lnTo>
                  <a:pt x="129" y="72"/>
                </a:lnTo>
                <a:lnTo>
                  <a:pt x="159" y="80"/>
                </a:lnTo>
                <a:lnTo>
                  <a:pt x="151" y="82"/>
                </a:lnTo>
                <a:lnTo>
                  <a:pt x="161" y="90"/>
                </a:lnTo>
                <a:lnTo>
                  <a:pt x="163" y="80"/>
                </a:lnTo>
                <a:lnTo>
                  <a:pt x="169" y="72"/>
                </a:lnTo>
                <a:lnTo>
                  <a:pt x="177" y="72"/>
                </a:lnTo>
                <a:lnTo>
                  <a:pt x="195" y="58"/>
                </a:lnTo>
                <a:lnTo>
                  <a:pt x="187" y="72"/>
                </a:lnTo>
                <a:lnTo>
                  <a:pt x="199" y="70"/>
                </a:lnTo>
                <a:lnTo>
                  <a:pt x="217" y="80"/>
                </a:lnTo>
                <a:lnTo>
                  <a:pt x="223" y="80"/>
                </a:lnTo>
                <a:lnTo>
                  <a:pt x="211" y="90"/>
                </a:lnTo>
                <a:lnTo>
                  <a:pt x="207" y="94"/>
                </a:lnTo>
                <a:lnTo>
                  <a:pt x="197" y="96"/>
                </a:lnTo>
                <a:lnTo>
                  <a:pt x="195" y="86"/>
                </a:lnTo>
                <a:lnTo>
                  <a:pt x="199" y="82"/>
                </a:lnTo>
                <a:lnTo>
                  <a:pt x="195" y="76"/>
                </a:lnTo>
                <a:lnTo>
                  <a:pt x="185" y="80"/>
                </a:lnTo>
                <a:lnTo>
                  <a:pt x="177" y="100"/>
                </a:lnTo>
                <a:lnTo>
                  <a:pt x="169" y="100"/>
                </a:lnTo>
                <a:lnTo>
                  <a:pt x="157" y="106"/>
                </a:lnTo>
                <a:lnTo>
                  <a:pt x="153" y="112"/>
                </a:lnTo>
                <a:lnTo>
                  <a:pt x="161" y="116"/>
                </a:lnTo>
                <a:lnTo>
                  <a:pt x="169" y="112"/>
                </a:lnTo>
                <a:lnTo>
                  <a:pt x="159" y="131"/>
                </a:lnTo>
                <a:lnTo>
                  <a:pt x="149" y="14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28" name="Freeform 214"/>
          <p:cNvSpPr>
            <a:spLocks/>
          </p:cNvSpPr>
          <p:nvPr/>
        </p:nvSpPr>
        <p:spPr bwMode="auto">
          <a:xfrm>
            <a:off x="5325360" y="3569053"/>
            <a:ext cx="390413" cy="239878"/>
          </a:xfrm>
          <a:custGeom>
            <a:avLst/>
            <a:gdLst/>
            <a:ahLst/>
            <a:cxnLst>
              <a:cxn ang="0">
                <a:pos x="139" y="143"/>
              </a:cxn>
              <a:cxn ang="0">
                <a:pos x="139" y="131"/>
              </a:cxn>
              <a:cxn ang="0">
                <a:pos x="93" y="102"/>
              </a:cxn>
              <a:cxn ang="0">
                <a:pos x="85" y="98"/>
              </a:cxn>
              <a:cxn ang="0">
                <a:pos x="65" y="86"/>
              </a:cxn>
              <a:cxn ang="0">
                <a:pos x="61" y="72"/>
              </a:cxn>
              <a:cxn ang="0">
                <a:pos x="42" y="62"/>
              </a:cxn>
              <a:cxn ang="0">
                <a:pos x="30" y="50"/>
              </a:cxn>
              <a:cxn ang="0">
                <a:pos x="28" y="36"/>
              </a:cxn>
              <a:cxn ang="0">
                <a:pos x="18" y="52"/>
              </a:cxn>
              <a:cxn ang="0">
                <a:pos x="6" y="76"/>
              </a:cxn>
              <a:cxn ang="0">
                <a:pos x="0" y="58"/>
              </a:cxn>
              <a:cxn ang="0">
                <a:pos x="0" y="14"/>
              </a:cxn>
              <a:cxn ang="0">
                <a:pos x="26" y="0"/>
              </a:cxn>
              <a:cxn ang="0">
                <a:pos x="28" y="32"/>
              </a:cxn>
              <a:cxn ang="0">
                <a:pos x="40" y="36"/>
              </a:cxn>
              <a:cxn ang="0">
                <a:pos x="59" y="36"/>
              </a:cxn>
              <a:cxn ang="0">
                <a:pos x="101" y="46"/>
              </a:cxn>
              <a:cxn ang="0">
                <a:pos x="111" y="58"/>
              </a:cxn>
              <a:cxn ang="0">
                <a:pos x="117" y="70"/>
              </a:cxn>
              <a:cxn ang="0">
                <a:pos x="159" y="80"/>
              </a:cxn>
              <a:cxn ang="0">
                <a:pos x="161" y="90"/>
              </a:cxn>
              <a:cxn ang="0">
                <a:pos x="169" y="72"/>
              </a:cxn>
              <a:cxn ang="0">
                <a:pos x="195" y="58"/>
              </a:cxn>
              <a:cxn ang="0">
                <a:pos x="199" y="70"/>
              </a:cxn>
              <a:cxn ang="0">
                <a:pos x="223" y="80"/>
              </a:cxn>
              <a:cxn ang="0">
                <a:pos x="207" y="94"/>
              </a:cxn>
              <a:cxn ang="0">
                <a:pos x="195" y="86"/>
              </a:cxn>
              <a:cxn ang="0">
                <a:pos x="195" y="76"/>
              </a:cxn>
              <a:cxn ang="0">
                <a:pos x="177" y="100"/>
              </a:cxn>
              <a:cxn ang="0">
                <a:pos x="157" y="106"/>
              </a:cxn>
              <a:cxn ang="0">
                <a:pos x="161" y="116"/>
              </a:cxn>
              <a:cxn ang="0">
                <a:pos x="159" y="131"/>
              </a:cxn>
            </a:cxnLst>
            <a:rect l="0" t="0" r="r" b="b"/>
            <a:pathLst>
              <a:path w="223" h="145">
                <a:moveTo>
                  <a:pt x="149" y="145"/>
                </a:moveTo>
                <a:lnTo>
                  <a:pt x="139" y="143"/>
                </a:lnTo>
                <a:lnTo>
                  <a:pt x="141" y="135"/>
                </a:lnTo>
                <a:lnTo>
                  <a:pt x="139" y="131"/>
                </a:lnTo>
                <a:lnTo>
                  <a:pt x="129" y="131"/>
                </a:lnTo>
                <a:lnTo>
                  <a:pt x="93" y="102"/>
                </a:lnTo>
                <a:lnTo>
                  <a:pt x="91" y="106"/>
                </a:lnTo>
                <a:lnTo>
                  <a:pt x="85" y="98"/>
                </a:lnTo>
                <a:lnTo>
                  <a:pt x="75" y="82"/>
                </a:lnTo>
                <a:lnTo>
                  <a:pt x="65" y="86"/>
                </a:lnTo>
                <a:lnTo>
                  <a:pt x="63" y="86"/>
                </a:lnTo>
                <a:lnTo>
                  <a:pt x="61" y="72"/>
                </a:lnTo>
                <a:lnTo>
                  <a:pt x="56" y="70"/>
                </a:lnTo>
                <a:lnTo>
                  <a:pt x="42" y="62"/>
                </a:lnTo>
                <a:lnTo>
                  <a:pt x="40" y="50"/>
                </a:lnTo>
                <a:lnTo>
                  <a:pt x="30" y="50"/>
                </a:lnTo>
                <a:lnTo>
                  <a:pt x="28" y="44"/>
                </a:lnTo>
                <a:lnTo>
                  <a:pt x="28" y="36"/>
                </a:lnTo>
                <a:lnTo>
                  <a:pt x="20" y="44"/>
                </a:lnTo>
                <a:lnTo>
                  <a:pt x="18" y="52"/>
                </a:lnTo>
                <a:lnTo>
                  <a:pt x="24" y="74"/>
                </a:lnTo>
                <a:lnTo>
                  <a:pt x="6" y="76"/>
                </a:lnTo>
                <a:lnTo>
                  <a:pt x="0" y="80"/>
                </a:lnTo>
                <a:lnTo>
                  <a:pt x="0" y="58"/>
                </a:lnTo>
                <a:lnTo>
                  <a:pt x="0" y="38"/>
                </a:lnTo>
                <a:lnTo>
                  <a:pt x="0" y="14"/>
                </a:lnTo>
                <a:lnTo>
                  <a:pt x="6" y="2"/>
                </a:lnTo>
                <a:lnTo>
                  <a:pt x="26" y="0"/>
                </a:lnTo>
                <a:lnTo>
                  <a:pt x="20" y="34"/>
                </a:lnTo>
                <a:lnTo>
                  <a:pt x="28" y="32"/>
                </a:lnTo>
                <a:lnTo>
                  <a:pt x="34" y="36"/>
                </a:lnTo>
                <a:lnTo>
                  <a:pt x="40" y="36"/>
                </a:lnTo>
                <a:lnTo>
                  <a:pt x="46" y="32"/>
                </a:lnTo>
                <a:lnTo>
                  <a:pt x="59" y="36"/>
                </a:lnTo>
                <a:lnTo>
                  <a:pt x="75" y="44"/>
                </a:lnTo>
                <a:lnTo>
                  <a:pt x="101" y="46"/>
                </a:lnTo>
                <a:lnTo>
                  <a:pt x="111" y="48"/>
                </a:lnTo>
                <a:lnTo>
                  <a:pt x="111" y="58"/>
                </a:lnTo>
                <a:lnTo>
                  <a:pt x="123" y="58"/>
                </a:lnTo>
                <a:lnTo>
                  <a:pt x="117" y="70"/>
                </a:lnTo>
                <a:lnTo>
                  <a:pt x="129" y="72"/>
                </a:lnTo>
                <a:lnTo>
                  <a:pt x="159" y="80"/>
                </a:lnTo>
                <a:lnTo>
                  <a:pt x="151" y="82"/>
                </a:lnTo>
                <a:lnTo>
                  <a:pt x="161" y="90"/>
                </a:lnTo>
                <a:lnTo>
                  <a:pt x="163" y="80"/>
                </a:lnTo>
                <a:lnTo>
                  <a:pt x="169" y="72"/>
                </a:lnTo>
                <a:lnTo>
                  <a:pt x="177" y="72"/>
                </a:lnTo>
                <a:lnTo>
                  <a:pt x="195" y="58"/>
                </a:lnTo>
                <a:lnTo>
                  <a:pt x="187" y="72"/>
                </a:lnTo>
                <a:lnTo>
                  <a:pt x="199" y="70"/>
                </a:lnTo>
                <a:lnTo>
                  <a:pt x="217" y="80"/>
                </a:lnTo>
                <a:lnTo>
                  <a:pt x="223" y="80"/>
                </a:lnTo>
                <a:lnTo>
                  <a:pt x="211" y="90"/>
                </a:lnTo>
                <a:lnTo>
                  <a:pt x="207" y="94"/>
                </a:lnTo>
                <a:lnTo>
                  <a:pt x="197" y="96"/>
                </a:lnTo>
                <a:lnTo>
                  <a:pt x="195" y="86"/>
                </a:lnTo>
                <a:lnTo>
                  <a:pt x="199" y="82"/>
                </a:lnTo>
                <a:lnTo>
                  <a:pt x="195" y="76"/>
                </a:lnTo>
                <a:lnTo>
                  <a:pt x="185" y="80"/>
                </a:lnTo>
                <a:lnTo>
                  <a:pt x="177" y="100"/>
                </a:lnTo>
                <a:lnTo>
                  <a:pt x="169" y="100"/>
                </a:lnTo>
                <a:lnTo>
                  <a:pt x="157" y="106"/>
                </a:lnTo>
                <a:lnTo>
                  <a:pt x="153" y="112"/>
                </a:lnTo>
                <a:lnTo>
                  <a:pt x="161" y="116"/>
                </a:lnTo>
                <a:lnTo>
                  <a:pt x="169" y="112"/>
                </a:lnTo>
                <a:lnTo>
                  <a:pt x="159" y="131"/>
                </a:lnTo>
                <a:lnTo>
                  <a:pt x="149" y="14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29" name="Freeform 217"/>
          <p:cNvSpPr>
            <a:spLocks/>
          </p:cNvSpPr>
          <p:nvPr/>
        </p:nvSpPr>
        <p:spPr bwMode="auto">
          <a:xfrm>
            <a:off x="5251829" y="3628609"/>
            <a:ext cx="320384" cy="239878"/>
          </a:xfrm>
          <a:custGeom>
            <a:avLst/>
            <a:gdLst/>
            <a:ahLst/>
            <a:cxnLst>
              <a:cxn ang="0">
                <a:pos x="60" y="16"/>
              </a:cxn>
              <a:cxn ang="0">
                <a:pos x="62" y="8"/>
              </a:cxn>
              <a:cxn ang="0">
                <a:pos x="70" y="0"/>
              </a:cxn>
              <a:cxn ang="0">
                <a:pos x="70" y="8"/>
              </a:cxn>
              <a:cxn ang="0">
                <a:pos x="72" y="14"/>
              </a:cxn>
              <a:cxn ang="0">
                <a:pos x="82" y="14"/>
              </a:cxn>
              <a:cxn ang="0">
                <a:pos x="84" y="26"/>
              </a:cxn>
              <a:cxn ang="0">
                <a:pos x="103" y="36"/>
              </a:cxn>
              <a:cxn ang="0">
                <a:pos x="105" y="50"/>
              </a:cxn>
              <a:cxn ang="0">
                <a:pos x="109" y="50"/>
              </a:cxn>
              <a:cxn ang="0">
                <a:pos x="117" y="46"/>
              </a:cxn>
              <a:cxn ang="0">
                <a:pos x="127" y="62"/>
              </a:cxn>
              <a:cxn ang="0">
                <a:pos x="131" y="70"/>
              </a:cxn>
              <a:cxn ang="0">
                <a:pos x="135" y="66"/>
              </a:cxn>
              <a:cxn ang="0">
                <a:pos x="163" y="87"/>
              </a:cxn>
              <a:cxn ang="0">
                <a:pos x="171" y="95"/>
              </a:cxn>
              <a:cxn ang="0">
                <a:pos x="181" y="95"/>
              </a:cxn>
              <a:cxn ang="0">
                <a:pos x="183" y="99"/>
              </a:cxn>
              <a:cxn ang="0">
                <a:pos x="181" y="107"/>
              </a:cxn>
              <a:cxn ang="0">
                <a:pos x="171" y="111"/>
              </a:cxn>
              <a:cxn ang="0">
                <a:pos x="171" y="123"/>
              </a:cxn>
              <a:cxn ang="0">
                <a:pos x="153" y="131"/>
              </a:cxn>
              <a:cxn ang="0">
                <a:pos x="153" y="135"/>
              </a:cxn>
              <a:cxn ang="0">
                <a:pos x="143" y="145"/>
              </a:cxn>
              <a:cxn ang="0">
                <a:pos x="141" y="141"/>
              </a:cxn>
              <a:cxn ang="0">
                <a:pos x="127" y="135"/>
              </a:cxn>
              <a:cxn ang="0">
                <a:pos x="123" y="121"/>
              </a:cxn>
              <a:cxn ang="0">
                <a:pos x="94" y="105"/>
              </a:cxn>
              <a:cxn ang="0">
                <a:pos x="76" y="101"/>
              </a:cxn>
              <a:cxn ang="0">
                <a:pos x="72" y="95"/>
              </a:cxn>
              <a:cxn ang="0">
                <a:pos x="60" y="97"/>
              </a:cxn>
              <a:cxn ang="0">
                <a:pos x="50" y="97"/>
              </a:cxn>
              <a:cxn ang="0">
                <a:pos x="42" y="111"/>
              </a:cxn>
              <a:cxn ang="0">
                <a:pos x="28" y="111"/>
              </a:cxn>
              <a:cxn ang="0">
                <a:pos x="28" y="86"/>
              </a:cxn>
              <a:cxn ang="0">
                <a:pos x="14" y="82"/>
              </a:cxn>
              <a:cxn ang="0">
                <a:pos x="14" y="74"/>
              </a:cxn>
              <a:cxn ang="0">
                <a:pos x="22" y="76"/>
              </a:cxn>
              <a:cxn ang="0">
                <a:pos x="18" y="70"/>
              </a:cxn>
              <a:cxn ang="0">
                <a:pos x="10" y="72"/>
              </a:cxn>
              <a:cxn ang="0">
                <a:pos x="8" y="54"/>
              </a:cxn>
              <a:cxn ang="0">
                <a:pos x="18" y="54"/>
              </a:cxn>
              <a:cxn ang="0">
                <a:pos x="28" y="58"/>
              </a:cxn>
              <a:cxn ang="0">
                <a:pos x="28" y="54"/>
              </a:cxn>
              <a:cxn ang="0">
                <a:pos x="30" y="50"/>
              </a:cxn>
              <a:cxn ang="0">
                <a:pos x="22" y="46"/>
              </a:cxn>
              <a:cxn ang="0">
                <a:pos x="18" y="34"/>
              </a:cxn>
              <a:cxn ang="0">
                <a:pos x="8" y="34"/>
              </a:cxn>
              <a:cxn ang="0">
                <a:pos x="4" y="38"/>
              </a:cxn>
              <a:cxn ang="0">
                <a:pos x="6" y="50"/>
              </a:cxn>
              <a:cxn ang="0">
                <a:pos x="0" y="38"/>
              </a:cxn>
              <a:cxn ang="0">
                <a:pos x="6" y="28"/>
              </a:cxn>
              <a:cxn ang="0">
                <a:pos x="20" y="32"/>
              </a:cxn>
              <a:cxn ang="0">
                <a:pos x="28" y="36"/>
              </a:cxn>
              <a:cxn ang="0">
                <a:pos x="42" y="44"/>
              </a:cxn>
              <a:cxn ang="0">
                <a:pos x="48" y="40"/>
              </a:cxn>
              <a:cxn ang="0">
                <a:pos x="66" y="38"/>
              </a:cxn>
              <a:cxn ang="0">
                <a:pos x="60" y="16"/>
              </a:cxn>
            </a:cxnLst>
            <a:rect l="0" t="0" r="r" b="b"/>
            <a:pathLst>
              <a:path w="183" h="145">
                <a:moveTo>
                  <a:pt x="60" y="16"/>
                </a:moveTo>
                <a:lnTo>
                  <a:pt x="62" y="8"/>
                </a:lnTo>
                <a:lnTo>
                  <a:pt x="70" y="0"/>
                </a:lnTo>
                <a:lnTo>
                  <a:pt x="70" y="8"/>
                </a:lnTo>
                <a:lnTo>
                  <a:pt x="72" y="14"/>
                </a:lnTo>
                <a:lnTo>
                  <a:pt x="82" y="14"/>
                </a:lnTo>
                <a:lnTo>
                  <a:pt x="84" y="26"/>
                </a:lnTo>
                <a:lnTo>
                  <a:pt x="103" y="36"/>
                </a:lnTo>
                <a:lnTo>
                  <a:pt x="105" y="50"/>
                </a:lnTo>
                <a:lnTo>
                  <a:pt x="109" y="50"/>
                </a:lnTo>
                <a:lnTo>
                  <a:pt x="117" y="46"/>
                </a:lnTo>
                <a:lnTo>
                  <a:pt x="127" y="62"/>
                </a:lnTo>
                <a:lnTo>
                  <a:pt x="131" y="70"/>
                </a:lnTo>
                <a:lnTo>
                  <a:pt x="135" y="66"/>
                </a:lnTo>
                <a:lnTo>
                  <a:pt x="163" y="87"/>
                </a:lnTo>
                <a:lnTo>
                  <a:pt x="171" y="95"/>
                </a:lnTo>
                <a:lnTo>
                  <a:pt x="181" y="95"/>
                </a:lnTo>
                <a:lnTo>
                  <a:pt x="183" y="99"/>
                </a:lnTo>
                <a:lnTo>
                  <a:pt x="181" y="107"/>
                </a:lnTo>
                <a:lnTo>
                  <a:pt x="171" y="111"/>
                </a:lnTo>
                <a:lnTo>
                  <a:pt x="171" y="123"/>
                </a:lnTo>
                <a:lnTo>
                  <a:pt x="153" y="131"/>
                </a:lnTo>
                <a:lnTo>
                  <a:pt x="153" y="135"/>
                </a:lnTo>
                <a:lnTo>
                  <a:pt x="143" y="145"/>
                </a:lnTo>
                <a:lnTo>
                  <a:pt x="141" y="141"/>
                </a:lnTo>
                <a:lnTo>
                  <a:pt x="127" y="135"/>
                </a:lnTo>
                <a:lnTo>
                  <a:pt x="123" y="121"/>
                </a:lnTo>
                <a:lnTo>
                  <a:pt x="94" y="105"/>
                </a:lnTo>
                <a:lnTo>
                  <a:pt x="76" y="101"/>
                </a:lnTo>
                <a:lnTo>
                  <a:pt x="72" y="95"/>
                </a:lnTo>
                <a:lnTo>
                  <a:pt x="60" y="97"/>
                </a:lnTo>
                <a:lnTo>
                  <a:pt x="50" y="97"/>
                </a:lnTo>
                <a:lnTo>
                  <a:pt x="42" y="111"/>
                </a:lnTo>
                <a:lnTo>
                  <a:pt x="28" y="111"/>
                </a:lnTo>
                <a:lnTo>
                  <a:pt x="28" y="86"/>
                </a:lnTo>
                <a:lnTo>
                  <a:pt x="14" y="82"/>
                </a:lnTo>
                <a:lnTo>
                  <a:pt x="14" y="74"/>
                </a:lnTo>
                <a:lnTo>
                  <a:pt x="22" y="76"/>
                </a:lnTo>
                <a:lnTo>
                  <a:pt x="18" y="70"/>
                </a:lnTo>
                <a:lnTo>
                  <a:pt x="10" y="72"/>
                </a:lnTo>
                <a:lnTo>
                  <a:pt x="8" y="54"/>
                </a:lnTo>
                <a:lnTo>
                  <a:pt x="18" y="54"/>
                </a:lnTo>
                <a:lnTo>
                  <a:pt x="28" y="58"/>
                </a:lnTo>
                <a:lnTo>
                  <a:pt x="28" y="54"/>
                </a:lnTo>
                <a:lnTo>
                  <a:pt x="30" y="50"/>
                </a:lnTo>
                <a:lnTo>
                  <a:pt x="22" y="46"/>
                </a:lnTo>
                <a:lnTo>
                  <a:pt x="18" y="34"/>
                </a:lnTo>
                <a:lnTo>
                  <a:pt x="8" y="34"/>
                </a:lnTo>
                <a:lnTo>
                  <a:pt x="4" y="38"/>
                </a:lnTo>
                <a:lnTo>
                  <a:pt x="6" y="50"/>
                </a:lnTo>
                <a:lnTo>
                  <a:pt x="0" y="38"/>
                </a:lnTo>
                <a:lnTo>
                  <a:pt x="6" y="28"/>
                </a:lnTo>
                <a:lnTo>
                  <a:pt x="20" y="32"/>
                </a:lnTo>
                <a:lnTo>
                  <a:pt x="28" y="36"/>
                </a:lnTo>
                <a:lnTo>
                  <a:pt x="42" y="44"/>
                </a:lnTo>
                <a:lnTo>
                  <a:pt x="48" y="40"/>
                </a:lnTo>
                <a:lnTo>
                  <a:pt x="66" y="38"/>
                </a:lnTo>
                <a:lnTo>
                  <a:pt x="60" y="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30" name="Freeform 218"/>
          <p:cNvSpPr>
            <a:spLocks/>
          </p:cNvSpPr>
          <p:nvPr/>
        </p:nvSpPr>
        <p:spPr bwMode="auto">
          <a:xfrm>
            <a:off x="5251829" y="3628609"/>
            <a:ext cx="320384" cy="239878"/>
          </a:xfrm>
          <a:custGeom>
            <a:avLst/>
            <a:gdLst/>
            <a:ahLst/>
            <a:cxnLst>
              <a:cxn ang="0">
                <a:pos x="60" y="16"/>
              </a:cxn>
              <a:cxn ang="0">
                <a:pos x="62" y="8"/>
              </a:cxn>
              <a:cxn ang="0">
                <a:pos x="70" y="0"/>
              </a:cxn>
              <a:cxn ang="0">
                <a:pos x="70" y="8"/>
              </a:cxn>
              <a:cxn ang="0">
                <a:pos x="72" y="14"/>
              </a:cxn>
              <a:cxn ang="0">
                <a:pos x="82" y="14"/>
              </a:cxn>
              <a:cxn ang="0">
                <a:pos x="84" y="26"/>
              </a:cxn>
              <a:cxn ang="0">
                <a:pos x="103" y="36"/>
              </a:cxn>
              <a:cxn ang="0">
                <a:pos x="105" y="50"/>
              </a:cxn>
              <a:cxn ang="0">
                <a:pos x="109" y="50"/>
              </a:cxn>
              <a:cxn ang="0">
                <a:pos x="117" y="46"/>
              </a:cxn>
              <a:cxn ang="0">
                <a:pos x="127" y="62"/>
              </a:cxn>
              <a:cxn ang="0">
                <a:pos x="131" y="70"/>
              </a:cxn>
              <a:cxn ang="0">
                <a:pos x="135" y="66"/>
              </a:cxn>
              <a:cxn ang="0">
                <a:pos x="163" y="87"/>
              </a:cxn>
              <a:cxn ang="0">
                <a:pos x="171" y="95"/>
              </a:cxn>
              <a:cxn ang="0">
                <a:pos x="181" y="95"/>
              </a:cxn>
              <a:cxn ang="0">
                <a:pos x="183" y="99"/>
              </a:cxn>
              <a:cxn ang="0">
                <a:pos x="181" y="107"/>
              </a:cxn>
              <a:cxn ang="0">
                <a:pos x="171" y="111"/>
              </a:cxn>
              <a:cxn ang="0">
                <a:pos x="171" y="123"/>
              </a:cxn>
              <a:cxn ang="0">
                <a:pos x="153" y="131"/>
              </a:cxn>
              <a:cxn ang="0">
                <a:pos x="153" y="135"/>
              </a:cxn>
              <a:cxn ang="0">
                <a:pos x="143" y="145"/>
              </a:cxn>
              <a:cxn ang="0">
                <a:pos x="141" y="141"/>
              </a:cxn>
              <a:cxn ang="0">
                <a:pos x="127" y="135"/>
              </a:cxn>
              <a:cxn ang="0">
                <a:pos x="123" y="121"/>
              </a:cxn>
              <a:cxn ang="0">
                <a:pos x="94" y="105"/>
              </a:cxn>
              <a:cxn ang="0">
                <a:pos x="76" y="101"/>
              </a:cxn>
              <a:cxn ang="0">
                <a:pos x="72" y="95"/>
              </a:cxn>
              <a:cxn ang="0">
                <a:pos x="60" y="97"/>
              </a:cxn>
              <a:cxn ang="0">
                <a:pos x="50" y="97"/>
              </a:cxn>
              <a:cxn ang="0">
                <a:pos x="42" y="111"/>
              </a:cxn>
              <a:cxn ang="0">
                <a:pos x="28" y="111"/>
              </a:cxn>
              <a:cxn ang="0">
                <a:pos x="28" y="86"/>
              </a:cxn>
              <a:cxn ang="0">
                <a:pos x="14" y="82"/>
              </a:cxn>
              <a:cxn ang="0">
                <a:pos x="14" y="74"/>
              </a:cxn>
              <a:cxn ang="0">
                <a:pos x="22" y="76"/>
              </a:cxn>
              <a:cxn ang="0">
                <a:pos x="18" y="70"/>
              </a:cxn>
              <a:cxn ang="0">
                <a:pos x="10" y="72"/>
              </a:cxn>
              <a:cxn ang="0">
                <a:pos x="8" y="54"/>
              </a:cxn>
              <a:cxn ang="0">
                <a:pos x="18" y="54"/>
              </a:cxn>
              <a:cxn ang="0">
                <a:pos x="28" y="58"/>
              </a:cxn>
              <a:cxn ang="0">
                <a:pos x="28" y="54"/>
              </a:cxn>
              <a:cxn ang="0">
                <a:pos x="30" y="50"/>
              </a:cxn>
              <a:cxn ang="0">
                <a:pos x="22" y="46"/>
              </a:cxn>
              <a:cxn ang="0">
                <a:pos x="18" y="34"/>
              </a:cxn>
              <a:cxn ang="0">
                <a:pos x="8" y="34"/>
              </a:cxn>
              <a:cxn ang="0">
                <a:pos x="4" y="38"/>
              </a:cxn>
              <a:cxn ang="0">
                <a:pos x="6" y="50"/>
              </a:cxn>
              <a:cxn ang="0">
                <a:pos x="0" y="38"/>
              </a:cxn>
              <a:cxn ang="0">
                <a:pos x="6" y="28"/>
              </a:cxn>
              <a:cxn ang="0">
                <a:pos x="20" y="32"/>
              </a:cxn>
              <a:cxn ang="0">
                <a:pos x="28" y="36"/>
              </a:cxn>
              <a:cxn ang="0">
                <a:pos x="42" y="44"/>
              </a:cxn>
              <a:cxn ang="0">
                <a:pos x="48" y="40"/>
              </a:cxn>
              <a:cxn ang="0">
                <a:pos x="66" y="38"/>
              </a:cxn>
              <a:cxn ang="0">
                <a:pos x="60" y="16"/>
              </a:cxn>
            </a:cxnLst>
            <a:rect l="0" t="0" r="r" b="b"/>
            <a:pathLst>
              <a:path w="183" h="145">
                <a:moveTo>
                  <a:pt x="60" y="16"/>
                </a:moveTo>
                <a:lnTo>
                  <a:pt x="62" y="8"/>
                </a:lnTo>
                <a:lnTo>
                  <a:pt x="70" y="0"/>
                </a:lnTo>
                <a:lnTo>
                  <a:pt x="70" y="8"/>
                </a:lnTo>
                <a:lnTo>
                  <a:pt x="72" y="14"/>
                </a:lnTo>
                <a:lnTo>
                  <a:pt x="82" y="14"/>
                </a:lnTo>
                <a:lnTo>
                  <a:pt x="84" y="26"/>
                </a:lnTo>
                <a:lnTo>
                  <a:pt x="103" y="36"/>
                </a:lnTo>
                <a:lnTo>
                  <a:pt x="105" y="50"/>
                </a:lnTo>
                <a:lnTo>
                  <a:pt x="109" y="50"/>
                </a:lnTo>
                <a:lnTo>
                  <a:pt x="117" y="46"/>
                </a:lnTo>
                <a:lnTo>
                  <a:pt x="127" y="62"/>
                </a:lnTo>
                <a:lnTo>
                  <a:pt x="131" y="70"/>
                </a:lnTo>
                <a:lnTo>
                  <a:pt x="135" y="66"/>
                </a:lnTo>
                <a:lnTo>
                  <a:pt x="163" y="87"/>
                </a:lnTo>
                <a:lnTo>
                  <a:pt x="171" y="95"/>
                </a:lnTo>
                <a:lnTo>
                  <a:pt x="181" y="95"/>
                </a:lnTo>
                <a:lnTo>
                  <a:pt x="183" y="99"/>
                </a:lnTo>
                <a:lnTo>
                  <a:pt x="181" y="107"/>
                </a:lnTo>
                <a:lnTo>
                  <a:pt x="171" y="111"/>
                </a:lnTo>
                <a:lnTo>
                  <a:pt x="171" y="123"/>
                </a:lnTo>
                <a:lnTo>
                  <a:pt x="153" y="131"/>
                </a:lnTo>
                <a:lnTo>
                  <a:pt x="153" y="135"/>
                </a:lnTo>
                <a:lnTo>
                  <a:pt x="143" y="145"/>
                </a:lnTo>
                <a:lnTo>
                  <a:pt x="141" y="141"/>
                </a:lnTo>
                <a:lnTo>
                  <a:pt x="127" y="135"/>
                </a:lnTo>
                <a:lnTo>
                  <a:pt x="123" y="121"/>
                </a:lnTo>
                <a:lnTo>
                  <a:pt x="94" y="105"/>
                </a:lnTo>
                <a:lnTo>
                  <a:pt x="76" y="101"/>
                </a:lnTo>
                <a:lnTo>
                  <a:pt x="72" y="95"/>
                </a:lnTo>
                <a:lnTo>
                  <a:pt x="60" y="97"/>
                </a:lnTo>
                <a:lnTo>
                  <a:pt x="50" y="97"/>
                </a:lnTo>
                <a:lnTo>
                  <a:pt x="42" y="111"/>
                </a:lnTo>
                <a:lnTo>
                  <a:pt x="28" y="111"/>
                </a:lnTo>
                <a:lnTo>
                  <a:pt x="28" y="86"/>
                </a:lnTo>
                <a:lnTo>
                  <a:pt x="14" y="82"/>
                </a:lnTo>
                <a:lnTo>
                  <a:pt x="14" y="74"/>
                </a:lnTo>
                <a:lnTo>
                  <a:pt x="22" y="76"/>
                </a:lnTo>
                <a:lnTo>
                  <a:pt x="18" y="70"/>
                </a:lnTo>
                <a:lnTo>
                  <a:pt x="10" y="72"/>
                </a:lnTo>
                <a:lnTo>
                  <a:pt x="8" y="54"/>
                </a:lnTo>
                <a:lnTo>
                  <a:pt x="18" y="54"/>
                </a:lnTo>
                <a:lnTo>
                  <a:pt x="28" y="58"/>
                </a:lnTo>
                <a:lnTo>
                  <a:pt x="28" y="54"/>
                </a:lnTo>
                <a:lnTo>
                  <a:pt x="30" y="50"/>
                </a:lnTo>
                <a:lnTo>
                  <a:pt x="22" y="46"/>
                </a:lnTo>
                <a:lnTo>
                  <a:pt x="18" y="34"/>
                </a:lnTo>
                <a:lnTo>
                  <a:pt x="8" y="34"/>
                </a:lnTo>
                <a:lnTo>
                  <a:pt x="4" y="38"/>
                </a:lnTo>
                <a:lnTo>
                  <a:pt x="6" y="50"/>
                </a:lnTo>
                <a:lnTo>
                  <a:pt x="0" y="38"/>
                </a:lnTo>
                <a:lnTo>
                  <a:pt x="6" y="28"/>
                </a:lnTo>
                <a:lnTo>
                  <a:pt x="20" y="32"/>
                </a:lnTo>
                <a:lnTo>
                  <a:pt x="28" y="36"/>
                </a:lnTo>
                <a:lnTo>
                  <a:pt x="42" y="44"/>
                </a:lnTo>
                <a:lnTo>
                  <a:pt x="48" y="40"/>
                </a:lnTo>
                <a:lnTo>
                  <a:pt x="66" y="38"/>
                </a:lnTo>
                <a:lnTo>
                  <a:pt x="60" y="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31" name="Freeform 219"/>
          <p:cNvSpPr>
            <a:spLocks/>
          </p:cNvSpPr>
          <p:nvPr/>
        </p:nvSpPr>
        <p:spPr bwMode="auto">
          <a:xfrm>
            <a:off x="4660081" y="3964438"/>
            <a:ext cx="281868" cy="229952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10" y="2"/>
              </a:cxn>
              <a:cxn ang="0">
                <a:pos x="22" y="4"/>
              </a:cxn>
              <a:cxn ang="0">
                <a:pos x="53" y="12"/>
              </a:cxn>
              <a:cxn ang="0">
                <a:pos x="69" y="6"/>
              </a:cxn>
              <a:cxn ang="0">
                <a:pos x="73" y="4"/>
              </a:cxn>
              <a:cxn ang="0">
                <a:pos x="75" y="4"/>
              </a:cxn>
              <a:cxn ang="0">
                <a:pos x="79" y="2"/>
              </a:cxn>
              <a:cxn ang="0">
                <a:pos x="89" y="4"/>
              </a:cxn>
              <a:cxn ang="0">
                <a:pos x="91" y="8"/>
              </a:cxn>
              <a:cxn ang="0">
                <a:pos x="93" y="12"/>
              </a:cxn>
              <a:cxn ang="0">
                <a:pos x="93" y="6"/>
              </a:cxn>
              <a:cxn ang="0">
                <a:pos x="95" y="4"/>
              </a:cxn>
              <a:cxn ang="0">
                <a:pos x="99" y="8"/>
              </a:cxn>
              <a:cxn ang="0">
                <a:pos x="107" y="6"/>
              </a:cxn>
              <a:cxn ang="0">
                <a:pos x="119" y="4"/>
              </a:cxn>
              <a:cxn ang="0">
                <a:pos x="125" y="0"/>
              </a:cxn>
              <a:cxn ang="0">
                <a:pos x="127" y="2"/>
              </a:cxn>
              <a:cxn ang="0">
                <a:pos x="125" y="6"/>
              </a:cxn>
              <a:cxn ang="0">
                <a:pos x="127" y="16"/>
              </a:cxn>
              <a:cxn ang="0">
                <a:pos x="129" y="24"/>
              </a:cxn>
              <a:cxn ang="0">
                <a:pos x="131" y="34"/>
              </a:cxn>
              <a:cxn ang="0">
                <a:pos x="129" y="34"/>
              </a:cxn>
              <a:cxn ang="0">
                <a:pos x="127" y="38"/>
              </a:cxn>
              <a:cxn ang="0">
                <a:pos x="125" y="50"/>
              </a:cxn>
              <a:cxn ang="0">
                <a:pos x="125" y="56"/>
              </a:cxn>
              <a:cxn ang="0">
                <a:pos x="111" y="44"/>
              </a:cxn>
              <a:cxn ang="0">
                <a:pos x="107" y="40"/>
              </a:cxn>
              <a:cxn ang="0">
                <a:pos x="105" y="36"/>
              </a:cxn>
              <a:cxn ang="0">
                <a:pos x="101" y="26"/>
              </a:cxn>
              <a:cxn ang="0">
                <a:pos x="99" y="26"/>
              </a:cxn>
              <a:cxn ang="0">
                <a:pos x="99" y="30"/>
              </a:cxn>
              <a:cxn ang="0">
                <a:pos x="101" y="36"/>
              </a:cxn>
              <a:cxn ang="0">
                <a:pos x="113" y="52"/>
              </a:cxn>
              <a:cxn ang="0">
                <a:pos x="115" y="60"/>
              </a:cxn>
              <a:cxn ang="0">
                <a:pos x="119" y="72"/>
              </a:cxn>
              <a:cxn ang="0">
                <a:pos x="127" y="82"/>
              </a:cxn>
              <a:cxn ang="0">
                <a:pos x="143" y="107"/>
              </a:cxn>
              <a:cxn ang="0">
                <a:pos x="147" y="113"/>
              </a:cxn>
              <a:cxn ang="0">
                <a:pos x="143" y="111"/>
              </a:cxn>
              <a:cxn ang="0">
                <a:pos x="149" y="127"/>
              </a:cxn>
              <a:cxn ang="0">
                <a:pos x="153" y="131"/>
              </a:cxn>
              <a:cxn ang="0">
                <a:pos x="155" y="133"/>
              </a:cxn>
              <a:cxn ang="0">
                <a:pos x="161" y="139"/>
              </a:cxn>
              <a:cxn ang="0">
                <a:pos x="8" y="137"/>
              </a:cxn>
              <a:cxn ang="0">
                <a:pos x="4" y="36"/>
              </a:cxn>
              <a:cxn ang="0">
                <a:pos x="0" y="20"/>
              </a:cxn>
              <a:cxn ang="0">
                <a:pos x="4" y="14"/>
              </a:cxn>
              <a:cxn ang="0">
                <a:pos x="2" y="4"/>
              </a:cxn>
              <a:cxn ang="0">
                <a:pos x="2" y="2"/>
              </a:cxn>
            </a:cxnLst>
            <a:rect l="0" t="0" r="r" b="b"/>
            <a:pathLst>
              <a:path w="161" h="139">
                <a:moveTo>
                  <a:pt x="2" y="2"/>
                </a:moveTo>
                <a:lnTo>
                  <a:pt x="10" y="2"/>
                </a:lnTo>
                <a:lnTo>
                  <a:pt x="22" y="4"/>
                </a:lnTo>
                <a:lnTo>
                  <a:pt x="53" y="12"/>
                </a:lnTo>
                <a:lnTo>
                  <a:pt x="69" y="6"/>
                </a:lnTo>
                <a:lnTo>
                  <a:pt x="73" y="4"/>
                </a:lnTo>
                <a:lnTo>
                  <a:pt x="75" y="4"/>
                </a:lnTo>
                <a:lnTo>
                  <a:pt x="79" y="2"/>
                </a:lnTo>
                <a:lnTo>
                  <a:pt x="89" y="4"/>
                </a:lnTo>
                <a:lnTo>
                  <a:pt x="91" y="8"/>
                </a:lnTo>
                <a:lnTo>
                  <a:pt x="93" y="12"/>
                </a:lnTo>
                <a:lnTo>
                  <a:pt x="93" y="6"/>
                </a:lnTo>
                <a:lnTo>
                  <a:pt x="95" y="4"/>
                </a:lnTo>
                <a:lnTo>
                  <a:pt x="99" y="8"/>
                </a:lnTo>
                <a:lnTo>
                  <a:pt x="107" y="6"/>
                </a:lnTo>
                <a:lnTo>
                  <a:pt x="119" y="4"/>
                </a:lnTo>
                <a:lnTo>
                  <a:pt x="125" y="0"/>
                </a:lnTo>
                <a:lnTo>
                  <a:pt x="127" y="2"/>
                </a:lnTo>
                <a:lnTo>
                  <a:pt x="125" y="6"/>
                </a:lnTo>
                <a:lnTo>
                  <a:pt x="127" y="16"/>
                </a:lnTo>
                <a:lnTo>
                  <a:pt x="129" y="24"/>
                </a:lnTo>
                <a:lnTo>
                  <a:pt x="131" y="34"/>
                </a:lnTo>
                <a:lnTo>
                  <a:pt x="129" y="34"/>
                </a:lnTo>
                <a:lnTo>
                  <a:pt x="127" y="38"/>
                </a:lnTo>
                <a:lnTo>
                  <a:pt x="125" y="50"/>
                </a:lnTo>
                <a:lnTo>
                  <a:pt x="125" y="56"/>
                </a:lnTo>
                <a:lnTo>
                  <a:pt x="111" y="44"/>
                </a:lnTo>
                <a:lnTo>
                  <a:pt x="107" y="40"/>
                </a:lnTo>
                <a:lnTo>
                  <a:pt x="105" y="36"/>
                </a:lnTo>
                <a:lnTo>
                  <a:pt x="101" y="26"/>
                </a:lnTo>
                <a:lnTo>
                  <a:pt x="99" y="26"/>
                </a:lnTo>
                <a:lnTo>
                  <a:pt x="99" y="30"/>
                </a:lnTo>
                <a:lnTo>
                  <a:pt x="101" y="36"/>
                </a:lnTo>
                <a:lnTo>
                  <a:pt x="113" y="52"/>
                </a:lnTo>
                <a:lnTo>
                  <a:pt x="115" y="60"/>
                </a:lnTo>
                <a:lnTo>
                  <a:pt x="119" y="72"/>
                </a:lnTo>
                <a:lnTo>
                  <a:pt x="127" y="82"/>
                </a:lnTo>
                <a:lnTo>
                  <a:pt x="143" y="107"/>
                </a:lnTo>
                <a:lnTo>
                  <a:pt x="147" y="113"/>
                </a:lnTo>
                <a:lnTo>
                  <a:pt x="143" y="111"/>
                </a:lnTo>
                <a:lnTo>
                  <a:pt x="149" y="127"/>
                </a:lnTo>
                <a:lnTo>
                  <a:pt x="153" y="131"/>
                </a:lnTo>
                <a:lnTo>
                  <a:pt x="155" y="133"/>
                </a:lnTo>
                <a:lnTo>
                  <a:pt x="161" y="139"/>
                </a:lnTo>
                <a:lnTo>
                  <a:pt x="8" y="137"/>
                </a:lnTo>
                <a:lnTo>
                  <a:pt x="4" y="36"/>
                </a:lnTo>
                <a:lnTo>
                  <a:pt x="0" y="20"/>
                </a:lnTo>
                <a:lnTo>
                  <a:pt x="4" y="14"/>
                </a:lnTo>
                <a:lnTo>
                  <a:pt x="2" y="4"/>
                </a:lnTo>
                <a:lnTo>
                  <a:pt x="2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32" name="Freeform 220"/>
          <p:cNvSpPr>
            <a:spLocks/>
          </p:cNvSpPr>
          <p:nvPr/>
        </p:nvSpPr>
        <p:spPr bwMode="auto">
          <a:xfrm>
            <a:off x="4660081" y="3964438"/>
            <a:ext cx="281868" cy="229952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10" y="2"/>
              </a:cxn>
              <a:cxn ang="0">
                <a:pos x="22" y="4"/>
              </a:cxn>
              <a:cxn ang="0">
                <a:pos x="53" y="12"/>
              </a:cxn>
              <a:cxn ang="0">
                <a:pos x="69" y="6"/>
              </a:cxn>
              <a:cxn ang="0">
                <a:pos x="73" y="4"/>
              </a:cxn>
              <a:cxn ang="0">
                <a:pos x="75" y="4"/>
              </a:cxn>
              <a:cxn ang="0">
                <a:pos x="79" y="2"/>
              </a:cxn>
              <a:cxn ang="0">
                <a:pos x="89" y="4"/>
              </a:cxn>
              <a:cxn ang="0">
                <a:pos x="91" y="8"/>
              </a:cxn>
              <a:cxn ang="0">
                <a:pos x="93" y="12"/>
              </a:cxn>
              <a:cxn ang="0">
                <a:pos x="93" y="6"/>
              </a:cxn>
              <a:cxn ang="0">
                <a:pos x="95" y="4"/>
              </a:cxn>
              <a:cxn ang="0">
                <a:pos x="99" y="8"/>
              </a:cxn>
              <a:cxn ang="0">
                <a:pos x="107" y="6"/>
              </a:cxn>
              <a:cxn ang="0">
                <a:pos x="119" y="4"/>
              </a:cxn>
              <a:cxn ang="0">
                <a:pos x="125" y="0"/>
              </a:cxn>
              <a:cxn ang="0">
                <a:pos x="127" y="2"/>
              </a:cxn>
              <a:cxn ang="0">
                <a:pos x="125" y="6"/>
              </a:cxn>
              <a:cxn ang="0">
                <a:pos x="127" y="16"/>
              </a:cxn>
              <a:cxn ang="0">
                <a:pos x="129" y="24"/>
              </a:cxn>
              <a:cxn ang="0">
                <a:pos x="131" y="34"/>
              </a:cxn>
              <a:cxn ang="0">
                <a:pos x="129" y="34"/>
              </a:cxn>
              <a:cxn ang="0">
                <a:pos x="127" y="38"/>
              </a:cxn>
              <a:cxn ang="0">
                <a:pos x="125" y="50"/>
              </a:cxn>
              <a:cxn ang="0">
                <a:pos x="125" y="56"/>
              </a:cxn>
              <a:cxn ang="0">
                <a:pos x="111" y="44"/>
              </a:cxn>
              <a:cxn ang="0">
                <a:pos x="107" y="40"/>
              </a:cxn>
              <a:cxn ang="0">
                <a:pos x="105" y="36"/>
              </a:cxn>
              <a:cxn ang="0">
                <a:pos x="101" y="26"/>
              </a:cxn>
              <a:cxn ang="0">
                <a:pos x="99" y="26"/>
              </a:cxn>
              <a:cxn ang="0">
                <a:pos x="99" y="30"/>
              </a:cxn>
              <a:cxn ang="0">
                <a:pos x="101" y="36"/>
              </a:cxn>
              <a:cxn ang="0">
                <a:pos x="113" y="52"/>
              </a:cxn>
              <a:cxn ang="0">
                <a:pos x="115" y="60"/>
              </a:cxn>
              <a:cxn ang="0">
                <a:pos x="119" y="72"/>
              </a:cxn>
              <a:cxn ang="0">
                <a:pos x="127" y="82"/>
              </a:cxn>
              <a:cxn ang="0">
                <a:pos x="143" y="107"/>
              </a:cxn>
              <a:cxn ang="0">
                <a:pos x="147" y="113"/>
              </a:cxn>
              <a:cxn ang="0">
                <a:pos x="143" y="111"/>
              </a:cxn>
              <a:cxn ang="0">
                <a:pos x="149" y="127"/>
              </a:cxn>
              <a:cxn ang="0">
                <a:pos x="153" y="131"/>
              </a:cxn>
              <a:cxn ang="0">
                <a:pos x="155" y="133"/>
              </a:cxn>
              <a:cxn ang="0">
                <a:pos x="161" y="139"/>
              </a:cxn>
              <a:cxn ang="0">
                <a:pos x="8" y="137"/>
              </a:cxn>
              <a:cxn ang="0">
                <a:pos x="4" y="36"/>
              </a:cxn>
              <a:cxn ang="0">
                <a:pos x="0" y="20"/>
              </a:cxn>
              <a:cxn ang="0">
                <a:pos x="4" y="14"/>
              </a:cxn>
              <a:cxn ang="0">
                <a:pos x="2" y="4"/>
              </a:cxn>
              <a:cxn ang="0">
                <a:pos x="2" y="2"/>
              </a:cxn>
            </a:cxnLst>
            <a:rect l="0" t="0" r="r" b="b"/>
            <a:pathLst>
              <a:path w="161" h="139">
                <a:moveTo>
                  <a:pt x="2" y="2"/>
                </a:moveTo>
                <a:lnTo>
                  <a:pt x="10" y="2"/>
                </a:lnTo>
                <a:lnTo>
                  <a:pt x="22" y="4"/>
                </a:lnTo>
                <a:lnTo>
                  <a:pt x="53" y="12"/>
                </a:lnTo>
                <a:lnTo>
                  <a:pt x="69" y="6"/>
                </a:lnTo>
                <a:lnTo>
                  <a:pt x="73" y="4"/>
                </a:lnTo>
                <a:lnTo>
                  <a:pt x="75" y="4"/>
                </a:lnTo>
                <a:lnTo>
                  <a:pt x="79" y="2"/>
                </a:lnTo>
                <a:lnTo>
                  <a:pt x="89" y="4"/>
                </a:lnTo>
                <a:lnTo>
                  <a:pt x="91" y="8"/>
                </a:lnTo>
                <a:lnTo>
                  <a:pt x="93" y="12"/>
                </a:lnTo>
                <a:lnTo>
                  <a:pt x="93" y="6"/>
                </a:lnTo>
                <a:lnTo>
                  <a:pt x="95" y="4"/>
                </a:lnTo>
                <a:lnTo>
                  <a:pt x="99" y="8"/>
                </a:lnTo>
                <a:lnTo>
                  <a:pt x="107" y="6"/>
                </a:lnTo>
                <a:lnTo>
                  <a:pt x="119" y="4"/>
                </a:lnTo>
                <a:lnTo>
                  <a:pt x="125" y="0"/>
                </a:lnTo>
                <a:lnTo>
                  <a:pt x="127" y="2"/>
                </a:lnTo>
                <a:lnTo>
                  <a:pt x="125" y="6"/>
                </a:lnTo>
                <a:lnTo>
                  <a:pt x="127" y="16"/>
                </a:lnTo>
                <a:lnTo>
                  <a:pt x="129" y="24"/>
                </a:lnTo>
                <a:lnTo>
                  <a:pt x="131" y="34"/>
                </a:lnTo>
                <a:lnTo>
                  <a:pt x="129" y="34"/>
                </a:lnTo>
                <a:lnTo>
                  <a:pt x="127" y="38"/>
                </a:lnTo>
                <a:lnTo>
                  <a:pt x="125" y="50"/>
                </a:lnTo>
                <a:lnTo>
                  <a:pt x="125" y="56"/>
                </a:lnTo>
                <a:lnTo>
                  <a:pt x="111" y="44"/>
                </a:lnTo>
                <a:lnTo>
                  <a:pt x="107" y="40"/>
                </a:lnTo>
                <a:lnTo>
                  <a:pt x="105" y="36"/>
                </a:lnTo>
                <a:lnTo>
                  <a:pt x="101" y="26"/>
                </a:lnTo>
                <a:lnTo>
                  <a:pt x="99" y="26"/>
                </a:lnTo>
                <a:lnTo>
                  <a:pt x="99" y="30"/>
                </a:lnTo>
                <a:lnTo>
                  <a:pt x="101" y="36"/>
                </a:lnTo>
                <a:lnTo>
                  <a:pt x="113" y="52"/>
                </a:lnTo>
                <a:lnTo>
                  <a:pt x="115" y="60"/>
                </a:lnTo>
                <a:lnTo>
                  <a:pt x="119" y="72"/>
                </a:lnTo>
                <a:lnTo>
                  <a:pt x="127" y="82"/>
                </a:lnTo>
                <a:lnTo>
                  <a:pt x="143" y="107"/>
                </a:lnTo>
                <a:lnTo>
                  <a:pt x="147" y="113"/>
                </a:lnTo>
                <a:lnTo>
                  <a:pt x="143" y="111"/>
                </a:lnTo>
                <a:lnTo>
                  <a:pt x="149" y="127"/>
                </a:lnTo>
                <a:lnTo>
                  <a:pt x="153" y="131"/>
                </a:lnTo>
                <a:lnTo>
                  <a:pt x="155" y="133"/>
                </a:lnTo>
                <a:lnTo>
                  <a:pt x="161" y="139"/>
                </a:lnTo>
                <a:lnTo>
                  <a:pt x="8" y="137"/>
                </a:lnTo>
                <a:lnTo>
                  <a:pt x="4" y="36"/>
                </a:lnTo>
                <a:lnTo>
                  <a:pt x="0" y="20"/>
                </a:lnTo>
                <a:lnTo>
                  <a:pt x="4" y="14"/>
                </a:lnTo>
                <a:lnTo>
                  <a:pt x="2" y="4"/>
                </a:lnTo>
                <a:lnTo>
                  <a:pt x="2" y="2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33" name="Freeform 221"/>
          <p:cNvSpPr>
            <a:spLocks/>
          </p:cNvSpPr>
          <p:nvPr/>
        </p:nvSpPr>
        <p:spPr bwMode="auto">
          <a:xfrm>
            <a:off x="3896761" y="3828783"/>
            <a:ext cx="479701" cy="431781"/>
          </a:xfrm>
          <a:custGeom>
            <a:avLst/>
            <a:gdLst/>
            <a:ahLst/>
            <a:cxnLst>
              <a:cxn ang="0">
                <a:pos x="91" y="32"/>
              </a:cxn>
              <a:cxn ang="0">
                <a:pos x="101" y="24"/>
              </a:cxn>
              <a:cxn ang="0">
                <a:pos x="111" y="20"/>
              </a:cxn>
              <a:cxn ang="0">
                <a:pos x="135" y="10"/>
              </a:cxn>
              <a:cxn ang="0">
                <a:pos x="157" y="6"/>
              </a:cxn>
              <a:cxn ang="0">
                <a:pos x="171" y="2"/>
              </a:cxn>
              <a:cxn ang="0">
                <a:pos x="183" y="8"/>
              </a:cxn>
              <a:cxn ang="0">
                <a:pos x="195" y="0"/>
              </a:cxn>
              <a:cxn ang="0">
                <a:pos x="205" y="2"/>
              </a:cxn>
              <a:cxn ang="0">
                <a:pos x="227" y="2"/>
              </a:cxn>
              <a:cxn ang="0">
                <a:pos x="221" y="10"/>
              </a:cxn>
              <a:cxn ang="0">
                <a:pos x="221" y="22"/>
              </a:cxn>
              <a:cxn ang="0">
                <a:pos x="213" y="46"/>
              </a:cxn>
              <a:cxn ang="0">
                <a:pos x="221" y="60"/>
              </a:cxn>
              <a:cxn ang="0">
                <a:pos x="233" y="74"/>
              </a:cxn>
              <a:cxn ang="0">
                <a:pos x="243" y="120"/>
              </a:cxn>
              <a:cxn ang="0">
                <a:pos x="243" y="146"/>
              </a:cxn>
              <a:cxn ang="0">
                <a:pos x="239" y="160"/>
              </a:cxn>
              <a:cxn ang="0">
                <a:pos x="247" y="182"/>
              </a:cxn>
              <a:cxn ang="0">
                <a:pos x="257" y="186"/>
              </a:cxn>
              <a:cxn ang="0">
                <a:pos x="274" y="199"/>
              </a:cxn>
              <a:cxn ang="0">
                <a:pos x="213" y="235"/>
              </a:cxn>
              <a:cxn ang="0">
                <a:pos x="171" y="259"/>
              </a:cxn>
              <a:cxn ang="0">
                <a:pos x="155" y="259"/>
              </a:cxn>
              <a:cxn ang="0">
                <a:pos x="157" y="249"/>
              </a:cxn>
              <a:cxn ang="0">
                <a:pos x="145" y="245"/>
              </a:cxn>
              <a:cxn ang="0">
                <a:pos x="131" y="235"/>
              </a:cxn>
              <a:cxn ang="0">
                <a:pos x="50" y="176"/>
              </a:cxn>
              <a:cxn ang="0">
                <a:pos x="0" y="122"/>
              </a:cxn>
              <a:cxn ang="0">
                <a:pos x="20" y="112"/>
              </a:cxn>
              <a:cxn ang="0">
                <a:pos x="28" y="110"/>
              </a:cxn>
              <a:cxn ang="0">
                <a:pos x="46" y="108"/>
              </a:cxn>
              <a:cxn ang="0">
                <a:pos x="66" y="90"/>
              </a:cxn>
              <a:cxn ang="0">
                <a:pos x="64" y="86"/>
              </a:cxn>
              <a:cxn ang="0">
                <a:pos x="73" y="82"/>
              </a:cxn>
              <a:cxn ang="0">
                <a:pos x="97" y="74"/>
              </a:cxn>
              <a:cxn ang="0">
                <a:pos x="97" y="68"/>
              </a:cxn>
              <a:cxn ang="0">
                <a:pos x="93" y="50"/>
              </a:cxn>
              <a:cxn ang="0">
                <a:pos x="91" y="36"/>
              </a:cxn>
            </a:cxnLst>
            <a:rect l="0" t="0" r="r" b="b"/>
            <a:pathLst>
              <a:path w="274" h="261">
                <a:moveTo>
                  <a:pt x="85" y="32"/>
                </a:moveTo>
                <a:lnTo>
                  <a:pt x="91" y="32"/>
                </a:lnTo>
                <a:lnTo>
                  <a:pt x="95" y="26"/>
                </a:lnTo>
                <a:lnTo>
                  <a:pt x="101" y="24"/>
                </a:lnTo>
                <a:lnTo>
                  <a:pt x="109" y="22"/>
                </a:lnTo>
                <a:lnTo>
                  <a:pt x="111" y="20"/>
                </a:lnTo>
                <a:lnTo>
                  <a:pt x="121" y="12"/>
                </a:lnTo>
                <a:lnTo>
                  <a:pt x="135" y="10"/>
                </a:lnTo>
                <a:lnTo>
                  <a:pt x="147" y="8"/>
                </a:lnTo>
                <a:lnTo>
                  <a:pt x="157" y="6"/>
                </a:lnTo>
                <a:lnTo>
                  <a:pt x="161" y="2"/>
                </a:lnTo>
                <a:lnTo>
                  <a:pt x="171" y="2"/>
                </a:lnTo>
                <a:lnTo>
                  <a:pt x="179" y="8"/>
                </a:lnTo>
                <a:lnTo>
                  <a:pt x="183" y="8"/>
                </a:lnTo>
                <a:lnTo>
                  <a:pt x="187" y="6"/>
                </a:lnTo>
                <a:lnTo>
                  <a:pt x="195" y="0"/>
                </a:lnTo>
                <a:lnTo>
                  <a:pt x="197" y="2"/>
                </a:lnTo>
                <a:lnTo>
                  <a:pt x="205" y="2"/>
                </a:lnTo>
                <a:lnTo>
                  <a:pt x="213" y="6"/>
                </a:lnTo>
                <a:lnTo>
                  <a:pt x="227" y="2"/>
                </a:lnTo>
                <a:lnTo>
                  <a:pt x="227" y="8"/>
                </a:lnTo>
                <a:lnTo>
                  <a:pt x="221" y="10"/>
                </a:lnTo>
                <a:lnTo>
                  <a:pt x="221" y="12"/>
                </a:lnTo>
                <a:lnTo>
                  <a:pt x="221" y="22"/>
                </a:lnTo>
                <a:lnTo>
                  <a:pt x="221" y="36"/>
                </a:lnTo>
                <a:lnTo>
                  <a:pt x="213" y="46"/>
                </a:lnTo>
                <a:lnTo>
                  <a:pt x="213" y="58"/>
                </a:lnTo>
                <a:lnTo>
                  <a:pt x="221" y="60"/>
                </a:lnTo>
                <a:lnTo>
                  <a:pt x="223" y="70"/>
                </a:lnTo>
                <a:lnTo>
                  <a:pt x="233" y="74"/>
                </a:lnTo>
                <a:lnTo>
                  <a:pt x="239" y="102"/>
                </a:lnTo>
                <a:lnTo>
                  <a:pt x="243" y="120"/>
                </a:lnTo>
                <a:lnTo>
                  <a:pt x="245" y="138"/>
                </a:lnTo>
                <a:lnTo>
                  <a:pt x="243" y="146"/>
                </a:lnTo>
                <a:lnTo>
                  <a:pt x="245" y="158"/>
                </a:lnTo>
                <a:lnTo>
                  <a:pt x="239" y="160"/>
                </a:lnTo>
                <a:lnTo>
                  <a:pt x="247" y="174"/>
                </a:lnTo>
                <a:lnTo>
                  <a:pt x="247" y="182"/>
                </a:lnTo>
                <a:lnTo>
                  <a:pt x="253" y="186"/>
                </a:lnTo>
                <a:lnTo>
                  <a:pt x="257" y="186"/>
                </a:lnTo>
                <a:lnTo>
                  <a:pt x="267" y="187"/>
                </a:lnTo>
                <a:lnTo>
                  <a:pt x="274" y="199"/>
                </a:lnTo>
                <a:lnTo>
                  <a:pt x="259" y="207"/>
                </a:lnTo>
                <a:lnTo>
                  <a:pt x="213" y="235"/>
                </a:lnTo>
                <a:lnTo>
                  <a:pt x="193" y="251"/>
                </a:lnTo>
                <a:lnTo>
                  <a:pt x="171" y="259"/>
                </a:lnTo>
                <a:lnTo>
                  <a:pt x="159" y="261"/>
                </a:lnTo>
                <a:lnTo>
                  <a:pt x="155" y="259"/>
                </a:lnTo>
                <a:lnTo>
                  <a:pt x="157" y="257"/>
                </a:lnTo>
                <a:lnTo>
                  <a:pt x="157" y="249"/>
                </a:lnTo>
                <a:lnTo>
                  <a:pt x="149" y="247"/>
                </a:lnTo>
                <a:lnTo>
                  <a:pt x="145" y="245"/>
                </a:lnTo>
                <a:lnTo>
                  <a:pt x="137" y="243"/>
                </a:lnTo>
                <a:lnTo>
                  <a:pt x="131" y="235"/>
                </a:lnTo>
                <a:lnTo>
                  <a:pt x="131" y="233"/>
                </a:lnTo>
                <a:lnTo>
                  <a:pt x="50" y="176"/>
                </a:lnTo>
                <a:lnTo>
                  <a:pt x="0" y="144"/>
                </a:lnTo>
                <a:lnTo>
                  <a:pt x="0" y="122"/>
                </a:lnTo>
                <a:lnTo>
                  <a:pt x="4" y="120"/>
                </a:lnTo>
                <a:lnTo>
                  <a:pt x="20" y="112"/>
                </a:lnTo>
                <a:lnTo>
                  <a:pt x="24" y="112"/>
                </a:lnTo>
                <a:lnTo>
                  <a:pt x="28" y="110"/>
                </a:lnTo>
                <a:lnTo>
                  <a:pt x="36" y="112"/>
                </a:lnTo>
                <a:lnTo>
                  <a:pt x="46" y="108"/>
                </a:lnTo>
                <a:lnTo>
                  <a:pt x="60" y="96"/>
                </a:lnTo>
                <a:lnTo>
                  <a:pt x="66" y="90"/>
                </a:lnTo>
                <a:lnTo>
                  <a:pt x="66" y="88"/>
                </a:lnTo>
                <a:lnTo>
                  <a:pt x="64" y="86"/>
                </a:lnTo>
                <a:lnTo>
                  <a:pt x="66" y="84"/>
                </a:lnTo>
                <a:lnTo>
                  <a:pt x="73" y="82"/>
                </a:lnTo>
                <a:lnTo>
                  <a:pt x="75" y="76"/>
                </a:lnTo>
                <a:lnTo>
                  <a:pt x="97" y="74"/>
                </a:lnTo>
                <a:lnTo>
                  <a:pt x="97" y="72"/>
                </a:lnTo>
                <a:lnTo>
                  <a:pt x="97" y="68"/>
                </a:lnTo>
                <a:lnTo>
                  <a:pt x="95" y="62"/>
                </a:lnTo>
                <a:lnTo>
                  <a:pt x="93" y="50"/>
                </a:lnTo>
                <a:lnTo>
                  <a:pt x="93" y="44"/>
                </a:lnTo>
                <a:lnTo>
                  <a:pt x="91" y="36"/>
                </a:lnTo>
                <a:lnTo>
                  <a:pt x="85" y="3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34" name="Freeform 222"/>
          <p:cNvSpPr>
            <a:spLocks/>
          </p:cNvSpPr>
          <p:nvPr/>
        </p:nvSpPr>
        <p:spPr bwMode="auto">
          <a:xfrm>
            <a:off x="3896761" y="3828783"/>
            <a:ext cx="479701" cy="431781"/>
          </a:xfrm>
          <a:custGeom>
            <a:avLst/>
            <a:gdLst/>
            <a:ahLst/>
            <a:cxnLst>
              <a:cxn ang="0">
                <a:pos x="91" y="32"/>
              </a:cxn>
              <a:cxn ang="0">
                <a:pos x="101" y="24"/>
              </a:cxn>
              <a:cxn ang="0">
                <a:pos x="111" y="20"/>
              </a:cxn>
              <a:cxn ang="0">
                <a:pos x="135" y="10"/>
              </a:cxn>
              <a:cxn ang="0">
                <a:pos x="157" y="6"/>
              </a:cxn>
              <a:cxn ang="0">
                <a:pos x="171" y="2"/>
              </a:cxn>
              <a:cxn ang="0">
                <a:pos x="183" y="8"/>
              </a:cxn>
              <a:cxn ang="0">
                <a:pos x="195" y="0"/>
              </a:cxn>
              <a:cxn ang="0">
                <a:pos x="205" y="2"/>
              </a:cxn>
              <a:cxn ang="0">
                <a:pos x="227" y="2"/>
              </a:cxn>
              <a:cxn ang="0">
                <a:pos x="221" y="10"/>
              </a:cxn>
              <a:cxn ang="0">
                <a:pos x="221" y="22"/>
              </a:cxn>
              <a:cxn ang="0">
                <a:pos x="213" y="46"/>
              </a:cxn>
              <a:cxn ang="0">
                <a:pos x="221" y="60"/>
              </a:cxn>
              <a:cxn ang="0">
                <a:pos x="233" y="74"/>
              </a:cxn>
              <a:cxn ang="0">
                <a:pos x="243" y="120"/>
              </a:cxn>
              <a:cxn ang="0">
                <a:pos x="243" y="146"/>
              </a:cxn>
              <a:cxn ang="0">
                <a:pos x="239" y="160"/>
              </a:cxn>
              <a:cxn ang="0">
                <a:pos x="247" y="182"/>
              </a:cxn>
              <a:cxn ang="0">
                <a:pos x="257" y="186"/>
              </a:cxn>
              <a:cxn ang="0">
                <a:pos x="274" y="199"/>
              </a:cxn>
              <a:cxn ang="0">
                <a:pos x="213" y="235"/>
              </a:cxn>
              <a:cxn ang="0">
                <a:pos x="171" y="259"/>
              </a:cxn>
              <a:cxn ang="0">
                <a:pos x="155" y="259"/>
              </a:cxn>
              <a:cxn ang="0">
                <a:pos x="157" y="249"/>
              </a:cxn>
              <a:cxn ang="0">
                <a:pos x="145" y="245"/>
              </a:cxn>
              <a:cxn ang="0">
                <a:pos x="131" y="235"/>
              </a:cxn>
              <a:cxn ang="0">
                <a:pos x="50" y="176"/>
              </a:cxn>
              <a:cxn ang="0">
                <a:pos x="0" y="122"/>
              </a:cxn>
              <a:cxn ang="0">
                <a:pos x="20" y="112"/>
              </a:cxn>
              <a:cxn ang="0">
                <a:pos x="28" y="110"/>
              </a:cxn>
              <a:cxn ang="0">
                <a:pos x="46" y="108"/>
              </a:cxn>
              <a:cxn ang="0">
                <a:pos x="66" y="90"/>
              </a:cxn>
              <a:cxn ang="0">
                <a:pos x="64" y="86"/>
              </a:cxn>
              <a:cxn ang="0">
                <a:pos x="73" y="82"/>
              </a:cxn>
              <a:cxn ang="0">
                <a:pos x="97" y="74"/>
              </a:cxn>
              <a:cxn ang="0">
                <a:pos x="97" y="68"/>
              </a:cxn>
              <a:cxn ang="0">
                <a:pos x="93" y="50"/>
              </a:cxn>
              <a:cxn ang="0">
                <a:pos x="91" y="36"/>
              </a:cxn>
            </a:cxnLst>
            <a:rect l="0" t="0" r="r" b="b"/>
            <a:pathLst>
              <a:path w="274" h="261">
                <a:moveTo>
                  <a:pt x="85" y="32"/>
                </a:moveTo>
                <a:lnTo>
                  <a:pt x="91" y="32"/>
                </a:lnTo>
                <a:lnTo>
                  <a:pt x="95" y="26"/>
                </a:lnTo>
                <a:lnTo>
                  <a:pt x="101" y="24"/>
                </a:lnTo>
                <a:lnTo>
                  <a:pt x="109" y="22"/>
                </a:lnTo>
                <a:lnTo>
                  <a:pt x="111" y="20"/>
                </a:lnTo>
                <a:lnTo>
                  <a:pt x="121" y="12"/>
                </a:lnTo>
                <a:lnTo>
                  <a:pt x="135" y="10"/>
                </a:lnTo>
                <a:lnTo>
                  <a:pt x="147" y="8"/>
                </a:lnTo>
                <a:lnTo>
                  <a:pt x="157" y="6"/>
                </a:lnTo>
                <a:lnTo>
                  <a:pt x="161" y="2"/>
                </a:lnTo>
                <a:lnTo>
                  <a:pt x="171" y="2"/>
                </a:lnTo>
                <a:lnTo>
                  <a:pt x="179" y="8"/>
                </a:lnTo>
                <a:lnTo>
                  <a:pt x="183" y="8"/>
                </a:lnTo>
                <a:lnTo>
                  <a:pt x="187" y="6"/>
                </a:lnTo>
                <a:lnTo>
                  <a:pt x="195" y="0"/>
                </a:lnTo>
                <a:lnTo>
                  <a:pt x="197" y="2"/>
                </a:lnTo>
                <a:lnTo>
                  <a:pt x="205" y="2"/>
                </a:lnTo>
                <a:lnTo>
                  <a:pt x="213" y="6"/>
                </a:lnTo>
                <a:lnTo>
                  <a:pt x="227" y="2"/>
                </a:lnTo>
                <a:lnTo>
                  <a:pt x="227" y="8"/>
                </a:lnTo>
                <a:lnTo>
                  <a:pt x="221" y="10"/>
                </a:lnTo>
                <a:lnTo>
                  <a:pt x="221" y="12"/>
                </a:lnTo>
                <a:lnTo>
                  <a:pt x="221" y="22"/>
                </a:lnTo>
                <a:lnTo>
                  <a:pt x="221" y="36"/>
                </a:lnTo>
                <a:lnTo>
                  <a:pt x="213" y="46"/>
                </a:lnTo>
                <a:lnTo>
                  <a:pt x="213" y="58"/>
                </a:lnTo>
                <a:lnTo>
                  <a:pt x="221" y="60"/>
                </a:lnTo>
                <a:lnTo>
                  <a:pt x="223" y="70"/>
                </a:lnTo>
                <a:lnTo>
                  <a:pt x="233" y="74"/>
                </a:lnTo>
                <a:lnTo>
                  <a:pt x="239" y="102"/>
                </a:lnTo>
                <a:lnTo>
                  <a:pt x="243" y="120"/>
                </a:lnTo>
                <a:lnTo>
                  <a:pt x="245" y="138"/>
                </a:lnTo>
                <a:lnTo>
                  <a:pt x="243" y="146"/>
                </a:lnTo>
                <a:lnTo>
                  <a:pt x="245" y="158"/>
                </a:lnTo>
                <a:lnTo>
                  <a:pt x="239" y="160"/>
                </a:lnTo>
                <a:lnTo>
                  <a:pt x="247" y="174"/>
                </a:lnTo>
                <a:lnTo>
                  <a:pt x="247" y="182"/>
                </a:lnTo>
                <a:lnTo>
                  <a:pt x="253" y="186"/>
                </a:lnTo>
                <a:lnTo>
                  <a:pt x="257" y="186"/>
                </a:lnTo>
                <a:lnTo>
                  <a:pt x="267" y="187"/>
                </a:lnTo>
                <a:lnTo>
                  <a:pt x="274" y="199"/>
                </a:lnTo>
                <a:lnTo>
                  <a:pt x="259" y="207"/>
                </a:lnTo>
                <a:lnTo>
                  <a:pt x="213" y="235"/>
                </a:lnTo>
                <a:lnTo>
                  <a:pt x="193" y="251"/>
                </a:lnTo>
                <a:lnTo>
                  <a:pt x="171" y="259"/>
                </a:lnTo>
                <a:lnTo>
                  <a:pt x="159" y="261"/>
                </a:lnTo>
                <a:lnTo>
                  <a:pt x="155" y="259"/>
                </a:lnTo>
                <a:lnTo>
                  <a:pt x="157" y="257"/>
                </a:lnTo>
                <a:lnTo>
                  <a:pt x="157" y="249"/>
                </a:lnTo>
                <a:lnTo>
                  <a:pt x="149" y="247"/>
                </a:lnTo>
                <a:lnTo>
                  <a:pt x="145" y="245"/>
                </a:lnTo>
                <a:lnTo>
                  <a:pt x="137" y="243"/>
                </a:lnTo>
                <a:lnTo>
                  <a:pt x="131" y="235"/>
                </a:lnTo>
                <a:lnTo>
                  <a:pt x="131" y="233"/>
                </a:lnTo>
                <a:lnTo>
                  <a:pt x="50" y="176"/>
                </a:lnTo>
                <a:lnTo>
                  <a:pt x="0" y="144"/>
                </a:lnTo>
                <a:lnTo>
                  <a:pt x="0" y="122"/>
                </a:lnTo>
                <a:lnTo>
                  <a:pt x="4" y="120"/>
                </a:lnTo>
                <a:lnTo>
                  <a:pt x="20" y="112"/>
                </a:lnTo>
                <a:lnTo>
                  <a:pt x="24" y="112"/>
                </a:lnTo>
                <a:lnTo>
                  <a:pt x="28" y="110"/>
                </a:lnTo>
                <a:lnTo>
                  <a:pt x="36" y="112"/>
                </a:lnTo>
                <a:lnTo>
                  <a:pt x="46" y="108"/>
                </a:lnTo>
                <a:lnTo>
                  <a:pt x="60" y="96"/>
                </a:lnTo>
                <a:lnTo>
                  <a:pt x="66" y="90"/>
                </a:lnTo>
                <a:lnTo>
                  <a:pt x="66" y="88"/>
                </a:lnTo>
                <a:lnTo>
                  <a:pt x="64" y="86"/>
                </a:lnTo>
                <a:lnTo>
                  <a:pt x="66" y="84"/>
                </a:lnTo>
                <a:lnTo>
                  <a:pt x="73" y="82"/>
                </a:lnTo>
                <a:lnTo>
                  <a:pt x="75" y="76"/>
                </a:lnTo>
                <a:lnTo>
                  <a:pt x="97" y="74"/>
                </a:lnTo>
                <a:lnTo>
                  <a:pt x="97" y="72"/>
                </a:lnTo>
                <a:lnTo>
                  <a:pt x="97" y="68"/>
                </a:lnTo>
                <a:lnTo>
                  <a:pt x="95" y="62"/>
                </a:lnTo>
                <a:lnTo>
                  <a:pt x="93" y="50"/>
                </a:lnTo>
                <a:lnTo>
                  <a:pt x="93" y="44"/>
                </a:lnTo>
                <a:lnTo>
                  <a:pt x="91" y="36"/>
                </a:lnTo>
                <a:lnTo>
                  <a:pt x="85" y="3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35" name="Freeform 223"/>
          <p:cNvSpPr>
            <a:spLocks/>
          </p:cNvSpPr>
          <p:nvPr/>
        </p:nvSpPr>
        <p:spPr bwMode="auto">
          <a:xfrm>
            <a:off x="4364207" y="4818074"/>
            <a:ext cx="288871" cy="279582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33" y="0"/>
              </a:cxn>
              <a:cxn ang="0">
                <a:pos x="65" y="2"/>
              </a:cxn>
              <a:cxn ang="0">
                <a:pos x="67" y="12"/>
              </a:cxn>
              <a:cxn ang="0">
                <a:pos x="73" y="18"/>
              </a:cxn>
              <a:cxn ang="0">
                <a:pos x="91" y="30"/>
              </a:cxn>
              <a:cxn ang="0">
                <a:pos x="103" y="28"/>
              </a:cxn>
              <a:cxn ang="0">
                <a:pos x="107" y="24"/>
              </a:cxn>
              <a:cxn ang="0">
                <a:pos x="115" y="16"/>
              </a:cxn>
              <a:cxn ang="0">
                <a:pos x="123" y="18"/>
              </a:cxn>
              <a:cxn ang="0">
                <a:pos x="137" y="30"/>
              </a:cxn>
              <a:cxn ang="0">
                <a:pos x="135" y="47"/>
              </a:cxn>
              <a:cxn ang="0">
                <a:pos x="141" y="55"/>
              </a:cxn>
              <a:cxn ang="0">
                <a:pos x="141" y="71"/>
              </a:cxn>
              <a:cxn ang="0">
                <a:pos x="147" y="71"/>
              </a:cxn>
              <a:cxn ang="0">
                <a:pos x="159" y="67"/>
              </a:cxn>
              <a:cxn ang="0">
                <a:pos x="165" y="67"/>
              </a:cxn>
              <a:cxn ang="0">
                <a:pos x="165" y="91"/>
              </a:cxn>
              <a:cxn ang="0">
                <a:pos x="165" y="99"/>
              </a:cxn>
              <a:cxn ang="0">
                <a:pos x="137" y="141"/>
              </a:cxn>
              <a:cxn ang="0">
                <a:pos x="153" y="161"/>
              </a:cxn>
              <a:cxn ang="0">
                <a:pos x="123" y="167"/>
              </a:cxn>
              <a:cxn ang="0">
                <a:pos x="113" y="167"/>
              </a:cxn>
              <a:cxn ang="0">
                <a:pos x="89" y="161"/>
              </a:cxn>
              <a:cxn ang="0">
                <a:pos x="33" y="157"/>
              </a:cxn>
              <a:cxn ang="0">
                <a:pos x="21" y="153"/>
              </a:cxn>
              <a:cxn ang="0">
                <a:pos x="13" y="153"/>
              </a:cxn>
              <a:cxn ang="0">
                <a:pos x="4" y="153"/>
              </a:cxn>
              <a:cxn ang="0">
                <a:pos x="2" y="145"/>
              </a:cxn>
              <a:cxn ang="0">
                <a:pos x="4" y="135"/>
              </a:cxn>
              <a:cxn ang="0">
                <a:pos x="9" y="111"/>
              </a:cxn>
              <a:cxn ang="0">
                <a:pos x="15" y="95"/>
              </a:cxn>
              <a:cxn ang="0">
                <a:pos x="27" y="87"/>
              </a:cxn>
              <a:cxn ang="0">
                <a:pos x="27" y="65"/>
              </a:cxn>
              <a:cxn ang="0">
                <a:pos x="19" y="45"/>
              </a:cxn>
              <a:cxn ang="0">
                <a:pos x="15" y="16"/>
              </a:cxn>
              <a:cxn ang="0">
                <a:pos x="19" y="2"/>
              </a:cxn>
            </a:cxnLst>
            <a:rect l="0" t="0" r="r" b="b"/>
            <a:pathLst>
              <a:path w="165" h="169">
                <a:moveTo>
                  <a:pt x="19" y="2"/>
                </a:moveTo>
                <a:lnTo>
                  <a:pt x="21" y="0"/>
                </a:lnTo>
                <a:lnTo>
                  <a:pt x="27" y="4"/>
                </a:lnTo>
                <a:lnTo>
                  <a:pt x="33" y="0"/>
                </a:lnTo>
                <a:lnTo>
                  <a:pt x="57" y="0"/>
                </a:lnTo>
                <a:lnTo>
                  <a:pt x="65" y="2"/>
                </a:lnTo>
                <a:lnTo>
                  <a:pt x="67" y="10"/>
                </a:lnTo>
                <a:lnTo>
                  <a:pt x="67" y="12"/>
                </a:lnTo>
                <a:lnTo>
                  <a:pt x="69" y="16"/>
                </a:lnTo>
                <a:lnTo>
                  <a:pt x="73" y="18"/>
                </a:lnTo>
                <a:lnTo>
                  <a:pt x="79" y="31"/>
                </a:lnTo>
                <a:lnTo>
                  <a:pt x="91" y="30"/>
                </a:lnTo>
                <a:lnTo>
                  <a:pt x="95" y="28"/>
                </a:lnTo>
                <a:lnTo>
                  <a:pt x="103" y="28"/>
                </a:lnTo>
                <a:lnTo>
                  <a:pt x="105" y="24"/>
                </a:lnTo>
                <a:lnTo>
                  <a:pt x="107" y="24"/>
                </a:lnTo>
                <a:lnTo>
                  <a:pt x="105" y="16"/>
                </a:lnTo>
                <a:lnTo>
                  <a:pt x="115" y="16"/>
                </a:lnTo>
                <a:lnTo>
                  <a:pt x="121" y="14"/>
                </a:lnTo>
                <a:lnTo>
                  <a:pt x="123" y="18"/>
                </a:lnTo>
                <a:lnTo>
                  <a:pt x="135" y="20"/>
                </a:lnTo>
                <a:lnTo>
                  <a:pt x="137" y="30"/>
                </a:lnTo>
                <a:lnTo>
                  <a:pt x="139" y="37"/>
                </a:lnTo>
                <a:lnTo>
                  <a:pt x="135" y="47"/>
                </a:lnTo>
                <a:lnTo>
                  <a:pt x="139" y="53"/>
                </a:lnTo>
                <a:lnTo>
                  <a:pt x="141" y="55"/>
                </a:lnTo>
                <a:lnTo>
                  <a:pt x="141" y="65"/>
                </a:lnTo>
                <a:lnTo>
                  <a:pt x="141" y="71"/>
                </a:lnTo>
                <a:lnTo>
                  <a:pt x="143" y="73"/>
                </a:lnTo>
                <a:lnTo>
                  <a:pt x="147" y="71"/>
                </a:lnTo>
                <a:lnTo>
                  <a:pt x="151" y="71"/>
                </a:lnTo>
                <a:lnTo>
                  <a:pt x="159" y="67"/>
                </a:lnTo>
                <a:lnTo>
                  <a:pt x="163" y="71"/>
                </a:lnTo>
                <a:lnTo>
                  <a:pt x="165" y="67"/>
                </a:lnTo>
                <a:lnTo>
                  <a:pt x="165" y="83"/>
                </a:lnTo>
                <a:lnTo>
                  <a:pt x="165" y="91"/>
                </a:lnTo>
                <a:lnTo>
                  <a:pt x="163" y="95"/>
                </a:lnTo>
                <a:lnTo>
                  <a:pt x="165" y="99"/>
                </a:lnTo>
                <a:lnTo>
                  <a:pt x="139" y="97"/>
                </a:lnTo>
                <a:lnTo>
                  <a:pt x="137" y="141"/>
                </a:lnTo>
                <a:lnTo>
                  <a:pt x="149" y="151"/>
                </a:lnTo>
                <a:lnTo>
                  <a:pt x="153" y="161"/>
                </a:lnTo>
                <a:lnTo>
                  <a:pt x="127" y="169"/>
                </a:lnTo>
                <a:lnTo>
                  <a:pt x="123" y="167"/>
                </a:lnTo>
                <a:lnTo>
                  <a:pt x="117" y="169"/>
                </a:lnTo>
                <a:lnTo>
                  <a:pt x="113" y="167"/>
                </a:lnTo>
                <a:lnTo>
                  <a:pt x="95" y="163"/>
                </a:lnTo>
                <a:lnTo>
                  <a:pt x="89" y="161"/>
                </a:lnTo>
                <a:lnTo>
                  <a:pt x="87" y="157"/>
                </a:lnTo>
                <a:lnTo>
                  <a:pt x="33" y="157"/>
                </a:lnTo>
                <a:lnTo>
                  <a:pt x="31" y="159"/>
                </a:lnTo>
                <a:lnTo>
                  <a:pt x="21" y="153"/>
                </a:lnTo>
                <a:lnTo>
                  <a:pt x="19" y="151"/>
                </a:lnTo>
                <a:lnTo>
                  <a:pt x="13" y="153"/>
                </a:lnTo>
                <a:lnTo>
                  <a:pt x="9" y="157"/>
                </a:lnTo>
                <a:lnTo>
                  <a:pt x="4" y="153"/>
                </a:lnTo>
                <a:lnTo>
                  <a:pt x="0" y="157"/>
                </a:lnTo>
                <a:lnTo>
                  <a:pt x="2" y="145"/>
                </a:lnTo>
                <a:lnTo>
                  <a:pt x="0" y="137"/>
                </a:lnTo>
                <a:lnTo>
                  <a:pt x="4" y="135"/>
                </a:lnTo>
                <a:lnTo>
                  <a:pt x="9" y="123"/>
                </a:lnTo>
                <a:lnTo>
                  <a:pt x="9" y="111"/>
                </a:lnTo>
                <a:lnTo>
                  <a:pt x="13" y="101"/>
                </a:lnTo>
                <a:lnTo>
                  <a:pt x="15" y="95"/>
                </a:lnTo>
                <a:lnTo>
                  <a:pt x="19" y="91"/>
                </a:lnTo>
                <a:lnTo>
                  <a:pt x="27" y="87"/>
                </a:lnTo>
                <a:lnTo>
                  <a:pt x="29" y="75"/>
                </a:lnTo>
                <a:lnTo>
                  <a:pt x="27" y="65"/>
                </a:lnTo>
                <a:lnTo>
                  <a:pt x="21" y="55"/>
                </a:lnTo>
                <a:lnTo>
                  <a:pt x="19" y="45"/>
                </a:lnTo>
                <a:lnTo>
                  <a:pt x="21" y="39"/>
                </a:lnTo>
                <a:lnTo>
                  <a:pt x="15" y="16"/>
                </a:lnTo>
                <a:lnTo>
                  <a:pt x="9" y="4"/>
                </a:lnTo>
                <a:lnTo>
                  <a:pt x="19" y="2"/>
                </a:lnTo>
                <a:lnTo>
                  <a:pt x="19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36" name="Freeform 224"/>
          <p:cNvSpPr>
            <a:spLocks/>
          </p:cNvSpPr>
          <p:nvPr/>
        </p:nvSpPr>
        <p:spPr bwMode="auto">
          <a:xfrm>
            <a:off x="4364207" y="4818074"/>
            <a:ext cx="288871" cy="279582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33" y="0"/>
              </a:cxn>
              <a:cxn ang="0">
                <a:pos x="65" y="2"/>
              </a:cxn>
              <a:cxn ang="0">
                <a:pos x="67" y="12"/>
              </a:cxn>
              <a:cxn ang="0">
                <a:pos x="73" y="18"/>
              </a:cxn>
              <a:cxn ang="0">
                <a:pos x="91" y="30"/>
              </a:cxn>
              <a:cxn ang="0">
                <a:pos x="103" y="28"/>
              </a:cxn>
              <a:cxn ang="0">
                <a:pos x="107" y="24"/>
              </a:cxn>
              <a:cxn ang="0">
                <a:pos x="115" y="16"/>
              </a:cxn>
              <a:cxn ang="0">
                <a:pos x="123" y="18"/>
              </a:cxn>
              <a:cxn ang="0">
                <a:pos x="137" y="30"/>
              </a:cxn>
              <a:cxn ang="0">
                <a:pos x="135" y="47"/>
              </a:cxn>
              <a:cxn ang="0">
                <a:pos x="141" y="55"/>
              </a:cxn>
              <a:cxn ang="0">
                <a:pos x="141" y="71"/>
              </a:cxn>
              <a:cxn ang="0">
                <a:pos x="147" y="71"/>
              </a:cxn>
              <a:cxn ang="0">
                <a:pos x="159" y="67"/>
              </a:cxn>
              <a:cxn ang="0">
                <a:pos x="165" y="67"/>
              </a:cxn>
              <a:cxn ang="0">
                <a:pos x="165" y="91"/>
              </a:cxn>
              <a:cxn ang="0">
                <a:pos x="165" y="99"/>
              </a:cxn>
              <a:cxn ang="0">
                <a:pos x="137" y="141"/>
              </a:cxn>
              <a:cxn ang="0">
                <a:pos x="153" y="161"/>
              </a:cxn>
              <a:cxn ang="0">
                <a:pos x="123" y="167"/>
              </a:cxn>
              <a:cxn ang="0">
                <a:pos x="113" y="167"/>
              </a:cxn>
              <a:cxn ang="0">
                <a:pos x="89" y="161"/>
              </a:cxn>
              <a:cxn ang="0">
                <a:pos x="33" y="157"/>
              </a:cxn>
              <a:cxn ang="0">
                <a:pos x="21" y="153"/>
              </a:cxn>
              <a:cxn ang="0">
                <a:pos x="13" y="153"/>
              </a:cxn>
              <a:cxn ang="0">
                <a:pos x="4" y="153"/>
              </a:cxn>
              <a:cxn ang="0">
                <a:pos x="2" y="145"/>
              </a:cxn>
              <a:cxn ang="0">
                <a:pos x="4" y="135"/>
              </a:cxn>
              <a:cxn ang="0">
                <a:pos x="9" y="111"/>
              </a:cxn>
              <a:cxn ang="0">
                <a:pos x="15" y="95"/>
              </a:cxn>
              <a:cxn ang="0">
                <a:pos x="27" y="87"/>
              </a:cxn>
              <a:cxn ang="0">
                <a:pos x="27" y="65"/>
              </a:cxn>
              <a:cxn ang="0">
                <a:pos x="19" y="45"/>
              </a:cxn>
              <a:cxn ang="0">
                <a:pos x="15" y="16"/>
              </a:cxn>
              <a:cxn ang="0">
                <a:pos x="19" y="2"/>
              </a:cxn>
            </a:cxnLst>
            <a:rect l="0" t="0" r="r" b="b"/>
            <a:pathLst>
              <a:path w="165" h="169">
                <a:moveTo>
                  <a:pt x="19" y="2"/>
                </a:moveTo>
                <a:lnTo>
                  <a:pt x="21" y="0"/>
                </a:lnTo>
                <a:lnTo>
                  <a:pt x="27" y="4"/>
                </a:lnTo>
                <a:lnTo>
                  <a:pt x="33" y="0"/>
                </a:lnTo>
                <a:lnTo>
                  <a:pt x="57" y="0"/>
                </a:lnTo>
                <a:lnTo>
                  <a:pt x="65" y="2"/>
                </a:lnTo>
                <a:lnTo>
                  <a:pt x="67" y="10"/>
                </a:lnTo>
                <a:lnTo>
                  <a:pt x="67" y="12"/>
                </a:lnTo>
                <a:lnTo>
                  <a:pt x="69" y="16"/>
                </a:lnTo>
                <a:lnTo>
                  <a:pt x="73" y="18"/>
                </a:lnTo>
                <a:lnTo>
                  <a:pt x="79" y="31"/>
                </a:lnTo>
                <a:lnTo>
                  <a:pt x="91" y="30"/>
                </a:lnTo>
                <a:lnTo>
                  <a:pt x="95" y="28"/>
                </a:lnTo>
                <a:lnTo>
                  <a:pt x="103" y="28"/>
                </a:lnTo>
                <a:lnTo>
                  <a:pt x="105" y="24"/>
                </a:lnTo>
                <a:lnTo>
                  <a:pt x="107" y="24"/>
                </a:lnTo>
                <a:lnTo>
                  <a:pt x="105" y="16"/>
                </a:lnTo>
                <a:lnTo>
                  <a:pt x="115" y="16"/>
                </a:lnTo>
                <a:lnTo>
                  <a:pt x="121" y="14"/>
                </a:lnTo>
                <a:lnTo>
                  <a:pt x="123" y="18"/>
                </a:lnTo>
                <a:lnTo>
                  <a:pt x="135" y="20"/>
                </a:lnTo>
                <a:lnTo>
                  <a:pt x="137" y="30"/>
                </a:lnTo>
                <a:lnTo>
                  <a:pt x="139" y="37"/>
                </a:lnTo>
                <a:lnTo>
                  <a:pt x="135" y="47"/>
                </a:lnTo>
                <a:lnTo>
                  <a:pt x="139" y="53"/>
                </a:lnTo>
                <a:lnTo>
                  <a:pt x="141" y="55"/>
                </a:lnTo>
                <a:lnTo>
                  <a:pt x="141" y="65"/>
                </a:lnTo>
                <a:lnTo>
                  <a:pt x="141" y="71"/>
                </a:lnTo>
                <a:lnTo>
                  <a:pt x="143" y="73"/>
                </a:lnTo>
                <a:lnTo>
                  <a:pt x="147" y="71"/>
                </a:lnTo>
                <a:lnTo>
                  <a:pt x="151" y="71"/>
                </a:lnTo>
                <a:lnTo>
                  <a:pt x="159" y="67"/>
                </a:lnTo>
                <a:lnTo>
                  <a:pt x="163" y="71"/>
                </a:lnTo>
                <a:lnTo>
                  <a:pt x="165" y="67"/>
                </a:lnTo>
                <a:lnTo>
                  <a:pt x="165" y="83"/>
                </a:lnTo>
                <a:lnTo>
                  <a:pt x="165" y="91"/>
                </a:lnTo>
                <a:lnTo>
                  <a:pt x="163" y="95"/>
                </a:lnTo>
                <a:lnTo>
                  <a:pt x="165" y="99"/>
                </a:lnTo>
                <a:lnTo>
                  <a:pt x="139" y="97"/>
                </a:lnTo>
                <a:lnTo>
                  <a:pt x="137" y="141"/>
                </a:lnTo>
                <a:lnTo>
                  <a:pt x="149" y="151"/>
                </a:lnTo>
                <a:lnTo>
                  <a:pt x="153" y="161"/>
                </a:lnTo>
                <a:lnTo>
                  <a:pt x="127" y="169"/>
                </a:lnTo>
                <a:lnTo>
                  <a:pt x="123" y="167"/>
                </a:lnTo>
                <a:lnTo>
                  <a:pt x="117" y="169"/>
                </a:lnTo>
                <a:lnTo>
                  <a:pt x="113" y="167"/>
                </a:lnTo>
                <a:lnTo>
                  <a:pt x="95" y="163"/>
                </a:lnTo>
                <a:lnTo>
                  <a:pt x="89" y="161"/>
                </a:lnTo>
                <a:lnTo>
                  <a:pt x="87" y="157"/>
                </a:lnTo>
                <a:lnTo>
                  <a:pt x="33" y="157"/>
                </a:lnTo>
                <a:lnTo>
                  <a:pt x="31" y="159"/>
                </a:lnTo>
                <a:lnTo>
                  <a:pt x="21" y="153"/>
                </a:lnTo>
                <a:lnTo>
                  <a:pt x="19" y="151"/>
                </a:lnTo>
                <a:lnTo>
                  <a:pt x="13" y="153"/>
                </a:lnTo>
                <a:lnTo>
                  <a:pt x="9" y="157"/>
                </a:lnTo>
                <a:lnTo>
                  <a:pt x="4" y="153"/>
                </a:lnTo>
                <a:lnTo>
                  <a:pt x="0" y="157"/>
                </a:lnTo>
                <a:lnTo>
                  <a:pt x="2" y="145"/>
                </a:lnTo>
                <a:lnTo>
                  <a:pt x="0" y="137"/>
                </a:lnTo>
                <a:lnTo>
                  <a:pt x="4" y="135"/>
                </a:lnTo>
                <a:lnTo>
                  <a:pt x="9" y="123"/>
                </a:lnTo>
                <a:lnTo>
                  <a:pt x="9" y="111"/>
                </a:lnTo>
                <a:lnTo>
                  <a:pt x="13" y="101"/>
                </a:lnTo>
                <a:lnTo>
                  <a:pt x="15" y="95"/>
                </a:lnTo>
                <a:lnTo>
                  <a:pt x="19" y="91"/>
                </a:lnTo>
                <a:lnTo>
                  <a:pt x="27" y="87"/>
                </a:lnTo>
                <a:lnTo>
                  <a:pt x="29" y="75"/>
                </a:lnTo>
                <a:lnTo>
                  <a:pt x="27" y="65"/>
                </a:lnTo>
                <a:lnTo>
                  <a:pt x="21" y="55"/>
                </a:lnTo>
                <a:lnTo>
                  <a:pt x="19" y="45"/>
                </a:lnTo>
                <a:lnTo>
                  <a:pt x="21" y="39"/>
                </a:lnTo>
                <a:lnTo>
                  <a:pt x="15" y="16"/>
                </a:lnTo>
                <a:lnTo>
                  <a:pt x="9" y="4"/>
                </a:lnTo>
                <a:lnTo>
                  <a:pt x="19" y="2"/>
                </a:lnTo>
                <a:lnTo>
                  <a:pt x="19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37" name="Freeform 225"/>
          <p:cNvSpPr>
            <a:spLocks/>
          </p:cNvSpPr>
          <p:nvPr/>
        </p:nvSpPr>
        <p:spPr bwMode="auto">
          <a:xfrm>
            <a:off x="4864916" y="4287033"/>
            <a:ext cx="351898" cy="329212"/>
          </a:xfrm>
          <a:custGeom>
            <a:avLst/>
            <a:gdLst/>
            <a:ahLst/>
            <a:cxnLst>
              <a:cxn ang="0">
                <a:pos x="76" y="16"/>
              </a:cxn>
              <a:cxn ang="0">
                <a:pos x="86" y="40"/>
              </a:cxn>
              <a:cxn ang="0">
                <a:pos x="88" y="34"/>
              </a:cxn>
              <a:cxn ang="0">
                <a:pos x="98" y="42"/>
              </a:cxn>
              <a:cxn ang="0">
                <a:pos x="116" y="56"/>
              </a:cxn>
              <a:cxn ang="0">
                <a:pos x="129" y="70"/>
              </a:cxn>
              <a:cxn ang="0">
                <a:pos x="133" y="72"/>
              </a:cxn>
              <a:cxn ang="0">
                <a:pos x="123" y="78"/>
              </a:cxn>
              <a:cxn ang="0">
                <a:pos x="118" y="88"/>
              </a:cxn>
              <a:cxn ang="0">
                <a:pos x="129" y="94"/>
              </a:cxn>
              <a:cxn ang="0">
                <a:pos x="129" y="102"/>
              </a:cxn>
              <a:cxn ang="0">
                <a:pos x="145" y="120"/>
              </a:cxn>
              <a:cxn ang="0">
                <a:pos x="201" y="137"/>
              </a:cxn>
              <a:cxn ang="0">
                <a:pos x="157" y="177"/>
              </a:cxn>
              <a:cxn ang="0">
                <a:pos x="133" y="187"/>
              </a:cxn>
              <a:cxn ang="0">
                <a:pos x="121" y="191"/>
              </a:cxn>
              <a:cxn ang="0">
                <a:pos x="108" y="187"/>
              </a:cxn>
              <a:cxn ang="0">
                <a:pos x="96" y="189"/>
              </a:cxn>
              <a:cxn ang="0">
                <a:pos x="74" y="197"/>
              </a:cxn>
              <a:cxn ang="0">
                <a:pos x="46" y="183"/>
              </a:cxn>
              <a:cxn ang="0">
                <a:pos x="38" y="173"/>
              </a:cxn>
              <a:cxn ang="0">
                <a:pos x="32" y="165"/>
              </a:cxn>
              <a:cxn ang="0">
                <a:pos x="18" y="151"/>
              </a:cxn>
              <a:cxn ang="0">
                <a:pos x="0" y="139"/>
              </a:cxn>
              <a:cxn ang="0">
                <a:pos x="10" y="130"/>
              </a:cxn>
              <a:cxn ang="0">
                <a:pos x="18" y="114"/>
              </a:cxn>
              <a:cxn ang="0">
                <a:pos x="20" y="104"/>
              </a:cxn>
              <a:cxn ang="0">
                <a:pos x="26" y="100"/>
              </a:cxn>
              <a:cxn ang="0">
                <a:pos x="32" y="82"/>
              </a:cxn>
              <a:cxn ang="0">
                <a:pos x="40" y="70"/>
              </a:cxn>
              <a:cxn ang="0">
                <a:pos x="46" y="46"/>
              </a:cxn>
              <a:cxn ang="0">
                <a:pos x="50" y="20"/>
              </a:cxn>
              <a:cxn ang="0">
                <a:pos x="58" y="14"/>
              </a:cxn>
              <a:cxn ang="0">
                <a:pos x="66" y="6"/>
              </a:cxn>
              <a:cxn ang="0">
                <a:pos x="72" y="0"/>
              </a:cxn>
            </a:cxnLst>
            <a:rect l="0" t="0" r="r" b="b"/>
            <a:pathLst>
              <a:path w="201" h="199">
                <a:moveTo>
                  <a:pt x="72" y="0"/>
                </a:moveTo>
                <a:lnTo>
                  <a:pt x="76" y="16"/>
                </a:lnTo>
                <a:lnTo>
                  <a:pt x="84" y="32"/>
                </a:lnTo>
                <a:lnTo>
                  <a:pt x="86" y="40"/>
                </a:lnTo>
                <a:lnTo>
                  <a:pt x="88" y="42"/>
                </a:lnTo>
                <a:lnTo>
                  <a:pt x="88" y="34"/>
                </a:lnTo>
                <a:lnTo>
                  <a:pt x="94" y="42"/>
                </a:lnTo>
                <a:lnTo>
                  <a:pt x="98" y="42"/>
                </a:lnTo>
                <a:lnTo>
                  <a:pt x="104" y="44"/>
                </a:lnTo>
                <a:lnTo>
                  <a:pt x="116" y="56"/>
                </a:lnTo>
                <a:lnTo>
                  <a:pt x="121" y="64"/>
                </a:lnTo>
                <a:lnTo>
                  <a:pt x="129" y="70"/>
                </a:lnTo>
                <a:lnTo>
                  <a:pt x="131" y="70"/>
                </a:lnTo>
                <a:lnTo>
                  <a:pt x="133" y="72"/>
                </a:lnTo>
                <a:lnTo>
                  <a:pt x="129" y="74"/>
                </a:lnTo>
                <a:lnTo>
                  <a:pt x="123" y="78"/>
                </a:lnTo>
                <a:lnTo>
                  <a:pt x="121" y="84"/>
                </a:lnTo>
                <a:lnTo>
                  <a:pt x="118" y="88"/>
                </a:lnTo>
                <a:lnTo>
                  <a:pt x="120" y="96"/>
                </a:lnTo>
                <a:lnTo>
                  <a:pt x="129" y="94"/>
                </a:lnTo>
                <a:lnTo>
                  <a:pt x="133" y="96"/>
                </a:lnTo>
                <a:lnTo>
                  <a:pt x="129" y="102"/>
                </a:lnTo>
                <a:lnTo>
                  <a:pt x="139" y="116"/>
                </a:lnTo>
                <a:lnTo>
                  <a:pt x="145" y="120"/>
                </a:lnTo>
                <a:lnTo>
                  <a:pt x="187" y="137"/>
                </a:lnTo>
                <a:lnTo>
                  <a:pt x="201" y="137"/>
                </a:lnTo>
                <a:lnTo>
                  <a:pt x="163" y="177"/>
                </a:lnTo>
                <a:lnTo>
                  <a:pt x="157" y="177"/>
                </a:lnTo>
                <a:lnTo>
                  <a:pt x="139" y="179"/>
                </a:lnTo>
                <a:lnTo>
                  <a:pt x="133" y="187"/>
                </a:lnTo>
                <a:lnTo>
                  <a:pt x="125" y="187"/>
                </a:lnTo>
                <a:lnTo>
                  <a:pt x="121" y="191"/>
                </a:lnTo>
                <a:lnTo>
                  <a:pt x="112" y="191"/>
                </a:lnTo>
                <a:lnTo>
                  <a:pt x="108" y="187"/>
                </a:lnTo>
                <a:lnTo>
                  <a:pt x="100" y="189"/>
                </a:lnTo>
                <a:lnTo>
                  <a:pt x="96" y="189"/>
                </a:lnTo>
                <a:lnTo>
                  <a:pt x="88" y="199"/>
                </a:lnTo>
                <a:lnTo>
                  <a:pt x="74" y="197"/>
                </a:lnTo>
                <a:lnTo>
                  <a:pt x="60" y="187"/>
                </a:lnTo>
                <a:lnTo>
                  <a:pt x="46" y="183"/>
                </a:lnTo>
                <a:lnTo>
                  <a:pt x="40" y="183"/>
                </a:lnTo>
                <a:lnTo>
                  <a:pt x="38" y="173"/>
                </a:lnTo>
                <a:lnTo>
                  <a:pt x="34" y="173"/>
                </a:lnTo>
                <a:lnTo>
                  <a:pt x="32" y="165"/>
                </a:lnTo>
                <a:lnTo>
                  <a:pt x="26" y="157"/>
                </a:lnTo>
                <a:lnTo>
                  <a:pt x="18" y="151"/>
                </a:lnTo>
                <a:lnTo>
                  <a:pt x="10" y="143"/>
                </a:lnTo>
                <a:lnTo>
                  <a:pt x="0" y="139"/>
                </a:lnTo>
                <a:lnTo>
                  <a:pt x="0" y="131"/>
                </a:lnTo>
                <a:lnTo>
                  <a:pt x="10" y="130"/>
                </a:lnTo>
                <a:lnTo>
                  <a:pt x="18" y="130"/>
                </a:lnTo>
                <a:lnTo>
                  <a:pt x="18" y="114"/>
                </a:lnTo>
                <a:lnTo>
                  <a:pt x="20" y="108"/>
                </a:lnTo>
                <a:lnTo>
                  <a:pt x="20" y="104"/>
                </a:lnTo>
                <a:lnTo>
                  <a:pt x="22" y="100"/>
                </a:lnTo>
                <a:lnTo>
                  <a:pt x="26" y="100"/>
                </a:lnTo>
                <a:lnTo>
                  <a:pt x="26" y="94"/>
                </a:lnTo>
                <a:lnTo>
                  <a:pt x="32" y="82"/>
                </a:lnTo>
                <a:lnTo>
                  <a:pt x="36" y="74"/>
                </a:lnTo>
                <a:lnTo>
                  <a:pt x="40" y="70"/>
                </a:lnTo>
                <a:lnTo>
                  <a:pt x="44" y="64"/>
                </a:lnTo>
                <a:lnTo>
                  <a:pt x="46" y="46"/>
                </a:lnTo>
                <a:lnTo>
                  <a:pt x="50" y="28"/>
                </a:lnTo>
                <a:lnTo>
                  <a:pt x="50" y="20"/>
                </a:lnTo>
                <a:lnTo>
                  <a:pt x="52" y="14"/>
                </a:lnTo>
                <a:lnTo>
                  <a:pt x="58" y="14"/>
                </a:lnTo>
                <a:lnTo>
                  <a:pt x="58" y="8"/>
                </a:lnTo>
                <a:lnTo>
                  <a:pt x="66" y="6"/>
                </a:lnTo>
                <a:lnTo>
                  <a:pt x="68" y="6"/>
                </a:lnTo>
                <a:lnTo>
                  <a:pt x="7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38" name="Freeform 226"/>
          <p:cNvSpPr>
            <a:spLocks/>
          </p:cNvSpPr>
          <p:nvPr/>
        </p:nvSpPr>
        <p:spPr bwMode="auto">
          <a:xfrm>
            <a:off x="4864916" y="4287033"/>
            <a:ext cx="351898" cy="329212"/>
          </a:xfrm>
          <a:custGeom>
            <a:avLst/>
            <a:gdLst/>
            <a:ahLst/>
            <a:cxnLst>
              <a:cxn ang="0">
                <a:pos x="76" y="16"/>
              </a:cxn>
              <a:cxn ang="0">
                <a:pos x="86" y="40"/>
              </a:cxn>
              <a:cxn ang="0">
                <a:pos x="88" y="34"/>
              </a:cxn>
              <a:cxn ang="0">
                <a:pos x="98" y="42"/>
              </a:cxn>
              <a:cxn ang="0">
                <a:pos x="116" y="56"/>
              </a:cxn>
              <a:cxn ang="0">
                <a:pos x="129" y="70"/>
              </a:cxn>
              <a:cxn ang="0">
                <a:pos x="133" y="72"/>
              </a:cxn>
              <a:cxn ang="0">
                <a:pos x="123" y="78"/>
              </a:cxn>
              <a:cxn ang="0">
                <a:pos x="118" y="88"/>
              </a:cxn>
              <a:cxn ang="0">
                <a:pos x="129" y="94"/>
              </a:cxn>
              <a:cxn ang="0">
                <a:pos x="129" y="102"/>
              </a:cxn>
              <a:cxn ang="0">
                <a:pos x="145" y="120"/>
              </a:cxn>
              <a:cxn ang="0">
                <a:pos x="201" y="137"/>
              </a:cxn>
              <a:cxn ang="0">
                <a:pos x="157" y="177"/>
              </a:cxn>
              <a:cxn ang="0">
                <a:pos x="133" y="187"/>
              </a:cxn>
              <a:cxn ang="0">
                <a:pos x="121" y="191"/>
              </a:cxn>
              <a:cxn ang="0">
                <a:pos x="108" y="187"/>
              </a:cxn>
              <a:cxn ang="0">
                <a:pos x="96" y="189"/>
              </a:cxn>
              <a:cxn ang="0">
                <a:pos x="74" y="197"/>
              </a:cxn>
              <a:cxn ang="0">
                <a:pos x="46" y="183"/>
              </a:cxn>
              <a:cxn ang="0">
                <a:pos x="38" y="173"/>
              </a:cxn>
              <a:cxn ang="0">
                <a:pos x="32" y="165"/>
              </a:cxn>
              <a:cxn ang="0">
                <a:pos x="18" y="151"/>
              </a:cxn>
              <a:cxn ang="0">
                <a:pos x="0" y="139"/>
              </a:cxn>
              <a:cxn ang="0">
                <a:pos x="10" y="130"/>
              </a:cxn>
              <a:cxn ang="0">
                <a:pos x="18" y="114"/>
              </a:cxn>
              <a:cxn ang="0">
                <a:pos x="20" y="104"/>
              </a:cxn>
              <a:cxn ang="0">
                <a:pos x="26" y="100"/>
              </a:cxn>
              <a:cxn ang="0">
                <a:pos x="32" y="82"/>
              </a:cxn>
              <a:cxn ang="0">
                <a:pos x="40" y="70"/>
              </a:cxn>
              <a:cxn ang="0">
                <a:pos x="46" y="46"/>
              </a:cxn>
              <a:cxn ang="0">
                <a:pos x="50" y="20"/>
              </a:cxn>
              <a:cxn ang="0">
                <a:pos x="58" y="14"/>
              </a:cxn>
              <a:cxn ang="0">
                <a:pos x="66" y="6"/>
              </a:cxn>
              <a:cxn ang="0">
                <a:pos x="72" y="0"/>
              </a:cxn>
            </a:cxnLst>
            <a:rect l="0" t="0" r="r" b="b"/>
            <a:pathLst>
              <a:path w="201" h="199">
                <a:moveTo>
                  <a:pt x="72" y="0"/>
                </a:moveTo>
                <a:lnTo>
                  <a:pt x="76" y="16"/>
                </a:lnTo>
                <a:lnTo>
                  <a:pt x="84" y="32"/>
                </a:lnTo>
                <a:lnTo>
                  <a:pt x="86" y="40"/>
                </a:lnTo>
                <a:lnTo>
                  <a:pt x="88" y="42"/>
                </a:lnTo>
                <a:lnTo>
                  <a:pt x="88" y="34"/>
                </a:lnTo>
                <a:lnTo>
                  <a:pt x="94" y="42"/>
                </a:lnTo>
                <a:lnTo>
                  <a:pt x="98" y="42"/>
                </a:lnTo>
                <a:lnTo>
                  <a:pt x="104" y="44"/>
                </a:lnTo>
                <a:lnTo>
                  <a:pt x="116" y="56"/>
                </a:lnTo>
                <a:lnTo>
                  <a:pt x="121" y="64"/>
                </a:lnTo>
                <a:lnTo>
                  <a:pt x="129" y="70"/>
                </a:lnTo>
                <a:lnTo>
                  <a:pt x="131" y="70"/>
                </a:lnTo>
                <a:lnTo>
                  <a:pt x="133" y="72"/>
                </a:lnTo>
                <a:lnTo>
                  <a:pt x="129" y="74"/>
                </a:lnTo>
                <a:lnTo>
                  <a:pt x="123" y="78"/>
                </a:lnTo>
                <a:lnTo>
                  <a:pt x="121" y="84"/>
                </a:lnTo>
                <a:lnTo>
                  <a:pt x="118" y="88"/>
                </a:lnTo>
                <a:lnTo>
                  <a:pt x="120" y="96"/>
                </a:lnTo>
                <a:lnTo>
                  <a:pt x="129" y="94"/>
                </a:lnTo>
                <a:lnTo>
                  <a:pt x="133" y="96"/>
                </a:lnTo>
                <a:lnTo>
                  <a:pt x="129" y="102"/>
                </a:lnTo>
                <a:lnTo>
                  <a:pt x="139" y="116"/>
                </a:lnTo>
                <a:lnTo>
                  <a:pt x="145" y="120"/>
                </a:lnTo>
                <a:lnTo>
                  <a:pt x="187" y="137"/>
                </a:lnTo>
                <a:lnTo>
                  <a:pt x="201" y="137"/>
                </a:lnTo>
                <a:lnTo>
                  <a:pt x="163" y="177"/>
                </a:lnTo>
                <a:lnTo>
                  <a:pt x="157" y="177"/>
                </a:lnTo>
                <a:lnTo>
                  <a:pt x="139" y="179"/>
                </a:lnTo>
                <a:lnTo>
                  <a:pt x="133" y="187"/>
                </a:lnTo>
                <a:lnTo>
                  <a:pt x="125" y="187"/>
                </a:lnTo>
                <a:lnTo>
                  <a:pt x="121" y="191"/>
                </a:lnTo>
                <a:lnTo>
                  <a:pt x="112" y="191"/>
                </a:lnTo>
                <a:lnTo>
                  <a:pt x="108" y="187"/>
                </a:lnTo>
                <a:lnTo>
                  <a:pt x="100" y="189"/>
                </a:lnTo>
                <a:lnTo>
                  <a:pt x="96" y="189"/>
                </a:lnTo>
                <a:lnTo>
                  <a:pt x="88" y="199"/>
                </a:lnTo>
                <a:lnTo>
                  <a:pt x="74" y="197"/>
                </a:lnTo>
                <a:lnTo>
                  <a:pt x="60" y="187"/>
                </a:lnTo>
                <a:lnTo>
                  <a:pt x="46" y="183"/>
                </a:lnTo>
                <a:lnTo>
                  <a:pt x="40" y="183"/>
                </a:lnTo>
                <a:lnTo>
                  <a:pt x="38" y="173"/>
                </a:lnTo>
                <a:lnTo>
                  <a:pt x="34" y="173"/>
                </a:lnTo>
                <a:lnTo>
                  <a:pt x="32" y="165"/>
                </a:lnTo>
                <a:lnTo>
                  <a:pt x="26" y="157"/>
                </a:lnTo>
                <a:lnTo>
                  <a:pt x="18" y="151"/>
                </a:lnTo>
                <a:lnTo>
                  <a:pt x="10" y="143"/>
                </a:lnTo>
                <a:lnTo>
                  <a:pt x="0" y="139"/>
                </a:lnTo>
                <a:lnTo>
                  <a:pt x="0" y="131"/>
                </a:lnTo>
                <a:lnTo>
                  <a:pt x="10" y="130"/>
                </a:lnTo>
                <a:lnTo>
                  <a:pt x="18" y="130"/>
                </a:lnTo>
                <a:lnTo>
                  <a:pt x="18" y="114"/>
                </a:lnTo>
                <a:lnTo>
                  <a:pt x="20" y="108"/>
                </a:lnTo>
                <a:lnTo>
                  <a:pt x="20" y="104"/>
                </a:lnTo>
                <a:lnTo>
                  <a:pt x="22" y="100"/>
                </a:lnTo>
                <a:lnTo>
                  <a:pt x="26" y="100"/>
                </a:lnTo>
                <a:lnTo>
                  <a:pt x="26" y="94"/>
                </a:lnTo>
                <a:lnTo>
                  <a:pt x="32" y="82"/>
                </a:lnTo>
                <a:lnTo>
                  <a:pt x="36" y="74"/>
                </a:lnTo>
                <a:lnTo>
                  <a:pt x="40" y="70"/>
                </a:lnTo>
                <a:lnTo>
                  <a:pt x="44" y="64"/>
                </a:lnTo>
                <a:lnTo>
                  <a:pt x="46" y="46"/>
                </a:lnTo>
                <a:lnTo>
                  <a:pt x="50" y="28"/>
                </a:lnTo>
                <a:lnTo>
                  <a:pt x="50" y="20"/>
                </a:lnTo>
                <a:lnTo>
                  <a:pt x="52" y="14"/>
                </a:lnTo>
                <a:lnTo>
                  <a:pt x="58" y="14"/>
                </a:lnTo>
                <a:lnTo>
                  <a:pt x="58" y="8"/>
                </a:lnTo>
                <a:lnTo>
                  <a:pt x="66" y="6"/>
                </a:lnTo>
                <a:lnTo>
                  <a:pt x="68" y="6"/>
                </a:lnTo>
                <a:lnTo>
                  <a:pt x="7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39" name="Freeform 227"/>
          <p:cNvSpPr>
            <a:spLocks/>
          </p:cNvSpPr>
          <p:nvPr/>
        </p:nvSpPr>
        <p:spPr bwMode="auto">
          <a:xfrm>
            <a:off x="4112101" y="4409454"/>
            <a:ext cx="73531" cy="137310"/>
          </a:xfrm>
          <a:custGeom>
            <a:avLst/>
            <a:gdLst/>
            <a:ahLst/>
            <a:cxnLst>
              <a:cxn ang="0">
                <a:pos x="22" y="6"/>
              </a:cxn>
              <a:cxn ang="0">
                <a:pos x="24" y="4"/>
              </a:cxn>
              <a:cxn ang="0">
                <a:pos x="28" y="0"/>
              </a:cxn>
              <a:cxn ang="0">
                <a:pos x="32" y="6"/>
              </a:cxn>
              <a:cxn ang="0">
                <a:pos x="38" y="10"/>
              </a:cxn>
              <a:cxn ang="0">
                <a:pos x="38" y="16"/>
              </a:cxn>
              <a:cxn ang="0">
                <a:pos x="42" y="22"/>
              </a:cxn>
              <a:cxn ang="0">
                <a:pos x="38" y="30"/>
              </a:cxn>
              <a:cxn ang="0">
                <a:pos x="38" y="32"/>
              </a:cxn>
              <a:cxn ang="0">
                <a:pos x="34" y="36"/>
              </a:cxn>
              <a:cxn ang="0">
                <a:pos x="32" y="44"/>
              </a:cxn>
              <a:cxn ang="0">
                <a:pos x="28" y="46"/>
              </a:cxn>
              <a:cxn ang="0">
                <a:pos x="26" y="54"/>
              </a:cxn>
              <a:cxn ang="0">
                <a:pos x="26" y="69"/>
              </a:cxn>
              <a:cxn ang="0">
                <a:pos x="28" y="81"/>
              </a:cxn>
              <a:cxn ang="0">
                <a:pos x="22" y="81"/>
              </a:cxn>
              <a:cxn ang="0">
                <a:pos x="12" y="83"/>
              </a:cxn>
              <a:cxn ang="0">
                <a:pos x="12" y="79"/>
              </a:cxn>
              <a:cxn ang="0">
                <a:pos x="12" y="77"/>
              </a:cxn>
              <a:cxn ang="0">
                <a:pos x="12" y="44"/>
              </a:cxn>
              <a:cxn ang="0">
                <a:pos x="8" y="40"/>
              </a:cxn>
              <a:cxn ang="0">
                <a:pos x="8" y="32"/>
              </a:cxn>
              <a:cxn ang="0">
                <a:pos x="0" y="30"/>
              </a:cxn>
              <a:cxn ang="0">
                <a:pos x="0" y="20"/>
              </a:cxn>
              <a:cxn ang="0">
                <a:pos x="6" y="18"/>
              </a:cxn>
              <a:cxn ang="0">
                <a:pos x="10" y="16"/>
              </a:cxn>
              <a:cxn ang="0">
                <a:pos x="16" y="14"/>
              </a:cxn>
              <a:cxn ang="0">
                <a:pos x="22" y="6"/>
              </a:cxn>
            </a:cxnLst>
            <a:rect l="0" t="0" r="r" b="b"/>
            <a:pathLst>
              <a:path w="42" h="83">
                <a:moveTo>
                  <a:pt x="22" y="6"/>
                </a:moveTo>
                <a:lnTo>
                  <a:pt x="24" y="4"/>
                </a:lnTo>
                <a:lnTo>
                  <a:pt x="28" y="0"/>
                </a:lnTo>
                <a:lnTo>
                  <a:pt x="32" y="6"/>
                </a:lnTo>
                <a:lnTo>
                  <a:pt x="38" y="10"/>
                </a:lnTo>
                <a:lnTo>
                  <a:pt x="38" y="16"/>
                </a:lnTo>
                <a:lnTo>
                  <a:pt x="42" y="22"/>
                </a:lnTo>
                <a:lnTo>
                  <a:pt x="38" y="30"/>
                </a:lnTo>
                <a:lnTo>
                  <a:pt x="38" y="32"/>
                </a:lnTo>
                <a:lnTo>
                  <a:pt x="34" y="36"/>
                </a:lnTo>
                <a:lnTo>
                  <a:pt x="32" y="44"/>
                </a:lnTo>
                <a:lnTo>
                  <a:pt x="28" y="46"/>
                </a:lnTo>
                <a:lnTo>
                  <a:pt x="26" y="54"/>
                </a:lnTo>
                <a:lnTo>
                  <a:pt x="26" y="69"/>
                </a:lnTo>
                <a:lnTo>
                  <a:pt x="28" y="81"/>
                </a:lnTo>
                <a:lnTo>
                  <a:pt x="22" y="81"/>
                </a:lnTo>
                <a:lnTo>
                  <a:pt x="12" y="83"/>
                </a:lnTo>
                <a:lnTo>
                  <a:pt x="12" y="79"/>
                </a:lnTo>
                <a:lnTo>
                  <a:pt x="12" y="77"/>
                </a:lnTo>
                <a:lnTo>
                  <a:pt x="12" y="44"/>
                </a:lnTo>
                <a:lnTo>
                  <a:pt x="8" y="40"/>
                </a:lnTo>
                <a:lnTo>
                  <a:pt x="8" y="32"/>
                </a:lnTo>
                <a:lnTo>
                  <a:pt x="0" y="30"/>
                </a:lnTo>
                <a:lnTo>
                  <a:pt x="0" y="20"/>
                </a:lnTo>
                <a:lnTo>
                  <a:pt x="6" y="18"/>
                </a:lnTo>
                <a:lnTo>
                  <a:pt x="10" y="16"/>
                </a:lnTo>
                <a:lnTo>
                  <a:pt x="16" y="14"/>
                </a:lnTo>
                <a:lnTo>
                  <a:pt x="22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40" name="Freeform 228"/>
          <p:cNvSpPr>
            <a:spLocks/>
          </p:cNvSpPr>
          <p:nvPr/>
        </p:nvSpPr>
        <p:spPr bwMode="auto">
          <a:xfrm>
            <a:off x="4112101" y="4409454"/>
            <a:ext cx="73531" cy="137310"/>
          </a:xfrm>
          <a:custGeom>
            <a:avLst/>
            <a:gdLst/>
            <a:ahLst/>
            <a:cxnLst>
              <a:cxn ang="0">
                <a:pos x="22" y="6"/>
              </a:cxn>
              <a:cxn ang="0">
                <a:pos x="24" y="4"/>
              </a:cxn>
              <a:cxn ang="0">
                <a:pos x="28" y="0"/>
              </a:cxn>
              <a:cxn ang="0">
                <a:pos x="32" y="6"/>
              </a:cxn>
              <a:cxn ang="0">
                <a:pos x="38" y="10"/>
              </a:cxn>
              <a:cxn ang="0">
                <a:pos x="38" y="16"/>
              </a:cxn>
              <a:cxn ang="0">
                <a:pos x="42" y="22"/>
              </a:cxn>
              <a:cxn ang="0">
                <a:pos x="38" y="30"/>
              </a:cxn>
              <a:cxn ang="0">
                <a:pos x="38" y="32"/>
              </a:cxn>
              <a:cxn ang="0">
                <a:pos x="34" y="36"/>
              </a:cxn>
              <a:cxn ang="0">
                <a:pos x="32" y="44"/>
              </a:cxn>
              <a:cxn ang="0">
                <a:pos x="28" y="46"/>
              </a:cxn>
              <a:cxn ang="0">
                <a:pos x="26" y="54"/>
              </a:cxn>
              <a:cxn ang="0">
                <a:pos x="26" y="69"/>
              </a:cxn>
              <a:cxn ang="0">
                <a:pos x="28" y="81"/>
              </a:cxn>
              <a:cxn ang="0">
                <a:pos x="22" y="81"/>
              </a:cxn>
              <a:cxn ang="0">
                <a:pos x="12" y="83"/>
              </a:cxn>
              <a:cxn ang="0">
                <a:pos x="12" y="79"/>
              </a:cxn>
              <a:cxn ang="0">
                <a:pos x="12" y="77"/>
              </a:cxn>
              <a:cxn ang="0">
                <a:pos x="12" y="44"/>
              </a:cxn>
              <a:cxn ang="0">
                <a:pos x="8" y="40"/>
              </a:cxn>
              <a:cxn ang="0">
                <a:pos x="8" y="32"/>
              </a:cxn>
              <a:cxn ang="0">
                <a:pos x="0" y="30"/>
              </a:cxn>
              <a:cxn ang="0">
                <a:pos x="0" y="20"/>
              </a:cxn>
              <a:cxn ang="0">
                <a:pos x="6" y="18"/>
              </a:cxn>
              <a:cxn ang="0">
                <a:pos x="10" y="16"/>
              </a:cxn>
              <a:cxn ang="0">
                <a:pos x="16" y="14"/>
              </a:cxn>
              <a:cxn ang="0">
                <a:pos x="22" y="6"/>
              </a:cxn>
            </a:cxnLst>
            <a:rect l="0" t="0" r="r" b="b"/>
            <a:pathLst>
              <a:path w="42" h="83">
                <a:moveTo>
                  <a:pt x="22" y="6"/>
                </a:moveTo>
                <a:lnTo>
                  <a:pt x="24" y="4"/>
                </a:lnTo>
                <a:lnTo>
                  <a:pt x="28" y="0"/>
                </a:lnTo>
                <a:lnTo>
                  <a:pt x="32" y="6"/>
                </a:lnTo>
                <a:lnTo>
                  <a:pt x="38" y="10"/>
                </a:lnTo>
                <a:lnTo>
                  <a:pt x="38" y="16"/>
                </a:lnTo>
                <a:lnTo>
                  <a:pt x="42" y="22"/>
                </a:lnTo>
                <a:lnTo>
                  <a:pt x="38" y="30"/>
                </a:lnTo>
                <a:lnTo>
                  <a:pt x="38" y="32"/>
                </a:lnTo>
                <a:lnTo>
                  <a:pt x="34" y="36"/>
                </a:lnTo>
                <a:lnTo>
                  <a:pt x="32" y="44"/>
                </a:lnTo>
                <a:lnTo>
                  <a:pt x="28" y="46"/>
                </a:lnTo>
                <a:lnTo>
                  <a:pt x="26" y="54"/>
                </a:lnTo>
                <a:lnTo>
                  <a:pt x="26" y="69"/>
                </a:lnTo>
                <a:lnTo>
                  <a:pt x="28" y="81"/>
                </a:lnTo>
                <a:lnTo>
                  <a:pt x="22" y="81"/>
                </a:lnTo>
                <a:lnTo>
                  <a:pt x="12" y="83"/>
                </a:lnTo>
                <a:lnTo>
                  <a:pt x="12" y="79"/>
                </a:lnTo>
                <a:lnTo>
                  <a:pt x="12" y="77"/>
                </a:lnTo>
                <a:lnTo>
                  <a:pt x="12" y="44"/>
                </a:lnTo>
                <a:lnTo>
                  <a:pt x="8" y="40"/>
                </a:lnTo>
                <a:lnTo>
                  <a:pt x="8" y="32"/>
                </a:lnTo>
                <a:lnTo>
                  <a:pt x="0" y="30"/>
                </a:lnTo>
                <a:lnTo>
                  <a:pt x="0" y="20"/>
                </a:lnTo>
                <a:lnTo>
                  <a:pt x="6" y="18"/>
                </a:lnTo>
                <a:lnTo>
                  <a:pt x="10" y="16"/>
                </a:lnTo>
                <a:lnTo>
                  <a:pt x="16" y="14"/>
                </a:lnTo>
                <a:lnTo>
                  <a:pt x="22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41" name="Freeform 229"/>
          <p:cNvSpPr>
            <a:spLocks/>
          </p:cNvSpPr>
          <p:nvPr/>
        </p:nvSpPr>
        <p:spPr bwMode="auto">
          <a:xfrm>
            <a:off x="4548034" y="5087730"/>
            <a:ext cx="211839" cy="213409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78" y="8"/>
              </a:cxn>
              <a:cxn ang="0">
                <a:pos x="84" y="18"/>
              </a:cxn>
              <a:cxn ang="0">
                <a:pos x="84" y="22"/>
              </a:cxn>
              <a:cxn ang="0">
                <a:pos x="94" y="30"/>
              </a:cxn>
              <a:cxn ang="0">
                <a:pos x="98" y="32"/>
              </a:cxn>
              <a:cxn ang="0">
                <a:pos x="101" y="38"/>
              </a:cxn>
              <a:cxn ang="0">
                <a:pos x="105" y="38"/>
              </a:cxn>
              <a:cxn ang="0">
                <a:pos x="107" y="48"/>
              </a:cxn>
              <a:cxn ang="0">
                <a:pos x="109" y="54"/>
              </a:cxn>
              <a:cxn ang="0">
                <a:pos x="115" y="54"/>
              </a:cxn>
              <a:cxn ang="0">
                <a:pos x="121" y="58"/>
              </a:cxn>
              <a:cxn ang="0">
                <a:pos x="121" y="66"/>
              </a:cxn>
              <a:cxn ang="0">
                <a:pos x="117" y="68"/>
              </a:cxn>
              <a:cxn ang="0">
                <a:pos x="111" y="68"/>
              </a:cxn>
              <a:cxn ang="0">
                <a:pos x="105" y="78"/>
              </a:cxn>
              <a:cxn ang="0">
                <a:pos x="103" y="78"/>
              </a:cxn>
              <a:cxn ang="0">
                <a:pos x="101" y="78"/>
              </a:cxn>
              <a:cxn ang="0">
                <a:pos x="96" y="82"/>
              </a:cxn>
              <a:cxn ang="0">
                <a:pos x="94" y="86"/>
              </a:cxn>
              <a:cxn ang="0">
                <a:pos x="92" y="93"/>
              </a:cxn>
              <a:cxn ang="0">
                <a:pos x="86" y="95"/>
              </a:cxn>
              <a:cxn ang="0">
                <a:pos x="80" y="97"/>
              </a:cxn>
              <a:cxn ang="0">
                <a:pos x="74" y="109"/>
              </a:cxn>
              <a:cxn ang="0">
                <a:pos x="68" y="113"/>
              </a:cxn>
              <a:cxn ang="0">
                <a:pos x="60" y="113"/>
              </a:cxn>
              <a:cxn ang="0">
                <a:pos x="54" y="109"/>
              </a:cxn>
              <a:cxn ang="0">
                <a:pos x="44" y="105"/>
              </a:cxn>
              <a:cxn ang="0">
                <a:pos x="36" y="107"/>
              </a:cxn>
              <a:cxn ang="0">
                <a:pos x="36" y="117"/>
              </a:cxn>
              <a:cxn ang="0">
                <a:pos x="30" y="121"/>
              </a:cxn>
              <a:cxn ang="0">
                <a:pos x="24" y="123"/>
              </a:cxn>
              <a:cxn ang="0">
                <a:pos x="22" y="125"/>
              </a:cxn>
              <a:cxn ang="0">
                <a:pos x="18" y="125"/>
              </a:cxn>
              <a:cxn ang="0">
                <a:pos x="10" y="129"/>
              </a:cxn>
              <a:cxn ang="0">
                <a:pos x="10" y="121"/>
              </a:cxn>
              <a:cxn ang="0">
                <a:pos x="10" y="115"/>
              </a:cxn>
              <a:cxn ang="0">
                <a:pos x="10" y="113"/>
              </a:cxn>
              <a:cxn ang="0">
                <a:pos x="6" y="103"/>
              </a:cxn>
              <a:cxn ang="0">
                <a:pos x="0" y="97"/>
              </a:cxn>
              <a:cxn ang="0">
                <a:pos x="2" y="58"/>
              </a:cxn>
              <a:cxn ang="0">
                <a:pos x="16" y="58"/>
              </a:cxn>
              <a:cxn ang="0">
                <a:pos x="18" y="8"/>
              </a:cxn>
              <a:cxn ang="0">
                <a:pos x="36" y="6"/>
              </a:cxn>
              <a:cxn ang="0">
                <a:pos x="46" y="4"/>
              </a:cxn>
              <a:cxn ang="0">
                <a:pos x="50" y="10"/>
              </a:cxn>
              <a:cxn ang="0">
                <a:pos x="60" y="6"/>
              </a:cxn>
              <a:cxn ang="0">
                <a:pos x="66" y="6"/>
              </a:cxn>
              <a:cxn ang="0">
                <a:pos x="70" y="0"/>
              </a:cxn>
              <a:cxn ang="0">
                <a:pos x="72" y="0"/>
              </a:cxn>
            </a:cxnLst>
            <a:rect l="0" t="0" r="r" b="b"/>
            <a:pathLst>
              <a:path w="121" h="129">
                <a:moveTo>
                  <a:pt x="72" y="0"/>
                </a:moveTo>
                <a:lnTo>
                  <a:pt x="78" y="8"/>
                </a:lnTo>
                <a:lnTo>
                  <a:pt x="84" y="18"/>
                </a:lnTo>
                <a:lnTo>
                  <a:pt x="84" y="22"/>
                </a:lnTo>
                <a:lnTo>
                  <a:pt x="94" y="30"/>
                </a:lnTo>
                <a:lnTo>
                  <a:pt x="98" y="32"/>
                </a:lnTo>
                <a:lnTo>
                  <a:pt x="101" y="38"/>
                </a:lnTo>
                <a:lnTo>
                  <a:pt x="105" y="38"/>
                </a:lnTo>
                <a:lnTo>
                  <a:pt x="107" y="48"/>
                </a:lnTo>
                <a:lnTo>
                  <a:pt x="109" y="54"/>
                </a:lnTo>
                <a:lnTo>
                  <a:pt x="115" y="54"/>
                </a:lnTo>
                <a:lnTo>
                  <a:pt x="121" y="58"/>
                </a:lnTo>
                <a:lnTo>
                  <a:pt x="121" y="66"/>
                </a:lnTo>
                <a:lnTo>
                  <a:pt x="117" y="68"/>
                </a:lnTo>
                <a:lnTo>
                  <a:pt x="111" y="68"/>
                </a:lnTo>
                <a:lnTo>
                  <a:pt x="105" y="78"/>
                </a:lnTo>
                <a:lnTo>
                  <a:pt x="103" y="78"/>
                </a:lnTo>
                <a:lnTo>
                  <a:pt x="101" y="78"/>
                </a:lnTo>
                <a:lnTo>
                  <a:pt x="96" y="82"/>
                </a:lnTo>
                <a:lnTo>
                  <a:pt x="94" y="86"/>
                </a:lnTo>
                <a:lnTo>
                  <a:pt x="92" y="93"/>
                </a:lnTo>
                <a:lnTo>
                  <a:pt x="86" y="95"/>
                </a:lnTo>
                <a:lnTo>
                  <a:pt x="80" y="97"/>
                </a:lnTo>
                <a:lnTo>
                  <a:pt x="74" y="109"/>
                </a:lnTo>
                <a:lnTo>
                  <a:pt x="68" y="113"/>
                </a:lnTo>
                <a:lnTo>
                  <a:pt x="60" y="113"/>
                </a:lnTo>
                <a:lnTo>
                  <a:pt x="54" y="109"/>
                </a:lnTo>
                <a:lnTo>
                  <a:pt x="44" y="105"/>
                </a:lnTo>
                <a:lnTo>
                  <a:pt x="36" y="107"/>
                </a:lnTo>
                <a:lnTo>
                  <a:pt x="36" y="117"/>
                </a:lnTo>
                <a:lnTo>
                  <a:pt x="30" y="121"/>
                </a:lnTo>
                <a:lnTo>
                  <a:pt x="24" y="123"/>
                </a:lnTo>
                <a:lnTo>
                  <a:pt x="22" y="125"/>
                </a:lnTo>
                <a:lnTo>
                  <a:pt x="18" y="125"/>
                </a:lnTo>
                <a:lnTo>
                  <a:pt x="10" y="129"/>
                </a:lnTo>
                <a:lnTo>
                  <a:pt x="10" y="121"/>
                </a:lnTo>
                <a:lnTo>
                  <a:pt x="10" y="115"/>
                </a:lnTo>
                <a:lnTo>
                  <a:pt x="10" y="113"/>
                </a:lnTo>
                <a:lnTo>
                  <a:pt x="6" y="103"/>
                </a:lnTo>
                <a:lnTo>
                  <a:pt x="0" y="97"/>
                </a:lnTo>
                <a:lnTo>
                  <a:pt x="2" y="58"/>
                </a:lnTo>
                <a:lnTo>
                  <a:pt x="16" y="58"/>
                </a:lnTo>
                <a:lnTo>
                  <a:pt x="18" y="8"/>
                </a:lnTo>
                <a:lnTo>
                  <a:pt x="36" y="6"/>
                </a:lnTo>
                <a:lnTo>
                  <a:pt x="46" y="4"/>
                </a:lnTo>
                <a:lnTo>
                  <a:pt x="50" y="10"/>
                </a:lnTo>
                <a:lnTo>
                  <a:pt x="60" y="6"/>
                </a:lnTo>
                <a:lnTo>
                  <a:pt x="66" y="6"/>
                </a:lnTo>
                <a:lnTo>
                  <a:pt x="7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42" name="Freeform 230"/>
          <p:cNvSpPr>
            <a:spLocks/>
          </p:cNvSpPr>
          <p:nvPr/>
        </p:nvSpPr>
        <p:spPr bwMode="auto">
          <a:xfrm>
            <a:off x="4548034" y="5087730"/>
            <a:ext cx="211839" cy="213409"/>
          </a:xfrm>
          <a:custGeom>
            <a:avLst/>
            <a:gdLst/>
            <a:ahLst/>
            <a:cxnLst>
              <a:cxn ang="0">
                <a:pos x="72" y="0"/>
              </a:cxn>
              <a:cxn ang="0">
                <a:pos x="78" y="8"/>
              </a:cxn>
              <a:cxn ang="0">
                <a:pos x="84" y="18"/>
              </a:cxn>
              <a:cxn ang="0">
                <a:pos x="84" y="22"/>
              </a:cxn>
              <a:cxn ang="0">
                <a:pos x="94" y="30"/>
              </a:cxn>
              <a:cxn ang="0">
                <a:pos x="98" y="32"/>
              </a:cxn>
              <a:cxn ang="0">
                <a:pos x="101" y="38"/>
              </a:cxn>
              <a:cxn ang="0">
                <a:pos x="105" y="38"/>
              </a:cxn>
              <a:cxn ang="0">
                <a:pos x="107" y="48"/>
              </a:cxn>
              <a:cxn ang="0">
                <a:pos x="109" y="54"/>
              </a:cxn>
              <a:cxn ang="0">
                <a:pos x="115" y="54"/>
              </a:cxn>
              <a:cxn ang="0">
                <a:pos x="121" y="58"/>
              </a:cxn>
              <a:cxn ang="0">
                <a:pos x="121" y="66"/>
              </a:cxn>
              <a:cxn ang="0">
                <a:pos x="117" y="68"/>
              </a:cxn>
              <a:cxn ang="0">
                <a:pos x="111" y="68"/>
              </a:cxn>
              <a:cxn ang="0">
                <a:pos x="105" y="78"/>
              </a:cxn>
              <a:cxn ang="0">
                <a:pos x="103" y="78"/>
              </a:cxn>
              <a:cxn ang="0">
                <a:pos x="101" y="78"/>
              </a:cxn>
              <a:cxn ang="0">
                <a:pos x="96" y="82"/>
              </a:cxn>
              <a:cxn ang="0">
                <a:pos x="94" y="86"/>
              </a:cxn>
              <a:cxn ang="0">
                <a:pos x="92" y="93"/>
              </a:cxn>
              <a:cxn ang="0">
                <a:pos x="86" y="95"/>
              </a:cxn>
              <a:cxn ang="0">
                <a:pos x="80" y="97"/>
              </a:cxn>
              <a:cxn ang="0">
                <a:pos x="74" y="109"/>
              </a:cxn>
              <a:cxn ang="0">
                <a:pos x="68" y="113"/>
              </a:cxn>
              <a:cxn ang="0">
                <a:pos x="60" y="113"/>
              </a:cxn>
              <a:cxn ang="0">
                <a:pos x="54" y="109"/>
              </a:cxn>
              <a:cxn ang="0">
                <a:pos x="44" y="105"/>
              </a:cxn>
              <a:cxn ang="0">
                <a:pos x="36" y="107"/>
              </a:cxn>
              <a:cxn ang="0">
                <a:pos x="36" y="117"/>
              </a:cxn>
              <a:cxn ang="0">
                <a:pos x="30" y="121"/>
              </a:cxn>
              <a:cxn ang="0">
                <a:pos x="24" y="123"/>
              </a:cxn>
              <a:cxn ang="0">
                <a:pos x="22" y="125"/>
              </a:cxn>
              <a:cxn ang="0">
                <a:pos x="18" y="125"/>
              </a:cxn>
              <a:cxn ang="0">
                <a:pos x="10" y="129"/>
              </a:cxn>
              <a:cxn ang="0">
                <a:pos x="10" y="121"/>
              </a:cxn>
              <a:cxn ang="0">
                <a:pos x="10" y="115"/>
              </a:cxn>
              <a:cxn ang="0">
                <a:pos x="10" y="113"/>
              </a:cxn>
              <a:cxn ang="0">
                <a:pos x="6" y="103"/>
              </a:cxn>
              <a:cxn ang="0">
                <a:pos x="0" y="97"/>
              </a:cxn>
              <a:cxn ang="0">
                <a:pos x="2" y="58"/>
              </a:cxn>
              <a:cxn ang="0">
                <a:pos x="16" y="58"/>
              </a:cxn>
              <a:cxn ang="0">
                <a:pos x="18" y="8"/>
              </a:cxn>
              <a:cxn ang="0">
                <a:pos x="36" y="6"/>
              </a:cxn>
              <a:cxn ang="0">
                <a:pos x="46" y="4"/>
              </a:cxn>
              <a:cxn ang="0">
                <a:pos x="50" y="10"/>
              </a:cxn>
              <a:cxn ang="0">
                <a:pos x="60" y="6"/>
              </a:cxn>
              <a:cxn ang="0">
                <a:pos x="66" y="6"/>
              </a:cxn>
              <a:cxn ang="0">
                <a:pos x="70" y="0"/>
              </a:cxn>
              <a:cxn ang="0">
                <a:pos x="72" y="0"/>
              </a:cxn>
            </a:cxnLst>
            <a:rect l="0" t="0" r="r" b="b"/>
            <a:pathLst>
              <a:path w="121" h="129">
                <a:moveTo>
                  <a:pt x="72" y="0"/>
                </a:moveTo>
                <a:lnTo>
                  <a:pt x="78" y="8"/>
                </a:lnTo>
                <a:lnTo>
                  <a:pt x="84" y="18"/>
                </a:lnTo>
                <a:lnTo>
                  <a:pt x="84" y="22"/>
                </a:lnTo>
                <a:lnTo>
                  <a:pt x="94" y="30"/>
                </a:lnTo>
                <a:lnTo>
                  <a:pt x="98" y="32"/>
                </a:lnTo>
                <a:lnTo>
                  <a:pt x="101" y="38"/>
                </a:lnTo>
                <a:lnTo>
                  <a:pt x="105" y="38"/>
                </a:lnTo>
                <a:lnTo>
                  <a:pt x="107" y="48"/>
                </a:lnTo>
                <a:lnTo>
                  <a:pt x="109" y="54"/>
                </a:lnTo>
                <a:lnTo>
                  <a:pt x="115" y="54"/>
                </a:lnTo>
                <a:lnTo>
                  <a:pt x="121" y="58"/>
                </a:lnTo>
                <a:lnTo>
                  <a:pt x="121" y="66"/>
                </a:lnTo>
                <a:lnTo>
                  <a:pt x="117" y="68"/>
                </a:lnTo>
                <a:lnTo>
                  <a:pt x="111" y="68"/>
                </a:lnTo>
                <a:lnTo>
                  <a:pt x="105" y="78"/>
                </a:lnTo>
                <a:lnTo>
                  <a:pt x="103" y="78"/>
                </a:lnTo>
                <a:lnTo>
                  <a:pt x="101" y="78"/>
                </a:lnTo>
                <a:lnTo>
                  <a:pt x="96" y="82"/>
                </a:lnTo>
                <a:lnTo>
                  <a:pt x="94" y="86"/>
                </a:lnTo>
                <a:lnTo>
                  <a:pt x="92" y="93"/>
                </a:lnTo>
                <a:lnTo>
                  <a:pt x="86" y="95"/>
                </a:lnTo>
                <a:lnTo>
                  <a:pt x="80" y="97"/>
                </a:lnTo>
                <a:lnTo>
                  <a:pt x="74" y="109"/>
                </a:lnTo>
                <a:lnTo>
                  <a:pt x="68" y="113"/>
                </a:lnTo>
                <a:lnTo>
                  <a:pt x="60" y="113"/>
                </a:lnTo>
                <a:lnTo>
                  <a:pt x="54" y="109"/>
                </a:lnTo>
                <a:lnTo>
                  <a:pt x="44" y="105"/>
                </a:lnTo>
                <a:lnTo>
                  <a:pt x="36" y="107"/>
                </a:lnTo>
                <a:lnTo>
                  <a:pt x="36" y="117"/>
                </a:lnTo>
                <a:lnTo>
                  <a:pt x="30" y="121"/>
                </a:lnTo>
                <a:lnTo>
                  <a:pt x="24" y="123"/>
                </a:lnTo>
                <a:lnTo>
                  <a:pt x="22" y="125"/>
                </a:lnTo>
                <a:lnTo>
                  <a:pt x="18" y="125"/>
                </a:lnTo>
                <a:lnTo>
                  <a:pt x="10" y="129"/>
                </a:lnTo>
                <a:lnTo>
                  <a:pt x="10" y="121"/>
                </a:lnTo>
                <a:lnTo>
                  <a:pt x="10" y="115"/>
                </a:lnTo>
                <a:lnTo>
                  <a:pt x="10" y="113"/>
                </a:lnTo>
                <a:lnTo>
                  <a:pt x="6" y="103"/>
                </a:lnTo>
                <a:lnTo>
                  <a:pt x="0" y="97"/>
                </a:lnTo>
                <a:lnTo>
                  <a:pt x="2" y="58"/>
                </a:lnTo>
                <a:lnTo>
                  <a:pt x="16" y="58"/>
                </a:lnTo>
                <a:lnTo>
                  <a:pt x="18" y="8"/>
                </a:lnTo>
                <a:lnTo>
                  <a:pt x="36" y="6"/>
                </a:lnTo>
                <a:lnTo>
                  <a:pt x="46" y="4"/>
                </a:lnTo>
                <a:lnTo>
                  <a:pt x="50" y="10"/>
                </a:lnTo>
                <a:lnTo>
                  <a:pt x="60" y="6"/>
                </a:lnTo>
                <a:lnTo>
                  <a:pt x="66" y="6"/>
                </a:lnTo>
                <a:lnTo>
                  <a:pt x="70" y="0"/>
                </a:lnTo>
                <a:lnTo>
                  <a:pt x="72" y="0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43" name="Freeform 231"/>
          <p:cNvSpPr>
            <a:spLocks/>
          </p:cNvSpPr>
          <p:nvPr/>
        </p:nvSpPr>
        <p:spPr bwMode="auto">
          <a:xfrm>
            <a:off x="3963289" y="4353206"/>
            <a:ext cx="187329" cy="125729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79" y="6"/>
              </a:cxn>
              <a:cxn ang="0">
                <a:pos x="81" y="12"/>
              </a:cxn>
              <a:cxn ang="0">
                <a:pos x="83" y="16"/>
              </a:cxn>
              <a:cxn ang="0">
                <a:pos x="87" y="22"/>
              </a:cxn>
              <a:cxn ang="0">
                <a:pos x="93" y="22"/>
              </a:cxn>
              <a:cxn ang="0">
                <a:pos x="93" y="24"/>
              </a:cxn>
              <a:cxn ang="0">
                <a:pos x="87" y="22"/>
              </a:cxn>
              <a:cxn ang="0">
                <a:pos x="87" y="26"/>
              </a:cxn>
              <a:cxn ang="0">
                <a:pos x="97" y="30"/>
              </a:cxn>
              <a:cxn ang="0">
                <a:pos x="101" y="30"/>
              </a:cxn>
              <a:cxn ang="0">
                <a:pos x="105" y="32"/>
              </a:cxn>
              <a:cxn ang="0">
                <a:pos x="101" y="34"/>
              </a:cxn>
              <a:cxn ang="0">
                <a:pos x="107" y="40"/>
              </a:cxn>
              <a:cxn ang="0">
                <a:pos x="101" y="48"/>
              </a:cxn>
              <a:cxn ang="0">
                <a:pos x="95" y="50"/>
              </a:cxn>
              <a:cxn ang="0">
                <a:pos x="91" y="52"/>
              </a:cxn>
              <a:cxn ang="0">
                <a:pos x="85" y="54"/>
              </a:cxn>
              <a:cxn ang="0">
                <a:pos x="81" y="54"/>
              </a:cxn>
              <a:cxn ang="0">
                <a:pos x="75" y="54"/>
              </a:cxn>
              <a:cxn ang="0">
                <a:pos x="71" y="52"/>
              </a:cxn>
              <a:cxn ang="0">
                <a:pos x="65" y="54"/>
              </a:cxn>
              <a:cxn ang="0">
                <a:pos x="35" y="54"/>
              </a:cxn>
              <a:cxn ang="0">
                <a:pos x="35" y="60"/>
              </a:cxn>
              <a:cxn ang="0">
                <a:pos x="37" y="68"/>
              </a:cxn>
              <a:cxn ang="0">
                <a:pos x="35" y="76"/>
              </a:cxn>
              <a:cxn ang="0">
                <a:pos x="26" y="68"/>
              </a:cxn>
              <a:cxn ang="0">
                <a:pos x="20" y="68"/>
              </a:cxn>
              <a:cxn ang="0">
                <a:pos x="18" y="74"/>
              </a:cxn>
              <a:cxn ang="0">
                <a:pos x="12" y="74"/>
              </a:cxn>
              <a:cxn ang="0">
                <a:pos x="8" y="64"/>
              </a:cxn>
              <a:cxn ang="0">
                <a:pos x="2" y="64"/>
              </a:cxn>
              <a:cxn ang="0">
                <a:pos x="2" y="62"/>
              </a:cxn>
              <a:cxn ang="0">
                <a:pos x="0" y="56"/>
              </a:cxn>
              <a:cxn ang="0">
                <a:pos x="6" y="50"/>
              </a:cxn>
              <a:cxn ang="0">
                <a:pos x="2" y="42"/>
              </a:cxn>
              <a:cxn ang="0">
                <a:pos x="10" y="40"/>
              </a:cxn>
              <a:cxn ang="0">
                <a:pos x="12" y="40"/>
              </a:cxn>
              <a:cxn ang="0">
                <a:pos x="18" y="34"/>
              </a:cxn>
              <a:cxn ang="0">
                <a:pos x="18" y="30"/>
              </a:cxn>
              <a:cxn ang="0">
                <a:pos x="20" y="30"/>
              </a:cxn>
              <a:cxn ang="0">
                <a:pos x="18" y="24"/>
              </a:cxn>
              <a:cxn ang="0">
                <a:pos x="22" y="22"/>
              </a:cxn>
              <a:cxn ang="0">
                <a:pos x="28" y="26"/>
              </a:cxn>
              <a:cxn ang="0">
                <a:pos x="32" y="24"/>
              </a:cxn>
              <a:cxn ang="0">
                <a:pos x="32" y="18"/>
              </a:cxn>
              <a:cxn ang="0">
                <a:pos x="35" y="18"/>
              </a:cxn>
              <a:cxn ang="0">
                <a:pos x="35" y="14"/>
              </a:cxn>
              <a:cxn ang="0">
                <a:pos x="47" y="12"/>
              </a:cxn>
              <a:cxn ang="0">
                <a:pos x="49" y="4"/>
              </a:cxn>
              <a:cxn ang="0">
                <a:pos x="61" y="2"/>
              </a:cxn>
              <a:cxn ang="0">
                <a:pos x="65" y="0"/>
              </a:cxn>
              <a:cxn ang="0">
                <a:pos x="79" y="0"/>
              </a:cxn>
            </a:cxnLst>
            <a:rect l="0" t="0" r="r" b="b"/>
            <a:pathLst>
              <a:path w="107" h="76">
                <a:moveTo>
                  <a:pt x="79" y="0"/>
                </a:moveTo>
                <a:lnTo>
                  <a:pt x="79" y="6"/>
                </a:lnTo>
                <a:lnTo>
                  <a:pt x="81" y="12"/>
                </a:lnTo>
                <a:lnTo>
                  <a:pt x="83" y="16"/>
                </a:lnTo>
                <a:lnTo>
                  <a:pt x="87" y="22"/>
                </a:lnTo>
                <a:lnTo>
                  <a:pt x="93" y="22"/>
                </a:lnTo>
                <a:lnTo>
                  <a:pt x="93" y="24"/>
                </a:lnTo>
                <a:lnTo>
                  <a:pt x="87" y="22"/>
                </a:lnTo>
                <a:lnTo>
                  <a:pt x="87" y="26"/>
                </a:lnTo>
                <a:lnTo>
                  <a:pt x="97" y="30"/>
                </a:lnTo>
                <a:lnTo>
                  <a:pt x="101" y="30"/>
                </a:lnTo>
                <a:lnTo>
                  <a:pt x="105" y="32"/>
                </a:lnTo>
                <a:lnTo>
                  <a:pt x="101" y="34"/>
                </a:lnTo>
                <a:lnTo>
                  <a:pt x="107" y="40"/>
                </a:lnTo>
                <a:lnTo>
                  <a:pt x="101" y="48"/>
                </a:lnTo>
                <a:lnTo>
                  <a:pt x="95" y="50"/>
                </a:lnTo>
                <a:lnTo>
                  <a:pt x="91" y="52"/>
                </a:lnTo>
                <a:lnTo>
                  <a:pt x="85" y="54"/>
                </a:lnTo>
                <a:lnTo>
                  <a:pt x="81" y="54"/>
                </a:lnTo>
                <a:lnTo>
                  <a:pt x="75" y="54"/>
                </a:lnTo>
                <a:lnTo>
                  <a:pt x="71" y="52"/>
                </a:lnTo>
                <a:lnTo>
                  <a:pt x="65" y="54"/>
                </a:lnTo>
                <a:lnTo>
                  <a:pt x="35" y="54"/>
                </a:lnTo>
                <a:lnTo>
                  <a:pt x="35" y="60"/>
                </a:lnTo>
                <a:lnTo>
                  <a:pt x="37" y="68"/>
                </a:lnTo>
                <a:lnTo>
                  <a:pt x="35" y="76"/>
                </a:lnTo>
                <a:lnTo>
                  <a:pt x="26" y="68"/>
                </a:lnTo>
                <a:lnTo>
                  <a:pt x="20" y="68"/>
                </a:lnTo>
                <a:lnTo>
                  <a:pt x="18" y="74"/>
                </a:lnTo>
                <a:lnTo>
                  <a:pt x="12" y="74"/>
                </a:lnTo>
                <a:lnTo>
                  <a:pt x="8" y="64"/>
                </a:lnTo>
                <a:lnTo>
                  <a:pt x="2" y="64"/>
                </a:lnTo>
                <a:lnTo>
                  <a:pt x="2" y="62"/>
                </a:lnTo>
                <a:lnTo>
                  <a:pt x="0" y="56"/>
                </a:lnTo>
                <a:lnTo>
                  <a:pt x="6" y="50"/>
                </a:lnTo>
                <a:lnTo>
                  <a:pt x="2" y="42"/>
                </a:lnTo>
                <a:lnTo>
                  <a:pt x="10" y="40"/>
                </a:lnTo>
                <a:lnTo>
                  <a:pt x="12" y="40"/>
                </a:lnTo>
                <a:lnTo>
                  <a:pt x="18" y="34"/>
                </a:lnTo>
                <a:lnTo>
                  <a:pt x="18" y="30"/>
                </a:lnTo>
                <a:lnTo>
                  <a:pt x="20" y="30"/>
                </a:lnTo>
                <a:lnTo>
                  <a:pt x="18" y="24"/>
                </a:lnTo>
                <a:lnTo>
                  <a:pt x="22" y="22"/>
                </a:lnTo>
                <a:lnTo>
                  <a:pt x="28" y="26"/>
                </a:lnTo>
                <a:lnTo>
                  <a:pt x="32" y="24"/>
                </a:lnTo>
                <a:lnTo>
                  <a:pt x="32" y="18"/>
                </a:lnTo>
                <a:lnTo>
                  <a:pt x="35" y="18"/>
                </a:lnTo>
                <a:lnTo>
                  <a:pt x="35" y="14"/>
                </a:lnTo>
                <a:lnTo>
                  <a:pt x="47" y="12"/>
                </a:lnTo>
                <a:lnTo>
                  <a:pt x="49" y="4"/>
                </a:lnTo>
                <a:lnTo>
                  <a:pt x="61" y="2"/>
                </a:lnTo>
                <a:lnTo>
                  <a:pt x="65" y="0"/>
                </a:lnTo>
                <a:lnTo>
                  <a:pt x="7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44" name="Freeform 232"/>
          <p:cNvSpPr>
            <a:spLocks/>
          </p:cNvSpPr>
          <p:nvPr/>
        </p:nvSpPr>
        <p:spPr bwMode="auto">
          <a:xfrm>
            <a:off x="3963289" y="4353206"/>
            <a:ext cx="187329" cy="125729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79" y="6"/>
              </a:cxn>
              <a:cxn ang="0">
                <a:pos x="81" y="12"/>
              </a:cxn>
              <a:cxn ang="0">
                <a:pos x="83" y="16"/>
              </a:cxn>
              <a:cxn ang="0">
                <a:pos x="87" y="22"/>
              </a:cxn>
              <a:cxn ang="0">
                <a:pos x="93" y="22"/>
              </a:cxn>
              <a:cxn ang="0">
                <a:pos x="93" y="24"/>
              </a:cxn>
              <a:cxn ang="0">
                <a:pos x="87" y="22"/>
              </a:cxn>
              <a:cxn ang="0">
                <a:pos x="87" y="26"/>
              </a:cxn>
              <a:cxn ang="0">
                <a:pos x="97" y="30"/>
              </a:cxn>
              <a:cxn ang="0">
                <a:pos x="101" y="30"/>
              </a:cxn>
              <a:cxn ang="0">
                <a:pos x="105" y="32"/>
              </a:cxn>
              <a:cxn ang="0">
                <a:pos x="101" y="34"/>
              </a:cxn>
              <a:cxn ang="0">
                <a:pos x="107" y="40"/>
              </a:cxn>
              <a:cxn ang="0">
                <a:pos x="101" y="48"/>
              </a:cxn>
              <a:cxn ang="0">
                <a:pos x="95" y="50"/>
              </a:cxn>
              <a:cxn ang="0">
                <a:pos x="91" y="52"/>
              </a:cxn>
              <a:cxn ang="0">
                <a:pos x="85" y="54"/>
              </a:cxn>
              <a:cxn ang="0">
                <a:pos x="81" y="54"/>
              </a:cxn>
              <a:cxn ang="0">
                <a:pos x="75" y="54"/>
              </a:cxn>
              <a:cxn ang="0">
                <a:pos x="71" y="52"/>
              </a:cxn>
              <a:cxn ang="0">
                <a:pos x="65" y="54"/>
              </a:cxn>
              <a:cxn ang="0">
                <a:pos x="35" y="54"/>
              </a:cxn>
              <a:cxn ang="0">
                <a:pos x="35" y="60"/>
              </a:cxn>
              <a:cxn ang="0">
                <a:pos x="37" y="68"/>
              </a:cxn>
              <a:cxn ang="0">
                <a:pos x="35" y="76"/>
              </a:cxn>
              <a:cxn ang="0">
                <a:pos x="26" y="68"/>
              </a:cxn>
              <a:cxn ang="0">
                <a:pos x="20" y="68"/>
              </a:cxn>
              <a:cxn ang="0">
                <a:pos x="18" y="74"/>
              </a:cxn>
              <a:cxn ang="0">
                <a:pos x="12" y="74"/>
              </a:cxn>
              <a:cxn ang="0">
                <a:pos x="8" y="64"/>
              </a:cxn>
              <a:cxn ang="0">
                <a:pos x="2" y="64"/>
              </a:cxn>
              <a:cxn ang="0">
                <a:pos x="2" y="62"/>
              </a:cxn>
              <a:cxn ang="0">
                <a:pos x="0" y="56"/>
              </a:cxn>
              <a:cxn ang="0">
                <a:pos x="6" y="50"/>
              </a:cxn>
              <a:cxn ang="0">
                <a:pos x="2" y="42"/>
              </a:cxn>
              <a:cxn ang="0">
                <a:pos x="10" y="40"/>
              </a:cxn>
              <a:cxn ang="0">
                <a:pos x="12" y="40"/>
              </a:cxn>
              <a:cxn ang="0">
                <a:pos x="18" y="34"/>
              </a:cxn>
              <a:cxn ang="0">
                <a:pos x="18" y="30"/>
              </a:cxn>
              <a:cxn ang="0">
                <a:pos x="20" y="30"/>
              </a:cxn>
              <a:cxn ang="0">
                <a:pos x="18" y="24"/>
              </a:cxn>
              <a:cxn ang="0">
                <a:pos x="22" y="22"/>
              </a:cxn>
              <a:cxn ang="0">
                <a:pos x="28" y="26"/>
              </a:cxn>
              <a:cxn ang="0">
                <a:pos x="32" y="24"/>
              </a:cxn>
              <a:cxn ang="0">
                <a:pos x="32" y="18"/>
              </a:cxn>
              <a:cxn ang="0">
                <a:pos x="35" y="18"/>
              </a:cxn>
              <a:cxn ang="0">
                <a:pos x="35" y="14"/>
              </a:cxn>
              <a:cxn ang="0">
                <a:pos x="47" y="12"/>
              </a:cxn>
              <a:cxn ang="0">
                <a:pos x="49" y="4"/>
              </a:cxn>
              <a:cxn ang="0">
                <a:pos x="61" y="2"/>
              </a:cxn>
              <a:cxn ang="0">
                <a:pos x="65" y="0"/>
              </a:cxn>
              <a:cxn ang="0">
                <a:pos x="79" y="0"/>
              </a:cxn>
            </a:cxnLst>
            <a:rect l="0" t="0" r="r" b="b"/>
            <a:pathLst>
              <a:path w="107" h="76">
                <a:moveTo>
                  <a:pt x="79" y="0"/>
                </a:moveTo>
                <a:lnTo>
                  <a:pt x="79" y="6"/>
                </a:lnTo>
                <a:lnTo>
                  <a:pt x="81" y="12"/>
                </a:lnTo>
                <a:lnTo>
                  <a:pt x="83" y="16"/>
                </a:lnTo>
                <a:lnTo>
                  <a:pt x="87" y="22"/>
                </a:lnTo>
                <a:lnTo>
                  <a:pt x="93" y="22"/>
                </a:lnTo>
                <a:lnTo>
                  <a:pt x="93" y="24"/>
                </a:lnTo>
                <a:lnTo>
                  <a:pt x="87" y="22"/>
                </a:lnTo>
                <a:lnTo>
                  <a:pt x="87" y="26"/>
                </a:lnTo>
                <a:lnTo>
                  <a:pt x="97" y="30"/>
                </a:lnTo>
                <a:lnTo>
                  <a:pt x="101" y="30"/>
                </a:lnTo>
                <a:lnTo>
                  <a:pt x="105" y="32"/>
                </a:lnTo>
                <a:lnTo>
                  <a:pt x="101" y="34"/>
                </a:lnTo>
                <a:lnTo>
                  <a:pt x="107" y="40"/>
                </a:lnTo>
                <a:lnTo>
                  <a:pt x="101" y="48"/>
                </a:lnTo>
                <a:lnTo>
                  <a:pt x="95" y="50"/>
                </a:lnTo>
                <a:lnTo>
                  <a:pt x="91" y="52"/>
                </a:lnTo>
                <a:lnTo>
                  <a:pt x="85" y="54"/>
                </a:lnTo>
                <a:lnTo>
                  <a:pt x="81" y="54"/>
                </a:lnTo>
                <a:lnTo>
                  <a:pt x="75" y="54"/>
                </a:lnTo>
                <a:lnTo>
                  <a:pt x="71" y="52"/>
                </a:lnTo>
                <a:lnTo>
                  <a:pt x="65" y="54"/>
                </a:lnTo>
                <a:lnTo>
                  <a:pt x="35" y="54"/>
                </a:lnTo>
                <a:lnTo>
                  <a:pt x="35" y="60"/>
                </a:lnTo>
                <a:lnTo>
                  <a:pt x="37" y="68"/>
                </a:lnTo>
                <a:lnTo>
                  <a:pt x="35" y="76"/>
                </a:lnTo>
                <a:lnTo>
                  <a:pt x="26" y="68"/>
                </a:lnTo>
                <a:lnTo>
                  <a:pt x="20" y="68"/>
                </a:lnTo>
                <a:lnTo>
                  <a:pt x="18" y="74"/>
                </a:lnTo>
                <a:lnTo>
                  <a:pt x="12" y="74"/>
                </a:lnTo>
                <a:lnTo>
                  <a:pt x="8" y="64"/>
                </a:lnTo>
                <a:lnTo>
                  <a:pt x="2" y="64"/>
                </a:lnTo>
                <a:lnTo>
                  <a:pt x="2" y="62"/>
                </a:lnTo>
                <a:lnTo>
                  <a:pt x="0" y="56"/>
                </a:lnTo>
                <a:lnTo>
                  <a:pt x="6" y="50"/>
                </a:lnTo>
                <a:lnTo>
                  <a:pt x="2" y="42"/>
                </a:lnTo>
                <a:lnTo>
                  <a:pt x="10" y="40"/>
                </a:lnTo>
                <a:lnTo>
                  <a:pt x="12" y="40"/>
                </a:lnTo>
                <a:lnTo>
                  <a:pt x="18" y="34"/>
                </a:lnTo>
                <a:lnTo>
                  <a:pt x="18" y="30"/>
                </a:lnTo>
                <a:lnTo>
                  <a:pt x="20" y="30"/>
                </a:lnTo>
                <a:lnTo>
                  <a:pt x="18" y="24"/>
                </a:lnTo>
                <a:lnTo>
                  <a:pt x="22" y="22"/>
                </a:lnTo>
                <a:lnTo>
                  <a:pt x="28" y="26"/>
                </a:lnTo>
                <a:lnTo>
                  <a:pt x="32" y="24"/>
                </a:lnTo>
                <a:lnTo>
                  <a:pt x="32" y="18"/>
                </a:lnTo>
                <a:lnTo>
                  <a:pt x="35" y="18"/>
                </a:lnTo>
                <a:lnTo>
                  <a:pt x="35" y="14"/>
                </a:lnTo>
                <a:lnTo>
                  <a:pt x="47" y="12"/>
                </a:lnTo>
                <a:lnTo>
                  <a:pt x="49" y="4"/>
                </a:lnTo>
                <a:lnTo>
                  <a:pt x="61" y="2"/>
                </a:lnTo>
                <a:lnTo>
                  <a:pt x="65" y="0"/>
                </a:lnTo>
                <a:lnTo>
                  <a:pt x="7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45" name="Freeform 233"/>
          <p:cNvSpPr>
            <a:spLocks/>
          </p:cNvSpPr>
          <p:nvPr/>
        </p:nvSpPr>
        <p:spPr bwMode="auto">
          <a:xfrm>
            <a:off x="4770377" y="4741975"/>
            <a:ext cx="49020" cy="46321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6" y="2"/>
              </a:cxn>
              <a:cxn ang="0">
                <a:pos x="10" y="6"/>
              </a:cxn>
              <a:cxn ang="0">
                <a:pos x="14" y="6"/>
              </a:cxn>
              <a:cxn ang="0">
                <a:pos x="14" y="0"/>
              </a:cxn>
              <a:cxn ang="0">
                <a:pos x="20" y="0"/>
              </a:cxn>
              <a:cxn ang="0">
                <a:pos x="20" y="6"/>
              </a:cxn>
              <a:cxn ang="0">
                <a:pos x="24" y="8"/>
              </a:cxn>
              <a:cxn ang="0">
                <a:pos x="28" y="10"/>
              </a:cxn>
              <a:cxn ang="0">
                <a:pos x="26" y="14"/>
              </a:cxn>
              <a:cxn ang="0">
                <a:pos x="20" y="20"/>
              </a:cxn>
              <a:cxn ang="0">
                <a:pos x="14" y="26"/>
              </a:cxn>
              <a:cxn ang="0">
                <a:pos x="6" y="28"/>
              </a:cxn>
              <a:cxn ang="0">
                <a:pos x="6" y="26"/>
              </a:cxn>
              <a:cxn ang="0">
                <a:pos x="4" y="20"/>
              </a:cxn>
              <a:cxn ang="0">
                <a:pos x="4" y="14"/>
              </a:cxn>
              <a:cxn ang="0">
                <a:pos x="4" y="10"/>
              </a:cxn>
              <a:cxn ang="0">
                <a:pos x="2" y="8"/>
              </a:cxn>
              <a:cxn ang="0">
                <a:pos x="0" y="6"/>
              </a:cxn>
            </a:cxnLst>
            <a:rect l="0" t="0" r="r" b="b"/>
            <a:pathLst>
              <a:path w="28" h="28">
                <a:moveTo>
                  <a:pt x="0" y="6"/>
                </a:moveTo>
                <a:lnTo>
                  <a:pt x="6" y="2"/>
                </a:lnTo>
                <a:lnTo>
                  <a:pt x="10" y="6"/>
                </a:lnTo>
                <a:lnTo>
                  <a:pt x="14" y="6"/>
                </a:lnTo>
                <a:lnTo>
                  <a:pt x="14" y="0"/>
                </a:lnTo>
                <a:lnTo>
                  <a:pt x="20" y="0"/>
                </a:lnTo>
                <a:lnTo>
                  <a:pt x="20" y="6"/>
                </a:lnTo>
                <a:lnTo>
                  <a:pt x="24" y="8"/>
                </a:lnTo>
                <a:lnTo>
                  <a:pt x="28" y="10"/>
                </a:lnTo>
                <a:lnTo>
                  <a:pt x="26" y="14"/>
                </a:lnTo>
                <a:lnTo>
                  <a:pt x="20" y="20"/>
                </a:lnTo>
                <a:lnTo>
                  <a:pt x="14" y="26"/>
                </a:lnTo>
                <a:lnTo>
                  <a:pt x="6" y="28"/>
                </a:lnTo>
                <a:lnTo>
                  <a:pt x="6" y="26"/>
                </a:lnTo>
                <a:lnTo>
                  <a:pt x="4" y="20"/>
                </a:lnTo>
                <a:lnTo>
                  <a:pt x="4" y="14"/>
                </a:lnTo>
                <a:lnTo>
                  <a:pt x="4" y="10"/>
                </a:lnTo>
                <a:lnTo>
                  <a:pt x="2" y="8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46" name="Freeform 234"/>
          <p:cNvSpPr>
            <a:spLocks/>
          </p:cNvSpPr>
          <p:nvPr/>
        </p:nvSpPr>
        <p:spPr bwMode="auto">
          <a:xfrm>
            <a:off x="5071503" y="4406145"/>
            <a:ext cx="36766" cy="39704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21" y="10"/>
              </a:cxn>
              <a:cxn ang="0">
                <a:pos x="7" y="16"/>
              </a:cxn>
              <a:cxn ang="0">
                <a:pos x="7" y="18"/>
              </a:cxn>
              <a:cxn ang="0">
                <a:pos x="15" y="18"/>
              </a:cxn>
              <a:cxn ang="0">
                <a:pos x="17" y="20"/>
              </a:cxn>
              <a:cxn ang="0">
                <a:pos x="15" y="22"/>
              </a:cxn>
              <a:cxn ang="0">
                <a:pos x="15" y="24"/>
              </a:cxn>
              <a:cxn ang="0">
                <a:pos x="11" y="22"/>
              </a:cxn>
              <a:cxn ang="0">
                <a:pos x="2" y="24"/>
              </a:cxn>
              <a:cxn ang="0">
                <a:pos x="0" y="16"/>
              </a:cxn>
              <a:cxn ang="0">
                <a:pos x="3" y="12"/>
              </a:cxn>
              <a:cxn ang="0">
                <a:pos x="5" y="6"/>
              </a:cxn>
              <a:cxn ang="0">
                <a:pos x="11" y="2"/>
              </a:cxn>
              <a:cxn ang="0">
                <a:pos x="15" y="0"/>
              </a:cxn>
            </a:cxnLst>
            <a:rect l="0" t="0" r="r" b="b"/>
            <a:pathLst>
              <a:path w="21" h="24">
                <a:moveTo>
                  <a:pt x="15" y="0"/>
                </a:moveTo>
                <a:lnTo>
                  <a:pt x="21" y="10"/>
                </a:lnTo>
                <a:lnTo>
                  <a:pt x="7" y="16"/>
                </a:lnTo>
                <a:lnTo>
                  <a:pt x="7" y="18"/>
                </a:lnTo>
                <a:lnTo>
                  <a:pt x="15" y="18"/>
                </a:lnTo>
                <a:lnTo>
                  <a:pt x="17" y="20"/>
                </a:lnTo>
                <a:lnTo>
                  <a:pt x="15" y="22"/>
                </a:lnTo>
                <a:lnTo>
                  <a:pt x="15" y="24"/>
                </a:lnTo>
                <a:lnTo>
                  <a:pt x="11" y="22"/>
                </a:lnTo>
                <a:lnTo>
                  <a:pt x="2" y="24"/>
                </a:lnTo>
                <a:lnTo>
                  <a:pt x="0" y="16"/>
                </a:lnTo>
                <a:lnTo>
                  <a:pt x="3" y="12"/>
                </a:lnTo>
                <a:lnTo>
                  <a:pt x="5" y="6"/>
                </a:lnTo>
                <a:lnTo>
                  <a:pt x="11" y="2"/>
                </a:lnTo>
                <a:lnTo>
                  <a:pt x="1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47" name="Freeform 235"/>
          <p:cNvSpPr>
            <a:spLocks/>
          </p:cNvSpPr>
          <p:nvPr/>
        </p:nvSpPr>
        <p:spPr bwMode="auto">
          <a:xfrm>
            <a:off x="3896761" y="4445850"/>
            <a:ext cx="134806" cy="147236"/>
          </a:xfrm>
          <a:custGeom>
            <a:avLst/>
            <a:gdLst/>
            <a:ahLst/>
            <a:cxnLst>
              <a:cxn ang="0">
                <a:pos x="8" y="8"/>
              </a:cxn>
              <a:cxn ang="0">
                <a:pos x="12" y="6"/>
              </a:cxn>
              <a:cxn ang="0">
                <a:pos x="14" y="8"/>
              </a:cxn>
              <a:cxn ang="0">
                <a:pos x="20" y="8"/>
              </a:cxn>
              <a:cxn ang="0">
                <a:pos x="20" y="6"/>
              </a:cxn>
              <a:cxn ang="0">
                <a:pos x="22" y="6"/>
              </a:cxn>
              <a:cxn ang="0">
                <a:pos x="26" y="4"/>
              </a:cxn>
              <a:cxn ang="0">
                <a:pos x="28" y="0"/>
              </a:cxn>
              <a:cxn ang="0">
                <a:pos x="30" y="8"/>
              </a:cxn>
              <a:cxn ang="0">
                <a:pos x="36" y="6"/>
              </a:cxn>
              <a:cxn ang="0">
                <a:pos x="40" y="6"/>
              </a:cxn>
              <a:cxn ang="0">
                <a:pos x="40" y="8"/>
              </a:cxn>
              <a:cxn ang="0">
                <a:pos x="46" y="8"/>
              </a:cxn>
              <a:cxn ang="0">
                <a:pos x="50" y="18"/>
              </a:cxn>
              <a:cxn ang="0">
                <a:pos x="56" y="18"/>
              </a:cxn>
              <a:cxn ang="0">
                <a:pos x="58" y="12"/>
              </a:cxn>
              <a:cxn ang="0">
                <a:pos x="64" y="12"/>
              </a:cxn>
              <a:cxn ang="0">
                <a:pos x="73" y="20"/>
              </a:cxn>
              <a:cxn ang="0">
                <a:pos x="75" y="24"/>
              </a:cxn>
              <a:cxn ang="0">
                <a:pos x="77" y="32"/>
              </a:cxn>
              <a:cxn ang="0">
                <a:pos x="77" y="35"/>
              </a:cxn>
              <a:cxn ang="0">
                <a:pos x="73" y="41"/>
              </a:cxn>
              <a:cxn ang="0">
                <a:pos x="72" y="47"/>
              </a:cxn>
              <a:cxn ang="0">
                <a:pos x="70" y="53"/>
              </a:cxn>
              <a:cxn ang="0">
                <a:pos x="72" y="67"/>
              </a:cxn>
              <a:cxn ang="0">
                <a:pos x="75" y="73"/>
              </a:cxn>
              <a:cxn ang="0">
                <a:pos x="75" y="79"/>
              </a:cxn>
              <a:cxn ang="0">
                <a:pos x="72" y="77"/>
              </a:cxn>
              <a:cxn ang="0">
                <a:pos x="70" y="71"/>
              </a:cxn>
              <a:cxn ang="0">
                <a:pos x="66" y="77"/>
              </a:cxn>
              <a:cxn ang="0">
                <a:pos x="62" y="77"/>
              </a:cxn>
              <a:cxn ang="0">
                <a:pos x="56" y="77"/>
              </a:cxn>
              <a:cxn ang="0">
                <a:pos x="40" y="77"/>
              </a:cxn>
              <a:cxn ang="0">
                <a:pos x="28" y="79"/>
              </a:cxn>
              <a:cxn ang="0">
                <a:pos x="12" y="89"/>
              </a:cxn>
              <a:cxn ang="0">
                <a:pos x="12" y="77"/>
              </a:cxn>
              <a:cxn ang="0">
                <a:pos x="12" y="67"/>
              </a:cxn>
              <a:cxn ang="0">
                <a:pos x="10" y="65"/>
              </a:cxn>
              <a:cxn ang="0">
                <a:pos x="8" y="61"/>
              </a:cxn>
              <a:cxn ang="0">
                <a:pos x="2" y="61"/>
              </a:cxn>
              <a:cxn ang="0">
                <a:pos x="0" y="57"/>
              </a:cxn>
              <a:cxn ang="0">
                <a:pos x="0" y="55"/>
              </a:cxn>
              <a:cxn ang="0">
                <a:pos x="0" y="51"/>
              </a:cxn>
              <a:cxn ang="0">
                <a:pos x="0" y="43"/>
              </a:cxn>
              <a:cxn ang="0">
                <a:pos x="2" y="43"/>
              </a:cxn>
              <a:cxn ang="0">
                <a:pos x="4" y="35"/>
              </a:cxn>
              <a:cxn ang="0">
                <a:pos x="2" y="34"/>
              </a:cxn>
              <a:cxn ang="0">
                <a:pos x="4" y="32"/>
              </a:cxn>
              <a:cxn ang="0">
                <a:pos x="12" y="32"/>
              </a:cxn>
              <a:cxn ang="0">
                <a:pos x="8" y="26"/>
              </a:cxn>
              <a:cxn ang="0">
                <a:pos x="8" y="24"/>
              </a:cxn>
              <a:cxn ang="0">
                <a:pos x="8" y="20"/>
              </a:cxn>
              <a:cxn ang="0">
                <a:pos x="4" y="18"/>
              </a:cxn>
              <a:cxn ang="0">
                <a:pos x="4" y="10"/>
              </a:cxn>
              <a:cxn ang="0">
                <a:pos x="8" y="8"/>
              </a:cxn>
            </a:cxnLst>
            <a:rect l="0" t="0" r="r" b="b"/>
            <a:pathLst>
              <a:path w="77" h="89">
                <a:moveTo>
                  <a:pt x="8" y="8"/>
                </a:moveTo>
                <a:lnTo>
                  <a:pt x="12" y="6"/>
                </a:lnTo>
                <a:lnTo>
                  <a:pt x="14" y="8"/>
                </a:lnTo>
                <a:lnTo>
                  <a:pt x="20" y="8"/>
                </a:lnTo>
                <a:lnTo>
                  <a:pt x="20" y="6"/>
                </a:lnTo>
                <a:lnTo>
                  <a:pt x="22" y="6"/>
                </a:lnTo>
                <a:lnTo>
                  <a:pt x="26" y="4"/>
                </a:lnTo>
                <a:lnTo>
                  <a:pt x="28" y="0"/>
                </a:lnTo>
                <a:lnTo>
                  <a:pt x="30" y="8"/>
                </a:lnTo>
                <a:lnTo>
                  <a:pt x="36" y="6"/>
                </a:lnTo>
                <a:lnTo>
                  <a:pt x="40" y="6"/>
                </a:lnTo>
                <a:lnTo>
                  <a:pt x="40" y="8"/>
                </a:lnTo>
                <a:lnTo>
                  <a:pt x="46" y="8"/>
                </a:lnTo>
                <a:lnTo>
                  <a:pt x="50" y="18"/>
                </a:lnTo>
                <a:lnTo>
                  <a:pt x="56" y="18"/>
                </a:lnTo>
                <a:lnTo>
                  <a:pt x="58" y="12"/>
                </a:lnTo>
                <a:lnTo>
                  <a:pt x="64" y="12"/>
                </a:lnTo>
                <a:lnTo>
                  <a:pt x="73" y="20"/>
                </a:lnTo>
                <a:lnTo>
                  <a:pt x="75" y="24"/>
                </a:lnTo>
                <a:lnTo>
                  <a:pt x="77" y="32"/>
                </a:lnTo>
                <a:lnTo>
                  <a:pt x="77" y="35"/>
                </a:lnTo>
                <a:lnTo>
                  <a:pt x="73" y="41"/>
                </a:lnTo>
                <a:lnTo>
                  <a:pt x="72" y="47"/>
                </a:lnTo>
                <a:lnTo>
                  <a:pt x="70" y="53"/>
                </a:lnTo>
                <a:lnTo>
                  <a:pt x="72" y="67"/>
                </a:lnTo>
                <a:lnTo>
                  <a:pt x="75" y="73"/>
                </a:lnTo>
                <a:lnTo>
                  <a:pt x="75" y="79"/>
                </a:lnTo>
                <a:lnTo>
                  <a:pt x="72" y="77"/>
                </a:lnTo>
                <a:lnTo>
                  <a:pt x="70" y="71"/>
                </a:lnTo>
                <a:lnTo>
                  <a:pt x="66" y="77"/>
                </a:lnTo>
                <a:lnTo>
                  <a:pt x="62" y="77"/>
                </a:lnTo>
                <a:lnTo>
                  <a:pt x="56" y="77"/>
                </a:lnTo>
                <a:lnTo>
                  <a:pt x="40" y="77"/>
                </a:lnTo>
                <a:lnTo>
                  <a:pt x="28" y="79"/>
                </a:lnTo>
                <a:lnTo>
                  <a:pt x="12" y="89"/>
                </a:lnTo>
                <a:lnTo>
                  <a:pt x="12" y="77"/>
                </a:lnTo>
                <a:lnTo>
                  <a:pt x="12" y="67"/>
                </a:lnTo>
                <a:lnTo>
                  <a:pt x="10" y="65"/>
                </a:lnTo>
                <a:lnTo>
                  <a:pt x="8" y="61"/>
                </a:lnTo>
                <a:lnTo>
                  <a:pt x="2" y="61"/>
                </a:lnTo>
                <a:lnTo>
                  <a:pt x="0" y="57"/>
                </a:lnTo>
                <a:lnTo>
                  <a:pt x="0" y="55"/>
                </a:lnTo>
                <a:lnTo>
                  <a:pt x="0" y="51"/>
                </a:lnTo>
                <a:lnTo>
                  <a:pt x="0" y="43"/>
                </a:lnTo>
                <a:lnTo>
                  <a:pt x="2" y="43"/>
                </a:lnTo>
                <a:lnTo>
                  <a:pt x="4" y="35"/>
                </a:lnTo>
                <a:lnTo>
                  <a:pt x="2" y="34"/>
                </a:lnTo>
                <a:lnTo>
                  <a:pt x="4" y="32"/>
                </a:lnTo>
                <a:lnTo>
                  <a:pt x="12" y="32"/>
                </a:lnTo>
                <a:lnTo>
                  <a:pt x="8" y="26"/>
                </a:lnTo>
                <a:lnTo>
                  <a:pt x="8" y="24"/>
                </a:lnTo>
                <a:lnTo>
                  <a:pt x="8" y="20"/>
                </a:lnTo>
                <a:lnTo>
                  <a:pt x="4" y="18"/>
                </a:lnTo>
                <a:lnTo>
                  <a:pt x="4" y="10"/>
                </a:lnTo>
                <a:lnTo>
                  <a:pt x="8" y="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48" name="Freeform 236"/>
          <p:cNvSpPr>
            <a:spLocks/>
          </p:cNvSpPr>
          <p:nvPr/>
        </p:nvSpPr>
        <p:spPr bwMode="auto">
          <a:xfrm>
            <a:off x="3896761" y="4445850"/>
            <a:ext cx="134806" cy="147236"/>
          </a:xfrm>
          <a:custGeom>
            <a:avLst/>
            <a:gdLst/>
            <a:ahLst/>
            <a:cxnLst>
              <a:cxn ang="0">
                <a:pos x="8" y="8"/>
              </a:cxn>
              <a:cxn ang="0">
                <a:pos x="12" y="6"/>
              </a:cxn>
              <a:cxn ang="0">
                <a:pos x="14" y="8"/>
              </a:cxn>
              <a:cxn ang="0">
                <a:pos x="20" y="8"/>
              </a:cxn>
              <a:cxn ang="0">
                <a:pos x="20" y="6"/>
              </a:cxn>
              <a:cxn ang="0">
                <a:pos x="22" y="6"/>
              </a:cxn>
              <a:cxn ang="0">
                <a:pos x="26" y="4"/>
              </a:cxn>
              <a:cxn ang="0">
                <a:pos x="28" y="0"/>
              </a:cxn>
              <a:cxn ang="0">
                <a:pos x="30" y="8"/>
              </a:cxn>
              <a:cxn ang="0">
                <a:pos x="36" y="6"/>
              </a:cxn>
              <a:cxn ang="0">
                <a:pos x="40" y="6"/>
              </a:cxn>
              <a:cxn ang="0">
                <a:pos x="40" y="8"/>
              </a:cxn>
              <a:cxn ang="0">
                <a:pos x="46" y="8"/>
              </a:cxn>
              <a:cxn ang="0">
                <a:pos x="50" y="18"/>
              </a:cxn>
              <a:cxn ang="0">
                <a:pos x="56" y="18"/>
              </a:cxn>
              <a:cxn ang="0">
                <a:pos x="58" y="12"/>
              </a:cxn>
              <a:cxn ang="0">
                <a:pos x="64" y="12"/>
              </a:cxn>
              <a:cxn ang="0">
                <a:pos x="73" y="20"/>
              </a:cxn>
              <a:cxn ang="0">
                <a:pos x="75" y="24"/>
              </a:cxn>
              <a:cxn ang="0">
                <a:pos x="77" y="32"/>
              </a:cxn>
              <a:cxn ang="0">
                <a:pos x="77" y="35"/>
              </a:cxn>
              <a:cxn ang="0">
                <a:pos x="73" y="41"/>
              </a:cxn>
              <a:cxn ang="0">
                <a:pos x="72" y="47"/>
              </a:cxn>
              <a:cxn ang="0">
                <a:pos x="70" y="53"/>
              </a:cxn>
              <a:cxn ang="0">
                <a:pos x="72" y="67"/>
              </a:cxn>
              <a:cxn ang="0">
                <a:pos x="75" y="73"/>
              </a:cxn>
              <a:cxn ang="0">
                <a:pos x="75" y="79"/>
              </a:cxn>
              <a:cxn ang="0">
                <a:pos x="72" y="77"/>
              </a:cxn>
              <a:cxn ang="0">
                <a:pos x="70" y="71"/>
              </a:cxn>
              <a:cxn ang="0">
                <a:pos x="66" y="77"/>
              </a:cxn>
              <a:cxn ang="0">
                <a:pos x="62" y="77"/>
              </a:cxn>
              <a:cxn ang="0">
                <a:pos x="56" y="77"/>
              </a:cxn>
              <a:cxn ang="0">
                <a:pos x="40" y="77"/>
              </a:cxn>
              <a:cxn ang="0">
                <a:pos x="28" y="79"/>
              </a:cxn>
              <a:cxn ang="0">
                <a:pos x="12" y="89"/>
              </a:cxn>
              <a:cxn ang="0">
                <a:pos x="12" y="77"/>
              </a:cxn>
              <a:cxn ang="0">
                <a:pos x="12" y="67"/>
              </a:cxn>
              <a:cxn ang="0">
                <a:pos x="10" y="65"/>
              </a:cxn>
              <a:cxn ang="0">
                <a:pos x="8" y="61"/>
              </a:cxn>
              <a:cxn ang="0">
                <a:pos x="2" y="61"/>
              </a:cxn>
              <a:cxn ang="0">
                <a:pos x="0" y="57"/>
              </a:cxn>
              <a:cxn ang="0">
                <a:pos x="0" y="55"/>
              </a:cxn>
              <a:cxn ang="0">
                <a:pos x="0" y="51"/>
              </a:cxn>
              <a:cxn ang="0">
                <a:pos x="0" y="43"/>
              </a:cxn>
              <a:cxn ang="0">
                <a:pos x="2" y="43"/>
              </a:cxn>
              <a:cxn ang="0">
                <a:pos x="4" y="35"/>
              </a:cxn>
              <a:cxn ang="0">
                <a:pos x="2" y="34"/>
              </a:cxn>
              <a:cxn ang="0">
                <a:pos x="4" y="32"/>
              </a:cxn>
              <a:cxn ang="0">
                <a:pos x="12" y="32"/>
              </a:cxn>
              <a:cxn ang="0">
                <a:pos x="8" y="26"/>
              </a:cxn>
              <a:cxn ang="0">
                <a:pos x="8" y="24"/>
              </a:cxn>
              <a:cxn ang="0">
                <a:pos x="8" y="20"/>
              </a:cxn>
              <a:cxn ang="0">
                <a:pos x="4" y="18"/>
              </a:cxn>
              <a:cxn ang="0">
                <a:pos x="4" y="10"/>
              </a:cxn>
              <a:cxn ang="0">
                <a:pos x="8" y="8"/>
              </a:cxn>
            </a:cxnLst>
            <a:rect l="0" t="0" r="r" b="b"/>
            <a:pathLst>
              <a:path w="77" h="89">
                <a:moveTo>
                  <a:pt x="8" y="8"/>
                </a:moveTo>
                <a:lnTo>
                  <a:pt x="12" y="6"/>
                </a:lnTo>
                <a:lnTo>
                  <a:pt x="14" y="8"/>
                </a:lnTo>
                <a:lnTo>
                  <a:pt x="20" y="8"/>
                </a:lnTo>
                <a:lnTo>
                  <a:pt x="20" y="6"/>
                </a:lnTo>
                <a:lnTo>
                  <a:pt x="22" y="6"/>
                </a:lnTo>
                <a:lnTo>
                  <a:pt x="26" y="4"/>
                </a:lnTo>
                <a:lnTo>
                  <a:pt x="28" y="0"/>
                </a:lnTo>
                <a:lnTo>
                  <a:pt x="30" y="8"/>
                </a:lnTo>
                <a:lnTo>
                  <a:pt x="36" y="6"/>
                </a:lnTo>
                <a:lnTo>
                  <a:pt x="40" y="6"/>
                </a:lnTo>
                <a:lnTo>
                  <a:pt x="40" y="8"/>
                </a:lnTo>
                <a:lnTo>
                  <a:pt x="46" y="8"/>
                </a:lnTo>
                <a:lnTo>
                  <a:pt x="50" y="18"/>
                </a:lnTo>
                <a:lnTo>
                  <a:pt x="56" y="18"/>
                </a:lnTo>
                <a:lnTo>
                  <a:pt x="58" y="12"/>
                </a:lnTo>
                <a:lnTo>
                  <a:pt x="64" y="12"/>
                </a:lnTo>
                <a:lnTo>
                  <a:pt x="73" y="20"/>
                </a:lnTo>
                <a:lnTo>
                  <a:pt x="75" y="24"/>
                </a:lnTo>
                <a:lnTo>
                  <a:pt x="77" y="32"/>
                </a:lnTo>
                <a:lnTo>
                  <a:pt x="77" y="35"/>
                </a:lnTo>
                <a:lnTo>
                  <a:pt x="73" y="41"/>
                </a:lnTo>
                <a:lnTo>
                  <a:pt x="72" y="47"/>
                </a:lnTo>
                <a:lnTo>
                  <a:pt x="70" y="53"/>
                </a:lnTo>
                <a:lnTo>
                  <a:pt x="72" y="67"/>
                </a:lnTo>
                <a:lnTo>
                  <a:pt x="75" y="73"/>
                </a:lnTo>
                <a:lnTo>
                  <a:pt x="75" y="79"/>
                </a:lnTo>
                <a:lnTo>
                  <a:pt x="72" y="77"/>
                </a:lnTo>
                <a:lnTo>
                  <a:pt x="70" y="71"/>
                </a:lnTo>
                <a:lnTo>
                  <a:pt x="66" y="77"/>
                </a:lnTo>
                <a:lnTo>
                  <a:pt x="62" y="77"/>
                </a:lnTo>
                <a:lnTo>
                  <a:pt x="56" y="77"/>
                </a:lnTo>
                <a:lnTo>
                  <a:pt x="40" y="77"/>
                </a:lnTo>
                <a:lnTo>
                  <a:pt x="28" y="79"/>
                </a:lnTo>
                <a:lnTo>
                  <a:pt x="12" y="89"/>
                </a:lnTo>
                <a:lnTo>
                  <a:pt x="12" y="77"/>
                </a:lnTo>
                <a:lnTo>
                  <a:pt x="12" y="67"/>
                </a:lnTo>
                <a:lnTo>
                  <a:pt x="10" y="65"/>
                </a:lnTo>
                <a:lnTo>
                  <a:pt x="8" y="61"/>
                </a:lnTo>
                <a:lnTo>
                  <a:pt x="2" y="61"/>
                </a:lnTo>
                <a:lnTo>
                  <a:pt x="0" y="57"/>
                </a:lnTo>
                <a:lnTo>
                  <a:pt x="0" y="55"/>
                </a:lnTo>
                <a:lnTo>
                  <a:pt x="0" y="51"/>
                </a:lnTo>
                <a:lnTo>
                  <a:pt x="0" y="43"/>
                </a:lnTo>
                <a:lnTo>
                  <a:pt x="2" y="43"/>
                </a:lnTo>
                <a:lnTo>
                  <a:pt x="4" y="35"/>
                </a:lnTo>
                <a:lnTo>
                  <a:pt x="2" y="34"/>
                </a:lnTo>
                <a:lnTo>
                  <a:pt x="4" y="32"/>
                </a:lnTo>
                <a:lnTo>
                  <a:pt x="12" y="32"/>
                </a:lnTo>
                <a:lnTo>
                  <a:pt x="8" y="26"/>
                </a:lnTo>
                <a:lnTo>
                  <a:pt x="8" y="24"/>
                </a:lnTo>
                <a:lnTo>
                  <a:pt x="8" y="20"/>
                </a:lnTo>
                <a:lnTo>
                  <a:pt x="4" y="18"/>
                </a:lnTo>
                <a:lnTo>
                  <a:pt x="4" y="10"/>
                </a:lnTo>
                <a:lnTo>
                  <a:pt x="8" y="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49" name="Freeform 237"/>
          <p:cNvSpPr>
            <a:spLocks/>
          </p:cNvSpPr>
          <p:nvPr/>
        </p:nvSpPr>
        <p:spPr bwMode="auto">
          <a:xfrm>
            <a:off x="4301180" y="4636097"/>
            <a:ext cx="134806" cy="138964"/>
          </a:xfrm>
          <a:custGeom>
            <a:avLst/>
            <a:gdLst/>
            <a:ahLst/>
            <a:cxnLst>
              <a:cxn ang="0">
                <a:pos x="36" y="2"/>
              </a:cxn>
              <a:cxn ang="0">
                <a:pos x="36" y="0"/>
              </a:cxn>
              <a:cxn ang="0">
                <a:pos x="45" y="0"/>
              </a:cxn>
              <a:cxn ang="0">
                <a:pos x="55" y="0"/>
              </a:cxn>
              <a:cxn ang="0">
                <a:pos x="61" y="0"/>
              </a:cxn>
              <a:cxn ang="0">
                <a:pos x="61" y="2"/>
              </a:cxn>
              <a:cxn ang="0">
                <a:pos x="61" y="4"/>
              </a:cxn>
              <a:cxn ang="0">
                <a:pos x="57" y="6"/>
              </a:cxn>
              <a:cxn ang="0">
                <a:pos x="61" y="14"/>
              </a:cxn>
              <a:cxn ang="0">
                <a:pos x="65" y="14"/>
              </a:cxn>
              <a:cxn ang="0">
                <a:pos x="69" y="12"/>
              </a:cxn>
              <a:cxn ang="0">
                <a:pos x="73" y="14"/>
              </a:cxn>
              <a:cxn ang="0">
                <a:pos x="75" y="22"/>
              </a:cxn>
              <a:cxn ang="0">
                <a:pos x="73" y="24"/>
              </a:cxn>
              <a:cxn ang="0">
                <a:pos x="69" y="26"/>
              </a:cxn>
              <a:cxn ang="0">
                <a:pos x="67" y="32"/>
              </a:cxn>
              <a:cxn ang="0">
                <a:pos x="75" y="38"/>
              </a:cxn>
              <a:cxn ang="0">
                <a:pos x="77" y="50"/>
              </a:cxn>
              <a:cxn ang="0">
                <a:pos x="75" y="54"/>
              </a:cxn>
              <a:cxn ang="0">
                <a:pos x="73" y="60"/>
              </a:cxn>
              <a:cxn ang="0">
                <a:pos x="73" y="64"/>
              </a:cxn>
              <a:cxn ang="0">
                <a:pos x="69" y="64"/>
              </a:cxn>
              <a:cxn ang="0">
                <a:pos x="65" y="60"/>
              </a:cxn>
              <a:cxn ang="0">
                <a:pos x="57" y="64"/>
              </a:cxn>
              <a:cxn ang="0">
                <a:pos x="49" y="54"/>
              </a:cxn>
              <a:cxn ang="0">
                <a:pos x="47" y="64"/>
              </a:cxn>
              <a:cxn ang="0">
                <a:pos x="43" y="62"/>
              </a:cxn>
              <a:cxn ang="0">
                <a:pos x="40" y="62"/>
              </a:cxn>
              <a:cxn ang="0">
                <a:pos x="38" y="70"/>
              </a:cxn>
              <a:cxn ang="0">
                <a:pos x="43" y="72"/>
              </a:cxn>
              <a:cxn ang="0">
                <a:pos x="43" y="80"/>
              </a:cxn>
              <a:cxn ang="0">
                <a:pos x="40" y="80"/>
              </a:cxn>
              <a:cxn ang="0">
                <a:pos x="38" y="78"/>
              </a:cxn>
              <a:cxn ang="0">
                <a:pos x="36" y="80"/>
              </a:cxn>
              <a:cxn ang="0">
                <a:pos x="30" y="84"/>
              </a:cxn>
              <a:cxn ang="0">
                <a:pos x="16" y="72"/>
              </a:cxn>
              <a:cxn ang="0">
                <a:pos x="12" y="66"/>
              </a:cxn>
              <a:cxn ang="0">
                <a:pos x="16" y="66"/>
              </a:cxn>
              <a:cxn ang="0">
                <a:pos x="10" y="64"/>
              </a:cxn>
              <a:cxn ang="0">
                <a:pos x="8" y="56"/>
              </a:cxn>
              <a:cxn ang="0">
                <a:pos x="10" y="56"/>
              </a:cxn>
              <a:cxn ang="0">
                <a:pos x="8" y="54"/>
              </a:cxn>
              <a:cxn ang="0">
                <a:pos x="10" y="54"/>
              </a:cxn>
              <a:cxn ang="0">
                <a:pos x="10" y="50"/>
              </a:cxn>
              <a:cxn ang="0">
                <a:pos x="8" y="52"/>
              </a:cxn>
              <a:cxn ang="0">
                <a:pos x="2" y="46"/>
              </a:cxn>
              <a:cxn ang="0">
                <a:pos x="0" y="40"/>
              </a:cxn>
              <a:cxn ang="0">
                <a:pos x="4" y="40"/>
              </a:cxn>
              <a:cxn ang="0">
                <a:pos x="8" y="30"/>
              </a:cxn>
              <a:cxn ang="0">
                <a:pos x="12" y="30"/>
              </a:cxn>
              <a:cxn ang="0">
                <a:pos x="14" y="30"/>
              </a:cxn>
              <a:cxn ang="0">
                <a:pos x="10" y="28"/>
              </a:cxn>
              <a:cxn ang="0">
                <a:pos x="8" y="24"/>
              </a:cxn>
              <a:cxn ang="0">
                <a:pos x="12" y="24"/>
              </a:cxn>
              <a:cxn ang="0">
                <a:pos x="10" y="16"/>
              </a:cxn>
              <a:cxn ang="0">
                <a:pos x="22" y="18"/>
              </a:cxn>
              <a:cxn ang="0">
                <a:pos x="28" y="16"/>
              </a:cxn>
              <a:cxn ang="0">
                <a:pos x="36" y="16"/>
              </a:cxn>
              <a:cxn ang="0">
                <a:pos x="36" y="2"/>
              </a:cxn>
            </a:cxnLst>
            <a:rect l="0" t="0" r="r" b="b"/>
            <a:pathLst>
              <a:path w="77" h="84">
                <a:moveTo>
                  <a:pt x="36" y="2"/>
                </a:moveTo>
                <a:lnTo>
                  <a:pt x="36" y="0"/>
                </a:lnTo>
                <a:lnTo>
                  <a:pt x="45" y="0"/>
                </a:lnTo>
                <a:lnTo>
                  <a:pt x="55" y="0"/>
                </a:lnTo>
                <a:lnTo>
                  <a:pt x="61" y="0"/>
                </a:lnTo>
                <a:lnTo>
                  <a:pt x="61" y="2"/>
                </a:lnTo>
                <a:lnTo>
                  <a:pt x="61" y="4"/>
                </a:lnTo>
                <a:lnTo>
                  <a:pt x="57" y="6"/>
                </a:lnTo>
                <a:lnTo>
                  <a:pt x="61" y="14"/>
                </a:lnTo>
                <a:lnTo>
                  <a:pt x="65" y="14"/>
                </a:lnTo>
                <a:lnTo>
                  <a:pt x="69" y="12"/>
                </a:lnTo>
                <a:lnTo>
                  <a:pt x="73" y="14"/>
                </a:lnTo>
                <a:lnTo>
                  <a:pt x="75" y="22"/>
                </a:lnTo>
                <a:lnTo>
                  <a:pt x="73" y="24"/>
                </a:lnTo>
                <a:lnTo>
                  <a:pt x="69" y="26"/>
                </a:lnTo>
                <a:lnTo>
                  <a:pt x="67" y="32"/>
                </a:lnTo>
                <a:lnTo>
                  <a:pt x="75" y="38"/>
                </a:lnTo>
                <a:lnTo>
                  <a:pt x="77" y="50"/>
                </a:lnTo>
                <a:lnTo>
                  <a:pt x="75" y="54"/>
                </a:lnTo>
                <a:lnTo>
                  <a:pt x="73" y="60"/>
                </a:lnTo>
                <a:lnTo>
                  <a:pt x="73" y="64"/>
                </a:lnTo>
                <a:lnTo>
                  <a:pt x="69" y="64"/>
                </a:lnTo>
                <a:lnTo>
                  <a:pt x="65" y="60"/>
                </a:lnTo>
                <a:lnTo>
                  <a:pt x="57" y="64"/>
                </a:lnTo>
                <a:lnTo>
                  <a:pt x="49" y="54"/>
                </a:lnTo>
                <a:lnTo>
                  <a:pt x="47" y="64"/>
                </a:lnTo>
                <a:lnTo>
                  <a:pt x="43" y="62"/>
                </a:lnTo>
                <a:lnTo>
                  <a:pt x="40" y="62"/>
                </a:lnTo>
                <a:lnTo>
                  <a:pt x="38" y="70"/>
                </a:lnTo>
                <a:lnTo>
                  <a:pt x="43" y="72"/>
                </a:lnTo>
                <a:lnTo>
                  <a:pt x="43" y="80"/>
                </a:lnTo>
                <a:lnTo>
                  <a:pt x="40" y="80"/>
                </a:lnTo>
                <a:lnTo>
                  <a:pt x="38" y="78"/>
                </a:lnTo>
                <a:lnTo>
                  <a:pt x="36" y="80"/>
                </a:lnTo>
                <a:lnTo>
                  <a:pt x="30" y="84"/>
                </a:lnTo>
                <a:lnTo>
                  <a:pt x="16" y="72"/>
                </a:lnTo>
                <a:lnTo>
                  <a:pt x="12" y="66"/>
                </a:lnTo>
                <a:lnTo>
                  <a:pt x="16" y="66"/>
                </a:lnTo>
                <a:lnTo>
                  <a:pt x="10" y="64"/>
                </a:lnTo>
                <a:lnTo>
                  <a:pt x="8" y="56"/>
                </a:lnTo>
                <a:lnTo>
                  <a:pt x="10" y="56"/>
                </a:lnTo>
                <a:lnTo>
                  <a:pt x="8" y="54"/>
                </a:lnTo>
                <a:lnTo>
                  <a:pt x="10" y="54"/>
                </a:lnTo>
                <a:lnTo>
                  <a:pt x="10" y="50"/>
                </a:lnTo>
                <a:lnTo>
                  <a:pt x="8" y="52"/>
                </a:lnTo>
                <a:lnTo>
                  <a:pt x="2" y="46"/>
                </a:lnTo>
                <a:lnTo>
                  <a:pt x="0" y="40"/>
                </a:lnTo>
                <a:lnTo>
                  <a:pt x="4" y="40"/>
                </a:lnTo>
                <a:lnTo>
                  <a:pt x="8" y="30"/>
                </a:lnTo>
                <a:lnTo>
                  <a:pt x="12" y="30"/>
                </a:lnTo>
                <a:lnTo>
                  <a:pt x="14" y="30"/>
                </a:lnTo>
                <a:lnTo>
                  <a:pt x="10" y="28"/>
                </a:lnTo>
                <a:lnTo>
                  <a:pt x="8" y="24"/>
                </a:lnTo>
                <a:lnTo>
                  <a:pt x="12" y="24"/>
                </a:lnTo>
                <a:lnTo>
                  <a:pt x="10" y="16"/>
                </a:lnTo>
                <a:lnTo>
                  <a:pt x="22" y="18"/>
                </a:lnTo>
                <a:lnTo>
                  <a:pt x="28" y="16"/>
                </a:lnTo>
                <a:lnTo>
                  <a:pt x="36" y="16"/>
                </a:lnTo>
                <a:lnTo>
                  <a:pt x="36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50" name="Freeform 238"/>
          <p:cNvSpPr>
            <a:spLocks/>
          </p:cNvSpPr>
          <p:nvPr/>
        </p:nvSpPr>
        <p:spPr bwMode="auto">
          <a:xfrm>
            <a:off x="4301180" y="4636097"/>
            <a:ext cx="134806" cy="138964"/>
          </a:xfrm>
          <a:custGeom>
            <a:avLst/>
            <a:gdLst/>
            <a:ahLst/>
            <a:cxnLst>
              <a:cxn ang="0">
                <a:pos x="36" y="2"/>
              </a:cxn>
              <a:cxn ang="0">
                <a:pos x="36" y="0"/>
              </a:cxn>
              <a:cxn ang="0">
                <a:pos x="45" y="0"/>
              </a:cxn>
              <a:cxn ang="0">
                <a:pos x="55" y="0"/>
              </a:cxn>
              <a:cxn ang="0">
                <a:pos x="61" y="0"/>
              </a:cxn>
              <a:cxn ang="0">
                <a:pos x="61" y="2"/>
              </a:cxn>
              <a:cxn ang="0">
                <a:pos x="61" y="4"/>
              </a:cxn>
              <a:cxn ang="0">
                <a:pos x="57" y="6"/>
              </a:cxn>
              <a:cxn ang="0">
                <a:pos x="61" y="14"/>
              </a:cxn>
              <a:cxn ang="0">
                <a:pos x="65" y="14"/>
              </a:cxn>
              <a:cxn ang="0">
                <a:pos x="69" y="12"/>
              </a:cxn>
              <a:cxn ang="0">
                <a:pos x="73" y="14"/>
              </a:cxn>
              <a:cxn ang="0">
                <a:pos x="75" y="22"/>
              </a:cxn>
              <a:cxn ang="0">
                <a:pos x="73" y="24"/>
              </a:cxn>
              <a:cxn ang="0">
                <a:pos x="69" y="26"/>
              </a:cxn>
              <a:cxn ang="0">
                <a:pos x="67" y="32"/>
              </a:cxn>
              <a:cxn ang="0">
                <a:pos x="75" y="38"/>
              </a:cxn>
              <a:cxn ang="0">
                <a:pos x="77" y="50"/>
              </a:cxn>
              <a:cxn ang="0">
                <a:pos x="75" y="54"/>
              </a:cxn>
              <a:cxn ang="0">
                <a:pos x="73" y="60"/>
              </a:cxn>
              <a:cxn ang="0">
                <a:pos x="73" y="64"/>
              </a:cxn>
              <a:cxn ang="0">
                <a:pos x="69" y="64"/>
              </a:cxn>
              <a:cxn ang="0">
                <a:pos x="65" y="60"/>
              </a:cxn>
              <a:cxn ang="0">
                <a:pos x="57" y="64"/>
              </a:cxn>
              <a:cxn ang="0">
                <a:pos x="49" y="54"/>
              </a:cxn>
              <a:cxn ang="0">
                <a:pos x="47" y="64"/>
              </a:cxn>
              <a:cxn ang="0">
                <a:pos x="43" y="62"/>
              </a:cxn>
              <a:cxn ang="0">
                <a:pos x="40" y="62"/>
              </a:cxn>
              <a:cxn ang="0">
                <a:pos x="38" y="70"/>
              </a:cxn>
              <a:cxn ang="0">
                <a:pos x="43" y="72"/>
              </a:cxn>
              <a:cxn ang="0">
                <a:pos x="43" y="80"/>
              </a:cxn>
              <a:cxn ang="0">
                <a:pos x="40" y="80"/>
              </a:cxn>
              <a:cxn ang="0">
                <a:pos x="38" y="78"/>
              </a:cxn>
              <a:cxn ang="0">
                <a:pos x="36" y="80"/>
              </a:cxn>
              <a:cxn ang="0">
                <a:pos x="30" y="84"/>
              </a:cxn>
              <a:cxn ang="0">
                <a:pos x="16" y="72"/>
              </a:cxn>
              <a:cxn ang="0">
                <a:pos x="12" y="66"/>
              </a:cxn>
              <a:cxn ang="0">
                <a:pos x="16" y="66"/>
              </a:cxn>
              <a:cxn ang="0">
                <a:pos x="10" y="64"/>
              </a:cxn>
              <a:cxn ang="0">
                <a:pos x="8" y="56"/>
              </a:cxn>
              <a:cxn ang="0">
                <a:pos x="10" y="56"/>
              </a:cxn>
              <a:cxn ang="0">
                <a:pos x="8" y="54"/>
              </a:cxn>
              <a:cxn ang="0">
                <a:pos x="10" y="54"/>
              </a:cxn>
              <a:cxn ang="0">
                <a:pos x="10" y="50"/>
              </a:cxn>
              <a:cxn ang="0">
                <a:pos x="8" y="52"/>
              </a:cxn>
              <a:cxn ang="0">
                <a:pos x="2" y="46"/>
              </a:cxn>
              <a:cxn ang="0">
                <a:pos x="0" y="40"/>
              </a:cxn>
              <a:cxn ang="0">
                <a:pos x="4" y="40"/>
              </a:cxn>
              <a:cxn ang="0">
                <a:pos x="8" y="30"/>
              </a:cxn>
              <a:cxn ang="0">
                <a:pos x="12" y="30"/>
              </a:cxn>
              <a:cxn ang="0">
                <a:pos x="14" y="30"/>
              </a:cxn>
              <a:cxn ang="0">
                <a:pos x="10" y="28"/>
              </a:cxn>
              <a:cxn ang="0">
                <a:pos x="8" y="24"/>
              </a:cxn>
              <a:cxn ang="0">
                <a:pos x="12" y="24"/>
              </a:cxn>
              <a:cxn ang="0">
                <a:pos x="10" y="16"/>
              </a:cxn>
              <a:cxn ang="0">
                <a:pos x="22" y="18"/>
              </a:cxn>
              <a:cxn ang="0">
                <a:pos x="28" y="16"/>
              </a:cxn>
              <a:cxn ang="0">
                <a:pos x="36" y="16"/>
              </a:cxn>
              <a:cxn ang="0">
                <a:pos x="36" y="2"/>
              </a:cxn>
            </a:cxnLst>
            <a:rect l="0" t="0" r="r" b="b"/>
            <a:pathLst>
              <a:path w="77" h="84">
                <a:moveTo>
                  <a:pt x="36" y="2"/>
                </a:moveTo>
                <a:lnTo>
                  <a:pt x="36" y="0"/>
                </a:lnTo>
                <a:lnTo>
                  <a:pt x="45" y="0"/>
                </a:lnTo>
                <a:lnTo>
                  <a:pt x="55" y="0"/>
                </a:lnTo>
                <a:lnTo>
                  <a:pt x="61" y="0"/>
                </a:lnTo>
                <a:lnTo>
                  <a:pt x="61" y="2"/>
                </a:lnTo>
                <a:lnTo>
                  <a:pt x="61" y="4"/>
                </a:lnTo>
                <a:lnTo>
                  <a:pt x="57" y="6"/>
                </a:lnTo>
                <a:lnTo>
                  <a:pt x="61" y="14"/>
                </a:lnTo>
                <a:lnTo>
                  <a:pt x="65" y="14"/>
                </a:lnTo>
                <a:lnTo>
                  <a:pt x="69" y="12"/>
                </a:lnTo>
                <a:lnTo>
                  <a:pt x="73" y="14"/>
                </a:lnTo>
                <a:lnTo>
                  <a:pt x="75" y="22"/>
                </a:lnTo>
                <a:lnTo>
                  <a:pt x="73" y="24"/>
                </a:lnTo>
                <a:lnTo>
                  <a:pt x="69" y="26"/>
                </a:lnTo>
                <a:lnTo>
                  <a:pt x="67" y="32"/>
                </a:lnTo>
                <a:lnTo>
                  <a:pt x="75" y="38"/>
                </a:lnTo>
                <a:lnTo>
                  <a:pt x="77" y="50"/>
                </a:lnTo>
                <a:lnTo>
                  <a:pt x="75" y="54"/>
                </a:lnTo>
                <a:lnTo>
                  <a:pt x="73" y="60"/>
                </a:lnTo>
                <a:lnTo>
                  <a:pt x="73" y="64"/>
                </a:lnTo>
                <a:lnTo>
                  <a:pt x="69" y="64"/>
                </a:lnTo>
                <a:lnTo>
                  <a:pt x="65" y="60"/>
                </a:lnTo>
                <a:lnTo>
                  <a:pt x="57" y="64"/>
                </a:lnTo>
                <a:lnTo>
                  <a:pt x="49" y="54"/>
                </a:lnTo>
                <a:lnTo>
                  <a:pt x="47" y="64"/>
                </a:lnTo>
                <a:lnTo>
                  <a:pt x="43" y="62"/>
                </a:lnTo>
                <a:lnTo>
                  <a:pt x="40" y="62"/>
                </a:lnTo>
                <a:lnTo>
                  <a:pt x="38" y="70"/>
                </a:lnTo>
                <a:lnTo>
                  <a:pt x="43" y="72"/>
                </a:lnTo>
                <a:lnTo>
                  <a:pt x="43" y="80"/>
                </a:lnTo>
                <a:lnTo>
                  <a:pt x="40" y="80"/>
                </a:lnTo>
                <a:lnTo>
                  <a:pt x="38" y="78"/>
                </a:lnTo>
                <a:lnTo>
                  <a:pt x="36" y="80"/>
                </a:lnTo>
                <a:lnTo>
                  <a:pt x="30" y="84"/>
                </a:lnTo>
                <a:lnTo>
                  <a:pt x="16" y="72"/>
                </a:lnTo>
                <a:lnTo>
                  <a:pt x="12" y="66"/>
                </a:lnTo>
                <a:lnTo>
                  <a:pt x="16" y="66"/>
                </a:lnTo>
                <a:lnTo>
                  <a:pt x="10" y="64"/>
                </a:lnTo>
                <a:lnTo>
                  <a:pt x="8" y="56"/>
                </a:lnTo>
                <a:lnTo>
                  <a:pt x="10" y="56"/>
                </a:lnTo>
                <a:lnTo>
                  <a:pt x="8" y="54"/>
                </a:lnTo>
                <a:lnTo>
                  <a:pt x="10" y="54"/>
                </a:lnTo>
                <a:lnTo>
                  <a:pt x="10" y="50"/>
                </a:lnTo>
                <a:lnTo>
                  <a:pt x="8" y="52"/>
                </a:lnTo>
                <a:lnTo>
                  <a:pt x="2" y="46"/>
                </a:lnTo>
                <a:lnTo>
                  <a:pt x="0" y="40"/>
                </a:lnTo>
                <a:lnTo>
                  <a:pt x="4" y="40"/>
                </a:lnTo>
                <a:lnTo>
                  <a:pt x="8" y="30"/>
                </a:lnTo>
                <a:lnTo>
                  <a:pt x="12" y="30"/>
                </a:lnTo>
                <a:lnTo>
                  <a:pt x="14" y="30"/>
                </a:lnTo>
                <a:lnTo>
                  <a:pt x="10" y="28"/>
                </a:lnTo>
                <a:lnTo>
                  <a:pt x="8" y="24"/>
                </a:lnTo>
                <a:lnTo>
                  <a:pt x="12" y="24"/>
                </a:lnTo>
                <a:lnTo>
                  <a:pt x="10" y="16"/>
                </a:lnTo>
                <a:lnTo>
                  <a:pt x="22" y="18"/>
                </a:lnTo>
                <a:lnTo>
                  <a:pt x="28" y="16"/>
                </a:lnTo>
                <a:lnTo>
                  <a:pt x="36" y="16"/>
                </a:lnTo>
                <a:lnTo>
                  <a:pt x="36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51" name="Freeform 239"/>
          <p:cNvSpPr>
            <a:spLocks/>
          </p:cNvSpPr>
          <p:nvPr/>
        </p:nvSpPr>
        <p:spPr bwMode="auto">
          <a:xfrm>
            <a:off x="3700679" y="4376367"/>
            <a:ext cx="70029" cy="19852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16" y="2"/>
              </a:cxn>
              <a:cxn ang="0">
                <a:pos x="26" y="0"/>
              </a:cxn>
              <a:cxn ang="0">
                <a:pos x="36" y="4"/>
              </a:cxn>
              <a:cxn ang="0">
                <a:pos x="40" y="4"/>
              </a:cxn>
              <a:cxn ang="0">
                <a:pos x="36" y="10"/>
              </a:cxn>
              <a:cxn ang="0">
                <a:pos x="24" y="4"/>
              </a:cxn>
              <a:cxn ang="0">
                <a:pos x="20" y="8"/>
              </a:cxn>
              <a:cxn ang="0">
                <a:pos x="12" y="8"/>
              </a:cxn>
              <a:cxn ang="0">
                <a:pos x="12" y="10"/>
              </a:cxn>
              <a:cxn ang="0">
                <a:pos x="0" y="12"/>
              </a:cxn>
              <a:cxn ang="0">
                <a:pos x="0" y="8"/>
              </a:cxn>
              <a:cxn ang="0">
                <a:pos x="2" y="8"/>
              </a:cxn>
              <a:cxn ang="0">
                <a:pos x="2" y="4"/>
              </a:cxn>
            </a:cxnLst>
            <a:rect l="0" t="0" r="r" b="b"/>
            <a:pathLst>
              <a:path w="40" h="12">
                <a:moveTo>
                  <a:pt x="2" y="4"/>
                </a:moveTo>
                <a:lnTo>
                  <a:pt x="16" y="2"/>
                </a:lnTo>
                <a:lnTo>
                  <a:pt x="26" y="0"/>
                </a:lnTo>
                <a:lnTo>
                  <a:pt x="36" y="4"/>
                </a:lnTo>
                <a:lnTo>
                  <a:pt x="40" y="4"/>
                </a:lnTo>
                <a:lnTo>
                  <a:pt x="36" y="10"/>
                </a:lnTo>
                <a:lnTo>
                  <a:pt x="24" y="4"/>
                </a:lnTo>
                <a:lnTo>
                  <a:pt x="20" y="8"/>
                </a:lnTo>
                <a:lnTo>
                  <a:pt x="12" y="8"/>
                </a:lnTo>
                <a:lnTo>
                  <a:pt x="12" y="10"/>
                </a:lnTo>
                <a:lnTo>
                  <a:pt x="0" y="12"/>
                </a:lnTo>
                <a:lnTo>
                  <a:pt x="0" y="8"/>
                </a:lnTo>
                <a:lnTo>
                  <a:pt x="2" y="8"/>
                </a:lnTo>
                <a:lnTo>
                  <a:pt x="2" y="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52" name="Freeform 240"/>
          <p:cNvSpPr>
            <a:spLocks/>
          </p:cNvSpPr>
          <p:nvPr/>
        </p:nvSpPr>
        <p:spPr bwMode="auto">
          <a:xfrm>
            <a:off x="4019312" y="4439232"/>
            <a:ext cx="103293" cy="140618"/>
          </a:xfrm>
          <a:custGeom>
            <a:avLst/>
            <a:gdLst/>
            <a:ahLst/>
            <a:cxnLst>
              <a:cxn ang="0">
                <a:pos x="3" y="24"/>
              </a:cxn>
              <a:cxn ang="0">
                <a:pos x="5" y="16"/>
              </a:cxn>
              <a:cxn ang="0">
                <a:pos x="3" y="8"/>
              </a:cxn>
              <a:cxn ang="0">
                <a:pos x="3" y="2"/>
              </a:cxn>
              <a:cxn ang="0">
                <a:pos x="33" y="2"/>
              </a:cxn>
              <a:cxn ang="0">
                <a:pos x="39" y="0"/>
              </a:cxn>
              <a:cxn ang="0">
                <a:pos x="43" y="2"/>
              </a:cxn>
              <a:cxn ang="0">
                <a:pos x="41" y="4"/>
              </a:cxn>
              <a:cxn ang="0">
                <a:pos x="47" y="12"/>
              </a:cxn>
              <a:cxn ang="0">
                <a:pos x="47" y="16"/>
              </a:cxn>
              <a:cxn ang="0">
                <a:pos x="47" y="22"/>
              </a:cxn>
              <a:cxn ang="0">
                <a:pos x="49" y="24"/>
              </a:cxn>
              <a:cxn ang="0">
                <a:pos x="49" y="28"/>
              </a:cxn>
              <a:cxn ang="0">
                <a:pos x="49" y="30"/>
              </a:cxn>
              <a:cxn ang="0">
                <a:pos x="53" y="38"/>
              </a:cxn>
              <a:cxn ang="0">
                <a:pos x="51" y="39"/>
              </a:cxn>
              <a:cxn ang="0">
                <a:pos x="51" y="47"/>
              </a:cxn>
              <a:cxn ang="0">
                <a:pos x="51" y="51"/>
              </a:cxn>
              <a:cxn ang="0">
                <a:pos x="51" y="63"/>
              </a:cxn>
              <a:cxn ang="0">
                <a:pos x="59" y="69"/>
              </a:cxn>
              <a:cxn ang="0">
                <a:pos x="53" y="71"/>
              </a:cxn>
              <a:cxn ang="0">
                <a:pos x="47" y="73"/>
              </a:cxn>
              <a:cxn ang="0">
                <a:pos x="37" y="75"/>
              </a:cxn>
              <a:cxn ang="0">
                <a:pos x="23" y="81"/>
              </a:cxn>
              <a:cxn ang="0">
                <a:pos x="15" y="85"/>
              </a:cxn>
              <a:cxn ang="0">
                <a:pos x="5" y="83"/>
              </a:cxn>
              <a:cxn ang="0">
                <a:pos x="5" y="77"/>
              </a:cxn>
              <a:cxn ang="0">
                <a:pos x="2" y="71"/>
              </a:cxn>
              <a:cxn ang="0">
                <a:pos x="0" y="57"/>
              </a:cxn>
              <a:cxn ang="0">
                <a:pos x="2" y="51"/>
              </a:cxn>
              <a:cxn ang="0">
                <a:pos x="3" y="45"/>
              </a:cxn>
              <a:cxn ang="0">
                <a:pos x="7" y="39"/>
              </a:cxn>
              <a:cxn ang="0">
                <a:pos x="7" y="36"/>
              </a:cxn>
              <a:cxn ang="0">
                <a:pos x="5" y="28"/>
              </a:cxn>
              <a:cxn ang="0">
                <a:pos x="3" y="24"/>
              </a:cxn>
            </a:cxnLst>
            <a:rect l="0" t="0" r="r" b="b"/>
            <a:pathLst>
              <a:path w="59" h="85">
                <a:moveTo>
                  <a:pt x="3" y="24"/>
                </a:moveTo>
                <a:lnTo>
                  <a:pt x="5" y="16"/>
                </a:lnTo>
                <a:lnTo>
                  <a:pt x="3" y="8"/>
                </a:lnTo>
                <a:lnTo>
                  <a:pt x="3" y="2"/>
                </a:lnTo>
                <a:lnTo>
                  <a:pt x="33" y="2"/>
                </a:lnTo>
                <a:lnTo>
                  <a:pt x="39" y="0"/>
                </a:lnTo>
                <a:lnTo>
                  <a:pt x="43" y="2"/>
                </a:lnTo>
                <a:lnTo>
                  <a:pt x="41" y="4"/>
                </a:lnTo>
                <a:lnTo>
                  <a:pt x="47" y="12"/>
                </a:lnTo>
                <a:lnTo>
                  <a:pt x="47" y="16"/>
                </a:lnTo>
                <a:lnTo>
                  <a:pt x="47" y="22"/>
                </a:lnTo>
                <a:lnTo>
                  <a:pt x="49" y="24"/>
                </a:lnTo>
                <a:lnTo>
                  <a:pt x="49" y="28"/>
                </a:lnTo>
                <a:lnTo>
                  <a:pt x="49" y="30"/>
                </a:lnTo>
                <a:lnTo>
                  <a:pt x="53" y="38"/>
                </a:lnTo>
                <a:lnTo>
                  <a:pt x="51" y="39"/>
                </a:lnTo>
                <a:lnTo>
                  <a:pt x="51" y="47"/>
                </a:lnTo>
                <a:lnTo>
                  <a:pt x="51" y="51"/>
                </a:lnTo>
                <a:lnTo>
                  <a:pt x="51" y="63"/>
                </a:lnTo>
                <a:lnTo>
                  <a:pt x="59" y="69"/>
                </a:lnTo>
                <a:lnTo>
                  <a:pt x="53" y="71"/>
                </a:lnTo>
                <a:lnTo>
                  <a:pt x="47" y="73"/>
                </a:lnTo>
                <a:lnTo>
                  <a:pt x="37" y="75"/>
                </a:lnTo>
                <a:lnTo>
                  <a:pt x="23" y="81"/>
                </a:lnTo>
                <a:lnTo>
                  <a:pt x="15" y="85"/>
                </a:lnTo>
                <a:lnTo>
                  <a:pt x="5" y="83"/>
                </a:lnTo>
                <a:lnTo>
                  <a:pt x="5" y="77"/>
                </a:lnTo>
                <a:lnTo>
                  <a:pt x="2" y="71"/>
                </a:lnTo>
                <a:lnTo>
                  <a:pt x="0" y="57"/>
                </a:lnTo>
                <a:lnTo>
                  <a:pt x="2" y="51"/>
                </a:lnTo>
                <a:lnTo>
                  <a:pt x="3" y="45"/>
                </a:lnTo>
                <a:lnTo>
                  <a:pt x="7" y="39"/>
                </a:lnTo>
                <a:lnTo>
                  <a:pt x="7" y="36"/>
                </a:lnTo>
                <a:lnTo>
                  <a:pt x="5" y="28"/>
                </a:lnTo>
                <a:lnTo>
                  <a:pt x="3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53" name="Freeform 241"/>
          <p:cNvSpPr>
            <a:spLocks/>
          </p:cNvSpPr>
          <p:nvPr/>
        </p:nvSpPr>
        <p:spPr bwMode="auto">
          <a:xfrm>
            <a:off x="4019312" y="4439232"/>
            <a:ext cx="103293" cy="140618"/>
          </a:xfrm>
          <a:custGeom>
            <a:avLst/>
            <a:gdLst/>
            <a:ahLst/>
            <a:cxnLst>
              <a:cxn ang="0">
                <a:pos x="3" y="24"/>
              </a:cxn>
              <a:cxn ang="0">
                <a:pos x="5" y="16"/>
              </a:cxn>
              <a:cxn ang="0">
                <a:pos x="3" y="8"/>
              </a:cxn>
              <a:cxn ang="0">
                <a:pos x="3" y="2"/>
              </a:cxn>
              <a:cxn ang="0">
                <a:pos x="33" y="2"/>
              </a:cxn>
              <a:cxn ang="0">
                <a:pos x="39" y="0"/>
              </a:cxn>
              <a:cxn ang="0">
                <a:pos x="43" y="2"/>
              </a:cxn>
              <a:cxn ang="0">
                <a:pos x="41" y="4"/>
              </a:cxn>
              <a:cxn ang="0">
                <a:pos x="47" y="12"/>
              </a:cxn>
              <a:cxn ang="0">
                <a:pos x="47" y="16"/>
              </a:cxn>
              <a:cxn ang="0">
                <a:pos x="47" y="22"/>
              </a:cxn>
              <a:cxn ang="0">
                <a:pos x="49" y="24"/>
              </a:cxn>
              <a:cxn ang="0">
                <a:pos x="49" y="28"/>
              </a:cxn>
              <a:cxn ang="0">
                <a:pos x="49" y="30"/>
              </a:cxn>
              <a:cxn ang="0">
                <a:pos x="53" y="38"/>
              </a:cxn>
              <a:cxn ang="0">
                <a:pos x="51" y="39"/>
              </a:cxn>
              <a:cxn ang="0">
                <a:pos x="51" y="47"/>
              </a:cxn>
              <a:cxn ang="0">
                <a:pos x="51" y="51"/>
              </a:cxn>
              <a:cxn ang="0">
                <a:pos x="51" y="63"/>
              </a:cxn>
              <a:cxn ang="0">
                <a:pos x="59" y="69"/>
              </a:cxn>
              <a:cxn ang="0">
                <a:pos x="53" y="71"/>
              </a:cxn>
              <a:cxn ang="0">
                <a:pos x="47" y="73"/>
              </a:cxn>
              <a:cxn ang="0">
                <a:pos x="37" y="75"/>
              </a:cxn>
              <a:cxn ang="0">
                <a:pos x="23" y="81"/>
              </a:cxn>
              <a:cxn ang="0">
                <a:pos x="15" y="85"/>
              </a:cxn>
              <a:cxn ang="0">
                <a:pos x="5" y="83"/>
              </a:cxn>
              <a:cxn ang="0">
                <a:pos x="5" y="77"/>
              </a:cxn>
              <a:cxn ang="0">
                <a:pos x="2" y="71"/>
              </a:cxn>
              <a:cxn ang="0">
                <a:pos x="0" y="57"/>
              </a:cxn>
              <a:cxn ang="0">
                <a:pos x="2" y="51"/>
              </a:cxn>
              <a:cxn ang="0">
                <a:pos x="3" y="45"/>
              </a:cxn>
              <a:cxn ang="0">
                <a:pos x="7" y="39"/>
              </a:cxn>
              <a:cxn ang="0">
                <a:pos x="7" y="36"/>
              </a:cxn>
              <a:cxn ang="0">
                <a:pos x="5" y="28"/>
              </a:cxn>
              <a:cxn ang="0">
                <a:pos x="3" y="24"/>
              </a:cxn>
            </a:cxnLst>
            <a:rect l="0" t="0" r="r" b="b"/>
            <a:pathLst>
              <a:path w="59" h="85">
                <a:moveTo>
                  <a:pt x="3" y="24"/>
                </a:moveTo>
                <a:lnTo>
                  <a:pt x="5" y="16"/>
                </a:lnTo>
                <a:lnTo>
                  <a:pt x="3" y="8"/>
                </a:lnTo>
                <a:lnTo>
                  <a:pt x="3" y="2"/>
                </a:lnTo>
                <a:lnTo>
                  <a:pt x="33" y="2"/>
                </a:lnTo>
                <a:lnTo>
                  <a:pt x="39" y="0"/>
                </a:lnTo>
                <a:lnTo>
                  <a:pt x="43" y="2"/>
                </a:lnTo>
                <a:lnTo>
                  <a:pt x="41" y="4"/>
                </a:lnTo>
                <a:lnTo>
                  <a:pt x="47" y="12"/>
                </a:lnTo>
                <a:lnTo>
                  <a:pt x="47" y="16"/>
                </a:lnTo>
                <a:lnTo>
                  <a:pt x="47" y="22"/>
                </a:lnTo>
                <a:lnTo>
                  <a:pt x="49" y="24"/>
                </a:lnTo>
                <a:lnTo>
                  <a:pt x="49" y="28"/>
                </a:lnTo>
                <a:lnTo>
                  <a:pt x="49" y="30"/>
                </a:lnTo>
                <a:lnTo>
                  <a:pt x="53" y="38"/>
                </a:lnTo>
                <a:lnTo>
                  <a:pt x="51" y="39"/>
                </a:lnTo>
                <a:lnTo>
                  <a:pt x="51" y="47"/>
                </a:lnTo>
                <a:lnTo>
                  <a:pt x="51" y="51"/>
                </a:lnTo>
                <a:lnTo>
                  <a:pt x="51" y="63"/>
                </a:lnTo>
                <a:lnTo>
                  <a:pt x="59" y="69"/>
                </a:lnTo>
                <a:lnTo>
                  <a:pt x="53" y="71"/>
                </a:lnTo>
                <a:lnTo>
                  <a:pt x="47" y="73"/>
                </a:lnTo>
                <a:lnTo>
                  <a:pt x="37" y="75"/>
                </a:lnTo>
                <a:lnTo>
                  <a:pt x="23" y="81"/>
                </a:lnTo>
                <a:lnTo>
                  <a:pt x="15" y="85"/>
                </a:lnTo>
                <a:lnTo>
                  <a:pt x="5" y="83"/>
                </a:lnTo>
                <a:lnTo>
                  <a:pt x="5" y="77"/>
                </a:lnTo>
                <a:lnTo>
                  <a:pt x="2" y="71"/>
                </a:lnTo>
                <a:lnTo>
                  <a:pt x="0" y="57"/>
                </a:lnTo>
                <a:lnTo>
                  <a:pt x="2" y="51"/>
                </a:lnTo>
                <a:lnTo>
                  <a:pt x="3" y="45"/>
                </a:lnTo>
                <a:lnTo>
                  <a:pt x="7" y="39"/>
                </a:lnTo>
                <a:lnTo>
                  <a:pt x="7" y="36"/>
                </a:lnTo>
                <a:lnTo>
                  <a:pt x="5" y="28"/>
                </a:lnTo>
                <a:lnTo>
                  <a:pt x="3" y="24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54" name="Freeform 242"/>
          <p:cNvSpPr>
            <a:spLocks/>
          </p:cNvSpPr>
          <p:nvPr/>
        </p:nvSpPr>
        <p:spPr bwMode="auto">
          <a:xfrm>
            <a:off x="3746197" y="4402837"/>
            <a:ext cx="171572" cy="120766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4" y="0"/>
              </a:cxn>
              <a:cxn ang="0">
                <a:pos x="26" y="2"/>
              </a:cxn>
              <a:cxn ang="0">
                <a:pos x="32" y="4"/>
              </a:cxn>
              <a:cxn ang="0">
                <a:pos x="38" y="2"/>
              </a:cxn>
              <a:cxn ang="0">
                <a:pos x="40" y="4"/>
              </a:cxn>
              <a:cxn ang="0">
                <a:pos x="48" y="2"/>
              </a:cxn>
              <a:cxn ang="0">
                <a:pos x="48" y="8"/>
              </a:cxn>
              <a:cxn ang="0">
                <a:pos x="50" y="10"/>
              </a:cxn>
              <a:cxn ang="0">
                <a:pos x="54" y="8"/>
              </a:cxn>
              <a:cxn ang="0">
                <a:pos x="58" y="12"/>
              </a:cxn>
              <a:cxn ang="0">
                <a:pos x="64" y="8"/>
              </a:cxn>
              <a:cxn ang="0">
                <a:pos x="70" y="10"/>
              </a:cxn>
              <a:cxn ang="0">
                <a:pos x="72" y="4"/>
              </a:cxn>
              <a:cxn ang="0">
                <a:pos x="76" y="2"/>
              </a:cxn>
              <a:cxn ang="0">
                <a:pos x="82" y="12"/>
              </a:cxn>
              <a:cxn ang="0">
                <a:pos x="84" y="14"/>
              </a:cxn>
              <a:cxn ang="0">
                <a:pos x="86" y="20"/>
              </a:cxn>
              <a:cxn ang="0">
                <a:pos x="86" y="24"/>
              </a:cxn>
              <a:cxn ang="0">
                <a:pos x="88" y="26"/>
              </a:cxn>
              <a:cxn ang="0">
                <a:pos x="88" y="32"/>
              </a:cxn>
              <a:cxn ang="0">
                <a:pos x="94" y="34"/>
              </a:cxn>
              <a:cxn ang="0">
                <a:pos x="90" y="36"/>
              </a:cxn>
              <a:cxn ang="0">
                <a:pos x="90" y="44"/>
              </a:cxn>
              <a:cxn ang="0">
                <a:pos x="94" y="46"/>
              </a:cxn>
              <a:cxn ang="0">
                <a:pos x="94" y="50"/>
              </a:cxn>
              <a:cxn ang="0">
                <a:pos x="94" y="52"/>
              </a:cxn>
              <a:cxn ang="0">
                <a:pos x="98" y="58"/>
              </a:cxn>
              <a:cxn ang="0">
                <a:pos x="90" y="58"/>
              </a:cxn>
              <a:cxn ang="0">
                <a:pos x="88" y="60"/>
              </a:cxn>
              <a:cxn ang="0">
                <a:pos x="90" y="61"/>
              </a:cxn>
              <a:cxn ang="0">
                <a:pos x="88" y="69"/>
              </a:cxn>
              <a:cxn ang="0">
                <a:pos x="86" y="69"/>
              </a:cxn>
              <a:cxn ang="0">
                <a:pos x="82" y="69"/>
              </a:cxn>
              <a:cxn ang="0">
                <a:pos x="82" y="73"/>
              </a:cxn>
              <a:cxn ang="0">
                <a:pos x="74" y="73"/>
              </a:cxn>
              <a:cxn ang="0">
                <a:pos x="72" y="71"/>
              </a:cxn>
              <a:cxn ang="0">
                <a:pos x="72" y="67"/>
              </a:cxn>
              <a:cxn ang="0">
                <a:pos x="70" y="58"/>
              </a:cxn>
              <a:cxn ang="0">
                <a:pos x="62" y="58"/>
              </a:cxn>
              <a:cxn ang="0">
                <a:pos x="58" y="58"/>
              </a:cxn>
              <a:cxn ang="0">
                <a:pos x="58" y="50"/>
              </a:cxn>
              <a:cxn ang="0">
                <a:pos x="54" y="48"/>
              </a:cxn>
              <a:cxn ang="0">
                <a:pos x="52" y="44"/>
              </a:cxn>
              <a:cxn ang="0">
                <a:pos x="48" y="36"/>
              </a:cxn>
              <a:cxn ang="0">
                <a:pos x="36" y="36"/>
              </a:cxn>
              <a:cxn ang="0">
                <a:pos x="32" y="38"/>
              </a:cxn>
              <a:cxn ang="0">
                <a:pos x="28" y="46"/>
              </a:cxn>
              <a:cxn ang="0">
                <a:pos x="26" y="46"/>
              </a:cxn>
              <a:cxn ang="0">
                <a:pos x="20" y="50"/>
              </a:cxn>
              <a:cxn ang="0">
                <a:pos x="20" y="46"/>
              </a:cxn>
              <a:cxn ang="0">
                <a:pos x="14" y="40"/>
              </a:cxn>
              <a:cxn ang="0">
                <a:pos x="4" y="34"/>
              </a:cxn>
              <a:cxn ang="0">
                <a:pos x="2" y="26"/>
              </a:cxn>
              <a:cxn ang="0">
                <a:pos x="0" y="24"/>
              </a:cxn>
              <a:cxn ang="0">
                <a:pos x="2" y="18"/>
              </a:cxn>
              <a:cxn ang="0">
                <a:pos x="14" y="14"/>
              </a:cxn>
              <a:cxn ang="0">
                <a:pos x="14" y="10"/>
              </a:cxn>
              <a:cxn ang="0">
                <a:pos x="12" y="4"/>
              </a:cxn>
              <a:cxn ang="0">
                <a:pos x="14" y="2"/>
              </a:cxn>
              <a:cxn ang="0">
                <a:pos x="14" y="0"/>
              </a:cxn>
            </a:cxnLst>
            <a:rect l="0" t="0" r="r" b="b"/>
            <a:pathLst>
              <a:path w="98" h="73">
                <a:moveTo>
                  <a:pt x="14" y="0"/>
                </a:moveTo>
                <a:lnTo>
                  <a:pt x="24" y="0"/>
                </a:lnTo>
                <a:lnTo>
                  <a:pt x="26" y="2"/>
                </a:lnTo>
                <a:lnTo>
                  <a:pt x="32" y="4"/>
                </a:lnTo>
                <a:lnTo>
                  <a:pt x="38" y="2"/>
                </a:lnTo>
                <a:lnTo>
                  <a:pt x="40" y="4"/>
                </a:lnTo>
                <a:lnTo>
                  <a:pt x="48" y="2"/>
                </a:lnTo>
                <a:lnTo>
                  <a:pt x="48" y="8"/>
                </a:lnTo>
                <a:lnTo>
                  <a:pt x="50" y="10"/>
                </a:lnTo>
                <a:lnTo>
                  <a:pt x="54" y="8"/>
                </a:lnTo>
                <a:lnTo>
                  <a:pt x="58" y="12"/>
                </a:lnTo>
                <a:lnTo>
                  <a:pt x="64" y="8"/>
                </a:lnTo>
                <a:lnTo>
                  <a:pt x="70" y="10"/>
                </a:lnTo>
                <a:lnTo>
                  <a:pt x="72" y="4"/>
                </a:lnTo>
                <a:lnTo>
                  <a:pt x="76" y="2"/>
                </a:lnTo>
                <a:lnTo>
                  <a:pt x="82" y="12"/>
                </a:lnTo>
                <a:lnTo>
                  <a:pt x="84" y="14"/>
                </a:lnTo>
                <a:lnTo>
                  <a:pt x="86" y="20"/>
                </a:lnTo>
                <a:lnTo>
                  <a:pt x="86" y="24"/>
                </a:lnTo>
                <a:lnTo>
                  <a:pt x="88" y="26"/>
                </a:lnTo>
                <a:lnTo>
                  <a:pt x="88" y="32"/>
                </a:lnTo>
                <a:lnTo>
                  <a:pt x="94" y="34"/>
                </a:lnTo>
                <a:lnTo>
                  <a:pt x="90" y="36"/>
                </a:lnTo>
                <a:lnTo>
                  <a:pt x="90" y="44"/>
                </a:lnTo>
                <a:lnTo>
                  <a:pt x="94" y="46"/>
                </a:lnTo>
                <a:lnTo>
                  <a:pt x="94" y="50"/>
                </a:lnTo>
                <a:lnTo>
                  <a:pt x="94" y="52"/>
                </a:lnTo>
                <a:lnTo>
                  <a:pt x="98" y="58"/>
                </a:lnTo>
                <a:lnTo>
                  <a:pt x="90" y="58"/>
                </a:lnTo>
                <a:lnTo>
                  <a:pt x="88" y="60"/>
                </a:lnTo>
                <a:lnTo>
                  <a:pt x="90" y="61"/>
                </a:lnTo>
                <a:lnTo>
                  <a:pt x="88" y="69"/>
                </a:lnTo>
                <a:lnTo>
                  <a:pt x="86" y="69"/>
                </a:lnTo>
                <a:lnTo>
                  <a:pt x="82" y="69"/>
                </a:lnTo>
                <a:lnTo>
                  <a:pt x="82" y="73"/>
                </a:lnTo>
                <a:lnTo>
                  <a:pt x="74" y="73"/>
                </a:lnTo>
                <a:lnTo>
                  <a:pt x="72" y="71"/>
                </a:lnTo>
                <a:lnTo>
                  <a:pt x="72" y="67"/>
                </a:lnTo>
                <a:lnTo>
                  <a:pt x="70" y="58"/>
                </a:lnTo>
                <a:lnTo>
                  <a:pt x="62" y="58"/>
                </a:lnTo>
                <a:lnTo>
                  <a:pt x="58" y="58"/>
                </a:lnTo>
                <a:lnTo>
                  <a:pt x="58" y="50"/>
                </a:lnTo>
                <a:lnTo>
                  <a:pt x="54" y="48"/>
                </a:lnTo>
                <a:lnTo>
                  <a:pt x="52" y="44"/>
                </a:lnTo>
                <a:lnTo>
                  <a:pt x="48" y="36"/>
                </a:lnTo>
                <a:lnTo>
                  <a:pt x="36" y="36"/>
                </a:lnTo>
                <a:lnTo>
                  <a:pt x="32" y="38"/>
                </a:lnTo>
                <a:lnTo>
                  <a:pt x="28" y="46"/>
                </a:lnTo>
                <a:lnTo>
                  <a:pt x="26" y="46"/>
                </a:lnTo>
                <a:lnTo>
                  <a:pt x="20" y="50"/>
                </a:lnTo>
                <a:lnTo>
                  <a:pt x="20" y="46"/>
                </a:lnTo>
                <a:lnTo>
                  <a:pt x="14" y="40"/>
                </a:lnTo>
                <a:lnTo>
                  <a:pt x="4" y="34"/>
                </a:lnTo>
                <a:lnTo>
                  <a:pt x="2" y="26"/>
                </a:lnTo>
                <a:lnTo>
                  <a:pt x="0" y="24"/>
                </a:lnTo>
                <a:lnTo>
                  <a:pt x="2" y="18"/>
                </a:lnTo>
                <a:lnTo>
                  <a:pt x="14" y="14"/>
                </a:lnTo>
                <a:lnTo>
                  <a:pt x="14" y="10"/>
                </a:lnTo>
                <a:lnTo>
                  <a:pt x="12" y="4"/>
                </a:lnTo>
                <a:lnTo>
                  <a:pt x="14" y="2"/>
                </a:lnTo>
                <a:lnTo>
                  <a:pt x="1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55" name="Freeform 243"/>
          <p:cNvSpPr>
            <a:spLocks/>
          </p:cNvSpPr>
          <p:nvPr/>
        </p:nvSpPr>
        <p:spPr bwMode="auto">
          <a:xfrm>
            <a:off x="3746197" y="4402837"/>
            <a:ext cx="171572" cy="120766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4" y="0"/>
              </a:cxn>
              <a:cxn ang="0">
                <a:pos x="26" y="2"/>
              </a:cxn>
              <a:cxn ang="0">
                <a:pos x="32" y="4"/>
              </a:cxn>
              <a:cxn ang="0">
                <a:pos x="38" y="2"/>
              </a:cxn>
              <a:cxn ang="0">
                <a:pos x="40" y="4"/>
              </a:cxn>
              <a:cxn ang="0">
                <a:pos x="48" y="2"/>
              </a:cxn>
              <a:cxn ang="0">
                <a:pos x="48" y="8"/>
              </a:cxn>
              <a:cxn ang="0">
                <a:pos x="50" y="10"/>
              </a:cxn>
              <a:cxn ang="0">
                <a:pos x="54" y="8"/>
              </a:cxn>
              <a:cxn ang="0">
                <a:pos x="58" y="12"/>
              </a:cxn>
              <a:cxn ang="0">
                <a:pos x="64" y="8"/>
              </a:cxn>
              <a:cxn ang="0">
                <a:pos x="70" y="10"/>
              </a:cxn>
              <a:cxn ang="0">
                <a:pos x="72" y="4"/>
              </a:cxn>
              <a:cxn ang="0">
                <a:pos x="76" y="2"/>
              </a:cxn>
              <a:cxn ang="0">
                <a:pos x="82" y="12"/>
              </a:cxn>
              <a:cxn ang="0">
                <a:pos x="84" y="14"/>
              </a:cxn>
              <a:cxn ang="0">
                <a:pos x="86" y="20"/>
              </a:cxn>
              <a:cxn ang="0">
                <a:pos x="86" y="24"/>
              </a:cxn>
              <a:cxn ang="0">
                <a:pos x="88" y="26"/>
              </a:cxn>
              <a:cxn ang="0">
                <a:pos x="88" y="32"/>
              </a:cxn>
              <a:cxn ang="0">
                <a:pos x="94" y="34"/>
              </a:cxn>
              <a:cxn ang="0">
                <a:pos x="90" y="36"/>
              </a:cxn>
              <a:cxn ang="0">
                <a:pos x="90" y="44"/>
              </a:cxn>
              <a:cxn ang="0">
                <a:pos x="94" y="46"/>
              </a:cxn>
              <a:cxn ang="0">
                <a:pos x="94" y="50"/>
              </a:cxn>
              <a:cxn ang="0">
                <a:pos x="94" y="52"/>
              </a:cxn>
              <a:cxn ang="0">
                <a:pos x="98" y="58"/>
              </a:cxn>
              <a:cxn ang="0">
                <a:pos x="90" y="58"/>
              </a:cxn>
              <a:cxn ang="0">
                <a:pos x="88" y="60"/>
              </a:cxn>
              <a:cxn ang="0">
                <a:pos x="90" y="61"/>
              </a:cxn>
              <a:cxn ang="0">
                <a:pos x="88" y="69"/>
              </a:cxn>
              <a:cxn ang="0">
                <a:pos x="86" y="69"/>
              </a:cxn>
              <a:cxn ang="0">
                <a:pos x="82" y="69"/>
              </a:cxn>
              <a:cxn ang="0">
                <a:pos x="82" y="73"/>
              </a:cxn>
              <a:cxn ang="0">
                <a:pos x="74" y="73"/>
              </a:cxn>
              <a:cxn ang="0">
                <a:pos x="72" y="71"/>
              </a:cxn>
              <a:cxn ang="0">
                <a:pos x="72" y="67"/>
              </a:cxn>
              <a:cxn ang="0">
                <a:pos x="70" y="58"/>
              </a:cxn>
              <a:cxn ang="0">
                <a:pos x="62" y="58"/>
              </a:cxn>
              <a:cxn ang="0">
                <a:pos x="58" y="58"/>
              </a:cxn>
              <a:cxn ang="0">
                <a:pos x="58" y="50"/>
              </a:cxn>
              <a:cxn ang="0">
                <a:pos x="54" y="48"/>
              </a:cxn>
              <a:cxn ang="0">
                <a:pos x="52" y="44"/>
              </a:cxn>
              <a:cxn ang="0">
                <a:pos x="48" y="36"/>
              </a:cxn>
              <a:cxn ang="0">
                <a:pos x="36" y="36"/>
              </a:cxn>
              <a:cxn ang="0">
                <a:pos x="32" y="38"/>
              </a:cxn>
              <a:cxn ang="0">
                <a:pos x="28" y="46"/>
              </a:cxn>
              <a:cxn ang="0">
                <a:pos x="26" y="46"/>
              </a:cxn>
              <a:cxn ang="0">
                <a:pos x="20" y="50"/>
              </a:cxn>
              <a:cxn ang="0">
                <a:pos x="20" y="46"/>
              </a:cxn>
              <a:cxn ang="0">
                <a:pos x="14" y="40"/>
              </a:cxn>
              <a:cxn ang="0">
                <a:pos x="4" y="34"/>
              </a:cxn>
              <a:cxn ang="0">
                <a:pos x="2" y="26"/>
              </a:cxn>
              <a:cxn ang="0">
                <a:pos x="0" y="24"/>
              </a:cxn>
              <a:cxn ang="0">
                <a:pos x="2" y="18"/>
              </a:cxn>
              <a:cxn ang="0">
                <a:pos x="14" y="14"/>
              </a:cxn>
              <a:cxn ang="0">
                <a:pos x="14" y="10"/>
              </a:cxn>
              <a:cxn ang="0">
                <a:pos x="12" y="4"/>
              </a:cxn>
              <a:cxn ang="0">
                <a:pos x="14" y="2"/>
              </a:cxn>
              <a:cxn ang="0">
                <a:pos x="14" y="0"/>
              </a:cxn>
            </a:cxnLst>
            <a:rect l="0" t="0" r="r" b="b"/>
            <a:pathLst>
              <a:path w="98" h="73">
                <a:moveTo>
                  <a:pt x="14" y="0"/>
                </a:moveTo>
                <a:lnTo>
                  <a:pt x="24" y="0"/>
                </a:lnTo>
                <a:lnTo>
                  <a:pt x="26" y="2"/>
                </a:lnTo>
                <a:lnTo>
                  <a:pt x="32" y="4"/>
                </a:lnTo>
                <a:lnTo>
                  <a:pt x="38" y="2"/>
                </a:lnTo>
                <a:lnTo>
                  <a:pt x="40" y="4"/>
                </a:lnTo>
                <a:lnTo>
                  <a:pt x="48" y="2"/>
                </a:lnTo>
                <a:lnTo>
                  <a:pt x="48" y="8"/>
                </a:lnTo>
                <a:lnTo>
                  <a:pt x="50" y="10"/>
                </a:lnTo>
                <a:lnTo>
                  <a:pt x="54" y="8"/>
                </a:lnTo>
                <a:lnTo>
                  <a:pt x="58" y="12"/>
                </a:lnTo>
                <a:lnTo>
                  <a:pt x="64" y="8"/>
                </a:lnTo>
                <a:lnTo>
                  <a:pt x="70" y="10"/>
                </a:lnTo>
                <a:lnTo>
                  <a:pt x="72" y="4"/>
                </a:lnTo>
                <a:lnTo>
                  <a:pt x="76" y="2"/>
                </a:lnTo>
                <a:lnTo>
                  <a:pt x="82" y="12"/>
                </a:lnTo>
                <a:lnTo>
                  <a:pt x="84" y="14"/>
                </a:lnTo>
                <a:lnTo>
                  <a:pt x="86" y="20"/>
                </a:lnTo>
                <a:lnTo>
                  <a:pt x="86" y="24"/>
                </a:lnTo>
                <a:lnTo>
                  <a:pt x="88" y="26"/>
                </a:lnTo>
                <a:lnTo>
                  <a:pt x="88" y="32"/>
                </a:lnTo>
                <a:lnTo>
                  <a:pt x="94" y="34"/>
                </a:lnTo>
                <a:lnTo>
                  <a:pt x="90" y="36"/>
                </a:lnTo>
                <a:lnTo>
                  <a:pt x="90" y="44"/>
                </a:lnTo>
                <a:lnTo>
                  <a:pt x="94" y="46"/>
                </a:lnTo>
                <a:lnTo>
                  <a:pt x="94" y="50"/>
                </a:lnTo>
                <a:lnTo>
                  <a:pt x="94" y="52"/>
                </a:lnTo>
                <a:lnTo>
                  <a:pt x="98" y="58"/>
                </a:lnTo>
                <a:lnTo>
                  <a:pt x="90" y="58"/>
                </a:lnTo>
                <a:lnTo>
                  <a:pt x="88" y="60"/>
                </a:lnTo>
                <a:lnTo>
                  <a:pt x="90" y="61"/>
                </a:lnTo>
                <a:lnTo>
                  <a:pt x="88" y="69"/>
                </a:lnTo>
                <a:lnTo>
                  <a:pt x="86" y="69"/>
                </a:lnTo>
                <a:lnTo>
                  <a:pt x="82" y="69"/>
                </a:lnTo>
                <a:lnTo>
                  <a:pt x="82" y="73"/>
                </a:lnTo>
                <a:lnTo>
                  <a:pt x="74" y="73"/>
                </a:lnTo>
                <a:lnTo>
                  <a:pt x="72" y="71"/>
                </a:lnTo>
                <a:lnTo>
                  <a:pt x="72" y="67"/>
                </a:lnTo>
                <a:lnTo>
                  <a:pt x="70" y="58"/>
                </a:lnTo>
                <a:lnTo>
                  <a:pt x="62" y="58"/>
                </a:lnTo>
                <a:lnTo>
                  <a:pt x="58" y="58"/>
                </a:lnTo>
                <a:lnTo>
                  <a:pt x="58" y="50"/>
                </a:lnTo>
                <a:lnTo>
                  <a:pt x="54" y="48"/>
                </a:lnTo>
                <a:lnTo>
                  <a:pt x="52" y="44"/>
                </a:lnTo>
                <a:lnTo>
                  <a:pt x="48" y="36"/>
                </a:lnTo>
                <a:lnTo>
                  <a:pt x="36" y="36"/>
                </a:lnTo>
                <a:lnTo>
                  <a:pt x="32" y="38"/>
                </a:lnTo>
                <a:lnTo>
                  <a:pt x="28" y="46"/>
                </a:lnTo>
                <a:lnTo>
                  <a:pt x="26" y="46"/>
                </a:lnTo>
                <a:lnTo>
                  <a:pt x="20" y="50"/>
                </a:lnTo>
                <a:lnTo>
                  <a:pt x="20" y="46"/>
                </a:lnTo>
                <a:lnTo>
                  <a:pt x="14" y="40"/>
                </a:lnTo>
                <a:lnTo>
                  <a:pt x="4" y="34"/>
                </a:lnTo>
                <a:lnTo>
                  <a:pt x="2" y="26"/>
                </a:lnTo>
                <a:lnTo>
                  <a:pt x="0" y="24"/>
                </a:lnTo>
                <a:lnTo>
                  <a:pt x="2" y="18"/>
                </a:lnTo>
                <a:lnTo>
                  <a:pt x="14" y="14"/>
                </a:lnTo>
                <a:lnTo>
                  <a:pt x="14" y="10"/>
                </a:lnTo>
                <a:lnTo>
                  <a:pt x="12" y="4"/>
                </a:lnTo>
                <a:lnTo>
                  <a:pt x="14" y="2"/>
                </a:lnTo>
                <a:lnTo>
                  <a:pt x="1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56" name="Freeform 244"/>
          <p:cNvSpPr>
            <a:spLocks/>
          </p:cNvSpPr>
          <p:nvPr/>
        </p:nvSpPr>
        <p:spPr bwMode="auto">
          <a:xfrm>
            <a:off x="3700679" y="4402837"/>
            <a:ext cx="70029" cy="4301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0" y="2"/>
              </a:cxn>
              <a:cxn ang="0">
                <a:pos x="16" y="2"/>
              </a:cxn>
              <a:cxn ang="0">
                <a:pos x="22" y="0"/>
              </a:cxn>
              <a:cxn ang="0">
                <a:pos x="40" y="0"/>
              </a:cxn>
              <a:cxn ang="0">
                <a:pos x="40" y="2"/>
              </a:cxn>
              <a:cxn ang="0">
                <a:pos x="38" y="4"/>
              </a:cxn>
              <a:cxn ang="0">
                <a:pos x="40" y="10"/>
              </a:cxn>
              <a:cxn ang="0">
                <a:pos x="40" y="14"/>
              </a:cxn>
              <a:cxn ang="0">
                <a:pos x="28" y="18"/>
              </a:cxn>
              <a:cxn ang="0">
                <a:pos x="26" y="24"/>
              </a:cxn>
              <a:cxn ang="0">
                <a:pos x="24" y="26"/>
              </a:cxn>
              <a:cxn ang="0">
                <a:pos x="22" y="22"/>
              </a:cxn>
              <a:cxn ang="0">
                <a:pos x="20" y="24"/>
              </a:cxn>
              <a:cxn ang="0">
                <a:pos x="20" y="12"/>
              </a:cxn>
              <a:cxn ang="0">
                <a:pos x="12" y="14"/>
              </a:cxn>
              <a:cxn ang="0">
                <a:pos x="12" y="10"/>
              </a:cxn>
              <a:cxn ang="0">
                <a:pos x="4" y="8"/>
              </a:cxn>
              <a:cxn ang="0">
                <a:pos x="0" y="4"/>
              </a:cxn>
            </a:cxnLst>
            <a:rect l="0" t="0" r="r" b="b"/>
            <a:pathLst>
              <a:path w="40" h="26">
                <a:moveTo>
                  <a:pt x="0" y="4"/>
                </a:moveTo>
                <a:lnTo>
                  <a:pt x="10" y="2"/>
                </a:lnTo>
                <a:lnTo>
                  <a:pt x="16" y="2"/>
                </a:lnTo>
                <a:lnTo>
                  <a:pt x="22" y="0"/>
                </a:lnTo>
                <a:lnTo>
                  <a:pt x="40" y="0"/>
                </a:lnTo>
                <a:lnTo>
                  <a:pt x="40" y="2"/>
                </a:lnTo>
                <a:lnTo>
                  <a:pt x="38" y="4"/>
                </a:lnTo>
                <a:lnTo>
                  <a:pt x="40" y="10"/>
                </a:lnTo>
                <a:lnTo>
                  <a:pt x="40" y="14"/>
                </a:lnTo>
                <a:lnTo>
                  <a:pt x="28" y="18"/>
                </a:lnTo>
                <a:lnTo>
                  <a:pt x="26" y="24"/>
                </a:lnTo>
                <a:lnTo>
                  <a:pt x="24" y="26"/>
                </a:lnTo>
                <a:lnTo>
                  <a:pt x="22" y="22"/>
                </a:lnTo>
                <a:lnTo>
                  <a:pt x="20" y="24"/>
                </a:lnTo>
                <a:lnTo>
                  <a:pt x="20" y="12"/>
                </a:lnTo>
                <a:lnTo>
                  <a:pt x="12" y="14"/>
                </a:lnTo>
                <a:lnTo>
                  <a:pt x="12" y="10"/>
                </a:lnTo>
                <a:lnTo>
                  <a:pt x="4" y="8"/>
                </a:lnTo>
                <a:lnTo>
                  <a:pt x="0" y="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57" name="Freeform 245"/>
          <p:cNvSpPr>
            <a:spLocks/>
          </p:cNvSpPr>
          <p:nvPr/>
        </p:nvSpPr>
        <p:spPr bwMode="auto">
          <a:xfrm>
            <a:off x="4294177" y="4396219"/>
            <a:ext cx="173323" cy="243187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1" y="8"/>
              </a:cxn>
              <a:cxn ang="0">
                <a:pos x="87" y="22"/>
              </a:cxn>
              <a:cxn ang="0">
                <a:pos x="89" y="38"/>
              </a:cxn>
              <a:cxn ang="0">
                <a:pos x="81" y="42"/>
              </a:cxn>
              <a:cxn ang="0">
                <a:pos x="73" y="48"/>
              </a:cxn>
              <a:cxn ang="0">
                <a:pos x="89" y="60"/>
              </a:cxn>
              <a:cxn ang="0">
                <a:pos x="93" y="71"/>
              </a:cxn>
              <a:cxn ang="0">
                <a:pos x="89" y="81"/>
              </a:cxn>
              <a:cxn ang="0">
                <a:pos x="81" y="91"/>
              </a:cxn>
              <a:cxn ang="0">
                <a:pos x="83" y="107"/>
              </a:cxn>
              <a:cxn ang="0">
                <a:pos x="89" y="117"/>
              </a:cxn>
              <a:cxn ang="0">
                <a:pos x="97" y="133"/>
              </a:cxn>
              <a:cxn ang="0">
                <a:pos x="97" y="143"/>
              </a:cxn>
              <a:cxn ang="0">
                <a:pos x="83" y="143"/>
              </a:cxn>
              <a:cxn ang="0">
                <a:pos x="59" y="145"/>
              </a:cxn>
              <a:cxn ang="0">
                <a:pos x="40" y="145"/>
              </a:cxn>
              <a:cxn ang="0">
                <a:pos x="20" y="147"/>
              </a:cxn>
              <a:cxn ang="0">
                <a:pos x="18" y="133"/>
              </a:cxn>
              <a:cxn ang="0">
                <a:pos x="14" y="123"/>
              </a:cxn>
              <a:cxn ang="0">
                <a:pos x="6" y="117"/>
              </a:cxn>
              <a:cxn ang="0">
                <a:pos x="0" y="113"/>
              </a:cxn>
              <a:cxn ang="0">
                <a:pos x="6" y="95"/>
              </a:cxn>
              <a:cxn ang="0">
                <a:pos x="20" y="81"/>
              </a:cxn>
              <a:cxn ang="0">
                <a:pos x="30" y="81"/>
              </a:cxn>
              <a:cxn ang="0">
                <a:pos x="34" y="87"/>
              </a:cxn>
              <a:cxn ang="0">
                <a:pos x="44" y="81"/>
              </a:cxn>
              <a:cxn ang="0">
                <a:pos x="44" y="77"/>
              </a:cxn>
              <a:cxn ang="0">
                <a:pos x="55" y="56"/>
              </a:cxn>
              <a:cxn ang="0">
                <a:pos x="61" y="48"/>
              </a:cxn>
              <a:cxn ang="0">
                <a:pos x="65" y="38"/>
              </a:cxn>
              <a:cxn ang="0">
                <a:pos x="71" y="24"/>
              </a:cxn>
              <a:cxn ang="0">
                <a:pos x="81" y="22"/>
              </a:cxn>
              <a:cxn ang="0">
                <a:pos x="73" y="8"/>
              </a:cxn>
            </a:cxnLst>
            <a:rect l="0" t="0" r="r" b="b"/>
            <a:pathLst>
              <a:path w="99" h="147">
                <a:moveTo>
                  <a:pt x="73" y="0"/>
                </a:moveTo>
                <a:lnTo>
                  <a:pt x="79" y="0"/>
                </a:lnTo>
                <a:lnTo>
                  <a:pt x="79" y="4"/>
                </a:lnTo>
                <a:lnTo>
                  <a:pt x="81" y="8"/>
                </a:lnTo>
                <a:lnTo>
                  <a:pt x="87" y="14"/>
                </a:lnTo>
                <a:lnTo>
                  <a:pt x="87" y="22"/>
                </a:lnTo>
                <a:lnTo>
                  <a:pt x="87" y="28"/>
                </a:lnTo>
                <a:lnTo>
                  <a:pt x="89" y="38"/>
                </a:lnTo>
                <a:lnTo>
                  <a:pt x="93" y="42"/>
                </a:lnTo>
                <a:lnTo>
                  <a:pt x="81" y="42"/>
                </a:lnTo>
                <a:lnTo>
                  <a:pt x="77" y="40"/>
                </a:lnTo>
                <a:lnTo>
                  <a:pt x="73" y="48"/>
                </a:lnTo>
                <a:lnTo>
                  <a:pt x="83" y="56"/>
                </a:lnTo>
                <a:lnTo>
                  <a:pt x="89" y="60"/>
                </a:lnTo>
                <a:lnTo>
                  <a:pt x="91" y="71"/>
                </a:lnTo>
                <a:lnTo>
                  <a:pt x="93" y="71"/>
                </a:lnTo>
                <a:lnTo>
                  <a:pt x="95" y="75"/>
                </a:lnTo>
                <a:lnTo>
                  <a:pt x="89" y="81"/>
                </a:lnTo>
                <a:lnTo>
                  <a:pt x="83" y="91"/>
                </a:lnTo>
                <a:lnTo>
                  <a:pt x="81" y="91"/>
                </a:lnTo>
                <a:lnTo>
                  <a:pt x="79" y="103"/>
                </a:lnTo>
                <a:lnTo>
                  <a:pt x="83" y="107"/>
                </a:lnTo>
                <a:lnTo>
                  <a:pt x="83" y="113"/>
                </a:lnTo>
                <a:lnTo>
                  <a:pt x="89" y="117"/>
                </a:lnTo>
                <a:lnTo>
                  <a:pt x="89" y="125"/>
                </a:lnTo>
                <a:lnTo>
                  <a:pt x="97" y="133"/>
                </a:lnTo>
                <a:lnTo>
                  <a:pt x="99" y="135"/>
                </a:lnTo>
                <a:lnTo>
                  <a:pt x="97" y="143"/>
                </a:lnTo>
                <a:lnTo>
                  <a:pt x="99" y="147"/>
                </a:lnTo>
                <a:lnTo>
                  <a:pt x="83" y="143"/>
                </a:lnTo>
                <a:lnTo>
                  <a:pt x="65" y="145"/>
                </a:lnTo>
                <a:lnTo>
                  <a:pt x="59" y="145"/>
                </a:lnTo>
                <a:lnTo>
                  <a:pt x="49" y="145"/>
                </a:lnTo>
                <a:lnTo>
                  <a:pt x="40" y="145"/>
                </a:lnTo>
                <a:lnTo>
                  <a:pt x="40" y="147"/>
                </a:lnTo>
                <a:lnTo>
                  <a:pt x="20" y="147"/>
                </a:lnTo>
                <a:lnTo>
                  <a:pt x="16" y="143"/>
                </a:lnTo>
                <a:lnTo>
                  <a:pt x="18" y="133"/>
                </a:lnTo>
                <a:lnTo>
                  <a:pt x="16" y="123"/>
                </a:lnTo>
                <a:lnTo>
                  <a:pt x="14" y="123"/>
                </a:lnTo>
                <a:lnTo>
                  <a:pt x="8" y="123"/>
                </a:lnTo>
                <a:lnTo>
                  <a:pt x="6" y="117"/>
                </a:lnTo>
                <a:lnTo>
                  <a:pt x="2" y="117"/>
                </a:lnTo>
                <a:lnTo>
                  <a:pt x="0" y="113"/>
                </a:lnTo>
                <a:lnTo>
                  <a:pt x="4" y="103"/>
                </a:lnTo>
                <a:lnTo>
                  <a:pt x="6" y="95"/>
                </a:lnTo>
                <a:lnTo>
                  <a:pt x="14" y="87"/>
                </a:lnTo>
                <a:lnTo>
                  <a:pt x="20" y="81"/>
                </a:lnTo>
                <a:lnTo>
                  <a:pt x="26" y="83"/>
                </a:lnTo>
                <a:lnTo>
                  <a:pt x="30" y="81"/>
                </a:lnTo>
                <a:lnTo>
                  <a:pt x="32" y="85"/>
                </a:lnTo>
                <a:lnTo>
                  <a:pt x="34" y="87"/>
                </a:lnTo>
                <a:lnTo>
                  <a:pt x="40" y="87"/>
                </a:lnTo>
                <a:lnTo>
                  <a:pt x="44" y="81"/>
                </a:lnTo>
                <a:lnTo>
                  <a:pt x="47" y="81"/>
                </a:lnTo>
                <a:lnTo>
                  <a:pt x="44" y="77"/>
                </a:lnTo>
                <a:lnTo>
                  <a:pt x="51" y="62"/>
                </a:lnTo>
                <a:lnTo>
                  <a:pt x="55" y="56"/>
                </a:lnTo>
                <a:lnTo>
                  <a:pt x="59" y="50"/>
                </a:lnTo>
                <a:lnTo>
                  <a:pt x="61" y="48"/>
                </a:lnTo>
                <a:lnTo>
                  <a:pt x="61" y="40"/>
                </a:lnTo>
                <a:lnTo>
                  <a:pt x="65" y="38"/>
                </a:lnTo>
                <a:lnTo>
                  <a:pt x="65" y="34"/>
                </a:lnTo>
                <a:lnTo>
                  <a:pt x="71" y="24"/>
                </a:lnTo>
                <a:lnTo>
                  <a:pt x="73" y="26"/>
                </a:lnTo>
                <a:lnTo>
                  <a:pt x="81" y="22"/>
                </a:lnTo>
                <a:lnTo>
                  <a:pt x="79" y="12"/>
                </a:lnTo>
                <a:lnTo>
                  <a:pt x="73" y="8"/>
                </a:lnTo>
                <a:lnTo>
                  <a:pt x="7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58" name="Freeform 246"/>
          <p:cNvSpPr>
            <a:spLocks/>
          </p:cNvSpPr>
          <p:nvPr/>
        </p:nvSpPr>
        <p:spPr bwMode="auto">
          <a:xfrm>
            <a:off x="4294177" y="4396219"/>
            <a:ext cx="173323" cy="243187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1" y="8"/>
              </a:cxn>
              <a:cxn ang="0">
                <a:pos x="87" y="22"/>
              </a:cxn>
              <a:cxn ang="0">
                <a:pos x="89" y="38"/>
              </a:cxn>
              <a:cxn ang="0">
                <a:pos x="81" y="42"/>
              </a:cxn>
              <a:cxn ang="0">
                <a:pos x="73" y="48"/>
              </a:cxn>
              <a:cxn ang="0">
                <a:pos x="89" y="60"/>
              </a:cxn>
              <a:cxn ang="0">
                <a:pos x="93" y="71"/>
              </a:cxn>
              <a:cxn ang="0">
                <a:pos x="89" y="81"/>
              </a:cxn>
              <a:cxn ang="0">
                <a:pos x="81" y="91"/>
              </a:cxn>
              <a:cxn ang="0">
                <a:pos x="83" y="107"/>
              </a:cxn>
              <a:cxn ang="0">
                <a:pos x="89" y="117"/>
              </a:cxn>
              <a:cxn ang="0">
                <a:pos x="97" y="133"/>
              </a:cxn>
              <a:cxn ang="0">
                <a:pos x="97" y="143"/>
              </a:cxn>
              <a:cxn ang="0">
                <a:pos x="83" y="143"/>
              </a:cxn>
              <a:cxn ang="0">
                <a:pos x="59" y="145"/>
              </a:cxn>
              <a:cxn ang="0">
                <a:pos x="40" y="145"/>
              </a:cxn>
              <a:cxn ang="0">
                <a:pos x="20" y="147"/>
              </a:cxn>
              <a:cxn ang="0">
                <a:pos x="18" y="133"/>
              </a:cxn>
              <a:cxn ang="0">
                <a:pos x="14" y="123"/>
              </a:cxn>
              <a:cxn ang="0">
                <a:pos x="6" y="117"/>
              </a:cxn>
              <a:cxn ang="0">
                <a:pos x="0" y="113"/>
              </a:cxn>
              <a:cxn ang="0">
                <a:pos x="6" y="95"/>
              </a:cxn>
              <a:cxn ang="0">
                <a:pos x="20" y="81"/>
              </a:cxn>
              <a:cxn ang="0">
                <a:pos x="30" y="81"/>
              </a:cxn>
              <a:cxn ang="0">
                <a:pos x="34" y="87"/>
              </a:cxn>
              <a:cxn ang="0">
                <a:pos x="44" y="81"/>
              </a:cxn>
              <a:cxn ang="0">
                <a:pos x="44" y="77"/>
              </a:cxn>
              <a:cxn ang="0">
                <a:pos x="55" y="56"/>
              </a:cxn>
              <a:cxn ang="0">
                <a:pos x="61" y="48"/>
              </a:cxn>
              <a:cxn ang="0">
                <a:pos x="65" y="38"/>
              </a:cxn>
              <a:cxn ang="0">
                <a:pos x="71" y="24"/>
              </a:cxn>
              <a:cxn ang="0">
                <a:pos x="81" y="22"/>
              </a:cxn>
              <a:cxn ang="0">
                <a:pos x="73" y="8"/>
              </a:cxn>
            </a:cxnLst>
            <a:rect l="0" t="0" r="r" b="b"/>
            <a:pathLst>
              <a:path w="99" h="147">
                <a:moveTo>
                  <a:pt x="73" y="0"/>
                </a:moveTo>
                <a:lnTo>
                  <a:pt x="79" y="0"/>
                </a:lnTo>
                <a:lnTo>
                  <a:pt x="79" y="4"/>
                </a:lnTo>
                <a:lnTo>
                  <a:pt x="81" y="8"/>
                </a:lnTo>
                <a:lnTo>
                  <a:pt x="87" y="14"/>
                </a:lnTo>
                <a:lnTo>
                  <a:pt x="87" y="22"/>
                </a:lnTo>
                <a:lnTo>
                  <a:pt x="87" y="28"/>
                </a:lnTo>
                <a:lnTo>
                  <a:pt x="89" y="38"/>
                </a:lnTo>
                <a:lnTo>
                  <a:pt x="93" y="42"/>
                </a:lnTo>
                <a:lnTo>
                  <a:pt x="81" y="42"/>
                </a:lnTo>
                <a:lnTo>
                  <a:pt x="77" y="40"/>
                </a:lnTo>
                <a:lnTo>
                  <a:pt x="73" y="48"/>
                </a:lnTo>
                <a:lnTo>
                  <a:pt x="83" y="56"/>
                </a:lnTo>
                <a:lnTo>
                  <a:pt x="89" y="60"/>
                </a:lnTo>
                <a:lnTo>
                  <a:pt x="91" y="71"/>
                </a:lnTo>
                <a:lnTo>
                  <a:pt x="93" y="71"/>
                </a:lnTo>
                <a:lnTo>
                  <a:pt x="95" y="75"/>
                </a:lnTo>
                <a:lnTo>
                  <a:pt x="89" y="81"/>
                </a:lnTo>
                <a:lnTo>
                  <a:pt x="83" y="91"/>
                </a:lnTo>
                <a:lnTo>
                  <a:pt x="81" y="91"/>
                </a:lnTo>
                <a:lnTo>
                  <a:pt x="79" y="103"/>
                </a:lnTo>
                <a:lnTo>
                  <a:pt x="83" y="107"/>
                </a:lnTo>
                <a:lnTo>
                  <a:pt x="83" y="113"/>
                </a:lnTo>
                <a:lnTo>
                  <a:pt x="89" y="117"/>
                </a:lnTo>
                <a:lnTo>
                  <a:pt x="89" y="125"/>
                </a:lnTo>
                <a:lnTo>
                  <a:pt x="97" y="133"/>
                </a:lnTo>
                <a:lnTo>
                  <a:pt x="99" y="135"/>
                </a:lnTo>
                <a:lnTo>
                  <a:pt x="97" y="143"/>
                </a:lnTo>
                <a:lnTo>
                  <a:pt x="99" y="147"/>
                </a:lnTo>
                <a:lnTo>
                  <a:pt x="83" y="143"/>
                </a:lnTo>
                <a:lnTo>
                  <a:pt x="65" y="145"/>
                </a:lnTo>
                <a:lnTo>
                  <a:pt x="59" y="145"/>
                </a:lnTo>
                <a:lnTo>
                  <a:pt x="49" y="145"/>
                </a:lnTo>
                <a:lnTo>
                  <a:pt x="40" y="145"/>
                </a:lnTo>
                <a:lnTo>
                  <a:pt x="40" y="147"/>
                </a:lnTo>
                <a:lnTo>
                  <a:pt x="20" y="147"/>
                </a:lnTo>
                <a:lnTo>
                  <a:pt x="16" y="143"/>
                </a:lnTo>
                <a:lnTo>
                  <a:pt x="18" y="133"/>
                </a:lnTo>
                <a:lnTo>
                  <a:pt x="16" y="123"/>
                </a:lnTo>
                <a:lnTo>
                  <a:pt x="14" y="123"/>
                </a:lnTo>
                <a:lnTo>
                  <a:pt x="8" y="123"/>
                </a:lnTo>
                <a:lnTo>
                  <a:pt x="6" y="117"/>
                </a:lnTo>
                <a:lnTo>
                  <a:pt x="2" y="117"/>
                </a:lnTo>
                <a:lnTo>
                  <a:pt x="0" y="113"/>
                </a:lnTo>
                <a:lnTo>
                  <a:pt x="4" y="103"/>
                </a:lnTo>
                <a:lnTo>
                  <a:pt x="6" y="95"/>
                </a:lnTo>
                <a:lnTo>
                  <a:pt x="14" y="87"/>
                </a:lnTo>
                <a:lnTo>
                  <a:pt x="20" y="81"/>
                </a:lnTo>
                <a:lnTo>
                  <a:pt x="26" y="83"/>
                </a:lnTo>
                <a:lnTo>
                  <a:pt x="30" y="81"/>
                </a:lnTo>
                <a:lnTo>
                  <a:pt x="32" y="85"/>
                </a:lnTo>
                <a:lnTo>
                  <a:pt x="34" y="87"/>
                </a:lnTo>
                <a:lnTo>
                  <a:pt x="40" y="87"/>
                </a:lnTo>
                <a:lnTo>
                  <a:pt x="44" y="81"/>
                </a:lnTo>
                <a:lnTo>
                  <a:pt x="47" y="81"/>
                </a:lnTo>
                <a:lnTo>
                  <a:pt x="44" y="77"/>
                </a:lnTo>
                <a:lnTo>
                  <a:pt x="51" y="62"/>
                </a:lnTo>
                <a:lnTo>
                  <a:pt x="55" y="56"/>
                </a:lnTo>
                <a:lnTo>
                  <a:pt x="59" y="50"/>
                </a:lnTo>
                <a:lnTo>
                  <a:pt x="61" y="48"/>
                </a:lnTo>
                <a:lnTo>
                  <a:pt x="61" y="40"/>
                </a:lnTo>
                <a:lnTo>
                  <a:pt x="65" y="38"/>
                </a:lnTo>
                <a:lnTo>
                  <a:pt x="65" y="34"/>
                </a:lnTo>
                <a:lnTo>
                  <a:pt x="71" y="24"/>
                </a:lnTo>
                <a:lnTo>
                  <a:pt x="73" y="26"/>
                </a:lnTo>
                <a:lnTo>
                  <a:pt x="81" y="22"/>
                </a:lnTo>
                <a:lnTo>
                  <a:pt x="79" y="12"/>
                </a:lnTo>
                <a:lnTo>
                  <a:pt x="73" y="8"/>
                </a:lnTo>
                <a:lnTo>
                  <a:pt x="7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59" name="Freeform 247"/>
          <p:cNvSpPr>
            <a:spLocks/>
          </p:cNvSpPr>
          <p:nvPr/>
        </p:nvSpPr>
        <p:spPr bwMode="auto">
          <a:xfrm>
            <a:off x="4889427" y="4579851"/>
            <a:ext cx="187329" cy="218372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6" y="6"/>
              </a:cxn>
              <a:cxn ang="0">
                <a:pos x="12" y="2"/>
              </a:cxn>
              <a:cxn ang="0">
                <a:pos x="20" y="0"/>
              </a:cxn>
              <a:cxn ang="0">
                <a:pos x="22" y="6"/>
              </a:cxn>
              <a:cxn ang="0">
                <a:pos x="26" y="6"/>
              </a:cxn>
              <a:cxn ang="0">
                <a:pos x="32" y="6"/>
              </a:cxn>
              <a:cxn ang="0">
                <a:pos x="46" y="10"/>
              </a:cxn>
              <a:cxn ang="0">
                <a:pos x="60" y="20"/>
              </a:cxn>
              <a:cxn ang="0">
                <a:pos x="74" y="22"/>
              </a:cxn>
              <a:cxn ang="0">
                <a:pos x="82" y="12"/>
              </a:cxn>
              <a:cxn ang="0">
                <a:pos x="86" y="12"/>
              </a:cxn>
              <a:cxn ang="0">
                <a:pos x="94" y="10"/>
              </a:cxn>
              <a:cxn ang="0">
                <a:pos x="98" y="14"/>
              </a:cxn>
              <a:cxn ang="0">
                <a:pos x="107" y="14"/>
              </a:cxn>
              <a:cxn ang="0">
                <a:pos x="96" y="28"/>
              </a:cxn>
              <a:cxn ang="0">
                <a:pos x="96" y="76"/>
              </a:cxn>
              <a:cxn ang="0">
                <a:pos x="104" y="88"/>
              </a:cxn>
              <a:cxn ang="0">
                <a:pos x="98" y="94"/>
              </a:cxn>
              <a:cxn ang="0">
                <a:pos x="94" y="96"/>
              </a:cxn>
              <a:cxn ang="0">
                <a:pos x="94" y="98"/>
              </a:cxn>
              <a:cxn ang="0">
                <a:pos x="86" y="104"/>
              </a:cxn>
              <a:cxn ang="0">
                <a:pos x="82" y="106"/>
              </a:cxn>
              <a:cxn ang="0">
                <a:pos x="82" y="112"/>
              </a:cxn>
              <a:cxn ang="0">
                <a:pos x="74" y="124"/>
              </a:cxn>
              <a:cxn ang="0">
                <a:pos x="70" y="132"/>
              </a:cxn>
              <a:cxn ang="0">
                <a:pos x="52" y="118"/>
              </a:cxn>
              <a:cxn ang="0">
                <a:pos x="52" y="108"/>
              </a:cxn>
              <a:cxn ang="0">
                <a:pos x="4" y="82"/>
              </a:cxn>
              <a:cxn ang="0">
                <a:pos x="0" y="80"/>
              </a:cxn>
              <a:cxn ang="0">
                <a:pos x="0" y="62"/>
              </a:cxn>
              <a:cxn ang="0">
                <a:pos x="10" y="50"/>
              </a:cxn>
              <a:cxn ang="0">
                <a:pos x="16" y="40"/>
              </a:cxn>
              <a:cxn ang="0">
                <a:pos x="10" y="28"/>
              </a:cxn>
              <a:cxn ang="0">
                <a:pos x="8" y="22"/>
              </a:cxn>
              <a:cxn ang="0">
                <a:pos x="8" y="16"/>
              </a:cxn>
              <a:cxn ang="0">
                <a:pos x="4" y="14"/>
              </a:cxn>
              <a:cxn ang="0">
                <a:pos x="0" y="10"/>
              </a:cxn>
            </a:cxnLst>
            <a:rect l="0" t="0" r="r" b="b"/>
            <a:pathLst>
              <a:path w="107" h="132">
                <a:moveTo>
                  <a:pt x="0" y="10"/>
                </a:moveTo>
                <a:lnTo>
                  <a:pt x="6" y="6"/>
                </a:lnTo>
                <a:lnTo>
                  <a:pt x="12" y="2"/>
                </a:lnTo>
                <a:lnTo>
                  <a:pt x="20" y="0"/>
                </a:lnTo>
                <a:lnTo>
                  <a:pt x="22" y="6"/>
                </a:lnTo>
                <a:lnTo>
                  <a:pt x="26" y="6"/>
                </a:lnTo>
                <a:lnTo>
                  <a:pt x="32" y="6"/>
                </a:lnTo>
                <a:lnTo>
                  <a:pt x="46" y="10"/>
                </a:lnTo>
                <a:lnTo>
                  <a:pt x="60" y="20"/>
                </a:lnTo>
                <a:lnTo>
                  <a:pt x="74" y="22"/>
                </a:lnTo>
                <a:lnTo>
                  <a:pt x="82" y="12"/>
                </a:lnTo>
                <a:lnTo>
                  <a:pt x="86" y="12"/>
                </a:lnTo>
                <a:lnTo>
                  <a:pt x="94" y="10"/>
                </a:lnTo>
                <a:lnTo>
                  <a:pt x="98" y="14"/>
                </a:lnTo>
                <a:lnTo>
                  <a:pt x="107" y="14"/>
                </a:lnTo>
                <a:lnTo>
                  <a:pt x="96" y="28"/>
                </a:lnTo>
                <a:lnTo>
                  <a:pt x="96" y="76"/>
                </a:lnTo>
                <a:lnTo>
                  <a:pt x="104" y="88"/>
                </a:lnTo>
                <a:lnTo>
                  <a:pt x="98" y="94"/>
                </a:lnTo>
                <a:lnTo>
                  <a:pt x="94" y="96"/>
                </a:lnTo>
                <a:lnTo>
                  <a:pt x="94" y="98"/>
                </a:lnTo>
                <a:lnTo>
                  <a:pt x="86" y="104"/>
                </a:lnTo>
                <a:lnTo>
                  <a:pt x="82" y="106"/>
                </a:lnTo>
                <a:lnTo>
                  <a:pt x="82" y="112"/>
                </a:lnTo>
                <a:lnTo>
                  <a:pt x="74" y="124"/>
                </a:lnTo>
                <a:lnTo>
                  <a:pt x="70" y="132"/>
                </a:lnTo>
                <a:lnTo>
                  <a:pt x="52" y="118"/>
                </a:lnTo>
                <a:lnTo>
                  <a:pt x="52" y="108"/>
                </a:lnTo>
                <a:lnTo>
                  <a:pt x="4" y="82"/>
                </a:lnTo>
                <a:lnTo>
                  <a:pt x="0" y="80"/>
                </a:lnTo>
                <a:lnTo>
                  <a:pt x="0" y="62"/>
                </a:lnTo>
                <a:lnTo>
                  <a:pt x="10" y="50"/>
                </a:lnTo>
                <a:lnTo>
                  <a:pt x="16" y="40"/>
                </a:lnTo>
                <a:lnTo>
                  <a:pt x="10" y="28"/>
                </a:lnTo>
                <a:lnTo>
                  <a:pt x="8" y="22"/>
                </a:lnTo>
                <a:lnTo>
                  <a:pt x="8" y="16"/>
                </a:lnTo>
                <a:lnTo>
                  <a:pt x="4" y="14"/>
                </a:ln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60" name="Freeform 248"/>
          <p:cNvSpPr>
            <a:spLocks/>
          </p:cNvSpPr>
          <p:nvPr/>
        </p:nvSpPr>
        <p:spPr bwMode="auto">
          <a:xfrm>
            <a:off x="4889427" y="4579851"/>
            <a:ext cx="187329" cy="218372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6" y="6"/>
              </a:cxn>
              <a:cxn ang="0">
                <a:pos x="12" y="2"/>
              </a:cxn>
              <a:cxn ang="0">
                <a:pos x="20" y="0"/>
              </a:cxn>
              <a:cxn ang="0">
                <a:pos x="22" y="6"/>
              </a:cxn>
              <a:cxn ang="0">
                <a:pos x="26" y="6"/>
              </a:cxn>
              <a:cxn ang="0">
                <a:pos x="32" y="6"/>
              </a:cxn>
              <a:cxn ang="0">
                <a:pos x="46" y="10"/>
              </a:cxn>
              <a:cxn ang="0">
                <a:pos x="60" y="20"/>
              </a:cxn>
              <a:cxn ang="0">
                <a:pos x="74" y="22"/>
              </a:cxn>
              <a:cxn ang="0">
                <a:pos x="82" y="12"/>
              </a:cxn>
              <a:cxn ang="0">
                <a:pos x="86" y="12"/>
              </a:cxn>
              <a:cxn ang="0">
                <a:pos x="94" y="10"/>
              </a:cxn>
              <a:cxn ang="0">
                <a:pos x="98" y="14"/>
              </a:cxn>
              <a:cxn ang="0">
                <a:pos x="107" y="14"/>
              </a:cxn>
              <a:cxn ang="0">
                <a:pos x="96" y="28"/>
              </a:cxn>
              <a:cxn ang="0">
                <a:pos x="96" y="76"/>
              </a:cxn>
              <a:cxn ang="0">
                <a:pos x="104" y="88"/>
              </a:cxn>
              <a:cxn ang="0">
                <a:pos x="98" y="94"/>
              </a:cxn>
              <a:cxn ang="0">
                <a:pos x="94" y="96"/>
              </a:cxn>
              <a:cxn ang="0">
                <a:pos x="94" y="98"/>
              </a:cxn>
              <a:cxn ang="0">
                <a:pos x="86" y="104"/>
              </a:cxn>
              <a:cxn ang="0">
                <a:pos x="82" y="106"/>
              </a:cxn>
              <a:cxn ang="0">
                <a:pos x="82" y="112"/>
              </a:cxn>
              <a:cxn ang="0">
                <a:pos x="74" y="124"/>
              </a:cxn>
              <a:cxn ang="0">
                <a:pos x="70" y="132"/>
              </a:cxn>
              <a:cxn ang="0">
                <a:pos x="52" y="118"/>
              </a:cxn>
              <a:cxn ang="0">
                <a:pos x="52" y="108"/>
              </a:cxn>
              <a:cxn ang="0">
                <a:pos x="4" y="82"/>
              </a:cxn>
              <a:cxn ang="0">
                <a:pos x="0" y="80"/>
              </a:cxn>
              <a:cxn ang="0">
                <a:pos x="0" y="62"/>
              </a:cxn>
              <a:cxn ang="0">
                <a:pos x="10" y="50"/>
              </a:cxn>
              <a:cxn ang="0">
                <a:pos x="16" y="40"/>
              </a:cxn>
              <a:cxn ang="0">
                <a:pos x="10" y="28"/>
              </a:cxn>
              <a:cxn ang="0">
                <a:pos x="8" y="22"/>
              </a:cxn>
              <a:cxn ang="0">
                <a:pos x="8" y="16"/>
              </a:cxn>
              <a:cxn ang="0">
                <a:pos x="4" y="14"/>
              </a:cxn>
              <a:cxn ang="0">
                <a:pos x="0" y="10"/>
              </a:cxn>
            </a:cxnLst>
            <a:rect l="0" t="0" r="r" b="b"/>
            <a:pathLst>
              <a:path w="107" h="132">
                <a:moveTo>
                  <a:pt x="0" y="10"/>
                </a:moveTo>
                <a:lnTo>
                  <a:pt x="6" y="6"/>
                </a:lnTo>
                <a:lnTo>
                  <a:pt x="12" y="2"/>
                </a:lnTo>
                <a:lnTo>
                  <a:pt x="20" y="0"/>
                </a:lnTo>
                <a:lnTo>
                  <a:pt x="22" y="6"/>
                </a:lnTo>
                <a:lnTo>
                  <a:pt x="26" y="6"/>
                </a:lnTo>
                <a:lnTo>
                  <a:pt x="32" y="6"/>
                </a:lnTo>
                <a:lnTo>
                  <a:pt x="46" y="10"/>
                </a:lnTo>
                <a:lnTo>
                  <a:pt x="60" y="20"/>
                </a:lnTo>
                <a:lnTo>
                  <a:pt x="74" y="22"/>
                </a:lnTo>
                <a:lnTo>
                  <a:pt x="82" y="12"/>
                </a:lnTo>
                <a:lnTo>
                  <a:pt x="86" y="12"/>
                </a:lnTo>
                <a:lnTo>
                  <a:pt x="94" y="10"/>
                </a:lnTo>
                <a:lnTo>
                  <a:pt x="98" y="14"/>
                </a:lnTo>
                <a:lnTo>
                  <a:pt x="107" y="14"/>
                </a:lnTo>
                <a:lnTo>
                  <a:pt x="96" y="28"/>
                </a:lnTo>
                <a:lnTo>
                  <a:pt x="96" y="76"/>
                </a:lnTo>
                <a:lnTo>
                  <a:pt x="104" y="88"/>
                </a:lnTo>
                <a:lnTo>
                  <a:pt x="98" y="94"/>
                </a:lnTo>
                <a:lnTo>
                  <a:pt x="94" y="96"/>
                </a:lnTo>
                <a:lnTo>
                  <a:pt x="94" y="98"/>
                </a:lnTo>
                <a:lnTo>
                  <a:pt x="86" y="104"/>
                </a:lnTo>
                <a:lnTo>
                  <a:pt x="82" y="106"/>
                </a:lnTo>
                <a:lnTo>
                  <a:pt x="82" y="112"/>
                </a:lnTo>
                <a:lnTo>
                  <a:pt x="74" y="124"/>
                </a:lnTo>
                <a:lnTo>
                  <a:pt x="70" y="132"/>
                </a:lnTo>
                <a:lnTo>
                  <a:pt x="52" y="118"/>
                </a:lnTo>
                <a:lnTo>
                  <a:pt x="52" y="108"/>
                </a:lnTo>
                <a:lnTo>
                  <a:pt x="4" y="82"/>
                </a:lnTo>
                <a:lnTo>
                  <a:pt x="0" y="80"/>
                </a:lnTo>
                <a:lnTo>
                  <a:pt x="0" y="62"/>
                </a:lnTo>
                <a:lnTo>
                  <a:pt x="10" y="50"/>
                </a:lnTo>
                <a:lnTo>
                  <a:pt x="16" y="40"/>
                </a:lnTo>
                <a:lnTo>
                  <a:pt x="10" y="28"/>
                </a:lnTo>
                <a:lnTo>
                  <a:pt x="8" y="22"/>
                </a:lnTo>
                <a:lnTo>
                  <a:pt x="8" y="16"/>
                </a:lnTo>
                <a:lnTo>
                  <a:pt x="4" y="14"/>
                </a:lnTo>
                <a:lnTo>
                  <a:pt x="0" y="10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61" name="Freeform 249"/>
          <p:cNvSpPr>
            <a:spLocks/>
          </p:cNvSpPr>
          <p:nvPr/>
        </p:nvSpPr>
        <p:spPr bwMode="auto">
          <a:xfrm>
            <a:off x="5097764" y="4945458"/>
            <a:ext cx="10505" cy="1323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"/>
              </a:cxn>
              <a:cxn ang="0">
                <a:pos x="0" y="8"/>
              </a:cxn>
              <a:cxn ang="0">
                <a:pos x="6" y="8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6" h="8">
                <a:moveTo>
                  <a:pt x="0" y="0"/>
                </a:moveTo>
                <a:lnTo>
                  <a:pt x="0" y="6"/>
                </a:lnTo>
                <a:lnTo>
                  <a:pt x="0" y="8"/>
                </a:lnTo>
                <a:lnTo>
                  <a:pt x="6" y="8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62" name="Freeform 250"/>
          <p:cNvSpPr>
            <a:spLocks/>
          </p:cNvSpPr>
          <p:nvPr/>
        </p:nvSpPr>
        <p:spPr bwMode="auto">
          <a:xfrm>
            <a:off x="4353702" y="4603011"/>
            <a:ext cx="176824" cy="198520"/>
          </a:xfrm>
          <a:custGeom>
            <a:avLst/>
            <a:gdLst/>
            <a:ahLst/>
            <a:cxnLst>
              <a:cxn ang="0">
                <a:pos x="71" y="12"/>
              </a:cxn>
              <a:cxn ang="0">
                <a:pos x="85" y="0"/>
              </a:cxn>
              <a:cxn ang="0">
                <a:pos x="101" y="2"/>
              </a:cxn>
              <a:cxn ang="0">
                <a:pos x="97" y="14"/>
              </a:cxn>
              <a:cxn ang="0">
                <a:pos x="91" y="34"/>
              </a:cxn>
              <a:cxn ang="0">
                <a:pos x="91" y="48"/>
              </a:cxn>
              <a:cxn ang="0">
                <a:pos x="87" y="58"/>
              </a:cxn>
              <a:cxn ang="0">
                <a:pos x="79" y="68"/>
              </a:cxn>
              <a:cxn ang="0">
                <a:pos x="71" y="76"/>
              </a:cxn>
              <a:cxn ang="0">
                <a:pos x="65" y="90"/>
              </a:cxn>
              <a:cxn ang="0">
                <a:pos x="63" y="104"/>
              </a:cxn>
              <a:cxn ang="0">
                <a:pos x="55" y="110"/>
              </a:cxn>
              <a:cxn ang="0">
                <a:pos x="45" y="118"/>
              </a:cxn>
              <a:cxn ang="0">
                <a:pos x="43" y="110"/>
              </a:cxn>
              <a:cxn ang="0">
                <a:pos x="35" y="116"/>
              </a:cxn>
              <a:cxn ang="0">
                <a:pos x="27" y="112"/>
              </a:cxn>
              <a:cxn ang="0">
                <a:pos x="25" y="110"/>
              </a:cxn>
              <a:cxn ang="0">
                <a:pos x="17" y="118"/>
              </a:cxn>
              <a:cxn ang="0">
                <a:pos x="10" y="116"/>
              </a:cxn>
              <a:cxn ang="0">
                <a:pos x="6" y="100"/>
              </a:cxn>
              <a:cxn ang="0">
                <a:pos x="10" y="100"/>
              </a:cxn>
              <a:cxn ang="0">
                <a:pos x="13" y="92"/>
              </a:cxn>
              <a:cxn ang="0">
                <a:pos x="10" y="82"/>
              </a:cxn>
              <a:cxn ang="0">
                <a:pos x="17" y="84"/>
              </a:cxn>
              <a:cxn ang="0">
                <a:pos x="27" y="84"/>
              </a:cxn>
              <a:cxn ang="0">
                <a:pos x="39" y="84"/>
              </a:cxn>
              <a:cxn ang="0">
                <a:pos x="43" y="80"/>
              </a:cxn>
              <a:cxn ang="0">
                <a:pos x="47" y="70"/>
              </a:cxn>
              <a:cxn ang="0">
                <a:pos x="37" y="52"/>
              </a:cxn>
              <a:cxn ang="0">
                <a:pos x="43" y="44"/>
              </a:cxn>
              <a:cxn ang="0">
                <a:pos x="43" y="34"/>
              </a:cxn>
              <a:cxn ang="0">
                <a:pos x="35" y="34"/>
              </a:cxn>
              <a:cxn ang="0">
                <a:pos x="27" y="26"/>
              </a:cxn>
              <a:cxn ang="0">
                <a:pos x="31" y="22"/>
              </a:cxn>
              <a:cxn ang="0">
                <a:pos x="49" y="18"/>
              </a:cxn>
            </a:cxnLst>
            <a:rect l="0" t="0" r="r" b="b"/>
            <a:pathLst>
              <a:path w="101" h="120">
                <a:moveTo>
                  <a:pt x="65" y="22"/>
                </a:moveTo>
                <a:lnTo>
                  <a:pt x="71" y="12"/>
                </a:lnTo>
                <a:lnTo>
                  <a:pt x="73" y="2"/>
                </a:lnTo>
                <a:lnTo>
                  <a:pt x="85" y="0"/>
                </a:lnTo>
                <a:lnTo>
                  <a:pt x="93" y="2"/>
                </a:lnTo>
                <a:lnTo>
                  <a:pt x="101" y="2"/>
                </a:lnTo>
                <a:lnTo>
                  <a:pt x="101" y="8"/>
                </a:lnTo>
                <a:lnTo>
                  <a:pt x="97" y="14"/>
                </a:lnTo>
                <a:lnTo>
                  <a:pt x="93" y="24"/>
                </a:lnTo>
                <a:lnTo>
                  <a:pt x="91" y="34"/>
                </a:lnTo>
                <a:lnTo>
                  <a:pt x="91" y="38"/>
                </a:lnTo>
                <a:lnTo>
                  <a:pt x="91" y="48"/>
                </a:lnTo>
                <a:lnTo>
                  <a:pt x="87" y="52"/>
                </a:lnTo>
                <a:lnTo>
                  <a:pt x="87" y="58"/>
                </a:lnTo>
                <a:lnTo>
                  <a:pt x="81" y="68"/>
                </a:lnTo>
                <a:lnTo>
                  <a:pt x="79" y="68"/>
                </a:lnTo>
                <a:lnTo>
                  <a:pt x="73" y="72"/>
                </a:lnTo>
                <a:lnTo>
                  <a:pt x="71" y="76"/>
                </a:lnTo>
                <a:lnTo>
                  <a:pt x="69" y="82"/>
                </a:lnTo>
                <a:lnTo>
                  <a:pt x="65" y="90"/>
                </a:lnTo>
                <a:lnTo>
                  <a:pt x="65" y="96"/>
                </a:lnTo>
                <a:lnTo>
                  <a:pt x="63" y="104"/>
                </a:lnTo>
                <a:lnTo>
                  <a:pt x="59" y="106"/>
                </a:lnTo>
                <a:lnTo>
                  <a:pt x="55" y="110"/>
                </a:lnTo>
                <a:lnTo>
                  <a:pt x="53" y="112"/>
                </a:lnTo>
                <a:lnTo>
                  <a:pt x="45" y="118"/>
                </a:lnTo>
                <a:lnTo>
                  <a:pt x="45" y="112"/>
                </a:lnTo>
                <a:lnTo>
                  <a:pt x="43" y="110"/>
                </a:lnTo>
                <a:lnTo>
                  <a:pt x="35" y="110"/>
                </a:lnTo>
                <a:lnTo>
                  <a:pt x="35" y="116"/>
                </a:lnTo>
                <a:lnTo>
                  <a:pt x="27" y="118"/>
                </a:lnTo>
                <a:lnTo>
                  <a:pt x="27" y="112"/>
                </a:lnTo>
                <a:lnTo>
                  <a:pt x="25" y="112"/>
                </a:lnTo>
                <a:lnTo>
                  <a:pt x="25" y="110"/>
                </a:lnTo>
                <a:lnTo>
                  <a:pt x="19" y="112"/>
                </a:lnTo>
                <a:lnTo>
                  <a:pt x="17" y="118"/>
                </a:lnTo>
                <a:lnTo>
                  <a:pt x="13" y="120"/>
                </a:lnTo>
                <a:lnTo>
                  <a:pt x="10" y="116"/>
                </a:lnTo>
                <a:lnTo>
                  <a:pt x="0" y="104"/>
                </a:lnTo>
                <a:lnTo>
                  <a:pt x="6" y="100"/>
                </a:lnTo>
                <a:lnTo>
                  <a:pt x="8" y="98"/>
                </a:lnTo>
                <a:lnTo>
                  <a:pt x="10" y="100"/>
                </a:lnTo>
                <a:lnTo>
                  <a:pt x="13" y="100"/>
                </a:lnTo>
                <a:lnTo>
                  <a:pt x="13" y="92"/>
                </a:lnTo>
                <a:lnTo>
                  <a:pt x="8" y="90"/>
                </a:lnTo>
                <a:lnTo>
                  <a:pt x="10" y="82"/>
                </a:lnTo>
                <a:lnTo>
                  <a:pt x="13" y="82"/>
                </a:lnTo>
                <a:lnTo>
                  <a:pt x="17" y="84"/>
                </a:lnTo>
                <a:lnTo>
                  <a:pt x="19" y="74"/>
                </a:lnTo>
                <a:lnTo>
                  <a:pt x="27" y="84"/>
                </a:lnTo>
                <a:lnTo>
                  <a:pt x="35" y="80"/>
                </a:lnTo>
                <a:lnTo>
                  <a:pt x="39" y="84"/>
                </a:lnTo>
                <a:lnTo>
                  <a:pt x="43" y="84"/>
                </a:lnTo>
                <a:lnTo>
                  <a:pt x="43" y="80"/>
                </a:lnTo>
                <a:lnTo>
                  <a:pt x="45" y="74"/>
                </a:lnTo>
                <a:lnTo>
                  <a:pt x="47" y="70"/>
                </a:lnTo>
                <a:lnTo>
                  <a:pt x="45" y="58"/>
                </a:lnTo>
                <a:lnTo>
                  <a:pt x="37" y="52"/>
                </a:lnTo>
                <a:lnTo>
                  <a:pt x="39" y="46"/>
                </a:lnTo>
                <a:lnTo>
                  <a:pt x="43" y="44"/>
                </a:lnTo>
                <a:lnTo>
                  <a:pt x="45" y="42"/>
                </a:lnTo>
                <a:lnTo>
                  <a:pt x="43" y="34"/>
                </a:lnTo>
                <a:lnTo>
                  <a:pt x="39" y="32"/>
                </a:lnTo>
                <a:lnTo>
                  <a:pt x="35" y="34"/>
                </a:lnTo>
                <a:lnTo>
                  <a:pt x="31" y="34"/>
                </a:lnTo>
                <a:lnTo>
                  <a:pt x="27" y="26"/>
                </a:lnTo>
                <a:lnTo>
                  <a:pt x="31" y="24"/>
                </a:lnTo>
                <a:lnTo>
                  <a:pt x="31" y="22"/>
                </a:lnTo>
                <a:lnTo>
                  <a:pt x="31" y="20"/>
                </a:lnTo>
                <a:lnTo>
                  <a:pt x="49" y="18"/>
                </a:lnTo>
                <a:lnTo>
                  <a:pt x="65" y="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63" name="Freeform 251"/>
          <p:cNvSpPr>
            <a:spLocks/>
          </p:cNvSpPr>
          <p:nvPr/>
        </p:nvSpPr>
        <p:spPr bwMode="auto">
          <a:xfrm>
            <a:off x="4353702" y="4603011"/>
            <a:ext cx="176824" cy="198520"/>
          </a:xfrm>
          <a:custGeom>
            <a:avLst/>
            <a:gdLst/>
            <a:ahLst/>
            <a:cxnLst>
              <a:cxn ang="0">
                <a:pos x="71" y="12"/>
              </a:cxn>
              <a:cxn ang="0">
                <a:pos x="85" y="0"/>
              </a:cxn>
              <a:cxn ang="0">
                <a:pos x="101" y="2"/>
              </a:cxn>
              <a:cxn ang="0">
                <a:pos x="97" y="14"/>
              </a:cxn>
              <a:cxn ang="0">
                <a:pos x="91" y="34"/>
              </a:cxn>
              <a:cxn ang="0">
                <a:pos x="91" y="48"/>
              </a:cxn>
              <a:cxn ang="0">
                <a:pos x="87" y="58"/>
              </a:cxn>
              <a:cxn ang="0">
                <a:pos x="79" y="68"/>
              </a:cxn>
              <a:cxn ang="0">
                <a:pos x="71" y="76"/>
              </a:cxn>
              <a:cxn ang="0">
                <a:pos x="65" y="90"/>
              </a:cxn>
              <a:cxn ang="0">
                <a:pos x="63" y="104"/>
              </a:cxn>
              <a:cxn ang="0">
                <a:pos x="55" y="110"/>
              </a:cxn>
              <a:cxn ang="0">
                <a:pos x="45" y="118"/>
              </a:cxn>
              <a:cxn ang="0">
                <a:pos x="43" y="110"/>
              </a:cxn>
              <a:cxn ang="0">
                <a:pos x="35" y="116"/>
              </a:cxn>
              <a:cxn ang="0">
                <a:pos x="27" y="112"/>
              </a:cxn>
              <a:cxn ang="0">
                <a:pos x="25" y="110"/>
              </a:cxn>
              <a:cxn ang="0">
                <a:pos x="17" y="118"/>
              </a:cxn>
              <a:cxn ang="0">
                <a:pos x="10" y="116"/>
              </a:cxn>
              <a:cxn ang="0">
                <a:pos x="6" y="100"/>
              </a:cxn>
              <a:cxn ang="0">
                <a:pos x="10" y="100"/>
              </a:cxn>
              <a:cxn ang="0">
                <a:pos x="13" y="92"/>
              </a:cxn>
              <a:cxn ang="0">
                <a:pos x="10" y="82"/>
              </a:cxn>
              <a:cxn ang="0">
                <a:pos x="17" y="84"/>
              </a:cxn>
              <a:cxn ang="0">
                <a:pos x="27" y="84"/>
              </a:cxn>
              <a:cxn ang="0">
                <a:pos x="39" y="84"/>
              </a:cxn>
              <a:cxn ang="0">
                <a:pos x="43" y="80"/>
              </a:cxn>
              <a:cxn ang="0">
                <a:pos x="47" y="70"/>
              </a:cxn>
              <a:cxn ang="0">
                <a:pos x="37" y="52"/>
              </a:cxn>
              <a:cxn ang="0">
                <a:pos x="43" y="44"/>
              </a:cxn>
              <a:cxn ang="0">
                <a:pos x="43" y="34"/>
              </a:cxn>
              <a:cxn ang="0">
                <a:pos x="35" y="34"/>
              </a:cxn>
              <a:cxn ang="0">
                <a:pos x="27" y="26"/>
              </a:cxn>
              <a:cxn ang="0">
                <a:pos x="31" y="22"/>
              </a:cxn>
              <a:cxn ang="0">
                <a:pos x="49" y="18"/>
              </a:cxn>
            </a:cxnLst>
            <a:rect l="0" t="0" r="r" b="b"/>
            <a:pathLst>
              <a:path w="101" h="120">
                <a:moveTo>
                  <a:pt x="65" y="22"/>
                </a:moveTo>
                <a:lnTo>
                  <a:pt x="71" y="12"/>
                </a:lnTo>
                <a:lnTo>
                  <a:pt x="73" y="2"/>
                </a:lnTo>
                <a:lnTo>
                  <a:pt x="85" y="0"/>
                </a:lnTo>
                <a:lnTo>
                  <a:pt x="93" y="2"/>
                </a:lnTo>
                <a:lnTo>
                  <a:pt x="101" y="2"/>
                </a:lnTo>
                <a:lnTo>
                  <a:pt x="101" y="8"/>
                </a:lnTo>
                <a:lnTo>
                  <a:pt x="97" y="14"/>
                </a:lnTo>
                <a:lnTo>
                  <a:pt x="93" y="24"/>
                </a:lnTo>
                <a:lnTo>
                  <a:pt x="91" y="34"/>
                </a:lnTo>
                <a:lnTo>
                  <a:pt x="91" y="38"/>
                </a:lnTo>
                <a:lnTo>
                  <a:pt x="91" y="48"/>
                </a:lnTo>
                <a:lnTo>
                  <a:pt x="87" y="52"/>
                </a:lnTo>
                <a:lnTo>
                  <a:pt x="87" y="58"/>
                </a:lnTo>
                <a:lnTo>
                  <a:pt x="81" y="68"/>
                </a:lnTo>
                <a:lnTo>
                  <a:pt x="79" y="68"/>
                </a:lnTo>
                <a:lnTo>
                  <a:pt x="73" y="72"/>
                </a:lnTo>
                <a:lnTo>
                  <a:pt x="71" y="76"/>
                </a:lnTo>
                <a:lnTo>
                  <a:pt x="69" y="82"/>
                </a:lnTo>
                <a:lnTo>
                  <a:pt x="65" y="90"/>
                </a:lnTo>
                <a:lnTo>
                  <a:pt x="65" y="96"/>
                </a:lnTo>
                <a:lnTo>
                  <a:pt x="63" y="104"/>
                </a:lnTo>
                <a:lnTo>
                  <a:pt x="59" y="106"/>
                </a:lnTo>
                <a:lnTo>
                  <a:pt x="55" y="110"/>
                </a:lnTo>
                <a:lnTo>
                  <a:pt x="53" y="112"/>
                </a:lnTo>
                <a:lnTo>
                  <a:pt x="45" y="118"/>
                </a:lnTo>
                <a:lnTo>
                  <a:pt x="45" y="112"/>
                </a:lnTo>
                <a:lnTo>
                  <a:pt x="43" y="110"/>
                </a:lnTo>
                <a:lnTo>
                  <a:pt x="35" y="110"/>
                </a:lnTo>
                <a:lnTo>
                  <a:pt x="35" y="116"/>
                </a:lnTo>
                <a:lnTo>
                  <a:pt x="27" y="118"/>
                </a:lnTo>
                <a:lnTo>
                  <a:pt x="27" y="112"/>
                </a:lnTo>
                <a:lnTo>
                  <a:pt x="25" y="112"/>
                </a:lnTo>
                <a:lnTo>
                  <a:pt x="25" y="110"/>
                </a:lnTo>
                <a:lnTo>
                  <a:pt x="19" y="112"/>
                </a:lnTo>
                <a:lnTo>
                  <a:pt x="17" y="118"/>
                </a:lnTo>
                <a:lnTo>
                  <a:pt x="13" y="120"/>
                </a:lnTo>
                <a:lnTo>
                  <a:pt x="10" y="116"/>
                </a:lnTo>
                <a:lnTo>
                  <a:pt x="0" y="104"/>
                </a:lnTo>
                <a:lnTo>
                  <a:pt x="6" y="100"/>
                </a:lnTo>
                <a:lnTo>
                  <a:pt x="8" y="98"/>
                </a:lnTo>
                <a:lnTo>
                  <a:pt x="10" y="100"/>
                </a:lnTo>
                <a:lnTo>
                  <a:pt x="13" y="100"/>
                </a:lnTo>
                <a:lnTo>
                  <a:pt x="13" y="92"/>
                </a:lnTo>
                <a:lnTo>
                  <a:pt x="8" y="90"/>
                </a:lnTo>
                <a:lnTo>
                  <a:pt x="10" y="82"/>
                </a:lnTo>
                <a:lnTo>
                  <a:pt x="13" y="82"/>
                </a:lnTo>
                <a:lnTo>
                  <a:pt x="17" y="84"/>
                </a:lnTo>
                <a:lnTo>
                  <a:pt x="19" y="74"/>
                </a:lnTo>
                <a:lnTo>
                  <a:pt x="27" y="84"/>
                </a:lnTo>
                <a:lnTo>
                  <a:pt x="35" y="80"/>
                </a:lnTo>
                <a:lnTo>
                  <a:pt x="39" y="84"/>
                </a:lnTo>
                <a:lnTo>
                  <a:pt x="43" y="84"/>
                </a:lnTo>
                <a:lnTo>
                  <a:pt x="43" y="80"/>
                </a:lnTo>
                <a:lnTo>
                  <a:pt x="45" y="74"/>
                </a:lnTo>
                <a:lnTo>
                  <a:pt x="47" y="70"/>
                </a:lnTo>
                <a:lnTo>
                  <a:pt x="45" y="58"/>
                </a:lnTo>
                <a:lnTo>
                  <a:pt x="37" y="52"/>
                </a:lnTo>
                <a:lnTo>
                  <a:pt x="39" y="46"/>
                </a:lnTo>
                <a:lnTo>
                  <a:pt x="43" y="44"/>
                </a:lnTo>
                <a:lnTo>
                  <a:pt x="45" y="42"/>
                </a:lnTo>
                <a:lnTo>
                  <a:pt x="43" y="34"/>
                </a:lnTo>
                <a:lnTo>
                  <a:pt x="39" y="32"/>
                </a:lnTo>
                <a:lnTo>
                  <a:pt x="35" y="34"/>
                </a:lnTo>
                <a:lnTo>
                  <a:pt x="31" y="34"/>
                </a:lnTo>
                <a:lnTo>
                  <a:pt x="27" y="26"/>
                </a:lnTo>
                <a:lnTo>
                  <a:pt x="31" y="24"/>
                </a:lnTo>
                <a:lnTo>
                  <a:pt x="31" y="22"/>
                </a:lnTo>
                <a:lnTo>
                  <a:pt x="31" y="20"/>
                </a:lnTo>
                <a:lnTo>
                  <a:pt x="49" y="18"/>
                </a:lnTo>
                <a:lnTo>
                  <a:pt x="65" y="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64" name="Freeform 252"/>
          <p:cNvSpPr>
            <a:spLocks/>
          </p:cNvSpPr>
          <p:nvPr/>
        </p:nvSpPr>
        <p:spPr bwMode="auto">
          <a:xfrm>
            <a:off x="3830233" y="4498788"/>
            <a:ext cx="87537" cy="94297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2" y="0"/>
              </a:cxn>
              <a:cxn ang="0">
                <a:pos x="24" y="9"/>
              </a:cxn>
              <a:cxn ang="0">
                <a:pos x="24" y="13"/>
              </a:cxn>
              <a:cxn ang="0">
                <a:pos x="26" y="15"/>
              </a:cxn>
              <a:cxn ang="0">
                <a:pos x="34" y="15"/>
              </a:cxn>
              <a:cxn ang="0">
                <a:pos x="34" y="11"/>
              </a:cxn>
              <a:cxn ang="0">
                <a:pos x="38" y="11"/>
              </a:cxn>
              <a:cxn ang="0">
                <a:pos x="38" y="19"/>
              </a:cxn>
              <a:cxn ang="0">
                <a:pos x="38" y="23"/>
              </a:cxn>
              <a:cxn ang="0">
                <a:pos x="38" y="25"/>
              </a:cxn>
              <a:cxn ang="0">
                <a:pos x="40" y="29"/>
              </a:cxn>
              <a:cxn ang="0">
                <a:pos x="46" y="29"/>
              </a:cxn>
              <a:cxn ang="0">
                <a:pos x="48" y="33"/>
              </a:cxn>
              <a:cxn ang="0">
                <a:pos x="50" y="35"/>
              </a:cxn>
              <a:cxn ang="0">
                <a:pos x="50" y="45"/>
              </a:cxn>
              <a:cxn ang="0">
                <a:pos x="50" y="57"/>
              </a:cxn>
              <a:cxn ang="0">
                <a:pos x="38" y="51"/>
              </a:cxn>
              <a:cxn ang="0">
                <a:pos x="14" y="35"/>
              </a:cxn>
              <a:cxn ang="0">
                <a:pos x="0" y="23"/>
              </a:cxn>
              <a:cxn ang="0">
                <a:pos x="4" y="13"/>
              </a:cxn>
              <a:cxn ang="0">
                <a:pos x="10" y="9"/>
              </a:cxn>
              <a:cxn ang="0">
                <a:pos x="10" y="3"/>
              </a:cxn>
              <a:cxn ang="0">
                <a:pos x="14" y="3"/>
              </a:cxn>
              <a:cxn ang="0">
                <a:pos x="14" y="0"/>
              </a:cxn>
            </a:cxnLst>
            <a:rect l="0" t="0" r="r" b="b"/>
            <a:pathLst>
              <a:path w="50" h="57">
                <a:moveTo>
                  <a:pt x="14" y="0"/>
                </a:moveTo>
                <a:lnTo>
                  <a:pt x="22" y="0"/>
                </a:lnTo>
                <a:lnTo>
                  <a:pt x="24" y="9"/>
                </a:lnTo>
                <a:lnTo>
                  <a:pt x="24" y="13"/>
                </a:lnTo>
                <a:lnTo>
                  <a:pt x="26" y="15"/>
                </a:lnTo>
                <a:lnTo>
                  <a:pt x="34" y="15"/>
                </a:lnTo>
                <a:lnTo>
                  <a:pt x="34" y="11"/>
                </a:lnTo>
                <a:lnTo>
                  <a:pt x="38" y="11"/>
                </a:lnTo>
                <a:lnTo>
                  <a:pt x="38" y="19"/>
                </a:lnTo>
                <a:lnTo>
                  <a:pt x="38" y="23"/>
                </a:lnTo>
                <a:lnTo>
                  <a:pt x="38" y="25"/>
                </a:lnTo>
                <a:lnTo>
                  <a:pt x="40" y="29"/>
                </a:lnTo>
                <a:lnTo>
                  <a:pt x="46" y="29"/>
                </a:lnTo>
                <a:lnTo>
                  <a:pt x="48" y="33"/>
                </a:lnTo>
                <a:lnTo>
                  <a:pt x="50" y="35"/>
                </a:lnTo>
                <a:lnTo>
                  <a:pt x="50" y="45"/>
                </a:lnTo>
                <a:lnTo>
                  <a:pt x="50" y="57"/>
                </a:lnTo>
                <a:lnTo>
                  <a:pt x="38" y="51"/>
                </a:lnTo>
                <a:lnTo>
                  <a:pt x="14" y="35"/>
                </a:lnTo>
                <a:lnTo>
                  <a:pt x="0" y="23"/>
                </a:lnTo>
                <a:lnTo>
                  <a:pt x="4" y="13"/>
                </a:lnTo>
                <a:lnTo>
                  <a:pt x="10" y="9"/>
                </a:lnTo>
                <a:lnTo>
                  <a:pt x="10" y="3"/>
                </a:lnTo>
                <a:lnTo>
                  <a:pt x="14" y="3"/>
                </a:lnTo>
                <a:lnTo>
                  <a:pt x="1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65" name="Freeform 253"/>
          <p:cNvSpPr>
            <a:spLocks/>
          </p:cNvSpPr>
          <p:nvPr/>
        </p:nvSpPr>
        <p:spPr bwMode="auto">
          <a:xfrm>
            <a:off x="3830233" y="4498788"/>
            <a:ext cx="87537" cy="94297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22" y="0"/>
              </a:cxn>
              <a:cxn ang="0">
                <a:pos x="24" y="9"/>
              </a:cxn>
              <a:cxn ang="0">
                <a:pos x="24" y="13"/>
              </a:cxn>
              <a:cxn ang="0">
                <a:pos x="26" y="15"/>
              </a:cxn>
              <a:cxn ang="0">
                <a:pos x="34" y="15"/>
              </a:cxn>
              <a:cxn ang="0">
                <a:pos x="34" y="11"/>
              </a:cxn>
              <a:cxn ang="0">
                <a:pos x="38" y="11"/>
              </a:cxn>
              <a:cxn ang="0">
                <a:pos x="38" y="19"/>
              </a:cxn>
              <a:cxn ang="0">
                <a:pos x="38" y="23"/>
              </a:cxn>
              <a:cxn ang="0">
                <a:pos x="38" y="25"/>
              </a:cxn>
              <a:cxn ang="0">
                <a:pos x="40" y="29"/>
              </a:cxn>
              <a:cxn ang="0">
                <a:pos x="46" y="29"/>
              </a:cxn>
              <a:cxn ang="0">
                <a:pos x="48" y="33"/>
              </a:cxn>
              <a:cxn ang="0">
                <a:pos x="50" y="35"/>
              </a:cxn>
              <a:cxn ang="0">
                <a:pos x="50" y="45"/>
              </a:cxn>
              <a:cxn ang="0">
                <a:pos x="50" y="57"/>
              </a:cxn>
              <a:cxn ang="0">
                <a:pos x="38" y="51"/>
              </a:cxn>
              <a:cxn ang="0">
                <a:pos x="14" y="35"/>
              </a:cxn>
              <a:cxn ang="0">
                <a:pos x="0" y="23"/>
              </a:cxn>
              <a:cxn ang="0">
                <a:pos x="4" y="13"/>
              </a:cxn>
              <a:cxn ang="0">
                <a:pos x="10" y="9"/>
              </a:cxn>
              <a:cxn ang="0">
                <a:pos x="10" y="3"/>
              </a:cxn>
              <a:cxn ang="0">
                <a:pos x="14" y="3"/>
              </a:cxn>
              <a:cxn ang="0">
                <a:pos x="14" y="0"/>
              </a:cxn>
            </a:cxnLst>
            <a:rect l="0" t="0" r="r" b="b"/>
            <a:pathLst>
              <a:path w="50" h="57">
                <a:moveTo>
                  <a:pt x="14" y="0"/>
                </a:moveTo>
                <a:lnTo>
                  <a:pt x="22" y="0"/>
                </a:lnTo>
                <a:lnTo>
                  <a:pt x="24" y="9"/>
                </a:lnTo>
                <a:lnTo>
                  <a:pt x="24" y="13"/>
                </a:lnTo>
                <a:lnTo>
                  <a:pt x="26" y="15"/>
                </a:lnTo>
                <a:lnTo>
                  <a:pt x="34" y="15"/>
                </a:lnTo>
                <a:lnTo>
                  <a:pt x="34" y="11"/>
                </a:lnTo>
                <a:lnTo>
                  <a:pt x="38" y="11"/>
                </a:lnTo>
                <a:lnTo>
                  <a:pt x="38" y="19"/>
                </a:lnTo>
                <a:lnTo>
                  <a:pt x="38" y="23"/>
                </a:lnTo>
                <a:lnTo>
                  <a:pt x="38" y="25"/>
                </a:lnTo>
                <a:lnTo>
                  <a:pt x="40" y="29"/>
                </a:lnTo>
                <a:lnTo>
                  <a:pt x="46" y="29"/>
                </a:lnTo>
                <a:lnTo>
                  <a:pt x="48" y="33"/>
                </a:lnTo>
                <a:lnTo>
                  <a:pt x="50" y="35"/>
                </a:lnTo>
                <a:lnTo>
                  <a:pt x="50" y="45"/>
                </a:lnTo>
                <a:lnTo>
                  <a:pt x="50" y="57"/>
                </a:lnTo>
                <a:lnTo>
                  <a:pt x="38" y="51"/>
                </a:lnTo>
                <a:lnTo>
                  <a:pt x="14" y="35"/>
                </a:lnTo>
                <a:lnTo>
                  <a:pt x="0" y="23"/>
                </a:lnTo>
                <a:lnTo>
                  <a:pt x="4" y="13"/>
                </a:lnTo>
                <a:lnTo>
                  <a:pt x="10" y="9"/>
                </a:lnTo>
                <a:lnTo>
                  <a:pt x="10" y="3"/>
                </a:lnTo>
                <a:lnTo>
                  <a:pt x="14" y="3"/>
                </a:lnTo>
                <a:lnTo>
                  <a:pt x="1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66" name="Freeform 254"/>
          <p:cNvSpPr>
            <a:spLocks/>
          </p:cNvSpPr>
          <p:nvPr/>
        </p:nvSpPr>
        <p:spPr bwMode="auto">
          <a:xfrm>
            <a:off x="4315186" y="3931352"/>
            <a:ext cx="358901" cy="322595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2" y="40"/>
              </a:cxn>
              <a:cxn ang="0">
                <a:pos x="8" y="34"/>
              </a:cxn>
              <a:cxn ang="0">
                <a:pos x="8" y="22"/>
              </a:cxn>
              <a:cxn ang="0">
                <a:pos x="18" y="12"/>
              </a:cxn>
              <a:cxn ang="0">
                <a:pos x="28" y="10"/>
              </a:cxn>
              <a:cxn ang="0">
                <a:pos x="26" y="2"/>
              </a:cxn>
              <a:cxn ang="0">
                <a:pos x="26" y="0"/>
              </a:cxn>
              <a:cxn ang="0">
                <a:pos x="37" y="2"/>
              </a:cxn>
              <a:cxn ang="0">
                <a:pos x="49" y="2"/>
              </a:cxn>
              <a:cxn ang="0">
                <a:pos x="59" y="8"/>
              </a:cxn>
              <a:cxn ang="0">
                <a:pos x="71" y="10"/>
              </a:cxn>
              <a:cxn ang="0">
                <a:pos x="77" y="24"/>
              </a:cxn>
              <a:cxn ang="0">
                <a:pos x="95" y="28"/>
              </a:cxn>
              <a:cxn ang="0">
                <a:pos x="123" y="40"/>
              </a:cxn>
              <a:cxn ang="0">
                <a:pos x="131" y="36"/>
              </a:cxn>
              <a:cxn ang="0">
                <a:pos x="133" y="28"/>
              </a:cxn>
              <a:cxn ang="0">
                <a:pos x="131" y="18"/>
              </a:cxn>
              <a:cxn ang="0">
                <a:pos x="135" y="8"/>
              </a:cxn>
              <a:cxn ang="0">
                <a:pos x="149" y="2"/>
              </a:cxn>
              <a:cxn ang="0">
                <a:pos x="149" y="6"/>
              </a:cxn>
              <a:cxn ang="0">
                <a:pos x="153" y="2"/>
              </a:cxn>
              <a:cxn ang="0">
                <a:pos x="163" y="2"/>
              </a:cxn>
              <a:cxn ang="0">
                <a:pos x="169" y="6"/>
              </a:cxn>
              <a:cxn ang="0">
                <a:pos x="171" y="10"/>
              </a:cxn>
              <a:cxn ang="0">
                <a:pos x="187" y="14"/>
              </a:cxn>
              <a:cxn ang="0">
                <a:pos x="199" y="22"/>
              </a:cxn>
              <a:cxn ang="0">
                <a:pos x="199" y="24"/>
              </a:cxn>
              <a:cxn ang="0">
                <a:pos x="201" y="34"/>
              </a:cxn>
              <a:cxn ang="0">
                <a:pos x="197" y="40"/>
              </a:cxn>
              <a:cxn ang="0">
                <a:pos x="201" y="56"/>
              </a:cxn>
              <a:cxn ang="0">
                <a:pos x="205" y="157"/>
              </a:cxn>
              <a:cxn ang="0">
                <a:pos x="205" y="187"/>
              </a:cxn>
              <a:cxn ang="0">
                <a:pos x="191" y="187"/>
              </a:cxn>
              <a:cxn ang="0">
                <a:pos x="191" y="195"/>
              </a:cxn>
              <a:cxn ang="0">
                <a:pos x="85" y="137"/>
              </a:cxn>
              <a:cxn ang="0">
                <a:pos x="71" y="145"/>
              </a:cxn>
              <a:cxn ang="0">
                <a:pos x="61" y="149"/>
              </a:cxn>
              <a:cxn ang="0">
                <a:pos x="49" y="139"/>
              </a:cxn>
              <a:cxn ang="0">
                <a:pos x="35" y="137"/>
              </a:cxn>
              <a:cxn ang="0">
                <a:pos x="28" y="125"/>
              </a:cxn>
              <a:cxn ang="0">
                <a:pos x="18" y="124"/>
              </a:cxn>
              <a:cxn ang="0">
                <a:pos x="14" y="124"/>
              </a:cxn>
              <a:cxn ang="0">
                <a:pos x="8" y="120"/>
              </a:cxn>
              <a:cxn ang="0">
                <a:pos x="8" y="112"/>
              </a:cxn>
              <a:cxn ang="0">
                <a:pos x="0" y="98"/>
              </a:cxn>
              <a:cxn ang="0">
                <a:pos x="6" y="96"/>
              </a:cxn>
              <a:cxn ang="0">
                <a:pos x="4" y="84"/>
              </a:cxn>
              <a:cxn ang="0">
                <a:pos x="6" y="76"/>
              </a:cxn>
              <a:cxn ang="0">
                <a:pos x="4" y="58"/>
              </a:cxn>
              <a:cxn ang="0">
                <a:pos x="0" y="40"/>
              </a:cxn>
            </a:cxnLst>
            <a:rect l="0" t="0" r="r" b="b"/>
            <a:pathLst>
              <a:path w="205" h="195">
                <a:moveTo>
                  <a:pt x="0" y="40"/>
                </a:moveTo>
                <a:lnTo>
                  <a:pt x="2" y="40"/>
                </a:lnTo>
                <a:lnTo>
                  <a:pt x="8" y="34"/>
                </a:lnTo>
                <a:lnTo>
                  <a:pt x="8" y="22"/>
                </a:lnTo>
                <a:lnTo>
                  <a:pt x="18" y="12"/>
                </a:lnTo>
                <a:lnTo>
                  <a:pt x="28" y="10"/>
                </a:lnTo>
                <a:lnTo>
                  <a:pt x="26" y="2"/>
                </a:lnTo>
                <a:lnTo>
                  <a:pt x="26" y="0"/>
                </a:lnTo>
                <a:lnTo>
                  <a:pt x="37" y="2"/>
                </a:lnTo>
                <a:lnTo>
                  <a:pt x="49" y="2"/>
                </a:lnTo>
                <a:lnTo>
                  <a:pt x="59" y="8"/>
                </a:lnTo>
                <a:lnTo>
                  <a:pt x="71" y="10"/>
                </a:lnTo>
                <a:lnTo>
                  <a:pt x="77" y="24"/>
                </a:lnTo>
                <a:lnTo>
                  <a:pt x="95" y="28"/>
                </a:lnTo>
                <a:lnTo>
                  <a:pt x="123" y="40"/>
                </a:lnTo>
                <a:lnTo>
                  <a:pt x="131" y="36"/>
                </a:lnTo>
                <a:lnTo>
                  <a:pt x="133" y="28"/>
                </a:lnTo>
                <a:lnTo>
                  <a:pt x="131" y="18"/>
                </a:lnTo>
                <a:lnTo>
                  <a:pt x="135" y="8"/>
                </a:lnTo>
                <a:lnTo>
                  <a:pt x="149" y="2"/>
                </a:lnTo>
                <a:lnTo>
                  <a:pt x="149" y="6"/>
                </a:lnTo>
                <a:lnTo>
                  <a:pt x="153" y="2"/>
                </a:lnTo>
                <a:lnTo>
                  <a:pt x="163" y="2"/>
                </a:lnTo>
                <a:lnTo>
                  <a:pt x="169" y="6"/>
                </a:lnTo>
                <a:lnTo>
                  <a:pt x="171" y="10"/>
                </a:lnTo>
                <a:lnTo>
                  <a:pt x="187" y="14"/>
                </a:lnTo>
                <a:lnTo>
                  <a:pt x="199" y="22"/>
                </a:lnTo>
                <a:lnTo>
                  <a:pt x="199" y="24"/>
                </a:lnTo>
                <a:lnTo>
                  <a:pt x="201" y="34"/>
                </a:lnTo>
                <a:lnTo>
                  <a:pt x="197" y="40"/>
                </a:lnTo>
                <a:lnTo>
                  <a:pt x="201" y="56"/>
                </a:lnTo>
                <a:lnTo>
                  <a:pt x="205" y="157"/>
                </a:lnTo>
                <a:lnTo>
                  <a:pt x="205" y="187"/>
                </a:lnTo>
                <a:lnTo>
                  <a:pt x="191" y="187"/>
                </a:lnTo>
                <a:lnTo>
                  <a:pt x="191" y="195"/>
                </a:lnTo>
                <a:lnTo>
                  <a:pt x="85" y="137"/>
                </a:lnTo>
                <a:lnTo>
                  <a:pt x="71" y="145"/>
                </a:lnTo>
                <a:lnTo>
                  <a:pt x="61" y="149"/>
                </a:lnTo>
                <a:lnTo>
                  <a:pt x="49" y="139"/>
                </a:lnTo>
                <a:lnTo>
                  <a:pt x="35" y="137"/>
                </a:lnTo>
                <a:lnTo>
                  <a:pt x="28" y="125"/>
                </a:lnTo>
                <a:lnTo>
                  <a:pt x="18" y="124"/>
                </a:lnTo>
                <a:lnTo>
                  <a:pt x="14" y="124"/>
                </a:lnTo>
                <a:lnTo>
                  <a:pt x="8" y="120"/>
                </a:lnTo>
                <a:lnTo>
                  <a:pt x="8" y="112"/>
                </a:lnTo>
                <a:lnTo>
                  <a:pt x="0" y="98"/>
                </a:lnTo>
                <a:lnTo>
                  <a:pt x="6" y="96"/>
                </a:lnTo>
                <a:lnTo>
                  <a:pt x="4" y="84"/>
                </a:lnTo>
                <a:lnTo>
                  <a:pt x="6" y="76"/>
                </a:lnTo>
                <a:lnTo>
                  <a:pt x="4" y="58"/>
                </a:lnTo>
                <a:lnTo>
                  <a:pt x="0" y="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67" name="Freeform 255"/>
          <p:cNvSpPr>
            <a:spLocks/>
          </p:cNvSpPr>
          <p:nvPr/>
        </p:nvSpPr>
        <p:spPr bwMode="auto">
          <a:xfrm>
            <a:off x="4315186" y="3931352"/>
            <a:ext cx="358901" cy="322595"/>
          </a:xfrm>
          <a:custGeom>
            <a:avLst/>
            <a:gdLst/>
            <a:ahLst/>
            <a:cxnLst>
              <a:cxn ang="0">
                <a:pos x="0" y="40"/>
              </a:cxn>
              <a:cxn ang="0">
                <a:pos x="2" y="40"/>
              </a:cxn>
              <a:cxn ang="0">
                <a:pos x="8" y="34"/>
              </a:cxn>
              <a:cxn ang="0">
                <a:pos x="8" y="22"/>
              </a:cxn>
              <a:cxn ang="0">
                <a:pos x="18" y="12"/>
              </a:cxn>
              <a:cxn ang="0">
                <a:pos x="28" y="10"/>
              </a:cxn>
              <a:cxn ang="0">
                <a:pos x="26" y="2"/>
              </a:cxn>
              <a:cxn ang="0">
                <a:pos x="26" y="0"/>
              </a:cxn>
              <a:cxn ang="0">
                <a:pos x="37" y="2"/>
              </a:cxn>
              <a:cxn ang="0">
                <a:pos x="49" y="2"/>
              </a:cxn>
              <a:cxn ang="0">
                <a:pos x="59" y="8"/>
              </a:cxn>
              <a:cxn ang="0">
                <a:pos x="71" y="10"/>
              </a:cxn>
              <a:cxn ang="0">
                <a:pos x="77" y="24"/>
              </a:cxn>
              <a:cxn ang="0">
                <a:pos x="95" y="28"/>
              </a:cxn>
              <a:cxn ang="0">
                <a:pos x="123" y="40"/>
              </a:cxn>
              <a:cxn ang="0">
                <a:pos x="131" y="36"/>
              </a:cxn>
              <a:cxn ang="0">
                <a:pos x="133" y="28"/>
              </a:cxn>
              <a:cxn ang="0">
                <a:pos x="131" y="18"/>
              </a:cxn>
              <a:cxn ang="0">
                <a:pos x="135" y="8"/>
              </a:cxn>
              <a:cxn ang="0">
                <a:pos x="149" y="2"/>
              </a:cxn>
              <a:cxn ang="0">
                <a:pos x="149" y="6"/>
              </a:cxn>
              <a:cxn ang="0">
                <a:pos x="153" y="2"/>
              </a:cxn>
              <a:cxn ang="0">
                <a:pos x="163" y="2"/>
              </a:cxn>
              <a:cxn ang="0">
                <a:pos x="169" y="6"/>
              </a:cxn>
              <a:cxn ang="0">
                <a:pos x="171" y="10"/>
              </a:cxn>
              <a:cxn ang="0">
                <a:pos x="187" y="14"/>
              </a:cxn>
              <a:cxn ang="0">
                <a:pos x="199" y="22"/>
              </a:cxn>
              <a:cxn ang="0">
                <a:pos x="199" y="24"/>
              </a:cxn>
              <a:cxn ang="0">
                <a:pos x="201" y="34"/>
              </a:cxn>
              <a:cxn ang="0">
                <a:pos x="197" y="40"/>
              </a:cxn>
              <a:cxn ang="0">
                <a:pos x="201" y="56"/>
              </a:cxn>
              <a:cxn ang="0">
                <a:pos x="205" y="157"/>
              </a:cxn>
              <a:cxn ang="0">
                <a:pos x="205" y="187"/>
              </a:cxn>
              <a:cxn ang="0">
                <a:pos x="191" y="187"/>
              </a:cxn>
              <a:cxn ang="0">
                <a:pos x="191" y="195"/>
              </a:cxn>
              <a:cxn ang="0">
                <a:pos x="85" y="137"/>
              </a:cxn>
              <a:cxn ang="0">
                <a:pos x="71" y="145"/>
              </a:cxn>
              <a:cxn ang="0">
                <a:pos x="61" y="149"/>
              </a:cxn>
              <a:cxn ang="0">
                <a:pos x="49" y="139"/>
              </a:cxn>
              <a:cxn ang="0">
                <a:pos x="35" y="137"/>
              </a:cxn>
              <a:cxn ang="0">
                <a:pos x="28" y="125"/>
              </a:cxn>
              <a:cxn ang="0">
                <a:pos x="18" y="124"/>
              </a:cxn>
              <a:cxn ang="0">
                <a:pos x="14" y="124"/>
              </a:cxn>
              <a:cxn ang="0">
                <a:pos x="8" y="120"/>
              </a:cxn>
              <a:cxn ang="0">
                <a:pos x="8" y="112"/>
              </a:cxn>
              <a:cxn ang="0">
                <a:pos x="0" y="98"/>
              </a:cxn>
              <a:cxn ang="0">
                <a:pos x="6" y="96"/>
              </a:cxn>
              <a:cxn ang="0">
                <a:pos x="4" y="84"/>
              </a:cxn>
              <a:cxn ang="0">
                <a:pos x="6" y="76"/>
              </a:cxn>
              <a:cxn ang="0">
                <a:pos x="4" y="58"/>
              </a:cxn>
              <a:cxn ang="0">
                <a:pos x="0" y="40"/>
              </a:cxn>
            </a:cxnLst>
            <a:rect l="0" t="0" r="r" b="b"/>
            <a:pathLst>
              <a:path w="205" h="195">
                <a:moveTo>
                  <a:pt x="0" y="40"/>
                </a:moveTo>
                <a:lnTo>
                  <a:pt x="2" y="40"/>
                </a:lnTo>
                <a:lnTo>
                  <a:pt x="8" y="34"/>
                </a:lnTo>
                <a:lnTo>
                  <a:pt x="8" y="22"/>
                </a:lnTo>
                <a:lnTo>
                  <a:pt x="18" y="12"/>
                </a:lnTo>
                <a:lnTo>
                  <a:pt x="28" y="10"/>
                </a:lnTo>
                <a:lnTo>
                  <a:pt x="26" y="2"/>
                </a:lnTo>
                <a:lnTo>
                  <a:pt x="26" y="0"/>
                </a:lnTo>
                <a:lnTo>
                  <a:pt x="37" y="2"/>
                </a:lnTo>
                <a:lnTo>
                  <a:pt x="49" y="2"/>
                </a:lnTo>
                <a:lnTo>
                  <a:pt x="59" y="8"/>
                </a:lnTo>
                <a:lnTo>
                  <a:pt x="71" y="10"/>
                </a:lnTo>
                <a:lnTo>
                  <a:pt x="77" y="24"/>
                </a:lnTo>
                <a:lnTo>
                  <a:pt x="95" y="28"/>
                </a:lnTo>
                <a:lnTo>
                  <a:pt x="123" y="40"/>
                </a:lnTo>
                <a:lnTo>
                  <a:pt x="131" y="36"/>
                </a:lnTo>
                <a:lnTo>
                  <a:pt x="133" y="28"/>
                </a:lnTo>
                <a:lnTo>
                  <a:pt x="131" y="18"/>
                </a:lnTo>
                <a:lnTo>
                  <a:pt x="135" y="8"/>
                </a:lnTo>
                <a:lnTo>
                  <a:pt x="149" y="2"/>
                </a:lnTo>
                <a:lnTo>
                  <a:pt x="149" y="6"/>
                </a:lnTo>
                <a:lnTo>
                  <a:pt x="153" y="2"/>
                </a:lnTo>
                <a:lnTo>
                  <a:pt x="163" y="2"/>
                </a:lnTo>
                <a:lnTo>
                  <a:pt x="169" y="6"/>
                </a:lnTo>
                <a:lnTo>
                  <a:pt x="171" y="10"/>
                </a:lnTo>
                <a:lnTo>
                  <a:pt x="187" y="14"/>
                </a:lnTo>
                <a:lnTo>
                  <a:pt x="199" y="22"/>
                </a:lnTo>
                <a:lnTo>
                  <a:pt x="199" y="24"/>
                </a:lnTo>
                <a:lnTo>
                  <a:pt x="201" y="34"/>
                </a:lnTo>
                <a:lnTo>
                  <a:pt x="197" y="40"/>
                </a:lnTo>
                <a:lnTo>
                  <a:pt x="201" y="56"/>
                </a:lnTo>
                <a:lnTo>
                  <a:pt x="205" y="157"/>
                </a:lnTo>
                <a:lnTo>
                  <a:pt x="205" y="187"/>
                </a:lnTo>
                <a:lnTo>
                  <a:pt x="191" y="187"/>
                </a:lnTo>
                <a:lnTo>
                  <a:pt x="191" y="195"/>
                </a:lnTo>
                <a:lnTo>
                  <a:pt x="85" y="137"/>
                </a:lnTo>
                <a:lnTo>
                  <a:pt x="71" y="145"/>
                </a:lnTo>
                <a:lnTo>
                  <a:pt x="61" y="149"/>
                </a:lnTo>
                <a:lnTo>
                  <a:pt x="49" y="139"/>
                </a:lnTo>
                <a:lnTo>
                  <a:pt x="35" y="137"/>
                </a:lnTo>
                <a:lnTo>
                  <a:pt x="28" y="125"/>
                </a:lnTo>
                <a:lnTo>
                  <a:pt x="18" y="124"/>
                </a:lnTo>
                <a:lnTo>
                  <a:pt x="14" y="124"/>
                </a:lnTo>
                <a:lnTo>
                  <a:pt x="8" y="120"/>
                </a:lnTo>
                <a:lnTo>
                  <a:pt x="8" y="112"/>
                </a:lnTo>
                <a:lnTo>
                  <a:pt x="0" y="98"/>
                </a:lnTo>
                <a:lnTo>
                  <a:pt x="6" y="96"/>
                </a:lnTo>
                <a:lnTo>
                  <a:pt x="4" y="84"/>
                </a:lnTo>
                <a:lnTo>
                  <a:pt x="6" y="76"/>
                </a:lnTo>
                <a:lnTo>
                  <a:pt x="4" y="58"/>
                </a:lnTo>
                <a:lnTo>
                  <a:pt x="0" y="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68" name="Freeform 256"/>
          <p:cNvSpPr>
            <a:spLocks/>
          </p:cNvSpPr>
          <p:nvPr/>
        </p:nvSpPr>
        <p:spPr bwMode="auto">
          <a:xfrm>
            <a:off x="5083759" y="4962001"/>
            <a:ext cx="182076" cy="315978"/>
          </a:xfrm>
          <a:custGeom>
            <a:avLst/>
            <a:gdLst/>
            <a:ahLst/>
            <a:cxnLst>
              <a:cxn ang="0">
                <a:pos x="20" y="189"/>
              </a:cxn>
              <a:cxn ang="0">
                <a:pos x="8" y="173"/>
              </a:cxn>
              <a:cxn ang="0">
                <a:pos x="4" y="154"/>
              </a:cxn>
              <a:cxn ang="0">
                <a:pos x="6" y="132"/>
              </a:cxn>
              <a:cxn ang="0">
                <a:pos x="20" y="112"/>
              </a:cxn>
              <a:cxn ang="0">
                <a:pos x="20" y="102"/>
              </a:cxn>
              <a:cxn ang="0">
                <a:pos x="18" y="94"/>
              </a:cxn>
              <a:cxn ang="0">
                <a:pos x="22" y="64"/>
              </a:cxn>
              <a:cxn ang="0">
                <a:pos x="28" y="58"/>
              </a:cxn>
              <a:cxn ang="0">
                <a:pos x="38" y="54"/>
              </a:cxn>
              <a:cxn ang="0">
                <a:pos x="44" y="52"/>
              </a:cxn>
              <a:cxn ang="0">
                <a:pos x="46" y="50"/>
              </a:cxn>
              <a:cxn ang="0">
                <a:pos x="56" y="48"/>
              </a:cxn>
              <a:cxn ang="0">
                <a:pos x="58" y="46"/>
              </a:cxn>
              <a:cxn ang="0">
                <a:pos x="62" y="42"/>
              </a:cxn>
              <a:cxn ang="0">
                <a:pos x="70" y="38"/>
              </a:cxn>
              <a:cxn ang="0">
                <a:pos x="70" y="28"/>
              </a:cxn>
              <a:cxn ang="0">
                <a:pos x="72" y="26"/>
              </a:cxn>
              <a:cxn ang="0">
                <a:pos x="72" y="22"/>
              </a:cxn>
              <a:cxn ang="0">
                <a:pos x="80" y="16"/>
              </a:cxn>
              <a:cxn ang="0">
                <a:pos x="84" y="14"/>
              </a:cxn>
              <a:cxn ang="0">
                <a:pos x="88" y="4"/>
              </a:cxn>
              <a:cxn ang="0">
                <a:pos x="90" y="2"/>
              </a:cxn>
              <a:cxn ang="0">
                <a:pos x="94" y="10"/>
              </a:cxn>
              <a:cxn ang="0">
                <a:pos x="102" y="32"/>
              </a:cxn>
              <a:cxn ang="0">
                <a:pos x="100" y="54"/>
              </a:cxn>
              <a:cxn ang="0">
                <a:pos x="92" y="48"/>
              </a:cxn>
              <a:cxn ang="0">
                <a:pos x="94" y="60"/>
              </a:cxn>
              <a:cxn ang="0">
                <a:pos x="90" y="76"/>
              </a:cxn>
              <a:cxn ang="0">
                <a:pos x="62" y="144"/>
              </a:cxn>
              <a:cxn ang="0">
                <a:pos x="42" y="185"/>
              </a:cxn>
              <a:cxn ang="0">
                <a:pos x="28" y="191"/>
              </a:cxn>
            </a:cxnLst>
            <a:rect l="0" t="0" r="r" b="b"/>
            <a:pathLst>
              <a:path w="104" h="191">
                <a:moveTo>
                  <a:pt x="28" y="191"/>
                </a:moveTo>
                <a:lnTo>
                  <a:pt x="20" y="189"/>
                </a:lnTo>
                <a:lnTo>
                  <a:pt x="10" y="183"/>
                </a:lnTo>
                <a:lnTo>
                  <a:pt x="8" y="173"/>
                </a:lnTo>
                <a:lnTo>
                  <a:pt x="8" y="160"/>
                </a:lnTo>
                <a:lnTo>
                  <a:pt x="4" y="154"/>
                </a:lnTo>
                <a:lnTo>
                  <a:pt x="0" y="142"/>
                </a:lnTo>
                <a:lnTo>
                  <a:pt x="6" y="132"/>
                </a:lnTo>
                <a:lnTo>
                  <a:pt x="8" y="130"/>
                </a:lnTo>
                <a:lnTo>
                  <a:pt x="20" y="112"/>
                </a:lnTo>
                <a:lnTo>
                  <a:pt x="20" y="108"/>
                </a:lnTo>
                <a:lnTo>
                  <a:pt x="20" y="102"/>
                </a:lnTo>
                <a:lnTo>
                  <a:pt x="18" y="100"/>
                </a:lnTo>
                <a:lnTo>
                  <a:pt x="18" y="94"/>
                </a:lnTo>
                <a:lnTo>
                  <a:pt x="16" y="82"/>
                </a:lnTo>
                <a:lnTo>
                  <a:pt x="22" y="64"/>
                </a:lnTo>
                <a:lnTo>
                  <a:pt x="22" y="58"/>
                </a:lnTo>
                <a:lnTo>
                  <a:pt x="28" y="58"/>
                </a:lnTo>
                <a:lnTo>
                  <a:pt x="34" y="54"/>
                </a:lnTo>
                <a:lnTo>
                  <a:pt x="38" y="54"/>
                </a:lnTo>
                <a:lnTo>
                  <a:pt x="40" y="52"/>
                </a:lnTo>
                <a:lnTo>
                  <a:pt x="44" y="52"/>
                </a:lnTo>
                <a:lnTo>
                  <a:pt x="48" y="52"/>
                </a:lnTo>
                <a:lnTo>
                  <a:pt x="46" y="50"/>
                </a:lnTo>
                <a:lnTo>
                  <a:pt x="56" y="46"/>
                </a:lnTo>
                <a:lnTo>
                  <a:pt x="56" y="48"/>
                </a:lnTo>
                <a:lnTo>
                  <a:pt x="62" y="48"/>
                </a:lnTo>
                <a:lnTo>
                  <a:pt x="58" y="46"/>
                </a:lnTo>
                <a:lnTo>
                  <a:pt x="62" y="38"/>
                </a:lnTo>
                <a:lnTo>
                  <a:pt x="62" y="42"/>
                </a:lnTo>
                <a:lnTo>
                  <a:pt x="68" y="36"/>
                </a:lnTo>
                <a:lnTo>
                  <a:pt x="70" y="38"/>
                </a:lnTo>
                <a:lnTo>
                  <a:pt x="68" y="34"/>
                </a:lnTo>
                <a:lnTo>
                  <a:pt x="70" y="28"/>
                </a:lnTo>
                <a:lnTo>
                  <a:pt x="72" y="32"/>
                </a:lnTo>
                <a:lnTo>
                  <a:pt x="72" y="26"/>
                </a:lnTo>
                <a:lnTo>
                  <a:pt x="70" y="22"/>
                </a:lnTo>
                <a:lnTo>
                  <a:pt x="72" y="22"/>
                </a:lnTo>
                <a:lnTo>
                  <a:pt x="76" y="24"/>
                </a:lnTo>
                <a:lnTo>
                  <a:pt x="80" y="16"/>
                </a:lnTo>
                <a:lnTo>
                  <a:pt x="82" y="22"/>
                </a:lnTo>
                <a:lnTo>
                  <a:pt x="84" y="14"/>
                </a:lnTo>
                <a:lnTo>
                  <a:pt x="82" y="4"/>
                </a:lnTo>
                <a:lnTo>
                  <a:pt x="88" y="4"/>
                </a:lnTo>
                <a:lnTo>
                  <a:pt x="90" y="0"/>
                </a:lnTo>
                <a:lnTo>
                  <a:pt x="90" y="2"/>
                </a:lnTo>
                <a:lnTo>
                  <a:pt x="92" y="4"/>
                </a:lnTo>
                <a:lnTo>
                  <a:pt x="94" y="10"/>
                </a:lnTo>
                <a:lnTo>
                  <a:pt x="96" y="12"/>
                </a:lnTo>
                <a:lnTo>
                  <a:pt x="102" y="32"/>
                </a:lnTo>
                <a:lnTo>
                  <a:pt x="104" y="42"/>
                </a:lnTo>
                <a:lnTo>
                  <a:pt x="100" y="54"/>
                </a:lnTo>
                <a:lnTo>
                  <a:pt x="96" y="48"/>
                </a:lnTo>
                <a:lnTo>
                  <a:pt x="92" y="48"/>
                </a:lnTo>
                <a:lnTo>
                  <a:pt x="94" y="52"/>
                </a:lnTo>
                <a:lnTo>
                  <a:pt x="94" y="60"/>
                </a:lnTo>
                <a:lnTo>
                  <a:pt x="90" y="72"/>
                </a:lnTo>
                <a:lnTo>
                  <a:pt x="90" y="76"/>
                </a:lnTo>
                <a:lnTo>
                  <a:pt x="80" y="108"/>
                </a:lnTo>
                <a:lnTo>
                  <a:pt x="62" y="144"/>
                </a:lnTo>
                <a:lnTo>
                  <a:pt x="48" y="181"/>
                </a:lnTo>
                <a:lnTo>
                  <a:pt x="42" y="185"/>
                </a:lnTo>
                <a:lnTo>
                  <a:pt x="34" y="189"/>
                </a:lnTo>
                <a:lnTo>
                  <a:pt x="28" y="19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69" name="Freeform 257"/>
          <p:cNvSpPr>
            <a:spLocks/>
          </p:cNvSpPr>
          <p:nvPr/>
        </p:nvSpPr>
        <p:spPr bwMode="auto">
          <a:xfrm>
            <a:off x="5083759" y="4962001"/>
            <a:ext cx="182076" cy="315978"/>
          </a:xfrm>
          <a:custGeom>
            <a:avLst/>
            <a:gdLst/>
            <a:ahLst/>
            <a:cxnLst>
              <a:cxn ang="0">
                <a:pos x="20" y="189"/>
              </a:cxn>
              <a:cxn ang="0">
                <a:pos x="8" y="173"/>
              </a:cxn>
              <a:cxn ang="0">
                <a:pos x="4" y="154"/>
              </a:cxn>
              <a:cxn ang="0">
                <a:pos x="6" y="132"/>
              </a:cxn>
              <a:cxn ang="0">
                <a:pos x="20" y="112"/>
              </a:cxn>
              <a:cxn ang="0">
                <a:pos x="20" y="102"/>
              </a:cxn>
              <a:cxn ang="0">
                <a:pos x="18" y="94"/>
              </a:cxn>
              <a:cxn ang="0">
                <a:pos x="22" y="64"/>
              </a:cxn>
              <a:cxn ang="0">
                <a:pos x="28" y="58"/>
              </a:cxn>
              <a:cxn ang="0">
                <a:pos x="38" y="54"/>
              </a:cxn>
              <a:cxn ang="0">
                <a:pos x="44" y="52"/>
              </a:cxn>
              <a:cxn ang="0">
                <a:pos x="46" y="50"/>
              </a:cxn>
              <a:cxn ang="0">
                <a:pos x="56" y="48"/>
              </a:cxn>
              <a:cxn ang="0">
                <a:pos x="58" y="46"/>
              </a:cxn>
              <a:cxn ang="0">
                <a:pos x="62" y="42"/>
              </a:cxn>
              <a:cxn ang="0">
                <a:pos x="70" y="38"/>
              </a:cxn>
              <a:cxn ang="0">
                <a:pos x="70" y="28"/>
              </a:cxn>
              <a:cxn ang="0">
                <a:pos x="72" y="26"/>
              </a:cxn>
              <a:cxn ang="0">
                <a:pos x="72" y="22"/>
              </a:cxn>
              <a:cxn ang="0">
                <a:pos x="80" y="16"/>
              </a:cxn>
              <a:cxn ang="0">
                <a:pos x="84" y="14"/>
              </a:cxn>
              <a:cxn ang="0">
                <a:pos x="88" y="4"/>
              </a:cxn>
              <a:cxn ang="0">
                <a:pos x="90" y="2"/>
              </a:cxn>
              <a:cxn ang="0">
                <a:pos x="94" y="10"/>
              </a:cxn>
              <a:cxn ang="0">
                <a:pos x="102" y="32"/>
              </a:cxn>
              <a:cxn ang="0">
                <a:pos x="100" y="54"/>
              </a:cxn>
              <a:cxn ang="0">
                <a:pos x="92" y="48"/>
              </a:cxn>
              <a:cxn ang="0">
                <a:pos x="94" y="60"/>
              </a:cxn>
              <a:cxn ang="0">
                <a:pos x="90" y="76"/>
              </a:cxn>
              <a:cxn ang="0">
                <a:pos x="62" y="144"/>
              </a:cxn>
              <a:cxn ang="0">
                <a:pos x="42" y="185"/>
              </a:cxn>
              <a:cxn ang="0">
                <a:pos x="28" y="191"/>
              </a:cxn>
            </a:cxnLst>
            <a:rect l="0" t="0" r="r" b="b"/>
            <a:pathLst>
              <a:path w="104" h="191">
                <a:moveTo>
                  <a:pt x="28" y="191"/>
                </a:moveTo>
                <a:lnTo>
                  <a:pt x="20" y="189"/>
                </a:lnTo>
                <a:lnTo>
                  <a:pt x="10" y="183"/>
                </a:lnTo>
                <a:lnTo>
                  <a:pt x="8" y="173"/>
                </a:lnTo>
                <a:lnTo>
                  <a:pt x="8" y="160"/>
                </a:lnTo>
                <a:lnTo>
                  <a:pt x="4" y="154"/>
                </a:lnTo>
                <a:lnTo>
                  <a:pt x="0" y="142"/>
                </a:lnTo>
                <a:lnTo>
                  <a:pt x="6" y="132"/>
                </a:lnTo>
                <a:lnTo>
                  <a:pt x="8" y="130"/>
                </a:lnTo>
                <a:lnTo>
                  <a:pt x="20" y="112"/>
                </a:lnTo>
                <a:lnTo>
                  <a:pt x="20" y="108"/>
                </a:lnTo>
                <a:lnTo>
                  <a:pt x="20" y="102"/>
                </a:lnTo>
                <a:lnTo>
                  <a:pt x="18" y="100"/>
                </a:lnTo>
                <a:lnTo>
                  <a:pt x="18" y="94"/>
                </a:lnTo>
                <a:lnTo>
                  <a:pt x="16" y="82"/>
                </a:lnTo>
                <a:lnTo>
                  <a:pt x="22" y="64"/>
                </a:lnTo>
                <a:lnTo>
                  <a:pt x="22" y="58"/>
                </a:lnTo>
                <a:lnTo>
                  <a:pt x="28" y="58"/>
                </a:lnTo>
                <a:lnTo>
                  <a:pt x="34" y="54"/>
                </a:lnTo>
                <a:lnTo>
                  <a:pt x="38" y="54"/>
                </a:lnTo>
                <a:lnTo>
                  <a:pt x="40" y="52"/>
                </a:lnTo>
                <a:lnTo>
                  <a:pt x="44" y="52"/>
                </a:lnTo>
                <a:lnTo>
                  <a:pt x="48" y="52"/>
                </a:lnTo>
                <a:lnTo>
                  <a:pt x="46" y="50"/>
                </a:lnTo>
                <a:lnTo>
                  <a:pt x="56" y="46"/>
                </a:lnTo>
                <a:lnTo>
                  <a:pt x="56" y="48"/>
                </a:lnTo>
                <a:lnTo>
                  <a:pt x="62" y="48"/>
                </a:lnTo>
                <a:lnTo>
                  <a:pt x="58" y="46"/>
                </a:lnTo>
                <a:lnTo>
                  <a:pt x="62" y="38"/>
                </a:lnTo>
                <a:lnTo>
                  <a:pt x="62" y="42"/>
                </a:lnTo>
                <a:lnTo>
                  <a:pt x="68" y="36"/>
                </a:lnTo>
                <a:lnTo>
                  <a:pt x="70" y="38"/>
                </a:lnTo>
                <a:lnTo>
                  <a:pt x="68" y="34"/>
                </a:lnTo>
                <a:lnTo>
                  <a:pt x="70" y="28"/>
                </a:lnTo>
                <a:lnTo>
                  <a:pt x="72" y="32"/>
                </a:lnTo>
                <a:lnTo>
                  <a:pt x="72" y="26"/>
                </a:lnTo>
                <a:lnTo>
                  <a:pt x="70" y="22"/>
                </a:lnTo>
                <a:lnTo>
                  <a:pt x="72" y="22"/>
                </a:lnTo>
                <a:lnTo>
                  <a:pt x="76" y="24"/>
                </a:lnTo>
                <a:lnTo>
                  <a:pt x="80" y="16"/>
                </a:lnTo>
                <a:lnTo>
                  <a:pt x="82" y="22"/>
                </a:lnTo>
                <a:lnTo>
                  <a:pt x="84" y="14"/>
                </a:lnTo>
                <a:lnTo>
                  <a:pt x="82" y="4"/>
                </a:lnTo>
                <a:lnTo>
                  <a:pt x="88" y="4"/>
                </a:lnTo>
                <a:lnTo>
                  <a:pt x="90" y="0"/>
                </a:lnTo>
                <a:lnTo>
                  <a:pt x="90" y="2"/>
                </a:lnTo>
                <a:lnTo>
                  <a:pt x="92" y="4"/>
                </a:lnTo>
                <a:lnTo>
                  <a:pt x="94" y="10"/>
                </a:lnTo>
                <a:lnTo>
                  <a:pt x="96" y="12"/>
                </a:lnTo>
                <a:lnTo>
                  <a:pt x="102" y="32"/>
                </a:lnTo>
                <a:lnTo>
                  <a:pt x="104" y="42"/>
                </a:lnTo>
                <a:lnTo>
                  <a:pt x="100" y="54"/>
                </a:lnTo>
                <a:lnTo>
                  <a:pt x="96" y="48"/>
                </a:lnTo>
                <a:lnTo>
                  <a:pt x="92" y="48"/>
                </a:lnTo>
                <a:lnTo>
                  <a:pt x="94" y="52"/>
                </a:lnTo>
                <a:lnTo>
                  <a:pt x="94" y="60"/>
                </a:lnTo>
                <a:lnTo>
                  <a:pt x="90" y="72"/>
                </a:lnTo>
                <a:lnTo>
                  <a:pt x="90" y="76"/>
                </a:lnTo>
                <a:lnTo>
                  <a:pt x="80" y="108"/>
                </a:lnTo>
                <a:lnTo>
                  <a:pt x="62" y="144"/>
                </a:lnTo>
                <a:lnTo>
                  <a:pt x="48" y="181"/>
                </a:lnTo>
                <a:lnTo>
                  <a:pt x="42" y="185"/>
                </a:lnTo>
                <a:lnTo>
                  <a:pt x="34" y="189"/>
                </a:lnTo>
                <a:lnTo>
                  <a:pt x="28" y="19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70" name="Freeform 258"/>
          <p:cNvSpPr>
            <a:spLocks/>
          </p:cNvSpPr>
          <p:nvPr/>
        </p:nvSpPr>
        <p:spPr bwMode="auto">
          <a:xfrm>
            <a:off x="4861415" y="4899136"/>
            <a:ext cx="70029" cy="17866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0" y="2"/>
              </a:cxn>
              <a:cxn ang="0">
                <a:pos x="14" y="4"/>
              </a:cxn>
              <a:cxn ang="0">
                <a:pos x="20" y="22"/>
              </a:cxn>
              <a:cxn ang="0">
                <a:pos x="22" y="28"/>
              </a:cxn>
              <a:cxn ang="0">
                <a:pos x="22" y="30"/>
              </a:cxn>
              <a:cxn ang="0">
                <a:pos x="20" y="38"/>
              </a:cxn>
              <a:cxn ang="0">
                <a:pos x="22" y="56"/>
              </a:cxn>
              <a:cxn ang="0">
                <a:pos x="26" y="56"/>
              </a:cxn>
              <a:cxn ang="0">
                <a:pos x="32" y="62"/>
              </a:cxn>
              <a:cxn ang="0">
                <a:pos x="36" y="72"/>
              </a:cxn>
              <a:cxn ang="0">
                <a:pos x="40" y="76"/>
              </a:cxn>
              <a:cxn ang="0">
                <a:pos x="38" y="80"/>
              </a:cxn>
              <a:cxn ang="0">
                <a:pos x="36" y="90"/>
              </a:cxn>
              <a:cxn ang="0">
                <a:pos x="34" y="92"/>
              </a:cxn>
              <a:cxn ang="0">
                <a:pos x="32" y="96"/>
              </a:cxn>
              <a:cxn ang="0">
                <a:pos x="28" y="102"/>
              </a:cxn>
              <a:cxn ang="0">
                <a:pos x="28" y="108"/>
              </a:cxn>
              <a:cxn ang="0">
                <a:pos x="26" y="102"/>
              </a:cxn>
              <a:cxn ang="0">
                <a:pos x="22" y="96"/>
              </a:cxn>
              <a:cxn ang="0">
                <a:pos x="16" y="88"/>
              </a:cxn>
              <a:cxn ang="0">
                <a:pos x="22" y="84"/>
              </a:cxn>
              <a:cxn ang="0">
                <a:pos x="20" y="72"/>
              </a:cxn>
              <a:cxn ang="0">
                <a:pos x="14" y="70"/>
              </a:cxn>
              <a:cxn ang="0">
                <a:pos x="10" y="72"/>
              </a:cxn>
              <a:cxn ang="0">
                <a:pos x="2" y="62"/>
              </a:cxn>
              <a:cxn ang="0">
                <a:pos x="0" y="64"/>
              </a:cxn>
              <a:cxn ang="0">
                <a:pos x="0" y="56"/>
              </a:cxn>
              <a:cxn ang="0">
                <a:pos x="2" y="50"/>
              </a:cxn>
              <a:cxn ang="0">
                <a:pos x="2" y="46"/>
              </a:cxn>
              <a:cxn ang="0">
                <a:pos x="4" y="42"/>
              </a:cxn>
              <a:cxn ang="0">
                <a:pos x="6" y="40"/>
              </a:cxn>
              <a:cxn ang="0">
                <a:pos x="4" y="36"/>
              </a:cxn>
              <a:cxn ang="0">
                <a:pos x="4" y="34"/>
              </a:cxn>
              <a:cxn ang="0">
                <a:pos x="6" y="24"/>
              </a:cxn>
              <a:cxn ang="0">
                <a:pos x="6" y="18"/>
              </a:cxn>
              <a:cxn ang="0">
                <a:pos x="12" y="16"/>
              </a:cxn>
              <a:cxn ang="0">
                <a:pos x="12" y="12"/>
              </a:cxn>
              <a:cxn ang="0">
                <a:pos x="6" y="8"/>
              </a:cxn>
              <a:cxn ang="0">
                <a:pos x="4" y="4"/>
              </a:cxn>
              <a:cxn ang="0">
                <a:pos x="2" y="0"/>
              </a:cxn>
            </a:cxnLst>
            <a:rect l="0" t="0" r="r" b="b"/>
            <a:pathLst>
              <a:path w="40" h="108">
                <a:moveTo>
                  <a:pt x="2" y="0"/>
                </a:moveTo>
                <a:lnTo>
                  <a:pt x="10" y="2"/>
                </a:lnTo>
                <a:lnTo>
                  <a:pt x="14" y="4"/>
                </a:lnTo>
                <a:lnTo>
                  <a:pt x="20" y="22"/>
                </a:lnTo>
                <a:lnTo>
                  <a:pt x="22" y="28"/>
                </a:lnTo>
                <a:lnTo>
                  <a:pt x="22" y="30"/>
                </a:lnTo>
                <a:lnTo>
                  <a:pt x="20" y="38"/>
                </a:lnTo>
                <a:lnTo>
                  <a:pt x="22" y="56"/>
                </a:lnTo>
                <a:lnTo>
                  <a:pt x="26" y="56"/>
                </a:lnTo>
                <a:lnTo>
                  <a:pt x="32" y="62"/>
                </a:lnTo>
                <a:lnTo>
                  <a:pt x="36" y="72"/>
                </a:lnTo>
                <a:lnTo>
                  <a:pt x="40" y="76"/>
                </a:lnTo>
                <a:lnTo>
                  <a:pt x="38" y="80"/>
                </a:lnTo>
                <a:lnTo>
                  <a:pt x="36" y="90"/>
                </a:lnTo>
                <a:lnTo>
                  <a:pt x="34" y="92"/>
                </a:lnTo>
                <a:lnTo>
                  <a:pt x="32" y="96"/>
                </a:lnTo>
                <a:lnTo>
                  <a:pt x="28" y="102"/>
                </a:lnTo>
                <a:lnTo>
                  <a:pt x="28" y="108"/>
                </a:lnTo>
                <a:lnTo>
                  <a:pt x="26" y="102"/>
                </a:lnTo>
                <a:lnTo>
                  <a:pt x="22" y="96"/>
                </a:lnTo>
                <a:lnTo>
                  <a:pt x="16" y="88"/>
                </a:lnTo>
                <a:lnTo>
                  <a:pt x="22" y="84"/>
                </a:lnTo>
                <a:lnTo>
                  <a:pt x="20" y="72"/>
                </a:lnTo>
                <a:lnTo>
                  <a:pt x="14" y="70"/>
                </a:lnTo>
                <a:lnTo>
                  <a:pt x="10" y="72"/>
                </a:lnTo>
                <a:lnTo>
                  <a:pt x="2" y="62"/>
                </a:lnTo>
                <a:lnTo>
                  <a:pt x="0" y="64"/>
                </a:lnTo>
                <a:lnTo>
                  <a:pt x="0" y="56"/>
                </a:lnTo>
                <a:lnTo>
                  <a:pt x="2" y="50"/>
                </a:lnTo>
                <a:lnTo>
                  <a:pt x="2" y="46"/>
                </a:lnTo>
                <a:lnTo>
                  <a:pt x="4" y="42"/>
                </a:lnTo>
                <a:lnTo>
                  <a:pt x="6" y="40"/>
                </a:lnTo>
                <a:lnTo>
                  <a:pt x="4" y="36"/>
                </a:lnTo>
                <a:lnTo>
                  <a:pt x="4" y="34"/>
                </a:lnTo>
                <a:lnTo>
                  <a:pt x="6" y="24"/>
                </a:lnTo>
                <a:lnTo>
                  <a:pt x="6" y="18"/>
                </a:lnTo>
                <a:lnTo>
                  <a:pt x="12" y="16"/>
                </a:lnTo>
                <a:lnTo>
                  <a:pt x="12" y="12"/>
                </a:lnTo>
                <a:lnTo>
                  <a:pt x="6" y="8"/>
                </a:lnTo>
                <a:lnTo>
                  <a:pt x="4" y="4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71" name="Freeform 259"/>
          <p:cNvSpPr>
            <a:spLocks/>
          </p:cNvSpPr>
          <p:nvPr/>
        </p:nvSpPr>
        <p:spPr bwMode="auto">
          <a:xfrm>
            <a:off x="4861415" y="4899136"/>
            <a:ext cx="70029" cy="17866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0" y="2"/>
              </a:cxn>
              <a:cxn ang="0">
                <a:pos x="14" y="4"/>
              </a:cxn>
              <a:cxn ang="0">
                <a:pos x="20" y="22"/>
              </a:cxn>
              <a:cxn ang="0">
                <a:pos x="22" y="28"/>
              </a:cxn>
              <a:cxn ang="0">
                <a:pos x="22" y="30"/>
              </a:cxn>
              <a:cxn ang="0">
                <a:pos x="20" y="38"/>
              </a:cxn>
              <a:cxn ang="0">
                <a:pos x="22" y="56"/>
              </a:cxn>
              <a:cxn ang="0">
                <a:pos x="26" y="56"/>
              </a:cxn>
              <a:cxn ang="0">
                <a:pos x="32" y="62"/>
              </a:cxn>
              <a:cxn ang="0">
                <a:pos x="36" y="72"/>
              </a:cxn>
              <a:cxn ang="0">
                <a:pos x="40" y="76"/>
              </a:cxn>
              <a:cxn ang="0">
                <a:pos x="38" y="80"/>
              </a:cxn>
              <a:cxn ang="0">
                <a:pos x="36" y="90"/>
              </a:cxn>
              <a:cxn ang="0">
                <a:pos x="34" y="92"/>
              </a:cxn>
              <a:cxn ang="0">
                <a:pos x="32" y="96"/>
              </a:cxn>
              <a:cxn ang="0">
                <a:pos x="28" y="102"/>
              </a:cxn>
              <a:cxn ang="0">
                <a:pos x="28" y="108"/>
              </a:cxn>
              <a:cxn ang="0">
                <a:pos x="26" y="102"/>
              </a:cxn>
              <a:cxn ang="0">
                <a:pos x="22" y="96"/>
              </a:cxn>
              <a:cxn ang="0">
                <a:pos x="16" y="88"/>
              </a:cxn>
              <a:cxn ang="0">
                <a:pos x="22" y="84"/>
              </a:cxn>
              <a:cxn ang="0">
                <a:pos x="20" y="72"/>
              </a:cxn>
              <a:cxn ang="0">
                <a:pos x="14" y="70"/>
              </a:cxn>
              <a:cxn ang="0">
                <a:pos x="10" y="72"/>
              </a:cxn>
              <a:cxn ang="0">
                <a:pos x="2" y="62"/>
              </a:cxn>
              <a:cxn ang="0">
                <a:pos x="0" y="64"/>
              </a:cxn>
              <a:cxn ang="0">
                <a:pos x="0" y="56"/>
              </a:cxn>
              <a:cxn ang="0">
                <a:pos x="2" y="50"/>
              </a:cxn>
              <a:cxn ang="0">
                <a:pos x="2" y="46"/>
              </a:cxn>
              <a:cxn ang="0">
                <a:pos x="4" y="42"/>
              </a:cxn>
              <a:cxn ang="0">
                <a:pos x="6" y="40"/>
              </a:cxn>
              <a:cxn ang="0">
                <a:pos x="4" y="36"/>
              </a:cxn>
              <a:cxn ang="0">
                <a:pos x="4" y="34"/>
              </a:cxn>
              <a:cxn ang="0">
                <a:pos x="6" y="24"/>
              </a:cxn>
              <a:cxn ang="0">
                <a:pos x="6" y="18"/>
              </a:cxn>
              <a:cxn ang="0">
                <a:pos x="12" y="16"/>
              </a:cxn>
              <a:cxn ang="0">
                <a:pos x="12" y="12"/>
              </a:cxn>
              <a:cxn ang="0">
                <a:pos x="6" y="8"/>
              </a:cxn>
              <a:cxn ang="0">
                <a:pos x="4" y="4"/>
              </a:cxn>
              <a:cxn ang="0">
                <a:pos x="2" y="0"/>
              </a:cxn>
            </a:cxnLst>
            <a:rect l="0" t="0" r="r" b="b"/>
            <a:pathLst>
              <a:path w="40" h="108">
                <a:moveTo>
                  <a:pt x="2" y="0"/>
                </a:moveTo>
                <a:lnTo>
                  <a:pt x="10" y="2"/>
                </a:lnTo>
                <a:lnTo>
                  <a:pt x="14" y="4"/>
                </a:lnTo>
                <a:lnTo>
                  <a:pt x="20" y="22"/>
                </a:lnTo>
                <a:lnTo>
                  <a:pt x="22" y="28"/>
                </a:lnTo>
                <a:lnTo>
                  <a:pt x="22" y="30"/>
                </a:lnTo>
                <a:lnTo>
                  <a:pt x="20" y="38"/>
                </a:lnTo>
                <a:lnTo>
                  <a:pt x="22" y="56"/>
                </a:lnTo>
                <a:lnTo>
                  <a:pt x="26" y="56"/>
                </a:lnTo>
                <a:lnTo>
                  <a:pt x="32" y="62"/>
                </a:lnTo>
                <a:lnTo>
                  <a:pt x="36" y="72"/>
                </a:lnTo>
                <a:lnTo>
                  <a:pt x="40" y="76"/>
                </a:lnTo>
                <a:lnTo>
                  <a:pt x="38" y="80"/>
                </a:lnTo>
                <a:lnTo>
                  <a:pt x="36" y="90"/>
                </a:lnTo>
                <a:lnTo>
                  <a:pt x="34" y="92"/>
                </a:lnTo>
                <a:lnTo>
                  <a:pt x="32" y="96"/>
                </a:lnTo>
                <a:lnTo>
                  <a:pt x="28" y="102"/>
                </a:lnTo>
                <a:lnTo>
                  <a:pt x="28" y="108"/>
                </a:lnTo>
                <a:lnTo>
                  <a:pt x="26" y="102"/>
                </a:lnTo>
                <a:lnTo>
                  <a:pt x="22" y="96"/>
                </a:lnTo>
                <a:lnTo>
                  <a:pt x="16" y="88"/>
                </a:lnTo>
                <a:lnTo>
                  <a:pt x="22" y="84"/>
                </a:lnTo>
                <a:lnTo>
                  <a:pt x="20" y="72"/>
                </a:lnTo>
                <a:lnTo>
                  <a:pt x="14" y="70"/>
                </a:lnTo>
                <a:lnTo>
                  <a:pt x="10" y="72"/>
                </a:lnTo>
                <a:lnTo>
                  <a:pt x="2" y="62"/>
                </a:lnTo>
                <a:lnTo>
                  <a:pt x="0" y="64"/>
                </a:lnTo>
                <a:lnTo>
                  <a:pt x="0" y="56"/>
                </a:lnTo>
                <a:lnTo>
                  <a:pt x="2" y="50"/>
                </a:lnTo>
                <a:lnTo>
                  <a:pt x="2" y="46"/>
                </a:lnTo>
                <a:lnTo>
                  <a:pt x="4" y="42"/>
                </a:lnTo>
                <a:lnTo>
                  <a:pt x="6" y="40"/>
                </a:lnTo>
                <a:lnTo>
                  <a:pt x="4" y="36"/>
                </a:lnTo>
                <a:lnTo>
                  <a:pt x="4" y="34"/>
                </a:lnTo>
                <a:lnTo>
                  <a:pt x="6" y="24"/>
                </a:lnTo>
                <a:lnTo>
                  <a:pt x="6" y="18"/>
                </a:lnTo>
                <a:lnTo>
                  <a:pt x="12" y="16"/>
                </a:lnTo>
                <a:lnTo>
                  <a:pt x="12" y="12"/>
                </a:lnTo>
                <a:lnTo>
                  <a:pt x="6" y="8"/>
                </a:lnTo>
                <a:lnTo>
                  <a:pt x="4" y="4"/>
                </a:lnTo>
                <a:lnTo>
                  <a:pt x="2" y="0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72" name="Freeform 260"/>
          <p:cNvSpPr>
            <a:spLocks/>
          </p:cNvSpPr>
          <p:nvPr/>
        </p:nvSpPr>
        <p:spPr bwMode="auto">
          <a:xfrm>
            <a:off x="3812726" y="4119946"/>
            <a:ext cx="383411" cy="339139"/>
          </a:xfrm>
          <a:custGeom>
            <a:avLst/>
            <a:gdLst/>
            <a:ahLst/>
            <a:cxnLst>
              <a:cxn ang="0">
                <a:pos x="179" y="57"/>
              </a:cxn>
              <a:cxn ang="0">
                <a:pos x="185" y="67"/>
              </a:cxn>
              <a:cxn ang="0">
                <a:pos x="197" y="71"/>
              </a:cxn>
              <a:cxn ang="0">
                <a:pos x="205" y="81"/>
              </a:cxn>
              <a:cxn ang="0">
                <a:pos x="207" y="85"/>
              </a:cxn>
              <a:cxn ang="0">
                <a:pos x="219" y="111"/>
              </a:cxn>
              <a:cxn ang="0">
                <a:pos x="213" y="127"/>
              </a:cxn>
              <a:cxn ang="0">
                <a:pos x="203" y="135"/>
              </a:cxn>
              <a:cxn ang="0">
                <a:pos x="177" y="137"/>
              </a:cxn>
              <a:cxn ang="0">
                <a:pos x="151" y="141"/>
              </a:cxn>
              <a:cxn ang="0">
                <a:pos x="135" y="145"/>
              </a:cxn>
              <a:cxn ang="0">
                <a:pos x="121" y="155"/>
              </a:cxn>
              <a:cxn ang="0">
                <a:pos x="118" y="159"/>
              </a:cxn>
              <a:cxn ang="0">
                <a:pos x="114" y="167"/>
              </a:cxn>
              <a:cxn ang="0">
                <a:pos x="104" y="165"/>
              </a:cxn>
              <a:cxn ang="0">
                <a:pos x="104" y="171"/>
              </a:cxn>
              <a:cxn ang="0">
                <a:pos x="98" y="181"/>
              </a:cxn>
              <a:cxn ang="0">
                <a:pos x="88" y="183"/>
              </a:cxn>
              <a:cxn ang="0">
                <a:pos x="86" y="197"/>
              </a:cxn>
              <a:cxn ang="0">
                <a:pos x="84" y="203"/>
              </a:cxn>
              <a:cxn ang="0">
                <a:pos x="76" y="197"/>
              </a:cxn>
              <a:cxn ang="0">
                <a:pos x="70" y="203"/>
              </a:cxn>
              <a:cxn ang="0">
                <a:pos x="68" y="205"/>
              </a:cxn>
              <a:cxn ang="0">
                <a:pos x="60" y="203"/>
              </a:cxn>
              <a:cxn ang="0">
                <a:pos x="50" y="203"/>
              </a:cxn>
              <a:cxn ang="0">
                <a:pos x="48" y="195"/>
              </a:cxn>
              <a:cxn ang="0">
                <a:pos x="46" y="185"/>
              </a:cxn>
              <a:cxn ang="0">
                <a:pos x="38" y="173"/>
              </a:cxn>
              <a:cxn ang="0">
                <a:pos x="32" y="181"/>
              </a:cxn>
              <a:cxn ang="0">
                <a:pos x="20" y="183"/>
              </a:cxn>
              <a:cxn ang="0">
                <a:pos x="12" y="181"/>
              </a:cxn>
              <a:cxn ang="0">
                <a:pos x="10" y="173"/>
              </a:cxn>
              <a:cxn ang="0">
                <a:pos x="4" y="163"/>
              </a:cxn>
              <a:cxn ang="0">
                <a:pos x="0" y="159"/>
              </a:cxn>
              <a:cxn ang="0">
                <a:pos x="0" y="149"/>
              </a:cxn>
              <a:cxn ang="0">
                <a:pos x="2" y="143"/>
              </a:cxn>
              <a:cxn ang="0">
                <a:pos x="8" y="129"/>
              </a:cxn>
              <a:cxn ang="0">
                <a:pos x="20" y="131"/>
              </a:cxn>
              <a:cxn ang="0">
                <a:pos x="36" y="131"/>
              </a:cxn>
              <a:cxn ang="0">
                <a:pos x="86" y="133"/>
              </a:cxn>
              <a:cxn ang="0">
                <a:pos x="86" y="119"/>
              </a:cxn>
              <a:cxn ang="0">
                <a:pos x="98" y="0"/>
              </a:cxn>
            </a:cxnLst>
            <a:rect l="0" t="0" r="r" b="b"/>
            <a:pathLst>
              <a:path w="219" h="205">
                <a:moveTo>
                  <a:pt x="98" y="0"/>
                </a:moveTo>
                <a:lnTo>
                  <a:pt x="179" y="57"/>
                </a:lnTo>
                <a:lnTo>
                  <a:pt x="179" y="59"/>
                </a:lnTo>
                <a:lnTo>
                  <a:pt x="185" y="67"/>
                </a:lnTo>
                <a:lnTo>
                  <a:pt x="193" y="69"/>
                </a:lnTo>
                <a:lnTo>
                  <a:pt x="197" y="71"/>
                </a:lnTo>
                <a:lnTo>
                  <a:pt x="205" y="73"/>
                </a:lnTo>
                <a:lnTo>
                  <a:pt x="205" y="81"/>
                </a:lnTo>
                <a:lnTo>
                  <a:pt x="203" y="83"/>
                </a:lnTo>
                <a:lnTo>
                  <a:pt x="207" y="85"/>
                </a:lnTo>
                <a:lnTo>
                  <a:pt x="219" y="83"/>
                </a:lnTo>
                <a:lnTo>
                  <a:pt x="219" y="111"/>
                </a:lnTo>
                <a:lnTo>
                  <a:pt x="217" y="115"/>
                </a:lnTo>
                <a:lnTo>
                  <a:pt x="213" y="127"/>
                </a:lnTo>
                <a:lnTo>
                  <a:pt x="209" y="135"/>
                </a:lnTo>
                <a:lnTo>
                  <a:pt x="203" y="135"/>
                </a:lnTo>
                <a:lnTo>
                  <a:pt x="179" y="135"/>
                </a:lnTo>
                <a:lnTo>
                  <a:pt x="177" y="137"/>
                </a:lnTo>
                <a:lnTo>
                  <a:pt x="165" y="141"/>
                </a:lnTo>
                <a:lnTo>
                  <a:pt x="151" y="141"/>
                </a:lnTo>
                <a:lnTo>
                  <a:pt x="147" y="143"/>
                </a:lnTo>
                <a:lnTo>
                  <a:pt x="135" y="145"/>
                </a:lnTo>
                <a:lnTo>
                  <a:pt x="133" y="153"/>
                </a:lnTo>
                <a:lnTo>
                  <a:pt x="121" y="155"/>
                </a:lnTo>
                <a:lnTo>
                  <a:pt x="121" y="159"/>
                </a:lnTo>
                <a:lnTo>
                  <a:pt x="118" y="159"/>
                </a:lnTo>
                <a:lnTo>
                  <a:pt x="118" y="165"/>
                </a:lnTo>
                <a:lnTo>
                  <a:pt x="114" y="167"/>
                </a:lnTo>
                <a:lnTo>
                  <a:pt x="108" y="163"/>
                </a:lnTo>
                <a:lnTo>
                  <a:pt x="104" y="165"/>
                </a:lnTo>
                <a:lnTo>
                  <a:pt x="106" y="171"/>
                </a:lnTo>
                <a:lnTo>
                  <a:pt x="104" y="171"/>
                </a:lnTo>
                <a:lnTo>
                  <a:pt x="104" y="175"/>
                </a:lnTo>
                <a:lnTo>
                  <a:pt x="98" y="181"/>
                </a:lnTo>
                <a:lnTo>
                  <a:pt x="96" y="181"/>
                </a:lnTo>
                <a:lnTo>
                  <a:pt x="88" y="183"/>
                </a:lnTo>
                <a:lnTo>
                  <a:pt x="92" y="191"/>
                </a:lnTo>
                <a:lnTo>
                  <a:pt x="86" y="197"/>
                </a:lnTo>
                <a:lnTo>
                  <a:pt x="88" y="203"/>
                </a:lnTo>
                <a:lnTo>
                  <a:pt x="84" y="203"/>
                </a:lnTo>
                <a:lnTo>
                  <a:pt x="78" y="205"/>
                </a:lnTo>
                <a:lnTo>
                  <a:pt x="76" y="197"/>
                </a:lnTo>
                <a:lnTo>
                  <a:pt x="74" y="201"/>
                </a:lnTo>
                <a:lnTo>
                  <a:pt x="70" y="203"/>
                </a:lnTo>
                <a:lnTo>
                  <a:pt x="68" y="203"/>
                </a:lnTo>
                <a:lnTo>
                  <a:pt x="68" y="205"/>
                </a:lnTo>
                <a:lnTo>
                  <a:pt x="62" y="205"/>
                </a:lnTo>
                <a:lnTo>
                  <a:pt x="60" y="203"/>
                </a:lnTo>
                <a:lnTo>
                  <a:pt x="56" y="205"/>
                </a:lnTo>
                <a:lnTo>
                  <a:pt x="50" y="203"/>
                </a:lnTo>
                <a:lnTo>
                  <a:pt x="50" y="197"/>
                </a:lnTo>
                <a:lnTo>
                  <a:pt x="48" y="195"/>
                </a:lnTo>
                <a:lnTo>
                  <a:pt x="48" y="191"/>
                </a:lnTo>
                <a:lnTo>
                  <a:pt x="46" y="185"/>
                </a:lnTo>
                <a:lnTo>
                  <a:pt x="44" y="183"/>
                </a:lnTo>
                <a:lnTo>
                  <a:pt x="38" y="173"/>
                </a:lnTo>
                <a:lnTo>
                  <a:pt x="34" y="175"/>
                </a:lnTo>
                <a:lnTo>
                  <a:pt x="32" y="181"/>
                </a:lnTo>
                <a:lnTo>
                  <a:pt x="26" y="179"/>
                </a:lnTo>
                <a:lnTo>
                  <a:pt x="20" y="183"/>
                </a:lnTo>
                <a:lnTo>
                  <a:pt x="16" y="179"/>
                </a:lnTo>
                <a:lnTo>
                  <a:pt x="12" y="181"/>
                </a:lnTo>
                <a:lnTo>
                  <a:pt x="10" y="179"/>
                </a:lnTo>
                <a:lnTo>
                  <a:pt x="10" y="173"/>
                </a:lnTo>
                <a:lnTo>
                  <a:pt x="10" y="169"/>
                </a:lnTo>
                <a:lnTo>
                  <a:pt x="4" y="163"/>
                </a:lnTo>
                <a:lnTo>
                  <a:pt x="2" y="165"/>
                </a:lnTo>
                <a:lnTo>
                  <a:pt x="0" y="159"/>
                </a:lnTo>
                <a:lnTo>
                  <a:pt x="0" y="153"/>
                </a:lnTo>
                <a:lnTo>
                  <a:pt x="0" y="149"/>
                </a:lnTo>
                <a:lnTo>
                  <a:pt x="0" y="145"/>
                </a:lnTo>
                <a:lnTo>
                  <a:pt x="2" y="143"/>
                </a:lnTo>
                <a:lnTo>
                  <a:pt x="2" y="137"/>
                </a:lnTo>
                <a:lnTo>
                  <a:pt x="8" y="129"/>
                </a:lnTo>
                <a:lnTo>
                  <a:pt x="14" y="135"/>
                </a:lnTo>
                <a:lnTo>
                  <a:pt x="20" y="131"/>
                </a:lnTo>
                <a:lnTo>
                  <a:pt x="34" y="135"/>
                </a:lnTo>
                <a:lnTo>
                  <a:pt x="36" y="131"/>
                </a:lnTo>
                <a:lnTo>
                  <a:pt x="38" y="133"/>
                </a:lnTo>
                <a:lnTo>
                  <a:pt x="86" y="133"/>
                </a:lnTo>
                <a:lnTo>
                  <a:pt x="92" y="121"/>
                </a:lnTo>
                <a:lnTo>
                  <a:pt x="86" y="119"/>
                </a:lnTo>
                <a:lnTo>
                  <a:pt x="74" y="0"/>
                </a:lnTo>
                <a:lnTo>
                  <a:pt x="9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73" name="Freeform 261"/>
          <p:cNvSpPr>
            <a:spLocks/>
          </p:cNvSpPr>
          <p:nvPr/>
        </p:nvSpPr>
        <p:spPr bwMode="auto">
          <a:xfrm>
            <a:off x="3812726" y="4119946"/>
            <a:ext cx="383411" cy="339139"/>
          </a:xfrm>
          <a:custGeom>
            <a:avLst/>
            <a:gdLst/>
            <a:ahLst/>
            <a:cxnLst>
              <a:cxn ang="0">
                <a:pos x="179" y="57"/>
              </a:cxn>
              <a:cxn ang="0">
                <a:pos x="185" y="67"/>
              </a:cxn>
              <a:cxn ang="0">
                <a:pos x="197" y="71"/>
              </a:cxn>
              <a:cxn ang="0">
                <a:pos x="205" y="81"/>
              </a:cxn>
              <a:cxn ang="0">
                <a:pos x="207" y="85"/>
              </a:cxn>
              <a:cxn ang="0">
                <a:pos x="219" y="111"/>
              </a:cxn>
              <a:cxn ang="0">
                <a:pos x="213" y="127"/>
              </a:cxn>
              <a:cxn ang="0">
                <a:pos x="203" y="135"/>
              </a:cxn>
              <a:cxn ang="0">
                <a:pos x="177" y="137"/>
              </a:cxn>
              <a:cxn ang="0">
                <a:pos x="151" y="141"/>
              </a:cxn>
              <a:cxn ang="0">
                <a:pos x="135" y="145"/>
              </a:cxn>
              <a:cxn ang="0">
                <a:pos x="121" y="155"/>
              </a:cxn>
              <a:cxn ang="0">
                <a:pos x="118" y="159"/>
              </a:cxn>
              <a:cxn ang="0">
                <a:pos x="114" y="167"/>
              </a:cxn>
              <a:cxn ang="0">
                <a:pos x="104" y="165"/>
              </a:cxn>
              <a:cxn ang="0">
                <a:pos x="104" y="171"/>
              </a:cxn>
              <a:cxn ang="0">
                <a:pos x="98" y="181"/>
              </a:cxn>
              <a:cxn ang="0">
                <a:pos x="88" y="183"/>
              </a:cxn>
              <a:cxn ang="0">
                <a:pos x="86" y="197"/>
              </a:cxn>
              <a:cxn ang="0">
                <a:pos x="84" y="203"/>
              </a:cxn>
              <a:cxn ang="0">
                <a:pos x="76" y="197"/>
              </a:cxn>
              <a:cxn ang="0">
                <a:pos x="70" y="203"/>
              </a:cxn>
              <a:cxn ang="0">
                <a:pos x="68" y="205"/>
              </a:cxn>
              <a:cxn ang="0">
                <a:pos x="60" y="203"/>
              </a:cxn>
              <a:cxn ang="0">
                <a:pos x="50" y="203"/>
              </a:cxn>
              <a:cxn ang="0">
                <a:pos x="48" y="195"/>
              </a:cxn>
              <a:cxn ang="0">
                <a:pos x="46" y="185"/>
              </a:cxn>
              <a:cxn ang="0">
                <a:pos x="38" y="173"/>
              </a:cxn>
              <a:cxn ang="0">
                <a:pos x="32" y="181"/>
              </a:cxn>
              <a:cxn ang="0">
                <a:pos x="20" y="183"/>
              </a:cxn>
              <a:cxn ang="0">
                <a:pos x="12" y="181"/>
              </a:cxn>
              <a:cxn ang="0">
                <a:pos x="10" y="173"/>
              </a:cxn>
              <a:cxn ang="0">
                <a:pos x="4" y="163"/>
              </a:cxn>
              <a:cxn ang="0">
                <a:pos x="0" y="159"/>
              </a:cxn>
              <a:cxn ang="0">
                <a:pos x="0" y="149"/>
              </a:cxn>
              <a:cxn ang="0">
                <a:pos x="2" y="143"/>
              </a:cxn>
              <a:cxn ang="0">
                <a:pos x="8" y="129"/>
              </a:cxn>
              <a:cxn ang="0">
                <a:pos x="20" y="131"/>
              </a:cxn>
              <a:cxn ang="0">
                <a:pos x="36" y="131"/>
              </a:cxn>
              <a:cxn ang="0">
                <a:pos x="86" y="133"/>
              </a:cxn>
              <a:cxn ang="0">
                <a:pos x="86" y="119"/>
              </a:cxn>
              <a:cxn ang="0">
                <a:pos x="98" y="0"/>
              </a:cxn>
            </a:cxnLst>
            <a:rect l="0" t="0" r="r" b="b"/>
            <a:pathLst>
              <a:path w="219" h="205">
                <a:moveTo>
                  <a:pt x="98" y="0"/>
                </a:moveTo>
                <a:lnTo>
                  <a:pt x="179" y="57"/>
                </a:lnTo>
                <a:lnTo>
                  <a:pt x="179" y="59"/>
                </a:lnTo>
                <a:lnTo>
                  <a:pt x="185" y="67"/>
                </a:lnTo>
                <a:lnTo>
                  <a:pt x="193" y="69"/>
                </a:lnTo>
                <a:lnTo>
                  <a:pt x="197" y="71"/>
                </a:lnTo>
                <a:lnTo>
                  <a:pt x="205" y="73"/>
                </a:lnTo>
                <a:lnTo>
                  <a:pt x="205" y="81"/>
                </a:lnTo>
                <a:lnTo>
                  <a:pt x="203" y="83"/>
                </a:lnTo>
                <a:lnTo>
                  <a:pt x="207" y="85"/>
                </a:lnTo>
                <a:lnTo>
                  <a:pt x="219" y="83"/>
                </a:lnTo>
                <a:lnTo>
                  <a:pt x="219" y="111"/>
                </a:lnTo>
                <a:lnTo>
                  <a:pt x="217" y="115"/>
                </a:lnTo>
                <a:lnTo>
                  <a:pt x="213" y="127"/>
                </a:lnTo>
                <a:lnTo>
                  <a:pt x="209" y="135"/>
                </a:lnTo>
                <a:lnTo>
                  <a:pt x="203" y="135"/>
                </a:lnTo>
                <a:lnTo>
                  <a:pt x="179" y="135"/>
                </a:lnTo>
                <a:lnTo>
                  <a:pt x="177" y="137"/>
                </a:lnTo>
                <a:lnTo>
                  <a:pt x="165" y="141"/>
                </a:lnTo>
                <a:lnTo>
                  <a:pt x="151" y="141"/>
                </a:lnTo>
                <a:lnTo>
                  <a:pt x="147" y="143"/>
                </a:lnTo>
                <a:lnTo>
                  <a:pt x="135" y="145"/>
                </a:lnTo>
                <a:lnTo>
                  <a:pt x="133" y="153"/>
                </a:lnTo>
                <a:lnTo>
                  <a:pt x="121" y="155"/>
                </a:lnTo>
                <a:lnTo>
                  <a:pt x="121" y="159"/>
                </a:lnTo>
                <a:lnTo>
                  <a:pt x="118" y="159"/>
                </a:lnTo>
                <a:lnTo>
                  <a:pt x="118" y="165"/>
                </a:lnTo>
                <a:lnTo>
                  <a:pt x="114" y="167"/>
                </a:lnTo>
                <a:lnTo>
                  <a:pt x="108" y="163"/>
                </a:lnTo>
                <a:lnTo>
                  <a:pt x="104" y="165"/>
                </a:lnTo>
                <a:lnTo>
                  <a:pt x="106" y="171"/>
                </a:lnTo>
                <a:lnTo>
                  <a:pt x="104" y="171"/>
                </a:lnTo>
                <a:lnTo>
                  <a:pt x="104" y="175"/>
                </a:lnTo>
                <a:lnTo>
                  <a:pt x="98" y="181"/>
                </a:lnTo>
                <a:lnTo>
                  <a:pt x="96" y="181"/>
                </a:lnTo>
                <a:lnTo>
                  <a:pt x="88" y="183"/>
                </a:lnTo>
                <a:lnTo>
                  <a:pt x="92" y="191"/>
                </a:lnTo>
                <a:lnTo>
                  <a:pt x="86" y="197"/>
                </a:lnTo>
                <a:lnTo>
                  <a:pt x="88" y="203"/>
                </a:lnTo>
                <a:lnTo>
                  <a:pt x="84" y="203"/>
                </a:lnTo>
                <a:lnTo>
                  <a:pt x="78" y="205"/>
                </a:lnTo>
                <a:lnTo>
                  <a:pt x="76" y="197"/>
                </a:lnTo>
                <a:lnTo>
                  <a:pt x="74" y="201"/>
                </a:lnTo>
                <a:lnTo>
                  <a:pt x="70" y="203"/>
                </a:lnTo>
                <a:lnTo>
                  <a:pt x="68" y="203"/>
                </a:lnTo>
                <a:lnTo>
                  <a:pt x="68" y="205"/>
                </a:lnTo>
                <a:lnTo>
                  <a:pt x="62" y="205"/>
                </a:lnTo>
                <a:lnTo>
                  <a:pt x="60" y="203"/>
                </a:lnTo>
                <a:lnTo>
                  <a:pt x="56" y="205"/>
                </a:lnTo>
                <a:lnTo>
                  <a:pt x="50" y="203"/>
                </a:lnTo>
                <a:lnTo>
                  <a:pt x="50" y="197"/>
                </a:lnTo>
                <a:lnTo>
                  <a:pt x="48" y="195"/>
                </a:lnTo>
                <a:lnTo>
                  <a:pt x="48" y="191"/>
                </a:lnTo>
                <a:lnTo>
                  <a:pt x="46" y="185"/>
                </a:lnTo>
                <a:lnTo>
                  <a:pt x="44" y="183"/>
                </a:lnTo>
                <a:lnTo>
                  <a:pt x="38" y="173"/>
                </a:lnTo>
                <a:lnTo>
                  <a:pt x="34" y="175"/>
                </a:lnTo>
                <a:lnTo>
                  <a:pt x="32" y="181"/>
                </a:lnTo>
                <a:lnTo>
                  <a:pt x="26" y="179"/>
                </a:lnTo>
                <a:lnTo>
                  <a:pt x="20" y="183"/>
                </a:lnTo>
                <a:lnTo>
                  <a:pt x="16" y="179"/>
                </a:lnTo>
                <a:lnTo>
                  <a:pt x="12" y="181"/>
                </a:lnTo>
                <a:lnTo>
                  <a:pt x="10" y="179"/>
                </a:lnTo>
                <a:lnTo>
                  <a:pt x="10" y="173"/>
                </a:lnTo>
                <a:lnTo>
                  <a:pt x="10" y="169"/>
                </a:lnTo>
                <a:lnTo>
                  <a:pt x="4" y="163"/>
                </a:lnTo>
                <a:lnTo>
                  <a:pt x="2" y="165"/>
                </a:lnTo>
                <a:lnTo>
                  <a:pt x="0" y="159"/>
                </a:lnTo>
                <a:lnTo>
                  <a:pt x="0" y="153"/>
                </a:lnTo>
                <a:lnTo>
                  <a:pt x="0" y="149"/>
                </a:lnTo>
                <a:lnTo>
                  <a:pt x="0" y="145"/>
                </a:lnTo>
                <a:lnTo>
                  <a:pt x="2" y="143"/>
                </a:lnTo>
                <a:lnTo>
                  <a:pt x="2" y="137"/>
                </a:lnTo>
                <a:lnTo>
                  <a:pt x="8" y="129"/>
                </a:lnTo>
                <a:lnTo>
                  <a:pt x="14" y="135"/>
                </a:lnTo>
                <a:lnTo>
                  <a:pt x="20" y="131"/>
                </a:lnTo>
                <a:lnTo>
                  <a:pt x="34" y="135"/>
                </a:lnTo>
                <a:lnTo>
                  <a:pt x="36" y="131"/>
                </a:lnTo>
                <a:lnTo>
                  <a:pt x="38" y="133"/>
                </a:lnTo>
                <a:lnTo>
                  <a:pt x="86" y="133"/>
                </a:lnTo>
                <a:lnTo>
                  <a:pt x="92" y="121"/>
                </a:lnTo>
                <a:lnTo>
                  <a:pt x="86" y="119"/>
                </a:lnTo>
                <a:lnTo>
                  <a:pt x="74" y="0"/>
                </a:lnTo>
                <a:lnTo>
                  <a:pt x="9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74" name="Freeform 262"/>
          <p:cNvSpPr>
            <a:spLocks/>
          </p:cNvSpPr>
          <p:nvPr/>
        </p:nvSpPr>
        <p:spPr bwMode="auto">
          <a:xfrm>
            <a:off x="3700679" y="3865179"/>
            <a:ext cx="365904" cy="349064"/>
          </a:xfrm>
          <a:custGeom>
            <a:avLst/>
            <a:gdLst/>
            <a:ahLst/>
            <a:cxnLst>
              <a:cxn ang="0">
                <a:pos x="197" y="10"/>
              </a:cxn>
              <a:cxn ang="0">
                <a:pos x="203" y="14"/>
              </a:cxn>
              <a:cxn ang="0">
                <a:pos x="205" y="22"/>
              </a:cxn>
              <a:cxn ang="0">
                <a:pos x="205" y="28"/>
              </a:cxn>
              <a:cxn ang="0">
                <a:pos x="207" y="40"/>
              </a:cxn>
              <a:cxn ang="0">
                <a:pos x="209" y="46"/>
              </a:cxn>
              <a:cxn ang="0">
                <a:pos x="209" y="50"/>
              </a:cxn>
              <a:cxn ang="0">
                <a:pos x="209" y="52"/>
              </a:cxn>
              <a:cxn ang="0">
                <a:pos x="187" y="54"/>
              </a:cxn>
              <a:cxn ang="0">
                <a:pos x="185" y="60"/>
              </a:cxn>
              <a:cxn ang="0">
                <a:pos x="178" y="62"/>
              </a:cxn>
              <a:cxn ang="0">
                <a:pos x="176" y="64"/>
              </a:cxn>
              <a:cxn ang="0">
                <a:pos x="178" y="66"/>
              </a:cxn>
              <a:cxn ang="0">
                <a:pos x="178" y="68"/>
              </a:cxn>
              <a:cxn ang="0">
                <a:pos x="172" y="74"/>
              </a:cxn>
              <a:cxn ang="0">
                <a:pos x="158" y="86"/>
              </a:cxn>
              <a:cxn ang="0">
                <a:pos x="148" y="90"/>
              </a:cxn>
              <a:cxn ang="0">
                <a:pos x="140" y="88"/>
              </a:cxn>
              <a:cxn ang="0">
                <a:pos x="136" y="90"/>
              </a:cxn>
              <a:cxn ang="0">
                <a:pos x="132" y="90"/>
              </a:cxn>
              <a:cxn ang="0">
                <a:pos x="116" y="98"/>
              </a:cxn>
              <a:cxn ang="0">
                <a:pos x="112" y="100"/>
              </a:cxn>
              <a:cxn ang="0">
                <a:pos x="112" y="122"/>
              </a:cxn>
              <a:cxn ang="0">
                <a:pos x="112" y="140"/>
              </a:cxn>
              <a:cxn ang="0">
                <a:pos x="66" y="142"/>
              </a:cxn>
              <a:cxn ang="0">
                <a:pos x="66" y="175"/>
              </a:cxn>
              <a:cxn ang="0">
                <a:pos x="54" y="177"/>
              </a:cxn>
              <a:cxn ang="0">
                <a:pos x="52" y="181"/>
              </a:cxn>
              <a:cxn ang="0">
                <a:pos x="50" y="187"/>
              </a:cxn>
              <a:cxn ang="0">
                <a:pos x="52" y="207"/>
              </a:cxn>
              <a:cxn ang="0">
                <a:pos x="2" y="207"/>
              </a:cxn>
              <a:cxn ang="0">
                <a:pos x="0" y="211"/>
              </a:cxn>
              <a:cxn ang="0">
                <a:pos x="0" y="197"/>
              </a:cxn>
              <a:cxn ang="0">
                <a:pos x="4" y="191"/>
              </a:cxn>
              <a:cxn ang="0">
                <a:pos x="10" y="187"/>
              </a:cxn>
              <a:cxn ang="0">
                <a:pos x="10" y="179"/>
              </a:cxn>
              <a:cxn ang="0">
                <a:pos x="14" y="177"/>
              </a:cxn>
              <a:cxn ang="0">
                <a:pos x="20" y="167"/>
              </a:cxn>
              <a:cxn ang="0">
                <a:pos x="28" y="162"/>
              </a:cxn>
              <a:cxn ang="0">
                <a:pos x="28" y="150"/>
              </a:cxn>
              <a:cxn ang="0">
                <a:pos x="36" y="138"/>
              </a:cxn>
              <a:cxn ang="0">
                <a:pos x="48" y="128"/>
              </a:cxn>
              <a:cxn ang="0">
                <a:pos x="54" y="114"/>
              </a:cxn>
              <a:cxn ang="0">
                <a:pos x="68" y="112"/>
              </a:cxn>
              <a:cxn ang="0">
                <a:pos x="78" y="104"/>
              </a:cxn>
              <a:cxn ang="0">
                <a:pos x="94" y="94"/>
              </a:cxn>
              <a:cxn ang="0">
                <a:pos x="98" y="80"/>
              </a:cxn>
              <a:cxn ang="0">
                <a:pos x="96" y="76"/>
              </a:cxn>
              <a:cxn ang="0">
                <a:pos x="98" y="62"/>
              </a:cxn>
              <a:cxn ang="0">
                <a:pos x="102" y="54"/>
              </a:cxn>
              <a:cxn ang="0">
                <a:pos x="104" y="48"/>
              </a:cxn>
              <a:cxn ang="0">
                <a:pos x="112" y="38"/>
              </a:cxn>
              <a:cxn ang="0">
                <a:pos x="124" y="32"/>
              </a:cxn>
              <a:cxn ang="0">
                <a:pos x="136" y="24"/>
              </a:cxn>
              <a:cxn ang="0">
                <a:pos x="140" y="14"/>
              </a:cxn>
              <a:cxn ang="0">
                <a:pos x="148" y="0"/>
              </a:cxn>
              <a:cxn ang="0">
                <a:pos x="156" y="0"/>
              </a:cxn>
              <a:cxn ang="0">
                <a:pos x="162" y="6"/>
              </a:cxn>
              <a:cxn ang="0">
                <a:pos x="176" y="6"/>
              </a:cxn>
              <a:cxn ang="0">
                <a:pos x="182" y="6"/>
              </a:cxn>
              <a:cxn ang="0">
                <a:pos x="185" y="4"/>
              </a:cxn>
              <a:cxn ang="0">
                <a:pos x="187" y="10"/>
              </a:cxn>
              <a:cxn ang="0">
                <a:pos x="197" y="10"/>
              </a:cxn>
            </a:cxnLst>
            <a:rect l="0" t="0" r="r" b="b"/>
            <a:pathLst>
              <a:path w="209" h="211">
                <a:moveTo>
                  <a:pt x="197" y="10"/>
                </a:moveTo>
                <a:lnTo>
                  <a:pt x="203" y="14"/>
                </a:lnTo>
                <a:lnTo>
                  <a:pt x="205" y="22"/>
                </a:lnTo>
                <a:lnTo>
                  <a:pt x="205" y="28"/>
                </a:lnTo>
                <a:lnTo>
                  <a:pt x="207" y="40"/>
                </a:lnTo>
                <a:lnTo>
                  <a:pt x="209" y="46"/>
                </a:lnTo>
                <a:lnTo>
                  <a:pt x="209" y="50"/>
                </a:lnTo>
                <a:lnTo>
                  <a:pt x="209" y="52"/>
                </a:lnTo>
                <a:lnTo>
                  <a:pt x="187" y="54"/>
                </a:lnTo>
                <a:lnTo>
                  <a:pt x="185" y="60"/>
                </a:lnTo>
                <a:lnTo>
                  <a:pt x="178" y="62"/>
                </a:lnTo>
                <a:lnTo>
                  <a:pt x="176" y="64"/>
                </a:lnTo>
                <a:lnTo>
                  <a:pt x="178" y="66"/>
                </a:lnTo>
                <a:lnTo>
                  <a:pt x="178" y="68"/>
                </a:lnTo>
                <a:lnTo>
                  <a:pt x="172" y="74"/>
                </a:lnTo>
                <a:lnTo>
                  <a:pt x="158" y="86"/>
                </a:lnTo>
                <a:lnTo>
                  <a:pt x="148" y="90"/>
                </a:lnTo>
                <a:lnTo>
                  <a:pt x="140" y="88"/>
                </a:lnTo>
                <a:lnTo>
                  <a:pt x="136" y="90"/>
                </a:lnTo>
                <a:lnTo>
                  <a:pt x="132" y="90"/>
                </a:lnTo>
                <a:lnTo>
                  <a:pt x="116" y="98"/>
                </a:lnTo>
                <a:lnTo>
                  <a:pt x="112" y="100"/>
                </a:lnTo>
                <a:lnTo>
                  <a:pt x="112" y="122"/>
                </a:lnTo>
                <a:lnTo>
                  <a:pt x="112" y="140"/>
                </a:lnTo>
                <a:lnTo>
                  <a:pt x="66" y="142"/>
                </a:lnTo>
                <a:lnTo>
                  <a:pt x="66" y="175"/>
                </a:lnTo>
                <a:lnTo>
                  <a:pt x="54" y="177"/>
                </a:lnTo>
                <a:lnTo>
                  <a:pt x="52" y="181"/>
                </a:lnTo>
                <a:lnTo>
                  <a:pt x="50" y="187"/>
                </a:lnTo>
                <a:lnTo>
                  <a:pt x="52" y="207"/>
                </a:lnTo>
                <a:lnTo>
                  <a:pt x="2" y="207"/>
                </a:lnTo>
                <a:lnTo>
                  <a:pt x="0" y="211"/>
                </a:lnTo>
                <a:lnTo>
                  <a:pt x="0" y="197"/>
                </a:lnTo>
                <a:lnTo>
                  <a:pt x="4" y="191"/>
                </a:lnTo>
                <a:lnTo>
                  <a:pt x="10" y="187"/>
                </a:lnTo>
                <a:lnTo>
                  <a:pt x="10" y="179"/>
                </a:lnTo>
                <a:lnTo>
                  <a:pt x="14" y="177"/>
                </a:lnTo>
                <a:lnTo>
                  <a:pt x="20" y="167"/>
                </a:lnTo>
                <a:lnTo>
                  <a:pt x="28" y="162"/>
                </a:lnTo>
                <a:lnTo>
                  <a:pt x="28" y="150"/>
                </a:lnTo>
                <a:lnTo>
                  <a:pt x="36" y="138"/>
                </a:lnTo>
                <a:lnTo>
                  <a:pt x="48" y="128"/>
                </a:lnTo>
                <a:lnTo>
                  <a:pt x="54" y="114"/>
                </a:lnTo>
                <a:lnTo>
                  <a:pt x="68" y="112"/>
                </a:lnTo>
                <a:lnTo>
                  <a:pt x="78" y="104"/>
                </a:lnTo>
                <a:lnTo>
                  <a:pt x="94" y="94"/>
                </a:lnTo>
                <a:lnTo>
                  <a:pt x="98" y="80"/>
                </a:lnTo>
                <a:lnTo>
                  <a:pt x="96" y="76"/>
                </a:lnTo>
                <a:lnTo>
                  <a:pt x="98" y="62"/>
                </a:lnTo>
                <a:lnTo>
                  <a:pt x="102" y="54"/>
                </a:lnTo>
                <a:lnTo>
                  <a:pt x="104" y="48"/>
                </a:lnTo>
                <a:lnTo>
                  <a:pt x="112" y="38"/>
                </a:lnTo>
                <a:lnTo>
                  <a:pt x="124" y="32"/>
                </a:lnTo>
                <a:lnTo>
                  <a:pt x="136" y="24"/>
                </a:lnTo>
                <a:lnTo>
                  <a:pt x="140" y="14"/>
                </a:lnTo>
                <a:lnTo>
                  <a:pt x="148" y="0"/>
                </a:lnTo>
                <a:lnTo>
                  <a:pt x="156" y="0"/>
                </a:lnTo>
                <a:lnTo>
                  <a:pt x="162" y="6"/>
                </a:lnTo>
                <a:lnTo>
                  <a:pt x="176" y="6"/>
                </a:lnTo>
                <a:lnTo>
                  <a:pt x="182" y="6"/>
                </a:lnTo>
                <a:lnTo>
                  <a:pt x="185" y="4"/>
                </a:lnTo>
                <a:lnTo>
                  <a:pt x="187" y="10"/>
                </a:lnTo>
                <a:lnTo>
                  <a:pt x="197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75" name="Freeform 263"/>
          <p:cNvSpPr>
            <a:spLocks/>
          </p:cNvSpPr>
          <p:nvPr/>
        </p:nvSpPr>
        <p:spPr bwMode="auto">
          <a:xfrm>
            <a:off x="3700679" y="3865179"/>
            <a:ext cx="365904" cy="349064"/>
          </a:xfrm>
          <a:custGeom>
            <a:avLst/>
            <a:gdLst/>
            <a:ahLst/>
            <a:cxnLst>
              <a:cxn ang="0">
                <a:pos x="197" y="10"/>
              </a:cxn>
              <a:cxn ang="0">
                <a:pos x="203" y="14"/>
              </a:cxn>
              <a:cxn ang="0">
                <a:pos x="205" y="22"/>
              </a:cxn>
              <a:cxn ang="0">
                <a:pos x="205" y="28"/>
              </a:cxn>
              <a:cxn ang="0">
                <a:pos x="207" y="40"/>
              </a:cxn>
              <a:cxn ang="0">
                <a:pos x="209" y="46"/>
              </a:cxn>
              <a:cxn ang="0">
                <a:pos x="209" y="50"/>
              </a:cxn>
              <a:cxn ang="0">
                <a:pos x="209" y="52"/>
              </a:cxn>
              <a:cxn ang="0">
                <a:pos x="187" y="54"/>
              </a:cxn>
              <a:cxn ang="0">
                <a:pos x="185" y="60"/>
              </a:cxn>
              <a:cxn ang="0">
                <a:pos x="178" y="62"/>
              </a:cxn>
              <a:cxn ang="0">
                <a:pos x="176" y="64"/>
              </a:cxn>
              <a:cxn ang="0">
                <a:pos x="178" y="66"/>
              </a:cxn>
              <a:cxn ang="0">
                <a:pos x="178" y="68"/>
              </a:cxn>
              <a:cxn ang="0">
                <a:pos x="172" y="74"/>
              </a:cxn>
              <a:cxn ang="0">
                <a:pos x="158" y="86"/>
              </a:cxn>
              <a:cxn ang="0">
                <a:pos x="148" y="90"/>
              </a:cxn>
              <a:cxn ang="0">
                <a:pos x="140" y="88"/>
              </a:cxn>
              <a:cxn ang="0">
                <a:pos x="136" y="90"/>
              </a:cxn>
              <a:cxn ang="0">
                <a:pos x="132" y="90"/>
              </a:cxn>
              <a:cxn ang="0">
                <a:pos x="116" y="98"/>
              </a:cxn>
              <a:cxn ang="0">
                <a:pos x="112" y="100"/>
              </a:cxn>
              <a:cxn ang="0">
                <a:pos x="112" y="122"/>
              </a:cxn>
              <a:cxn ang="0">
                <a:pos x="112" y="140"/>
              </a:cxn>
              <a:cxn ang="0">
                <a:pos x="66" y="142"/>
              </a:cxn>
              <a:cxn ang="0">
                <a:pos x="66" y="175"/>
              </a:cxn>
              <a:cxn ang="0">
                <a:pos x="54" y="177"/>
              </a:cxn>
              <a:cxn ang="0">
                <a:pos x="52" y="181"/>
              </a:cxn>
              <a:cxn ang="0">
                <a:pos x="50" y="187"/>
              </a:cxn>
              <a:cxn ang="0">
                <a:pos x="52" y="207"/>
              </a:cxn>
              <a:cxn ang="0">
                <a:pos x="2" y="207"/>
              </a:cxn>
              <a:cxn ang="0">
                <a:pos x="0" y="211"/>
              </a:cxn>
              <a:cxn ang="0">
                <a:pos x="0" y="197"/>
              </a:cxn>
              <a:cxn ang="0">
                <a:pos x="4" y="191"/>
              </a:cxn>
              <a:cxn ang="0">
                <a:pos x="10" y="187"/>
              </a:cxn>
              <a:cxn ang="0">
                <a:pos x="10" y="179"/>
              </a:cxn>
              <a:cxn ang="0">
                <a:pos x="14" y="177"/>
              </a:cxn>
              <a:cxn ang="0">
                <a:pos x="20" y="167"/>
              </a:cxn>
              <a:cxn ang="0">
                <a:pos x="28" y="162"/>
              </a:cxn>
              <a:cxn ang="0">
                <a:pos x="28" y="150"/>
              </a:cxn>
              <a:cxn ang="0">
                <a:pos x="36" y="138"/>
              </a:cxn>
              <a:cxn ang="0">
                <a:pos x="48" y="128"/>
              </a:cxn>
              <a:cxn ang="0">
                <a:pos x="54" y="114"/>
              </a:cxn>
              <a:cxn ang="0">
                <a:pos x="68" y="112"/>
              </a:cxn>
              <a:cxn ang="0">
                <a:pos x="78" y="104"/>
              </a:cxn>
              <a:cxn ang="0">
                <a:pos x="94" y="94"/>
              </a:cxn>
              <a:cxn ang="0">
                <a:pos x="98" y="80"/>
              </a:cxn>
              <a:cxn ang="0">
                <a:pos x="96" y="76"/>
              </a:cxn>
              <a:cxn ang="0">
                <a:pos x="98" y="62"/>
              </a:cxn>
              <a:cxn ang="0">
                <a:pos x="102" y="54"/>
              </a:cxn>
              <a:cxn ang="0">
                <a:pos x="104" y="48"/>
              </a:cxn>
              <a:cxn ang="0">
                <a:pos x="112" y="38"/>
              </a:cxn>
              <a:cxn ang="0">
                <a:pos x="124" y="32"/>
              </a:cxn>
              <a:cxn ang="0">
                <a:pos x="136" y="24"/>
              </a:cxn>
              <a:cxn ang="0">
                <a:pos x="140" y="14"/>
              </a:cxn>
              <a:cxn ang="0">
                <a:pos x="148" y="0"/>
              </a:cxn>
              <a:cxn ang="0">
                <a:pos x="156" y="0"/>
              </a:cxn>
              <a:cxn ang="0">
                <a:pos x="162" y="6"/>
              </a:cxn>
              <a:cxn ang="0">
                <a:pos x="176" y="6"/>
              </a:cxn>
              <a:cxn ang="0">
                <a:pos x="182" y="6"/>
              </a:cxn>
              <a:cxn ang="0">
                <a:pos x="185" y="4"/>
              </a:cxn>
              <a:cxn ang="0">
                <a:pos x="187" y="10"/>
              </a:cxn>
              <a:cxn ang="0">
                <a:pos x="197" y="10"/>
              </a:cxn>
            </a:cxnLst>
            <a:rect l="0" t="0" r="r" b="b"/>
            <a:pathLst>
              <a:path w="209" h="211">
                <a:moveTo>
                  <a:pt x="197" y="10"/>
                </a:moveTo>
                <a:lnTo>
                  <a:pt x="203" y="14"/>
                </a:lnTo>
                <a:lnTo>
                  <a:pt x="205" y="22"/>
                </a:lnTo>
                <a:lnTo>
                  <a:pt x="205" y="28"/>
                </a:lnTo>
                <a:lnTo>
                  <a:pt x="207" y="40"/>
                </a:lnTo>
                <a:lnTo>
                  <a:pt x="209" y="46"/>
                </a:lnTo>
                <a:lnTo>
                  <a:pt x="209" y="50"/>
                </a:lnTo>
                <a:lnTo>
                  <a:pt x="209" y="52"/>
                </a:lnTo>
                <a:lnTo>
                  <a:pt x="187" y="54"/>
                </a:lnTo>
                <a:lnTo>
                  <a:pt x="185" y="60"/>
                </a:lnTo>
                <a:lnTo>
                  <a:pt x="178" y="62"/>
                </a:lnTo>
                <a:lnTo>
                  <a:pt x="176" y="64"/>
                </a:lnTo>
                <a:lnTo>
                  <a:pt x="178" y="66"/>
                </a:lnTo>
                <a:lnTo>
                  <a:pt x="178" y="68"/>
                </a:lnTo>
                <a:lnTo>
                  <a:pt x="172" y="74"/>
                </a:lnTo>
                <a:lnTo>
                  <a:pt x="158" y="86"/>
                </a:lnTo>
                <a:lnTo>
                  <a:pt x="148" y="90"/>
                </a:lnTo>
                <a:lnTo>
                  <a:pt x="140" y="88"/>
                </a:lnTo>
                <a:lnTo>
                  <a:pt x="136" y="90"/>
                </a:lnTo>
                <a:lnTo>
                  <a:pt x="132" y="90"/>
                </a:lnTo>
                <a:lnTo>
                  <a:pt x="116" y="98"/>
                </a:lnTo>
                <a:lnTo>
                  <a:pt x="112" y="100"/>
                </a:lnTo>
                <a:lnTo>
                  <a:pt x="112" y="122"/>
                </a:lnTo>
                <a:lnTo>
                  <a:pt x="112" y="140"/>
                </a:lnTo>
                <a:lnTo>
                  <a:pt x="66" y="142"/>
                </a:lnTo>
                <a:lnTo>
                  <a:pt x="66" y="175"/>
                </a:lnTo>
                <a:lnTo>
                  <a:pt x="54" y="177"/>
                </a:lnTo>
                <a:lnTo>
                  <a:pt x="52" y="181"/>
                </a:lnTo>
                <a:lnTo>
                  <a:pt x="50" y="187"/>
                </a:lnTo>
                <a:lnTo>
                  <a:pt x="52" y="207"/>
                </a:lnTo>
                <a:lnTo>
                  <a:pt x="2" y="207"/>
                </a:lnTo>
                <a:lnTo>
                  <a:pt x="0" y="211"/>
                </a:lnTo>
                <a:lnTo>
                  <a:pt x="0" y="197"/>
                </a:lnTo>
                <a:lnTo>
                  <a:pt x="4" y="191"/>
                </a:lnTo>
                <a:lnTo>
                  <a:pt x="10" y="187"/>
                </a:lnTo>
                <a:lnTo>
                  <a:pt x="10" y="179"/>
                </a:lnTo>
                <a:lnTo>
                  <a:pt x="14" y="177"/>
                </a:lnTo>
                <a:lnTo>
                  <a:pt x="20" y="167"/>
                </a:lnTo>
                <a:lnTo>
                  <a:pt x="28" y="162"/>
                </a:lnTo>
                <a:lnTo>
                  <a:pt x="28" y="150"/>
                </a:lnTo>
                <a:lnTo>
                  <a:pt x="36" y="138"/>
                </a:lnTo>
                <a:lnTo>
                  <a:pt x="48" y="128"/>
                </a:lnTo>
                <a:lnTo>
                  <a:pt x="54" y="114"/>
                </a:lnTo>
                <a:lnTo>
                  <a:pt x="68" y="112"/>
                </a:lnTo>
                <a:lnTo>
                  <a:pt x="78" y="104"/>
                </a:lnTo>
                <a:lnTo>
                  <a:pt x="94" y="94"/>
                </a:lnTo>
                <a:lnTo>
                  <a:pt x="98" y="80"/>
                </a:lnTo>
                <a:lnTo>
                  <a:pt x="96" y="76"/>
                </a:lnTo>
                <a:lnTo>
                  <a:pt x="98" y="62"/>
                </a:lnTo>
                <a:lnTo>
                  <a:pt x="102" y="54"/>
                </a:lnTo>
                <a:lnTo>
                  <a:pt x="104" y="48"/>
                </a:lnTo>
                <a:lnTo>
                  <a:pt x="112" y="38"/>
                </a:lnTo>
                <a:lnTo>
                  <a:pt x="124" y="32"/>
                </a:lnTo>
                <a:lnTo>
                  <a:pt x="136" y="24"/>
                </a:lnTo>
                <a:lnTo>
                  <a:pt x="140" y="14"/>
                </a:lnTo>
                <a:lnTo>
                  <a:pt x="148" y="0"/>
                </a:lnTo>
                <a:lnTo>
                  <a:pt x="156" y="0"/>
                </a:lnTo>
                <a:lnTo>
                  <a:pt x="162" y="6"/>
                </a:lnTo>
                <a:lnTo>
                  <a:pt x="176" y="6"/>
                </a:lnTo>
                <a:lnTo>
                  <a:pt x="182" y="6"/>
                </a:lnTo>
                <a:lnTo>
                  <a:pt x="185" y="4"/>
                </a:lnTo>
                <a:lnTo>
                  <a:pt x="187" y="10"/>
                </a:lnTo>
                <a:lnTo>
                  <a:pt x="197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76" name="Freeform 264"/>
          <p:cNvSpPr>
            <a:spLocks/>
          </p:cNvSpPr>
          <p:nvPr/>
        </p:nvSpPr>
        <p:spPr bwMode="auto">
          <a:xfrm>
            <a:off x="3700679" y="4067007"/>
            <a:ext cx="283619" cy="292817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162" y="32"/>
              </a:cxn>
              <a:cxn ang="0">
                <a:pos x="138" y="32"/>
              </a:cxn>
              <a:cxn ang="0">
                <a:pos x="150" y="151"/>
              </a:cxn>
              <a:cxn ang="0">
                <a:pos x="156" y="153"/>
              </a:cxn>
              <a:cxn ang="0">
                <a:pos x="150" y="165"/>
              </a:cxn>
              <a:cxn ang="0">
                <a:pos x="102" y="165"/>
              </a:cxn>
              <a:cxn ang="0">
                <a:pos x="100" y="163"/>
              </a:cxn>
              <a:cxn ang="0">
                <a:pos x="98" y="167"/>
              </a:cxn>
              <a:cxn ang="0">
                <a:pos x="84" y="163"/>
              </a:cxn>
              <a:cxn ang="0">
                <a:pos x="78" y="167"/>
              </a:cxn>
              <a:cxn ang="0">
                <a:pos x="72" y="161"/>
              </a:cxn>
              <a:cxn ang="0">
                <a:pos x="66" y="169"/>
              </a:cxn>
              <a:cxn ang="0">
                <a:pos x="66" y="175"/>
              </a:cxn>
              <a:cxn ang="0">
                <a:pos x="64" y="177"/>
              </a:cxn>
              <a:cxn ang="0">
                <a:pos x="58" y="175"/>
              </a:cxn>
              <a:cxn ang="0">
                <a:pos x="54" y="169"/>
              </a:cxn>
              <a:cxn ang="0">
                <a:pos x="52" y="167"/>
              </a:cxn>
              <a:cxn ang="0">
                <a:pos x="48" y="165"/>
              </a:cxn>
              <a:cxn ang="0">
                <a:pos x="46" y="159"/>
              </a:cxn>
              <a:cxn ang="0">
                <a:pos x="40" y="159"/>
              </a:cxn>
              <a:cxn ang="0">
                <a:pos x="36" y="151"/>
              </a:cxn>
              <a:cxn ang="0">
                <a:pos x="30" y="149"/>
              </a:cxn>
              <a:cxn ang="0">
                <a:pos x="20" y="151"/>
              </a:cxn>
              <a:cxn ang="0">
                <a:pos x="10" y="151"/>
              </a:cxn>
              <a:cxn ang="0">
                <a:pos x="4" y="155"/>
              </a:cxn>
              <a:cxn ang="0">
                <a:pos x="6" y="147"/>
              </a:cxn>
              <a:cxn ang="0">
                <a:pos x="10" y="133"/>
              </a:cxn>
              <a:cxn ang="0">
                <a:pos x="10" y="117"/>
              </a:cxn>
              <a:cxn ang="0">
                <a:pos x="4" y="113"/>
              </a:cxn>
              <a:cxn ang="0">
                <a:pos x="6" y="111"/>
              </a:cxn>
              <a:cxn ang="0">
                <a:pos x="10" y="103"/>
              </a:cxn>
              <a:cxn ang="0">
                <a:pos x="6" y="93"/>
              </a:cxn>
              <a:cxn ang="0">
                <a:pos x="4" y="95"/>
              </a:cxn>
              <a:cxn ang="0">
                <a:pos x="2" y="89"/>
              </a:cxn>
              <a:cxn ang="0">
                <a:pos x="0" y="89"/>
              </a:cxn>
              <a:cxn ang="0">
                <a:pos x="2" y="85"/>
              </a:cxn>
              <a:cxn ang="0">
                <a:pos x="52" y="85"/>
              </a:cxn>
              <a:cxn ang="0">
                <a:pos x="50" y="65"/>
              </a:cxn>
              <a:cxn ang="0">
                <a:pos x="52" y="59"/>
              </a:cxn>
              <a:cxn ang="0">
                <a:pos x="54" y="55"/>
              </a:cxn>
              <a:cxn ang="0">
                <a:pos x="66" y="53"/>
              </a:cxn>
              <a:cxn ang="0">
                <a:pos x="66" y="20"/>
              </a:cxn>
              <a:cxn ang="0">
                <a:pos x="112" y="18"/>
              </a:cxn>
              <a:cxn ang="0">
                <a:pos x="112" y="0"/>
              </a:cxn>
            </a:cxnLst>
            <a:rect l="0" t="0" r="r" b="b"/>
            <a:pathLst>
              <a:path w="162" h="177">
                <a:moveTo>
                  <a:pt x="112" y="0"/>
                </a:moveTo>
                <a:lnTo>
                  <a:pt x="162" y="32"/>
                </a:lnTo>
                <a:lnTo>
                  <a:pt x="138" y="32"/>
                </a:lnTo>
                <a:lnTo>
                  <a:pt x="150" y="151"/>
                </a:lnTo>
                <a:lnTo>
                  <a:pt x="156" y="153"/>
                </a:lnTo>
                <a:lnTo>
                  <a:pt x="150" y="165"/>
                </a:lnTo>
                <a:lnTo>
                  <a:pt x="102" y="165"/>
                </a:lnTo>
                <a:lnTo>
                  <a:pt x="100" y="163"/>
                </a:lnTo>
                <a:lnTo>
                  <a:pt x="98" y="167"/>
                </a:lnTo>
                <a:lnTo>
                  <a:pt x="84" y="163"/>
                </a:lnTo>
                <a:lnTo>
                  <a:pt x="78" y="167"/>
                </a:lnTo>
                <a:lnTo>
                  <a:pt x="72" y="161"/>
                </a:lnTo>
                <a:lnTo>
                  <a:pt x="66" y="169"/>
                </a:lnTo>
                <a:lnTo>
                  <a:pt x="66" y="175"/>
                </a:lnTo>
                <a:lnTo>
                  <a:pt x="64" y="177"/>
                </a:lnTo>
                <a:lnTo>
                  <a:pt x="58" y="175"/>
                </a:lnTo>
                <a:lnTo>
                  <a:pt x="54" y="169"/>
                </a:lnTo>
                <a:lnTo>
                  <a:pt x="52" y="167"/>
                </a:lnTo>
                <a:lnTo>
                  <a:pt x="48" y="165"/>
                </a:lnTo>
                <a:lnTo>
                  <a:pt x="46" y="159"/>
                </a:lnTo>
                <a:lnTo>
                  <a:pt x="40" y="159"/>
                </a:lnTo>
                <a:lnTo>
                  <a:pt x="36" y="151"/>
                </a:lnTo>
                <a:lnTo>
                  <a:pt x="30" y="149"/>
                </a:lnTo>
                <a:lnTo>
                  <a:pt x="20" y="151"/>
                </a:lnTo>
                <a:lnTo>
                  <a:pt x="10" y="151"/>
                </a:lnTo>
                <a:lnTo>
                  <a:pt x="4" y="155"/>
                </a:lnTo>
                <a:lnTo>
                  <a:pt x="6" y="147"/>
                </a:lnTo>
                <a:lnTo>
                  <a:pt x="10" y="133"/>
                </a:lnTo>
                <a:lnTo>
                  <a:pt x="10" y="117"/>
                </a:lnTo>
                <a:lnTo>
                  <a:pt x="4" y="113"/>
                </a:lnTo>
                <a:lnTo>
                  <a:pt x="6" y="111"/>
                </a:lnTo>
                <a:lnTo>
                  <a:pt x="10" y="103"/>
                </a:lnTo>
                <a:lnTo>
                  <a:pt x="6" y="93"/>
                </a:lnTo>
                <a:lnTo>
                  <a:pt x="4" y="95"/>
                </a:lnTo>
                <a:lnTo>
                  <a:pt x="2" y="89"/>
                </a:lnTo>
                <a:lnTo>
                  <a:pt x="0" y="89"/>
                </a:lnTo>
                <a:lnTo>
                  <a:pt x="2" y="85"/>
                </a:lnTo>
                <a:lnTo>
                  <a:pt x="52" y="85"/>
                </a:lnTo>
                <a:lnTo>
                  <a:pt x="50" y="65"/>
                </a:lnTo>
                <a:lnTo>
                  <a:pt x="52" y="59"/>
                </a:lnTo>
                <a:lnTo>
                  <a:pt x="54" y="55"/>
                </a:lnTo>
                <a:lnTo>
                  <a:pt x="66" y="53"/>
                </a:lnTo>
                <a:lnTo>
                  <a:pt x="66" y="20"/>
                </a:lnTo>
                <a:lnTo>
                  <a:pt x="112" y="18"/>
                </a:lnTo>
                <a:lnTo>
                  <a:pt x="11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77" name="Freeform 265"/>
          <p:cNvSpPr>
            <a:spLocks/>
          </p:cNvSpPr>
          <p:nvPr/>
        </p:nvSpPr>
        <p:spPr bwMode="auto">
          <a:xfrm>
            <a:off x="3700679" y="4067007"/>
            <a:ext cx="283619" cy="292817"/>
          </a:xfrm>
          <a:custGeom>
            <a:avLst/>
            <a:gdLst/>
            <a:ahLst/>
            <a:cxnLst>
              <a:cxn ang="0">
                <a:pos x="112" y="0"/>
              </a:cxn>
              <a:cxn ang="0">
                <a:pos x="162" y="32"/>
              </a:cxn>
              <a:cxn ang="0">
                <a:pos x="138" y="32"/>
              </a:cxn>
              <a:cxn ang="0">
                <a:pos x="150" y="151"/>
              </a:cxn>
              <a:cxn ang="0">
                <a:pos x="156" y="153"/>
              </a:cxn>
              <a:cxn ang="0">
                <a:pos x="150" y="165"/>
              </a:cxn>
              <a:cxn ang="0">
                <a:pos x="102" y="165"/>
              </a:cxn>
              <a:cxn ang="0">
                <a:pos x="100" y="163"/>
              </a:cxn>
              <a:cxn ang="0">
                <a:pos x="98" y="167"/>
              </a:cxn>
              <a:cxn ang="0">
                <a:pos x="84" y="163"/>
              </a:cxn>
              <a:cxn ang="0">
                <a:pos x="78" y="167"/>
              </a:cxn>
              <a:cxn ang="0">
                <a:pos x="72" y="161"/>
              </a:cxn>
              <a:cxn ang="0">
                <a:pos x="66" y="169"/>
              </a:cxn>
              <a:cxn ang="0">
                <a:pos x="66" y="175"/>
              </a:cxn>
              <a:cxn ang="0">
                <a:pos x="64" y="177"/>
              </a:cxn>
              <a:cxn ang="0">
                <a:pos x="58" y="175"/>
              </a:cxn>
              <a:cxn ang="0">
                <a:pos x="54" y="169"/>
              </a:cxn>
              <a:cxn ang="0">
                <a:pos x="52" y="167"/>
              </a:cxn>
              <a:cxn ang="0">
                <a:pos x="48" y="165"/>
              </a:cxn>
              <a:cxn ang="0">
                <a:pos x="46" y="159"/>
              </a:cxn>
              <a:cxn ang="0">
                <a:pos x="40" y="159"/>
              </a:cxn>
              <a:cxn ang="0">
                <a:pos x="36" y="151"/>
              </a:cxn>
              <a:cxn ang="0">
                <a:pos x="30" y="149"/>
              </a:cxn>
              <a:cxn ang="0">
                <a:pos x="20" y="151"/>
              </a:cxn>
              <a:cxn ang="0">
                <a:pos x="10" y="151"/>
              </a:cxn>
              <a:cxn ang="0">
                <a:pos x="4" y="155"/>
              </a:cxn>
              <a:cxn ang="0">
                <a:pos x="6" y="147"/>
              </a:cxn>
              <a:cxn ang="0">
                <a:pos x="10" y="133"/>
              </a:cxn>
              <a:cxn ang="0">
                <a:pos x="10" y="117"/>
              </a:cxn>
              <a:cxn ang="0">
                <a:pos x="4" y="113"/>
              </a:cxn>
              <a:cxn ang="0">
                <a:pos x="6" y="111"/>
              </a:cxn>
              <a:cxn ang="0">
                <a:pos x="10" y="103"/>
              </a:cxn>
              <a:cxn ang="0">
                <a:pos x="6" y="93"/>
              </a:cxn>
              <a:cxn ang="0">
                <a:pos x="4" y="95"/>
              </a:cxn>
              <a:cxn ang="0">
                <a:pos x="2" y="89"/>
              </a:cxn>
              <a:cxn ang="0">
                <a:pos x="0" y="89"/>
              </a:cxn>
              <a:cxn ang="0">
                <a:pos x="2" y="85"/>
              </a:cxn>
              <a:cxn ang="0">
                <a:pos x="52" y="85"/>
              </a:cxn>
              <a:cxn ang="0">
                <a:pos x="50" y="65"/>
              </a:cxn>
              <a:cxn ang="0">
                <a:pos x="52" y="59"/>
              </a:cxn>
              <a:cxn ang="0">
                <a:pos x="54" y="55"/>
              </a:cxn>
              <a:cxn ang="0">
                <a:pos x="66" y="53"/>
              </a:cxn>
              <a:cxn ang="0">
                <a:pos x="66" y="20"/>
              </a:cxn>
              <a:cxn ang="0">
                <a:pos x="112" y="18"/>
              </a:cxn>
              <a:cxn ang="0">
                <a:pos x="112" y="0"/>
              </a:cxn>
            </a:cxnLst>
            <a:rect l="0" t="0" r="r" b="b"/>
            <a:pathLst>
              <a:path w="162" h="177">
                <a:moveTo>
                  <a:pt x="112" y="0"/>
                </a:moveTo>
                <a:lnTo>
                  <a:pt x="162" y="32"/>
                </a:lnTo>
                <a:lnTo>
                  <a:pt x="138" y="32"/>
                </a:lnTo>
                <a:lnTo>
                  <a:pt x="150" y="151"/>
                </a:lnTo>
                <a:lnTo>
                  <a:pt x="156" y="153"/>
                </a:lnTo>
                <a:lnTo>
                  <a:pt x="150" y="165"/>
                </a:lnTo>
                <a:lnTo>
                  <a:pt x="102" y="165"/>
                </a:lnTo>
                <a:lnTo>
                  <a:pt x="100" y="163"/>
                </a:lnTo>
                <a:lnTo>
                  <a:pt x="98" y="167"/>
                </a:lnTo>
                <a:lnTo>
                  <a:pt x="84" y="163"/>
                </a:lnTo>
                <a:lnTo>
                  <a:pt x="78" y="167"/>
                </a:lnTo>
                <a:lnTo>
                  <a:pt x="72" y="161"/>
                </a:lnTo>
                <a:lnTo>
                  <a:pt x="66" y="169"/>
                </a:lnTo>
                <a:lnTo>
                  <a:pt x="66" y="175"/>
                </a:lnTo>
                <a:lnTo>
                  <a:pt x="64" y="177"/>
                </a:lnTo>
                <a:lnTo>
                  <a:pt x="58" y="175"/>
                </a:lnTo>
                <a:lnTo>
                  <a:pt x="54" y="169"/>
                </a:lnTo>
                <a:lnTo>
                  <a:pt x="52" y="167"/>
                </a:lnTo>
                <a:lnTo>
                  <a:pt x="48" y="165"/>
                </a:lnTo>
                <a:lnTo>
                  <a:pt x="46" y="159"/>
                </a:lnTo>
                <a:lnTo>
                  <a:pt x="40" y="159"/>
                </a:lnTo>
                <a:lnTo>
                  <a:pt x="36" y="151"/>
                </a:lnTo>
                <a:lnTo>
                  <a:pt x="30" y="149"/>
                </a:lnTo>
                <a:lnTo>
                  <a:pt x="20" y="151"/>
                </a:lnTo>
                <a:lnTo>
                  <a:pt x="10" y="151"/>
                </a:lnTo>
                <a:lnTo>
                  <a:pt x="4" y="155"/>
                </a:lnTo>
                <a:lnTo>
                  <a:pt x="6" y="147"/>
                </a:lnTo>
                <a:lnTo>
                  <a:pt x="10" y="133"/>
                </a:lnTo>
                <a:lnTo>
                  <a:pt x="10" y="117"/>
                </a:lnTo>
                <a:lnTo>
                  <a:pt x="4" y="113"/>
                </a:lnTo>
                <a:lnTo>
                  <a:pt x="6" y="111"/>
                </a:lnTo>
                <a:lnTo>
                  <a:pt x="10" y="103"/>
                </a:lnTo>
                <a:lnTo>
                  <a:pt x="6" y="93"/>
                </a:lnTo>
                <a:lnTo>
                  <a:pt x="4" y="95"/>
                </a:lnTo>
                <a:lnTo>
                  <a:pt x="2" y="89"/>
                </a:lnTo>
                <a:lnTo>
                  <a:pt x="0" y="89"/>
                </a:lnTo>
                <a:lnTo>
                  <a:pt x="2" y="85"/>
                </a:lnTo>
                <a:lnTo>
                  <a:pt x="52" y="85"/>
                </a:lnTo>
                <a:lnTo>
                  <a:pt x="50" y="65"/>
                </a:lnTo>
                <a:lnTo>
                  <a:pt x="52" y="59"/>
                </a:lnTo>
                <a:lnTo>
                  <a:pt x="54" y="55"/>
                </a:lnTo>
                <a:lnTo>
                  <a:pt x="66" y="53"/>
                </a:lnTo>
                <a:lnTo>
                  <a:pt x="66" y="20"/>
                </a:lnTo>
                <a:lnTo>
                  <a:pt x="112" y="18"/>
                </a:lnTo>
                <a:lnTo>
                  <a:pt x="11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78" name="Freeform 267"/>
          <p:cNvSpPr>
            <a:spLocks/>
          </p:cNvSpPr>
          <p:nvPr/>
        </p:nvSpPr>
        <p:spPr bwMode="auto">
          <a:xfrm>
            <a:off x="4794887" y="4925606"/>
            <a:ext cx="252106" cy="375533"/>
          </a:xfrm>
          <a:custGeom>
            <a:avLst/>
            <a:gdLst/>
            <a:ahLst/>
            <a:cxnLst>
              <a:cxn ang="0">
                <a:pos x="72" y="12"/>
              </a:cxn>
              <a:cxn ang="0">
                <a:pos x="78" y="12"/>
              </a:cxn>
              <a:cxn ang="0">
                <a:pos x="88" y="18"/>
              </a:cxn>
              <a:cxn ang="0">
                <a:pos x="100" y="14"/>
              </a:cxn>
              <a:cxn ang="0">
                <a:pos x="106" y="10"/>
              </a:cxn>
              <a:cxn ang="0">
                <a:pos x="112" y="12"/>
              </a:cxn>
              <a:cxn ang="0">
                <a:pos x="122" y="10"/>
              </a:cxn>
              <a:cxn ang="0">
                <a:pos x="138" y="0"/>
              </a:cxn>
              <a:cxn ang="0">
                <a:pos x="138" y="12"/>
              </a:cxn>
              <a:cxn ang="0">
                <a:pos x="138" y="30"/>
              </a:cxn>
              <a:cxn ang="0">
                <a:pos x="138" y="36"/>
              </a:cxn>
              <a:cxn ang="0">
                <a:pos x="140" y="54"/>
              </a:cxn>
              <a:cxn ang="0">
                <a:pos x="140" y="60"/>
              </a:cxn>
              <a:cxn ang="0">
                <a:pos x="140" y="64"/>
              </a:cxn>
              <a:cxn ang="0">
                <a:pos x="132" y="80"/>
              </a:cxn>
              <a:cxn ang="0">
                <a:pos x="124" y="84"/>
              </a:cxn>
              <a:cxn ang="0">
                <a:pos x="114" y="92"/>
              </a:cxn>
              <a:cxn ang="0">
                <a:pos x="88" y="104"/>
              </a:cxn>
              <a:cxn ang="0">
                <a:pos x="78" y="116"/>
              </a:cxn>
              <a:cxn ang="0">
                <a:pos x="58" y="130"/>
              </a:cxn>
              <a:cxn ang="0">
                <a:pos x="60" y="144"/>
              </a:cxn>
              <a:cxn ang="0">
                <a:pos x="64" y="166"/>
              </a:cxn>
              <a:cxn ang="0">
                <a:pos x="66" y="164"/>
              </a:cxn>
              <a:cxn ang="0">
                <a:pos x="64" y="180"/>
              </a:cxn>
              <a:cxn ang="0">
                <a:pos x="64" y="186"/>
              </a:cxn>
              <a:cxn ang="0">
                <a:pos x="58" y="199"/>
              </a:cxn>
              <a:cxn ang="0">
                <a:pos x="34" y="205"/>
              </a:cxn>
              <a:cxn ang="0">
                <a:pos x="24" y="215"/>
              </a:cxn>
              <a:cxn ang="0">
                <a:pos x="28" y="217"/>
              </a:cxn>
              <a:cxn ang="0">
                <a:pos x="28" y="227"/>
              </a:cxn>
              <a:cxn ang="0">
                <a:pos x="18" y="227"/>
              </a:cxn>
              <a:cxn ang="0">
                <a:pos x="18" y="215"/>
              </a:cxn>
              <a:cxn ang="0">
                <a:pos x="18" y="201"/>
              </a:cxn>
              <a:cxn ang="0">
                <a:pos x="14" y="180"/>
              </a:cxn>
              <a:cxn ang="0">
                <a:pos x="14" y="172"/>
              </a:cxn>
              <a:cxn ang="0">
                <a:pos x="26" y="152"/>
              </a:cxn>
              <a:cxn ang="0">
                <a:pos x="28" y="142"/>
              </a:cxn>
              <a:cxn ang="0">
                <a:pos x="36" y="130"/>
              </a:cxn>
              <a:cxn ang="0">
                <a:pos x="34" y="120"/>
              </a:cxn>
              <a:cxn ang="0">
                <a:pos x="36" y="112"/>
              </a:cxn>
              <a:cxn ang="0">
                <a:pos x="36" y="108"/>
              </a:cxn>
              <a:cxn ang="0">
                <a:pos x="36" y="98"/>
              </a:cxn>
              <a:cxn ang="0">
                <a:pos x="34" y="84"/>
              </a:cxn>
              <a:cxn ang="0">
                <a:pos x="24" y="82"/>
              </a:cxn>
              <a:cxn ang="0">
                <a:pos x="16" y="76"/>
              </a:cxn>
              <a:cxn ang="0">
                <a:pos x="2" y="74"/>
              </a:cxn>
              <a:cxn ang="0">
                <a:pos x="0" y="70"/>
              </a:cxn>
              <a:cxn ang="0">
                <a:pos x="0" y="62"/>
              </a:cxn>
              <a:cxn ang="0">
                <a:pos x="40" y="46"/>
              </a:cxn>
              <a:cxn ang="0">
                <a:pos x="52" y="54"/>
              </a:cxn>
              <a:cxn ang="0">
                <a:pos x="60" y="68"/>
              </a:cxn>
              <a:cxn ang="0">
                <a:pos x="60" y="80"/>
              </a:cxn>
              <a:cxn ang="0">
                <a:pos x="66" y="92"/>
              </a:cxn>
              <a:cxn ang="0">
                <a:pos x="70" y="80"/>
              </a:cxn>
              <a:cxn ang="0">
                <a:pos x="74" y="74"/>
              </a:cxn>
              <a:cxn ang="0">
                <a:pos x="78" y="60"/>
              </a:cxn>
              <a:cxn ang="0">
                <a:pos x="70" y="46"/>
              </a:cxn>
              <a:cxn ang="0">
                <a:pos x="60" y="40"/>
              </a:cxn>
              <a:cxn ang="0">
                <a:pos x="60" y="14"/>
              </a:cxn>
            </a:cxnLst>
            <a:rect l="0" t="0" r="r" b="b"/>
            <a:pathLst>
              <a:path w="144" h="227">
                <a:moveTo>
                  <a:pt x="60" y="14"/>
                </a:moveTo>
                <a:lnTo>
                  <a:pt x="72" y="12"/>
                </a:lnTo>
                <a:lnTo>
                  <a:pt x="74" y="14"/>
                </a:lnTo>
                <a:lnTo>
                  <a:pt x="78" y="12"/>
                </a:lnTo>
                <a:lnTo>
                  <a:pt x="84" y="18"/>
                </a:lnTo>
                <a:lnTo>
                  <a:pt x="88" y="18"/>
                </a:lnTo>
                <a:lnTo>
                  <a:pt x="92" y="14"/>
                </a:lnTo>
                <a:lnTo>
                  <a:pt x="100" y="14"/>
                </a:lnTo>
                <a:lnTo>
                  <a:pt x="106" y="12"/>
                </a:lnTo>
                <a:lnTo>
                  <a:pt x="106" y="10"/>
                </a:lnTo>
                <a:lnTo>
                  <a:pt x="110" y="10"/>
                </a:lnTo>
                <a:lnTo>
                  <a:pt x="112" y="12"/>
                </a:lnTo>
                <a:lnTo>
                  <a:pt x="116" y="10"/>
                </a:lnTo>
                <a:lnTo>
                  <a:pt x="122" y="10"/>
                </a:lnTo>
                <a:lnTo>
                  <a:pt x="132" y="6"/>
                </a:lnTo>
                <a:lnTo>
                  <a:pt x="138" y="0"/>
                </a:lnTo>
                <a:lnTo>
                  <a:pt x="140" y="6"/>
                </a:lnTo>
                <a:lnTo>
                  <a:pt x="138" y="12"/>
                </a:lnTo>
                <a:lnTo>
                  <a:pt x="138" y="20"/>
                </a:lnTo>
                <a:lnTo>
                  <a:pt x="138" y="30"/>
                </a:lnTo>
                <a:lnTo>
                  <a:pt x="138" y="34"/>
                </a:lnTo>
                <a:lnTo>
                  <a:pt x="138" y="36"/>
                </a:lnTo>
                <a:lnTo>
                  <a:pt x="138" y="40"/>
                </a:lnTo>
                <a:lnTo>
                  <a:pt x="140" y="54"/>
                </a:lnTo>
                <a:lnTo>
                  <a:pt x="144" y="56"/>
                </a:lnTo>
                <a:lnTo>
                  <a:pt x="140" y="60"/>
                </a:lnTo>
                <a:lnTo>
                  <a:pt x="136" y="64"/>
                </a:lnTo>
                <a:lnTo>
                  <a:pt x="140" y="64"/>
                </a:lnTo>
                <a:lnTo>
                  <a:pt x="134" y="72"/>
                </a:lnTo>
                <a:lnTo>
                  <a:pt x="132" y="80"/>
                </a:lnTo>
                <a:lnTo>
                  <a:pt x="126" y="80"/>
                </a:lnTo>
                <a:lnTo>
                  <a:pt x="124" y="84"/>
                </a:lnTo>
                <a:lnTo>
                  <a:pt x="116" y="86"/>
                </a:lnTo>
                <a:lnTo>
                  <a:pt x="114" y="92"/>
                </a:lnTo>
                <a:lnTo>
                  <a:pt x="100" y="96"/>
                </a:lnTo>
                <a:lnTo>
                  <a:pt x="88" y="104"/>
                </a:lnTo>
                <a:lnTo>
                  <a:pt x="86" y="106"/>
                </a:lnTo>
                <a:lnTo>
                  <a:pt x="78" y="116"/>
                </a:lnTo>
                <a:lnTo>
                  <a:pt x="72" y="118"/>
                </a:lnTo>
                <a:lnTo>
                  <a:pt x="58" y="130"/>
                </a:lnTo>
                <a:lnTo>
                  <a:pt x="58" y="134"/>
                </a:lnTo>
                <a:lnTo>
                  <a:pt x="60" y="144"/>
                </a:lnTo>
                <a:lnTo>
                  <a:pt x="62" y="154"/>
                </a:lnTo>
                <a:lnTo>
                  <a:pt x="64" y="166"/>
                </a:lnTo>
                <a:lnTo>
                  <a:pt x="64" y="164"/>
                </a:lnTo>
                <a:lnTo>
                  <a:pt x="66" y="164"/>
                </a:lnTo>
                <a:lnTo>
                  <a:pt x="66" y="172"/>
                </a:lnTo>
                <a:lnTo>
                  <a:pt x="64" y="180"/>
                </a:lnTo>
                <a:lnTo>
                  <a:pt x="62" y="189"/>
                </a:lnTo>
                <a:lnTo>
                  <a:pt x="64" y="186"/>
                </a:lnTo>
                <a:lnTo>
                  <a:pt x="66" y="191"/>
                </a:lnTo>
                <a:lnTo>
                  <a:pt x="58" y="199"/>
                </a:lnTo>
                <a:lnTo>
                  <a:pt x="38" y="203"/>
                </a:lnTo>
                <a:lnTo>
                  <a:pt x="34" y="205"/>
                </a:lnTo>
                <a:lnTo>
                  <a:pt x="28" y="211"/>
                </a:lnTo>
                <a:lnTo>
                  <a:pt x="24" y="215"/>
                </a:lnTo>
                <a:lnTo>
                  <a:pt x="26" y="219"/>
                </a:lnTo>
                <a:lnTo>
                  <a:pt x="28" y="217"/>
                </a:lnTo>
                <a:lnTo>
                  <a:pt x="28" y="219"/>
                </a:lnTo>
                <a:lnTo>
                  <a:pt x="28" y="227"/>
                </a:lnTo>
                <a:lnTo>
                  <a:pt x="24" y="227"/>
                </a:lnTo>
                <a:lnTo>
                  <a:pt x="18" y="227"/>
                </a:lnTo>
                <a:lnTo>
                  <a:pt x="22" y="219"/>
                </a:lnTo>
                <a:lnTo>
                  <a:pt x="18" y="215"/>
                </a:lnTo>
                <a:lnTo>
                  <a:pt x="18" y="211"/>
                </a:lnTo>
                <a:lnTo>
                  <a:pt x="18" y="201"/>
                </a:lnTo>
                <a:lnTo>
                  <a:pt x="18" y="191"/>
                </a:lnTo>
                <a:lnTo>
                  <a:pt x="14" y="180"/>
                </a:lnTo>
                <a:lnTo>
                  <a:pt x="14" y="176"/>
                </a:lnTo>
                <a:lnTo>
                  <a:pt x="14" y="172"/>
                </a:lnTo>
                <a:lnTo>
                  <a:pt x="12" y="166"/>
                </a:lnTo>
                <a:lnTo>
                  <a:pt x="26" y="152"/>
                </a:lnTo>
                <a:lnTo>
                  <a:pt x="28" y="146"/>
                </a:lnTo>
                <a:lnTo>
                  <a:pt x="28" y="142"/>
                </a:lnTo>
                <a:lnTo>
                  <a:pt x="30" y="136"/>
                </a:lnTo>
                <a:lnTo>
                  <a:pt x="36" y="130"/>
                </a:lnTo>
                <a:lnTo>
                  <a:pt x="34" y="124"/>
                </a:lnTo>
                <a:lnTo>
                  <a:pt x="34" y="120"/>
                </a:lnTo>
                <a:lnTo>
                  <a:pt x="34" y="116"/>
                </a:lnTo>
                <a:lnTo>
                  <a:pt x="36" y="112"/>
                </a:lnTo>
                <a:lnTo>
                  <a:pt x="34" y="110"/>
                </a:lnTo>
                <a:lnTo>
                  <a:pt x="36" y="108"/>
                </a:lnTo>
                <a:lnTo>
                  <a:pt x="36" y="106"/>
                </a:lnTo>
                <a:lnTo>
                  <a:pt x="36" y="98"/>
                </a:lnTo>
                <a:lnTo>
                  <a:pt x="36" y="92"/>
                </a:lnTo>
                <a:lnTo>
                  <a:pt x="34" y="84"/>
                </a:lnTo>
                <a:lnTo>
                  <a:pt x="34" y="82"/>
                </a:lnTo>
                <a:lnTo>
                  <a:pt x="24" y="82"/>
                </a:lnTo>
                <a:lnTo>
                  <a:pt x="22" y="76"/>
                </a:lnTo>
                <a:lnTo>
                  <a:pt x="16" y="76"/>
                </a:lnTo>
                <a:lnTo>
                  <a:pt x="14" y="74"/>
                </a:lnTo>
                <a:lnTo>
                  <a:pt x="2" y="74"/>
                </a:lnTo>
                <a:lnTo>
                  <a:pt x="2" y="72"/>
                </a:lnTo>
                <a:lnTo>
                  <a:pt x="0" y="70"/>
                </a:lnTo>
                <a:lnTo>
                  <a:pt x="0" y="64"/>
                </a:lnTo>
                <a:lnTo>
                  <a:pt x="0" y="62"/>
                </a:lnTo>
                <a:lnTo>
                  <a:pt x="38" y="48"/>
                </a:lnTo>
                <a:lnTo>
                  <a:pt x="40" y="46"/>
                </a:lnTo>
                <a:lnTo>
                  <a:pt x="48" y="56"/>
                </a:lnTo>
                <a:lnTo>
                  <a:pt x="52" y="54"/>
                </a:lnTo>
                <a:lnTo>
                  <a:pt x="58" y="56"/>
                </a:lnTo>
                <a:lnTo>
                  <a:pt x="60" y="68"/>
                </a:lnTo>
                <a:lnTo>
                  <a:pt x="54" y="72"/>
                </a:lnTo>
                <a:lnTo>
                  <a:pt x="60" y="80"/>
                </a:lnTo>
                <a:lnTo>
                  <a:pt x="64" y="86"/>
                </a:lnTo>
                <a:lnTo>
                  <a:pt x="66" y="92"/>
                </a:lnTo>
                <a:lnTo>
                  <a:pt x="66" y="86"/>
                </a:lnTo>
                <a:lnTo>
                  <a:pt x="70" y="80"/>
                </a:lnTo>
                <a:lnTo>
                  <a:pt x="72" y="76"/>
                </a:lnTo>
                <a:lnTo>
                  <a:pt x="74" y="74"/>
                </a:lnTo>
                <a:lnTo>
                  <a:pt x="76" y="64"/>
                </a:lnTo>
                <a:lnTo>
                  <a:pt x="78" y="60"/>
                </a:lnTo>
                <a:lnTo>
                  <a:pt x="74" y="56"/>
                </a:lnTo>
                <a:lnTo>
                  <a:pt x="70" y="46"/>
                </a:lnTo>
                <a:lnTo>
                  <a:pt x="64" y="40"/>
                </a:lnTo>
                <a:lnTo>
                  <a:pt x="60" y="40"/>
                </a:lnTo>
                <a:lnTo>
                  <a:pt x="58" y="22"/>
                </a:lnTo>
                <a:lnTo>
                  <a:pt x="60" y="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79" name="Freeform 268"/>
          <p:cNvSpPr>
            <a:spLocks/>
          </p:cNvSpPr>
          <p:nvPr/>
        </p:nvSpPr>
        <p:spPr bwMode="auto">
          <a:xfrm>
            <a:off x="4794887" y="4925606"/>
            <a:ext cx="252106" cy="375533"/>
          </a:xfrm>
          <a:custGeom>
            <a:avLst/>
            <a:gdLst/>
            <a:ahLst/>
            <a:cxnLst>
              <a:cxn ang="0">
                <a:pos x="72" y="12"/>
              </a:cxn>
              <a:cxn ang="0">
                <a:pos x="78" y="12"/>
              </a:cxn>
              <a:cxn ang="0">
                <a:pos x="88" y="18"/>
              </a:cxn>
              <a:cxn ang="0">
                <a:pos x="100" y="14"/>
              </a:cxn>
              <a:cxn ang="0">
                <a:pos x="106" y="10"/>
              </a:cxn>
              <a:cxn ang="0">
                <a:pos x="112" y="12"/>
              </a:cxn>
              <a:cxn ang="0">
                <a:pos x="122" y="10"/>
              </a:cxn>
              <a:cxn ang="0">
                <a:pos x="138" y="0"/>
              </a:cxn>
              <a:cxn ang="0">
                <a:pos x="138" y="12"/>
              </a:cxn>
              <a:cxn ang="0">
                <a:pos x="138" y="30"/>
              </a:cxn>
              <a:cxn ang="0">
                <a:pos x="138" y="36"/>
              </a:cxn>
              <a:cxn ang="0">
                <a:pos x="140" y="54"/>
              </a:cxn>
              <a:cxn ang="0">
                <a:pos x="140" y="60"/>
              </a:cxn>
              <a:cxn ang="0">
                <a:pos x="140" y="64"/>
              </a:cxn>
              <a:cxn ang="0">
                <a:pos x="132" y="80"/>
              </a:cxn>
              <a:cxn ang="0">
                <a:pos x="124" y="84"/>
              </a:cxn>
              <a:cxn ang="0">
                <a:pos x="114" y="92"/>
              </a:cxn>
              <a:cxn ang="0">
                <a:pos x="88" y="104"/>
              </a:cxn>
              <a:cxn ang="0">
                <a:pos x="78" y="116"/>
              </a:cxn>
              <a:cxn ang="0">
                <a:pos x="58" y="130"/>
              </a:cxn>
              <a:cxn ang="0">
                <a:pos x="60" y="144"/>
              </a:cxn>
              <a:cxn ang="0">
                <a:pos x="64" y="166"/>
              </a:cxn>
              <a:cxn ang="0">
                <a:pos x="66" y="164"/>
              </a:cxn>
              <a:cxn ang="0">
                <a:pos x="64" y="180"/>
              </a:cxn>
              <a:cxn ang="0">
                <a:pos x="64" y="186"/>
              </a:cxn>
              <a:cxn ang="0">
                <a:pos x="58" y="199"/>
              </a:cxn>
              <a:cxn ang="0">
                <a:pos x="34" y="205"/>
              </a:cxn>
              <a:cxn ang="0">
                <a:pos x="24" y="215"/>
              </a:cxn>
              <a:cxn ang="0">
                <a:pos x="28" y="217"/>
              </a:cxn>
              <a:cxn ang="0">
                <a:pos x="28" y="227"/>
              </a:cxn>
              <a:cxn ang="0">
                <a:pos x="18" y="227"/>
              </a:cxn>
              <a:cxn ang="0">
                <a:pos x="18" y="215"/>
              </a:cxn>
              <a:cxn ang="0">
                <a:pos x="18" y="201"/>
              </a:cxn>
              <a:cxn ang="0">
                <a:pos x="14" y="180"/>
              </a:cxn>
              <a:cxn ang="0">
                <a:pos x="14" y="172"/>
              </a:cxn>
              <a:cxn ang="0">
                <a:pos x="26" y="152"/>
              </a:cxn>
              <a:cxn ang="0">
                <a:pos x="28" y="142"/>
              </a:cxn>
              <a:cxn ang="0">
                <a:pos x="36" y="130"/>
              </a:cxn>
              <a:cxn ang="0">
                <a:pos x="34" y="120"/>
              </a:cxn>
              <a:cxn ang="0">
                <a:pos x="36" y="112"/>
              </a:cxn>
              <a:cxn ang="0">
                <a:pos x="36" y="108"/>
              </a:cxn>
              <a:cxn ang="0">
                <a:pos x="36" y="98"/>
              </a:cxn>
              <a:cxn ang="0">
                <a:pos x="34" y="84"/>
              </a:cxn>
              <a:cxn ang="0">
                <a:pos x="24" y="82"/>
              </a:cxn>
              <a:cxn ang="0">
                <a:pos x="16" y="76"/>
              </a:cxn>
              <a:cxn ang="0">
                <a:pos x="2" y="74"/>
              </a:cxn>
              <a:cxn ang="0">
                <a:pos x="0" y="70"/>
              </a:cxn>
              <a:cxn ang="0">
                <a:pos x="0" y="62"/>
              </a:cxn>
              <a:cxn ang="0">
                <a:pos x="40" y="46"/>
              </a:cxn>
              <a:cxn ang="0">
                <a:pos x="52" y="54"/>
              </a:cxn>
              <a:cxn ang="0">
                <a:pos x="60" y="68"/>
              </a:cxn>
              <a:cxn ang="0">
                <a:pos x="60" y="80"/>
              </a:cxn>
              <a:cxn ang="0">
                <a:pos x="66" y="92"/>
              </a:cxn>
              <a:cxn ang="0">
                <a:pos x="70" y="80"/>
              </a:cxn>
              <a:cxn ang="0">
                <a:pos x="74" y="74"/>
              </a:cxn>
              <a:cxn ang="0">
                <a:pos x="78" y="60"/>
              </a:cxn>
              <a:cxn ang="0">
                <a:pos x="70" y="46"/>
              </a:cxn>
              <a:cxn ang="0">
                <a:pos x="60" y="40"/>
              </a:cxn>
              <a:cxn ang="0">
                <a:pos x="60" y="14"/>
              </a:cxn>
            </a:cxnLst>
            <a:rect l="0" t="0" r="r" b="b"/>
            <a:pathLst>
              <a:path w="144" h="227">
                <a:moveTo>
                  <a:pt x="60" y="14"/>
                </a:moveTo>
                <a:lnTo>
                  <a:pt x="72" y="12"/>
                </a:lnTo>
                <a:lnTo>
                  <a:pt x="74" y="14"/>
                </a:lnTo>
                <a:lnTo>
                  <a:pt x="78" y="12"/>
                </a:lnTo>
                <a:lnTo>
                  <a:pt x="84" y="18"/>
                </a:lnTo>
                <a:lnTo>
                  <a:pt x="88" y="18"/>
                </a:lnTo>
                <a:lnTo>
                  <a:pt x="92" y="14"/>
                </a:lnTo>
                <a:lnTo>
                  <a:pt x="100" y="14"/>
                </a:lnTo>
                <a:lnTo>
                  <a:pt x="106" y="12"/>
                </a:lnTo>
                <a:lnTo>
                  <a:pt x="106" y="10"/>
                </a:lnTo>
                <a:lnTo>
                  <a:pt x="110" y="10"/>
                </a:lnTo>
                <a:lnTo>
                  <a:pt x="112" y="12"/>
                </a:lnTo>
                <a:lnTo>
                  <a:pt x="116" y="10"/>
                </a:lnTo>
                <a:lnTo>
                  <a:pt x="122" y="10"/>
                </a:lnTo>
                <a:lnTo>
                  <a:pt x="132" y="6"/>
                </a:lnTo>
                <a:lnTo>
                  <a:pt x="138" y="0"/>
                </a:lnTo>
                <a:lnTo>
                  <a:pt x="140" y="6"/>
                </a:lnTo>
                <a:lnTo>
                  <a:pt x="138" y="12"/>
                </a:lnTo>
                <a:lnTo>
                  <a:pt x="138" y="20"/>
                </a:lnTo>
                <a:lnTo>
                  <a:pt x="138" y="30"/>
                </a:lnTo>
                <a:lnTo>
                  <a:pt x="138" y="34"/>
                </a:lnTo>
                <a:lnTo>
                  <a:pt x="138" y="36"/>
                </a:lnTo>
                <a:lnTo>
                  <a:pt x="138" y="40"/>
                </a:lnTo>
                <a:lnTo>
                  <a:pt x="140" y="54"/>
                </a:lnTo>
                <a:lnTo>
                  <a:pt x="144" y="56"/>
                </a:lnTo>
                <a:lnTo>
                  <a:pt x="140" y="60"/>
                </a:lnTo>
                <a:lnTo>
                  <a:pt x="136" y="64"/>
                </a:lnTo>
                <a:lnTo>
                  <a:pt x="140" y="64"/>
                </a:lnTo>
                <a:lnTo>
                  <a:pt x="134" y="72"/>
                </a:lnTo>
                <a:lnTo>
                  <a:pt x="132" y="80"/>
                </a:lnTo>
                <a:lnTo>
                  <a:pt x="126" y="80"/>
                </a:lnTo>
                <a:lnTo>
                  <a:pt x="124" y="84"/>
                </a:lnTo>
                <a:lnTo>
                  <a:pt x="116" y="86"/>
                </a:lnTo>
                <a:lnTo>
                  <a:pt x="114" y="92"/>
                </a:lnTo>
                <a:lnTo>
                  <a:pt x="100" y="96"/>
                </a:lnTo>
                <a:lnTo>
                  <a:pt x="88" y="104"/>
                </a:lnTo>
                <a:lnTo>
                  <a:pt x="86" y="106"/>
                </a:lnTo>
                <a:lnTo>
                  <a:pt x="78" y="116"/>
                </a:lnTo>
                <a:lnTo>
                  <a:pt x="72" y="118"/>
                </a:lnTo>
                <a:lnTo>
                  <a:pt x="58" y="130"/>
                </a:lnTo>
                <a:lnTo>
                  <a:pt x="58" y="134"/>
                </a:lnTo>
                <a:lnTo>
                  <a:pt x="60" y="144"/>
                </a:lnTo>
                <a:lnTo>
                  <a:pt x="62" y="154"/>
                </a:lnTo>
                <a:lnTo>
                  <a:pt x="64" y="166"/>
                </a:lnTo>
                <a:lnTo>
                  <a:pt x="64" y="164"/>
                </a:lnTo>
                <a:lnTo>
                  <a:pt x="66" y="164"/>
                </a:lnTo>
                <a:lnTo>
                  <a:pt x="66" y="172"/>
                </a:lnTo>
                <a:lnTo>
                  <a:pt x="64" y="180"/>
                </a:lnTo>
                <a:lnTo>
                  <a:pt x="62" y="189"/>
                </a:lnTo>
                <a:lnTo>
                  <a:pt x="64" y="186"/>
                </a:lnTo>
                <a:lnTo>
                  <a:pt x="66" y="191"/>
                </a:lnTo>
                <a:lnTo>
                  <a:pt x="58" y="199"/>
                </a:lnTo>
                <a:lnTo>
                  <a:pt x="38" y="203"/>
                </a:lnTo>
                <a:lnTo>
                  <a:pt x="34" y="205"/>
                </a:lnTo>
                <a:lnTo>
                  <a:pt x="28" y="211"/>
                </a:lnTo>
                <a:lnTo>
                  <a:pt x="24" y="215"/>
                </a:lnTo>
                <a:lnTo>
                  <a:pt x="26" y="219"/>
                </a:lnTo>
                <a:lnTo>
                  <a:pt x="28" y="217"/>
                </a:lnTo>
                <a:lnTo>
                  <a:pt x="28" y="219"/>
                </a:lnTo>
                <a:lnTo>
                  <a:pt x="28" y="227"/>
                </a:lnTo>
                <a:lnTo>
                  <a:pt x="24" y="227"/>
                </a:lnTo>
                <a:lnTo>
                  <a:pt x="18" y="227"/>
                </a:lnTo>
                <a:lnTo>
                  <a:pt x="22" y="219"/>
                </a:lnTo>
                <a:lnTo>
                  <a:pt x="18" y="215"/>
                </a:lnTo>
                <a:lnTo>
                  <a:pt x="18" y="211"/>
                </a:lnTo>
                <a:lnTo>
                  <a:pt x="18" y="201"/>
                </a:lnTo>
                <a:lnTo>
                  <a:pt x="18" y="191"/>
                </a:lnTo>
                <a:lnTo>
                  <a:pt x="14" y="180"/>
                </a:lnTo>
                <a:lnTo>
                  <a:pt x="14" y="176"/>
                </a:lnTo>
                <a:lnTo>
                  <a:pt x="14" y="172"/>
                </a:lnTo>
                <a:lnTo>
                  <a:pt x="12" y="166"/>
                </a:lnTo>
                <a:lnTo>
                  <a:pt x="26" y="152"/>
                </a:lnTo>
                <a:lnTo>
                  <a:pt x="28" y="146"/>
                </a:lnTo>
                <a:lnTo>
                  <a:pt x="28" y="142"/>
                </a:lnTo>
                <a:lnTo>
                  <a:pt x="30" y="136"/>
                </a:lnTo>
                <a:lnTo>
                  <a:pt x="36" y="130"/>
                </a:lnTo>
                <a:lnTo>
                  <a:pt x="34" y="124"/>
                </a:lnTo>
                <a:lnTo>
                  <a:pt x="34" y="120"/>
                </a:lnTo>
                <a:lnTo>
                  <a:pt x="34" y="116"/>
                </a:lnTo>
                <a:lnTo>
                  <a:pt x="36" y="112"/>
                </a:lnTo>
                <a:lnTo>
                  <a:pt x="34" y="110"/>
                </a:lnTo>
                <a:lnTo>
                  <a:pt x="36" y="108"/>
                </a:lnTo>
                <a:lnTo>
                  <a:pt x="36" y="106"/>
                </a:lnTo>
                <a:lnTo>
                  <a:pt x="36" y="98"/>
                </a:lnTo>
                <a:lnTo>
                  <a:pt x="36" y="92"/>
                </a:lnTo>
                <a:lnTo>
                  <a:pt x="34" y="84"/>
                </a:lnTo>
                <a:lnTo>
                  <a:pt x="34" y="82"/>
                </a:lnTo>
                <a:lnTo>
                  <a:pt x="24" y="82"/>
                </a:lnTo>
                <a:lnTo>
                  <a:pt x="22" y="76"/>
                </a:lnTo>
                <a:lnTo>
                  <a:pt x="16" y="76"/>
                </a:lnTo>
                <a:lnTo>
                  <a:pt x="14" y="74"/>
                </a:lnTo>
                <a:lnTo>
                  <a:pt x="2" y="74"/>
                </a:lnTo>
                <a:lnTo>
                  <a:pt x="2" y="72"/>
                </a:lnTo>
                <a:lnTo>
                  <a:pt x="0" y="70"/>
                </a:lnTo>
                <a:lnTo>
                  <a:pt x="0" y="64"/>
                </a:lnTo>
                <a:lnTo>
                  <a:pt x="0" y="62"/>
                </a:lnTo>
                <a:lnTo>
                  <a:pt x="38" y="48"/>
                </a:lnTo>
                <a:lnTo>
                  <a:pt x="40" y="46"/>
                </a:lnTo>
                <a:lnTo>
                  <a:pt x="48" y="56"/>
                </a:lnTo>
                <a:lnTo>
                  <a:pt x="52" y="54"/>
                </a:lnTo>
                <a:lnTo>
                  <a:pt x="58" y="56"/>
                </a:lnTo>
                <a:lnTo>
                  <a:pt x="60" y="68"/>
                </a:lnTo>
                <a:lnTo>
                  <a:pt x="54" y="72"/>
                </a:lnTo>
                <a:lnTo>
                  <a:pt x="60" y="80"/>
                </a:lnTo>
                <a:lnTo>
                  <a:pt x="64" y="86"/>
                </a:lnTo>
                <a:lnTo>
                  <a:pt x="66" y="92"/>
                </a:lnTo>
                <a:lnTo>
                  <a:pt x="66" y="86"/>
                </a:lnTo>
                <a:lnTo>
                  <a:pt x="70" y="80"/>
                </a:lnTo>
                <a:lnTo>
                  <a:pt x="72" y="76"/>
                </a:lnTo>
                <a:lnTo>
                  <a:pt x="74" y="74"/>
                </a:lnTo>
                <a:lnTo>
                  <a:pt x="76" y="64"/>
                </a:lnTo>
                <a:lnTo>
                  <a:pt x="78" y="60"/>
                </a:lnTo>
                <a:lnTo>
                  <a:pt x="74" y="56"/>
                </a:lnTo>
                <a:lnTo>
                  <a:pt x="70" y="46"/>
                </a:lnTo>
                <a:lnTo>
                  <a:pt x="64" y="40"/>
                </a:lnTo>
                <a:lnTo>
                  <a:pt x="60" y="40"/>
                </a:lnTo>
                <a:lnTo>
                  <a:pt x="58" y="22"/>
                </a:lnTo>
                <a:lnTo>
                  <a:pt x="60" y="14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80" name="Freeform 269"/>
          <p:cNvSpPr>
            <a:spLocks/>
          </p:cNvSpPr>
          <p:nvPr/>
        </p:nvSpPr>
        <p:spPr bwMode="auto">
          <a:xfrm>
            <a:off x="4364207" y="5067879"/>
            <a:ext cx="309880" cy="279582"/>
          </a:xfrm>
          <a:custGeom>
            <a:avLst/>
            <a:gdLst/>
            <a:ahLst/>
            <a:cxnLst>
              <a:cxn ang="0">
                <a:pos x="153" y="10"/>
              </a:cxn>
              <a:cxn ang="0">
                <a:pos x="163" y="8"/>
              </a:cxn>
              <a:cxn ang="0">
                <a:pos x="169" y="8"/>
              </a:cxn>
              <a:cxn ang="0">
                <a:pos x="175" y="10"/>
              </a:cxn>
              <a:cxn ang="0">
                <a:pos x="177" y="12"/>
              </a:cxn>
              <a:cxn ang="0">
                <a:pos x="175" y="12"/>
              </a:cxn>
              <a:cxn ang="0">
                <a:pos x="171" y="18"/>
              </a:cxn>
              <a:cxn ang="0">
                <a:pos x="165" y="18"/>
              </a:cxn>
              <a:cxn ang="0">
                <a:pos x="155" y="22"/>
              </a:cxn>
              <a:cxn ang="0">
                <a:pos x="151" y="16"/>
              </a:cxn>
              <a:cxn ang="0">
                <a:pos x="141" y="18"/>
              </a:cxn>
              <a:cxn ang="0">
                <a:pos x="123" y="20"/>
              </a:cxn>
              <a:cxn ang="0">
                <a:pos x="121" y="70"/>
              </a:cxn>
              <a:cxn ang="0">
                <a:pos x="107" y="70"/>
              </a:cxn>
              <a:cxn ang="0">
                <a:pos x="105" y="109"/>
              </a:cxn>
              <a:cxn ang="0">
                <a:pos x="105" y="163"/>
              </a:cxn>
              <a:cxn ang="0">
                <a:pos x="99" y="165"/>
              </a:cxn>
              <a:cxn ang="0">
                <a:pos x="95" y="167"/>
              </a:cxn>
              <a:cxn ang="0">
                <a:pos x="91" y="169"/>
              </a:cxn>
              <a:cxn ang="0">
                <a:pos x="87" y="167"/>
              </a:cxn>
              <a:cxn ang="0">
                <a:pos x="79" y="169"/>
              </a:cxn>
              <a:cxn ang="0">
                <a:pos x="77" y="167"/>
              </a:cxn>
              <a:cxn ang="0">
                <a:pos x="69" y="165"/>
              </a:cxn>
              <a:cxn ang="0">
                <a:pos x="67" y="159"/>
              </a:cxn>
              <a:cxn ang="0">
                <a:pos x="65" y="157"/>
              </a:cxn>
              <a:cxn ang="0">
                <a:pos x="63" y="157"/>
              </a:cxn>
              <a:cxn ang="0">
                <a:pos x="63" y="163"/>
              </a:cxn>
              <a:cxn ang="0">
                <a:pos x="57" y="165"/>
              </a:cxn>
              <a:cxn ang="0">
                <a:pos x="49" y="155"/>
              </a:cxn>
              <a:cxn ang="0">
                <a:pos x="41" y="143"/>
              </a:cxn>
              <a:cxn ang="0">
                <a:pos x="41" y="137"/>
              </a:cxn>
              <a:cxn ang="0">
                <a:pos x="39" y="131"/>
              </a:cxn>
              <a:cxn ang="0">
                <a:pos x="39" y="115"/>
              </a:cxn>
              <a:cxn ang="0">
                <a:pos x="37" y="107"/>
              </a:cxn>
              <a:cxn ang="0">
                <a:pos x="33" y="96"/>
              </a:cxn>
              <a:cxn ang="0">
                <a:pos x="33" y="84"/>
              </a:cxn>
              <a:cxn ang="0">
                <a:pos x="33" y="78"/>
              </a:cxn>
              <a:cxn ang="0">
                <a:pos x="29" y="70"/>
              </a:cxn>
              <a:cxn ang="0">
                <a:pos x="19" y="48"/>
              </a:cxn>
              <a:cxn ang="0">
                <a:pos x="9" y="30"/>
              </a:cxn>
              <a:cxn ang="0">
                <a:pos x="7" y="22"/>
              </a:cxn>
              <a:cxn ang="0">
                <a:pos x="0" y="12"/>
              </a:cxn>
              <a:cxn ang="0">
                <a:pos x="0" y="6"/>
              </a:cxn>
              <a:cxn ang="0">
                <a:pos x="4" y="2"/>
              </a:cxn>
              <a:cxn ang="0">
                <a:pos x="9" y="6"/>
              </a:cxn>
              <a:cxn ang="0">
                <a:pos x="13" y="2"/>
              </a:cxn>
              <a:cxn ang="0">
                <a:pos x="19" y="0"/>
              </a:cxn>
              <a:cxn ang="0">
                <a:pos x="21" y="2"/>
              </a:cxn>
              <a:cxn ang="0">
                <a:pos x="31" y="8"/>
              </a:cxn>
              <a:cxn ang="0">
                <a:pos x="33" y="6"/>
              </a:cxn>
              <a:cxn ang="0">
                <a:pos x="87" y="6"/>
              </a:cxn>
              <a:cxn ang="0">
                <a:pos x="89" y="10"/>
              </a:cxn>
              <a:cxn ang="0">
                <a:pos x="95" y="12"/>
              </a:cxn>
              <a:cxn ang="0">
                <a:pos x="113" y="16"/>
              </a:cxn>
              <a:cxn ang="0">
                <a:pos x="117" y="18"/>
              </a:cxn>
              <a:cxn ang="0">
                <a:pos x="123" y="16"/>
              </a:cxn>
              <a:cxn ang="0">
                <a:pos x="127" y="18"/>
              </a:cxn>
              <a:cxn ang="0">
                <a:pos x="153" y="10"/>
              </a:cxn>
            </a:cxnLst>
            <a:rect l="0" t="0" r="r" b="b"/>
            <a:pathLst>
              <a:path w="177" h="169">
                <a:moveTo>
                  <a:pt x="153" y="10"/>
                </a:moveTo>
                <a:lnTo>
                  <a:pt x="163" y="8"/>
                </a:lnTo>
                <a:lnTo>
                  <a:pt x="169" y="8"/>
                </a:lnTo>
                <a:lnTo>
                  <a:pt x="175" y="10"/>
                </a:lnTo>
                <a:lnTo>
                  <a:pt x="177" y="12"/>
                </a:lnTo>
                <a:lnTo>
                  <a:pt x="175" y="12"/>
                </a:lnTo>
                <a:lnTo>
                  <a:pt x="171" y="18"/>
                </a:lnTo>
                <a:lnTo>
                  <a:pt x="165" y="18"/>
                </a:lnTo>
                <a:lnTo>
                  <a:pt x="155" y="22"/>
                </a:lnTo>
                <a:lnTo>
                  <a:pt x="151" y="16"/>
                </a:lnTo>
                <a:lnTo>
                  <a:pt x="141" y="18"/>
                </a:lnTo>
                <a:lnTo>
                  <a:pt x="123" y="20"/>
                </a:lnTo>
                <a:lnTo>
                  <a:pt x="121" y="70"/>
                </a:lnTo>
                <a:lnTo>
                  <a:pt x="107" y="70"/>
                </a:lnTo>
                <a:lnTo>
                  <a:pt x="105" y="109"/>
                </a:lnTo>
                <a:lnTo>
                  <a:pt x="105" y="163"/>
                </a:lnTo>
                <a:lnTo>
                  <a:pt x="99" y="165"/>
                </a:lnTo>
                <a:lnTo>
                  <a:pt x="95" y="167"/>
                </a:lnTo>
                <a:lnTo>
                  <a:pt x="91" y="169"/>
                </a:lnTo>
                <a:lnTo>
                  <a:pt x="87" y="167"/>
                </a:lnTo>
                <a:lnTo>
                  <a:pt x="79" y="169"/>
                </a:lnTo>
                <a:lnTo>
                  <a:pt x="77" y="167"/>
                </a:lnTo>
                <a:lnTo>
                  <a:pt x="69" y="165"/>
                </a:lnTo>
                <a:lnTo>
                  <a:pt x="67" y="159"/>
                </a:lnTo>
                <a:lnTo>
                  <a:pt x="65" y="157"/>
                </a:lnTo>
                <a:lnTo>
                  <a:pt x="63" y="157"/>
                </a:lnTo>
                <a:lnTo>
                  <a:pt x="63" y="163"/>
                </a:lnTo>
                <a:lnTo>
                  <a:pt x="57" y="165"/>
                </a:lnTo>
                <a:lnTo>
                  <a:pt x="49" y="155"/>
                </a:lnTo>
                <a:lnTo>
                  <a:pt x="41" y="143"/>
                </a:lnTo>
                <a:lnTo>
                  <a:pt x="41" y="137"/>
                </a:lnTo>
                <a:lnTo>
                  <a:pt x="39" y="131"/>
                </a:lnTo>
                <a:lnTo>
                  <a:pt x="39" y="115"/>
                </a:lnTo>
                <a:lnTo>
                  <a:pt x="37" y="107"/>
                </a:lnTo>
                <a:lnTo>
                  <a:pt x="33" y="96"/>
                </a:lnTo>
                <a:lnTo>
                  <a:pt x="33" y="84"/>
                </a:lnTo>
                <a:lnTo>
                  <a:pt x="33" y="78"/>
                </a:lnTo>
                <a:lnTo>
                  <a:pt x="29" y="70"/>
                </a:lnTo>
                <a:lnTo>
                  <a:pt x="19" y="48"/>
                </a:lnTo>
                <a:lnTo>
                  <a:pt x="9" y="30"/>
                </a:lnTo>
                <a:lnTo>
                  <a:pt x="7" y="22"/>
                </a:lnTo>
                <a:lnTo>
                  <a:pt x="0" y="12"/>
                </a:lnTo>
                <a:lnTo>
                  <a:pt x="0" y="6"/>
                </a:lnTo>
                <a:lnTo>
                  <a:pt x="4" y="2"/>
                </a:lnTo>
                <a:lnTo>
                  <a:pt x="9" y="6"/>
                </a:lnTo>
                <a:lnTo>
                  <a:pt x="13" y="2"/>
                </a:lnTo>
                <a:lnTo>
                  <a:pt x="19" y="0"/>
                </a:lnTo>
                <a:lnTo>
                  <a:pt x="21" y="2"/>
                </a:lnTo>
                <a:lnTo>
                  <a:pt x="31" y="8"/>
                </a:lnTo>
                <a:lnTo>
                  <a:pt x="33" y="6"/>
                </a:lnTo>
                <a:lnTo>
                  <a:pt x="87" y="6"/>
                </a:lnTo>
                <a:lnTo>
                  <a:pt x="89" y="10"/>
                </a:lnTo>
                <a:lnTo>
                  <a:pt x="95" y="12"/>
                </a:lnTo>
                <a:lnTo>
                  <a:pt x="113" y="16"/>
                </a:lnTo>
                <a:lnTo>
                  <a:pt x="117" y="18"/>
                </a:lnTo>
                <a:lnTo>
                  <a:pt x="123" y="16"/>
                </a:lnTo>
                <a:lnTo>
                  <a:pt x="127" y="18"/>
                </a:lnTo>
                <a:lnTo>
                  <a:pt x="153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81" name="Freeform 270"/>
          <p:cNvSpPr>
            <a:spLocks/>
          </p:cNvSpPr>
          <p:nvPr/>
        </p:nvSpPr>
        <p:spPr bwMode="auto">
          <a:xfrm>
            <a:off x="4364207" y="5067879"/>
            <a:ext cx="309880" cy="279582"/>
          </a:xfrm>
          <a:custGeom>
            <a:avLst/>
            <a:gdLst/>
            <a:ahLst/>
            <a:cxnLst>
              <a:cxn ang="0">
                <a:pos x="153" y="10"/>
              </a:cxn>
              <a:cxn ang="0">
                <a:pos x="163" y="8"/>
              </a:cxn>
              <a:cxn ang="0">
                <a:pos x="169" y="8"/>
              </a:cxn>
              <a:cxn ang="0">
                <a:pos x="175" y="10"/>
              </a:cxn>
              <a:cxn ang="0">
                <a:pos x="177" y="12"/>
              </a:cxn>
              <a:cxn ang="0">
                <a:pos x="175" y="12"/>
              </a:cxn>
              <a:cxn ang="0">
                <a:pos x="171" y="18"/>
              </a:cxn>
              <a:cxn ang="0">
                <a:pos x="165" y="18"/>
              </a:cxn>
              <a:cxn ang="0">
                <a:pos x="155" y="22"/>
              </a:cxn>
              <a:cxn ang="0">
                <a:pos x="151" y="16"/>
              </a:cxn>
              <a:cxn ang="0">
                <a:pos x="141" y="18"/>
              </a:cxn>
              <a:cxn ang="0">
                <a:pos x="123" y="20"/>
              </a:cxn>
              <a:cxn ang="0">
                <a:pos x="121" y="70"/>
              </a:cxn>
              <a:cxn ang="0">
                <a:pos x="107" y="70"/>
              </a:cxn>
              <a:cxn ang="0">
                <a:pos x="105" y="109"/>
              </a:cxn>
              <a:cxn ang="0">
                <a:pos x="105" y="163"/>
              </a:cxn>
              <a:cxn ang="0">
                <a:pos x="99" y="165"/>
              </a:cxn>
              <a:cxn ang="0">
                <a:pos x="95" y="167"/>
              </a:cxn>
              <a:cxn ang="0">
                <a:pos x="91" y="169"/>
              </a:cxn>
              <a:cxn ang="0">
                <a:pos x="87" y="167"/>
              </a:cxn>
              <a:cxn ang="0">
                <a:pos x="79" y="169"/>
              </a:cxn>
              <a:cxn ang="0">
                <a:pos x="77" y="167"/>
              </a:cxn>
              <a:cxn ang="0">
                <a:pos x="69" y="165"/>
              </a:cxn>
              <a:cxn ang="0">
                <a:pos x="67" y="159"/>
              </a:cxn>
              <a:cxn ang="0">
                <a:pos x="65" y="157"/>
              </a:cxn>
              <a:cxn ang="0">
                <a:pos x="63" y="157"/>
              </a:cxn>
              <a:cxn ang="0">
                <a:pos x="63" y="163"/>
              </a:cxn>
              <a:cxn ang="0">
                <a:pos x="57" y="165"/>
              </a:cxn>
              <a:cxn ang="0">
                <a:pos x="49" y="155"/>
              </a:cxn>
              <a:cxn ang="0">
                <a:pos x="41" y="143"/>
              </a:cxn>
              <a:cxn ang="0">
                <a:pos x="41" y="137"/>
              </a:cxn>
              <a:cxn ang="0">
                <a:pos x="39" y="131"/>
              </a:cxn>
              <a:cxn ang="0">
                <a:pos x="39" y="115"/>
              </a:cxn>
              <a:cxn ang="0">
                <a:pos x="37" y="107"/>
              </a:cxn>
              <a:cxn ang="0">
                <a:pos x="33" y="96"/>
              </a:cxn>
              <a:cxn ang="0">
                <a:pos x="33" y="84"/>
              </a:cxn>
              <a:cxn ang="0">
                <a:pos x="33" y="78"/>
              </a:cxn>
              <a:cxn ang="0">
                <a:pos x="29" y="70"/>
              </a:cxn>
              <a:cxn ang="0">
                <a:pos x="19" y="48"/>
              </a:cxn>
              <a:cxn ang="0">
                <a:pos x="9" y="30"/>
              </a:cxn>
              <a:cxn ang="0">
                <a:pos x="7" y="22"/>
              </a:cxn>
              <a:cxn ang="0">
                <a:pos x="0" y="12"/>
              </a:cxn>
              <a:cxn ang="0">
                <a:pos x="0" y="6"/>
              </a:cxn>
              <a:cxn ang="0">
                <a:pos x="4" y="2"/>
              </a:cxn>
              <a:cxn ang="0">
                <a:pos x="9" y="6"/>
              </a:cxn>
              <a:cxn ang="0">
                <a:pos x="13" y="2"/>
              </a:cxn>
              <a:cxn ang="0">
                <a:pos x="19" y="0"/>
              </a:cxn>
              <a:cxn ang="0">
                <a:pos x="21" y="2"/>
              </a:cxn>
              <a:cxn ang="0">
                <a:pos x="31" y="8"/>
              </a:cxn>
              <a:cxn ang="0">
                <a:pos x="33" y="6"/>
              </a:cxn>
              <a:cxn ang="0">
                <a:pos x="87" y="6"/>
              </a:cxn>
              <a:cxn ang="0">
                <a:pos x="89" y="10"/>
              </a:cxn>
              <a:cxn ang="0">
                <a:pos x="95" y="12"/>
              </a:cxn>
              <a:cxn ang="0">
                <a:pos x="113" y="16"/>
              </a:cxn>
              <a:cxn ang="0">
                <a:pos x="117" y="18"/>
              </a:cxn>
              <a:cxn ang="0">
                <a:pos x="123" y="16"/>
              </a:cxn>
              <a:cxn ang="0">
                <a:pos x="127" y="18"/>
              </a:cxn>
              <a:cxn ang="0">
                <a:pos x="153" y="10"/>
              </a:cxn>
            </a:cxnLst>
            <a:rect l="0" t="0" r="r" b="b"/>
            <a:pathLst>
              <a:path w="177" h="169">
                <a:moveTo>
                  <a:pt x="153" y="10"/>
                </a:moveTo>
                <a:lnTo>
                  <a:pt x="163" y="8"/>
                </a:lnTo>
                <a:lnTo>
                  <a:pt x="169" y="8"/>
                </a:lnTo>
                <a:lnTo>
                  <a:pt x="175" y="10"/>
                </a:lnTo>
                <a:lnTo>
                  <a:pt x="177" y="12"/>
                </a:lnTo>
                <a:lnTo>
                  <a:pt x="175" y="12"/>
                </a:lnTo>
                <a:lnTo>
                  <a:pt x="171" y="18"/>
                </a:lnTo>
                <a:lnTo>
                  <a:pt x="165" y="18"/>
                </a:lnTo>
                <a:lnTo>
                  <a:pt x="155" y="22"/>
                </a:lnTo>
                <a:lnTo>
                  <a:pt x="151" y="16"/>
                </a:lnTo>
                <a:lnTo>
                  <a:pt x="141" y="18"/>
                </a:lnTo>
                <a:lnTo>
                  <a:pt x="123" y="20"/>
                </a:lnTo>
                <a:lnTo>
                  <a:pt x="121" y="70"/>
                </a:lnTo>
                <a:lnTo>
                  <a:pt x="107" y="70"/>
                </a:lnTo>
                <a:lnTo>
                  <a:pt x="105" y="109"/>
                </a:lnTo>
                <a:lnTo>
                  <a:pt x="105" y="163"/>
                </a:lnTo>
                <a:lnTo>
                  <a:pt x="99" y="165"/>
                </a:lnTo>
                <a:lnTo>
                  <a:pt x="95" y="167"/>
                </a:lnTo>
                <a:lnTo>
                  <a:pt x="91" y="169"/>
                </a:lnTo>
                <a:lnTo>
                  <a:pt x="87" y="167"/>
                </a:lnTo>
                <a:lnTo>
                  <a:pt x="79" y="169"/>
                </a:lnTo>
                <a:lnTo>
                  <a:pt x="77" y="167"/>
                </a:lnTo>
                <a:lnTo>
                  <a:pt x="69" y="165"/>
                </a:lnTo>
                <a:lnTo>
                  <a:pt x="67" y="159"/>
                </a:lnTo>
                <a:lnTo>
                  <a:pt x="65" y="157"/>
                </a:lnTo>
                <a:lnTo>
                  <a:pt x="63" y="157"/>
                </a:lnTo>
                <a:lnTo>
                  <a:pt x="63" y="163"/>
                </a:lnTo>
                <a:lnTo>
                  <a:pt x="57" y="165"/>
                </a:lnTo>
                <a:lnTo>
                  <a:pt x="49" y="155"/>
                </a:lnTo>
                <a:lnTo>
                  <a:pt x="41" y="143"/>
                </a:lnTo>
                <a:lnTo>
                  <a:pt x="41" y="137"/>
                </a:lnTo>
                <a:lnTo>
                  <a:pt x="39" y="131"/>
                </a:lnTo>
                <a:lnTo>
                  <a:pt x="39" y="115"/>
                </a:lnTo>
                <a:lnTo>
                  <a:pt x="37" y="107"/>
                </a:lnTo>
                <a:lnTo>
                  <a:pt x="33" y="96"/>
                </a:lnTo>
                <a:lnTo>
                  <a:pt x="33" y="84"/>
                </a:lnTo>
                <a:lnTo>
                  <a:pt x="33" y="78"/>
                </a:lnTo>
                <a:lnTo>
                  <a:pt x="29" y="70"/>
                </a:lnTo>
                <a:lnTo>
                  <a:pt x="19" y="48"/>
                </a:lnTo>
                <a:lnTo>
                  <a:pt x="9" y="30"/>
                </a:lnTo>
                <a:lnTo>
                  <a:pt x="7" y="22"/>
                </a:lnTo>
                <a:lnTo>
                  <a:pt x="0" y="12"/>
                </a:lnTo>
                <a:lnTo>
                  <a:pt x="0" y="6"/>
                </a:lnTo>
                <a:lnTo>
                  <a:pt x="4" y="2"/>
                </a:lnTo>
                <a:lnTo>
                  <a:pt x="9" y="6"/>
                </a:lnTo>
                <a:lnTo>
                  <a:pt x="13" y="2"/>
                </a:lnTo>
                <a:lnTo>
                  <a:pt x="19" y="0"/>
                </a:lnTo>
                <a:lnTo>
                  <a:pt x="21" y="2"/>
                </a:lnTo>
                <a:lnTo>
                  <a:pt x="31" y="8"/>
                </a:lnTo>
                <a:lnTo>
                  <a:pt x="33" y="6"/>
                </a:lnTo>
                <a:lnTo>
                  <a:pt x="87" y="6"/>
                </a:lnTo>
                <a:lnTo>
                  <a:pt x="89" y="10"/>
                </a:lnTo>
                <a:lnTo>
                  <a:pt x="95" y="12"/>
                </a:lnTo>
                <a:lnTo>
                  <a:pt x="113" y="16"/>
                </a:lnTo>
                <a:lnTo>
                  <a:pt x="117" y="18"/>
                </a:lnTo>
                <a:lnTo>
                  <a:pt x="123" y="16"/>
                </a:lnTo>
                <a:lnTo>
                  <a:pt x="127" y="18"/>
                </a:lnTo>
                <a:lnTo>
                  <a:pt x="153" y="10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82" name="Freeform 271"/>
          <p:cNvSpPr>
            <a:spLocks/>
          </p:cNvSpPr>
          <p:nvPr/>
        </p:nvSpPr>
        <p:spPr bwMode="auto">
          <a:xfrm>
            <a:off x="4101596" y="4157995"/>
            <a:ext cx="358901" cy="268002"/>
          </a:xfrm>
          <a:custGeom>
            <a:avLst/>
            <a:gdLst/>
            <a:ahLst/>
            <a:cxnLst>
              <a:cxn ang="0">
                <a:pos x="157" y="0"/>
              </a:cxn>
              <a:cxn ang="0">
                <a:pos x="171" y="2"/>
              </a:cxn>
              <a:cxn ang="0">
                <a:pos x="183" y="12"/>
              </a:cxn>
              <a:cxn ang="0">
                <a:pos x="193" y="8"/>
              </a:cxn>
              <a:cxn ang="0">
                <a:pos x="197" y="20"/>
              </a:cxn>
              <a:cxn ang="0">
                <a:pos x="197" y="26"/>
              </a:cxn>
              <a:cxn ang="0">
                <a:pos x="201" y="32"/>
              </a:cxn>
              <a:cxn ang="0">
                <a:pos x="201" y="36"/>
              </a:cxn>
              <a:cxn ang="0">
                <a:pos x="205" y="44"/>
              </a:cxn>
              <a:cxn ang="0">
                <a:pos x="205" y="48"/>
              </a:cxn>
              <a:cxn ang="0">
                <a:pos x="201" y="92"/>
              </a:cxn>
              <a:cxn ang="0">
                <a:pos x="181" y="114"/>
              </a:cxn>
              <a:cxn ang="0">
                <a:pos x="179" y="122"/>
              </a:cxn>
              <a:cxn ang="0">
                <a:pos x="175" y="126"/>
              </a:cxn>
              <a:cxn ang="0">
                <a:pos x="175" y="134"/>
              </a:cxn>
              <a:cxn ang="0">
                <a:pos x="171" y="140"/>
              </a:cxn>
              <a:cxn ang="0">
                <a:pos x="169" y="140"/>
              </a:cxn>
              <a:cxn ang="0">
                <a:pos x="165" y="144"/>
              </a:cxn>
              <a:cxn ang="0">
                <a:pos x="142" y="140"/>
              </a:cxn>
              <a:cxn ang="0">
                <a:pos x="138" y="142"/>
              </a:cxn>
              <a:cxn ang="0">
                <a:pos x="130" y="144"/>
              </a:cxn>
              <a:cxn ang="0">
                <a:pos x="126" y="146"/>
              </a:cxn>
              <a:cxn ang="0">
                <a:pos x="118" y="148"/>
              </a:cxn>
              <a:cxn ang="0">
                <a:pos x="104" y="142"/>
              </a:cxn>
              <a:cxn ang="0">
                <a:pos x="90" y="144"/>
              </a:cxn>
              <a:cxn ang="0">
                <a:pos x="82" y="140"/>
              </a:cxn>
              <a:cxn ang="0">
                <a:pos x="78" y="136"/>
              </a:cxn>
              <a:cxn ang="0">
                <a:pos x="70" y="134"/>
              </a:cxn>
              <a:cxn ang="0">
                <a:pos x="68" y="136"/>
              </a:cxn>
              <a:cxn ang="0">
                <a:pos x="56" y="136"/>
              </a:cxn>
              <a:cxn ang="0">
                <a:pos x="52" y="140"/>
              </a:cxn>
              <a:cxn ang="0">
                <a:pos x="52" y="146"/>
              </a:cxn>
              <a:cxn ang="0">
                <a:pos x="44" y="150"/>
              </a:cxn>
              <a:cxn ang="0">
                <a:pos x="44" y="162"/>
              </a:cxn>
              <a:cxn ang="0">
                <a:pos x="38" y="158"/>
              </a:cxn>
              <a:cxn ang="0">
                <a:pos x="34" y="152"/>
              </a:cxn>
              <a:cxn ang="0">
                <a:pos x="30" y="156"/>
              </a:cxn>
              <a:cxn ang="0">
                <a:pos x="28" y="158"/>
              </a:cxn>
              <a:cxn ang="0">
                <a:pos x="22" y="152"/>
              </a:cxn>
              <a:cxn ang="0">
                <a:pos x="26" y="150"/>
              </a:cxn>
              <a:cxn ang="0">
                <a:pos x="22" y="148"/>
              </a:cxn>
              <a:cxn ang="0">
                <a:pos x="18" y="148"/>
              </a:cxn>
              <a:cxn ang="0">
                <a:pos x="8" y="144"/>
              </a:cxn>
              <a:cxn ang="0">
                <a:pos x="8" y="140"/>
              </a:cxn>
              <a:cxn ang="0">
                <a:pos x="14" y="142"/>
              </a:cxn>
              <a:cxn ang="0">
                <a:pos x="14" y="140"/>
              </a:cxn>
              <a:cxn ang="0">
                <a:pos x="8" y="140"/>
              </a:cxn>
              <a:cxn ang="0">
                <a:pos x="4" y="134"/>
              </a:cxn>
              <a:cxn ang="0">
                <a:pos x="2" y="130"/>
              </a:cxn>
              <a:cxn ang="0">
                <a:pos x="0" y="124"/>
              </a:cxn>
              <a:cxn ang="0">
                <a:pos x="0" y="118"/>
              </a:cxn>
              <a:cxn ang="0">
                <a:pos x="12" y="114"/>
              </a:cxn>
              <a:cxn ang="0">
                <a:pos x="14" y="112"/>
              </a:cxn>
              <a:cxn ang="0">
                <a:pos x="38" y="112"/>
              </a:cxn>
              <a:cxn ang="0">
                <a:pos x="44" y="112"/>
              </a:cxn>
              <a:cxn ang="0">
                <a:pos x="48" y="104"/>
              </a:cxn>
              <a:cxn ang="0">
                <a:pos x="52" y="92"/>
              </a:cxn>
              <a:cxn ang="0">
                <a:pos x="54" y="88"/>
              </a:cxn>
              <a:cxn ang="0">
                <a:pos x="54" y="60"/>
              </a:cxn>
              <a:cxn ang="0">
                <a:pos x="76" y="52"/>
              </a:cxn>
              <a:cxn ang="0">
                <a:pos x="96" y="36"/>
              </a:cxn>
              <a:cxn ang="0">
                <a:pos x="142" y="8"/>
              </a:cxn>
              <a:cxn ang="0">
                <a:pos x="157" y="0"/>
              </a:cxn>
            </a:cxnLst>
            <a:rect l="0" t="0" r="r" b="b"/>
            <a:pathLst>
              <a:path w="205" h="162">
                <a:moveTo>
                  <a:pt x="157" y="0"/>
                </a:moveTo>
                <a:lnTo>
                  <a:pt x="171" y="2"/>
                </a:lnTo>
                <a:lnTo>
                  <a:pt x="183" y="12"/>
                </a:lnTo>
                <a:lnTo>
                  <a:pt x="193" y="8"/>
                </a:lnTo>
                <a:lnTo>
                  <a:pt x="197" y="20"/>
                </a:lnTo>
                <a:lnTo>
                  <a:pt x="197" y="26"/>
                </a:lnTo>
                <a:lnTo>
                  <a:pt x="201" y="32"/>
                </a:lnTo>
                <a:lnTo>
                  <a:pt x="201" y="36"/>
                </a:lnTo>
                <a:lnTo>
                  <a:pt x="205" y="44"/>
                </a:lnTo>
                <a:lnTo>
                  <a:pt x="205" y="48"/>
                </a:lnTo>
                <a:lnTo>
                  <a:pt x="201" y="92"/>
                </a:lnTo>
                <a:lnTo>
                  <a:pt x="181" y="114"/>
                </a:lnTo>
                <a:lnTo>
                  <a:pt x="179" y="122"/>
                </a:lnTo>
                <a:lnTo>
                  <a:pt x="175" y="126"/>
                </a:lnTo>
                <a:lnTo>
                  <a:pt x="175" y="134"/>
                </a:lnTo>
                <a:lnTo>
                  <a:pt x="171" y="140"/>
                </a:lnTo>
                <a:lnTo>
                  <a:pt x="169" y="140"/>
                </a:lnTo>
                <a:lnTo>
                  <a:pt x="165" y="144"/>
                </a:lnTo>
                <a:lnTo>
                  <a:pt x="142" y="140"/>
                </a:lnTo>
                <a:lnTo>
                  <a:pt x="138" y="142"/>
                </a:lnTo>
                <a:lnTo>
                  <a:pt x="130" y="144"/>
                </a:lnTo>
                <a:lnTo>
                  <a:pt x="126" y="146"/>
                </a:lnTo>
                <a:lnTo>
                  <a:pt x="118" y="148"/>
                </a:lnTo>
                <a:lnTo>
                  <a:pt x="104" y="142"/>
                </a:lnTo>
                <a:lnTo>
                  <a:pt x="90" y="144"/>
                </a:lnTo>
                <a:lnTo>
                  <a:pt x="82" y="140"/>
                </a:lnTo>
                <a:lnTo>
                  <a:pt x="78" y="136"/>
                </a:lnTo>
                <a:lnTo>
                  <a:pt x="70" y="134"/>
                </a:lnTo>
                <a:lnTo>
                  <a:pt x="68" y="136"/>
                </a:lnTo>
                <a:lnTo>
                  <a:pt x="56" y="136"/>
                </a:lnTo>
                <a:lnTo>
                  <a:pt x="52" y="140"/>
                </a:lnTo>
                <a:lnTo>
                  <a:pt x="52" y="146"/>
                </a:lnTo>
                <a:lnTo>
                  <a:pt x="44" y="150"/>
                </a:lnTo>
                <a:lnTo>
                  <a:pt x="44" y="162"/>
                </a:lnTo>
                <a:lnTo>
                  <a:pt x="38" y="158"/>
                </a:lnTo>
                <a:lnTo>
                  <a:pt x="34" y="152"/>
                </a:lnTo>
                <a:lnTo>
                  <a:pt x="30" y="156"/>
                </a:lnTo>
                <a:lnTo>
                  <a:pt x="28" y="158"/>
                </a:lnTo>
                <a:lnTo>
                  <a:pt x="22" y="152"/>
                </a:lnTo>
                <a:lnTo>
                  <a:pt x="26" y="150"/>
                </a:lnTo>
                <a:lnTo>
                  <a:pt x="22" y="148"/>
                </a:lnTo>
                <a:lnTo>
                  <a:pt x="18" y="148"/>
                </a:lnTo>
                <a:lnTo>
                  <a:pt x="8" y="144"/>
                </a:lnTo>
                <a:lnTo>
                  <a:pt x="8" y="140"/>
                </a:lnTo>
                <a:lnTo>
                  <a:pt x="14" y="142"/>
                </a:lnTo>
                <a:lnTo>
                  <a:pt x="14" y="140"/>
                </a:lnTo>
                <a:lnTo>
                  <a:pt x="8" y="140"/>
                </a:lnTo>
                <a:lnTo>
                  <a:pt x="4" y="134"/>
                </a:lnTo>
                <a:lnTo>
                  <a:pt x="2" y="130"/>
                </a:lnTo>
                <a:lnTo>
                  <a:pt x="0" y="124"/>
                </a:lnTo>
                <a:lnTo>
                  <a:pt x="0" y="118"/>
                </a:lnTo>
                <a:lnTo>
                  <a:pt x="12" y="114"/>
                </a:lnTo>
                <a:lnTo>
                  <a:pt x="14" y="112"/>
                </a:lnTo>
                <a:lnTo>
                  <a:pt x="38" y="112"/>
                </a:lnTo>
                <a:lnTo>
                  <a:pt x="44" y="112"/>
                </a:lnTo>
                <a:lnTo>
                  <a:pt x="48" y="104"/>
                </a:lnTo>
                <a:lnTo>
                  <a:pt x="52" y="92"/>
                </a:lnTo>
                <a:lnTo>
                  <a:pt x="54" y="88"/>
                </a:lnTo>
                <a:lnTo>
                  <a:pt x="54" y="60"/>
                </a:lnTo>
                <a:lnTo>
                  <a:pt x="76" y="52"/>
                </a:lnTo>
                <a:lnTo>
                  <a:pt x="96" y="36"/>
                </a:lnTo>
                <a:lnTo>
                  <a:pt x="142" y="8"/>
                </a:lnTo>
                <a:lnTo>
                  <a:pt x="15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83" name="Freeform 272"/>
          <p:cNvSpPr>
            <a:spLocks/>
          </p:cNvSpPr>
          <p:nvPr/>
        </p:nvSpPr>
        <p:spPr bwMode="auto">
          <a:xfrm>
            <a:off x="4101596" y="4157995"/>
            <a:ext cx="358901" cy="268002"/>
          </a:xfrm>
          <a:custGeom>
            <a:avLst/>
            <a:gdLst/>
            <a:ahLst/>
            <a:cxnLst>
              <a:cxn ang="0">
                <a:pos x="157" y="0"/>
              </a:cxn>
              <a:cxn ang="0">
                <a:pos x="171" y="2"/>
              </a:cxn>
              <a:cxn ang="0">
                <a:pos x="183" y="12"/>
              </a:cxn>
              <a:cxn ang="0">
                <a:pos x="193" y="8"/>
              </a:cxn>
              <a:cxn ang="0">
                <a:pos x="197" y="20"/>
              </a:cxn>
              <a:cxn ang="0">
                <a:pos x="197" y="26"/>
              </a:cxn>
              <a:cxn ang="0">
                <a:pos x="201" y="32"/>
              </a:cxn>
              <a:cxn ang="0">
                <a:pos x="201" y="36"/>
              </a:cxn>
              <a:cxn ang="0">
                <a:pos x="205" y="44"/>
              </a:cxn>
              <a:cxn ang="0">
                <a:pos x="205" y="48"/>
              </a:cxn>
              <a:cxn ang="0">
                <a:pos x="201" y="92"/>
              </a:cxn>
              <a:cxn ang="0">
                <a:pos x="181" y="114"/>
              </a:cxn>
              <a:cxn ang="0">
                <a:pos x="179" y="122"/>
              </a:cxn>
              <a:cxn ang="0">
                <a:pos x="175" y="126"/>
              </a:cxn>
              <a:cxn ang="0">
                <a:pos x="175" y="134"/>
              </a:cxn>
              <a:cxn ang="0">
                <a:pos x="171" y="140"/>
              </a:cxn>
              <a:cxn ang="0">
                <a:pos x="169" y="140"/>
              </a:cxn>
              <a:cxn ang="0">
                <a:pos x="165" y="144"/>
              </a:cxn>
              <a:cxn ang="0">
                <a:pos x="142" y="140"/>
              </a:cxn>
              <a:cxn ang="0">
                <a:pos x="138" y="142"/>
              </a:cxn>
              <a:cxn ang="0">
                <a:pos x="130" y="144"/>
              </a:cxn>
              <a:cxn ang="0">
                <a:pos x="126" y="146"/>
              </a:cxn>
              <a:cxn ang="0">
                <a:pos x="118" y="148"/>
              </a:cxn>
              <a:cxn ang="0">
                <a:pos x="104" y="142"/>
              </a:cxn>
              <a:cxn ang="0">
                <a:pos x="90" y="144"/>
              </a:cxn>
              <a:cxn ang="0">
                <a:pos x="82" y="140"/>
              </a:cxn>
              <a:cxn ang="0">
                <a:pos x="78" y="136"/>
              </a:cxn>
              <a:cxn ang="0">
                <a:pos x="70" y="134"/>
              </a:cxn>
              <a:cxn ang="0">
                <a:pos x="68" y="136"/>
              </a:cxn>
              <a:cxn ang="0">
                <a:pos x="56" y="136"/>
              </a:cxn>
              <a:cxn ang="0">
                <a:pos x="52" y="140"/>
              </a:cxn>
              <a:cxn ang="0">
                <a:pos x="52" y="146"/>
              </a:cxn>
              <a:cxn ang="0">
                <a:pos x="44" y="150"/>
              </a:cxn>
              <a:cxn ang="0">
                <a:pos x="44" y="162"/>
              </a:cxn>
              <a:cxn ang="0">
                <a:pos x="38" y="158"/>
              </a:cxn>
              <a:cxn ang="0">
                <a:pos x="34" y="152"/>
              </a:cxn>
              <a:cxn ang="0">
                <a:pos x="30" y="156"/>
              </a:cxn>
              <a:cxn ang="0">
                <a:pos x="28" y="158"/>
              </a:cxn>
              <a:cxn ang="0">
                <a:pos x="22" y="152"/>
              </a:cxn>
              <a:cxn ang="0">
                <a:pos x="26" y="150"/>
              </a:cxn>
              <a:cxn ang="0">
                <a:pos x="22" y="148"/>
              </a:cxn>
              <a:cxn ang="0">
                <a:pos x="18" y="148"/>
              </a:cxn>
              <a:cxn ang="0">
                <a:pos x="8" y="144"/>
              </a:cxn>
              <a:cxn ang="0">
                <a:pos x="8" y="140"/>
              </a:cxn>
              <a:cxn ang="0">
                <a:pos x="14" y="142"/>
              </a:cxn>
              <a:cxn ang="0">
                <a:pos x="14" y="140"/>
              </a:cxn>
              <a:cxn ang="0">
                <a:pos x="8" y="140"/>
              </a:cxn>
              <a:cxn ang="0">
                <a:pos x="4" y="134"/>
              </a:cxn>
              <a:cxn ang="0">
                <a:pos x="2" y="130"/>
              </a:cxn>
              <a:cxn ang="0">
                <a:pos x="0" y="124"/>
              </a:cxn>
              <a:cxn ang="0">
                <a:pos x="0" y="118"/>
              </a:cxn>
              <a:cxn ang="0">
                <a:pos x="12" y="114"/>
              </a:cxn>
              <a:cxn ang="0">
                <a:pos x="14" y="112"/>
              </a:cxn>
              <a:cxn ang="0">
                <a:pos x="38" y="112"/>
              </a:cxn>
              <a:cxn ang="0">
                <a:pos x="44" y="112"/>
              </a:cxn>
              <a:cxn ang="0">
                <a:pos x="48" y="104"/>
              </a:cxn>
              <a:cxn ang="0">
                <a:pos x="52" y="92"/>
              </a:cxn>
              <a:cxn ang="0">
                <a:pos x="54" y="88"/>
              </a:cxn>
              <a:cxn ang="0">
                <a:pos x="54" y="60"/>
              </a:cxn>
              <a:cxn ang="0">
                <a:pos x="76" y="52"/>
              </a:cxn>
              <a:cxn ang="0">
                <a:pos x="96" y="36"/>
              </a:cxn>
              <a:cxn ang="0">
                <a:pos x="142" y="8"/>
              </a:cxn>
              <a:cxn ang="0">
                <a:pos x="157" y="0"/>
              </a:cxn>
            </a:cxnLst>
            <a:rect l="0" t="0" r="r" b="b"/>
            <a:pathLst>
              <a:path w="205" h="162">
                <a:moveTo>
                  <a:pt x="157" y="0"/>
                </a:moveTo>
                <a:lnTo>
                  <a:pt x="171" y="2"/>
                </a:lnTo>
                <a:lnTo>
                  <a:pt x="183" y="12"/>
                </a:lnTo>
                <a:lnTo>
                  <a:pt x="193" y="8"/>
                </a:lnTo>
                <a:lnTo>
                  <a:pt x="197" y="20"/>
                </a:lnTo>
                <a:lnTo>
                  <a:pt x="197" y="26"/>
                </a:lnTo>
                <a:lnTo>
                  <a:pt x="201" y="32"/>
                </a:lnTo>
                <a:lnTo>
                  <a:pt x="201" y="36"/>
                </a:lnTo>
                <a:lnTo>
                  <a:pt x="205" y="44"/>
                </a:lnTo>
                <a:lnTo>
                  <a:pt x="205" y="48"/>
                </a:lnTo>
                <a:lnTo>
                  <a:pt x="201" y="92"/>
                </a:lnTo>
                <a:lnTo>
                  <a:pt x="181" y="114"/>
                </a:lnTo>
                <a:lnTo>
                  <a:pt x="179" y="122"/>
                </a:lnTo>
                <a:lnTo>
                  <a:pt x="175" y="126"/>
                </a:lnTo>
                <a:lnTo>
                  <a:pt x="175" y="134"/>
                </a:lnTo>
                <a:lnTo>
                  <a:pt x="171" y="140"/>
                </a:lnTo>
                <a:lnTo>
                  <a:pt x="169" y="140"/>
                </a:lnTo>
                <a:lnTo>
                  <a:pt x="165" y="144"/>
                </a:lnTo>
                <a:lnTo>
                  <a:pt x="142" y="140"/>
                </a:lnTo>
                <a:lnTo>
                  <a:pt x="138" y="142"/>
                </a:lnTo>
                <a:lnTo>
                  <a:pt x="130" y="144"/>
                </a:lnTo>
                <a:lnTo>
                  <a:pt x="126" y="146"/>
                </a:lnTo>
                <a:lnTo>
                  <a:pt x="118" y="148"/>
                </a:lnTo>
                <a:lnTo>
                  <a:pt x="104" y="142"/>
                </a:lnTo>
                <a:lnTo>
                  <a:pt x="90" y="144"/>
                </a:lnTo>
                <a:lnTo>
                  <a:pt x="82" y="140"/>
                </a:lnTo>
                <a:lnTo>
                  <a:pt x="78" y="136"/>
                </a:lnTo>
                <a:lnTo>
                  <a:pt x="70" y="134"/>
                </a:lnTo>
                <a:lnTo>
                  <a:pt x="68" y="136"/>
                </a:lnTo>
                <a:lnTo>
                  <a:pt x="56" y="136"/>
                </a:lnTo>
                <a:lnTo>
                  <a:pt x="52" y="140"/>
                </a:lnTo>
                <a:lnTo>
                  <a:pt x="52" y="146"/>
                </a:lnTo>
                <a:lnTo>
                  <a:pt x="44" y="150"/>
                </a:lnTo>
                <a:lnTo>
                  <a:pt x="44" y="162"/>
                </a:lnTo>
                <a:lnTo>
                  <a:pt x="38" y="158"/>
                </a:lnTo>
                <a:lnTo>
                  <a:pt x="34" y="152"/>
                </a:lnTo>
                <a:lnTo>
                  <a:pt x="30" y="156"/>
                </a:lnTo>
                <a:lnTo>
                  <a:pt x="28" y="158"/>
                </a:lnTo>
                <a:lnTo>
                  <a:pt x="22" y="152"/>
                </a:lnTo>
                <a:lnTo>
                  <a:pt x="26" y="150"/>
                </a:lnTo>
                <a:lnTo>
                  <a:pt x="22" y="148"/>
                </a:lnTo>
                <a:lnTo>
                  <a:pt x="18" y="148"/>
                </a:lnTo>
                <a:lnTo>
                  <a:pt x="8" y="144"/>
                </a:lnTo>
                <a:lnTo>
                  <a:pt x="8" y="140"/>
                </a:lnTo>
                <a:lnTo>
                  <a:pt x="14" y="142"/>
                </a:lnTo>
                <a:lnTo>
                  <a:pt x="14" y="140"/>
                </a:lnTo>
                <a:lnTo>
                  <a:pt x="8" y="140"/>
                </a:lnTo>
                <a:lnTo>
                  <a:pt x="4" y="134"/>
                </a:lnTo>
                <a:lnTo>
                  <a:pt x="2" y="130"/>
                </a:lnTo>
                <a:lnTo>
                  <a:pt x="0" y="124"/>
                </a:lnTo>
                <a:lnTo>
                  <a:pt x="0" y="118"/>
                </a:lnTo>
                <a:lnTo>
                  <a:pt x="12" y="114"/>
                </a:lnTo>
                <a:lnTo>
                  <a:pt x="14" y="112"/>
                </a:lnTo>
                <a:lnTo>
                  <a:pt x="38" y="112"/>
                </a:lnTo>
                <a:lnTo>
                  <a:pt x="44" y="112"/>
                </a:lnTo>
                <a:lnTo>
                  <a:pt x="48" y="104"/>
                </a:lnTo>
                <a:lnTo>
                  <a:pt x="52" y="92"/>
                </a:lnTo>
                <a:lnTo>
                  <a:pt x="54" y="88"/>
                </a:lnTo>
                <a:lnTo>
                  <a:pt x="54" y="60"/>
                </a:lnTo>
                <a:lnTo>
                  <a:pt x="76" y="52"/>
                </a:lnTo>
                <a:lnTo>
                  <a:pt x="96" y="36"/>
                </a:lnTo>
                <a:lnTo>
                  <a:pt x="142" y="8"/>
                </a:lnTo>
                <a:lnTo>
                  <a:pt x="15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84" name="Freeform 273"/>
          <p:cNvSpPr>
            <a:spLocks/>
          </p:cNvSpPr>
          <p:nvPr/>
        </p:nvSpPr>
        <p:spPr bwMode="auto">
          <a:xfrm>
            <a:off x="4157620" y="4379676"/>
            <a:ext cx="278367" cy="213409"/>
          </a:xfrm>
          <a:custGeom>
            <a:avLst/>
            <a:gdLst/>
            <a:ahLst/>
            <a:cxnLst>
              <a:cxn ang="0">
                <a:pos x="147" y="6"/>
              </a:cxn>
              <a:cxn ang="0">
                <a:pos x="151" y="18"/>
              </a:cxn>
              <a:cxn ang="0">
                <a:pos x="159" y="32"/>
              </a:cxn>
              <a:cxn ang="0">
                <a:pos x="149" y="34"/>
              </a:cxn>
              <a:cxn ang="0">
                <a:pos x="143" y="48"/>
              </a:cxn>
              <a:cxn ang="0">
                <a:pos x="139" y="58"/>
              </a:cxn>
              <a:cxn ang="0">
                <a:pos x="133" y="66"/>
              </a:cxn>
              <a:cxn ang="0">
                <a:pos x="122" y="87"/>
              </a:cxn>
              <a:cxn ang="0">
                <a:pos x="122" y="91"/>
              </a:cxn>
              <a:cxn ang="0">
                <a:pos x="112" y="97"/>
              </a:cxn>
              <a:cxn ang="0">
                <a:pos x="108" y="91"/>
              </a:cxn>
              <a:cxn ang="0">
                <a:pos x="98" y="91"/>
              </a:cxn>
              <a:cxn ang="0">
                <a:pos x="84" y="105"/>
              </a:cxn>
              <a:cxn ang="0">
                <a:pos x="78" y="123"/>
              </a:cxn>
              <a:cxn ang="0">
                <a:pos x="64" y="127"/>
              </a:cxn>
              <a:cxn ang="0">
                <a:pos x="56" y="129"/>
              </a:cxn>
              <a:cxn ang="0">
                <a:pos x="42" y="127"/>
              </a:cxn>
              <a:cxn ang="0">
                <a:pos x="36" y="113"/>
              </a:cxn>
              <a:cxn ang="0">
                <a:pos x="32" y="111"/>
              </a:cxn>
              <a:cxn ang="0">
                <a:pos x="20" y="99"/>
              </a:cxn>
              <a:cxn ang="0">
                <a:pos x="0" y="87"/>
              </a:cxn>
              <a:cxn ang="0">
                <a:pos x="2" y="64"/>
              </a:cxn>
              <a:cxn ang="0">
                <a:pos x="8" y="54"/>
              </a:cxn>
              <a:cxn ang="0">
                <a:pos x="12" y="48"/>
              </a:cxn>
              <a:cxn ang="0">
                <a:pos x="12" y="34"/>
              </a:cxn>
              <a:cxn ang="0">
                <a:pos x="12" y="16"/>
              </a:cxn>
              <a:cxn ang="0">
                <a:pos x="20" y="6"/>
              </a:cxn>
              <a:cxn ang="0">
                <a:pos x="36" y="2"/>
              </a:cxn>
              <a:cxn ang="0">
                <a:pos x="46" y="2"/>
              </a:cxn>
              <a:cxn ang="0">
                <a:pos x="58" y="10"/>
              </a:cxn>
              <a:cxn ang="0">
                <a:pos x="86" y="14"/>
              </a:cxn>
              <a:cxn ang="0">
                <a:pos x="98" y="10"/>
              </a:cxn>
              <a:cxn ang="0">
                <a:pos x="110" y="6"/>
              </a:cxn>
              <a:cxn ang="0">
                <a:pos x="137" y="6"/>
              </a:cxn>
              <a:cxn ang="0">
                <a:pos x="143" y="0"/>
              </a:cxn>
            </a:cxnLst>
            <a:rect l="0" t="0" r="r" b="b"/>
            <a:pathLst>
              <a:path w="159" h="129">
                <a:moveTo>
                  <a:pt x="143" y="0"/>
                </a:moveTo>
                <a:lnTo>
                  <a:pt x="147" y="6"/>
                </a:lnTo>
                <a:lnTo>
                  <a:pt x="151" y="10"/>
                </a:lnTo>
                <a:lnTo>
                  <a:pt x="151" y="18"/>
                </a:lnTo>
                <a:lnTo>
                  <a:pt x="157" y="22"/>
                </a:lnTo>
                <a:lnTo>
                  <a:pt x="159" y="32"/>
                </a:lnTo>
                <a:lnTo>
                  <a:pt x="151" y="36"/>
                </a:lnTo>
                <a:lnTo>
                  <a:pt x="149" y="34"/>
                </a:lnTo>
                <a:lnTo>
                  <a:pt x="143" y="44"/>
                </a:lnTo>
                <a:lnTo>
                  <a:pt x="143" y="48"/>
                </a:lnTo>
                <a:lnTo>
                  <a:pt x="139" y="50"/>
                </a:lnTo>
                <a:lnTo>
                  <a:pt x="139" y="58"/>
                </a:lnTo>
                <a:lnTo>
                  <a:pt x="137" y="60"/>
                </a:lnTo>
                <a:lnTo>
                  <a:pt x="133" y="66"/>
                </a:lnTo>
                <a:lnTo>
                  <a:pt x="129" y="72"/>
                </a:lnTo>
                <a:lnTo>
                  <a:pt x="122" y="87"/>
                </a:lnTo>
                <a:lnTo>
                  <a:pt x="125" y="91"/>
                </a:lnTo>
                <a:lnTo>
                  <a:pt x="122" y="91"/>
                </a:lnTo>
                <a:lnTo>
                  <a:pt x="118" y="97"/>
                </a:lnTo>
                <a:lnTo>
                  <a:pt x="112" y="97"/>
                </a:lnTo>
                <a:lnTo>
                  <a:pt x="110" y="95"/>
                </a:lnTo>
                <a:lnTo>
                  <a:pt x="108" y="91"/>
                </a:lnTo>
                <a:lnTo>
                  <a:pt x="104" y="93"/>
                </a:lnTo>
                <a:lnTo>
                  <a:pt x="98" y="91"/>
                </a:lnTo>
                <a:lnTo>
                  <a:pt x="92" y="97"/>
                </a:lnTo>
                <a:lnTo>
                  <a:pt x="84" y="105"/>
                </a:lnTo>
                <a:lnTo>
                  <a:pt x="82" y="113"/>
                </a:lnTo>
                <a:lnTo>
                  <a:pt x="78" y="123"/>
                </a:lnTo>
                <a:lnTo>
                  <a:pt x="74" y="123"/>
                </a:lnTo>
                <a:lnTo>
                  <a:pt x="64" y="127"/>
                </a:lnTo>
                <a:lnTo>
                  <a:pt x="58" y="123"/>
                </a:lnTo>
                <a:lnTo>
                  <a:pt x="56" y="129"/>
                </a:lnTo>
                <a:lnTo>
                  <a:pt x="48" y="129"/>
                </a:lnTo>
                <a:lnTo>
                  <a:pt x="42" y="127"/>
                </a:lnTo>
                <a:lnTo>
                  <a:pt x="34" y="117"/>
                </a:lnTo>
                <a:lnTo>
                  <a:pt x="36" y="113"/>
                </a:lnTo>
                <a:lnTo>
                  <a:pt x="36" y="111"/>
                </a:lnTo>
                <a:lnTo>
                  <a:pt x="32" y="111"/>
                </a:lnTo>
                <a:lnTo>
                  <a:pt x="30" y="105"/>
                </a:lnTo>
                <a:lnTo>
                  <a:pt x="20" y="99"/>
                </a:lnTo>
                <a:lnTo>
                  <a:pt x="2" y="99"/>
                </a:lnTo>
                <a:lnTo>
                  <a:pt x="0" y="87"/>
                </a:lnTo>
                <a:lnTo>
                  <a:pt x="0" y="72"/>
                </a:lnTo>
                <a:lnTo>
                  <a:pt x="2" y="64"/>
                </a:lnTo>
                <a:lnTo>
                  <a:pt x="6" y="62"/>
                </a:lnTo>
                <a:lnTo>
                  <a:pt x="8" y="54"/>
                </a:lnTo>
                <a:lnTo>
                  <a:pt x="12" y="50"/>
                </a:lnTo>
                <a:lnTo>
                  <a:pt x="12" y="48"/>
                </a:lnTo>
                <a:lnTo>
                  <a:pt x="16" y="40"/>
                </a:lnTo>
                <a:lnTo>
                  <a:pt x="12" y="34"/>
                </a:lnTo>
                <a:lnTo>
                  <a:pt x="12" y="28"/>
                </a:lnTo>
                <a:lnTo>
                  <a:pt x="12" y="16"/>
                </a:lnTo>
                <a:lnTo>
                  <a:pt x="20" y="12"/>
                </a:lnTo>
                <a:lnTo>
                  <a:pt x="20" y="6"/>
                </a:lnTo>
                <a:lnTo>
                  <a:pt x="24" y="2"/>
                </a:lnTo>
                <a:lnTo>
                  <a:pt x="36" y="2"/>
                </a:lnTo>
                <a:lnTo>
                  <a:pt x="38" y="0"/>
                </a:lnTo>
                <a:lnTo>
                  <a:pt x="46" y="2"/>
                </a:lnTo>
                <a:lnTo>
                  <a:pt x="50" y="6"/>
                </a:lnTo>
                <a:lnTo>
                  <a:pt x="58" y="10"/>
                </a:lnTo>
                <a:lnTo>
                  <a:pt x="72" y="8"/>
                </a:lnTo>
                <a:lnTo>
                  <a:pt x="86" y="14"/>
                </a:lnTo>
                <a:lnTo>
                  <a:pt x="94" y="12"/>
                </a:lnTo>
                <a:lnTo>
                  <a:pt x="98" y="10"/>
                </a:lnTo>
                <a:lnTo>
                  <a:pt x="106" y="8"/>
                </a:lnTo>
                <a:lnTo>
                  <a:pt x="110" y="6"/>
                </a:lnTo>
                <a:lnTo>
                  <a:pt x="133" y="10"/>
                </a:lnTo>
                <a:lnTo>
                  <a:pt x="137" y="6"/>
                </a:lnTo>
                <a:lnTo>
                  <a:pt x="139" y="6"/>
                </a:lnTo>
                <a:lnTo>
                  <a:pt x="14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85" name="Freeform 274"/>
          <p:cNvSpPr>
            <a:spLocks/>
          </p:cNvSpPr>
          <p:nvPr/>
        </p:nvSpPr>
        <p:spPr bwMode="auto">
          <a:xfrm>
            <a:off x="4157620" y="4379676"/>
            <a:ext cx="278367" cy="213409"/>
          </a:xfrm>
          <a:custGeom>
            <a:avLst/>
            <a:gdLst/>
            <a:ahLst/>
            <a:cxnLst>
              <a:cxn ang="0">
                <a:pos x="147" y="6"/>
              </a:cxn>
              <a:cxn ang="0">
                <a:pos x="151" y="18"/>
              </a:cxn>
              <a:cxn ang="0">
                <a:pos x="159" y="32"/>
              </a:cxn>
              <a:cxn ang="0">
                <a:pos x="149" y="34"/>
              </a:cxn>
              <a:cxn ang="0">
                <a:pos x="143" y="48"/>
              </a:cxn>
              <a:cxn ang="0">
                <a:pos x="139" y="58"/>
              </a:cxn>
              <a:cxn ang="0">
                <a:pos x="133" y="66"/>
              </a:cxn>
              <a:cxn ang="0">
                <a:pos x="122" y="87"/>
              </a:cxn>
              <a:cxn ang="0">
                <a:pos x="122" y="91"/>
              </a:cxn>
              <a:cxn ang="0">
                <a:pos x="112" y="97"/>
              </a:cxn>
              <a:cxn ang="0">
                <a:pos x="108" y="91"/>
              </a:cxn>
              <a:cxn ang="0">
                <a:pos x="98" y="91"/>
              </a:cxn>
              <a:cxn ang="0">
                <a:pos x="84" y="105"/>
              </a:cxn>
              <a:cxn ang="0">
                <a:pos x="78" y="123"/>
              </a:cxn>
              <a:cxn ang="0">
                <a:pos x="64" y="127"/>
              </a:cxn>
              <a:cxn ang="0">
                <a:pos x="56" y="129"/>
              </a:cxn>
              <a:cxn ang="0">
                <a:pos x="42" y="127"/>
              </a:cxn>
              <a:cxn ang="0">
                <a:pos x="36" y="113"/>
              </a:cxn>
              <a:cxn ang="0">
                <a:pos x="32" y="111"/>
              </a:cxn>
              <a:cxn ang="0">
                <a:pos x="20" y="99"/>
              </a:cxn>
              <a:cxn ang="0">
                <a:pos x="0" y="87"/>
              </a:cxn>
              <a:cxn ang="0">
                <a:pos x="2" y="64"/>
              </a:cxn>
              <a:cxn ang="0">
                <a:pos x="8" y="54"/>
              </a:cxn>
              <a:cxn ang="0">
                <a:pos x="12" y="48"/>
              </a:cxn>
              <a:cxn ang="0">
                <a:pos x="12" y="34"/>
              </a:cxn>
              <a:cxn ang="0">
                <a:pos x="12" y="16"/>
              </a:cxn>
              <a:cxn ang="0">
                <a:pos x="20" y="6"/>
              </a:cxn>
              <a:cxn ang="0">
                <a:pos x="36" y="2"/>
              </a:cxn>
              <a:cxn ang="0">
                <a:pos x="46" y="2"/>
              </a:cxn>
              <a:cxn ang="0">
                <a:pos x="58" y="10"/>
              </a:cxn>
              <a:cxn ang="0">
                <a:pos x="86" y="14"/>
              </a:cxn>
              <a:cxn ang="0">
                <a:pos x="98" y="10"/>
              </a:cxn>
              <a:cxn ang="0">
                <a:pos x="110" y="6"/>
              </a:cxn>
              <a:cxn ang="0">
                <a:pos x="137" y="6"/>
              </a:cxn>
              <a:cxn ang="0">
                <a:pos x="143" y="0"/>
              </a:cxn>
            </a:cxnLst>
            <a:rect l="0" t="0" r="r" b="b"/>
            <a:pathLst>
              <a:path w="159" h="129">
                <a:moveTo>
                  <a:pt x="143" y="0"/>
                </a:moveTo>
                <a:lnTo>
                  <a:pt x="147" y="6"/>
                </a:lnTo>
                <a:lnTo>
                  <a:pt x="151" y="10"/>
                </a:lnTo>
                <a:lnTo>
                  <a:pt x="151" y="18"/>
                </a:lnTo>
                <a:lnTo>
                  <a:pt x="157" y="22"/>
                </a:lnTo>
                <a:lnTo>
                  <a:pt x="159" y="32"/>
                </a:lnTo>
                <a:lnTo>
                  <a:pt x="151" y="36"/>
                </a:lnTo>
                <a:lnTo>
                  <a:pt x="149" y="34"/>
                </a:lnTo>
                <a:lnTo>
                  <a:pt x="143" y="44"/>
                </a:lnTo>
                <a:lnTo>
                  <a:pt x="143" y="48"/>
                </a:lnTo>
                <a:lnTo>
                  <a:pt x="139" y="50"/>
                </a:lnTo>
                <a:lnTo>
                  <a:pt x="139" y="58"/>
                </a:lnTo>
                <a:lnTo>
                  <a:pt x="137" y="60"/>
                </a:lnTo>
                <a:lnTo>
                  <a:pt x="133" y="66"/>
                </a:lnTo>
                <a:lnTo>
                  <a:pt x="129" y="72"/>
                </a:lnTo>
                <a:lnTo>
                  <a:pt x="122" y="87"/>
                </a:lnTo>
                <a:lnTo>
                  <a:pt x="125" y="91"/>
                </a:lnTo>
                <a:lnTo>
                  <a:pt x="122" y="91"/>
                </a:lnTo>
                <a:lnTo>
                  <a:pt x="118" y="97"/>
                </a:lnTo>
                <a:lnTo>
                  <a:pt x="112" y="97"/>
                </a:lnTo>
                <a:lnTo>
                  <a:pt x="110" y="95"/>
                </a:lnTo>
                <a:lnTo>
                  <a:pt x="108" y="91"/>
                </a:lnTo>
                <a:lnTo>
                  <a:pt x="104" y="93"/>
                </a:lnTo>
                <a:lnTo>
                  <a:pt x="98" y="91"/>
                </a:lnTo>
                <a:lnTo>
                  <a:pt x="92" y="97"/>
                </a:lnTo>
                <a:lnTo>
                  <a:pt x="84" y="105"/>
                </a:lnTo>
                <a:lnTo>
                  <a:pt x="82" y="113"/>
                </a:lnTo>
                <a:lnTo>
                  <a:pt x="78" y="123"/>
                </a:lnTo>
                <a:lnTo>
                  <a:pt x="74" y="123"/>
                </a:lnTo>
                <a:lnTo>
                  <a:pt x="64" y="127"/>
                </a:lnTo>
                <a:lnTo>
                  <a:pt x="58" y="123"/>
                </a:lnTo>
                <a:lnTo>
                  <a:pt x="56" y="129"/>
                </a:lnTo>
                <a:lnTo>
                  <a:pt x="48" y="129"/>
                </a:lnTo>
                <a:lnTo>
                  <a:pt x="42" y="127"/>
                </a:lnTo>
                <a:lnTo>
                  <a:pt x="34" y="117"/>
                </a:lnTo>
                <a:lnTo>
                  <a:pt x="36" y="113"/>
                </a:lnTo>
                <a:lnTo>
                  <a:pt x="36" y="111"/>
                </a:lnTo>
                <a:lnTo>
                  <a:pt x="32" y="111"/>
                </a:lnTo>
                <a:lnTo>
                  <a:pt x="30" y="105"/>
                </a:lnTo>
                <a:lnTo>
                  <a:pt x="20" y="99"/>
                </a:lnTo>
                <a:lnTo>
                  <a:pt x="2" y="99"/>
                </a:lnTo>
                <a:lnTo>
                  <a:pt x="0" y="87"/>
                </a:lnTo>
                <a:lnTo>
                  <a:pt x="0" y="72"/>
                </a:lnTo>
                <a:lnTo>
                  <a:pt x="2" y="64"/>
                </a:lnTo>
                <a:lnTo>
                  <a:pt x="6" y="62"/>
                </a:lnTo>
                <a:lnTo>
                  <a:pt x="8" y="54"/>
                </a:lnTo>
                <a:lnTo>
                  <a:pt x="12" y="50"/>
                </a:lnTo>
                <a:lnTo>
                  <a:pt x="12" y="48"/>
                </a:lnTo>
                <a:lnTo>
                  <a:pt x="16" y="40"/>
                </a:lnTo>
                <a:lnTo>
                  <a:pt x="12" y="34"/>
                </a:lnTo>
                <a:lnTo>
                  <a:pt x="12" y="28"/>
                </a:lnTo>
                <a:lnTo>
                  <a:pt x="12" y="16"/>
                </a:lnTo>
                <a:lnTo>
                  <a:pt x="20" y="12"/>
                </a:lnTo>
                <a:lnTo>
                  <a:pt x="20" y="6"/>
                </a:lnTo>
                <a:lnTo>
                  <a:pt x="24" y="2"/>
                </a:lnTo>
                <a:lnTo>
                  <a:pt x="36" y="2"/>
                </a:lnTo>
                <a:lnTo>
                  <a:pt x="38" y="0"/>
                </a:lnTo>
                <a:lnTo>
                  <a:pt x="46" y="2"/>
                </a:lnTo>
                <a:lnTo>
                  <a:pt x="50" y="6"/>
                </a:lnTo>
                <a:lnTo>
                  <a:pt x="58" y="10"/>
                </a:lnTo>
                <a:lnTo>
                  <a:pt x="72" y="8"/>
                </a:lnTo>
                <a:lnTo>
                  <a:pt x="86" y="14"/>
                </a:lnTo>
                <a:lnTo>
                  <a:pt x="94" y="12"/>
                </a:lnTo>
                <a:lnTo>
                  <a:pt x="98" y="10"/>
                </a:lnTo>
                <a:lnTo>
                  <a:pt x="106" y="8"/>
                </a:lnTo>
                <a:lnTo>
                  <a:pt x="110" y="6"/>
                </a:lnTo>
                <a:lnTo>
                  <a:pt x="133" y="10"/>
                </a:lnTo>
                <a:lnTo>
                  <a:pt x="137" y="6"/>
                </a:lnTo>
                <a:lnTo>
                  <a:pt x="139" y="6"/>
                </a:lnTo>
                <a:lnTo>
                  <a:pt x="14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86" name="Freeform 275"/>
          <p:cNvSpPr>
            <a:spLocks/>
          </p:cNvSpPr>
          <p:nvPr/>
        </p:nvSpPr>
        <p:spPr bwMode="auto">
          <a:xfrm>
            <a:off x="4770377" y="4715506"/>
            <a:ext cx="45519" cy="36396"/>
          </a:xfrm>
          <a:custGeom>
            <a:avLst/>
            <a:gdLst/>
            <a:ahLst/>
            <a:cxnLst>
              <a:cxn ang="0">
                <a:pos x="12" y="2"/>
              </a:cxn>
              <a:cxn ang="0">
                <a:pos x="14" y="2"/>
              </a:cxn>
              <a:cxn ang="0">
                <a:pos x="14" y="4"/>
              </a:cxn>
              <a:cxn ang="0">
                <a:pos x="20" y="0"/>
              </a:cxn>
              <a:cxn ang="0">
                <a:pos x="24" y="6"/>
              </a:cxn>
              <a:cxn ang="0">
                <a:pos x="26" y="16"/>
              </a:cxn>
              <a:cxn ang="0">
                <a:pos x="26" y="18"/>
              </a:cxn>
              <a:cxn ang="0">
                <a:pos x="20" y="22"/>
              </a:cxn>
              <a:cxn ang="0">
                <a:pos x="20" y="16"/>
              </a:cxn>
              <a:cxn ang="0">
                <a:pos x="14" y="16"/>
              </a:cxn>
              <a:cxn ang="0">
                <a:pos x="14" y="22"/>
              </a:cxn>
              <a:cxn ang="0">
                <a:pos x="10" y="22"/>
              </a:cxn>
              <a:cxn ang="0">
                <a:pos x="6" y="18"/>
              </a:cxn>
              <a:cxn ang="0">
                <a:pos x="0" y="22"/>
              </a:cxn>
              <a:cxn ang="0">
                <a:pos x="0" y="18"/>
              </a:cxn>
              <a:cxn ang="0">
                <a:pos x="2" y="16"/>
              </a:cxn>
              <a:cxn ang="0">
                <a:pos x="4" y="6"/>
              </a:cxn>
              <a:cxn ang="0">
                <a:pos x="10" y="4"/>
              </a:cxn>
              <a:cxn ang="0">
                <a:pos x="12" y="2"/>
              </a:cxn>
            </a:cxnLst>
            <a:rect l="0" t="0" r="r" b="b"/>
            <a:pathLst>
              <a:path w="26" h="22">
                <a:moveTo>
                  <a:pt x="12" y="2"/>
                </a:moveTo>
                <a:lnTo>
                  <a:pt x="14" y="2"/>
                </a:lnTo>
                <a:lnTo>
                  <a:pt x="14" y="4"/>
                </a:lnTo>
                <a:lnTo>
                  <a:pt x="20" y="0"/>
                </a:lnTo>
                <a:lnTo>
                  <a:pt x="24" y="6"/>
                </a:lnTo>
                <a:lnTo>
                  <a:pt x="26" y="16"/>
                </a:lnTo>
                <a:lnTo>
                  <a:pt x="26" y="18"/>
                </a:lnTo>
                <a:lnTo>
                  <a:pt x="20" y="22"/>
                </a:lnTo>
                <a:lnTo>
                  <a:pt x="20" y="16"/>
                </a:lnTo>
                <a:lnTo>
                  <a:pt x="14" y="16"/>
                </a:lnTo>
                <a:lnTo>
                  <a:pt x="14" y="22"/>
                </a:lnTo>
                <a:lnTo>
                  <a:pt x="10" y="22"/>
                </a:lnTo>
                <a:lnTo>
                  <a:pt x="6" y="18"/>
                </a:lnTo>
                <a:lnTo>
                  <a:pt x="0" y="22"/>
                </a:lnTo>
                <a:lnTo>
                  <a:pt x="0" y="18"/>
                </a:lnTo>
                <a:lnTo>
                  <a:pt x="2" y="16"/>
                </a:lnTo>
                <a:lnTo>
                  <a:pt x="4" y="6"/>
                </a:lnTo>
                <a:lnTo>
                  <a:pt x="10" y="4"/>
                </a:lnTo>
                <a:lnTo>
                  <a:pt x="12" y="2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87" name="Freeform 276"/>
          <p:cNvSpPr>
            <a:spLocks/>
          </p:cNvSpPr>
          <p:nvPr/>
        </p:nvSpPr>
        <p:spPr bwMode="auto">
          <a:xfrm>
            <a:off x="4604057" y="4869359"/>
            <a:ext cx="278367" cy="228298"/>
          </a:xfrm>
          <a:custGeom>
            <a:avLst/>
            <a:gdLst/>
            <a:ahLst/>
            <a:cxnLst>
              <a:cxn ang="0">
                <a:pos x="125" y="8"/>
              </a:cxn>
              <a:cxn ang="0">
                <a:pos x="133" y="14"/>
              </a:cxn>
              <a:cxn ang="0">
                <a:pos x="143" y="14"/>
              </a:cxn>
              <a:cxn ang="0">
                <a:pos x="149" y="18"/>
              </a:cxn>
              <a:cxn ang="0">
                <a:pos x="153" y="26"/>
              </a:cxn>
              <a:cxn ang="0">
                <a:pos x="159" y="34"/>
              </a:cxn>
              <a:cxn ang="0">
                <a:pos x="153" y="42"/>
              </a:cxn>
              <a:cxn ang="0">
                <a:pos x="151" y="54"/>
              </a:cxn>
              <a:cxn ang="0">
                <a:pos x="151" y="60"/>
              </a:cxn>
              <a:cxn ang="0">
                <a:pos x="149" y="68"/>
              </a:cxn>
              <a:cxn ang="0">
                <a:pos x="147" y="82"/>
              </a:cxn>
              <a:cxn ang="0">
                <a:pos x="109" y="98"/>
              </a:cxn>
              <a:cxn ang="0">
                <a:pos x="107" y="104"/>
              </a:cxn>
              <a:cxn ang="0">
                <a:pos x="89" y="108"/>
              </a:cxn>
              <a:cxn ang="0">
                <a:pos x="83" y="118"/>
              </a:cxn>
              <a:cxn ang="0">
                <a:pos x="66" y="136"/>
              </a:cxn>
              <a:cxn ang="0">
                <a:pos x="60" y="136"/>
              </a:cxn>
              <a:cxn ang="0">
                <a:pos x="40" y="132"/>
              </a:cxn>
              <a:cxn ang="0">
                <a:pos x="32" y="128"/>
              </a:cxn>
              <a:cxn ang="0">
                <a:pos x="16" y="130"/>
              </a:cxn>
              <a:cxn ang="0">
                <a:pos x="0" y="110"/>
              </a:cxn>
              <a:cxn ang="0">
                <a:pos x="28" y="68"/>
              </a:cxn>
              <a:cxn ang="0">
                <a:pos x="28" y="60"/>
              </a:cxn>
              <a:cxn ang="0">
                <a:pos x="28" y="36"/>
              </a:cxn>
              <a:cxn ang="0">
                <a:pos x="34" y="46"/>
              </a:cxn>
              <a:cxn ang="0">
                <a:pos x="48" y="46"/>
              </a:cxn>
              <a:cxn ang="0">
                <a:pos x="62" y="52"/>
              </a:cxn>
              <a:cxn ang="0">
                <a:pos x="69" y="46"/>
              </a:cxn>
              <a:cxn ang="0">
                <a:pos x="77" y="56"/>
              </a:cxn>
              <a:cxn ang="0">
                <a:pos x="93" y="68"/>
              </a:cxn>
              <a:cxn ang="0">
                <a:pos x="101" y="70"/>
              </a:cxn>
              <a:cxn ang="0">
                <a:pos x="105" y="56"/>
              </a:cxn>
              <a:cxn ang="0">
                <a:pos x="99" y="60"/>
              </a:cxn>
              <a:cxn ang="0">
                <a:pos x="87" y="52"/>
              </a:cxn>
              <a:cxn ang="0">
                <a:pos x="87" y="42"/>
              </a:cxn>
              <a:cxn ang="0">
                <a:pos x="89" y="32"/>
              </a:cxn>
              <a:cxn ang="0">
                <a:pos x="87" y="18"/>
              </a:cxn>
              <a:cxn ang="0">
                <a:pos x="95" y="8"/>
              </a:cxn>
              <a:cxn ang="0">
                <a:pos x="119" y="0"/>
              </a:cxn>
            </a:cxnLst>
            <a:rect l="0" t="0" r="r" b="b"/>
            <a:pathLst>
              <a:path w="159" h="138">
                <a:moveTo>
                  <a:pt x="119" y="0"/>
                </a:moveTo>
                <a:lnTo>
                  <a:pt x="125" y="8"/>
                </a:lnTo>
                <a:lnTo>
                  <a:pt x="131" y="10"/>
                </a:lnTo>
                <a:lnTo>
                  <a:pt x="133" y="14"/>
                </a:lnTo>
                <a:lnTo>
                  <a:pt x="137" y="14"/>
                </a:lnTo>
                <a:lnTo>
                  <a:pt x="143" y="14"/>
                </a:lnTo>
                <a:lnTo>
                  <a:pt x="147" y="18"/>
                </a:lnTo>
                <a:lnTo>
                  <a:pt x="149" y="18"/>
                </a:lnTo>
                <a:lnTo>
                  <a:pt x="151" y="22"/>
                </a:lnTo>
                <a:lnTo>
                  <a:pt x="153" y="26"/>
                </a:lnTo>
                <a:lnTo>
                  <a:pt x="159" y="30"/>
                </a:lnTo>
                <a:lnTo>
                  <a:pt x="159" y="34"/>
                </a:lnTo>
                <a:lnTo>
                  <a:pt x="153" y="36"/>
                </a:lnTo>
                <a:lnTo>
                  <a:pt x="153" y="42"/>
                </a:lnTo>
                <a:lnTo>
                  <a:pt x="151" y="52"/>
                </a:lnTo>
                <a:lnTo>
                  <a:pt x="151" y="54"/>
                </a:lnTo>
                <a:lnTo>
                  <a:pt x="153" y="58"/>
                </a:lnTo>
                <a:lnTo>
                  <a:pt x="151" y="60"/>
                </a:lnTo>
                <a:lnTo>
                  <a:pt x="149" y="64"/>
                </a:lnTo>
                <a:lnTo>
                  <a:pt x="149" y="68"/>
                </a:lnTo>
                <a:lnTo>
                  <a:pt x="147" y="74"/>
                </a:lnTo>
                <a:lnTo>
                  <a:pt x="147" y="82"/>
                </a:lnTo>
                <a:lnTo>
                  <a:pt x="109" y="96"/>
                </a:lnTo>
                <a:lnTo>
                  <a:pt x="109" y="98"/>
                </a:lnTo>
                <a:lnTo>
                  <a:pt x="109" y="104"/>
                </a:lnTo>
                <a:lnTo>
                  <a:pt x="107" y="104"/>
                </a:lnTo>
                <a:lnTo>
                  <a:pt x="99" y="104"/>
                </a:lnTo>
                <a:lnTo>
                  <a:pt x="89" y="108"/>
                </a:lnTo>
                <a:lnTo>
                  <a:pt x="89" y="116"/>
                </a:lnTo>
                <a:lnTo>
                  <a:pt x="83" y="118"/>
                </a:lnTo>
                <a:lnTo>
                  <a:pt x="75" y="122"/>
                </a:lnTo>
                <a:lnTo>
                  <a:pt x="66" y="136"/>
                </a:lnTo>
                <a:lnTo>
                  <a:pt x="62" y="138"/>
                </a:lnTo>
                <a:lnTo>
                  <a:pt x="60" y="136"/>
                </a:lnTo>
                <a:lnTo>
                  <a:pt x="48" y="136"/>
                </a:lnTo>
                <a:lnTo>
                  <a:pt x="40" y="132"/>
                </a:lnTo>
                <a:lnTo>
                  <a:pt x="38" y="130"/>
                </a:lnTo>
                <a:lnTo>
                  <a:pt x="32" y="128"/>
                </a:lnTo>
                <a:lnTo>
                  <a:pt x="26" y="128"/>
                </a:lnTo>
                <a:lnTo>
                  <a:pt x="16" y="130"/>
                </a:lnTo>
                <a:lnTo>
                  <a:pt x="12" y="120"/>
                </a:lnTo>
                <a:lnTo>
                  <a:pt x="0" y="110"/>
                </a:lnTo>
                <a:lnTo>
                  <a:pt x="2" y="66"/>
                </a:lnTo>
                <a:lnTo>
                  <a:pt x="28" y="68"/>
                </a:lnTo>
                <a:lnTo>
                  <a:pt x="26" y="64"/>
                </a:lnTo>
                <a:lnTo>
                  <a:pt x="28" y="60"/>
                </a:lnTo>
                <a:lnTo>
                  <a:pt x="28" y="52"/>
                </a:lnTo>
                <a:lnTo>
                  <a:pt x="28" y="36"/>
                </a:lnTo>
                <a:lnTo>
                  <a:pt x="34" y="40"/>
                </a:lnTo>
                <a:lnTo>
                  <a:pt x="34" y="46"/>
                </a:lnTo>
                <a:lnTo>
                  <a:pt x="46" y="40"/>
                </a:lnTo>
                <a:lnTo>
                  <a:pt x="48" y="46"/>
                </a:lnTo>
                <a:lnTo>
                  <a:pt x="58" y="52"/>
                </a:lnTo>
                <a:lnTo>
                  <a:pt x="62" y="52"/>
                </a:lnTo>
                <a:lnTo>
                  <a:pt x="69" y="52"/>
                </a:lnTo>
                <a:lnTo>
                  <a:pt x="69" y="46"/>
                </a:lnTo>
                <a:lnTo>
                  <a:pt x="71" y="46"/>
                </a:lnTo>
                <a:lnTo>
                  <a:pt x="77" y="56"/>
                </a:lnTo>
                <a:lnTo>
                  <a:pt x="85" y="58"/>
                </a:lnTo>
                <a:lnTo>
                  <a:pt x="93" y="68"/>
                </a:lnTo>
                <a:lnTo>
                  <a:pt x="95" y="70"/>
                </a:lnTo>
                <a:lnTo>
                  <a:pt x="101" y="70"/>
                </a:lnTo>
                <a:lnTo>
                  <a:pt x="105" y="72"/>
                </a:lnTo>
                <a:lnTo>
                  <a:pt x="105" y="56"/>
                </a:lnTo>
                <a:lnTo>
                  <a:pt x="99" y="56"/>
                </a:lnTo>
                <a:lnTo>
                  <a:pt x="99" y="60"/>
                </a:lnTo>
                <a:lnTo>
                  <a:pt x="95" y="56"/>
                </a:lnTo>
                <a:lnTo>
                  <a:pt x="87" y="52"/>
                </a:lnTo>
                <a:lnTo>
                  <a:pt x="85" y="48"/>
                </a:lnTo>
                <a:lnTo>
                  <a:pt x="87" y="42"/>
                </a:lnTo>
                <a:lnTo>
                  <a:pt x="87" y="36"/>
                </a:lnTo>
                <a:lnTo>
                  <a:pt x="89" y="32"/>
                </a:lnTo>
                <a:lnTo>
                  <a:pt x="89" y="22"/>
                </a:lnTo>
                <a:lnTo>
                  <a:pt x="87" y="18"/>
                </a:lnTo>
                <a:lnTo>
                  <a:pt x="93" y="14"/>
                </a:lnTo>
                <a:lnTo>
                  <a:pt x="95" y="8"/>
                </a:lnTo>
                <a:lnTo>
                  <a:pt x="95" y="4"/>
                </a:lnTo>
                <a:lnTo>
                  <a:pt x="119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88" name="Freeform 277"/>
          <p:cNvSpPr>
            <a:spLocks/>
          </p:cNvSpPr>
          <p:nvPr/>
        </p:nvSpPr>
        <p:spPr bwMode="auto">
          <a:xfrm>
            <a:off x="4604057" y="4869359"/>
            <a:ext cx="278367" cy="228298"/>
          </a:xfrm>
          <a:custGeom>
            <a:avLst/>
            <a:gdLst/>
            <a:ahLst/>
            <a:cxnLst>
              <a:cxn ang="0">
                <a:pos x="125" y="8"/>
              </a:cxn>
              <a:cxn ang="0">
                <a:pos x="133" y="14"/>
              </a:cxn>
              <a:cxn ang="0">
                <a:pos x="143" y="14"/>
              </a:cxn>
              <a:cxn ang="0">
                <a:pos x="149" y="18"/>
              </a:cxn>
              <a:cxn ang="0">
                <a:pos x="153" y="26"/>
              </a:cxn>
              <a:cxn ang="0">
                <a:pos x="159" y="34"/>
              </a:cxn>
              <a:cxn ang="0">
                <a:pos x="153" y="42"/>
              </a:cxn>
              <a:cxn ang="0">
                <a:pos x="151" y="54"/>
              </a:cxn>
              <a:cxn ang="0">
                <a:pos x="151" y="60"/>
              </a:cxn>
              <a:cxn ang="0">
                <a:pos x="149" y="68"/>
              </a:cxn>
              <a:cxn ang="0">
                <a:pos x="147" y="82"/>
              </a:cxn>
              <a:cxn ang="0">
                <a:pos x="109" y="98"/>
              </a:cxn>
              <a:cxn ang="0">
                <a:pos x="107" y="104"/>
              </a:cxn>
              <a:cxn ang="0">
                <a:pos x="89" y="108"/>
              </a:cxn>
              <a:cxn ang="0">
                <a:pos x="83" y="118"/>
              </a:cxn>
              <a:cxn ang="0">
                <a:pos x="66" y="136"/>
              </a:cxn>
              <a:cxn ang="0">
                <a:pos x="60" y="136"/>
              </a:cxn>
              <a:cxn ang="0">
                <a:pos x="40" y="132"/>
              </a:cxn>
              <a:cxn ang="0">
                <a:pos x="32" y="128"/>
              </a:cxn>
              <a:cxn ang="0">
                <a:pos x="16" y="130"/>
              </a:cxn>
              <a:cxn ang="0">
                <a:pos x="0" y="110"/>
              </a:cxn>
              <a:cxn ang="0">
                <a:pos x="28" y="68"/>
              </a:cxn>
              <a:cxn ang="0">
                <a:pos x="28" y="60"/>
              </a:cxn>
              <a:cxn ang="0">
                <a:pos x="28" y="36"/>
              </a:cxn>
              <a:cxn ang="0">
                <a:pos x="34" y="46"/>
              </a:cxn>
              <a:cxn ang="0">
                <a:pos x="48" y="46"/>
              </a:cxn>
              <a:cxn ang="0">
                <a:pos x="62" y="52"/>
              </a:cxn>
              <a:cxn ang="0">
                <a:pos x="69" y="46"/>
              </a:cxn>
              <a:cxn ang="0">
                <a:pos x="77" y="56"/>
              </a:cxn>
              <a:cxn ang="0">
                <a:pos x="93" y="68"/>
              </a:cxn>
              <a:cxn ang="0">
                <a:pos x="101" y="70"/>
              </a:cxn>
              <a:cxn ang="0">
                <a:pos x="105" y="56"/>
              </a:cxn>
              <a:cxn ang="0">
                <a:pos x="99" y="60"/>
              </a:cxn>
              <a:cxn ang="0">
                <a:pos x="87" y="52"/>
              </a:cxn>
              <a:cxn ang="0">
                <a:pos x="87" y="42"/>
              </a:cxn>
              <a:cxn ang="0">
                <a:pos x="89" y="32"/>
              </a:cxn>
              <a:cxn ang="0">
                <a:pos x="87" y="18"/>
              </a:cxn>
              <a:cxn ang="0">
                <a:pos x="95" y="8"/>
              </a:cxn>
              <a:cxn ang="0">
                <a:pos x="119" y="0"/>
              </a:cxn>
            </a:cxnLst>
            <a:rect l="0" t="0" r="r" b="b"/>
            <a:pathLst>
              <a:path w="159" h="138">
                <a:moveTo>
                  <a:pt x="119" y="0"/>
                </a:moveTo>
                <a:lnTo>
                  <a:pt x="125" y="8"/>
                </a:lnTo>
                <a:lnTo>
                  <a:pt x="131" y="10"/>
                </a:lnTo>
                <a:lnTo>
                  <a:pt x="133" y="14"/>
                </a:lnTo>
                <a:lnTo>
                  <a:pt x="137" y="14"/>
                </a:lnTo>
                <a:lnTo>
                  <a:pt x="143" y="14"/>
                </a:lnTo>
                <a:lnTo>
                  <a:pt x="147" y="18"/>
                </a:lnTo>
                <a:lnTo>
                  <a:pt x="149" y="18"/>
                </a:lnTo>
                <a:lnTo>
                  <a:pt x="151" y="22"/>
                </a:lnTo>
                <a:lnTo>
                  <a:pt x="153" y="26"/>
                </a:lnTo>
                <a:lnTo>
                  <a:pt x="159" y="30"/>
                </a:lnTo>
                <a:lnTo>
                  <a:pt x="159" y="34"/>
                </a:lnTo>
                <a:lnTo>
                  <a:pt x="153" y="36"/>
                </a:lnTo>
                <a:lnTo>
                  <a:pt x="153" y="42"/>
                </a:lnTo>
                <a:lnTo>
                  <a:pt x="151" y="52"/>
                </a:lnTo>
                <a:lnTo>
                  <a:pt x="151" y="54"/>
                </a:lnTo>
                <a:lnTo>
                  <a:pt x="153" y="58"/>
                </a:lnTo>
                <a:lnTo>
                  <a:pt x="151" y="60"/>
                </a:lnTo>
                <a:lnTo>
                  <a:pt x="149" y="64"/>
                </a:lnTo>
                <a:lnTo>
                  <a:pt x="149" y="68"/>
                </a:lnTo>
                <a:lnTo>
                  <a:pt x="147" y="74"/>
                </a:lnTo>
                <a:lnTo>
                  <a:pt x="147" y="82"/>
                </a:lnTo>
                <a:lnTo>
                  <a:pt x="109" y="96"/>
                </a:lnTo>
                <a:lnTo>
                  <a:pt x="109" y="98"/>
                </a:lnTo>
                <a:lnTo>
                  <a:pt x="109" y="104"/>
                </a:lnTo>
                <a:lnTo>
                  <a:pt x="107" y="104"/>
                </a:lnTo>
                <a:lnTo>
                  <a:pt x="99" y="104"/>
                </a:lnTo>
                <a:lnTo>
                  <a:pt x="89" y="108"/>
                </a:lnTo>
                <a:lnTo>
                  <a:pt x="89" y="116"/>
                </a:lnTo>
                <a:lnTo>
                  <a:pt x="83" y="118"/>
                </a:lnTo>
                <a:lnTo>
                  <a:pt x="75" y="122"/>
                </a:lnTo>
                <a:lnTo>
                  <a:pt x="66" y="136"/>
                </a:lnTo>
                <a:lnTo>
                  <a:pt x="62" y="138"/>
                </a:lnTo>
                <a:lnTo>
                  <a:pt x="60" y="136"/>
                </a:lnTo>
                <a:lnTo>
                  <a:pt x="48" y="136"/>
                </a:lnTo>
                <a:lnTo>
                  <a:pt x="40" y="132"/>
                </a:lnTo>
                <a:lnTo>
                  <a:pt x="38" y="130"/>
                </a:lnTo>
                <a:lnTo>
                  <a:pt x="32" y="128"/>
                </a:lnTo>
                <a:lnTo>
                  <a:pt x="26" y="128"/>
                </a:lnTo>
                <a:lnTo>
                  <a:pt x="16" y="130"/>
                </a:lnTo>
                <a:lnTo>
                  <a:pt x="12" y="120"/>
                </a:lnTo>
                <a:lnTo>
                  <a:pt x="0" y="110"/>
                </a:lnTo>
                <a:lnTo>
                  <a:pt x="2" y="66"/>
                </a:lnTo>
                <a:lnTo>
                  <a:pt x="28" y="68"/>
                </a:lnTo>
                <a:lnTo>
                  <a:pt x="26" y="64"/>
                </a:lnTo>
                <a:lnTo>
                  <a:pt x="28" y="60"/>
                </a:lnTo>
                <a:lnTo>
                  <a:pt x="28" y="52"/>
                </a:lnTo>
                <a:lnTo>
                  <a:pt x="28" y="36"/>
                </a:lnTo>
                <a:lnTo>
                  <a:pt x="34" y="40"/>
                </a:lnTo>
                <a:lnTo>
                  <a:pt x="34" y="46"/>
                </a:lnTo>
                <a:lnTo>
                  <a:pt x="46" y="40"/>
                </a:lnTo>
                <a:lnTo>
                  <a:pt x="48" y="46"/>
                </a:lnTo>
                <a:lnTo>
                  <a:pt x="58" y="52"/>
                </a:lnTo>
                <a:lnTo>
                  <a:pt x="62" y="52"/>
                </a:lnTo>
                <a:lnTo>
                  <a:pt x="69" y="52"/>
                </a:lnTo>
                <a:lnTo>
                  <a:pt x="69" y="46"/>
                </a:lnTo>
                <a:lnTo>
                  <a:pt x="71" y="46"/>
                </a:lnTo>
                <a:lnTo>
                  <a:pt x="77" y="56"/>
                </a:lnTo>
                <a:lnTo>
                  <a:pt x="85" y="58"/>
                </a:lnTo>
                <a:lnTo>
                  <a:pt x="93" y="68"/>
                </a:lnTo>
                <a:lnTo>
                  <a:pt x="95" y="70"/>
                </a:lnTo>
                <a:lnTo>
                  <a:pt x="101" y="70"/>
                </a:lnTo>
                <a:lnTo>
                  <a:pt x="105" y="72"/>
                </a:lnTo>
                <a:lnTo>
                  <a:pt x="105" y="56"/>
                </a:lnTo>
                <a:lnTo>
                  <a:pt x="99" y="56"/>
                </a:lnTo>
                <a:lnTo>
                  <a:pt x="99" y="60"/>
                </a:lnTo>
                <a:lnTo>
                  <a:pt x="95" y="56"/>
                </a:lnTo>
                <a:lnTo>
                  <a:pt x="87" y="52"/>
                </a:lnTo>
                <a:lnTo>
                  <a:pt x="85" y="48"/>
                </a:lnTo>
                <a:lnTo>
                  <a:pt x="87" y="42"/>
                </a:lnTo>
                <a:lnTo>
                  <a:pt x="87" y="36"/>
                </a:lnTo>
                <a:lnTo>
                  <a:pt x="89" y="32"/>
                </a:lnTo>
                <a:lnTo>
                  <a:pt x="89" y="22"/>
                </a:lnTo>
                <a:lnTo>
                  <a:pt x="87" y="18"/>
                </a:lnTo>
                <a:lnTo>
                  <a:pt x="93" y="14"/>
                </a:lnTo>
                <a:lnTo>
                  <a:pt x="95" y="8"/>
                </a:lnTo>
                <a:lnTo>
                  <a:pt x="95" y="4"/>
                </a:lnTo>
                <a:lnTo>
                  <a:pt x="119" y="0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89" name="Freeform 278"/>
          <p:cNvSpPr>
            <a:spLocks/>
          </p:cNvSpPr>
          <p:nvPr/>
        </p:nvSpPr>
        <p:spPr bwMode="auto">
          <a:xfrm>
            <a:off x="3686673" y="4313502"/>
            <a:ext cx="143560" cy="95952"/>
          </a:xfrm>
          <a:custGeom>
            <a:avLst/>
            <a:gdLst/>
            <a:ahLst/>
            <a:cxnLst>
              <a:cxn ang="0">
                <a:pos x="12" y="6"/>
              </a:cxn>
              <a:cxn ang="0">
                <a:pos x="18" y="2"/>
              </a:cxn>
              <a:cxn ang="0">
                <a:pos x="28" y="2"/>
              </a:cxn>
              <a:cxn ang="0">
                <a:pos x="38" y="0"/>
              </a:cxn>
              <a:cxn ang="0">
                <a:pos x="44" y="2"/>
              </a:cxn>
              <a:cxn ang="0">
                <a:pos x="48" y="10"/>
              </a:cxn>
              <a:cxn ang="0">
                <a:pos x="54" y="10"/>
              </a:cxn>
              <a:cxn ang="0">
                <a:pos x="56" y="16"/>
              </a:cxn>
              <a:cxn ang="0">
                <a:pos x="60" y="18"/>
              </a:cxn>
              <a:cxn ang="0">
                <a:pos x="62" y="20"/>
              </a:cxn>
              <a:cxn ang="0">
                <a:pos x="66" y="26"/>
              </a:cxn>
              <a:cxn ang="0">
                <a:pos x="72" y="28"/>
              </a:cxn>
              <a:cxn ang="0">
                <a:pos x="72" y="34"/>
              </a:cxn>
              <a:cxn ang="0">
                <a:pos x="72" y="36"/>
              </a:cxn>
              <a:cxn ang="0">
                <a:pos x="72" y="42"/>
              </a:cxn>
              <a:cxn ang="0">
                <a:pos x="74" y="48"/>
              </a:cxn>
              <a:cxn ang="0">
                <a:pos x="76" y="46"/>
              </a:cxn>
              <a:cxn ang="0">
                <a:pos x="82" y="52"/>
              </a:cxn>
              <a:cxn ang="0">
                <a:pos x="82" y="56"/>
              </a:cxn>
              <a:cxn ang="0">
                <a:pos x="74" y="58"/>
              </a:cxn>
              <a:cxn ang="0">
                <a:pos x="72" y="56"/>
              </a:cxn>
              <a:cxn ang="0">
                <a:pos x="66" y="58"/>
              </a:cxn>
              <a:cxn ang="0">
                <a:pos x="60" y="56"/>
              </a:cxn>
              <a:cxn ang="0">
                <a:pos x="58" y="54"/>
              </a:cxn>
              <a:cxn ang="0">
                <a:pos x="48" y="54"/>
              </a:cxn>
              <a:cxn ang="0">
                <a:pos x="30" y="54"/>
              </a:cxn>
              <a:cxn ang="0">
                <a:pos x="24" y="56"/>
              </a:cxn>
              <a:cxn ang="0">
                <a:pos x="18" y="56"/>
              </a:cxn>
              <a:cxn ang="0">
                <a:pos x="8" y="58"/>
              </a:cxn>
              <a:cxn ang="0">
                <a:pos x="18" y="54"/>
              </a:cxn>
              <a:cxn ang="0">
                <a:pos x="8" y="54"/>
              </a:cxn>
              <a:cxn ang="0">
                <a:pos x="8" y="50"/>
              </a:cxn>
              <a:cxn ang="0">
                <a:pos x="20" y="48"/>
              </a:cxn>
              <a:cxn ang="0">
                <a:pos x="20" y="46"/>
              </a:cxn>
              <a:cxn ang="0">
                <a:pos x="28" y="46"/>
              </a:cxn>
              <a:cxn ang="0">
                <a:pos x="32" y="42"/>
              </a:cxn>
              <a:cxn ang="0">
                <a:pos x="44" y="48"/>
              </a:cxn>
              <a:cxn ang="0">
                <a:pos x="48" y="42"/>
              </a:cxn>
              <a:cxn ang="0">
                <a:pos x="44" y="42"/>
              </a:cxn>
              <a:cxn ang="0">
                <a:pos x="34" y="38"/>
              </a:cxn>
              <a:cxn ang="0">
                <a:pos x="24" y="40"/>
              </a:cxn>
              <a:cxn ang="0">
                <a:pos x="10" y="42"/>
              </a:cxn>
              <a:cxn ang="0">
                <a:pos x="8" y="38"/>
              </a:cxn>
              <a:cxn ang="0">
                <a:pos x="10" y="36"/>
              </a:cxn>
              <a:cxn ang="0">
                <a:pos x="8" y="38"/>
              </a:cxn>
              <a:cxn ang="0">
                <a:pos x="6" y="34"/>
              </a:cxn>
              <a:cxn ang="0">
                <a:pos x="0" y="28"/>
              </a:cxn>
              <a:cxn ang="0">
                <a:pos x="2" y="24"/>
              </a:cxn>
              <a:cxn ang="0">
                <a:pos x="10" y="16"/>
              </a:cxn>
              <a:cxn ang="0">
                <a:pos x="12" y="6"/>
              </a:cxn>
            </a:cxnLst>
            <a:rect l="0" t="0" r="r" b="b"/>
            <a:pathLst>
              <a:path w="82" h="58">
                <a:moveTo>
                  <a:pt x="12" y="6"/>
                </a:moveTo>
                <a:lnTo>
                  <a:pt x="18" y="2"/>
                </a:lnTo>
                <a:lnTo>
                  <a:pt x="28" y="2"/>
                </a:lnTo>
                <a:lnTo>
                  <a:pt x="38" y="0"/>
                </a:lnTo>
                <a:lnTo>
                  <a:pt x="44" y="2"/>
                </a:lnTo>
                <a:lnTo>
                  <a:pt x="48" y="10"/>
                </a:lnTo>
                <a:lnTo>
                  <a:pt x="54" y="10"/>
                </a:lnTo>
                <a:lnTo>
                  <a:pt x="56" y="16"/>
                </a:lnTo>
                <a:lnTo>
                  <a:pt x="60" y="18"/>
                </a:lnTo>
                <a:lnTo>
                  <a:pt x="62" y="20"/>
                </a:lnTo>
                <a:lnTo>
                  <a:pt x="66" y="26"/>
                </a:lnTo>
                <a:lnTo>
                  <a:pt x="72" y="28"/>
                </a:lnTo>
                <a:lnTo>
                  <a:pt x="72" y="34"/>
                </a:lnTo>
                <a:lnTo>
                  <a:pt x="72" y="36"/>
                </a:lnTo>
                <a:lnTo>
                  <a:pt x="72" y="42"/>
                </a:lnTo>
                <a:lnTo>
                  <a:pt x="74" y="48"/>
                </a:lnTo>
                <a:lnTo>
                  <a:pt x="76" y="46"/>
                </a:lnTo>
                <a:lnTo>
                  <a:pt x="82" y="52"/>
                </a:lnTo>
                <a:lnTo>
                  <a:pt x="82" y="56"/>
                </a:lnTo>
                <a:lnTo>
                  <a:pt x="74" y="58"/>
                </a:lnTo>
                <a:lnTo>
                  <a:pt x="72" y="56"/>
                </a:lnTo>
                <a:lnTo>
                  <a:pt x="66" y="58"/>
                </a:lnTo>
                <a:lnTo>
                  <a:pt x="60" y="56"/>
                </a:lnTo>
                <a:lnTo>
                  <a:pt x="58" y="54"/>
                </a:lnTo>
                <a:lnTo>
                  <a:pt x="48" y="54"/>
                </a:lnTo>
                <a:lnTo>
                  <a:pt x="30" y="54"/>
                </a:lnTo>
                <a:lnTo>
                  <a:pt x="24" y="56"/>
                </a:lnTo>
                <a:lnTo>
                  <a:pt x="18" y="56"/>
                </a:lnTo>
                <a:lnTo>
                  <a:pt x="8" y="58"/>
                </a:lnTo>
                <a:lnTo>
                  <a:pt x="18" y="54"/>
                </a:lnTo>
                <a:lnTo>
                  <a:pt x="8" y="54"/>
                </a:lnTo>
                <a:lnTo>
                  <a:pt x="8" y="50"/>
                </a:lnTo>
                <a:lnTo>
                  <a:pt x="20" y="48"/>
                </a:lnTo>
                <a:lnTo>
                  <a:pt x="20" y="46"/>
                </a:lnTo>
                <a:lnTo>
                  <a:pt x="28" y="46"/>
                </a:lnTo>
                <a:lnTo>
                  <a:pt x="32" y="42"/>
                </a:lnTo>
                <a:lnTo>
                  <a:pt x="44" y="48"/>
                </a:lnTo>
                <a:lnTo>
                  <a:pt x="48" y="42"/>
                </a:lnTo>
                <a:lnTo>
                  <a:pt x="44" y="42"/>
                </a:lnTo>
                <a:lnTo>
                  <a:pt x="34" y="38"/>
                </a:lnTo>
                <a:lnTo>
                  <a:pt x="24" y="40"/>
                </a:lnTo>
                <a:lnTo>
                  <a:pt x="10" y="42"/>
                </a:lnTo>
                <a:lnTo>
                  <a:pt x="8" y="38"/>
                </a:lnTo>
                <a:lnTo>
                  <a:pt x="10" y="36"/>
                </a:lnTo>
                <a:lnTo>
                  <a:pt x="8" y="38"/>
                </a:lnTo>
                <a:lnTo>
                  <a:pt x="6" y="34"/>
                </a:lnTo>
                <a:lnTo>
                  <a:pt x="0" y="28"/>
                </a:lnTo>
                <a:lnTo>
                  <a:pt x="2" y="24"/>
                </a:lnTo>
                <a:lnTo>
                  <a:pt x="10" y="16"/>
                </a:lnTo>
                <a:lnTo>
                  <a:pt x="12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90" name="Freeform 279"/>
          <p:cNvSpPr>
            <a:spLocks/>
          </p:cNvSpPr>
          <p:nvPr/>
        </p:nvSpPr>
        <p:spPr bwMode="auto">
          <a:xfrm>
            <a:off x="3686673" y="4313502"/>
            <a:ext cx="143560" cy="95952"/>
          </a:xfrm>
          <a:custGeom>
            <a:avLst/>
            <a:gdLst/>
            <a:ahLst/>
            <a:cxnLst>
              <a:cxn ang="0">
                <a:pos x="12" y="6"/>
              </a:cxn>
              <a:cxn ang="0">
                <a:pos x="18" y="2"/>
              </a:cxn>
              <a:cxn ang="0">
                <a:pos x="28" y="2"/>
              </a:cxn>
              <a:cxn ang="0">
                <a:pos x="38" y="0"/>
              </a:cxn>
              <a:cxn ang="0">
                <a:pos x="44" y="2"/>
              </a:cxn>
              <a:cxn ang="0">
                <a:pos x="48" y="10"/>
              </a:cxn>
              <a:cxn ang="0">
                <a:pos x="54" y="10"/>
              </a:cxn>
              <a:cxn ang="0">
                <a:pos x="56" y="16"/>
              </a:cxn>
              <a:cxn ang="0">
                <a:pos x="60" y="18"/>
              </a:cxn>
              <a:cxn ang="0">
                <a:pos x="62" y="20"/>
              </a:cxn>
              <a:cxn ang="0">
                <a:pos x="66" y="26"/>
              </a:cxn>
              <a:cxn ang="0">
                <a:pos x="72" y="28"/>
              </a:cxn>
              <a:cxn ang="0">
                <a:pos x="72" y="34"/>
              </a:cxn>
              <a:cxn ang="0">
                <a:pos x="72" y="36"/>
              </a:cxn>
              <a:cxn ang="0">
                <a:pos x="72" y="42"/>
              </a:cxn>
              <a:cxn ang="0">
                <a:pos x="74" y="48"/>
              </a:cxn>
              <a:cxn ang="0">
                <a:pos x="76" y="46"/>
              </a:cxn>
              <a:cxn ang="0">
                <a:pos x="82" y="52"/>
              </a:cxn>
              <a:cxn ang="0">
                <a:pos x="82" y="56"/>
              </a:cxn>
              <a:cxn ang="0">
                <a:pos x="74" y="58"/>
              </a:cxn>
              <a:cxn ang="0">
                <a:pos x="72" y="56"/>
              </a:cxn>
              <a:cxn ang="0">
                <a:pos x="66" y="58"/>
              </a:cxn>
              <a:cxn ang="0">
                <a:pos x="60" y="56"/>
              </a:cxn>
              <a:cxn ang="0">
                <a:pos x="58" y="54"/>
              </a:cxn>
              <a:cxn ang="0">
                <a:pos x="48" y="54"/>
              </a:cxn>
              <a:cxn ang="0">
                <a:pos x="30" y="54"/>
              </a:cxn>
              <a:cxn ang="0">
                <a:pos x="24" y="56"/>
              </a:cxn>
              <a:cxn ang="0">
                <a:pos x="18" y="56"/>
              </a:cxn>
              <a:cxn ang="0">
                <a:pos x="8" y="58"/>
              </a:cxn>
              <a:cxn ang="0">
                <a:pos x="18" y="54"/>
              </a:cxn>
              <a:cxn ang="0">
                <a:pos x="8" y="54"/>
              </a:cxn>
              <a:cxn ang="0">
                <a:pos x="8" y="50"/>
              </a:cxn>
              <a:cxn ang="0">
                <a:pos x="20" y="48"/>
              </a:cxn>
              <a:cxn ang="0">
                <a:pos x="20" y="46"/>
              </a:cxn>
              <a:cxn ang="0">
                <a:pos x="28" y="46"/>
              </a:cxn>
              <a:cxn ang="0">
                <a:pos x="32" y="42"/>
              </a:cxn>
              <a:cxn ang="0">
                <a:pos x="44" y="48"/>
              </a:cxn>
              <a:cxn ang="0">
                <a:pos x="48" y="42"/>
              </a:cxn>
              <a:cxn ang="0">
                <a:pos x="44" y="42"/>
              </a:cxn>
              <a:cxn ang="0">
                <a:pos x="34" y="38"/>
              </a:cxn>
              <a:cxn ang="0">
                <a:pos x="24" y="40"/>
              </a:cxn>
              <a:cxn ang="0">
                <a:pos x="10" y="42"/>
              </a:cxn>
              <a:cxn ang="0">
                <a:pos x="8" y="38"/>
              </a:cxn>
              <a:cxn ang="0">
                <a:pos x="10" y="36"/>
              </a:cxn>
              <a:cxn ang="0">
                <a:pos x="8" y="38"/>
              </a:cxn>
              <a:cxn ang="0">
                <a:pos x="6" y="34"/>
              </a:cxn>
              <a:cxn ang="0">
                <a:pos x="0" y="28"/>
              </a:cxn>
              <a:cxn ang="0">
                <a:pos x="2" y="24"/>
              </a:cxn>
              <a:cxn ang="0">
                <a:pos x="10" y="16"/>
              </a:cxn>
              <a:cxn ang="0">
                <a:pos x="12" y="6"/>
              </a:cxn>
            </a:cxnLst>
            <a:rect l="0" t="0" r="r" b="b"/>
            <a:pathLst>
              <a:path w="82" h="58">
                <a:moveTo>
                  <a:pt x="12" y="6"/>
                </a:moveTo>
                <a:lnTo>
                  <a:pt x="18" y="2"/>
                </a:lnTo>
                <a:lnTo>
                  <a:pt x="28" y="2"/>
                </a:lnTo>
                <a:lnTo>
                  <a:pt x="38" y="0"/>
                </a:lnTo>
                <a:lnTo>
                  <a:pt x="44" y="2"/>
                </a:lnTo>
                <a:lnTo>
                  <a:pt x="48" y="10"/>
                </a:lnTo>
                <a:lnTo>
                  <a:pt x="54" y="10"/>
                </a:lnTo>
                <a:lnTo>
                  <a:pt x="56" y="16"/>
                </a:lnTo>
                <a:lnTo>
                  <a:pt x="60" y="18"/>
                </a:lnTo>
                <a:lnTo>
                  <a:pt x="62" y="20"/>
                </a:lnTo>
                <a:lnTo>
                  <a:pt x="66" y="26"/>
                </a:lnTo>
                <a:lnTo>
                  <a:pt x="72" y="28"/>
                </a:lnTo>
                <a:lnTo>
                  <a:pt x="72" y="34"/>
                </a:lnTo>
                <a:lnTo>
                  <a:pt x="72" y="36"/>
                </a:lnTo>
                <a:lnTo>
                  <a:pt x="72" y="42"/>
                </a:lnTo>
                <a:lnTo>
                  <a:pt x="74" y="48"/>
                </a:lnTo>
                <a:lnTo>
                  <a:pt x="76" y="46"/>
                </a:lnTo>
                <a:lnTo>
                  <a:pt x="82" y="52"/>
                </a:lnTo>
                <a:lnTo>
                  <a:pt x="82" y="56"/>
                </a:lnTo>
                <a:lnTo>
                  <a:pt x="74" y="58"/>
                </a:lnTo>
                <a:lnTo>
                  <a:pt x="72" y="56"/>
                </a:lnTo>
                <a:lnTo>
                  <a:pt x="66" y="58"/>
                </a:lnTo>
                <a:lnTo>
                  <a:pt x="60" y="56"/>
                </a:lnTo>
                <a:lnTo>
                  <a:pt x="58" y="54"/>
                </a:lnTo>
                <a:lnTo>
                  <a:pt x="48" y="54"/>
                </a:lnTo>
                <a:lnTo>
                  <a:pt x="30" y="54"/>
                </a:lnTo>
                <a:lnTo>
                  <a:pt x="24" y="56"/>
                </a:lnTo>
                <a:lnTo>
                  <a:pt x="18" y="56"/>
                </a:lnTo>
                <a:lnTo>
                  <a:pt x="8" y="58"/>
                </a:lnTo>
                <a:lnTo>
                  <a:pt x="18" y="54"/>
                </a:lnTo>
                <a:lnTo>
                  <a:pt x="8" y="54"/>
                </a:lnTo>
                <a:lnTo>
                  <a:pt x="8" y="50"/>
                </a:lnTo>
                <a:lnTo>
                  <a:pt x="20" y="48"/>
                </a:lnTo>
                <a:lnTo>
                  <a:pt x="20" y="46"/>
                </a:lnTo>
                <a:lnTo>
                  <a:pt x="28" y="46"/>
                </a:lnTo>
                <a:lnTo>
                  <a:pt x="32" y="42"/>
                </a:lnTo>
                <a:lnTo>
                  <a:pt x="44" y="48"/>
                </a:lnTo>
                <a:lnTo>
                  <a:pt x="48" y="42"/>
                </a:lnTo>
                <a:lnTo>
                  <a:pt x="44" y="42"/>
                </a:lnTo>
                <a:lnTo>
                  <a:pt x="34" y="38"/>
                </a:lnTo>
                <a:lnTo>
                  <a:pt x="24" y="40"/>
                </a:lnTo>
                <a:lnTo>
                  <a:pt x="10" y="42"/>
                </a:lnTo>
                <a:lnTo>
                  <a:pt x="8" y="38"/>
                </a:lnTo>
                <a:lnTo>
                  <a:pt x="10" y="36"/>
                </a:lnTo>
                <a:lnTo>
                  <a:pt x="8" y="38"/>
                </a:lnTo>
                <a:lnTo>
                  <a:pt x="6" y="34"/>
                </a:lnTo>
                <a:lnTo>
                  <a:pt x="0" y="28"/>
                </a:lnTo>
                <a:lnTo>
                  <a:pt x="2" y="24"/>
                </a:lnTo>
                <a:lnTo>
                  <a:pt x="10" y="16"/>
                </a:lnTo>
                <a:lnTo>
                  <a:pt x="12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91" name="Freeform 280"/>
          <p:cNvSpPr>
            <a:spLocks/>
          </p:cNvSpPr>
          <p:nvPr/>
        </p:nvSpPr>
        <p:spPr bwMode="auto">
          <a:xfrm>
            <a:off x="3781212" y="4462393"/>
            <a:ext cx="73531" cy="74445"/>
          </a:xfrm>
          <a:custGeom>
            <a:avLst/>
            <a:gdLst/>
            <a:ahLst/>
            <a:cxnLst>
              <a:cxn ang="0">
                <a:pos x="0" y="14"/>
              </a:cxn>
              <a:cxn ang="0">
                <a:pos x="6" y="10"/>
              </a:cxn>
              <a:cxn ang="0">
                <a:pos x="8" y="10"/>
              </a:cxn>
              <a:cxn ang="0">
                <a:pos x="12" y="2"/>
              </a:cxn>
              <a:cxn ang="0">
                <a:pos x="16" y="0"/>
              </a:cxn>
              <a:cxn ang="0">
                <a:pos x="28" y="0"/>
              </a:cxn>
              <a:cxn ang="0">
                <a:pos x="32" y="8"/>
              </a:cxn>
              <a:cxn ang="0">
                <a:pos x="34" y="12"/>
              </a:cxn>
              <a:cxn ang="0">
                <a:pos x="38" y="14"/>
              </a:cxn>
              <a:cxn ang="0">
                <a:pos x="38" y="22"/>
              </a:cxn>
              <a:cxn ang="0">
                <a:pos x="42" y="22"/>
              </a:cxn>
              <a:cxn ang="0">
                <a:pos x="42" y="25"/>
              </a:cxn>
              <a:cxn ang="0">
                <a:pos x="38" y="25"/>
              </a:cxn>
              <a:cxn ang="0">
                <a:pos x="38" y="31"/>
              </a:cxn>
              <a:cxn ang="0">
                <a:pos x="32" y="35"/>
              </a:cxn>
              <a:cxn ang="0">
                <a:pos x="28" y="45"/>
              </a:cxn>
              <a:cxn ang="0">
                <a:pos x="18" y="37"/>
              </a:cxn>
              <a:cxn ang="0">
                <a:pos x="6" y="33"/>
              </a:cxn>
              <a:cxn ang="0">
                <a:pos x="6" y="31"/>
              </a:cxn>
              <a:cxn ang="0">
                <a:pos x="2" y="24"/>
              </a:cxn>
              <a:cxn ang="0">
                <a:pos x="2" y="16"/>
              </a:cxn>
              <a:cxn ang="0">
                <a:pos x="0" y="14"/>
              </a:cxn>
            </a:cxnLst>
            <a:rect l="0" t="0" r="r" b="b"/>
            <a:pathLst>
              <a:path w="42" h="45">
                <a:moveTo>
                  <a:pt x="0" y="14"/>
                </a:moveTo>
                <a:lnTo>
                  <a:pt x="6" y="10"/>
                </a:lnTo>
                <a:lnTo>
                  <a:pt x="8" y="10"/>
                </a:lnTo>
                <a:lnTo>
                  <a:pt x="12" y="2"/>
                </a:lnTo>
                <a:lnTo>
                  <a:pt x="16" y="0"/>
                </a:lnTo>
                <a:lnTo>
                  <a:pt x="28" y="0"/>
                </a:lnTo>
                <a:lnTo>
                  <a:pt x="32" y="8"/>
                </a:lnTo>
                <a:lnTo>
                  <a:pt x="34" y="12"/>
                </a:lnTo>
                <a:lnTo>
                  <a:pt x="38" y="14"/>
                </a:lnTo>
                <a:lnTo>
                  <a:pt x="38" y="22"/>
                </a:lnTo>
                <a:lnTo>
                  <a:pt x="42" y="22"/>
                </a:lnTo>
                <a:lnTo>
                  <a:pt x="42" y="25"/>
                </a:lnTo>
                <a:lnTo>
                  <a:pt x="38" y="25"/>
                </a:lnTo>
                <a:lnTo>
                  <a:pt x="38" y="31"/>
                </a:lnTo>
                <a:lnTo>
                  <a:pt x="32" y="35"/>
                </a:lnTo>
                <a:lnTo>
                  <a:pt x="28" y="45"/>
                </a:lnTo>
                <a:lnTo>
                  <a:pt x="18" y="37"/>
                </a:lnTo>
                <a:lnTo>
                  <a:pt x="6" y="33"/>
                </a:lnTo>
                <a:lnTo>
                  <a:pt x="6" y="31"/>
                </a:lnTo>
                <a:lnTo>
                  <a:pt x="2" y="24"/>
                </a:lnTo>
                <a:lnTo>
                  <a:pt x="2" y="16"/>
                </a:lnTo>
                <a:lnTo>
                  <a:pt x="0" y="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92" name="Freeform 281"/>
          <p:cNvSpPr>
            <a:spLocks/>
          </p:cNvSpPr>
          <p:nvPr/>
        </p:nvSpPr>
        <p:spPr bwMode="auto">
          <a:xfrm>
            <a:off x="4674086" y="5041409"/>
            <a:ext cx="183827" cy="158816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8" y="32"/>
              </a:cxn>
              <a:cxn ang="0">
                <a:pos x="20" y="32"/>
              </a:cxn>
              <a:cxn ang="0">
                <a:pos x="22" y="34"/>
              </a:cxn>
              <a:cxn ang="0">
                <a:pos x="26" y="32"/>
              </a:cxn>
              <a:cxn ang="0">
                <a:pos x="35" y="18"/>
              </a:cxn>
              <a:cxn ang="0">
                <a:pos x="43" y="14"/>
              </a:cxn>
              <a:cxn ang="0">
                <a:pos x="49" y="12"/>
              </a:cxn>
              <a:cxn ang="0">
                <a:pos x="49" y="4"/>
              </a:cxn>
              <a:cxn ang="0">
                <a:pos x="59" y="0"/>
              </a:cxn>
              <a:cxn ang="0">
                <a:pos x="67" y="0"/>
              </a:cxn>
              <a:cxn ang="0">
                <a:pos x="69" y="0"/>
              </a:cxn>
              <a:cxn ang="0">
                <a:pos x="71" y="2"/>
              </a:cxn>
              <a:cxn ang="0">
                <a:pos x="71" y="4"/>
              </a:cxn>
              <a:cxn ang="0">
                <a:pos x="83" y="4"/>
              </a:cxn>
              <a:cxn ang="0">
                <a:pos x="85" y="6"/>
              </a:cxn>
              <a:cxn ang="0">
                <a:pos x="91" y="6"/>
              </a:cxn>
              <a:cxn ang="0">
                <a:pos x="93" y="12"/>
              </a:cxn>
              <a:cxn ang="0">
                <a:pos x="103" y="12"/>
              </a:cxn>
              <a:cxn ang="0">
                <a:pos x="103" y="14"/>
              </a:cxn>
              <a:cxn ang="0">
                <a:pos x="105" y="22"/>
              </a:cxn>
              <a:cxn ang="0">
                <a:pos x="105" y="28"/>
              </a:cxn>
              <a:cxn ang="0">
                <a:pos x="105" y="36"/>
              </a:cxn>
              <a:cxn ang="0">
                <a:pos x="105" y="38"/>
              </a:cxn>
              <a:cxn ang="0">
                <a:pos x="103" y="40"/>
              </a:cxn>
              <a:cxn ang="0">
                <a:pos x="105" y="42"/>
              </a:cxn>
              <a:cxn ang="0">
                <a:pos x="103" y="46"/>
              </a:cxn>
              <a:cxn ang="0">
                <a:pos x="103" y="50"/>
              </a:cxn>
              <a:cxn ang="0">
                <a:pos x="103" y="54"/>
              </a:cxn>
              <a:cxn ang="0">
                <a:pos x="105" y="60"/>
              </a:cxn>
              <a:cxn ang="0">
                <a:pos x="99" y="66"/>
              </a:cxn>
              <a:cxn ang="0">
                <a:pos x="97" y="72"/>
              </a:cxn>
              <a:cxn ang="0">
                <a:pos x="97" y="76"/>
              </a:cxn>
              <a:cxn ang="0">
                <a:pos x="95" y="82"/>
              </a:cxn>
              <a:cxn ang="0">
                <a:pos x="81" y="96"/>
              </a:cxn>
              <a:cxn ang="0">
                <a:pos x="75" y="94"/>
              </a:cxn>
              <a:cxn ang="0">
                <a:pos x="69" y="94"/>
              </a:cxn>
              <a:cxn ang="0">
                <a:pos x="61" y="90"/>
              </a:cxn>
              <a:cxn ang="0">
                <a:pos x="55" y="90"/>
              </a:cxn>
              <a:cxn ang="0">
                <a:pos x="49" y="94"/>
              </a:cxn>
              <a:cxn ang="0">
                <a:pos x="49" y="86"/>
              </a:cxn>
              <a:cxn ang="0">
                <a:pos x="43" y="82"/>
              </a:cxn>
              <a:cxn ang="0">
                <a:pos x="37" y="82"/>
              </a:cxn>
              <a:cxn ang="0">
                <a:pos x="35" y="76"/>
              </a:cxn>
              <a:cxn ang="0">
                <a:pos x="33" y="66"/>
              </a:cxn>
              <a:cxn ang="0">
                <a:pos x="29" y="66"/>
              </a:cxn>
              <a:cxn ang="0">
                <a:pos x="26" y="60"/>
              </a:cxn>
              <a:cxn ang="0">
                <a:pos x="22" y="58"/>
              </a:cxn>
              <a:cxn ang="0">
                <a:pos x="12" y="50"/>
              </a:cxn>
              <a:cxn ang="0">
                <a:pos x="12" y="46"/>
              </a:cxn>
              <a:cxn ang="0">
                <a:pos x="6" y="36"/>
              </a:cxn>
              <a:cxn ang="0">
                <a:pos x="0" y="28"/>
              </a:cxn>
            </a:cxnLst>
            <a:rect l="0" t="0" r="r" b="b"/>
            <a:pathLst>
              <a:path w="105" h="96">
                <a:moveTo>
                  <a:pt x="0" y="28"/>
                </a:moveTo>
                <a:lnTo>
                  <a:pt x="8" y="32"/>
                </a:lnTo>
                <a:lnTo>
                  <a:pt x="20" y="32"/>
                </a:lnTo>
                <a:lnTo>
                  <a:pt x="22" y="34"/>
                </a:lnTo>
                <a:lnTo>
                  <a:pt x="26" y="32"/>
                </a:lnTo>
                <a:lnTo>
                  <a:pt x="35" y="18"/>
                </a:lnTo>
                <a:lnTo>
                  <a:pt x="43" y="14"/>
                </a:lnTo>
                <a:lnTo>
                  <a:pt x="49" y="12"/>
                </a:lnTo>
                <a:lnTo>
                  <a:pt x="49" y="4"/>
                </a:lnTo>
                <a:lnTo>
                  <a:pt x="59" y="0"/>
                </a:lnTo>
                <a:lnTo>
                  <a:pt x="67" y="0"/>
                </a:lnTo>
                <a:lnTo>
                  <a:pt x="69" y="0"/>
                </a:lnTo>
                <a:lnTo>
                  <a:pt x="71" y="2"/>
                </a:lnTo>
                <a:lnTo>
                  <a:pt x="71" y="4"/>
                </a:lnTo>
                <a:lnTo>
                  <a:pt x="83" y="4"/>
                </a:lnTo>
                <a:lnTo>
                  <a:pt x="85" y="6"/>
                </a:lnTo>
                <a:lnTo>
                  <a:pt x="91" y="6"/>
                </a:lnTo>
                <a:lnTo>
                  <a:pt x="93" y="12"/>
                </a:lnTo>
                <a:lnTo>
                  <a:pt x="103" y="12"/>
                </a:lnTo>
                <a:lnTo>
                  <a:pt x="103" y="14"/>
                </a:lnTo>
                <a:lnTo>
                  <a:pt x="105" y="22"/>
                </a:lnTo>
                <a:lnTo>
                  <a:pt x="105" y="28"/>
                </a:lnTo>
                <a:lnTo>
                  <a:pt x="105" y="36"/>
                </a:lnTo>
                <a:lnTo>
                  <a:pt x="105" y="38"/>
                </a:lnTo>
                <a:lnTo>
                  <a:pt x="103" y="40"/>
                </a:lnTo>
                <a:lnTo>
                  <a:pt x="105" y="42"/>
                </a:lnTo>
                <a:lnTo>
                  <a:pt x="103" y="46"/>
                </a:lnTo>
                <a:lnTo>
                  <a:pt x="103" y="50"/>
                </a:lnTo>
                <a:lnTo>
                  <a:pt x="103" y="54"/>
                </a:lnTo>
                <a:lnTo>
                  <a:pt x="105" y="60"/>
                </a:lnTo>
                <a:lnTo>
                  <a:pt x="99" y="66"/>
                </a:lnTo>
                <a:lnTo>
                  <a:pt x="97" y="72"/>
                </a:lnTo>
                <a:lnTo>
                  <a:pt x="97" y="76"/>
                </a:lnTo>
                <a:lnTo>
                  <a:pt x="95" y="82"/>
                </a:lnTo>
                <a:lnTo>
                  <a:pt x="81" y="96"/>
                </a:lnTo>
                <a:lnTo>
                  <a:pt x="75" y="94"/>
                </a:lnTo>
                <a:lnTo>
                  <a:pt x="69" y="94"/>
                </a:lnTo>
                <a:lnTo>
                  <a:pt x="61" y="90"/>
                </a:lnTo>
                <a:lnTo>
                  <a:pt x="55" y="90"/>
                </a:lnTo>
                <a:lnTo>
                  <a:pt x="49" y="94"/>
                </a:lnTo>
                <a:lnTo>
                  <a:pt x="49" y="86"/>
                </a:lnTo>
                <a:lnTo>
                  <a:pt x="43" y="82"/>
                </a:lnTo>
                <a:lnTo>
                  <a:pt x="37" y="82"/>
                </a:lnTo>
                <a:lnTo>
                  <a:pt x="35" y="76"/>
                </a:lnTo>
                <a:lnTo>
                  <a:pt x="33" y="66"/>
                </a:lnTo>
                <a:lnTo>
                  <a:pt x="29" y="66"/>
                </a:lnTo>
                <a:lnTo>
                  <a:pt x="26" y="60"/>
                </a:lnTo>
                <a:lnTo>
                  <a:pt x="22" y="58"/>
                </a:lnTo>
                <a:lnTo>
                  <a:pt x="12" y="50"/>
                </a:lnTo>
                <a:lnTo>
                  <a:pt x="12" y="46"/>
                </a:lnTo>
                <a:lnTo>
                  <a:pt x="6" y="36"/>
                </a:lnTo>
                <a:lnTo>
                  <a:pt x="0" y="2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93" name="Freeform 282"/>
          <p:cNvSpPr>
            <a:spLocks/>
          </p:cNvSpPr>
          <p:nvPr/>
        </p:nvSpPr>
        <p:spPr bwMode="auto">
          <a:xfrm>
            <a:off x="4674086" y="5041409"/>
            <a:ext cx="183827" cy="158816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8" y="32"/>
              </a:cxn>
              <a:cxn ang="0">
                <a:pos x="20" y="32"/>
              </a:cxn>
              <a:cxn ang="0">
                <a:pos x="22" y="34"/>
              </a:cxn>
              <a:cxn ang="0">
                <a:pos x="26" y="32"/>
              </a:cxn>
              <a:cxn ang="0">
                <a:pos x="35" y="18"/>
              </a:cxn>
              <a:cxn ang="0">
                <a:pos x="43" y="14"/>
              </a:cxn>
              <a:cxn ang="0">
                <a:pos x="49" y="12"/>
              </a:cxn>
              <a:cxn ang="0">
                <a:pos x="49" y="4"/>
              </a:cxn>
              <a:cxn ang="0">
                <a:pos x="59" y="0"/>
              </a:cxn>
              <a:cxn ang="0">
                <a:pos x="67" y="0"/>
              </a:cxn>
              <a:cxn ang="0">
                <a:pos x="69" y="0"/>
              </a:cxn>
              <a:cxn ang="0">
                <a:pos x="71" y="2"/>
              </a:cxn>
              <a:cxn ang="0">
                <a:pos x="71" y="4"/>
              </a:cxn>
              <a:cxn ang="0">
                <a:pos x="83" y="4"/>
              </a:cxn>
              <a:cxn ang="0">
                <a:pos x="85" y="6"/>
              </a:cxn>
              <a:cxn ang="0">
                <a:pos x="91" y="6"/>
              </a:cxn>
              <a:cxn ang="0">
                <a:pos x="93" y="12"/>
              </a:cxn>
              <a:cxn ang="0">
                <a:pos x="103" y="12"/>
              </a:cxn>
              <a:cxn ang="0">
                <a:pos x="103" y="14"/>
              </a:cxn>
              <a:cxn ang="0">
                <a:pos x="105" y="22"/>
              </a:cxn>
              <a:cxn ang="0">
                <a:pos x="105" y="28"/>
              </a:cxn>
              <a:cxn ang="0">
                <a:pos x="105" y="36"/>
              </a:cxn>
              <a:cxn ang="0">
                <a:pos x="105" y="38"/>
              </a:cxn>
              <a:cxn ang="0">
                <a:pos x="103" y="40"/>
              </a:cxn>
              <a:cxn ang="0">
                <a:pos x="105" y="42"/>
              </a:cxn>
              <a:cxn ang="0">
                <a:pos x="103" y="46"/>
              </a:cxn>
              <a:cxn ang="0">
                <a:pos x="103" y="50"/>
              </a:cxn>
              <a:cxn ang="0">
                <a:pos x="103" y="54"/>
              </a:cxn>
              <a:cxn ang="0">
                <a:pos x="105" y="60"/>
              </a:cxn>
              <a:cxn ang="0">
                <a:pos x="99" y="66"/>
              </a:cxn>
              <a:cxn ang="0">
                <a:pos x="97" y="72"/>
              </a:cxn>
              <a:cxn ang="0">
                <a:pos x="97" y="76"/>
              </a:cxn>
              <a:cxn ang="0">
                <a:pos x="95" y="82"/>
              </a:cxn>
              <a:cxn ang="0">
                <a:pos x="81" y="96"/>
              </a:cxn>
              <a:cxn ang="0">
                <a:pos x="75" y="94"/>
              </a:cxn>
              <a:cxn ang="0">
                <a:pos x="69" y="94"/>
              </a:cxn>
              <a:cxn ang="0">
                <a:pos x="61" y="90"/>
              </a:cxn>
              <a:cxn ang="0">
                <a:pos x="55" y="90"/>
              </a:cxn>
              <a:cxn ang="0">
                <a:pos x="49" y="94"/>
              </a:cxn>
              <a:cxn ang="0">
                <a:pos x="49" y="86"/>
              </a:cxn>
              <a:cxn ang="0">
                <a:pos x="43" y="82"/>
              </a:cxn>
              <a:cxn ang="0">
                <a:pos x="37" y="82"/>
              </a:cxn>
              <a:cxn ang="0">
                <a:pos x="35" y="76"/>
              </a:cxn>
              <a:cxn ang="0">
                <a:pos x="33" y="66"/>
              </a:cxn>
              <a:cxn ang="0">
                <a:pos x="29" y="66"/>
              </a:cxn>
              <a:cxn ang="0">
                <a:pos x="26" y="60"/>
              </a:cxn>
              <a:cxn ang="0">
                <a:pos x="22" y="58"/>
              </a:cxn>
              <a:cxn ang="0">
                <a:pos x="12" y="50"/>
              </a:cxn>
              <a:cxn ang="0">
                <a:pos x="12" y="46"/>
              </a:cxn>
              <a:cxn ang="0">
                <a:pos x="6" y="36"/>
              </a:cxn>
              <a:cxn ang="0">
                <a:pos x="0" y="28"/>
              </a:cxn>
            </a:cxnLst>
            <a:rect l="0" t="0" r="r" b="b"/>
            <a:pathLst>
              <a:path w="105" h="96">
                <a:moveTo>
                  <a:pt x="0" y="28"/>
                </a:moveTo>
                <a:lnTo>
                  <a:pt x="8" y="32"/>
                </a:lnTo>
                <a:lnTo>
                  <a:pt x="20" y="32"/>
                </a:lnTo>
                <a:lnTo>
                  <a:pt x="22" y="34"/>
                </a:lnTo>
                <a:lnTo>
                  <a:pt x="26" y="32"/>
                </a:lnTo>
                <a:lnTo>
                  <a:pt x="35" y="18"/>
                </a:lnTo>
                <a:lnTo>
                  <a:pt x="43" y="14"/>
                </a:lnTo>
                <a:lnTo>
                  <a:pt x="49" y="12"/>
                </a:lnTo>
                <a:lnTo>
                  <a:pt x="49" y="4"/>
                </a:lnTo>
                <a:lnTo>
                  <a:pt x="59" y="0"/>
                </a:lnTo>
                <a:lnTo>
                  <a:pt x="67" y="0"/>
                </a:lnTo>
                <a:lnTo>
                  <a:pt x="69" y="0"/>
                </a:lnTo>
                <a:lnTo>
                  <a:pt x="71" y="2"/>
                </a:lnTo>
                <a:lnTo>
                  <a:pt x="71" y="4"/>
                </a:lnTo>
                <a:lnTo>
                  <a:pt x="83" y="4"/>
                </a:lnTo>
                <a:lnTo>
                  <a:pt x="85" y="6"/>
                </a:lnTo>
                <a:lnTo>
                  <a:pt x="91" y="6"/>
                </a:lnTo>
                <a:lnTo>
                  <a:pt x="93" y="12"/>
                </a:lnTo>
                <a:lnTo>
                  <a:pt x="103" y="12"/>
                </a:lnTo>
                <a:lnTo>
                  <a:pt x="103" y="14"/>
                </a:lnTo>
                <a:lnTo>
                  <a:pt x="105" y="22"/>
                </a:lnTo>
                <a:lnTo>
                  <a:pt x="105" y="28"/>
                </a:lnTo>
                <a:lnTo>
                  <a:pt x="105" y="36"/>
                </a:lnTo>
                <a:lnTo>
                  <a:pt x="105" y="38"/>
                </a:lnTo>
                <a:lnTo>
                  <a:pt x="103" y="40"/>
                </a:lnTo>
                <a:lnTo>
                  <a:pt x="105" y="42"/>
                </a:lnTo>
                <a:lnTo>
                  <a:pt x="103" y="46"/>
                </a:lnTo>
                <a:lnTo>
                  <a:pt x="103" y="50"/>
                </a:lnTo>
                <a:lnTo>
                  <a:pt x="103" y="54"/>
                </a:lnTo>
                <a:lnTo>
                  <a:pt x="105" y="60"/>
                </a:lnTo>
                <a:lnTo>
                  <a:pt x="99" y="66"/>
                </a:lnTo>
                <a:lnTo>
                  <a:pt x="97" y="72"/>
                </a:lnTo>
                <a:lnTo>
                  <a:pt x="97" y="76"/>
                </a:lnTo>
                <a:lnTo>
                  <a:pt x="95" y="82"/>
                </a:lnTo>
                <a:lnTo>
                  <a:pt x="81" y="96"/>
                </a:lnTo>
                <a:lnTo>
                  <a:pt x="75" y="94"/>
                </a:lnTo>
                <a:lnTo>
                  <a:pt x="69" y="94"/>
                </a:lnTo>
                <a:lnTo>
                  <a:pt x="61" y="90"/>
                </a:lnTo>
                <a:lnTo>
                  <a:pt x="55" y="90"/>
                </a:lnTo>
                <a:lnTo>
                  <a:pt x="49" y="94"/>
                </a:lnTo>
                <a:lnTo>
                  <a:pt x="49" y="86"/>
                </a:lnTo>
                <a:lnTo>
                  <a:pt x="43" y="82"/>
                </a:lnTo>
                <a:lnTo>
                  <a:pt x="37" y="82"/>
                </a:lnTo>
                <a:lnTo>
                  <a:pt x="35" y="76"/>
                </a:lnTo>
                <a:lnTo>
                  <a:pt x="33" y="66"/>
                </a:lnTo>
                <a:lnTo>
                  <a:pt x="29" y="66"/>
                </a:lnTo>
                <a:lnTo>
                  <a:pt x="26" y="60"/>
                </a:lnTo>
                <a:lnTo>
                  <a:pt x="22" y="58"/>
                </a:lnTo>
                <a:lnTo>
                  <a:pt x="12" y="50"/>
                </a:lnTo>
                <a:lnTo>
                  <a:pt x="12" y="46"/>
                </a:lnTo>
                <a:lnTo>
                  <a:pt x="6" y="36"/>
                </a:lnTo>
                <a:lnTo>
                  <a:pt x="0" y="28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94" name="Freeform 283"/>
          <p:cNvSpPr>
            <a:spLocks/>
          </p:cNvSpPr>
          <p:nvPr/>
        </p:nvSpPr>
        <p:spPr bwMode="auto">
          <a:xfrm>
            <a:off x="5057497" y="4425997"/>
            <a:ext cx="232847" cy="299434"/>
          </a:xfrm>
          <a:custGeom>
            <a:avLst/>
            <a:gdLst/>
            <a:ahLst/>
            <a:cxnLst>
              <a:cxn ang="0">
                <a:pos x="23" y="12"/>
              </a:cxn>
              <a:cxn ang="0">
                <a:pos x="23" y="10"/>
              </a:cxn>
              <a:cxn ang="0">
                <a:pos x="25" y="8"/>
              </a:cxn>
              <a:cxn ang="0">
                <a:pos x="35" y="20"/>
              </a:cxn>
              <a:cxn ang="0">
                <a:pos x="45" y="20"/>
              </a:cxn>
              <a:cxn ang="0">
                <a:pos x="59" y="16"/>
              </a:cxn>
              <a:cxn ang="0">
                <a:pos x="71" y="18"/>
              </a:cxn>
              <a:cxn ang="0">
                <a:pos x="83" y="10"/>
              </a:cxn>
              <a:cxn ang="0">
                <a:pos x="87" y="12"/>
              </a:cxn>
              <a:cxn ang="0">
                <a:pos x="99" y="10"/>
              </a:cxn>
              <a:cxn ang="0">
                <a:pos x="109" y="8"/>
              </a:cxn>
              <a:cxn ang="0">
                <a:pos x="117" y="6"/>
              </a:cxn>
              <a:cxn ang="0">
                <a:pos x="121" y="4"/>
              </a:cxn>
              <a:cxn ang="0">
                <a:pos x="125" y="0"/>
              </a:cxn>
              <a:cxn ang="0">
                <a:pos x="133" y="0"/>
              </a:cxn>
              <a:cxn ang="0">
                <a:pos x="129" y="10"/>
              </a:cxn>
              <a:cxn ang="0">
                <a:pos x="131" y="12"/>
              </a:cxn>
              <a:cxn ang="0">
                <a:pos x="131" y="22"/>
              </a:cxn>
              <a:cxn ang="0">
                <a:pos x="129" y="22"/>
              </a:cxn>
              <a:cxn ang="0">
                <a:pos x="129" y="34"/>
              </a:cxn>
              <a:cxn ang="0">
                <a:pos x="119" y="51"/>
              </a:cxn>
              <a:cxn ang="0">
                <a:pos x="115" y="55"/>
              </a:cxn>
              <a:cxn ang="0">
                <a:pos x="115" y="59"/>
              </a:cxn>
              <a:cxn ang="0">
                <a:pos x="105" y="73"/>
              </a:cxn>
              <a:cxn ang="0">
                <a:pos x="105" y="79"/>
              </a:cxn>
              <a:cxn ang="0">
                <a:pos x="87" y="103"/>
              </a:cxn>
              <a:cxn ang="0">
                <a:pos x="69" y="125"/>
              </a:cxn>
              <a:cxn ang="0">
                <a:pos x="53" y="137"/>
              </a:cxn>
              <a:cxn ang="0">
                <a:pos x="25" y="157"/>
              </a:cxn>
              <a:cxn ang="0">
                <a:pos x="8" y="181"/>
              </a:cxn>
              <a:cxn ang="0">
                <a:pos x="0" y="169"/>
              </a:cxn>
              <a:cxn ang="0">
                <a:pos x="0" y="121"/>
              </a:cxn>
              <a:cxn ang="0">
                <a:pos x="11" y="107"/>
              </a:cxn>
              <a:cxn ang="0">
                <a:pos x="15" y="103"/>
              </a:cxn>
              <a:cxn ang="0">
                <a:pos x="23" y="103"/>
              </a:cxn>
              <a:cxn ang="0">
                <a:pos x="29" y="95"/>
              </a:cxn>
              <a:cxn ang="0">
                <a:pos x="47" y="93"/>
              </a:cxn>
              <a:cxn ang="0">
                <a:pos x="53" y="93"/>
              </a:cxn>
              <a:cxn ang="0">
                <a:pos x="91" y="53"/>
              </a:cxn>
              <a:cxn ang="0">
                <a:pos x="77" y="53"/>
              </a:cxn>
              <a:cxn ang="0">
                <a:pos x="35" y="36"/>
              </a:cxn>
              <a:cxn ang="0">
                <a:pos x="29" y="32"/>
              </a:cxn>
              <a:cxn ang="0">
                <a:pos x="19" y="18"/>
              </a:cxn>
              <a:cxn ang="0">
                <a:pos x="23" y="12"/>
              </a:cxn>
            </a:cxnLst>
            <a:rect l="0" t="0" r="r" b="b"/>
            <a:pathLst>
              <a:path w="133" h="181">
                <a:moveTo>
                  <a:pt x="23" y="12"/>
                </a:moveTo>
                <a:lnTo>
                  <a:pt x="23" y="10"/>
                </a:lnTo>
                <a:lnTo>
                  <a:pt x="25" y="8"/>
                </a:lnTo>
                <a:lnTo>
                  <a:pt x="35" y="20"/>
                </a:lnTo>
                <a:lnTo>
                  <a:pt x="45" y="20"/>
                </a:lnTo>
                <a:lnTo>
                  <a:pt x="59" y="16"/>
                </a:lnTo>
                <a:lnTo>
                  <a:pt x="71" y="18"/>
                </a:lnTo>
                <a:lnTo>
                  <a:pt x="83" y="10"/>
                </a:lnTo>
                <a:lnTo>
                  <a:pt x="87" y="12"/>
                </a:lnTo>
                <a:lnTo>
                  <a:pt x="99" y="10"/>
                </a:lnTo>
                <a:lnTo>
                  <a:pt x="109" y="8"/>
                </a:lnTo>
                <a:lnTo>
                  <a:pt x="117" y="6"/>
                </a:lnTo>
                <a:lnTo>
                  <a:pt x="121" y="4"/>
                </a:lnTo>
                <a:lnTo>
                  <a:pt x="125" y="0"/>
                </a:lnTo>
                <a:lnTo>
                  <a:pt x="133" y="0"/>
                </a:lnTo>
                <a:lnTo>
                  <a:pt x="129" y="10"/>
                </a:lnTo>
                <a:lnTo>
                  <a:pt x="131" y="12"/>
                </a:lnTo>
                <a:lnTo>
                  <a:pt x="131" y="22"/>
                </a:lnTo>
                <a:lnTo>
                  <a:pt x="129" y="22"/>
                </a:lnTo>
                <a:lnTo>
                  <a:pt x="129" y="34"/>
                </a:lnTo>
                <a:lnTo>
                  <a:pt x="119" y="51"/>
                </a:lnTo>
                <a:lnTo>
                  <a:pt x="115" y="55"/>
                </a:lnTo>
                <a:lnTo>
                  <a:pt x="115" y="59"/>
                </a:lnTo>
                <a:lnTo>
                  <a:pt x="105" y="73"/>
                </a:lnTo>
                <a:lnTo>
                  <a:pt x="105" y="79"/>
                </a:lnTo>
                <a:lnTo>
                  <a:pt x="87" y="103"/>
                </a:lnTo>
                <a:lnTo>
                  <a:pt x="69" y="125"/>
                </a:lnTo>
                <a:lnTo>
                  <a:pt x="53" y="137"/>
                </a:lnTo>
                <a:lnTo>
                  <a:pt x="25" y="157"/>
                </a:lnTo>
                <a:lnTo>
                  <a:pt x="8" y="181"/>
                </a:lnTo>
                <a:lnTo>
                  <a:pt x="0" y="169"/>
                </a:lnTo>
                <a:lnTo>
                  <a:pt x="0" y="121"/>
                </a:lnTo>
                <a:lnTo>
                  <a:pt x="11" y="107"/>
                </a:lnTo>
                <a:lnTo>
                  <a:pt x="15" y="103"/>
                </a:lnTo>
                <a:lnTo>
                  <a:pt x="23" y="103"/>
                </a:lnTo>
                <a:lnTo>
                  <a:pt x="29" y="95"/>
                </a:lnTo>
                <a:lnTo>
                  <a:pt x="47" y="93"/>
                </a:lnTo>
                <a:lnTo>
                  <a:pt x="53" y="93"/>
                </a:lnTo>
                <a:lnTo>
                  <a:pt x="91" y="53"/>
                </a:lnTo>
                <a:lnTo>
                  <a:pt x="77" y="53"/>
                </a:lnTo>
                <a:lnTo>
                  <a:pt x="35" y="36"/>
                </a:lnTo>
                <a:lnTo>
                  <a:pt x="29" y="32"/>
                </a:lnTo>
                <a:lnTo>
                  <a:pt x="19" y="18"/>
                </a:lnTo>
                <a:lnTo>
                  <a:pt x="23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95" name="Freeform 284"/>
          <p:cNvSpPr>
            <a:spLocks/>
          </p:cNvSpPr>
          <p:nvPr/>
        </p:nvSpPr>
        <p:spPr bwMode="auto">
          <a:xfrm>
            <a:off x="5057497" y="4425997"/>
            <a:ext cx="232847" cy="299434"/>
          </a:xfrm>
          <a:custGeom>
            <a:avLst/>
            <a:gdLst/>
            <a:ahLst/>
            <a:cxnLst>
              <a:cxn ang="0">
                <a:pos x="23" y="12"/>
              </a:cxn>
              <a:cxn ang="0">
                <a:pos x="23" y="10"/>
              </a:cxn>
              <a:cxn ang="0">
                <a:pos x="25" y="8"/>
              </a:cxn>
              <a:cxn ang="0">
                <a:pos x="35" y="20"/>
              </a:cxn>
              <a:cxn ang="0">
                <a:pos x="45" y="20"/>
              </a:cxn>
              <a:cxn ang="0">
                <a:pos x="59" y="16"/>
              </a:cxn>
              <a:cxn ang="0">
                <a:pos x="71" y="18"/>
              </a:cxn>
              <a:cxn ang="0">
                <a:pos x="83" y="10"/>
              </a:cxn>
              <a:cxn ang="0">
                <a:pos x="87" y="12"/>
              </a:cxn>
              <a:cxn ang="0">
                <a:pos x="99" y="10"/>
              </a:cxn>
              <a:cxn ang="0">
                <a:pos x="109" y="8"/>
              </a:cxn>
              <a:cxn ang="0">
                <a:pos x="117" y="6"/>
              </a:cxn>
              <a:cxn ang="0">
                <a:pos x="121" y="4"/>
              </a:cxn>
              <a:cxn ang="0">
                <a:pos x="125" y="0"/>
              </a:cxn>
              <a:cxn ang="0">
                <a:pos x="133" y="0"/>
              </a:cxn>
              <a:cxn ang="0">
                <a:pos x="129" y="10"/>
              </a:cxn>
              <a:cxn ang="0">
                <a:pos x="131" y="12"/>
              </a:cxn>
              <a:cxn ang="0">
                <a:pos x="131" y="22"/>
              </a:cxn>
              <a:cxn ang="0">
                <a:pos x="129" y="22"/>
              </a:cxn>
              <a:cxn ang="0">
                <a:pos x="129" y="34"/>
              </a:cxn>
              <a:cxn ang="0">
                <a:pos x="119" y="51"/>
              </a:cxn>
              <a:cxn ang="0">
                <a:pos x="115" y="55"/>
              </a:cxn>
              <a:cxn ang="0">
                <a:pos x="115" y="59"/>
              </a:cxn>
              <a:cxn ang="0">
                <a:pos x="105" y="73"/>
              </a:cxn>
              <a:cxn ang="0">
                <a:pos x="105" y="79"/>
              </a:cxn>
              <a:cxn ang="0">
                <a:pos x="87" y="103"/>
              </a:cxn>
              <a:cxn ang="0">
                <a:pos x="69" y="125"/>
              </a:cxn>
              <a:cxn ang="0">
                <a:pos x="53" y="137"/>
              </a:cxn>
              <a:cxn ang="0">
                <a:pos x="25" y="157"/>
              </a:cxn>
              <a:cxn ang="0">
                <a:pos x="8" y="181"/>
              </a:cxn>
              <a:cxn ang="0">
                <a:pos x="0" y="169"/>
              </a:cxn>
              <a:cxn ang="0">
                <a:pos x="0" y="121"/>
              </a:cxn>
              <a:cxn ang="0">
                <a:pos x="11" y="107"/>
              </a:cxn>
              <a:cxn ang="0">
                <a:pos x="15" y="103"/>
              </a:cxn>
              <a:cxn ang="0">
                <a:pos x="23" y="103"/>
              </a:cxn>
              <a:cxn ang="0">
                <a:pos x="29" y="95"/>
              </a:cxn>
              <a:cxn ang="0">
                <a:pos x="47" y="93"/>
              </a:cxn>
              <a:cxn ang="0">
                <a:pos x="53" y="93"/>
              </a:cxn>
              <a:cxn ang="0">
                <a:pos x="91" y="53"/>
              </a:cxn>
              <a:cxn ang="0">
                <a:pos x="77" y="53"/>
              </a:cxn>
              <a:cxn ang="0">
                <a:pos x="35" y="36"/>
              </a:cxn>
              <a:cxn ang="0">
                <a:pos x="29" y="32"/>
              </a:cxn>
              <a:cxn ang="0">
                <a:pos x="19" y="18"/>
              </a:cxn>
              <a:cxn ang="0">
                <a:pos x="23" y="12"/>
              </a:cxn>
            </a:cxnLst>
            <a:rect l="0" t="0" r="r" b="b"/>
            <a:pathLst>
              <a:path w="133" h="181">
                <a:moveTo>
                  <a:pt x="23" y="12"/>
                </a:moveTo>
                <a:lnTo>
                  <a:pt x="23" y="10"/>
                </a:lnTo>
                <a:lnTo>
                  <a:pt x="25" y="8"/>
                </a:lnTo>
                <a:lnTo>
                  <a:pt x="35" y="20"/>
                </a:lnTo>
                <a:lnTo>
                  <a:pt x="45" y="20"/>
                </a:lnTo>
                <a:lnTo>
                  <a:pt x="59" y="16"/>
                </a:lnTo>
                <a:lnTo>
                  <a:pt x="71" y="18"/>
                </a:lnTo>
                <a:lnTo>
                  <a:pt x="83" y="10"/>
                </a:lnTo>
                <a:lnTo>
                  <a:pt x="87" y="12"/>
                </a:lnTo>
                <a:lnTo>
                  <a:pt x="99" y="10"/>
                </a:lnTo>
                <a:lnTo>
                  <a:pt x="109" y="8"/>
                </a:lnTo>
                <a:lnTo>
                  <a:pt x="117" y="6"/>
                </a:lnTo>
                <a:lnTo>
                  <a:pt x="121" y="4"/>
                </a:lnTo>
                <a:lnTo>
                  <a:pt x="125" y="0"/>
                </a:lnTo>
                <a:lnTo>
                  <a:pt x="133" y="0"/>
                </a:lnTo>
                <a:lnTo>
                  <a:pt x="129" y="10"/>
                </a:lnTo>
                <a:lnTo>
                  <a:pt x="131" y="12"/>
                </a:lnTo>
                <a:lnTo>
                  <a:pt x="131" y="22"/>
                </a:lnTo>
                <a:lnTo>
                  <a:pt x="129" y="22"/>
                </a:lnTo>
                <a:lnTo>
                  <a:pt x="129" y="34"/>
                </a:lnTo>
                <a:lnTo>
                  <a:pt x="119" y="51"/>
                </a:lnTo>
                <a:lnTo>
                  <a:pt x="115" y="55"/>
                </a:lnTo>
                <a:lnTo>
                  <a:pt x="115" y="59"/>
                </a:lnTo>
                <a:lnTo>
                  <a:pt x="105" y="73"/>
                </a:lnTo>
                <a:lnTo>
                  <a:pt x="105" y="79"/>
                </a:lnTo>
                <a:lnTo>
                  <a:pt x="87" y="103"/>
                </a:lnTo>
                <a:lnTo>
                  <a:pt x="69" y="125"/>
                </a:lnTo>
                <a:lnTo>
                  <a:pt x="53" y="137"/>
                </a:lnTo>
                <a:lnTo>
                  <a:pt x="25" y="157"/>
                </a:lnTo>
                <a:lnTo>
                  <a:pt x="8" y="181"/>
                </a:lnTo>
                <a:lnTo>
                  <a:pt x="0" y="169"/>
                </a:lnTo>
                <a:lnTo>
                  <a:pt x="0" y="121"/>
                </a:lnTo>
                <a:lnTo>
                  <a:pt x="11" y="107"/>
                </a:lnTo>
                <a:lnTo>
                  <a:pt x="15" y="103"/>
                </a:lnTo>
                <a:lnTo>
                  <a:pt x="23" y="103"/>
                </a:lnTo>
                <a:lnTo>
                  <a:pt x="29" y="95"/>
                </a:lnTo>
                <a:lnTo>
                  <a:pt x="47" y="93"/>
                </a:lnTo>
                <a:lnTo>
                  <a:pt x="53" y="93"/>
                </a:lnTo>
                <a:lnTo>
                  <a:pt x="91" y="53"/>
                </a:lnTo>
                <a:lnTo>
                  <a:pt x="77" y="53"/>
                </a:lnTo>
                <a:lnTo>
                  <a:pt x="35" y="36"/>
                </a:lnTo>
                <a:lnTo>
                  <a:pt x="29" y="32"/>
                </a:lnTo>
                <a:lnTo>
                  <a:pt x="19" y="18"/>
                </a:lnTo>
                <a:lnTo>
                  <a:pt x="23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96" name="Freeform 285"/>
          <p:cNvSpPr>
            <a:spLocks/>
          </p:cNvSpPr>
          <p:nvPr/>
        </p:nvSpPr>
        <p:spPr bwMode="auto">
          <a:xfrm>
            <a:off x="4463999" y="5190299"/>
            <a:ext cx="379910" cy="302743"/>
          </a:xfrm>
          <a:custGeom>
            <a:avLst/>
            <a:gdLst/>
            <a:ahLst/>
            <a:cxnLst>
              <a:cxn ang="0">
                <a:pos x="165" y="6"/>
              </a:cxn>
              <a:cxn ang="0">
                <a:pos x="153" y="16"/>
              </a:cxn>
              <a:cxn ang="0">
                <a:pos x="149" y="18"/>
              </a:cxn>
              <a:cxn ang="0">
                <a:pos x="142" y="24"/>
              </a:cxn>
              <a:cxn ang="0">
                <a:pos x="134" y="33"/>
              </a:cxn>
              <a:cxn ang="0">
                <a:pos x="122" y="47"/>
              </a:cxn>
              <a:cxn ang="0">
                <a:pos x="108" y="51"/>
              </a:cxn>
              <a:cxn ang="0">
                <a:pos x="92" y="43"/>
              </a:cxn>
              <a:cxn ang="0">
                <a:pos x="84" y="55"/>
              </a:cxn>
              <a:cxn ang="0">
                <a:pos x="72" y="61"/>
              </a:cxn>
              <a:cxn ang="0">
                <a:pos x="66" y="63"/>
              </a:cxn>
              <a:cxn ang="0">
                <a:pos x="58" y="59"/>
              </a:cxn>
              <a:cxn ang="0">
                <a:pos x="58" y="51"/>
              </a:cxn>
              <a:cxn ang="0">
                <a:pos x="48" y="35"/>
              </a:cxn>
              <a:cxn ang="0">
                <a:pos x="42" y="91"/>
              </a:cxn>
              <a:cxn ang="0">
                <a:pos x="34" y="95"/>
              </a:cxn>
              <a:cxn ang="0">
                <a:pos x="22" y="95"/>
              </a:cxn>
              <a:cxn ang="0">
                <a:pos x="12" y="91"/>
              </a:cxn>
              <a:cxn ang="0">
                <a:pos x="8" y="83"/>
              </a:cxn>
              <a:cxn ang="0">
                <a:pos x="6" y="89"/>
              </a:cxn>
              <a:cxn ang="0">
                <a:pos x="6" y="99"/>
              </a:cxn>
              <a:cxn ang="0">
                <a:pos x="22" y="135"/>
              </a:cxn>
              <a:cxn ang="0">
                <a:pos x="22" y="153"/>
              </a:cxn>
              <a:cxn ang="0">
                <a:pos x="16" y="155"/>
              </a:cxn>
              <a:cxn ang="0">
                <a:pos x="22" y="177"/>
              </a:cxn>
              <a:cxn ang="0">
                <a:pos x="24" y="171"/>
              </a:cxn>
              <a:cxn ang="0">
                <a:pos x="30" y="177"/>
              </a:cxn>
              <a:cxn ang="0">
                <a:pos x="38" y="181"/>
              </a:cxn>
              <a:cxn ang="0">
                <a:pos x="46" y="181"/>
              </a:cxn>
              <a:cxn ang="0">
                <a:pos x="60" y="177"/>
              </a:cxn>
              <a:cxn ang="0">
                <a:pos x="72" y="171"/>
              </a:cxn>
              <a:cxn ang="0">
                <a:pos x="92" y="171"/>
              </a:cxn>
              <a:cxn ang="0">
                <a:pos x="108" y="171"/>
              </a:cxn>
              <a:cxn ang="0">
                <a:pos x="120" y="169"/>
              </a:cxn>
              <a:cxn ang="0">
                <a:pos x="155" y="151"/>
              </a:cxn>
              <a:cxn ang="0">
                <a:pos x="179" y="129"/>
              </a:cxn>
              <a:cxn ang="0">
                <a:pos x="189" y="111"/>
              </a:cxn>
              <a:cxn ang="0">
                <a:pos x="207" y="93"/>
              </a:cxn>
              <a:cxn ang="0">
                <a:pos x="217" y="67"/>
              </a:cxn>
              <a:cxn ang="0">
                <a:pos x="207" y="67"/>
              </a:cxn>
              <a:cxn ang="0">
                <a:pos x="195" y="71"/>
              </a:cxn>
              <a:cxn ang="0">
                <a:pos x="199" y="53"/>
              </a:cxn>
              <a:cxn ang="0">
                <a:pos x="207" y="51"/>
              </a:cxn>
              <a:cxn ang="0">
                <a:pos x="207" y="31"/>
              </a:cxn>
              <a:cxn ang="0">
                <a:pos x="203" y="16"/>
              </a:cxn>
              <a:cxn ang="0">
                <a:pos x="201" y="6"/>
              </a:cxn>
              <a:cxn ang="0">
                <a:pos x="189" y="4"/>
              </a:cxn>
              <a:cxn ang="0">
                <a:pos x="175" y="0"/>
              </a:cxn>
            </a:cxnLst>
            <a:rect l="0" t="0" r="r" b="b"/>
            <a:pathLst>
              <a:path w="217" h="183">
                <a:moveTo>
                  <a:pt x="169" y="4"/>
                </a:moveTo>
                <a:lnTo>
                  <a:pt x="165" y="6"/>
                </a:lnTo>
                <a:lnTo>
                  <a:pt x="159" y="6"/>
                </a:lnTo>
                <a:lnTo>
                  <a:pt x="153" y="16"/>
                </a:lnTo>
                <a:lnTo>
                  <a:pt x="151" y="16"/>
                </a:lnTo>
                <a:lnTo>
                  <a:pt x="149" y="18"/>
                </a:lnTo>
                <a:lnTo>
                  <a:pt x="144" y="20"/>
                </a:lnTo>
                <a:lnTo>
                  <a:pt x="142" y="24"/>
                </a:lnTo>
                <a:lnTo>
                  <a:pt x="140" y="31"/>
                </a:lnTo>
                <a:lnTo>
                  <a:pt x="134" y="33"/>
                </a:lnTo>
                <a:lnTo>
                  <a:pt x="128" y="35"/>
                </a:lnTo>
                <a:lnTo>
                  <a:pt x="122" y="47"/>
                </a:lnTo>
                <a:lnTo>
                  <a:pt x="116" y="51"/>
                </a:lnTo>
                <a:lnTo>
                  <a:pt x="108" y="51"/>
                </a:lnTo>
                <a:lnTo>
                  <a:pt x="102" y="47"/>
                </a:lnTo>
                <a:lnTo>
                  <a:pt x="92" y="43"/>
                </a:lnTo>
                <a:lnTo>
                  <a:pt x="84" y="45"/>
                </a:lnTo>
                <a:lnTo>
                  <a:pt x="84" y="55"/>
                </a:lnTo>
                <a:lnTo>
                  <a:pt x="78" y="59"/>
                </a:lnTo>
                <a:lnTo>
                  <a:pt x="72" y="61"/>
                </a:lnTo>
                <a:lnTo>
                  <a:pt x="70" y="63"/>
                </a:lnTo>
                <a:lnTo>
                  <a:pt x="66" y="63"/>
                </a:lnTo>
                <a:lnTo>
                  <a:pt x="58" y="67"/>
                </a:lnTo>
                <a:lnTo>
                  <a:pt x="58" y="59"/>
                </a:lnTo>
                <a:lnTo>
                  <a:pt x="58" y="53"/>
                </a:lnTo>
                <a:lnTo>
                  <a:pt x="58" y="51"/>
                </a:lnTo>
                <a:lnTo>
                  <a:pt x="54" y="41"/>
                </a:lnTo>
                <a:lnTo>
                  <a:pt x="48" y="35"/>
                </a:lnTo>
                <a:lnTo>
                  <a:pt x="48" y="89"/>
                </a:lnTo>
                <a:lnTo>
                  <a:pt x="42" y="91"/>
                </a:lnTo>
                <a:lnTo>
                  <a:pt x="38" y="93"/>
                </a:lnTo>
                <a:lnTo>
                  <a:pt x="34" y="95"/>
                </a:lnTo>
                <a:lnTo>
                  <a:pt x="30" y="93"/>
                </a:lnTo>
                <a:lnTo>
                  <a:pt x="22" y="95"/>
                </a:lnTo>
                <a:lnTo>
                  <a:pt x="20" y="93"/>
                </a:lnTo>
                <a:lnTo>
                  <a:pt x="12" y="91"/>
                </a:lnTo>
                <a:lnTo>
                  <a:pt x="10" y="85"/>
                </a:lnTo>
                <a:lnTo>
                  <a:pt x="8" y="83"/>
                </a:lnTo>
                <a:lnTo>
                  <a:pt x="6" y="83"/>
                </a:lnTo>
                <a:lnTo>
                  <a:pt x="6" y="89"/>
                </a:lnTo>
                <a:lnTo>
                  <a:pt x="0" y="91"/>
                </a:lnTo>
                <a:lnTo>
                  <a:pt x="6" y="99"/>
                </a:lnTo>
                <a:lnTo>
                  <a:pt x="10" y="117"/>
                </a:lnTo>
                <a:lnTo>
                  <a:pt x="22" y="135"/>
                </a:lnTo>
                <a:lnTo>
                  <a:pt x="24" y="145"/>
                </a:lnTo>
                <a:lnTo>
                  <a:pt x="22" y="153"/>
                </a:lnTo>
                <a:lnTo>
                  <a:pt x="18" y="153"/>
                </a:lnTo>
                <a:lnTo>
                  <a:pt x="16" y="155"/>
                </a:lnTo>
                <a:lnTo>
                  <a:pt x="24" y="167"/>
                </a:lnTo>
                <a:lnTo>
                  <a:pt x="22" y="177"/>
                </a:lnTo>
                <a:lnTo>
                  <a:pt x="24" y="175"/>
                </a:lnTo>
                <a:lnTo>
                  <a:pt x="24" y="171"/>
                </a:lnTo>
                <a:lnTo>
                  <a:pt x="28" y="171"/>
                </a:lnTo>
                <a:lnTo>
                  <a:pt x="30" y="177"/>
                </a:lnTo>
                <a:lnTo>
                  <a:pt x="32" y="177"/>
                </a:lnTo>
                <a:lnTo>
                  <a:pt x="38" y="181"/>
                </a:lnTo>
                <a:lnTo>
                  <a:pt x="44" y="183"/>
                </a:lnTo>
                <a:lnTo>
                  <a:pt x="46" y="181"/>
                </a:lnTo>
                <a:lnTo>
                  <a:pt x="48" y="179"/>
                </a:lnTo>
                <a:lnTo>
                  <a:pt x="60" y="177"/>
                </a:lnTo>
                <a:lnTo>
                  <a:pt x="72" y="175"/>
                </a:lnTo>
                <a:lnTo>
                  <a:pt x="72" y="171"/>
                </a:lnTo>
                <a:lnTo>
                  <a:pt x="84" y="171"/>
                </a:lnTo>
                <a:lnTo>
                  <a:pt x="92" y="171"/>
                </a:lnTo>
                <a:lnTo>
                  <a:pt x="106" y="175"/>
                </a:lnTo>
                <a:lnTo>
                  <a:pt x="108" y="171"/>
                </a:lnTo>
                <a:lnTo>
                  <a:pt x="118" y="171"/>
                </a:lnTo>
                <a:lnTo>
                  <a:pt x="120" y="169"/>
                </a:lnTo>
                <a:lnTo>
                  <a:pt x="130" y="169"/>
                </a:lnTo>
                <a:lnTo>
                  <a:pt x="155" y="151"/>
                </a:lnTo>
                <a:lnTo>
                  <a:pt x="167" y="139"/>
                </a:lnTo>
                <a:lnTo>
                  <a:pt x="179" y="129"/>
                </a:lnTo>
                <a:lnTo>
                  <a:pt x="179" y="127"/>
                </a:lnTo>
                <a:lnTo>
                  <a:pt x="189" y="111"/>
                </a:lnTo>
                <a:lnTo>
                  <a:pt x="191" y="107"/>
                </a:lnTo>
                <a:lnTo>
                  <a:pt x="207" y="93"/>
                </a:lnTo>
                <a:lnTo>
                  <a:pt x="213" y="83"/>
                </a:lnTo>
                <a:lnTo>
                  <a:pt x="217" y="67"/>
                </a:lnTo>
                <a:lnTo>
                  <a:pt x="213" y="67"/>
                </a:lnTo>
                <a:lnTo>
                  <a:pt x="207" y="67"/>
                </a:lnTo>
                <a:lnTo>
                  <a:pt x="205" y="71"/>
                </a:lnTo>
                <a:lnTo>
                  <a:pt x="195" y="71"/>
                </a:lnTo>
                <a:lnTo>
                  <a:pt x="189" y="61"/>
                </a:lnTo>
                <a:lnTo>
                  <a:pt x="199" y="53"/>
                </a:lnTo>
                <a:lnTo>
                  <a:pt x="207" y="55"/>
                </a:lnTo>
                <a:lnTo>
                  <a:pt x="207" y="51"/>
                </a:lnTo>
                <a:lnTo>
                  <a:pt x="207" y="41"/>
                </a:lnTo>
                <a:lnTo>
                  <a:pt x="207" y="31"/>
                </a:lnTo>
                <a:lnTo>
                  <a:pt x="203" y="20"/>
                </a:lnTo>
                <a:lnTo>
                  <a:pt x="203" y="16"/>
                </a:lnTo>
                <a:lnTo>
                  <a:pt x="203" y="12"/>
                </a:lnTo>
                <a:lnTo>
                  <a:pt x="201" y="6"/>
                </a:lnTo>
                <a:lnTo>
                  <a:pt x="195" y="4"/>
                </a:lnTo>
                <a:lnTo>
                  <a:pt x="189" y="4"/>
                </a:lnTo>
                <a:lnTo>
                  <a:pt x="181" y="0"/>
                </a:lnTo>
                <a:lnTo>
                  <a:pt x="175" y="0"/>
                </a:lnTo>
                <a:lnTo>
                  <a:pt x="169" y="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97" name="Freeform 286"/>
          <p:cNvSpPr>
            <a:spLocks/>
          </p:cNvSpPr>
          <p:nvPr/>
        </p:nvSpPr>
        <p:spPr bwMode="auto">
          <a:xfrm>
            <a:off x="4463999" y="5190299"/>
            <a:ext cx="379910" cy="302743"/>
          </a:xfrm>
          <a:custGeom>
            <a:avLst/>
            <a:gdLst/>
            <a:ahLst/>
            <a:cxnLst>
              <a:cxn ang="0">
                <a:pos x="165" y="6"/>
              </a:cxn>
              <a:cxn ang="0">
                <a:pos x="153" y="16"/>
              </a:cxn>
              <a:cxn ang="0">
                <a:pos x="149" y="18"/>
              </a:cxn>
              <a:cxn ang="0">
                <a:pos x="142" y="24"/>
              </a:cxn>
              <a:cxn ang="0">
                <a:pos x="134" y="33"/>
              </a:cxn>
              <a:cxn ang="0">
                <a:pos x="122" y="47"/>
              </a:cxn>
              <a:cxn ang="0">
                <a:pos x="108" y="51"/>
              </a:cxn>
              <a:cxn ang="0">
                <a:pos x="92" y="43"/>
              </a:cxn>
              <a:cxn ang="0">
                <a:pos x="84" y="55"/>
              </a:cxn>
              <a:cxn ang="0">
                <a:pos x="72" y="61"/>
              </a:cxn>
              <a:cxn ang="0">
                <a:pos x="66" y="63"/>
              </a:cxn>
              <a:cxn ang="0">
                <a:pos x="58" y="59"/>
              </a:cxn>
              <a:cxn ang="0">
                <a:pos x="58" y="51"/>
              </a:cxn>
              <a:cxn ang="0">
                <a:pos x="48" y="35"/>
              </a:cxn>
              <a:cxn ang="0">
                <a:pos x="42" y="91"/>
              </a:cxn>
              <a:cxn ang="0">
                <a:pos x="34" y="95"/>
              </a:cxn>
              <a:cxn ang="0">
                <a:pos x="22" y="95"/>
              </a:cxn>
              <a:cxn ang="0">
                <a:pos x="12" y="91"/>
              </a:cxn>
              <a:cxn ang="0">
                <a:pos x="8" y="83"/>
              </a:cxn>
              <a:cxn ang="0">
                <a:pos x="6" y="89"/>
              </a:cxn>
              <a:cxn ang="0">
                <a:pos x="6" y="99"/>
              </a:cxn>
              <a:cxn ang="0">
                <a:pos x="22" y="135"/>
              </a:cxn>
              <a:cxn ang="0">
                <a:pos x="22" y="153"/>
              </a:cxn>
              <a:cxn ang="0">
                <a:pos x="16" y="155"/>
              </a:cxn>
              <a:cxn ang="0">
                <a:pos x="22" y="177"/>
              </a:cxn>
              <a:cxn ang="0">
                <a:pos x="24" y="171"/>
              </a:cxn>
              <a:cxn ang="0">
                <a:pos x="30" y="177"/>
              </a:cxn>
              <a:cxn ang="0">
                <a:pos x="38" y="181"/>
              </a:cxn>
              <a:cxn ang="0">
                <a:pos x="46" y="181"/>
              </a:cxn>
              <a:cxn ang="0">
                <a:pos x="60" y="177"/>
              </a:cxn>
              <a:cxn ang="0">
                <a:pos x="72" y="171"/>
              </a:cxn>
              <a:cxn ang="0">
                <a:pos x="92" y="171"/>
              </a:cxn>
              <a:cxn ang="0">
                <a:pos x="108" y="171"/>
              </a:cxn>
              <a:cxn ang="0">
                <a:pos x="120" y="169"/>
              </a:cxn>
              <a:cxn ang="0">
                <a:pos x="155" y="151"/>
              </a:cxn>
              <a:cxn ang="0">
                <a:pos x="179" y="129"/>
              </a:cxn>
              <a:cxn ang="0">
                <a:pos x="189" y="111"/>
              </a:cxn>
              <a:cxn ang="0">
                <a:pos x="207" y="93"/>
              </a:cxn>
              <a:cxn ang="0">
                <a:pos x="217" y="67"/>
              </a:cxn>
              <a:cxn ang="0">
                <a:pos x="207" y="67"/>
              </a:cxn>
              <a:cxn ang="0">
                <a:pos x="195" y="71"/>
              </a:cxn>
              <a:cxn ang="0">
                <a:pos x="199" y="53"/>
              </a:cxn>
              <a:cxn ang="0">
                <a:pos x="207" y="51"/>
              </a:cxn>
              <a:cxn ang="0">
                <a:pos x="207" y="31"/>
              </a:cxn>
              <a:cxn ang="0">
                <a:pos x="203" y="16"/>
              </a:cxn>
              <a:cxn ang="0">
                <a:pos x="201" y="6"/>
              </a:cxn>
              <a:cxn ang="0">
                <a:pos x="189" y="4"/>
              </a:cxn>
              <a:cxn ang="0">
                <a:pos x="175" y="0"/>
              </a:cxn>
            </a:cxnLst>
            <a:rect l="0" t="0" r="r" b="b"/>
            <a:pathLst>
              <a:path w="217" h="183">
                <a:moveTo>
                  <a:pt x="169" y="4"/>
                </a:moveTo>
                <a:lnTo>
                  <a:pt x="165" y="6"/>
                </a:lnTo>
                <a:lnTo>
                  <a:pt x="159" y="6"/>
                </a:lnTo>
                <a:lnTo>
                  <a:pt x="153" y="16"/>
                </a:lnTo>
                <a:lnTo>
                  <a:pt x="151" y="16"/>
                </a:lnTo>
                <a:lnTo>
                  <a:pt x="149" y="18"/>
                </a:lnTo>
                <a:lnTo>
                  <a:pt x="144" y="20"/>
                </a:lnTo>
                <a:lnTo>
                  <a:pt x="142" y="24"/>
                </a:lnTo>
                <a:lnTo>
                  <a:pt x="140" y="31"/>
                </a:lnTo>
                <a:lnTo>
                  <a:pt x="134" y="33"/>
                </a:lnTo>
                <a:lnTo>
                  <a:pt x="128" y="35"/>
                </a:lnTo>
                <a:lnTo>
                  <a:pt x="122" y="47"/>
                </a:lnTo>
                <a:lnTo>
                  <a:pt x="116" y="51"/>
                </a:lnTo>
                <a:lnTo>
                  <a:pt x="108" y="51"/>
                </a:lnTo>
                <a:lnTo>
                  <a:pt x="102" y="47"/>
                </a:lnTo>
                <a:lnTo>
                  <a:pt x="92" y="43"/>
                </a:lnTo>
                <a:lnTo>
                  <a:pt x="84" y="45"/>
                </a:lnTo>
                <a:lnTo>
                  <a:pt x="84" y="55"/>
                </a:lnTo>
                <a:lnTo>
                  <a:pt x="78" y="59"/>
                </a:lnTo>
                <a:lnTo>
                  <a:pt x="72" y="61"/>
                </a:lnTo>
                <a:lnTo>
                  <a:pt x="70" y="63"/>
                </a:lnTo>
                <a:lnTo>
                  <a:pt x="66" y="63"/>
                </a:lnTo>
                <a:lnTo>
                  <a:pt x="58" y="67"/>
                </a:lnTo>
                <a:lnTo>
                  <a:pt x="58" y="59"/>
                </a:lnTo>
                <a:lnTo>
                  <a:pt x="58" y="53"/>
                </a:lnTo>
                <a:lnTo>
                  <a:pt x="58" y="51"/>
                </a:lnTo>
                <a:lnTo>
                  <a:pt x="54" y="41"/>
                </a:lnTo>
                <a:lnTo>
                  <a:pt x="48" y="35"/>
                </a:lnTo>
                <a:lnTo>
                  <a:pt x="48" y="89"/>
                </a:lnTo>
                <a:lnTo>
                  <a:pt x="42" y="91"/>
                </a:lnTo>
                <a:lnTo>
                  <a:pt x="38" y="93"/>
                </a:lnTo>
                <a:lnTo>
                  <a:pt x="34" y="95"/>
                </a:lnTo>
                <a:lnTo>
                  <a:pt x="30" y="93"/>
                </a:lnTo>
                <a:lnTo>
                  <a:pt x="22" y="95"/>
                </a:lnTo>
                <a:lnTo>
                  <a:pt x="20" y="93"/>
                </a:lnTo>
                <a:lnTo>
                  <a:pt x="12" y="91"/>
                </a:lnTo>
                <a:lnTo>
                  <a:pt x="10" y="85"/>
                </a:lnTo>
                <a:lnTo>
                  <a:pt x="8" y="83"/>
                </a:lnTo>
                <a:lnTo>
                  <a:pt x="6" y="83"/>
                </a:lnTo>
                <a:lnTo>
                  <a:pt x="6" y="89"/>
                </a:lnTo>
                <a:lnTo>
                  <a:pt x="0" y="91"/>
                </a:lnTo>
                <a:lnTo>
                  <a:pt x="6" y="99"/>
                </a:lnTo>
                <a:lnTo>
                  <a:pt x="10" y="117"/>
                </a:lnTo>
                <a:lnTo>
                  <a:pt x="22" y="135"/>
                </a:lnTo>
                <a:lnTo>
                  <a:pt x="24" y="145"/>
                </a:lnTo>
                <a:lnTo>
                  <a:pt x="22" y="153"/>
                </a:lnTo>
                <a:lnTo>
                  <a:pt x="18" y="153"/>
                </a:lnTo>
                <a:lnTo>
                  <a:pt x="16" y="155"/>
                </a:lnTo>
                <a:lnTo>
                  <a:pt x="24" y="167"/>
                </a:lnTo>
                <a:lnTo>
                  <a:pt x="22" y="177"/>
                </a:lnTo>
                <a:lnTo>
                  <a:pt x="24" y="175"/>
                </a:lnTo>
                <a:lnTo>
                  <a:pt x="24" y="171"/>
                </a:lnTo>
                <a:lnTo>
                  <a:pt x="28" y="171"/>
                </a:lnTo>
                <a:lnTo>
                  <a:pt x="30" y="177"/>
                </a:lnTo>
                <a:lnTo>
                  <a:pt x="32" y="177"/>
                </a:lnTo>
                <a:lnTo>
                  <a:pt x="38" y="181"/>
                </a:lnTo>
                <a:lnTo>
                  <a:pt x="44" y="183"/>
                </a:lnTo>
                <a:lnTo>
                  <a:pt x="46" y="181"/>
                </a:lnTo>
                <a:lnTo>
                  <a:pt x="48" y="179"/>
                </a:lnTo>
                <a:lnTo>
                  <a:pt x="60" y="177"/>
                </a:lnTo>
                <a:lnTo>
                  <a:pt x="72" y="175"/>
                </a:lnTo>
                <a:lnTo>
                  <a:pt x="72" y="171"/>
                </a:lnTo>
                <a:lnTo>
                  <a:pt x="84" y="171"/>
                </a:lnTo>
                <a:lnTo>
                  <a:pt x="92" y="171"/>
                </a:lnTo>
                <a:lnTo>
                  <a:pt x="106" y="175"/>
                </a:lnTo>
                <a:lnTo>
                  <a:pt x="108" y="171"/>
                </a:lnTo>
                <a:lnTo>
                  <a:pt x="118" y="171"/>
                </a:lnTo>
                <a:lnTo>
                  <a:pt x="120" y="169"/>
                </a:lnTo>
                <a:lnTo>
                  <a:pt x="130" y="169"/>
                </a:lnTo>
                <a:lnTo>
                  <a:pt x="155" y="151"/>
                </a:lnTo>
                <a:lnTo>
                  <a:pt x="167" y="139"/>
                </a:lnTo>
                <a:lnTo>
                  <a:pt x="179" y="129"/>
                </a:lnTo>
                <a:lnTo>
                  <a:pt x="179" y="127"/>
                </a:lnTo>
                <a:lnTo>
                  <a:pt x="189" y="111"/>
                </a:lnTo>
                <a:lnTo>
                  <a:pt x="191" y="107"/>
                </a:lnTo>
                <a:lnTo>
                  <a:pt x="207" y="93"/>
                </a:lnTo>
                <a:lnTo>
                  <a:pt x="213" y="83"/>
                </a:lnTo>
                <a:lnTo>
                  <a:pt x="217" y="67"/>
                </a:lnTo>
                <a:lnTo>
                  <a:pt x="213" y="67"/>
                </a:lnTo>
                <a:lnTo>
                  <a:pt x="207" y="67"/>
                </a:lnTo>
                <a:lnTo>
                  <a:pt x="205" y="71"/>
                </a:lnTo>
                <a:lnTo>
                  <a:pt x="195" y="71"/>
                </a:lnTo>
                <a:lnTo>
                  <a:pt x="189" y="61"/>
                </a:lnTo>
                <a:lnTo>
                  <a:pt x="199" y="53"/>
                </a:lnTo>
                <a:lnTo>
                  <a:pt x="207" y="55"/>
                </a:lnTo>
                <a:lnTo>
                  <a:pt x="207" y="51"/>
                </a:lnTo>
                <a:lnTo>
                  <a:pt x="207" y="41"/>
                </a:lnTo>
                <a:lnTo>
                  <a:pt x="207" y="31"/>
                </a:lnTo>
                <a:lnTo>
                  <a:pt x="203" y="20"/>
                </a:lnTo>
                <a:lnTo>
                  <a:pt x="203" y="16"/>
                </a:lnTo>
                <a:lnTo>
                  <a:pt x="203" y="12"/>
                </a:lnTo>
                <a:lnTo>
                  <a:pt x="201" y="6"/>
                </a:lnTo>
                <a:lnTo>
                  <a:pt x="195" y="4"/>
                </a:lnTo>
                <a:lnTo>
                  <a:pt x="189" y="4"/>
                </a:lnTo>
                <a:lnTo>
                  <a:pt x="181" y="0"/>
                </a:lnTo>
                <a:lnTo>
                  <a:pt x="175" y="0"/>
                </a:lnTo>
                <a:lnTo>
                  <a:pt x="169" y="4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98" name="Freeform 287"/>
          <p:cNvSpPr>
            <a:spLocks/>
          </p:cNvSpPr>
          <p:nvPr/>
        </p:nvSpPr>
        <p:spPr bwMode="auto">
          <a:xfrm>
            <a:off x="4607559" y="4191082"/>
            <a:ext cx="383411" cy="421855"/>
          </a:xfrm>
          <a:custGeom>
            <a:avLst/>
            <a:gdLst/>
            <a:ahLst/>
            <a:cxnLst>
              <a:cxn ang="0">
                <a:pos x="191" y="2"/>
              </a:cxn>
              <a:cxn ang="0">
                <a:pos x="197" y="14"/>
              </a:cxn>
              <a:cxn ang="0">
                <a:pos x="203" y="48"/>
              </a:cxn>
              <a:cxn ang="0">
                <a:pos x="215" y="56"/>
              </a:cxn>
              <a:cxn ang="0">
                <a:pos x="215" y="64"/>
              </a:cxn>
              <a:cxn ang="0">
                <a:pos x="205" y="66"/>
              </a:cxn>
              <a:cxn ang="0">
                <a:pos x="199" y="72"/>
              </a:cxn>
              <a:cxn ang="0">
                <a:pos x="197" y="86"/>
              </a:cxn>
              <a:cxn ang="0">
                <a:pos x="191" y="122"/>
              </a:cxn>
              <a:cxn ang="0">
                <a:pos x="183" y="132"/>
              </a:cxn>
              <a:cxn ang="0">
                <a:pos x="173" y="152"/>
              </a:cxn>
              <a:cxn ang="0">
                <a:pos x="169" y="158"/>
              </a:cxn>
              <a:cxn ang="0">
                <a:pos x="167" y="166"/>
              </a:cxn>
              <a:cxn ang="0">
                <a:pos x="165" y="188"/>
              </a:cxn>
              <a:cxn ang="0">
                <a:pos x="147" y="189"/>
              </a:cxn>
              <a:cxn ang="0">
                <a:pos x="157" y="201"/>
              </a:cxn>
              <a:cxn ang="0">
                <a:pos x="173" y="215"/>
              </a:cxn>
              <a:cxn ang="0">
                <a:pos x="181" y="231"/>
              </a:cxn>
              <a:cxn ang="0">
                <a:pos x="187" y="241"/>
              </a:cxn>
              <a:cxn ang="0">
                <a:pos x="181" y="235"/>
              </a:cxn>
              <a:cxn ang="0">
                <a:pos x="167" y="241"/>
              </a:cxn>
              <a:cxn ang="0">
                <a:pos x="155" y="251"/>
              </a:cxn>
              <a:cxn ang="0">
                <a:pos x="137" y="251"/>
              </a:cxn>
              <a:cxn ang="0">
                <a:pos x="131" y="251"/>
              </a:cxn>
              <a:cxn ang="0">
                <a:pos x="119" y="251"/>
              </a:cxn>
              <a:cxn ang="0">
                <a:pos x="105" y="241"/>
              </a:cxn>
              <a:cxn ang="0">
                <a:pos x="99" y="243"/>
              </a:cxn>
              <a:cxn ang="0">
                <a:pos x="93" y="241"/>
              </a:cxn>
              <a:cxn ang="0">
                <a:pos x="87" y="243"/>
              </a:cxn>
              <a:cxn ang="0">
                <a:pos x="77" y="237"/>
              </a:cxn>
              <a:cxn ang="0">
                <a:pos x="73" y="231"/>
              </a:cxn>
              <a:cxn ang="0">
                <a:pos x="62" y="219"/>
              </a:cxn>
              <a:cxn ang="0">
                <a:pos x="58" y="209"/>
              </a:cxn>
              <a:cxn ang="0">
                <a:pos x="52" y="205"/>
              </a:cxn>
              <a:cxn ang="0">
                <a:pos x="44" y="195"/>
              </a:cxn>
              <a:cxn ang="0">
                <a:pos x="32" y="188"/>
              </a:cxn>
              <a:cxn ang="0">
                <a:pos x="24" y="184"/>
              </a:cxn>
              <a:cxn ang="0">
                <a:pos x="22" y="178"/>
              </a:cxn>
              <a:cxn ang="0">
                <a:pos x="22" y="174"/>
              </a:cxn>
              <a:cxn ang="0">
                <a:pos x="14" y="158"/>
              </a:cxn>
              <a:cxn ang="0">
                <a:pos x="12" y="148"/>
              </a:cxn>
              <a:cxn ang="0">
                <a:pos x="8" y="138"/>
              </a:cxn>
              <a:cxn ang="0">
                <a:pos x="4" y="130"/>
              </a:cxn>
              <a:cxn ang="0">
                <a:pos x="0" y="130"/>
              </a:cxn>
              <a:cxn ang="0">
                <a:pos x="4" y="122"/>
              </a:cxn>
              <a:cxn ang="0">
                <a:pos x="8" y="110"/>
              </a:cxn>
              <a:cxn ang="0">
                <a:pos x="8" y="102"/>
              </a:cxn>
              <a:cxn ang="0">
                <a:pos x="12" y="90"/>
              </a:cxn>
              <a:cxn ang="0">
                <a:pos x="26" y="86"/>
              </a:cxn>
              <a:cxn ang="0">
                <a:pos x="24" y="30"/>
              </a:cxn>
              <a:cxn ang="0">
                <a:pos x="38" y="0"/>
              </a:cxn>
            </a:cxnLst>
            <a:rect l="0" t="0" r="r" b="b"/>
            <a:pathLst>
              <a:path w="219" h="255">
                <a:moveTo>
                  <a:pt x="38" y="0"/>
                </a:moveTo>
                <a:lnTo>
                  <a:pt x="191" y="2"/>
                </a:lnTo>
                <a:lnTo>
                  <a:pt x="195" y="10"/>
                </a:lnTo>
                <a:lnTo>
                  <a:pt x="197" y="14"/>
                </a:lnTo>
                <a:lnTo>
                  <a:pt x="195" y="14"/>
                </a:lnTo>
                <a:lnTo>
                  <a:pt x="203" y="48"/>
                </a:lnTo>
                <a:lnTo>
                  <a:pt x="209" y="50"/>
                </a:lnTo>
                <a:lnTo>
                  <a:pt x="215" y="56"/>
                </a:lnTo>
                <a:lnTo>
                  <a:pt x="219" y="58"/>
                </a:lnTo>
                <a:lnTo>
                  <a:pt x="215" y="64"/>
                </a:lnTo>
                <a:lnTo>
                  <a:pt x="213" y="64"/>
                </a:lnTo>
                <a:lnTo>
                  <a:pt x="205" y="66"/>
                </a:lnTo>
                <a:lnTo>
                  <a:pt x="205" y="72"/>
                </a:lnTo>
                <a:lnTo>
                  <a:pt x="199" y="72"/>
                </a:lnTo>
                <a:lnTo>
                  <a:pt x="197" y="78"/>
                </a:lnTo>
                <a:lnTo>
                  <a:pt x="197" y="86"/>
                </a:lnTo>
                <a:lnTo>
                  <a:pt x="193" y="104"/>
                </a:lnTo>
                <a:lnTo>
                  <a:pt x="191" y="122"/>
                </a:lnTo>
                <a:lnTo>
                  <a:pt x="187" y="128"/>
                </a:lnTo>
                <a:lnTo>
                  <a:pt x="183" y="132"/>
                </a:lnTo>
                <a:lnTo>
                  <a:pt x="179" y="140"/>
                </a:lnTo>
                <a:lnTo>
                  <a:pt x="173" y="152"/>
                </a:lnTo>
                <a:lnTo>
                  <a:pt x="173" y="158"/>
                </a:lnTo>
                <a:lnTo>
                  <a:pt x="169" y="158"/>
                </a:lnTo>
                <a:lnTo>
                  <a:pt x="167" y="162"/>
                </a:lnTo>
                <a:lnTo>
                  <a:pt x="167" y="166"/>
                </a:lnTo>
                <a:lnTo>
                  <a:pt x="165" y="172"/>
                </a:lnTo>
                <a:lnTo>
                  <a:pt x="165" y="188"/>
                </a:lnTo>
                <a:lnTo>
                  <a:pt x="157" y="188"/>
                </a:lnTo>
                <a:lnTo>
                  <a:pt x="147" y="189"/>
                </a:lnTo>
                <a:lnTo>
                  <a:pt x="147" y="197"/>
                </a:lnTo>
                <a:lnTo>
                  <a:pt x="157" y="201"/>
                </a:lnTo>
                <a:lnTo>
                  <a:pt x="165" y="209"/>
                </a:lnTo>
                <a:lnTo>
                  <a:pt x="173" y="215"/>
                </a:lnTo>
                <a:lnTo>
                  <a:pt x="179" y="223"/>
                </a:lnTo>
                <a:lnTo>
                  <a:pt x="181" y="231"/>
                </a:lnTo>
                <a:lnTo>
                  <a:pt x="185" y="231"/>
                </a:lnTo>
                <a:lnTo>
                  <a:pt x="187" y="241"/>
                </a:lnTo>
                <a:lnTo>
                  <a:pt x="183" y="241"/>
                </a:lnTo>
                <a:lnTo>
                  <a:pt x="181" y="235"/>
                </a:lnTo>
                <a:lnTo>
                  <a:pt x="173" y="237"/>
                </a:lnTo>
                <a:lnTo>
                  <a:pt x="167" y="241"/>
                </a:lnTo>
                <a:lnTo>
                  <a:pt x="161" y="245"/>
                </a:lnTo>
                <a:lnTo>
                  <a:pt x="155" y="251"/>
                </a:lnTo>
                <a:lnTo>
                  <a:pt x="147" y="249"/>
                </a:lnTo>
                <a:lnTo>
                  <a:pt x="137" y="251"/>
                </a:lnTo>
                <a:lnTo>
                  <a:pt x="135" y="255"/>
                </a:lnTo>
                <a:lnTo>
                  <a:pt x="131" y="251"/>
                </a:lnTo>
                <a:lnTo>
                  <a:pt x="121" y="249"/>
                </a:lnTo>
                <a:lnTo>
                  <a:pt x="119" y="251"/>
                </a:lnTo>
                <a:lnTo>
                  <a:pt x="107" y="245"/>
                </a:lnTo>
                <a:lnTo>
                  <a:pt x="105" y="241"/>
                </a:lnTo>
                <a:lnTo>
                  <a:pt x="103" y="241"/>
                </a:lnTo>
                <a:lnTo>
                  <a:pt x="99" y="243"/>
                </a:lnTo>
                <a:lnTo>
                  <a:pt x="95" y="243"/>
                </a:lnTo>
                <a:lnTo>
                  <a:pt x="93" y="241"/>
                </a:lnTo>
                <a:lnTo>
                  <a:pt x="91" y="241"/>
                </a:lnTo>
                <a:lnTo>
                  <a:pt x="87" y="243"/>
                </a:lnTo>
                <a:lnTo>
                  <a:pt x="81" y="241"/>
                </a:lnTo>
                <a:lnTo>
                  <a:pt x="77" y="237"/>
                </a:lnTo>
                <a:lnTo>
                  <a:pt x="77" y="233"/>
                </a:lnTo>
                <a:lnTo>
                  <a:pt x="73" y="231"/>
                </a:lnTo>
                <a:lnTo>
                  <a:pt x="71" y="223"/>
                </a:lnTo>
                <a:lnTo>
                  <a:pt x="62" y="219"/>
                </a:lnTo>
                <a:lnTo>
                  <a:pt x="60" y="211"/>
                </a:lnTo>
                <a:lnTo>
                  <a:pt x="58" y="209"/>
                </a:lnTo>
                <a:lnTo>
                  <a:pt x="56" y="207"/>
                </a:lnTo>
                <a:lnTo>
                  <a:pt x="52" y="205"/>
                </a:lnTo>
                <a:lnTo>
                  <a:pt x="46" y="201"/>
                </a:lnTo>
                <a:lnTo>
                  <a:pt x="44" y="195"/>
                </a:lnTo>
                <a:lnTo>
                  <a:pt x="38" y="189"/>
                </a:lnTo>
                <a:lnTo>
                  <a:pt x="32" y="188"/>
                </a:lnTo>
                <a:lnTo>
                  <a:pt x="32" y="184"/>
                </a:lnTo>
                <a:lnTo>
                  <a:pt x="24" y="184"/>
                </a:lnTo>
                <a:lnTo>
                  <a:pt x="22" y="180"/>
                </a:lnTo>
                <a:lnTo>
                  <a:pt x="22" y="178"/>
                </a:lnTo>
                <a:lnTo>
                  <a:pt x="20" y="176"/>
                </a:lnTo>
                <a:lnTo>
                  <a:pt x="22" y="174"/>
                </a:lnTo>
                <a:lnTo>
                  <a:pt x="22" y="164"/>
                </a:lnTo>
                <a:lnTo>
                  <a:pt x="14" y="158"/>
                </a:lnTo>
                <a:lnTo>
                  <a:pt x="12" y="152"/>
                </a:lnTo>
                <a:lnTo>
                  <a:pt x="12" y="148"/>
                </a:lnTo>
                <a:lnTo>
                  <a:pt x="10" y="146"/>
                </a:lnTo>
                <a:lnTo>
                  <a:pt x="8" y="138"/>
                </a:lnTo>
                <a:lnTo>
                  <a:pt x="4" y="132"/>
                </a:lnTo>
                <a:lnTo>
                  <a:pt x="4" y="130"/>
                </a:lnTo>
                <a:lnTo>
                  <a:pt x="2" y="128"/>
                </a:lnTo>
                <a:lnTo>
                  <a:pt x="0" y="130"/>
                </a:lnTo>
                <a:lnTo>
                  <a:pt x="0" y="126"/>
                </a:lnTo>
                <a:lnTo>
                  <a:pt x="4" y="122"/>
                </a:lnTo>
                <a:lnTo>
                  <a:pt x="2" y="112"/>
                </a:lnTo>
                <a:lnTo>
                  <a:pt x="8" y="110"/>
                </a:lnTo>
                <a:lnTo>
                  <a:pt x="4" y="104"/>
                </a:lnTo>
                <a:lnTo>
                  <a:pt x="8" y="102"/>
                </a:lnTo>
                <a:lnTo>
                  <a:pt x="12" y="94"/>
                </a:lnTo>
                <a:lnTo>
                  <a:pt x="12" y="90"/>
                </a:lnTo>
                <a:lnTo>
                  <a:pt x="14" y="88"/>
                </a:lnTo>
                <a:lnTo>
                  <a:pt x="26" y="86"/>
                </a:lnTo>
                <a:lnTo>
                  <a:pt x="24" y="38"/>
                </a:lnTo>
                <a:lnTo>
                  <a:pt x="24" y="30"/>
                </a:lnTo>
                <a:lnTo>
                  <a:pt x="38" y="30"/>
                </a:lnTo>
                <a:lnTo>
                  <a:pt x="3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199" name="Freeform 288"/>
          <p:cNvSpPr>
            <a:spLocks/>
          </p:cNvSpPr>
          <p:nvPr/>
        </p:nvSpPr>
        <p:spPr bwMode="auto">
          <a:xfrm>
            <a:off x="4607559" y="4191082"/>
            <a:ext cx="383411" cy="421855"/>
          </a:xfrm>
          <a:custGeom>
            <a:avLst/>
            <a:gdLst/>
            <a:ahLst/>
            <a:cxnLst>
              <a:cxn ang="0">
                <a:pos x="191" y="2"/>
              </a:cxn>
              <a:cxn ang="0">
                <a:pos x="197" y="14"/>
              </a:cxn>
              <a:cxn ang="0">
                <a:pos x="203" y="48"/>
              </a:cxn>
              <a:cxn ang="0">
                <a:pos x="215" y="56"/>
              </a:cxn>
              <a:cxn ang="0">
                <a:pos x="215" y="64"/>
              </a:cxn>
              <a:cxn ang="0">
                <a:pos x="205" y="66"/>
              </a:cxn>
              <a:cxn ang="0">
                <a:pos x="199" y="72"/>
              </a:cxn>
              <a:cxn ang="0">
                <a:pos x="197" y="86"/>
              </a:cxn>
              <a:cxn ang="0">
                <a:pos x="191" y="122"/>
              </a:cxn>
              <a:cxn ang="0">
                <a:pos x="183" y="132"/>
              </a:cxn>
              <a:cxn ang="0">
                <a:pos x="173" y="152"/>
              </a:cxn>
              <a:cxn ang="0">
                <a:pos x="169" y="158"/>
              </a:cxn>
              <a:cxn ang="0">
                <a:pos x="167" y="166"/>
              </a:cxn>
              <a:cxn ang="0">
                <a:pos x="165" y="188"/>
              </a:cxn>
              <a:cxn ang="0">
                <a:pos x="147" y="189"/>
              </a:cxn>
              <a:cxn ang="0">
                <a:pos x="157" y="201"/>
              </a:cxn>
              <a:cxn ang="0">
                <a:pos x="173" y="215"/>
              </a:cxn>
              <a:cxn ang="0">
                <a:pos x="181" y="231"/>
              </a:cxn>
              <a:cxn ang="0">
                <a:pos x="187" y="241"/>
              </a:cxn>
              <a:cxn ang="0">
                <a:pos x="181" y="235"/>
              </a:cxn>
              <a:cxn ang="0">
                <a:pos x="167" y="241"/>
              </a:cxn>
              <a:cxn ang="0">
                <a:pos x="155" y="251"/>
              </a:cxn>
              <a:cxn ang="0">
                <a:pos x="137" y="251"/>
              </a:cxn>
              <a:cxn ang="0">
                <a:pos x="131" y="251"/>
              </a:cxn>
              <a:cxn ang="0">
                <a:pos x="119" y="251"/>
              </a:cxn>
              <a:cxn ang="0">
                <a:pos x="105" y="241"/>
              </a:cxn>
              <a:cxn ang="0">
                <a:pos x="99" y="243"/>
              </a:cxn>
              <a:cxn ang="0">
                <a:pos x="93" y="241"/>
              </a:cxn>
              <a:cxn ang="0">
                <a:pos x="87" y="243"/>
              </a:cxn>
              <a:cxn ang="0">
                <a:pos x="77" y="237"/>
              </a:cxn>
              <a:cxn ang="0">
                <a:pos x="73" y="231"/>
              </a:cxn>
              <a:cxn ang="0">
                <a:pos x="62" y="219"/>
              </a:cxn>
              <a:cxn ang="0">
                <a:pos x="58" y="209"/>
              </a:cxn>
              <a:cxn ang="0">
                <a:pos x="52" y="205"/>
              </a:cxn>
              <a:cxn ang="0">
                <a:pos x="44" y="195"/>
              </a:cxn>
              <a:cxn ang="0">
                <a:pos x="32" y="188"/>
              </a:cxn>
              <a:cxn ang="0">
                <a:pos x="24" y="184"/>
              </a:cxn>
              <a:cxn ang="0">
                <a:pos x="22" y="178"/>
              </a:cxn>
              <a:cxn ang="0">
                <a:pos x="22" y="174"/>
              </a:cxn>
              <a:cxn ang="0">
                <a:pos x="14" y="158"/>
              </a:cxn>
              <a:cxn ang="0">
                <a:pos x="12" y="148"/>
              </a:cxn>
              <a:cxn ang="0">
                <a:pos x="8" y="138"/>
              </a:cxn>
              <a:cxn ang="0">
                <a:pos x="4" y="130"/>
              </a:cxn>
              <a:cxn ang="0">
                <a:pos x="0" y="130"/>
              </a:cxn>
              <a:cxn ang="0">
                <a:pos x="4" y="122"/>
              </a:cxn>
              <a:cxn ang="0">
                <a:pos x="8" y="110"/>
              </a:cxn>
              <a:cxn ang="0">
                <a:pos x="8" y="102"/>
              </a:cxn>
              <a:cxn ang="0">
                <a:pos x="12" y="90"/>
              </a:cxn>
              <a:cxn ang="0">
                <a:pos x="26" y="86"/>
              </a:cxn>
              <a:cxn ang="0">
                <a:pos x="24" y="30"/>
              </a:cxn>
              <a:cxn ang="0">
                <a:pos x="38" y="0"/>
              </a:cxn>
            </a:cxnLst>
            <a:rect l="0" t="0" r="r" b="b"/>
            <a:pathLst>
              <a:path w="219" h="255">
                <a:moveTo>
                  <a:pt x="38" y="0"/>
                </a:moveTo>
                <a:lnTo>
                  <a:pt x="191" y="2"/>
                </a:lnTo>
                <a:lnTo>
                  <a:pt x="195" y="10"/>
                </a:lnTo>
                <a:lnTo>
                  <a:pt x="197" y="14"/>
                </a:lnTo>
                <a:lnTo>
                  <a:pt x="195" y="14"/>
                </a:lnTo>
                <a:lnTo>
                  <a:pt x="203" y="48"/>
                </a:lnTo>
                <a:lnTo>
                  <a:pt x="209" y="50"/>
                </a:lnTo>
                <a:lnTo>
                  <a:pt x="215" y="56"/>
                </a:lnTo>
                <a:lnTo>
                  <a:pt x="219" y="58"/>
                </a:lnTo>
                <a:lnTo>
                  <a:pt x="215" y="64"/>
                </a:lnTo>
                <a:lnTo>
                  <a:pt x="213" y="64"/>
                </a:lnTo>
                <a:lnTo>
                  <a:pt x="205" y="66"/>
                </a:lnTo>
                <a:lnTo>
                  <a:pt x="205" y="72"/>
                </a:lnTo>
                <a:lnTo>
                  <a:pt x="199" y="72"/>
                </a:lnTo>
                <a:lnTo>
                  <a:pt x="197" y="78"/>
                </a:lnTo>
                <a:lnTo>
                  <a:pt x="197" y="86"/>
                </a:lnTo>
                <a:lnTo>
                  <a:pt x="193" y="104"/>
                </a:lnTo>
                <a:lnTo>
                  <a:pt x="191" y="122"/>
                </a:lnTo>
                <a:lnTo>
                  <a:pt x="187" y="128"/>
                </a:lnTo>
                <a:lnTo>
                  <a:pt x="183" y="132"/>
                </a:lnTo>
                <a:lnTo>
                  <a:pt x="179" y="140"/>
                </a:lnTo>
                <a:lnTo>
                  <a:pt x="173" y="152"/>
                </a:lnTo>
                <a:lnTo>
                  <a:pt x="173" y="158"/>
                </a:lnTo>
                <a:lnTo>
                  <a:pt x="169" y="158"/>
                </a:lnTo>
                <a:lnTo>
                  <a:pt x="167" y="162"/>
                </a:lnTo>
                <a:lnTo>
                  <a:pt x="167" y="166"/>
                </a:lnTo>
                <a:lnTo>
                  <a:pt x="165" y="172"/>
                </a:lnTo>
                <a:lnTo>
                  <a:pt x="165" y="188"/>
                </a:lnTo>
                <a:lnTo>
                  <a:pt x="157" y="188"/>
                </a:lnTo>
                <a:lnTo>
                  <a:pt x="147" y="189"/>
                </a:lnTo>
                <a:lnTo>
                  <a:pt x="147" y="197"/>
                </a:lnTo>
                <a:lnTo>
                  <a:pt x="157" y="201"/>
                </a:lnTo>
                <a:lnTo>
                  <a:pt x="165" y="209"/>
                </a:lnTo>
                <a:lnTo>
                  <a:pt x="173" y="215"/>
                </a:lnTo>
                <a:lnTo>
                  <a:pt x="179" y="223"/>
                </a:lnTo>
                <a:lnTo>
                  <a:pt x="181" y="231"/>
                </a:lnTo>
                <a:lnTo>
                  <a:pt x="185" y="231"/>
                </a:lnTo>
                <a:lnTo>
                  <a:pt x="187" y="241"/>
                </a:lnTo>
                <a:lnTo>
                  <a:pt x="183" y="241"/>
                </a:lnTo>
                <a:lnTo>
                  <a:pt x="181" y="235"/>
                </a:lnTo>
                <a:lnTo>
                  <a:pt x="173" y="237"/>
                </a:lnTo>
                <a:lnTo>
                  <a:pt x="167" y="241"/>
                </a:lnTo>
                <a:lnTo>
                  <a:pt x="161" y="245"/>
                </a:lnTo>
                <a:lnTo>
                  <a:pt x="155" y="251"/>
                </a:lnTo>
                <a:lnTo>
                  <a:pt x="147" y="249"/>
                </a:lnTo>
                <a:lnTo>
                  <a:pt x="137" y="251"/>
                </a:lnTo>
                <a:lnTo>
                  <a:pt x="135" y="255"/>
                </a:lnTo>
                <a:lnTo>
                  <a:pt x="131" y="251"/>
                </a:lnTo>
                <a:lnTo>
                  <a:pt x="121" y="249"/>
                </a:lnTo>
                <a:lnTo>
                  <a:pt x="119" y="251"/>
                </a:lnTo>
                <a:lnTo>
                  <a:pt x="107" y="245"/>
                </a:lnTo>
                <a:lnTo>
                  <a:pt x="105" y="241"/>
                </a:lnTo>
                <a:lnTo>
                  <a:pt x="103" y="241"/>
                </a:lnTo>
                <a:lnTo>
                  <a:pt x="99" y="243"/>
                </a:lnTo>
                <a:lnTo>
                  <a:pt x="95" y="243"/>
                </a:lnTo>
                <a:lnTo>
                  <a:pt x="93" y="241"/>
                </a:lnTo>
                <a:lnTo>
                  <a:pt x="91" y="241"/>
                </a:lnTo>
                <a:lnTo>
                  <a:pt x="87" y="243"/>
                </a:lnTo>
                <a:lnTo>
                  <a:pt x="81" y="241"/>
                </a:lnTo>
                <a:lnTo>
                  <a:pt x="77" y="237"/>
                </a:lnTo>
                <a:lnTo>
                  <a:pt x="77" y="233"/>
                </a:lnTo>
                <a:lnTo>
                  <a:pt x="73" y="231"/>
                </a:lnTo>
                <a:lnTo>
                  <a:pt x="71" y="223"/>
                </a:lnTo>
                <a:lnTo>
                  <a:pt x="62" y="219"/>
                </a:lnTo>
                <a:lnTo>
                  <a:pt x="60" y="211"/>
                </a:lnTo>
                <a:lnTo>
                  <a:pt x="58" y="209"/>
                </a:lnTo>
                <a:lnTo>
                  <a:pt x="56" y="207"/>
                </a:lnTo>
                <a:lnTo>
                  <a:pt x="52" y="205"/>
                </a:lnTo>
                <a:lnTo>
                  <a:pt x="46" y="201"/>
                </a:lnTo>
                <a:lnTo>
                  <a:pt x="44" y="195"/>
                </a:lnTo>
                <a:lnTo>
                  <a:pt x="38" y="189"/>
                </a:lnTo>
                <a:lnTo>
                  <a:pt x="32" y="188"/>
                </a:lnTo>
                <a:lnTo>
                  <a:pt x="32" y="184"/>
                </a:lnTo>
                <a:lnTo>
                  <a:pt x="24" y="184"/>
                </a:lnTo>
                <a:lnTo>
                  <a:pt x="22" y="180"/>
                </a:lnTo>
                <a:lnTo>
                  <a:pt x="22" y="178"/>
                </a:lnTo>
                <a:lnTo>
                  <a:pt x="20" y="176"/>
                </a:lnTo>
                <a:lnTo>
                  <a:pt x="22" y="174"/>
                </a:lnTo>
                <a:lnTo>
                  <a:pt x="22" y="164"/>
                </a:lnTo>
                <a:lnTo>
                  <a:pt x="14" y="158"/>
                </a:lnTo>
                <a:lnTo>
                  <a:pt x="12" y="152"/>
                </a:lnTo>
                <a:lnTo>
                  <a:pt x="12" y="148"/>
                </a:lnTo>
                <a:lnTo>
                  <a:pt x="10" y="146"/>
                </a:lnTo>
                <a:lnTo>
                  <a:pt x="8" y="138"/>
                </a:lnTo>
                <a:lnTo>
                  <a:pt x="4" y="132"/>
                </a:lnTo>
                <a:lnTo>
                  <a:pt x="4" y="130"/>
                </a:lnTo>
                <a:lnTo>
                  <a:pt x="2" y="128"/>
                </a:lnTo>
                <a:lnTo>
                  <a:pt x="0" y="130"/>
                </a:lnTo>
                <a:lnTo>
                  <a:pt x="0" y="126"/>
                </a:lnTo>
                <a:lnTo>
                  <a:pt x="4" y="122"/>
                </a:lnTo>
                <a:lnTo>
                  <a:pt x="2" y="112"/>
                </a:lnTo>
                <a:lnTo>
                  <a:pt x="8" y="110"/>
                </a:lnTo>
                <a:lnTo>
                  <a:pt x="4" y="104"/>
                </a:lnTo>
                <a:lnTo>
                  <a:pt x="8" y="102"/>
                </a:lnTo>
                <a:lnTo>
                  <a:pt x="12" y="94"/>
                </a:lnTo>
                <a:lnTo>
                  <a:pt x="12" y="90"/>
                </a:lnTo>
                <a:lnTo>
                  <a:pt x="14" y="88"/>
                </a:lnTo>
                <a:lnTo>
                  <a:pt x="26" y="86"/>
                </a:lnTo>
                <a:lnTo>
                  <a:pt x="24" y="38"/>
                </a:lnTo>
                <a:lnTo>
                  <a:pt x="24" y="30"/>
                </a:lnTo>
                <a:lnTo>
                  <a:pt x="38" y="30"/>
                </a:lnTo>
                <a:lnTo>
                  <a:pt x="3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00" name="Freeform 289"/>
          <p:cNvSpPr>
            <a:spLocks/>
          </p:cNvSpPr>
          <p:nvPr/>
        </p:nvSpPr>
        <p:spPr bwMode="auto">
          <a:xfrm>
            <a:off x="4794887" y="5277979"/>
            <a:ext cx="38517" cy="29778"/>
          </a:xfrm>
          <a:custGeom>
            <a:avLst/>
            <a:gdLst/>
            <a:ahLst/>
            <a:cxnLst>
              <a:cxn ang="0">
                <a:pos x="18" y="2"/>
              </a:cxn>
              <a:cxn ang="0">
                <a:pos x="22" y="6"/>
              </a:cxn>
              <a:cxn ang="0">
                <a:pos x="18" y="14"/>
              </a:cxn>
              <a:cxn ang="0">
                <a:pos x="16" y="18"/>
              </a:cxn>
              <a:cxn ang="0">
                <a:pos x="6" y="18"/>
              </a:cxn>
              <a:cxn ang="0">
                <a:pos x="0" y="8"/>
              </a:cxn>
              <a:cxn ang="0">
                <a:pos x="10" y="0"/>
              </a:cxn>
              <a:cxn ang="0">
                <a:pos x="18" y="2"/>
              </a:cxn>
            </a:cxnLst>
            <a:rect l="0" t="0" r="r" b="b"/>
            <a:pathLst>
              <a:path w="22" h="18">
                <a:moveTo>
                  <a:pt x="18" y="2"/>
                </a:moveTo>
                <a:lnTo>
                  <a:pt x="22" y="6"/>
                </a:lnTo>
                <a:lnTo>
                  <a:pt x="18" y="14"/>
                </a:lnTo>
                <a:lnTo>
                  <a:pt x="16" y="18"/>
                </a:lnTo>
                <a:lnTo>
                  <a:pt x="6" y="18"/>
                </a:lnTo>
                <a:lnTo>
                  <a:pt x="0" y="8"/>
                </a:lnTo>
                <a:lnTo>
                  <a:pt x="10" y="0"/>
                </a:lnTo>
                <a:lnTo>
                  <a:pt x="18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01" name="Freeform 290"/>
          <p:cNvSpPr>
            <a:spLocks/>
          </p:cNvSpPr>
          <p:nvPr/>
        </p:nvSpPr>
        <p:spPr bwMode="auto">
          <a:xfrm>
            <a:off x="4780881" y="4712197"/>
            <a:ext cx="255607" cy="243187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62" y="0"/>
              </a:cxn>
              <a:cxn ang="0">
                <a:pos x="114" y="28"/>
              </a:cxn>
              <a:cxn ang="0">
                <a:pos x="132" y="52"/>
              </a:cxn>
              <a:cxn ang="0">
                <a:pos x="128" y="70"/>
              </a:cxn>
              <a:cxn ang="0">
                <a:pos x="132" y="80"/>
              </a:cxn>
              <a:cxn ang="0">
                <a:pos x="132" y="88"/>
              </a:cxn>
              <a:cxn ang="0">
                <a:pos x="132" y="103"/>
              </a:cxn>
              <a:cxn ang="0">
                <a:pos x="136" y="121"/>
              </a:cxn>
              <a:cxn ang="0">
                <a:pos x="146" y="127"/>
              </a:cxn>
              <a:cxn ang="0">
                <a:pos x="140" y="135"/>
              </a:cxn>
              <a:cxn ang="0">
                <a:pos x="124" y="139"/>
              </a:cxn>
              <a:cxn ang="0">
                <a:pos x="118" y="139"/>
              </a:cxn>
              <a:cxn ang="0">
                <a:pos x="114" y="141"/>
              </a:cxn>
              <a:cxn ang="0">
                <a:pos x="100" y="143"/>
              </a:cxn>
              <a:cxn ang="0">
                <a:pos x="92" y="147"/>
              </a:cxn>
              <a:cxn ang="0">
                <a:pos x="82" y="143"/>
              </a:cxn>
              <a:cxn ang="0">
                <a:pos x="68" y="143"/>
              </a:cxn>
              <a:cxn ang="0">
                <a:pos x="66" y="135"/>
              </a:cxn>
              <a:cxn ang="0">
                <a:pos x="56" y="115"/>
              </a:cxn>
              <a:cxn ang="0">
                <a:pos x="46" y="113"/>
              </a:cxn>
              <a:cxn ang="0">
                <a:pos x="36" y="109"/>
              </a:cxn>
              <a:cxn ang="0">
                <a:pos x="30" y="105"/>
              </a:cxn>
              <a:cxn ang="0">
                <a:pos x="18" y="95"/>
              </a:cxn>
              <a:cxn ang="0">
                <a:pos x="6" y="78"/>
              </a:cxn>
              <a:cxn ang="0">
                <a:pos x="4" y="62"/>
              </a:cxn>
              <a:cxn ang="0">
                <a:pos x="0" y="46"/>
              </a:cxn>
              <a:cxn ang="0">
                <a:pos x="14" y="38"/>
              </a:cxn>
              <a:cxn ang="0">
                <a:pos x="22" y="28"/>
              </a:cxn>
              <a:cxn ang="0">
                <a:pos x="14" y="24"/>
              </a:cxn>
              <a:cxn ang="0">
                <a:pos x="20" y="18"/>
              </a:cxn>
              <a:cxn ang="0">
                <a:pos x="14" y="2"/>
              </a:cxn>
            </a:cxnLst>
            <a:rect l="0" t="0" r="r" b="b"/>
            <a:pathLst>
              <a:path w="146" h="147">
                <a:moveTo>
                  <a:pt x="14" y="2"/>
                </a:moveTo>
                <a:lnTo>
                  <a:pt x="22" y="0"/>
                </a:lnTo>
                <a:lnTo>
                  <a:pt x="42" y="0"/>
                </a:lnTo>
                <a:lnTo>
                  <a:pt x="62" y="0"/>
                </a:lnTo>
                <a:lnTo>
                  <a:pt x="66" y="2"/>
                </a:lnTo>
                <a:lnTo>
                  <a:pt x="114" y="28"/>
                </a:lnTo>
                <a:lnTo>
                  <a:pt x="114" y="38"/>
                </a:lnTo>
                <a:lnTo>
                  <a:pt x="132" y="52"/>
                </a:lnTo>
                <a:lnTo>
                  <a:pt x="128" y="62"/>
                </a:lnTo>
                <a:lnTo>
                  <a:pt x="128" y="70"/>
                </a:lnTo>
                <a:lnTo>
                  <a:pt x="130" y="78"/>
                </a:lnTo>
                <a:lnTo>
                  <a:pt x="132" y="80"/>
                </a:lnTo>
                <a:lnTo>
                  <a:pt x="134" y="82"/>
                </a:lnTo>
                <a:lnTo>
                  <a:pt x="132" y="88"/>
                </a:lnTo>
                <a:lnTo>
                  <a:pt x="134" y="94"/>
                </a:lnTo>
                <a:lnTo>
                  <a:pt x="132" y="103"/>
                </a:lnTo>
                <a:lnTo>
                  <a:pt x="134" y="113"/>
                </a:lnTo>
                <a:lnTo>
                  <a:pt x="136" y="121"/>
                </a:lnTo>
                <a:lnTo>
                  <a:pt x="144" y="125"/>
                </a:lnTo>
                <a:lnTo>
                  <a:pt x="146" y="127"/>
                </a:lnTo>
                <a:lnTo>
                  <a:pt x="146" y="129"/>
                </a:lnTo>
                <a:lnTo>
                  <a:pt x="140" y="135"/>
                </a:lnTo>
                <a:lnTo>
                  <a:pt x="130" y="139"/>
                </a:lnTo>
                <a:lnTo>
                  <a:pt x="124" y="139"/>
                </a:lnTo>
                <a:lnTo>
                  <a:pt x="120" y="141"/>
                </a:lnTo>
                <a:lnTo>
                  <a:pt x="118" y="139"/>
                </a:lnTo>
                <a:lnTo>
                  <a:pt x="114" y="139"/>
                </a:lnTo>
                <a:lnTo>
                  <a:pt x="114" y="141"/>
                </a:lnTo>
                <a:lnTo>
                  <a:pt x="108" y="143"/>
                </a:lnTo>
                <a:lnTo>
                  <a:pt x="100" y="143"/>
                </a:lnTo>
                <a:lnTo>
                  <a:pt x="96" y="147"/>
                </a:lnTo>
                <a:lnTo>
                  <a:pt x="92" y="147"/>
                </a:lnTo>
                <a:lnTo>
                  <a:pt x="86" y="141"/>
                </a:lnTo>
                <a:lnTo>
                  <a:pt x="82" y="143"/>
                </a:lnTo>
                <a:lnTo>
                  <a:pt x="80" y="141"/>
                </a:lnTo>
                <a:lnTo>
                  <a:pt x="68" y="143"/>
                </a:lnTo>
                <a:lnTo>
                  <a:pt x="68" y="141"/>
                </a:lnTo>
                <a:lnTo>
                  <a:pt x="66" y="135"/>
                </a:lnTo>
                <a:lnTo>
                  <a:pt x="60" y="117"/>
                </a:lnTo>
                <a:lnTo>
                  <a:pt x="56" y="115"/>
                </a:lnTo>
                <a:lnTo>
                  <a:pt x="48" y="113"/>
                </a:lnTo>
                <a:lnTo>
                  <a:pt x="46" y="113"/>
                </a:lnTo>
                <a:lnTo>
                  <a:pt x="42" y="109"/>
                </a:lnTo>
                <a:lnTo>
                  <a:pt x="36" y="109"/>
                </a:lnTo>
                <a:lnTo>
                  <a:pt x="32" y="109"/>
                </a:lnTo>
                <a:lnTo>
                  <a:pt x="30" y="105"/>
                </a:lnTo>
                <a:lnTo>
                  <a:pt x="24" y="103"/>
                </a:lnTo>
                <a:lnTo>
                  <a:pt x="18" y="95"/>
                </a:lnTo>
                <a:lnTo>
                  <a:pt x="12" y="84"/>
                </a:lnTo>
                <a:lnTo>
                  <a:pt x="6" y="78"/>
                </a:lnTo>
                <a:lnTo>
                  <a:pt x="4" y="68"/>
                </a:lnTo>
                <a:lnTo>
                  <a:pt x="4" y="62"/>
                </a:lnTo>
                <a:lnTo>
                  <a:pt x="0" y="52"/>
                </a:lnTo>
                <a:lnTo>
                  <a:pt x="0" y="46"/>
                </a:lnTo>
                <a:lnTo>
                  <a:pt x="8" y="44"/>
                </a:lnTo>
                <a:lnTo>
                  <a:pt x="14" y="38"/>
                </a:lnTo>
                <a:lnTo>
                  <a:pt x="20" y="32"/>
                </a:lnTo>
                <a:lnTo>
                  <a:pt x="22" y="28"/>
                </a:lnTo>
                <a:lnTo>
                  <a:pt x="18" y="26"/>
                </a:lnTo>
                <a:lnTo>
                  <a:pt x="14" y="24"/>
                </a:lnTo>
                <a:lnTo>
                  <a:pt x="20" y="20"/>
                </a:lnTo>
                <a:lnTo>
                  <a:pt x="20" y="18"/>
                </a:lnTo>
                <a:lnTo>
                  <a:pt x="18" y="8"/>
                </a:lnTo>
                <a:lnTo>
                  <a:pt x="14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02" name="Freeform 291"/>
          <p:cNvSpPr>
            <a:spLocks/>
          </p:cNvSpPr>
          <p:nvPr/>
        </p:nvSpPr>
        <p:spPr bwMode="auto">
          <a:xfrm>
            <a:off x="4780881" y="4712197"/>
            <a:ext cx="255607" cy="243187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62" y="0"/>
              </a:cxn>
              <a:cxn ang="0">
                <a:pos x="114" y="28"/>
              </a:cxn>
              <a:cxn ang="0">
                <a:pos x="132" y="52"/>
              </a:cxn>
              <a:cxn ang="0">
                <a:pos x="128" y="70"/>
              </a:cxn>
              <a:cxn ang="0">
                <a:pos x="132" y="80"/>
              </a:cxn>
              <a:cxn ang="0">
                <a:pos x="132" y="88"/>
              </a:cxn>
              <a:cxn ang="0">
                <a:pos x="132" y="103"/>
              </a:cxn>
              <a:cxn ang="0">
                <a:pos x="136" y="121"/>
              </a:cxn>
              <a:cxn ang="0">
                <a:pos x="146" y="127"/>
              </a:cxn>
              <a:cxn ang="0">
                <a:pos x="140" y="135"/>
              </a:cxn>
              <a:cxn ang="0">
                <a:pos x="124" y="139"/>
              </a:cxn>
              <a:cxn ang="0">
                <a:pos x="118" y="139"/>
              </a:cxn>
              <a:cxn ang="0">
                <a:pos x="114" y="141"/>
              </a:cxn>
              <a:cxn ang="0">
                <a:pos x="100" y="143"/>
              </a:cxn>
              <a:cxn ang="0">
                <a:pos x="92" y="147"/>
              </a:cxn>
              <a:cxn ang="0">
                <a:pos x="82" y="143"/>
              </a:cxn>
              <a:cxn ang="0">
                <a:pos x="68" y="143"/>
              </a:cxn>
              <a:cxn ang="0">
                <a:pos x="66" y="135"/>
              </a:cxn>
              <a:cxn ang="0">
                <a:pos x="56" y="115"/>
              </a:cxn>
              <a:cxn ang="0">
                <a:pos x="46" y="113"/>
              </a:cxn>
              <a:cxn ang="0">
                <a:pos x="36" y="109"/>
              </a:cxn>
              <a:cxn ang="0">
                <a:pos x="30" y="105"/>
              </a:cxn>
              <a:cxn ang="0">
                <a:pos x="18" y="95"/>
              </a:cxn>
              <a:cxn ang="0">
                <a:pos x="6" y="78"/>
              </a:cxn>
              <a:cxn ang="0">
                <a:pos x="4" y="62"/>
              </a:cxn>
              <a:cxn ang="0">
                <a:pos x="0" y="46"/>
              </a:cxn>
              <a:cxn ang="0">
                <a:pos x="14" y="38"/>
              </a:cxn>
              <a:cxn ang="0">
                <a:pos x="22" y="28"/>
              </a:cxn>
              <a:cxn ang="0">
                <a:pos x="14" y="24"/>
              </a:cxn>
              <a:cxn ang="0">
                <a:pos x="20" y="18"/>
              </a:cxn>
              <a:cxn ang="0">
                <a:pos x="14" y="2"/>
              </a:cxn>
            </a:cxnLst>
            <a:rect l="0" t="0" r="r" b="b"/>
            <a:pathLst>
              <a:path w="146" h="147">
                <a:moveTo>
                  <a:pt x="14" y="2"/>
                </a:moveTo>
                <a:lnTo>
                  <a:pt x="22" y="0"/>
                </a:lnTo>
                <a:lnTo>
                  <a:pt x="42" y="0"/>
                </a:lnTo>
                <a:lnTo>
                  <a:pt x="62" y="0"/>
                </a:lnTo>
                <a:lnTo>
                  <a:pt x="66" y="2"/>
                </a:lnTo>
                <a:lnTo>
                  <a:pt x="114" y="28"/>
                </a:lnTo>
                <a:lnTo>
                  <a:pt x="114" y="38"/>
                </a:lnTo>
                <a:lnTo>
                  <a:pt x="132" y="52"/>
                </a:lnTo>
                <a:lnTo>
                  <a:pt x="128" y="62"/>
                </a:lnTo>
                <a:lnTo>
                  <a:pt x="128" y="70"/>
                </a:lnTo>
                <a:lnTo>
                  <a:pt x="130" y="78"/>
                </a:lnTo>
                <a:lnTo>
                  <a:pt x="132" y="80"/>
                </a:lnTo>
                <a:lnTo>
                  <a:pt x="134" y="82"/>
                </a:lnTo>
                <a:lnTo>
                  <a:pt x="132" y="88"/>
                </a:lnTo>
                <a:lnTo>
                  <a:pt x="134" y="94"/>
                </a:lnTo>
                <a:lnTo>
                  <a:pt x="132" y="103"/>
                </a:lnTo>
                <a:lnTo>
                  <a:pt x="134" y="113"/>
                </a:lnTo>
                <a:lnTo>
                  <a:pt x="136" y="121"/>
                </a:lnTo>
                <a:lnTo>
                  <a:pt x="144" y="125"/>
                </a:lnTo>
                <a:lnTo>
                  <a:pt x="146" y="127"/>
                </a:lnTo>
                <a:lnTo>
                  <a:pt x="146" y="129"/>
                </a:lnTo>
                <a:lnTo>
                  <a:pt x="140" y="135"/>
                </a:lnTo>
                <a:lnTo>
                  <a:pt x="130" y="139"/>
                </a:lnTo>
                <a:lnTo>
                  <a:pt x="124" y="139"/>
                </a:lnTo>
                <a:lnTo>
                  <a:pt x="120" y="141"/>
                </a:lnTo>
                <a:lnTo>
                  <a:pt x="118" y="139"/>
                </a:lnTo>
                <a:lnTo>
                  <a:pt x="114" y="139"/>
                </a:lnTo>
                <a:lnTo>
                  <a:pt x="114" y="141"/>
                </a:lnTo>
                <a:lnTo>
                  <a:pt x="108" y="143"/>
                </a:lnTo>
                <a:lnTo>
                  <a:pt x="100" y="143"/>
                </a:lnTo>
                <a:lnTo>
                  <a:pt x="96" y="147"/>
                </a:lnTo>
                <a:lnTo>
                  <a:pt x="92" y="147"/>
                </a:lnTo>
                <a:lnTo>
                  <a:pt x="86" y="141"/>
                </a:lnTo>
                <a:lnTo>
                  <a:pt x="82" y="143"/>
                </a:lnTo>
                <a:lnTo>
                  <a:pt x="80" y="141"/>
                </a:lnTo>
                <a:lnTo>
                  <a:pt x="68" y="143"/>
                </a:lnTo>
                <a:lnTo>
                  <a:pt x="68" y="141"/>
                </a:lnTo>
                <a:lnTo>
                  <a:pt x="66" y="135"/>
                </a:lnTo>
                <a:lnTo>
                  <a:pt x="60" y="117"/>
                </a:lnTo>
                <a:lnTo>
                  <a:pt x="56" y="115"/>
                </a:lnTo>
                <a:lnTo>
                  <a:pt x="48" y="113"/>
                </a:lnTo>
                <a:lnTo>
                  <a:pt x="46" y="113"/>
                </a:lnTo>
                <a:lnTo>
                  <a:pt x="42" y="109"/>
                </a:lnTo>
                <a:lnTo>
                  <a:pt x="36" y="109"/>
                </a:lnTo>
                <a:lnTo>
                  <a:pt x="32" y="109"/>
                </a:lnTo>
                <a:lnTo>
                  <a:pt x="30" y="105"/>
                </a:lnTo>
                <a:lnTo>
                  <a:pt x="24" y="103"/>
                </a:lnTo>
                <a:lnTo>
                  <a:pt x="18" y="95"/>
                </a:lnTo>
                <a:lnTo>
                  <a:pt x="12" y="84"/>
                </a:lnTo>
                <a:lnTo>
                  <a:pt x="6" y="78"/>
                </a:lnTo>
                <a:lnTo>
                  <a:pt x="4" y="68"/>
                </a:lnTo>
                <a:lnTo>
                  <a:pt x="4" y="62"/>
                </a:lnTo>
                <a:lnTo>
                  <a:pt x="0" y="52"/>
                </a:lnTo>
                <a:lnTo>
                  <a:pt x="0" y="46"/>
                </a:lnTo>
                <a:lnTo>
                  <a:pt x="8" y="44"/>
                </a:lnTo>
                <a:lnTo>
                  <a:pt x="14" y="38"/>
                </a:lnTo>
                <a:lnTo>
                  <a:pt x="20" y="32"/>
                </a:lnTo>
                <a:lnTo>
                  <a:pt x="22" y="28"/>
                </a:lnTo>
                <a:lnTo>
                  <a:pt x="18" y="26"/>
                </a:lnTo>
                <a:lnTo>
                  <a:pt x="14" y="24"/>
                </a:lnTo>
                <a:lnTo>
                  <a:pt x="20" y="20"/>
                </a:lnTo>
                <a:lnTo>
                  <a:pt x="20" y="18"/>
                </a:lnTo>
                <a:lnTo>
                  <a:pt x="18" y="8"/>
                </a:lnTo>
                <a:lnTo>
                  <a:pt x="14" y="2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03" name="Freeform 292"/>
          <p:cNvSpPr>
            <a:spLocks/>
          </p:cNvSpPr>
          <p:nvPr/>
        </p:nvSpPr>
        <p:spPr bwMode="auto">
          <a:xfrm>
            <a:off x="4091092" y="4442541"/>
            <a:ext cx="42018" cy="110841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8" y="0"/>
              </a:cxn>
              <a:cxn ang="0">
                <a:pos x="12" y="0"/>
              </a:cxn>
              <a:cxn ang="0">
                <a:pos x="12" y="10"/>
              </a:cxn>
              <a:cxn ang="0">
                <a:pos x="20" y="12"/>
              </a:cxn>
              <a:cxn ang="0">
                <a:pos x="20" y="20"/>
              </a:cxn>
              <a:cxn ang="0">
                <a:pos x="24" y="24"/>
              </a:cxn>
              <a:cxn ang="0">
                <a:pos x="24" y="57"/>
              </a:cxn>
              <a:cxn ang="0">
                <a:pos x="24" y="59"/>
              </a:cxn>
              <a:cxn ang="0">
                <a:pos x="24" y="63"/>
              </a:cxn>
              <a:cxn ang="0">
                <a:pos x="22" y="63"/>
              </a:cxn>
              <a:cxn ang="0">
                <a:pos x="18" y="67"/>
              </a:cxn>
              <a:cxn ang="0">
                <a:pos x="10" y="61"/>
              </a:cxn>
              <a:cxn ang="0">
                <a:pos x="10" y="49"/>
              </a:cxn>
              <a:cxn ang="0">
                <a:pos x="10" y="45"/>
              </a:cxn>
              <a:cxn ang="0">
                <a:pos x="10" y="37"/>
              </a:cxn>
              <a:cxn ang="0">
                <a:pos x="12" y="36"/>
              </a:cxn>
              <a:cxn ang="0">
                <a:pos x="8" y="28"/>
              </a:cxn>
              <a:cxn ang="0">
                <a:pos x="8" y="26"/>
              </a:cxn>
              <a:cxn ang="0">
                <a:pos x="8" y="22"/>
              </a:cxn>
              <a:cxn ang="0">
                <a:pos x="6" y="20"/>
              </a:cxn>
              <a:cxn ang="0">
                <a:pos x="6" y="14"/>
              </a:cxn>
              <a:cxn ang="0">
                <a:pos x="6" y="1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4" h="67">
                <a:moveTo>
                  <a:pt x="2" y="0"/>
                </a:moveTo>
                <a:lnTo>
                  <a:pt x="8" y="0"/>
                </a:lnTo>
                <a:lnTo>
                  <a:pt x="12" y="0"/>
                </a:lnTo>
                <a:lnTo>
                  <a:pt x="12" y="10"/>
                </a:lnTo>
                <a:lnTo>
                  <a:pt x="20" y="12"/>
                </a:lnTo>
                <a:lnTo>
                  <a:pt x="20" y="20"/>
                </a:lnTo>
                <a:lnTo>
                  <a:pt x="24" y="24"/>
                </a:lnTo>
                <a:lnTo>
                  <a:pt x="24" y="57"/>
                </a:lnTo>
                <a:lnTo>
                  <a:pt x="24" y="59"/>
                </a:lnTo>
                <a:lnTo>
                  <a:pt x="24" y="63"/>
                </a:lnTo>
                <a:lnTo>
                  <a:pt x="22" y="63"/>
                </a:lnTo>
                <a:lnTo>
                  <a:pt x="18" y="67"/>
                </a:lnTo>
                <a:lnTo>
                  <a:pt x="10" y="61"/>
                </a:lnTo>
                <a:lnTo>
                  <a:pt x="10" y="49"/>
                </a:lnTo>
                <a:lnTo>
                  <a:pt x="10" y="45"/>
                </a:lnTo>
                <a:lnTo>
                  <a:pt x="10" y="37"/>
                </a:lnTo>
                <a:lnTo>
                  <a:pt x="12" y="36"/>
                </a:lnTo>
                <a:lnTo>
                  <a:pt x="8" y="28"/>
                </a:lnTo>
                <a:lnTo>
                  <a:pt x="8" y="26"/>
                </a:lnTo>
                <a:lnTo>
                  <a:pt x="8" y="22"/>
                </a:lnTo>
                <a:lnTo>
                  <a:pt x="6" y="20"/>
                </a:lnTo>
                <a:lnTo>
                  <a:pt x="6" y="14"/>
                </a:lnTo>
                <a:lnTo>
                  <a:pt x="6" y="10"/>
                </a:lnTo>
                <a:lnTo>
                  <a:pt x="0" y="2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04" name="Freeform 293"/>
          <p:cNvSpPr>
            <a:spLocks/>
          </p:cNvSpPr>
          <p:nvPr/>
        </p:nvSpPr>
        <p:spPr bwMode="auto">
          <a:xfrm>
            <a:off x="4091092" y="4442541"/>
            <a:ext cx="42018" cy="110841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8" y="0"/>
              </a:cxn>
              <a:cxn ang="0">
                <a:pos x="12" y="0"/>
              </a:cxn>
              <a:cxn ang="0">
                <a:pos x="12" y="10"/>
              </a:cxn>
              <a:cxn ang="0">
                <a:pos x="20" y="12"/>
              </a:cxn>
              <a:cxn ang="0">
                <a:pos x="20" y="20"/>
              </a:cxn>
              <a:cxn ang="0">
                <a:pos x="24" y="24"/>
              </a:cxn>
              <a:cxn ang="0">
                <a:pos x="24" y="57"/>
              </a:cxn>
              <a:cxn ang="0">
                <a:pos x="24" y="59"/>
              </a:cxn>
              <a:cxn ang="0">
                <a:pos x="24" y="63"/>
              </a:cxn>
              <a:cxn ang="0">
                <a:pos x="22" y="63"/>
              </a:cxn>
              <a:cxn ang="0">
                <a:pos x="18" y="67"/>
              </a:cxn>
              <a:cxn ang="0">
                <a:pos x="10" y="61"/>
              </a:cxn>
              <a:cxn ang="0">
                <a:pos x="10" y="49"/>
              </a:cxn>
              <a:cxn ang="0">
                <a:pos x="10" y="45"/>
              </a:cxn>
              <a:cxn ang="0">
                <a:pos x="10" y="37"/>
              </a:cxn>
              <a:cxn ang="0">
                <a:pos x="12" y="36"/>
              </a:cxn>
              <a:cxn ang="0">
                <a:pos x="8" y="28"/>
              </a:cxn>
              <a:cxn ang="0">
                <a:pos x="8" y="26"/>
              </a:cxn>
              <a:cxn ang="0">
                <a:pos x="8" y="22"/>
              </a:cxn>
              <a:cxn ang="0">
                <a:pos x="6" y="20"/>
              </a:cxn>
              <a:cxn ang="0">
                <a:pos x="6" y="14"/>
              </a:cxn>
              <a:cxn ang="0">
                <a:pos x="6" y="1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4" h="67">
                <a:moveTo>
                  <a:pt x="2" y="0"/>
                </a:moveTo>
                <a:lnTo>
                  <a:pt x="8" y="0"/>
                </a:lnTo>
                <a:lnTo>
                  <a:pt x="12" y="0"/>
                </a:lnTo>
                <a:lnTo>
                  <a:pt x="12" y="10"/>
                </a:lnTo>
                <a:lnTo>
                  <a:pt x="20" y="12"/>
                </a:lnTo>
                <a:lnTo>
                  <a:pt x="20" y="20"/>
                </a:lnTo>
                <a:lnTo>
                  <a:pt x="24" y="24"/>
                </a:lnTo>
                <a:lnTo>
                  <a:pt x="24" y="57"/>
                </a:lnTo>
                <a:lnTo>
                  <a:pt x="24" y="59"/>
                </a:lnTo>
                <a:lnTo>
                  <a:pt x="24" y="63"/>
                </a:lnTo>
                <a:lnTo>
                  <a:pt x="22" y="63"/>
                </a:lnTo>
                <a:lnTo>
                  <a:pt x="18" y="67"/>
                </a:lnTo>
                <a:lnTo>
                  <a:pt x="10" y="61"/>
                </a:lnTo>
                <a:lnTo>
                  <a:pt x="10" y="49"/>
                </a:lnTo>
                <a:lnTo>
                  <a:pt x="10" y="45"/>
                </a:lnTo>
                <a:lnTo>
                  <a:pt x="10" y="37"/>
                </a:lnTo>
                <a:lnTo>
                  <a:pt x="12" y="36"/>
                </a:lnTo>
                <a:lnTo>
                  <a:pt x="8" y="28"/>
                </a:lnTo>
                <a:lnTo>
                  <a:pt x="8" y="26"/>
                </a:lnTo>
                <a:lnTo>
                  <a:pt x="8" y="22"/>
                </a:lnTo>
                <a:lnTo>
                  <a:pt x="6" y="20"/>
                </a:lnTo>
                <a:lnTo>
                  <a:pt x="6" y="14"/>
                </a:lnTo>
                <a:lnTo>
                  <a:pt x="6" y="10"/>
                </a:lnTo>
                <a:lnTo>
                  <a:pt x="0" y="2"/>
                </a:lnTo>
                <a:lnTo>
                  <a:pt x="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05" name="Freeform 294"/>
          <p:cNvSpPr>
            <a:spLocks/>
          </p:cNvSpPr>
          <p:nvPr/>
        </p:nvSpPr>
        <p:spPr bwMode="auto">
          <a:xfrm>
            <a:off x="4407975" y="4157995"/>
            <a:ext cx="245103" cy="362299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140" y="106"/>
              </a:cxn>
              <a:cxn ang="0">
                <a:pos x="126" y="110"/>
              </a:cxn>
              <a:cxn ang="0">
                <a:pos x="122" y="122"/>
              </a:cxn>
              <a:cxn ang="0">
                <a:pos x="122" y="130"/>
              </a:cxn>
              <a:cxn ang="0">
                <a:pos x="118" y="142"/>
              </a:cxn>
              <a:cxn ang="0">
                <a:pos x="114" y="150"/>
              </a:cxn>
              <a:cxn ang="0">
                <a:pos x="118" y="150"/>
              </a:cxn>
              <a:cxn ang="0">
                <a:pos x="122" y="158"/>
              </a:cxn>
              <a:cxn ang="0">
                <a:pos x="126" y="168"/>
              </a:cxn>
              <a:cxn ang="0">
                <a:pos x="118" y="174"/>
              </a:cxn>
              <a:cxn ang="0">
                <a:pos x="110" y="182"/>
              </a:cxn>
              <a:cxn ang="0">
                <a:pos x="98" y="192"/>
              </a:cxn>
              <a:cxn ang="0">
                <a:pos x="90" y="198"/>
              </a:cxn>
              <a:cxn ang="0">
                <a:pos x="74" y="200"/>
              </a:cxn>
              <a:cxn ang="0">
                <a:pos x="74" y="208"/>
              </a:cxn>
              <a:cxn ang="0">
                <a:pos x="64" y="213"/>
              </a:cxn>
              <a:cxn ang="0">
                <a:pos x="54" y="213"/>
              </a:cxn>
              <a:cxn ang="0">
                <a:pos x="42" y="217"/>
              </a:cxn>
              <a:cxn ang="0">
                <a:pos x="32" y="217"/>
              </a:cxn>
              <a:cxn ang="0">
                <a:pos x="28" y="215"/>
              </a:cxn>
              <a:cxn ang="0">
                <a:pos x="24" y="204"/>
              </a:cxn>
              <a:cxn ang="0">
                <a:pos x="8" y="192"/>
              </a:cxn>
              <a:cxn ang="0">
                <a:pos x="16" y="186"/>
              </a:cxn>
              <a:cxn ang="0">
                <a:pos x="24" y="182"/>
              </a:cxn>
              <a:cxn ang="0">
                <a:pos x="22" y="166"/>
              </a:cxn>
              <a:cxn ang="0">
                <a:pos x="16" y="152"/>
              </a:cxn>
              <a:cxn ang="0">
                <a:pos x="14" y="144"/>
              </a:cxn>
              <a:cxn ang="0">
                <a:pos x="4" y="140"/>
              </a:cxn>
              <a:cxn ang="0">
                <a:pos x="0" y="126"/>
              </a:cxn>
              <a:cxn ang="0">
                <a:pos x="6" y="114"/>
              </a:cxn>
              <a:cxn ang="0">
                <a:pos x="30" y="48"/>
              </a:cxn>
              <a:cxn ang="0">
                <a:pos x="26" y="36"/>
              </a:cxn>
              <a:cxn ang="0">
                <a:pos x="22" y="26"/>
              </a:cxn>
              <a:cxn ang="0">
                <a:pos x="18" y="8"/>
              </a:cxn>
            </a:cxnLst>
            <a:rect l="0" t="0" r="r" b="b"/>
            <a:pathLst>
              <a:path w="140" h="219">
                <a:moveTo>
                  <a:pt x="18" y="8"/>
                </a:moveTo>
                <a:lnTo>
                  <a:pt x="32" y="0"/>
                </a:lnTo>
                <a:lnTo>
                  <a:pt x="138" y="58"/>
                </a:lnTo>
                <a:lnTo>
                  <a:pt x="140" y="106"/>
                </a:lnTo>
                <a:lnTo>
                  <a:pt x="128" y="108"/>
                </a:lnTo>
                <a:lnTo>
                  <a:pt x="126" y="110"/>
                </a:lnTo>
                <a:lnTo>
                  <a:pt x="126" y="114"/>
                </a:lnTo>
                <a:lnTo>
                  <a:pt x="122" y="122"/>
                </a:lnTo>
                <a:lnTo>
                  <a:pt x="118" y="124"/>
                </a:lnTo>
                <a:lnTo>
                  <a:pt x="122" y="130"/>
                </a:lnTo>
                <a:lnTo>
                  <a:pt x="116" y="132"/>
                </a:lnTo>
                <a:lnTo>
                  <a:pt x="118" y="142"/>
                </a:lnTo>
                <a:lnTo>
                  <a:pt x="114" y="146"/>
                </a:lnTo>
                <a:lnTo>
                  <a:pt x="114" y="150"/>
                </a:lnTo>
                <a:lnTo>
                  <a:pt x="116" y="148"/>
                </a:lnTo>
                <a:lnTo>
                  <a:pt x="118" y="150"/>
                </a:lnTo>
                <a:lnTo>
                  <a:pt x="118" y="152"/>
                </a:lnTo>
                <a:lnTo>
                  <a:pt x="122" y="158"/>
                </a:lnTo>
                <a:lnTo>
                  <a:pt x="124" y="166"/>
                </a:lnTo>
                <a:lnTo>
                  <a:pt x="126" y="168"/>
                </a:lnTo>
                <a:lnTo>
                  <a:pt x="126" y="172"/>
                </a:lnTo>
                <a:lnTo>
                  <a:pt x="118" y="174"/>
                </a:lnTo>
                <a:lnTo>
                  <a:pt x="112" y="178"/>
                </a:lnTo>
                <a:lnTo>
                  <a:pt x="110" y="182"/>
                </a:lnTo>
                <a:lnTo>
                  <a:pt x="104" y="186"/>
                </a:lnTo>
                <a:lnTo>
                  <a:pt x="98" y="192"/>
                </a:lnTo>
                <a:lnTo>
                  <a:pt x="96" y="194"/>
                </a:lnTo>
                <a:lnTo>
                  <a:pt x="90" y="198"/>
                </a:lnTo>
                <a:lnTo>
                  <a:pt x="78" y="198"/>
                </a:lnTo>
                <a:lnTo>
                  <a:pt x="74" y="200"/>
                </a:lnTo>
                <a:lnTo>
                  <a:pt x="76" y="204"/>
                </a:lnTo>
                <a:lnTo>
                  <a:pt x="74" y="208"/>
                </a:lnTo>
                <a:lnTo>
                  <a:pt x="66" y="209"/>
                </a:lnTo>
                <a:lnTo>
                  <a:pt x="64" y="213"/>
                </a:lnTo>
                <a:lnTo>
                  <a:pt x="56" y="215"/>
                </a:lnTo>
                <a:lnTo>
                  <a:pt x="54" y="213"/>
                </a:lnTo>
                <a:lnTo>
                  <a:pt x="50" y="215"/>
                </a:lnTo>
                <a:lnTo>
                  <a:pt x="42" y="217"/>
                </a:lnTo>
                <a:lnTo>
                  <a:pt x="40" y="215"/>
                </a:lnTo>
                <a:lnTo>
                  <a:pt x="32" y="217"/>
                </a:lnTo>
                <a:lnTo>
                  <a:pt x="30" y="219"/>
                </a:lnTo>
                <a:lnTo>
                  <a:pt x="28" y="215"/>
                </a:lnTo>
                <a:lnTo>
                  <a:pt x="26" y="215"/>
                </a:lnTo>
                <a:lnTo>
                  <a:pt x="24" y="204"/>
                </a:lnTo>
                <a:lnTo>
                  <a:pt x="18" y="200"/>
                </a:lnTo>
                <a:lnTo>
                  <a:pt x="8" y="192"/>
                </a:lnTo>
                <a:lnTo>
                  <a:pt x="12" y="184"/>
                </a:lnTo>
                <a:lnTo>
                  <a:pt x="16" y="186"/>
                </a:lnTo>
                <a:lnTo>
                  <a:pt x="28" y="186"/>
                </a:lnTo>
                <a:lnTo>
                  <a:pt x="24" y="182"/>
                </a:lnTo>
                <a:lnTo>
                  <a:pt x="22" y="172"/>
                </a:lnTo>
                <a:lnTo>
                  <a:pt x="22" y="166"/>
                </a:lnTo>
                <a:lnTo>
                  <a:pt x="22" y="158"/>
                </a:lnTo>
                <a:lnTo>
                  <a:pt x="16" y="152"/>
                </a:lnTo>
                <a:lnTo>
                  <a:pt x="14" y="148"/>
                </a:lnTo>
                <a:lnTo>
                  <a:pt x="14" y="144"/>
                </a:lnTo>
                <a:lnTo>
                  <a:pt x="8" y="144"/>
                </a:lnTo>
                <a:lnTo>
                  <a:pt x="4" y="140"/>
                </a:lnTo>
                <a:lnTo>
                  <a:pt x="0" y="134"/>
                </a:lnTo>
                <a:lnTo>
                  <a:pt x="0" y="126"/>
                </a:lnTo>
                <a:lnTo>
                  <a:pt x="4" y="122"/>
                </a:lnTo>
                <a:lnTo>
                  <a:pt x="6" y="114"/>
                </a:lnTo>
                <a:lnTo>
                  <a:pt x="26" y="92"/>
                </a:lnTo>
                <a:lnTo>
                  <a:pt x="30" y="48"/>
                </a:lnTo>
                <a:lnTo>
                  <a:pt x="30" y="44"/>
                </a:lnTo>
                <a:lnTo>
                  <a:pt x="26" y="36"/>
                </a:lnTo>
                <a:lnTo>
                  <a:pt x="26" y="32"/>
                </a:lnTo>
                <a:lnTo>
                  <a:pt x="22" y="26"/>
                </a:lnTo>
                <a:lnTo>
                  <a:pt x="22" y="20"/>
                </a:lnTo>
                <a:lnTo>
                  <a:pt x="18" y="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06" name="Freeform 295"/>
          <p:cNvSpPr>
            <a:spLocks/>
          </p:cNvSpPr>
          <p:nvPr/>
        </p:nvSpPr>
        <p:spPr bwMode="auto">
          <a:xfrm>
            <a:off x="4407975" y="4157995"/>
            <a:ext cx="245103" cy="362299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140" y="106"/>
              </a:cxn>
              <a:cxn ang="0">
                <a:pos x="126" y="110"/>
              </a:cxn>
              <a:cxn ang="0">
                <a:pos x="122" y="122"/>
              </a:cxn>
              <a:cxn ang="0">
                <a:pos x="122" y="130"/>
              </a:cxn>
              <a:cxn ang="0">
                <a:pos x="118" y="142"/>
              </a:cxn>
              <a:cxn ang="0">
                <a:pos x="114" y="150"/>
              </a:cxn>
              <a:cxn ang="0">
                <a:pos x="118" y="150"/>
              </a:cxn>
              <a:cxn ang="0">
                <a:pos x="122" y="158"/>
              </a:cxn>
              <a:cxn ang="0">
                <a:pos x="126" y="168"/>
              </a:cxn>
              <a:cxn ang="0">
                <a:pos x="118" y="174"/>
              </a:cxn>
              <a:cxn ang="0">
                <a:pos x="110" y="182"/>
              </a:cxn>
              <a:cxn ang="0">
                <a:pos x="98" y="192"/>
              </a:cxn>
              <a:cxn ang="0">
                <a:pos x="90" y="198"/>
              </a:cxn>
              <a:cxn ang="0">
                <a:pos x="74" y="200"/>
              </a:cxn>
              <a:cxn ang="0">
                <a:pos x="74" y="208"/>
              </a:cxn>
              <a:cxn ang="0">
                <a:pos x="64" y="213"/>
              </a:cxn>
              <a:cxn ang="0">
                <a:pos x="54" y="213"/>
              </a:cxn>
              <a:cxn ang="0">
                <a:pos x="42" y="217"/>
              </a:cxn>
              <a:cxn ang="0">
                <a:pos x="32" y="217"/>
              </a:cxn>
              <a:cxn ang="0">
                <a:pos x="28" y="215"/>
              </a:cxn>
              <a:cxn ang="0">
                <a:pos x="24" y="204"/>
              </a:cxn>
              <a:cxn ang="0">
                <a:pos x="8" y="192"/>
              </a:cxn>
              <a:cxn ang="0">
                <a:pos x="16" y="186"/>
              </a:cxn>
              <a:cxn ang="0">
                <a:pos x="24" y="182"/>
              </a:cxn>
              <a:cxn ang="0">
                <a:pos x="22" y="166"/>
              </a:cxn>
              <a:cxn ang="0">
                <a:pos x="16" y="152"/>
              </a:cxn>
              <a:cxn ang="0">
                <a:pos x="14" y="144"/>
              </a:cxn>
              <a:cxn ang="0">
                <a:pos x="4" y="140"/>
              </a:cxn>
              <a:cxn ang="0">
                <a:pos x="0" y="126"/>
              </a:cxn>
              <a:cxn ang="0">
                <a:pos x="6" y="114"/>
              </a:cxn>
              <a:cxn ang="0">
                <a:pos x="30" y="48"/>
              </a:cxn>
              <a:cxn ang="0">
                <a:pos x="26" y="36"/>
              </a:cxn>
              <a:cxn ang="0">
                <a:pos x="22" y="26"/>
              </a:cxn>
              <a:cxn ang="0">
                <a:pos x="18" y="8"/>
              </a:cxn>
            </a:cxnLst>
            <a:rect l="0" t="0" r="r" b="b"/>
            <a:pathLst>
              <a:path w="140" h="219">
                <a:moveTo>
                  <a:pt x="18" y="8"/>
                </a:moveTo>
                <a:lnTo>
                  <a:pt x="32" y="0"/>
                </a:lnTo>
                <a:lnTo>
                  <a:pt x="138" y="58"/>
                </a:lnTo>
                <a:lnTo>
                  <a:pt x="140" y="106"/>
                </a:lnTo>
                <a:lnTo>
                  <a:pt x="128" y="108"/>
                </a:lnTo>
                <a:lnTo>
                  <a:pt x="126" y="110"/>
                </a:lnTo>
                <a:lnTo>
                  <a:pt x="126" y="114"/>
                </a:lnTo>
                <a:lnTo>
                  <a:pt x="122" y="122"/>
                </a:lnTo>
                <a:lnTo>
                  <a:pt x="118" y="124"/>
                </a:lnTo>
                <a:lnTo>
                  <a:pt x="122" y="130"/>
                </a:lnTo>
                <a:lnTo>
                  <a:pt x="116" y="132"/>
                </a:lnTo>
                <a:lnTo>
                  <a:pt x="118" y="142"/>
                </a:lnTo>
                <a:lnTo>
                  <a:pt x="114" y="146"/>
                </a:lnTo>
                <a:lnTo>
                  <a:pt x="114" y="150"/>
                </a:lnTo>
                <a:lnTo>
                  <a:pt x="116" y="148"/>
                </a:lnTo>
                <a:lnTo>
                  <a:pt x="118" y="150"/>
                </a:lnTo>
                <a:lnTo>
                  <a:pt x="118" y="152"/>
                </a:lnTo>
                <a:lnTo>
                  <a:pt x="122" y="158"/>
                </a:lnTo>
                <a:lnTo>
                  <a:pt x="124" y="166"/>
                </a:lnTo>
                <a:lnTo>
                  <a:pt x="126" y="168"/>
                </a:lnTo>
                <a:lnTo>
                  <a:pt x="126" y="172"/>
                </a:lnTo>
                <a:lnTo>
                  <a:pt x="118" y="174"/>
                </a:lnTo>
                <a:lnTo>
                  <a:pt x="112" y="178"/>
                </a:lnTo>
                <a:lnTo>
                  <a:pt x="110" y="182"/>
                </a:lnTo>
                <a:lnTo>
                  <a:pt x="104" y="186"/>
                </a:lnTo>
                <a:lnTo>
                  <a:pt x="98" y="192"/>
                </a:lnTo>
                <a:lnTo>
                  <a:pt x="96" y="194"/>
                </a:lnTo>
                <a:lnTo>
                  <a:pt x="90" y="198"/>
                </a:lnTo>
                <a:lnTo>
                  <a:pt x="78" y="198"/>
                </a:lnTo>
                <a:lnTo>
                  <a:pt x="74" y="200"/>
                </a:lnTo>
                <a:lnTo>
                  <a:pt x="76" y="204"/>
                </a:lnTo>
                <a:lnTo>
                  <a:pt x="74" y="208"/>
                </a:lnTo>
                <a:lnTo>
                  <a:pt x="66" y="209"/>
                </a:lnTo>
                <a:lnTo>
                  <a:pt x="64" y="213"/>
                </a:lnTo>
                <a:lnTo>
                  <a:pt x="56" y="215"/>
                </a:lnTo>
                <a:lnTo>
                  <a:pt x="54" y="213"/>
                </a:lnTo>
                <a:lnTo>
                  <a:pt x="50" y="215"/>
                </a:lnTo>
                <a:lnTo>
                  <a:pt x="42" y="217"/>
                </a:lnTo>
                <a:lnTo>
                  <a:pt x="40" y="215"/>
                </a:lnTo>
                <a:lnTo>
                  <a:pt x="32" y="217"/>
                </a:lnTo>
                <a:lnTo>
                  <a:pt x="30" y="219"/>
                </a:lnTo>
                <a:lnTo>
                  <a:pt x="28" y="215"/>
                </a:lnTo>
                <a:lnTo>
                  <a:pt x="26" y="215"/>
                </a:lnTo>
                <a:lnTo>
                  <a:pt x="24" y="204"/>
                </a:lnTo>
                <a:lnTo>
                  <a:pt x="18" y="200"/>
                </a:lnTo>
                <a:lnTo>
                  <a:pt x="8" y="192"/>
                </a:lnTo>
                <a:lnTo>
                  <a:pt x="12" y="184"/>
                </a:lnTo>
                <a:lnTo>
                  <a:pt x="16" y="186"/>
                </a:lnTo>
                <a:lnTo>
                  <a:pt x="28" y="186"/>
                </a:lnTo>
                <a:lnTo>
                  <a:pt x="24" y="182"/>
                </a:lnTo>
                <a:lnTo>
                  <a:pt x="22" y="172"/>
                </a:lnTo>
                <a:lnTo>
                  <a:pt x="22" y="166"/>
                </a:lnTo>
                <a:lnTo>
                  <a:pt x="22" y="158"/>
                </a:lnTo>
                <a:lnTo>
                  <a:pt x="16" y="152"/>
                </a:lnTo>
                <a:lnTo>
                  <a:pt x="14" y="148"/>
                </a:lnTo>
                <a:lnTo>
                  <a:pt x="14" y="144"/>
                </a:lnTo>
                <a:lnTo>
                  <a:pt x="8" y="144"/>
                </a:lnTo>
                <a:lnTo>
                  <a:pt x="4" y="140"/>
                </a:lnTo>
                <a:lnTo>
                  <a:pt x="0" y="134"/>
                </a:lnTo>
                <a:lnTo>
                  <a:pt x="0" y="126"/>
                </a:lnTo>
                <a:lnTo>
                  <a:pt x="4" y="122"/>
                </a:lnTo>
                <a:lnTo>
                  <a:pt x="6" y="114"/>
                </a:lnTo>
                <a:lnTo>
                  <a:pt x="26" y="92"/>
                </a:lnTo>
                <a:lnTo>
                  <a:pt x="30" y="48"/>
                </a:lnTo>
                <a:lnTo>
                  <a:pt x="30" y="44"/>
                </a:lnTo>
                <a:lnTo>
                  <a:pt x="26" y="36"/>
                </a:lnTo>
                <a:lnTo>
                  <a:pt x="26" y="32"/>
                </a:lnTo>
                <a:lnTo>
                  <a:pt x="22" y="26"/>
                </a:lnTo>
                <a:lnTo>
                  <a:pt x="22" y="20"/>
                </a:lnTo>
                <a:lnTo>
                  <a:pt x="18" y="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07" name="Freeform 296"/>
          <p:cNvSpPr>
            <a:spLocks/>
          </p:cNvSpPr>
          <p:nvPr/>
        </p:nvSpPr>
        <p:spPr bwMode="auto">
          <a:xfrm>
            <a:off x="4269667" y="3822165"/>
            <a:ext cx="94540" cy="175359"/>
          </a:xfrm>
          <a:custGeom>
            <a:avLst/>
            <a:gdLst/>
            <a:ahLst/>
            <a:cxnLst>
              <a:cxn ang="0">
                <a:pos x="14" y="6"/>
              </a:cxn>
              <a:cxn ang="0">
                <a:pos x="18" y="4"/>
              </a:cxn>
              <a:cxn ang="0">
                <a:pos x="26" y="0"/>
              </a:cxn>
              <a:cxn ang="0">
                <a:pos x="30" y="4"/>
              </a:cxn>
              <a:cxn ang="0">
                <a:pos x="34" y="10"/>
              </a:cxn>
              <a:cxn ang="0">
                <a:pos x="42" y="6"/>
              </a:cxn>
              <a:cxn ang="0">
                <a:pos x="40" y="14"/>
              </a:cxn>
              <a:cxn ang="0">
                <a:pos x="34" y="20"/>
              </a:cxn>
              <a:cxn ang="0">
                <a:pos x="42" y="26"/>
              </a:cxn>
              <a:cxn ang="0">
                <a:pos x="42" y="32"/>
              </a:cxn>
              <a:cxn ang="0">
                <a:pos x="40" y="42"/>
              </a:cxn>
              <a:cxn ang="0">
                <a:pos x="30" y="50"/>
              </a:cxn>
              <a:cxn ang="0">
                <a:pos x="32" y="54"/>
              </a:cxn>
              <a:cxn ang="0">
                <a:pos x="40" y="56"/>
              </a:cxn>
              <a:cxn ang="0">
                <a:pos x="40" y="58"/>
              </a:cxn>
              <a:cxn ang="0">
                <a:pos x="42" y="56"/>
              </a:cxn>
              <a:cxn ang="0">
                <a:pos x="44" y="62"/>
              </a:cxn>
              <a:cxn ang="0">
                <a:pos x="52" y="66"/>
              </a:cxn>
              <a:cxn ang="0">
                <a:pos x="52" y="68"/>
              </a:cxn>
              <a:cxn ang="0">
                <a:pos x="54" y="76"/>
              </a:cxn>
              <a:cxn ang="0">
                <a:pos x="44" y="78"/>
              </a:cxn>
              <a:cxn ang="0">
                <a:pos x="34" y="88"/>
              </a:cxn>
              <a:cxn ang="0">
                <a:pos x="34" y="100"/>
              </a:cxn>
              <a:cxn ang="0">
                <a:pos x="28" y="106"/>
              </a:cxn>
              <a:cxn ang="0">
                <a:pos x="26" y="106"/>
              </a:cxn>
              <a:cxn ang="0">
                <a:pos x="20" y="78"/>
              </a:cxn>
              <a:cxn ang="0">
                <a:pos x="10" y="74"/>
              </a:cxn>
              <a:cxn ang="0">
                <a:pos x="8" y="64"/>
              </a:cxn>
              <a:cxn ang="0">
                <a:pos x="0" y="62"/>
              </a:cxn>
              <a:cxn ang="0">
                <a:pos x="0" y="50"/>
              </a:cxn>
              <a:cxn ang="0">
                <a:pos x="8" y="40"/>
              </a:cxn>
              <a:cxn ang="0">
                <a:pos x="8" y="26"/>
              </a:cxn>
              <a:cxn ang="0">
                <a:pos x="8" y="16"/>
              </a:cxn>
              <a:cxn ang="0">
                <a:pos x="8" y="14"/>
              </a:cxn>
              <a:cxn ang="0">
                <a:pos x="14" y="12"/>
              </a:cxn>
              <a:cxn ang="0">
                <a:pos x="14" y="6"/>
              </a:cxn>
            </a:cxnLst>
            <a:rect l="0" t="0" r="r" b="b"/>
            <a:pathLst>
              <a:path w="54" h="106">
                <a:moveTo>
                  <a:pt x="14" y="6"/>
                </a:moveTo>
                <a:lnTo>
                  <a:pt x="18" y="4"/>
                </a:lnTo>
                <a:lnTo>
                  <a:pt x="26" y="0"/>
                </a:lnTo>
                <a:lnTo>
                  <a:pt x="30" y="4"/>
                </a:lnTo>
                <a:lnTo>
                  <a:pt x="34" y="10"/>
                </a:lnTo>
                <a:lnTo>
                  <a:pt x="42" y="6"/>
                </a:lnTo>
                <a:lnTo>
                  <a:pt x="40" y="14"/>
                </a:lnTo>
                <a:lnTo>
                  <a:pt x="34" y="20"/>
                </a:lnTo>
                <a:lnTo>
                  <a:pt x="42" y="26"/>
                </a:lnTo>
                <a:lnTo>
                  <a:pt x="42" y="32"/>
                </a:lnTo>
                <a:lnTo>
                  <a:pt x="40" y="42"/>
                </a:lnTo>
                <a:lnTo>
                  <a:pt x="30" y="50"/>
                </a:lnTo>
                <a:lnTo>
                  <a:pt x="32" y="54"/>
                </a:lnTo>
                <a:lnTo>
                  <a:pt x="40" y="56"/>
                </a:lnTo>
                <a:lnTo>
                  <a:pt x="40" y="58"/>
                </a:lnTo>
                <a:lnTo>
                  <a:pt x="42" y="56"/>
                </a:lnTo>
                <a:lnTo>
                  <a:pt x="44" y="62"/>
                </a:lnTo>
                <a:lnTo>
                  <a:pt x="52" y="66"/>
                </a:lnTo>
                <a:lnTo>
                  <a:pt x="52" y="68"/>
                </a:lnTo>
                <a:lnTo>
                  <a:pt x="54" y="76"/>
                </a:lnTo>
                <a:lnTo>
                  <a:pt x="44" y="78"/>
                </a:lnTo>
                <a:lnTo>
                  <a:pt x="34" y="88"/>
                </a:lnTo>
                <a:lnTo>
                  <a:pt x="34" y="100"/>
                </a:lnTo>
                <a:lnTo>
                  <a:pt x="28" y="106"/>
                </a:lnTo>
                <a:lnTo>
                  <a:pt x="26" y="106"/>
                </a:lnTo>
                <a:lnTo>
                  <a:pt x="20" y="78"/>
                </a:lnTo>
                <a:lnTo>
                  <a:pt x="10" y="74"/>
                </a:lnTo>
                <a:lnTo>
                  <a:pt x="8" y="64"/>
                </a:lnTo>
                <a:lnTo>
                  <a:pt x="0" y="62"/>
                </a:lnTo>
                <a:lnTo>
                  <a:pt x="0" y="50"/>
                </a:lnTo>
                <a:lnTo>
                  <a:pt x="8" y="40"/>
                </a:lnTo>
                <a:lnTo>
                  <a:pt x="8" y="26"/>
                </a:lnTo>
                <a:lnTo>
                  <a:pt x="8" y="16"/>
                </a:lnTo>
                <a:lnTo>
                  <a:pt x="8" y="14"/>
                </a:lnTo>
                <a:lnTo>
                  <a:pt x="14" y="12"/>
                </a:lnTo>
                <a:lnTo>
                  <a:pt x="14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08" name="Freeform 297"/>
          <p:cNvSpPr>
            <a:spLocks/>
          </p:cNvSpPr>
          <p:nvPr/>
        </p:nvSpPr>
        <p:spPr bwMode="auto">
          <a:xfrm>
            <a:off x="4269667" y="3822165"/>
            <a:ext cx="94540" cy="175359"/>
          </a:xfrm>
          <a:custGeom>
            <a:avLst/>
            <a:gdLst/>
            <a:ahLst/>
            <a:cxnLst>
              <a:cxn ang="0">
                <a:pos x="14" y="6"/>
              </a:cxn>
              <a:cxn ang="0">
                <a:pos x="18" y="4"/>
              </a:cxn>
              <a:cxn ang="0">
                <a:pos x="26" y="0"/>
              </a:cxn>
              <a:cxn ang="0">
                <a:pos x="30" y="4"/>
              </a:cxn>
              <a:cxn ang="0">
                <a:pos x="34" y="10"/>
              </a:cxn>
              <a:cxn ang="0">
                <a:pos x="42" y="6"/>
              </a:cxn>
              <a:cxn ang="0">
                <a:pos x="40" y="14"/>
              </a:cxn>
              <a:cxn ang="0">
                <a:pos x="34" y="20"/>
              </a:cxn>
              <a:cxn ang="0">
                <a:pos x="42" y="26"/>
              </a:cxn>
              <a:cxn ang="0">
                <a:pos x="42" y="32"/>
              </a:cxn>
              <a:cxn ang="0">
                <a:pos x="40" y="42"/>
              </a:cxn>
              <a:cxn ang="0">
                <a:pos x="30" y="50"/>
              </a:cxn>
              <a:cxn ang="0">
                <a:pos x="32" y="54"/>
              </a:cxn>
              <a:cxn ang="0">
                <a:pos x="40" y="56"/>
              </a:cxn>
              <a:cxn ang="0">
                <a:pos x="40" y="58"/>
              </a:cxn>
              <a:cxn ang="0">
                <a:pos x="42" y="56"/>
              </a:cxn>
              <a:cxn ang="0">
                <a:pos x="44" y="62"/>
              </a:cxn>
              <a:cxn ang="0">
                <a:pos x="52" y="66"/>
              </a:cxn>
              <a:cxn ang="0">
                <a:pos x="52" y="68"/>
              </a:cxn>
              <a:cxn ang="0">
                <a:pos x="54" y="76"/>
              </a:cxn>
              <a:cxn ang="0">
                <a:pos x="44" y="78"/>
              </a:cxn>
              <a:cxn ang="0">
                <a:pos x="34" y="88"/>
              </a:cxn>
              <a:cxn ang="0">
                <a:pos x="34" y="100"/>
              </a:cxn>
              <a:cxn ang="0">
                <a:pos x="28" y="106"/>
              </a:cxn>
              <a:cxn ang="0">
                <a:pos x="26" y="106"/>
              </a:cxn>
              <a:cxn ang="0">
                <a:pos x="20" y="78"/>
              </a:cxn>
              <a:cxn ang="0">
                <a:pos x="10" y="74"/>
              </a:cxn>
              <a:cxn ang="0">
                <a:pos x="8" y="64"/>
              </a:cxn>
              <a:cxn ang="0">
                <a:pos x="0" y="62"/>
              </a:cxn>
              <a:cxn ang="0">
                <a:pos x="0" y="50"/>
              </a:cxn>
              <a:cxn ang="0">
                <a:pos x="8" y="40"/>
              </a:cxn>
              <a:cxn ang="0">
                <a:pos x="8" y="26"/>
              </a:cxn>
              <a:cxn ang="0">
                <a:pos x="8" y="16"/>
              </a:cxn>
              <a:cxn ang="0">
                <a:pos x="8" y="14"/>
              </a:cxn>
              <a:cxn ang="0">
                <a:pos x="14" y="12"/>
              </a:cxn>
              <a:cxn ang="0">
                <a:pos x="14" y="6"/>
              </a:cxn>
            </a:cxnLst>
            <a:rect l="0" t="0" r="r" b="b"/>
            <a:pathLst>
              <a:path w="54" h="106">
                <a:moveTo>
                  <a:pt x="14" y="6"/>
                </a:moveTo>
                <a:lnTo>
                  <a:pt x="18" y="4"/>
                </a:lnTo>
                <a:lnTo>
                  <a:pt x="26" y="0"/>
                </a:lnTo>
                <a:lnTo>
                  <a:pt x="30" y="4"/>
                </a:lnTo>
                <a:lnTo>
                  <a:pt x="34" y="10"/>
                </a:lnTo>
                <a:lnTo>
                  <a:pt x="42" y="6"/>
                </a:lnTo>
                <a:lnTo>
                  <a:pt x="40" y="14"/>
                </a:lnTo>
                <a:lnTo>
                  <a:pt x="34" y="20"/>
                </a:lnTo>
                <a:lnTo>
                  <a:pt x="42" y="26"/>
                </a:lnTo>
                <a:lnTo>
                  <a:pt x="42" y="32"/>
                </a:lnTo>
                <a:lnTo>
                  <a:pt x="40" y="42"/>
                </a:lnTo>
                <a:lnTo>
                  <a:pt x="30" y="50"/>
                </a:lnTo>
                <a:lnTo>
                  <a:pt x="32" y="54"/>
                </a:lnTo>
                <a:lnTo>
                  <a:pt x="40" y="56"/>
                </a:lnTo>
                <a:lnTo>
                  <a:pt x="40" y="58"/>
                </a:lnTo>
                <a:lnTo>
                  <a:pt x="42" y="56"/>
                </a:lnTo>
                <a:lnTo>
                  <a:pt x="44" y="62"/>
                </a:lnTo>
                <a:lnTo>
                  <a:pt x="52" y="66"/>
                </a:lnTo>
                <a:lnTo>
                  <a:pt x="52" y="68"/>
                </a:lnTo>
                <a:lnTo>
                  <a:pt x="54" y="76"/>
                </a:lnTo>
                <a:lnTo>
                  <a:pt x="44" y="78"/>
                </a:lnTo>
                <a:lnTo>
                  <a:pt x="34" y="88"/>
                </a:lnTo>
                <a:lnTo>
                  <a:pt x="34" y="100"/>
                </a:lnTo>
                <a:lnTo>
                  <a:pt x="28" y="106"/>
                </a:lnTo>
                <a:lnTo>
                  <a:pt x="26" y="106"/>
                </a:lnTo>
                <a:lnTo>
                  <a:pt x="20" y="78"/>
                </a:lnTo>
                <a:lnTo>
                  <a:pt x="10" y="74"/>
                </a:lnTo>
                <a:lnTo>
                  <a:pt x="8" y="64"/>
                </a:lnTo>
                <a:lnTo>
                  <a:pt x="0" y="62"/>
                </a:lnTo>
                <a:lnTo>
                  <a:pt x="0" y="50"/>
                </a:lnTo>
                <a:lnTo>
                  <a:pt x="8" y="40"/>
                </a:lnTo>
                <a:lnTo>
                  <a:pt x="8" y="26"/>
                </a:lnTo>
                <a:lnTo>
                  <a:pt x="8" y="16"/>
                </a:lnTo>
                <a:lnTo>
                  <a:pt x="8" y="14"/>
                </a:lnTo>
                <a:lnTo>
                  <a:pt x="14" y="12"/>
                </a:lnTo>
                <a:lnTo>
                  <a:pt x="14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09" name="Freeform 298"/>
          <p:cNvSpPr>
            <a:spLocks/>
          </p:cNvSpPr>
          <p:nvPr/>
        </p:nvSpPr>
        <p:spPr bwMode="auto">
          <a:xfrm>
            <a:off x="4791386" y="4596393"/>
            <a:ext cx="126053" cy="125729"/>
          </a:xfrm>
          <a:custGeom>
            <a:avLst/>
            <a:gdLst/>
            <a:ahLst/>
            <a:cxnLst>
              <a:cxn ang="0">
                <a:pos x="14" y="6"/>
              </a:cxn>
              <a:cxn ang="0">
                <a:pos x="16" y="4"/>
              </a:cxn>
              <a:cxn ang="0">
                <a:pos x="26" y="6"/>
              </a:cxn>
              <a:cxn ang="0">
                <a:pos x="30" y="10"/>
              </a:cxn>
              <a:cxn ang="0">
                <a:pos x="32" y="6"/>
              </a:cxn>
              <a:cxn ang="0">
                <a:pos x="42" y="4"/>
              </a:cxn>
              <a:cxn ang="0">
                <a:pos x="50" y="6"/>
              </a:cxn>
              <a:cxn ang="0">
                <a:pos x="56" y="0"/>
              </a:cxn>
              <a:cxn ang="0">
                <a:pos x="60" y="4"/>
              </a:cxn>
              <a:cxn ang="0">
                <a:pos x="64" y="6"/>
              </a:cxn>
              <a:cxn ang="0">
                <a:pos x="64" y="12"/>
              </a:cxn>
              <a:cxn ang="0">
                <a:pos x="66" y="18"/>
              </a:cxn>
              <a:cxn ang="0">
                <a:pos x="72" y="30"/>
              </a:cxn>
              <a:cxn ang="0">
                <a:pos x="66" y="40"/>
              </a:cxn>
              <a:cxn ang="0">
                <a:pos x="56" y="52"/>
              </a:cxn>
              <a:cxn ang="0">
                <a:pos x="56" y="70"/>
              </a:cxn>
              <a:cxn ang="0">
                <a:pos x="36" y="70"/>
              </a:cxn>
              <a:cxn ang="0">
                <a:pos x="16" y="70"/>
              </a:cxn>
              <a:cxn ang="0">
                <a:pos x="8" y="72"/>
              </a:cxn>
              <a:cxn ang="0">
                <a:pos x="2" y="76"/>
              </a:cxn>
              <a:cxn ang="0">
                <a:pos x="2" y="74"/>
              </a:cxn>
              <a:cxn ang="0">
                <a:pos x="0" y="74"/>
              </a:cxn>
              <a:cxn ang="0">
                <a:pos x="0" y="54"/>
              </a:cxn>
              <a:cxn ang="0">
                <a:pos x="4" y="48"/>
              </a:cxn>
              <a:cxn ang="0">
                <a:pos x="8" y="40"/>
              </a:cxn>
              <a:cxn ang="0">
                <a:pos x="16" y="34"/>
              </a:cxn>
              <a:cxn ang="0">
                <a:pos x="20" y="28"/>
              </a:cxn>
              <a:cxn ang="0">
                <a:pos x="14" y="22"/>
              </a:cxn>
              <a:cxn ang="0">
                <a:pos x="14" y="14"/>
              </a:cxn>
              <a:cxn ang="0">
                <a:pos x="16" y="12"/>
              </a:cxn>
              <a:cxn ang="0">
                <a:pos x="14" y="6"/>
              </a:cxn>
            </a:cxnLst>
            <a:rect l="0" t="0" r="r" b="b"/>
            <a:pathLst>
              <a:path w="72" h="76">
                <a:moveTo>
                  <a:pt x="14" y="6"/>
                </a:moveTo>
                <a:lnTo>
                  <a:pt x="16" y="4"/>
                </a:lnTo>
                <a:lnTo>
                  <a:pt x="26" y="6"/>
                </a:lnTo>
                <a:lnTo>
                  <a:pt x="30" y="10"/>
                </a:lnTo>
                <a:lnTo>
                  <a:pt x="32" y="6"/>
                </a:lnTo>
                <a:lnTo>
                  <a:pt x="42" y="4"/>
                </a:lnTo>
                <a:lnTo>
                  <a:pt x="50" y="6"/>
                </a:lnTo>
                <a:lnTo>
                  <a:pt x="56" y="0"/>
                </a:lnTo>
                <a:lnTo>
                  <a:pt x="60" y="4"/>
                </a:lnTo>
                <a:lnTo>
                  <a:pt x="64" y="6"/>
                </a:lnTo>
                <a:lnTo>
                  <a:pt x="64" y="12"/>
                </a:lnTo>
                <a:lnTo>
                  <a:pt x="66" y="18"/>
                </a:lnTo>
                <a:lnTo>
                  <a:pt x="72" y="30"/>
                </a:lnTo>
                <a:lnTo>
                  <a:pt x="66" y="40"/>
                </a:lnTo>
                <a:lnTo>
                  <a:pt x="56" y="52"/>
                </a:lnTo>
                <a:lnTo>
                  <a:pt x="56" y="70"/>
                </a:lnTo>
                <a:lnTo>
                  <a:pt x="36" y="70"/>
                </a:lnTo>
                <a:lnTo>
                  <a:pt x="16" y="70"/>
                </a:lnTo>
                <a:lnTo>
                  <a:pt x="8" y="72"/>
                </a:lnTo>
                <a:lnTo>
                  <a:pt x="2" y="76"/>
                </a:lnTo>
                <a:lnTo>
                  <a:pt x="2" y="74"/>
                </a:lnTo>
                <a:lnTo>
                  <a:pt x="0" y="74"/>
                </a:lnTo>
                <a:lnTo>
                  <a:pt x="0" y="54"/>
                </a:lnTo>
                <a:lnTo>
                  <a:pt x="4" y="48"/>
                </a:lnTo>
                <a:lnTo>
                  <a:pt x="8" y="40"/>
                </a:lnTo>
                <a:lnTo>
                  <a:pt x="16" y="34"/>
                </a:lnTo>
                <a:lnTo>
                  <a:pt x="20" y="28"/>
                </a:lnTo>
                <a:lnTo>
                  <a:pt x="14" y="22"/>
                </a:lnTo>
                <a:lnTo>
                  <a:pt x="14" y="14"/>
                </a:lnTo>
                <a:lnTo>
                  <a:pt x="16" y="12"/>
                </a:lnTo>
                <a:lnTo>
                  <a:pt x="14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10" name="Freeform 299"/>
          <p:cNvSpPr>
            <a:spLocks/>
          </p:cNvSpPr>
          <p:nvPr/>
        </p:nvSpPr>
        <p:spPr bwMode="auto">
          <a:xfrm>
            <a:off x="4791386" y="4596393"/>
            <a:ext cx="126053" cy="125729"/>
          </a:xfrm>
          <a:custGeom>
            <a:avLst/>
            <a:gdLst/>
            <a:ahLst/>
            <a:cxnLst>
              <a:cxn ang="0">
                <a:pos x="14" y="6"/>
              </a:cxn>
              <a:cxn ang="0">
                <a:pos x="16" y="4"/>
              </a:cxn>
              <a:cxn ang="0">
                <a:pos x="26" y="6"/>
              </a:cxn>
              <a:cxn ang="0">
                <a:pos x="30" y="10"/>
              </a:cxn>
              <a:cxn ang="0">
                <a:pos x="32" y="6"/>
              </a:cxn>
              <a:cxn ang="0">
                <a:pos x="42" y="4"/>
              </a:cxn>
              <a:cxn ang="0">
                <a:pos x="50" y="6"/>
              </a:cxn>
              <a:cxn ang="0">
                <a:pos x="56" y="0"/>
              </a:cxn>
              <a:cxn ang="0">
                <a:pos x="60" y="4"/>
              </a:cxn>
              <a:cxn ang="0">
                <a:pos x="64" y="6"/>
              </a:cxn>
              <a:cxn ang="0">
                <a:pos x="64" y="12"/>
              </a:cxn>
              <a:cxn ang="0">
                <a:pos x="66" y="18"/>
              </a:cxn>
              <a:cxn ang="0">
                <a:pos x="72" y="30"/>
              </a:cxn>
              <a:cxn ang="0">
                <a:pos x="66" y="40"/>
              </a:cxn>
              <a:cxn ang="0">
                <a:pos x="56" y="52"/>
              </a:cxn>
              <a:cxn ang="0">
                <a:pos x="56" y="70"/>
              </a:cxn>
              <a:cxn ang="0">
                <a:pos x="36" y="70"/>
              </a:cxn>
              <a:cxn ang="0">
                <a:pos x="16" y="70"/>
              </a:cxn>
              <a:cxn ang="0">
                <a:pos x="8" y="72"/>
              </a:cxn>
              <a:cxn ang="0">
                <a:pos x="2" y="76"/>
              </a:cxn>
              <a:cxn ang="0">
                <a:pos x="2" y="74"/>
              </a:cxn>
              <a:cxn ang="0">
                <a:pos x="0" y="74"/>
              </a:cxn>
              <a:cxn ang="0">
                <a:pos x="0" y="54"/>
              </a:cxn>
              <a:cxn ang="0">
                <a:pos x="4" y="48"/>
              </a:cxn>
              <a:cxn ang="0">
                <a:pos x="8" y="40"/>
              </a:cxn>
              <a:cxn ang="0">
                <a:pos x="16" y="34"/>
              </a:cxn>
              <a:cxn ang="0">
                <a:pos x="20" y="28"/>
              </a:cxn>
              <a:cxn ang="0">
                <a:pos x="14" y="22"/>
              </a:cxn>
              <a:cxn ang="0">
                <a:pos x="14" y="14"/>
              </a:cxn>
              <a:cxn ang="0">
                <a:pos x="16" y="12"/>
              </a:cxn>
              <a:cxn ang="0">
                <a:pos x="14" y="6"/>
              </a:cxn>
            </a:cxnLst>
            <a:rect l="0" t="0" r="r" b="b"/>
            <a:pathLst>
              <a:path w="72" h="76">
                <a:moveTo>
                  <a:pt x="14" y="6"/>
                </a:moveTo>
                <a:lnTo>
                  <a:pt x="16" y="4"/>
                </a:lnTo>
                <a:lnTo>
                  <a:pt x="26" y="6"/>
                </a:lnTo>
                <a:lnTo>
                  <a:pt x="30" y="10"/>
                </a:lnTo>
                <a:lnTo>
                  <a:pt x="32" y="6"/>
                </a:lnTo>
                <a:lnTo>
                  <a:pt x="42" y="4"/>
                </a:lnTo>
                <a:lnTo>
                  <a:pt x="50" y="6"/>
                </a:lnTo>
                <a:lnTo>
                  <a:pt x="56" y="0"/>
                </a:lnTo>
                <a:lnTo>
                  <a:pt x="60" y="4"/>
                </a:lnTo>
                <a:lnTo>
                  <a:pt x="64" y="6"/>
                </a:lnTo>
                <a:lnTo>
                  <a:pt x="64" y="12"/>
                </a:lnTo>
                <a:lnTo>
                  <a:pt x="66" y="18"/>
                </a:lnTo>
                <a:lnTo>
                  <a:pt x="72" y="30"/>
                </a:lnTo>
                <a:lnTo>
                  <a:pt x="66" y="40"/>
                </a:lnTo>
                <a:lnTo>
                  <a:pt x="56" y="52"/>
                </a:lnTo>
                <a:lnTo>
                  <a:pt x="56" y="70"/>
                </a:lnTo>
                <a:lnTo>
                  <a:pt x="36" y="70"/>
                </a:lnTo>
                <a:lnTo>
                  <a:pt x="16" y="70"/>
                </a:lnTo>
                <a:lnTo>
                  <a:pt x="8" y="72"/>
                </a:lnTo>
                <a:lnTo>
                  <a:pt x="2" y="76"/>
                </a:lnTo>
                <a:lnTo>
                  <a:pt x="2" y="74"/>
                </a:lnTo>
                <a:lnTo>
                  <a:pt x="0" y="74"/>
                </a:lnTo>
                <a:lnTo>
                  <a:pt x="0" y="54"/>
                </a:lnTo>
                <a:lnTo>
                  <a:pt x="4" y="48"/>
                </a:lnTo>
                <a:lnTo>
                  <a:pt x="8" y="40"/>
                </a:lnTo>
                <a:lnTo>
                  <a:pt x="16" y="34"/>
                </a:lnTo>
                <a:lnTo>
                  <a:pt x="20" y="28"/>
                </a:lnTo>
                <a:lnTo>
                  <a:pt x="14" y="22"/>
                </a:lnTo>
                <a:lnTo>
                  <a:pt x="14" y="14"/>
                </a:lnTo>
                <a:lnTo>
                  <a:pt x="16" y="12"/>
                </a:lnTo>
                <a:lnTo>
                  <a:pt x="14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11" name="Freeform 300"/>
          <p:cNvSpPr>
            <a:spLocks/>
          </p:cNvSpPr>
          <p:nvPr/>
        </p:nvSpPr>
        <p:spPr bwMode="auto">
          <a:xfrm>
            <a:off x="4379963" y="4573233"/>
            <a:ext cx="446437" cy="415237"/>
          </a:xfrm>
          <a:custGeom>
            <a:avLst/>
            <a:gdLst/>
            <a:ahLst/>
            <a:cxnLst>
              <a:cxn ang="0">
                <a:pos x="86" y="12"/>
              </a:cxn>
              <a:cxn ang="0">
                <a:pos x="108" y="6"/>
              </a:cxn>
              <a:cxn ang="0">
                <a:pos x="130" y="12"/>
              </a:cxn>
              <a:cxn ang="0">
                <a:pos x="142" y="6"/>
              </a:cxn>
              <a:cxn ang="0">
                <a:pos x="164" y="2"/>
              </a:cxn>
              <a:cxn ang="0">
                <a:pos x="176" y="0"/>
              </a:cxn>
              <a:cxn ang="0">
                <a:pos x="188" y="0"/>
              </a:cxn>
              <a:cxn ang="0">
                <a:pos x="199" y="2"/>
              </a:cxn>
              <a:cxn ang="0">
                <a:pos x="207" y="6"/>
              </a:cxn>
              <a:cxn ang="0">
                <a:pos x="221" y="10"/>
              </a:cxn>
              <a:cxn ang="0">
                <a:pos x="229" y="12"/>
              </a:cxn>
              <a:cxn ang="0">
                <a:pos x="237" y="14"/>
              </a:cxn>
              <a:cxn ang="0">
                <a:pos x="249" y="28"/>
              </a:cxn>
              <a:cxn ang="0">
                <a:pos x="251" y="48"/>
              </a:cxn>
              <a:cxn ang="0">
                <a:pos x="235" y="68"/>
              </a:cxn>
              <a:cxn ang="0">
                <a:pos x="227" y="92"/>
              </a:cxn>
              <a:cxn ang="0">
                <a:pos x="223" y="108"/>
              </a:cxn>
              <a:cxn ang="0">
                <a:pos x="227" y="116"/>
              </a:cxn>
              <a:cxn ang="0">
                <a:pos x="229" y="130"/>
              </a:cxn>
              <a:cxn ang="0">
                <a:pos x="233" y="152"/>
              </a:cxn>
              <a:cxn ang="0">
                <a:pos x="247" y="179"/>
              </a:cxn>
              <a:cxn ang="0">
                <a:pos x="221" y="193"/>
              </a:cxn>
              <a:cxn ang="0">
                <a:pos x="217" y="211"/>
              </a:cxn>
              <a:cxn ang="0">
                <a:pos x="213" y="227"/>
              </a:cxn>
              <a:cxn ang="0">
                <a:pos x="227" y="239"/>
              </a:cxn>
              <a:cxn ang="0">
                <a:pos x="233" y="251"/>
              </a:cxn>
              <a:cxn ang="0">
                <a:pos x="221" y="247"/>
              </a:cxn>
              <a:cxn ang="0">
                <a:pos x="199" y="225"/>
              </a:cxn>
              <a:cxn ang="0">
                <a:pos x="190" y="231"/>
              </a:cxn>
              <a:cxn ang="0">
                <a:pos x="174" y="219"/>
              </a:cxn>
              <a:cxn ang="0">
                <a:pos x="156" y="215"/>
              </a:cxn>
              <a:cxn ang="0">
                <a:pos x="142" y="219"/>
              </a:cxn>
              <a:cxn ang="0">
                <a:pos x="132" y="219"/>
              </a:cxn>
              <a:cxn ang="0">
                <a:pos x="130" y="201"/>
              </a:cxn>
              <a:cxn ang="0">
                <a:pos x="128" y="178"/>
              </a:cxn>
              <a:cxn ang="0">
                <a:pos x="112" y="162"/>
              </a:cxn>
              <a:cxn ang="0">
                <a:pos x="98" y="172"/>
              </a:cxn>
              <a:cxn ang="0">
                <a:pos x="86" y="176"/>
              </a:cxn>
              <a:cxn ang="0">
                <a:pos x="64" y="166"/>
              </a:cxn>
              <a:cxn ang="0">
                <a:pos x="58" y="158"/>
              </a:cxn>
              <a:cxn ang="0">
                <a:pos x="24" y="148"/>
              </a:cxn>
              <a:cxn ang="0">
                <a:pos x="10" y="150"/>
              </a:cxn>
              <a:cxn ang="0">
                <a:pos x="4" y="146"/>
              </a:cxn>
              <a:cxn ang="0">
                <a:pos x="10" y="130"/>
              </a:cxn>
              <a:cxn ang="0">
                <a:pos x="20" y="132"/>
              </a:cxn>
              <a:cxn ang="0">
                <a:pos x="30" y="130"/>
              </a:cxn>
              <a:cxn ang="0">
                <a:pos x="40" y="128"/>
              </a:cxn>
              <a:cxn ang="0">
                <a:pos x="50" y="114"/>
              </a:cxn>
              <a:cxn ang="0">
                <a:pos x="56" y="94"/>
              </a:cxn>
              <a:cxn ang="0">
                <a:pos x="66" y="86"/>
              </a:cxn>
              <a:cxn ang="0">
                <a:pos x="76" y="66"/>
              </a:cxn>
              <a:cxn ang="0">
                <a:pos x="78" y="42"/>
              </a:cxn>
              <a:cxn ang="0">
                <a:pos x="86" y="20"/>
              </a:cxn>
            </a:cxnLst>
            <a:rect l="0" t="0" r="r" b="b"/>
            <a:pathLst>
              <a:path w="255" h="251">
                <a:moveTo>
                  <a:pt x="86" y="20"/>
                </a:moveTo>
                <a:lnTo>
                  <a:pt x="86" y="14"/>
                </a:lnTo>
                <a:lnTo>
                  <a:pt x="86" y="12"/>
                </a:lnTo>
                <a:lnTo>
                  <a:pt x="90" y="6"/>
                </a:lnTo>
                <a:lnTo>
                  <a:pt x="98" y="2"/>
                </a:lnTo>
                <a:lnTo>
                  <a:pt x="108" y="6"/>
                </a:lnTo>
                <a:lnTo>
                  <a:pt x="116" y="10"/>
                </a:lnTo>
                <a:lnTo>
                  <a:pt x="124" y="12"/>
                </a:lnTo>
                <a:lnTo>
                  <a:pt x="130" y="12"/>
                </a:lnTo>
                <a:lnTo>
                  <a:pt x="134" y="14"/>
                </a:lnTo>
                <a:lnTo>
                  <a:pt x="140" y="10"/>
                </a:lnTo>
                <a:lnTo>
                  <a:pt x="142" y="6"/>
                </a:lnTo>
                <a:lnTo>
                  <a:pt x="150" y="6"/>
                </a:lnTo>
                <a:lnTo>
                  <a:pt x="156" y="4"/>
                </a:lnTo>
                <a:lnTo>
                  <a:pt x="164" y="2"/>
                </a:lnTo>
                <a:lnTo>
                  <a:pt x="168" y="4"/>
                </a:lnTo>
                <a:lnTo>
                  <a:pt x="174" y="2"/>
                </a:lnTo>
                <a:lnTo>
                  <a:pt x="176" y="0"/>
                </a:lnTo>
                <a:lnTo>
                  <a:pt x="178" y="0"/>
                </a:lnTo>
                <a:lnTo>
                  <a:pt x="182" y="0"/>
                </a:lnTo>
                <a:lnTo>
                  <a:pt x="188" y="0"/>
                </a:lnTo>
                <a:lnTo>
                  <a:pt x="192" y="2"/>
                </a:lnTo>
                <a:lnTo>
                  <a:pt x="194" y="2"/>
                </a:lnTo>
                <a:lnTo>
                  <a:pt x="199" y="2"/>
                </a:lnTo>
                <a:lnTo>
                  <a:pt x="203" y="0"/>
                </a:lnTo>
                <a:lnTo>
                  <a:pt x="207" y="2"/>
                </a:lnTo>
                <a:lnTo>
                  <a:pt x="207" y="6"/>
                </a:lnTo>
                <a:lnTo>
                  <a:pt x="211" y="10"/>
                </a:lnTo>
                <a:lnTo>
                  <a:pt x="217" y="12"/>
                </a:lnTo>
                <a:lnTo>
                  <a:pt x="221" y="10"/>
                </a:lnTo>
                <a:lnTo>
                  <a:pt x="223" y="10"/>
                </a:lnTo>
                <a:lnTo>
                  <a:pt x="225" y="12"/>
                </a:lnTo>
                <a:lnTo>
                  <a:pt x="229" y="12"/>
                </a:lnTo>
                <a:lnTo>
                  <a:pt x="233" y="10"/>
                </a:lnTo>
                <a:lnTo>
                  <a:pt x="235" y="10"/>
                </a:lnTo>
                <a:lnTo>
                  <a:pt x="237" y="14"/>
                </a:lnTo>
                <a:lnTo>
                  <a:pt x="249" y="20"/>
                </a:lnTo>
                <a:lnTo>
                  <a:pt x="251" y="26"/>
                </a:lnTo>
                <a:lnTo>
                  <a:pt x="249" y="28"/>
                </a:lnTo>
                <a:lnTo>
                  <a:pt x="249" y="36"/>
                </a:lnTo>
                <a:lnTo>
                  <a:pt x="255" y="42"/>
                </a:lnTo>
                <a:lnTo>
                  <a:pt x="251" y="48"/>
                </a:lnTo>
                <a:lnTo>
                  <a:pt x="243" y="54"/>
                </a:lnTo>
                <a:lnTo>
                  <a:pt x="239" y="62"/>
                </a:lnTo>
                <a:lnTo>
                  <a:pt x="235" y="68"/>
                </a:lnTo>
                <a:lnTo>
                  <a:pt x="235" y="88"/>
                </a:lnTo>
                <a:lnTo>
                  <a:pt x="233" y="90"/>
                </a:lnTo>
                <a:lnTo>
                  <a:pt x="227" y="92"/>
                </a:lnTo>
                <a:lnTo>
                  <a:pt x="225" y="102"/>
                </a:lnTo>
                <a:lnTo>
                  <a:pt x="223" y="104"/>
                </a:lnTo>
                <a:lnTo>
                  <a:pt x="223" y="108"/>
                </a:lnTo>
                <a:lnTo>
                  <a:pt x="225" y="110"/>
                </a:lnTo>
                <a:lnTo>
                  <a:pt x="227" y="112"/>
                </a:lnTo>
                <a:lnTo>
                  <a:pt x="227" y="116"/>
                </a:lnTo>
                <a:lnTo>
                  <a:pt x="227" y="122"/>
                </a:lnTo>
                <a:lnTo>
                  <a:pt x="229" y="128"/>
                </a:lnTo>
                <a:lnTo>
                  <a:pt x="229" y="130"/>
                </a:lnTo>
                <a:lnTo>
                  <a:pt x="229" y="136"/>
                </a:lnTo>
                <a:lnTo>
                  <a:pt x="233" y="146"/>
                </a:lnTo>
                <a:lnTo>
                  <a:pt x="233" y="152"/>
                </a:lnTo>
                <a:lnTo>
                  <a:pt x="235" y="162"/>
                </a:lnTo>
                <a:lnTo>
                  <a:pt x="241" y="168"/>
                </a:lnTo>
                <a:lnTo>
                  <a:pt x="247" y="179"/>
                </a:lnTo>
                <a:lnTo>
                  <a:pt x="223" y="183"/>
                </a:lnTo>
                <a:lnTo>
                  <a:pt x="223" y="187"/>
                </a:lnTo>
                <a:lnTo>
                  <a:pt x="221" y="193"/>
                </a:lnTo>
                <a:lnTo>
                  <a:pt x="215" y="197"/>
                </a:lnTo>
                <a:lnTo>
                  <a:pt x="217" y="201"/>
                </a:lnTo>
                <a:lnTo>
                  <a:pt x="217" y="211"/>
                </a:lnTo>
                <a:lnTo>
                  <a:pt x="215" y="215"/>
                </a:lnTo>
                <a:lnTo>
                  <a:pt x="215" y="221"/>
                </a:lnTo>
                <a:lnTo>
                  <a:pt x="213" y="227"/>
                </a:lnTo>
                <a:lnTo>
                  <a:pt x="215" y="231"/>
                </a:lnTo>
                <a:lnTo>
                  <a:pt x="223" y="235"/>
                </a:lnTo>
                <a:lnTo>
                  <a:pt x="227" y="239"/>
                </a:lnTo>
                <a:lnTo>
                  <a:pt x="227" y="235"/>
                </a:lnTo>
                <a:lnTo>
                  <a:pt x="233" y="235"/>
                </a:lnTo>
                <a:lnTo>
                  <a:pt x="233" y="251"/>
                </a:lnTo>
                <a:lnTo>
                  <a:pt x="229" y="249"/>
                </a:lnTo>
                <a:lnTo>
                  <a:pt x="223" y="249"/>
                </a:lnTo>
                <a:lnTo>
                  <a:pt x="221" y="247"/>
                </a:lnTo>
                <a:lnTo>
                  <a:pt x="213" y="237"/>
                </a:lnTo>
                <a:lnTo>
                  <a:pt x="205" y="235"/>
                </a:lnTo>
                <a:lnTo>
                  <a:pt x="199" y="225"/>
                </a:lnTo>
                <a:lnTo>
                  <a:pt x="197" y="225"/>
                </a:lnTo>
                <a:lnTo>
                  <a:pt x="197" y="231"/>
                </a:lnTo>
                <a:lnTo>
                  <a:pt x="190" y="231"/>
                </a:lnTo>
                <a:lnTo>
                  <a:pt x="186" y="231"/>
                </a:lnTo>
                <a:lnTo>
                  <a:pt x="176" y="225"/>
                </a:lnTo>
                <a:lnTo>
                  <a:pt x="174" y="219"/>
                </a:lnTo>
                <a:lnTo>
                  <a:pt x="162" y="225"/>
                </a:lnTo>
                <a:lnTo>
                  <a:pt x="162" y="219"/>
                </a:lnTo>
                <a:lnTo>
                  <a:pt x="156" y="215"/>
                </a:lnTo>
                <a:lnTo>
                  <a:pt x="154" y="219"/>
                </a:lnTo>
                <a:lnTo>
                  <a:pt x="150" y="215"/>
                </a:lnTo>
                <a:lnTo>
                  <a:pt x="142" y="219"/>
                </a:lnTo>
                <a:lnTo>
                  <a:pt x="138" y="219"/>
                </a:lnTo>
                <a:lnTo>
                  <a:pt x="134" y="221"/>
                </a:lnTo>
                <a:lnTo>
                  <a:pt x="132" y="219"/>
                </a:lnTo>
                <a:lnTo>
                  <a:pt x="132" y="213"/>
                </a:lnTo>
                <a:lnTo>
                  <a:pt x="132" y="203"/>
                </a:lnTo>
                <a:lnTo>
                  <a:pt x="130" y="201"/>
                </a:lnTo>
                <a:lnTo>
                  <a:pt x="126" y="195"/>
                </a:lnTo>
                <a:lnTo>
                  <a:pt x="130" y="185"/>
                </a:lnTo>
                <a:lnTo>
                  <a:pt x="128" y="178"/>
                </a:lnTo>
                <a:lnTo>
                  <a:pt x="126" y="168"/>
                </a:lnTo>
                <a:lnTo>
                  <a:pt x="114" y="166"/>
                </a:lnTo>
                <a:lnTo>
                  <a:pt x="112" y="162"/>
                </a:lnTo>
                <a:lnTo>
                  <a:pt x="106" y="164"/>
                </a:lnTo>
                <a:lnTo>
                  <a:pt x="96" y="164"/>
                </a:lnTo>
                <a:lnTo>
                  <a:pt x="98" y="172"/>
                </a:lnTo>
                <a:lnTo>
                  <a:pt x="96" y="172"/>
                </a:lnTo>
                <a:lnTo>
                  <a:pt x="94" y="176"/>
                </a:lnTo>
                <a:lnTo>
                  <a:pt x="86" y="176"/>
                </a:lnTo>
                <a:lnTo>
                  <a:pt x="82" y="178"/>
                </a:lnTo>
                <a:lnTo>
                  <a:pt x="70" y="179"/>
                </a:lnTo>
                <a:lnTo>
                  <a:pt x="64" y="166"/>
                </a:lnTo>
                <a:lnTo>
                  <a:pt x="60" y="164"/>
                </a:lnTo>
                <a:lnTo>
                  <a:pt x="58" y="160"/>
                </a:lnTo>
                <a:lnTo>
                  <a:pt x="58" y="158"/>
                </a:lnTo>
                <a:lnTo>
                  <a:pt x="56" y="150"/>
                </a:lnTo>
                <a:lnTo>
                  <a:pt x="48" y="148"/>
                </a:lnTo>
                <a:lnTo>
                  <a:pt x="24" y="148"/>
                </a:lnTo>
                <a:lnTo>
                  <a:pt x="18" y="152"/>
                </a:lnTo>
                <a:lnTo>
                  <a:pt x="12" y="148"/>
                </a:lnTo>
                <a:lnTo>
                  <a:pt x="10" y="150"/>
                </a:lnTo>
                <a:lnTo>
                  <a:pt x="4" y="150"/>
                </a:lnTo>
                <a:lnTo>
                  <a:pt x="0" y="148"/>
                </a:lnTo>
                <a:lnTo>
                  <a:pt x="4" y="146"/>
                </a:lnTo>
                <a:lnTo>
                  <a:pt x="4" y="138"/>
                </a:lnTo>
                <a:lnTo>
                  <a:pt x="10" y="132"/>
                </a:lnTo>
                <a:lnTo>
                  <a:pt x="10" y="130"/>
                </a:lnTo>
                <a:lnTo>
                  <a:pt x="12" y="130"/>
                </a:lnTo>
                <a:lnTo>
                  <a:pt x="12" y="136"/>
                </a:lnTo>
                <a:lnTo>
                  <a:pt x="20" y="132"/>
                </a:lnTo>
                <a:lnTo>
                  <a:pt x="20" y="128"/>
                </a:lnTo>
                <a:lnTo>
                  <a:pt x="28" y="128"/>
                </a:lnTo>
                <a:lnTo>
                  <a:pt x="30" y="130"/>
                </a:lnTo>
                <a:lnTo>
                  <a:pt x="30" y="136"/>
                </a:lnTo>
                <a:lnTo>
                  <a:pt x="38" y="130"/>
                </a:lnTo>
                <a:lnTo>
                  <a:pt x="40" y="128"/>
                </a:lnTo>
                <a:lnTo>
                  <a:pt x="44" y="124"/>
                </a:lnTo>
                <a:lnTo>
                  <a:pt x="48" y="122"/>
                </a:lnTo>
                <a:lnTo>
                  <a:pt x="50" y="114"/>
                </a:lnTo>
                <a:lnTo>
                  <a:pt x="50" y="108"/>
                </a:lnTo>
                <a:lnTo>
                  <a:pt x="54" y="100"/>
                </a:lnTo>
                <a:lnTo>
                  <a:pt x="56" y="94"/>
                </a:lnTo>
                <a:lnTo>
                  <a:pt x="58" y="90"/>
                </a:lnTo>
                <a:lnTo>
                  <a:pt x="64" y="86"/>
                </a:lnTo>
                <a:lnTo>
                  <a:pt x="66" y="86"/>
                </a:lnTo>
                <a:lnTo>
                  <a:pt x="72" y="76"/>
                </a:lnTo>
                <a:lnTo>
                  <a:pt x="72" y="70"/>
                </a:lnTo>
                <a:lnTo>
                  <a:pt x="76" y="66"/>
                </a:lnTo>
                <a:lnTo>
                  <a:pt x="76" y="56"/>
                </a:lnTo>
                <a:lnTo>
                  <a:pt x="76" y="52"/>
                </a:lnTo>
                <a:lnTo>
                  <a:pt x="78" y="42"/>
                </a:lnTo>
                <a:lnTo>
                  <a:pt x="82" y="32"/>
                </a:lnTo>
                <a:lnTo>
                  <a:pt x="86" y="26"/>
                </a:lnTo>
                <a:lnTo>
                  <a:pt x="86" y="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12" name="Freeform 301"/>
          <p:cNvSpPr>
            <a:spLocks/>
          </p:cNvSpPr>
          <p:nvPr/>
        </p:nvSpPr>
        <p:spPr bwMode="auto">
          <a:xfrm>
            <a:off x="4379963" y="4573233"/>
            <a:ext cx="446437" cy="415237"/>
          </a:xfrm>
          <a:custGeom>
            <a:avLst/>
            <a:gdLst/>
            <a:ahLst/>
            <a:cxnLst>
              <a:cxn ang="0">
                <a:pos x="86" y="12"/>
              </a:cxn>
              <a:cxn ang="0">
                <a:pos x="108" y="6"/>
              </a:cxn>
              <a:cxn ang="0">
                <a:pos x="130" y="12"/>
              </a:cxn>
              <a:cxn ang="0">
                <a:pos x="142" y="6"/>
              </a:cxn>
              <a:cxn ang="0">
                <a:pos x="164" y="2"/>
              </a:cxn>
              <a:cxn ang="0">
                <a:pos x="176" y="0"/>
              </a:cxn>
              <a:cxn ang="0">
                <a:pos x="188" y="0"/>
              </a:cxn>
              <a:cxn ang="0">
                <a:pos x="199" y="2"/>
              </a:cxn>
              <a:cxn ang="0">
                <a:pos x="207" y="6"/>
              </a:cxn>
              <a:cxn ang="0">
                <a:pos x="221" y="10"/>
              </a:cxn>
              <a:cxn ang="0">
                <a:pos x="229" y="12"/>
              </a:cxn>
              <a:cxn ang="0">
                <a:pos x="237" y="14"/>
              </a:cxn>
              <a:cxn ang="0">
                <a:pos x="249" y="28"/>
              </a:cxn>
              <a:cxn ang="0">
                <a:pos x="251" y="48"/>
              </a:cxn>
              <a:cxn ang="0">
                <a:pos x="235" y="68"/>
              </a:cxn>
              <a:cxn ang="0">
                <a:pos x="227" y="92"/>
              </a:cxn>
              <a:cxn ang="0">
                <a:pos x="223" y="108"/>
              </a:cxn>
              <a:cxn ang="0">
                <a:pos x="227" y="116"/>
              </a:cxn>
              <a:cxn ang="0">
                <a:pos x="229" y="130"/>
              </a:cxn>
              <a:cxn ang="0">
                <a:pos x="233" y="152"/>
              </a:cxn>
              <a:cxn ang="0">
                <a:pos x="247" y="179"/>
              </a:cxn>
              <a:cxn ang="0">
                <a:pos x="221" y="193"/>
              </a:cxn>
              <a:cxn ang="0">
                <a:pos x="217" y="211"/>
              </a:cxn>
              <a:cxn ang="0">
                <a:pos x="213" y="227"/>
              </a:cxn>
              <a:cxn ang="0">
                <a:pos x="227" y="239"/>
              </a:cxn>
              <a:cxn ang="0">
                <a:pos x="233" y="251"/>
              </a:cxn>
              <a:cxn ang="0">
                <a:pos x="221" y="247"/>
              </a:cxn>
              <a:cxn ang="0">
                <a:pos x="199" y="225"/>
              </a:cxn>
              <a:cxn ang="0">
                <a:pos x="190" y="231"/>
              </a:cxn>
              <a:cxn ang="0">
                <a:pos x="174" y="219"/>
              </a:cxn>
              <a:cxn ang="0">
                <a:pos x="156" y="215"/>
              </a:cxn>
              <a:cxn ang="0">
                <a:pos x="142" y="219"/>
              </a:cxn>
              <a:cxn ang="0">
                <a:pos x="132" y="219"/>
              </a:cxn>
              <a:cxn ang="0">
                <a:pos x="130" y="201"/>
              </a:cxn>
              <a:cxn ang="0">
                <a:pos x="128" y="178"/>
              </a:cxn>
              <a:cxn ang="0">
                <a:pos x="112" y="162"/>
              </a:cxn>
              <a:cxn ang="0">
                <a:pos x="98" y="172"/>
              </a:cxn>
              <a:cxn ang="0">
                <a:pos x="86" y="176"/>
              </a:cxn>
              <a:cxn ang="0">
                <a:pos x="64" y="166"/>
              </a:cxn>
              <a:cxn ang="0">
                <a:pos x="58" y="158"/>
              </a:cxn>
              <a:cxn ang="0">
                <a:pos x="24" y="148"/>
              </a:cxn>
              <a:cxn ang="0">
                <a:pos x="10" y="150"/>
              </a:cxn>
              <a:cxn ang="0">
                <a:pos x="4" y="146"/>
              </a:cxn>
              <a:cxn ang="0">
                <a:pos x="10" y="130"/>
              </a:cxn>
              <a:cxn ang="0">
                <a:pos x="20" y="132"/>
              </a:cxn>
              <a:cxn ang="0">
                <a:pos x="30" y="130"/>
              </a:cxn>
              <a:cxn ang="0">
                <a:pos x="40" y="128"/>
              </a:cxn>
              <a:cxn ang="0">
                <a:pos x="50" y="114"/>
              </a:cxn>
              <a:cxn ang="0">
                <a:pos x="56" y="94"/>
              </a:cxn>
              <a:cxn ang="0">
                <a:pos x="66" y="86"/>
              </a:cxn>
              <a:cxn ang="0">
                <a:pos x="76" y="66"/>
              </a:cxn>
              <a:cxn ang="0">
                <a:pos x="78" y="42"/>
              </a:cxn>
              <a:cxn ang="0">
                <a:pos x="86" y="20"/>
              </a:cxn>
            </a:cxnLst>
            <a:rect l="0" t="0" r="r" b="b"/>
            <a:pathLst>
              <a:path w="255" h="251">
                <a:moveTo>
                  <a:pt x="86" y="20"/>
                </a:moveTo>
                <a:lnTo>
                  <a:pt x="86" y="14"/>
                </a:lnTo>
                <a:lnTo>
                  <a:pt x="86" y="12"/>
                </a:lnTo>
                <a:lnTo>
                  <a:pt x="90" y="6"/>
                </a:lnTo>
                <a:lnTo>
                  <a:pt x="98" y="2"/>
                </a:lnTo>
                <a:lnTo>
                  <a:pt x="108" y="6"/>
                </a:lnTo>
                <a:lnTo>
                  <a:pt x="116" y="10"/>
                </a:lnTo>
                <a:lnTo>
                  <a:pt x="124" y="12"/>
                </a:lnTo>
                <a:lnTo>
                  <a:pt x="130" y="12"/>
                </a:lnTo>
                <a:lnTo>
                  <a:pt x="134" y="14"/>
                </a:lnTo>
                <a:lnTo>
                  <a:pt x="140" y="10"/>
                </a:lnTo>
                <a:lnTo>
                  <a:pt x="142" y="6"/>
                </a:lnTo>
                <a:lnTo>
                  <a:pt x="150" y="6"/>
                </a:lnTo>
                <a:lnTo>
                  <a:pt x="156" y="4"/>
                </a:lnTo>
                <a:lnTo>
                  <a:pt x="164" y="2"/>
                </a:lnTo>
                <a:lnTo>
                  <a:pt x="168" y="4"/>
                </a:lnTo>
                <a:lnTo>
                  <a:pt x="174" y="2"/>
                </a:lnTo>
                <a:lnTo>
                  <a:pt x="176" y="0"/>
                </a:lnTo>
                <a:lnTo>
                  <a:pt x="178" y="0"/>
                </a:lnTo>
                <a:lnTo>
                  <a:pt x="182" y="0"/>
                </a:lnTo>
                <a:lnTo>
                  <a:pt x="188" y="0"/>
                </a:lnTo>
                <a:lnTo>
                  <a:pt x="192" y="2"/>
                </a:lnTo>
                <a:lnTo>
                  <a:pt x="194" y="2"/>
                </a:lnTo>
                <a:lnTo>
                  <a:pt x="199" y="2"/>
                </a:lnTo>
                <a:lnTo>
                  <a:pt x="203" y="0"/>
                </a:lnTo>
                <a:lnTo>
                  <a:pt x="207" y="2"/>
                </a:lnTo>
                <a:lnTo>
                  <a:pt x="207" y="6"/>
                </a:lnTo>
                <a:lnTo>
                  <a:pt x="211" y="10"/>
                </a:lnTo>
                <a:lnTo>
                  <a:pt x="217" y="12"/>
                </a:lnTo>
                <a:lnTo>
                  <a:pt x="221" y="10"/>
                </a:lnTo>
                <a:lnTo>
                  <a:pt x="223" y="10"/>
                </a:lnTo>
                <a:lnTo>
                  <a:pt x="225" y="12"/>
                </a:lnTo>
                <a:lnTo>
                  <a:pt x="229" y="12"/>
                </a:lnTo>
                <a:lnTo>
                  <a:pt x="233" y="10"/>
                </a:lnTo>
                <a:lnTo>
                  <a:pt x="235" y="10"/>
                </a:lnTo>
                <a:lnTo>
                  <a:pt x="237" y="14"/>
                </a:lnTo>
                <a:lnTo>
                  <a:pt x="249" y="20"/>
                </a:lnTo>
                <a:lnTo>
                  <a:pt x="251" y="26"/>
                </a:lnTo>
                <a:lnTo>
                  <a:pt x="249" y="28"/>
                </a:lnTo>
                <a:lnTo>
                  <a:pt x="249" y="36"/>
                </a:lnTo>
                <a:lnTo>
                  <a:pt x="255" y="42"/>
                </a:lnTo>
                <a:lnTo>
                  <a:pt x="251" y="48"/>
                </a:lnTo>
                <a:lnTo>
                  <a:pt x="243" y="54"/>
                </a:lnTo>
                <a:lnTo>
                  <a:pt x="239" y="62"/>
                </a:lnTo>
                <a:lnTo>
                  <a:pt x="235" y="68"/>
                </a:lnTo>
                <a:lnTo>
                  <a:pt x="235" y="88"/>
                </a:lnTo>
                <a:lnTo>
                  <a:pt x="233" y="90"/>
                </a:lnTo>
                <a:lnTo>
                  <a:pt x="227" y="92"/>
                </a:lnTo>
                <a:lnTo>
                  <a:pt x="225" y="102"/>
                </a:lnTo>
                <a:lnTo>
                  <a:pt x="223" y="104"/>
                </a:lnTo>
                <a:lnTo>
                  <a:pt x="223" y="108"/>
                </a:lnTo>
                <a:lnTo>
                  <a:pt x="225" y="110"/>
                </a:lnTo>
                <a:lnTo>
                  <a:pt x="227" y="112"/>
                </a:lnTo>
                <a:lnTo>
                  <a:pt x="227" y="116"/>
                </a:lnTo>
                <a:lnTo>
                  <a:pt x="227" y="122"/>
                </a:lnTo>
                <a:lnTo>
                  <a:pt x="229" y="128"/>
                </a:lnTo>
                <a:lnTo>
                  <a:pt x="229" y="130"/>
                </a:lnTo>
                <a:lnTo>
                  <a:pt x="229" y="136"/>
                </a:lnTo>
                <a:lnTo>
                  <a:pt x="233" y="146"/>
                </a:lnTo>
                <a:lnTo>
                  <a:pt x="233" y="152"/>
                </a:lnTo>
                <a:lnTo>
                  <a:pt x="235" y="162"/>
                </a:lnTo>
                <a:lnTo>
                  <a:pt x="241" y="168"/>
                </a:lnTo>
                <a:lnTo>
                  <a:pt x="247" y="179"/>
                </a:lnTo>
                <a:lnTo>
                  <a:pt x="223" y="183"/>
                </a:lnTo>
                <a:lnTo>
                  <a:pt x="223" y="187"/>
                </a:lnTo>
                <a:lnTo>
                  <a:pt x="221" y="193"/>
                </a:lnTo>
                <a:lnTo>
                  <a:pt x="215" y="197"/>
                </a:lnTo>
                <a:lnTo>
                  <a:pt x="217" y="201"/>
                </a:lnTo>
                <a:lnTo>
                  <a:pt x="217" y="211"/>
                </a:lnTo>
                <a:lnTo>
                  <a:pt x="215" y="215"/>
                </a:lnTo>
                <a:lnTo>
                  <a:pt x="215" y="221"/>
                </a:lnTo>
                <a:lnTo>
                  <a:pt x="213" y="227"/>
                </a:lnTo>
                <a:lnTo>
                  <a:pt x="215" y="231"/>
                </a:lnTo>
                <a:lnTo>
                  <a:pt x="223" y="235"/>
                </a:lnTo>
                <a:lnTo>
                  <a:pt x="227" y="239"/>
                </a:lnTo>
                <a:lnTo>
                  <a:pt x="227" y="235"/>
                </a:lnTo>
                <a:lnTo>
                  <a:pt x="233" y="235"/>
                </a:lnTo>
                <a:lnTo>
                  <a:pt x="233" y="251"/>
                </a:lnTo>
                <a:lnTo>
                  <a:pt x="229" y="249"/>
                </a:lnTo>
                <a:lnTo>
                  <a:pt x="223" y="249"/>
                </a:lnTo>
                <a:lnTo>
                  <a:pt x="221" y="247"/>
                </a:lnTo>
                <a:lnTo>
                  <a:pt x="213" y="237"/>
                </a:lnTo>
                <a:lnTo>
                  <a:pt x="205" y="235"/>
                </a:lnTo>
                <a:lnTo>
                  <a:pt x="199" y="225"/>
                </a:lnTo>
                <a:lnTo>
                  <a:pt x="197" y="225"/>
                </a:lnTo>
                <a:lnTo>
                  <a:pt x="197" y="231"/>
                </a:lnTo>
                <a:lnTo>
                  <a:pt x="190" y="231"/>
                </a:lnTo>
                <a:lnTo>
                  <a:pt x="186" y="231"/>
                </a:lnTo>
                <a:lnTo>
                  <a:pt x="176" y="225"/>
                </a:lnTo>
                <a:lnTo>
                  <a:pt x="174" y="219"/>
                </a:lnTo>
                <a:lnTo>
                  <a:pt x="162" y="225"/>
                </a:lnTo>
                <a:lnTo>
                  <a:pt x="162" y="219"/>
                </a:lnTo>
                <a:lnTo>
                  <a:pt x="156" y="215"/>
                </a:lnTo>
                <a:lnTo>
                  <a:pt x="154" y="219"/>
                </a:lnTo>
                <a:lnTo>
                  <a:pt x="150" y="215"/>
                </a:lnTo>
                <a:lnTo>
                  <a:pt x="142" y="219"/>
                </a:lnTo>
                <a:lnTo>
                  <a:pt x="138" y="219"/>
                </a:lnTo>
                <a:lnTo>
                  <a:pt x="134" y="221"/>
                </a:lnTo>
                <a:lnTo>
                  <a:pt x="132" y="219"/>
                </a:lnTo>
                <a:lnTo>
                  <a:pt x="132" y="213"/>
                </a:lnTo>
                <a:lnTo>
                  <a:pt x="132" y="203"/>
                </a:lnTo>
                <a:lnTo>
                  <a:pt x="130" y="201"/>
                </a:lnTo>
                <a:lnTo>
                  <a:pt x="126" y="195"/>
                </a:lnTo>
                <a:lnTo>
                  <a:pt x="130" y="185"/>
                </a:lnTo>
                <a:lnTo>
                  <a:pt x="128" y="178"/>
                </a:lnTo>
                <a:lnTo>
                  <a:pt x="126" y="168"/>
                </a:lnTo>
                <a:lnTo>
                  <a:pt x="114" y="166"/>
                </a:lnTo>
                <a:lnTo>
                  <a:pt x="112" y="162"/>
                </a:lnTo>
                <a:lnTo>
                  <a:pt x="106" y="164"/>
                </a:lnTo>
                <a:lnTo>
                  <a:pt x="96" y="164"/>
                </a:lnTo>
                <a:lnTo>
                  <a:pt x="98" y="172"/>
                </a:lnTo>
                <a:lnTo>
                  <a:pt x="96" y="172"/>
                </a:lnTo>
                <a:lnTo>
                  <a:pt x="94" y="176"/>
                </a:lnTo>
                <a:lnTo>
                  <a:pt x="86" y="176"/>
                </a:lnTo>
                <a:lnTo>
                  <a:pt x="82" y="178"/>
                </a:lnTo>
                <a:lnTo>
                  <a:pt x="70" y="179"/>
                </a:lnTo>
                <a:lnTo>
                  <a:pt x="64" y="166"/>
                </a:lnTo>
                <a:lnTo>
                  <a:pt x="60" y="164"/>
                </a:lnTo>
                <a:lnTo>
                  <a:pt x="58" y="160"/>
                </a:lnTo>
                <a:lnTo>
                  <a:pt x="58" y="158"/>
                </a:lnTo>
                <a:lnTo>
                  <a:pt x="56" y="150"/>
                </a:lnTo>
                <a:lnTo>
                  <a:pt x="48" y="148"/>
                </a:lnTo>
                <a:lnTo>
                  <a:pt x="24" y="148"/>
                </a:lnTo>
                <a:lnTo>
                  <a:pt x="18" y="152"/>
                </a:lnTo>
                <a:lnTo>
                  <a:pt x="12" y="148"/>
                </a:lnTo>
                <a:lnTo>
                  <a:pt x="10" y="150"/>
                </a:lnTo>
                <a:lnTo>
                  <a:pt x="4" y="150"/>
                </a:lnTo>
                <a:lnTo>
                  <a:pt x="0" y="148"/>
                </a:lnTo>
                <a:lnTo>
                  <a:pt x="4" y="146"/>
                </a:lnTo>
                <a:lnTo>
                  <a:pt x="4" y="138"/>
                </a:lnTo>
                <a:lnTo>
                  <a:pt x="10" y="132"/>
                </a:lnTo>
                <a:lnTo>
                  <a:pt x="10" y="130"/>
                </a:lnTo>
                <a:lnTo>
                  <a:pt x="12" y="130"/>
                </a:lnTo>
                <a:lnTo>
                  <a:pt x="12" y="136"/>
                </a:lnTo>
                <a:lnTo>
                  <a:pt x="20" y="132"/>
                </a:lnTo>
                <a:lnTo>
                  <a:pt x="20" y="128"/>
                </a:lnTo>
                <a:lnTo>
                  <a:pt x="28" y="128"/>
                </a:lnTo>
                <a:lnTo>
                  <a:pt x="30" y="130"/>
                </a:lnTo>
                <a:lnTo>
                  <a:pt x="30" y="136"/>
                </a:lnTo>
                <a:lnTo>
                  <a:pt x="38" y="130"/>
                </a:lnTo>
                <a:lnTo>
                  <a:pt x="40" y="128"/>
                </a:lnTo>
                <a:lnTo>
                  <a:pt x="44" y="124"/>
                </a:lnTo>
                <a:lnTo>
                  <a:pt x="48" y="122"/>
                </a:lnTo>
                <a:lnTo>
                  <a:pt x="50" y="114"/>
                </a:lnTo>
                <a:lnTo>
                  <a:pt x="50" y="108"/>
                </a:lnTo>
                <a:lnTo>
                  <a:pt x="54" y="100"/>
                </a:lnTo>
                <a:lnTo>
                  <a:pt x="56" y="94"/>
                </a:lnTo>
                <a:lnTo>
                  <a:pt x="58" y="90"/>
                </a:lnTo>
                <a:lnTo>
                  <a:pt x="64" y="86"/>
                </a:lnTo>
                <a:lnTo>
                  <a:pt x="66" y="86"/>
                </a:lnTo>
                <a:lnTo>
                  <a:pt x="72" y="76"/>
                </a:lnTo>
                <a:lnTo>
                  <a:pt x="72" y="70"/>
                </a:lnTo>
                <a:lnTo>
                  <a:pt x="76" y="66"/>
                </a:lnTo>
                <a:lnTo>
                  <a:pt x="76" y="56"/>
                </a:lnTo>
                <a:lnTo>
                  <a:pt x="76" y="52"/>
                </a:lnTo>
                <a:lnTo>
                  <a:pt x="78" y="42"/>
                </a:lnTo>
                <a:lnTo>
                  <a:pt x="82" y="32"/>
                </a:lnTo>
                <a:lnTo>
                  <a:pt x="86" y="26"/>
                </a:lnTo>
                <a:lnTo>
                  <a:pt x="86" y="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13" name="Freeform 302"/>
          <p:cNvSpPr>
            <a:spLocks/>
          </p:cNvSpPr>
          <p:nvPr/>
        </p:nvSpPr>
        <p:spPr bwMode="auto">
          <a:xfrm>
            <a:off x="4432485" y="4442541"/>
            <a:ext cx="302877" cy="196866"/>
          </a:xfrm>
          <a:custGeom>
            <a:avLst/>
            <a:gdLst/>
            <a:ahLst/>
            <a:cxnLst>
              <a:cxn ang="0">
                <a:pos x="18" y="45"/>
              </a:cxn>
              <a:cxn ang="0">
                <a:pos x="28" y="45"/>
              </a:cxn>
              <a:cxn ang="0">
                <a:pos x="40" y="41"/>
              </a:cxn>
              <a:cxn ang="0">
                <a:pos x="50" y="41"/>
              </a:cxn>
              <a:cxn ang="0">
                <a:pos x="60" y="36"/>
              </a:cxn>
              <a:cxn ang="0">
                <a:pos x="60" y="28"/>
              </a:cxn>
              <a:cxn ang="0">
                <a:pos x="76" y="26"/>
              </a:cxn>
              <a:cxn ang="0">
                <a:pos x="84" y="20"/>
              </a:cxn>
              <a:cxn ang="0">
                <a:pos x="96" y="10"/>
              </a:cxn>
              <a:cxn ang="0">
                <a:pos x="104" y="2"/>
              </a:cxn>
              <a:cxn ang="0">
                <a:pos x="114" y="6"/>
              </a:cxn>
              <a:cxn ang="0">
                <a:pos x="122" y="22"/>
              </a:cxn>
              <a:cxn ang="0">
                <a:pos x="122" y="26"/>
              </a:cxn>
              <a:cxn ang="0">
                <a:pos x="124" y="32"/>
              </a:cxn>
              <a:cxn ang="0">
                <a:pos x="132" y="36"/>
              </a:cxn>
              <a:cxn ang="0">
                <a:pos x="144" y="43"/>
              </a:cxn>
              <a:cxn ang="0">
                <a:pos x="152" y="53"/>
              </a:cxn>
              <a:cxn ang="0">
                <a:pos x="158" y="57"/>
              </a:cxn>
              <a:cxn ang="0">
                <a:pos x="162" y="67"/>
              </a:cxn>
              <a:cxn ang="0">
                <a:pos x="173" y="79"/>
              </a:cxn>
              <a:cxn ang="0">
                <a:pos x="164" y="81"/>
              </a:cxn>
              <a:cxn ang="0">
                <a:pos x="158" y="79"/>
              </a:cxn>
              <a:cxn ang="0">
                <a:pos x="148" y="79"/>
              </a:cxn>
              <a:cxn ang="0">
                <a:pos x="144" y="81"/>
              </a:cxn>
              <a:cxn ang="0">
                <a:pos x="134" y="81"/>
              </a:cxn>
              <a:cxn ang="0">
                <a:pos x="120" y="85"/>
              </a:cxn>
              <a:cxn ang="0">
                <a:pos x="110" y="89"/>
              </a:cxn>
              <a:cxn ang="0">
                <a:pos x="100" y="91"/>
              </a:cxn>
              <a:cxn ang="0">
                <a:pos x="86" y="89"/>
              </a:cxn>
              <a:cxn ang="0">
                <a:pos x="68" y="81"/>
              </a:cxn>
              <a:cxn ang="0">
                <a:pos x="56" y="91"/>
              </a:cxn>
              <a:cxn ang="0">
                <a:pos x="56" y="99"/>
              </a:cxn>
              <a:cxn ang="0">
                <a:pos x="40" y="97"/>
              </a:cxn>
              <a:cxn ang="0">
                <a:pos x="26" y="109"/>
              </a:cxn>
              <a:cxn ang="0">
                <a:pos x="18" y="115"/>
              </a:cxn>
              <a:cxn ang="0">
                <a:pos x="18" y="105"/>
              </a:cxn>
              <a:cxn ang="0">
                <a:pos x="10" y="89"/>
              </a:cxn>
              <a:cxn ang="0">
                <a:pos x="4" y="79"/>
              </a:cxn>
              <a:cxn ang="0">
                <a:pos x="2" y="63"/>
              </a:cxn>
              <a:cxn ang="0">
                <a:pos x="10" y="53"/>
              </a:cxn>
            </a:cxnLst>
            <a:rect l="0" t="0" r="r" b="b"/>
            <a:pathLst>
              <a:path w="173" h="119">
                <a:moveTo>
                  <a:pt x="16" y="47"/>
                </a:moveTo>
                <a:lnTo>
                  <a:pt x="18" y="45"/>
                </a:lnTo>
                <a:lnTo>
                  <a:pt x="26" y="43"/>
                </a:lnTo>
                <a:lnTo>
                  <a:pt x="28" y="45"/>
                </a:lnTo>
                <a:lnTo>
                  <a:pt x="36" y="43"/>
                </a:lnTo>
                <a:lnTo>
                  <a:pt x="40" y="41"/>
                </a:lnTo>
                <a:lnTo>
                  <a:pt x="42" y="43"/>
                </a:lnTo>
                <a:lnTo>
                  <a:pt x="50" y="41"/>
                </a:lnTo>
                <a:lnTo>
                  <a:pt x="52" y="37"/>
                </a:lnTo>
                <a:lnTo>
                  <a:pt x="60" y="36"/>
                </a:lnTo>
                <a:lnTo>
                  <a:pt x="62" y="32"/>
                </a:lnTo>
                <a:lnTo>
                  <a:pt x="60" y="28"/>
                </a:lnTo>
                <a:lnTo>
                  <a:pt x="64" y="26"/>
                </a:lnTo>
                <a:lnTo>
                  <a:pt x="76" y="26"/>
                </a:lnTo>
                <a:lnTo>
                  <a:pt x="82" y="22"/>
                </a:lnTo>
                <a:lnTo>
                  <a:pt x="84" y="20"/>
                </a:lnTo>
                <a:lnTo>
                  <a:pt x="90" y="14"/>
                </a:lnTo>
                <a:lnTo>
                  <a:pt x="96" y="10"/>
                </a:lnTo>
                <a:lnTo>
                  <a:pt x="98" y="6"/>
                </a:lnTo>
                <a:lnTo>
                  <a:pt x="104" y="2"/>
                </a:lnTo>
                <a:lnTo>
                  <a:pt x="112" y="0"/>
                </a:lnTo>
                <a:lnTo>
                  <a:pt x="114" y="6"/>
                </a:lnTo>
                <a:lnTo>
                  <a:pt x="122" y="12"/>
                </a:lnTo>
                <a:lnTo>
                  <a:pt x="122" y="22"/>
                </a:lnTo>
                <a:lnTo>
                  <a:pt x="120" y="24"/>
                </a:lnTo>
                <a:lnTo>
                  <a:pt x="122" y="26"/>
                </a:lnTo>
                <a:lnTo>
                  <a:pt x="122" y="28"/>
                </a:lnTo>
                <a:lnTo>
                  <a:pt x="124" y="32"/>
                </a:lnTo>
                <a:lnTo>
                  <a:pt x="132" y="32"/>
                </a:lnTo>
                <a:lnTo>
                  <a:pt x="132" y="36"/>
                </a:lnTo>
                <a:lnTo>
                  <a:pt x="138" y="37"/>
                </a:lnTo>
                <a:lnTo>
                  <a:pt x="144" y="43"/>
                </a:lnTo>
                <a:lnTo>
                  <a:pt x="146" y="49"/>
                </a:lnTo>
                <a:lnTo>
                  <a:pt x="152" y="53"/>
                </a:lnTo>
                <a:lnTo>
                  <a:pt x="156" y="55"/>
                </a:lnTo>
                <a:lnTo>
                  <a:pt x="158" y="57"/>
                </a:lnTo>
                <a:lnTo>
                  <a:pt x="160" y="59"/>
                </a:lnTo>
                <a:lnTo>
                  <a:pt x="162" y="67"/>
                </a:lnTo>
                <a:lnTo>
                  <a:pt x="171" y="71"/>
                </a:lnTo>
                <a:lnTo>
                  <a:pt x="173" y="79"/>
                </a:lnTo>
                <a:lnTo>
                  <a:pt x="169" y="81"/>
                </a:lnTo>
                <a:lnTo>
                  <a:pt x="164" y="81"/>
                </a:lnTo>
                <a:lnTo>
                  <a:pt x="162" y="81"/>
                </a:lnTo>
                <a:lnTo>
                  <a:pt x="158" y="79"/>
                </a:lnTo>
                <a:lnTo>
                  <a:pt x="152" y="79"/>
                </a:lnTo>
                <a:lnTo>
                  <a:pt x="148" y="79"/>
                </a:lnTo>
                <a:lnTo>
                  <a:pt x="146" y="79"/>
                </a:lnTo>
                <a:lnTo>
                  <a:pt x="144" y="81"/>
                </a:lnTo>
                <a:lnTo>
                  <a:pt x="138" y="83"/>
                </a:lnTo>
                <a:lnTo>
                  <a:pt x="134" y="81"/>
                </a:lnTo>
                <a:lnTo>
                  <a:pt x="126" y="83"/>
                </a:lnTo>
                <a:lnTo>
                  <a:pt x="120" y="85"/>
                </a:lnTo>
                <a:lnTo>
                  <a:pt x="112" y="85"/>
                </a:lnTo>
                <a:lnTo>
                  <a:pt x="110" y="89"/>
                </a:lnTo>
                <a:lnTo>
                  <a:pt x="104" y="93"/>
                </a:lnTo>
                <a:lnTo>
                  <a:pt x="100" y="91"/>
                </a:lnTo>
                <a:lnTo>
                  <a:pt x="94" y="91"/>
                </a:lnTo>
                <a:lnTo>
                  <a:pt x="86" y="89"/>
                </a:lnTo>
                <a:lnTo>
                  <a:pt x="78" y="85"/>
                </a:lnTo>
                <a:lnTo>
                  <a:pt x="68" y="81"/>
                </a:lnTo>
                <a:lnTo>
                  <a:pt x="60" y="85"/>
                </a:lnTo>
                <a:lnTo>
                  <a:pt x="56" y="91"/>
                </a:lnTo>
                <a:lnTo>
                  <a:pt x="56" y="93"/>
                </a:lnTo>
                <a:lnTo>
                  <a:pt x="56" y="99"/>
                </a:lnTo>
                <a:lnTo>
                  <a:pt x="48" y="99"/>
                </a:lnTo>
                <a:lnTo>
                  <a:pt x="40" y="97"/>
                </a:lnTo>
                <a:lnTo>
                  <a:pt x="28" y="99"/>
                </a:lnTo>
                <a:lnTo>
                  <a:pt x="26" y="109"/>
                </a:lnTo>
                <a:lnTo>
                  <a:pt x="20" y="119"/>
                </a:lnTo>
                <a:lnTo>
                  <a:pt x="18" y="115"/>
                </a:lnTo>
                <a:lnTo>
                  <a:pt x="20" y="107"/>
                </a:lnTo>
                <a:lnTo>
                  <a:pt x="18" y="105"/>
                </a:lnTo>
                <a:lnTo>
                  <a:pt x="10" y="97"/>
                </a:lnTo>
                <a:lnTo>
                  <a:pt x="10" y="89"/>
                </a:lnTo>
                <a:lnTo>
                  <a:pt x="4" y="85"/>
                </a:lnTo>
                <a:lnTo>
                  <a:pt x="4" y="79"/>
                </a:lnTo>
                <a:lnTo>
                  <a:pt x="0" y="75"/>
                </a:lnTo>
                <a:lnTo>
                  <a:pt x="2" y="63"/>
                </a:lnTo>
                <a:lnTo>
                  <a:pt x="4" y="63"/>
                </a:lnTo>
                <a:lnTo>
                  <a:pt x="10" y="53"/>
                </a:lnTo>
                <a:lnTo>
                  <a:pt x="16" y="4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14" name="Freeform 303"/>
          <p:cNvSpPr>
            <a:spLocks/>
          </p:cNvSpPr>
          <p:nvPr/>
        </p:nvSpPr>
        <p:spPr bwMode="auto">
          <a:xfrm>
            <a:off x="4432485" y="4442541"/>
            <a:ext cx="302877" cy="196866"/>
          </a:xfrm>
          <a:custGeom>
            <a:avLst/>
            <a:gdLst/>
            <a:ahLst/>
            <a:cxnLst>
              <a:cxn ang="0">
                <a:pos x="18" y="45"/>
              </a:cxn>
              <a:cxn ang="0">
                <a:pos x="28" y="45"/>
              </a:cxn>
              <a:cxn ang="0">
                <a:pos x="40" y="41"/>
              </a:cxn>
              <a:cxn ang="0">
                <a:pos x="50" y="41"/>
              </a:cxn>
              <a:cxn ang="0">
                <a:pos x="60" y="36"/>
              </a:cxn>
              <a:cxn ang="0">
                <a:pos x="60" y="28"/>
              </a:cxn>
              <a:cxn ang="0">
                <a:pos x="76" y="26"/>
              </a:cxn>
              <a:cxn ang="0">
                <a:pos x="84" y="20"/>
              </a:cxn>
              <a:cxn ang="0">
                <a:pos x="96" y="10"/>
              </a:cxn>
              <a:cxn ang="0">
                <a:pos x="104" y="2"/>
              </a:cxn>
              <a:cxn ang="0">
                <a:pos x="114" y="6"/>
              </a:cxn>
              <a:cxn ang="0">
                <a:pos x="122" y="22"/>
              </a:cxn>
              <a:cxn ang="0">
                <a:pos x="122" y="26"/>
              </a:cxn>
              <a:cxn ang="0">
                <a:pos x="124" y="32"/>
              </a:cxn>
              <a:cxn ang="0">
                <a:pos x="132" y="36"/>
              </a:cxn>
              <a:cxn ang="0">
                <a:pos x="144" y="43"/>
              </a:cxn>
              <a:cxn ang="0">
                <a:pos x="152" y="53"/>
              </a:cxn>
              <a:cxn ang="0">
                <a:pos x="158" y="57"/>
              </a:cxn>
              <a:cxn ang="0">
                <a:pos x="162" y="67"/>
              </a:cxn>
              <a:cxn ang="0">
                <a:pos x="173" y="79"/>
              </a:cxn>
              <a:cxn ang="0">
                <a:pos x="164" y="81"/>
              </a:cxn>
              <a:cxn ang="0">
                <a:pos x="158" y="79"/>
              </a:cxn>
              <a:cxn ang="0">
                <a:pos x="148" y="79"/>
              </a:cxn>
              <a:cxn ang="0">
                <a:pos x="144" y="81"/>
              </a:cxn>
              <a:cxn ang="0">
                <a:pos x="134" y="81"/>
              </a:cxn>
              <a:cxn ang="0">
                <a:pos x="120" y="85"/>
              </a:cxn>
              <a:cxn ang="0">
                <a:pos x="110" y="89"/>
              </a:cxn>
              <a:cxn ang="0">
                <a:pos x="100" y="91"/>
              </a:cxn>
              <a:cxn ang="0">
                <a:pos x="86" y="89"/>
              </a:cxn>
              <a:cxn ang="0">
                <a:pos x="68" y="81"/>
              </a:cxn>
              <a:cxn ang="0">
                <a:pos x="56" y="91"/>
              </a:cxn>
              <a:cxn ang="0">
                <a:pos x="56" y="99"/>
              </a:cxn>
              <a:cxn ang="0">
                <a:pos x="40" y="97"/>
              </a:cxn>
              <a:cxn ang="0">
                <a:pos x="26" y="109"/>
              </a:cxn>
              <a:cxn ang="0">
                <a:pos x="18" y="115"/>
              </a:cxn>
              <a:cxn ang="0">
                <a:pos x="18" y="105"/>
              </a:cxn>
              <a:cxn ang="0">
                <a:pos x="10" y="89"/>
              </a:cxn>
              <a:cxn ang="0">
                <a:pos x="4" y="79"/>
              </a:cxn>
              <a:cxn ang="0">
                <a:pos x="2" y="63"/>
              </a:cxn>
              <a:cxn ang="0">
                <a:pos x="10" y="53"/>
              </a:cxn>
            </a:cxnLst>
            <a:rect l="0" t="0" r="r" b="b"/>
            <a:pathLst>
              <a:path w="173" h="119">
                <a:moveTo>
                  <a:pt x="16" y="47"/>
                </a:moveTo>
                <a:lnTo>
                  <a:pt x="18" y="45"/>
                </a:lnTo>
                <a:lnTo>
                  <a:pt x="26" y="43"/>
                </a:lnTo>
                <a:lnTo>
                  <a:pt x="28" y="45"/>
                </a:lnTo>
                <a:lnTo>
                  <a:pt x="36" y="43"/>
                </a:lnTo>
                <a:lnTo>
                  <a:pt x="40" y="41"/>
                </a:lnTo>
                <a:lnTo>
                  <a:pt x="42" y="43"/>
                </a:lnTo>
                <a:lnTo>
                  <a:pt x="50" y="41"/>
                </a:lnTo>
                <a:lnTo>
                  <a:pt x="52" y="37"/>
                </a:lnTo>
                <a:lnTo>
                  <a:pt x="60" y="36"/>
                </a:lnTo>
                <a:lnTo>
                  <a:pt x="62" y="32"/>
                </a:lnTo>
                <a:lnTo>
                  <a:pt x="60" y="28"/>
                </a:lnTo>
                <a:lnTo>
                  <a:pt x="64" y="26"/>
                </a:lnTo>
                <a:lnTo>
                  <a:pt x="76" y="26"/>
                </a:lnTo>
                <a:lnTo>
                  <a:pt x="82" y="22"/>
                </a:lnTo>
                <a:lnTo>
                  <a:pt x="84" y="20"/>
                </a:lnTo>
                <a:lnTo>
                  <a:pt x="90" y="14"/>
                </a:lnTo>
                <a:lnTo>
                  <a:pt x="96" y="10"/>
                </a:lnTo>
                <a:lnTo>
                  <a:pt x="98" y="6"/>
                </a:lnTo>
                <a:lnTo>
                  <a:pt x="104" y="2"/>
                </a:lnTo>
                <a:lnTo>
                  <a:pt x="112" y="0"/>
                </a:lnTo>
                <a:lnTo>
                  <a:pt x="114" y="6"/>
                </a:lnTo>
                <a:lnTo>
                  <a:pt x="122" y="12"/>
                </a:lnTo>
                <a:lnTo>
                  <a:pt x="122" y="22"/>
                </a:lnTo>
                <a:lnTo>
                  <a:pt x="120" y="24"/>
                </a:lnTo>
                <a:lnTo>
                  <a:pt x="122" y="26"/>
                </a:lnTo>
                <a:lnTo>
                  <a:pt x="122" y="28"/>
                </a:lnTo>
                <a:lnTo>
                  <a:pt x="124" y="32"/>
                </a:lnTo>
                <a:lnTo>
                  <a:pt x="132" y="32"/>
                </a:lnTo>
                <a:lnTo>
                  <a:pt x="132" y="36"/>
                </a:lnTo>
                <a:lnTo>
                  <a:pt x="138" y="37"/>
                </a:lnTo>
                <a:lnTo>
                  <a:pt x="144" y="43"/>
                </a:lnTo>
                <a:lnTo>
                  <a:pt x="146" y="49"/>
                </a:lnTo>
                <a:lnTo>
                  <a:pt x="152" y="53"/>
                </a:lnTo>
                <a:lnTo>
                  <a:pt x="156" y="55"/>
                </a:lnTo>
                <a:lnTo>
                  <a:pt x="158" y="57"/>
                </a:lnTo>
                <a:lnTo>
                  <a:pt x="160" y="59"/>
                </a:lnTo>
                <a:lnTo>
                  <a:pt x="162" y="67"/>
                </a:lnTo>
                <a:lnTo>
                  <a:pt x="171" y="71"/>
                </a:lnTo>
                <a:lnTo>
                  <a:pt x="173" y="79"/>
                </a:lnTo>
                <a:lnTo>
                  <a:pt x="169" y="81"/>
                </a:lnTo>
                <a:lnTo>
                  <a:pt x="164" y="81"/>
                </a:lnTo>
                <a:lnTo>
                  <a:pt x="162" y="81"/>
                </a:lnTo>
                <a:lnTo>
                  <a:pt x="158" y="79"/>
                </a:lnTo>
                <a:lnTo>
                  <a:pt x="152" y="79"/>
                </a:lnTo>
                <a:lnTo>
                  <a:pt x="148" y="79"/>
                </a:lnTo>
                <a:lnTo>
                  <a:pt x="146" y="79"/>
                </a:lnTo>
                <a:lnTo>
                  <a:pt x="144" y="81"/>
                </a:lnTo>
                <a:lnTo>
                  <a:pt x="138" y="83"/>
                </a:lnTo>
                <a:lnTo>
                  <a:pt x="134" y="81"/>
                </a:lnTo>
                <a:lnTo>
                  <a:pt x="126" y="83"/>
                </a:lnTo>
                <a:lnTo>
                  <a:pt x="120" y="85"/>
                </a:lnTo>
                <a:lnTo>
                  <a:pt x="112" y="85"/>
                </a:lnTo>
                <a:lnTo>
                  <a:pt x="110" y="89"/>
                </a:lnTo>
                <a:lnTo>
                  <a:pt x="104" y="93"/>
                </a:lnTo>
                <a:lnTo>
                  <a:pt x="100" y="91"/>
                </a:lnTo>
                <a:lnTo>
                  <a:pt x="94" y="91"/>
                </a:lnTo>
                <a:lnTo>
                  <a:pt x="86" y="89"/>
                </a:lnTo>
                <a:lnTo>
                  <a:pt x="78" y="85"/>
                </a:lnTo>
                <a:lnTo>
                  <a:pt x="68" y="81"/>
                </a:lnTo>
                <a:lnTo>
                  <a:pt x="60" y="85"/>
                </a:lnTo>
                <a:lnTo>
                  <a:pt x="56" y="91"/>
                </a:lnTo>
                <a:lnTo>
                  <a:pt x="56" y="93"/>
                </a:lnTo>
                <a:lnTo>
                  <a:pt x="56" y="99"/>
                </a:lnTo>
                <a:lnTo>
                  <a:pt x="48" y="99"/>
                </a:lnTo>
                <a:lnTo>
                  <a:pt x="40" y="97"/>
                </a:lnTo>
                <a:lnTo>
                  <a:pt x="28" y="99"/>
                </a:lnTo>
                <a:lnTo>
                  <a:pt x="26" y="109"/>
                </a:lnTo>
                <a:lnTo>
                  <a:pt x="20" y="119"/>
                </a:lnTo>
                <a:lnTo>
                  <a:pt x="18" y="115"/>
                </a:lnTo>
                <a:lnTo>
                  <a:pt x="20" y="107"/>
                </a:lnTo>
                <a:lnTo>
                  <a:pt x="18" y="105"/>
                </a:lnTo>
                <a:lnTo>
                  <a:pt x="10" y="97"/>
                </a:lnTo>
                <a:lnTo>
                  <a:pt x="10" y="89"/>
                </a:lnTo>
                <a:lnTo>
                  <a:pt x="4" y="85"/>
                </a:lnTo>
                <a:lnTo>
                  <a:pt x="4" y="79"/>
                </a:lnTo>
                <a:lnTo>
                  <a:pt x="0" y="75"/>
                </a:lnTo>
                <a:lnTo>
                  <a:pt x="2" y="63"/>
                </a:lnTo>
                <a:lnTo>
                  <a:pt x="4" y="63"/>
                </a:lnTo>
                <a:lnTo>
                  <a:pt x="10" y="53"/>
                </a:lnTo>
                <a:lnTo>
                  <a:pt x="16" y="4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15" name="Freeform 304"/>
          <p:cNvSpPr>
            <a:spLocks/>
          </p:cNvSpPr>
          <p:nvPr/>
        </p:nvSpPr>
        <p:spPr bwMode="auto">
          <a:xfrm>
            <a:off x="4709101" y="5344152"/>
            <a:ext cx="50771" cy="46321"/>
          </a:xfrm>
          <a:custGeom>
            <a:avLst/>
            <a:gdLst/>
            <a:ahLst/>
            <a:cxnLst>
              <a:cxn ang="0">
                <a:pos x="6" y="4"/>
              </a:cxn>
              <a:cxn ang="0">
                <a:pos x="19" y="0"/>
              </a:cxn>
              <a:cxn ang="0">
                <a:pos x="25" y="2"/>
              </a:cxn>
              <a:cxn ang="0">
                <a:pos x="29" y="10"/>
              </a:cxn>
              <a:cxn ang="0">
                <a:pos x="27" y="14"/>
              </a:cxn>
              <a:cxn ang="0">
                <a:pos x="27" y="18"/>
              </a:cxn>
              <a:cxn ang="0">
                <a:pos x="15" y="22"/>
              </a:cxn>
              <a:cxn ang="0">
                <a:pos x="11" y="28"/>
              </a:cxn>
              <a:cxn ang="0">
                <a:pos x="6" y="26"/>
              </a:cxn>
              <a:cxn ang="0">
                <a:pos x="2" y="16"/>
              </a:cxn>
              <a:cxn ang="0">
                <a:pos x="0" y="14"/>
              </a:cxn>
              <a:cxn ang="0">
                <a:pos x="2" y="10"/>
              </a:cxn>
              <a:cxn ang="0">
                <a:pos x="6" y="4"/>
              </a:cxn>
            </a:cxnLst>
            <a:rect l="0" t="0" r="r" b="b"/>
            <a:pathLst>
              <a:path w="29" h="28">
                <a:moveTo>
                  <a:pt x="6" y="4"/>
                </a:moveTo>
                <a:lnTo>
                  <a:pt x="19" y="0"/>
                </a:lnTo>
                <a:lnTo>
                  <a:pt x="25" y="2"/>
                </a:lnTo>
                <a:lnTo>
                  <a:pt x="29" y="10"/>
                </a:lnTo>
                <a:lnTo>
                  <a:pt x="27" y="14"/>
                </a:lnTo>
                <a:lnTo>
                  <a:pt x="27" y="18"/>
                </a:lnTo>
                <a:lnTo>
                  <a:pt x="15" y="22"/>
                </a:lnTo>
                <a:lnTo>
                  <a:pt x="11" y="28"/>
                </a:lnTo>
                <a:lnTo>
                  <a:pt x="6" y="26"/>
                </a:lnTo>
                <a:lnTo>
                  <a:pt x="2" y="16"/>
                </a:lnTo>
                <a:lnTo>
                  <a:pt x="0" y="14"/>
                </a:lnTo>
                <a:lnTo>
                  <a:pt x="2" y="10"/>
                </a:lnTo>
                <a:lnTo>
                  <a:pt x="6" y="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16" name="Freeform 341"/>
          <p:cNvSpPr>
            <a:spLocks/>
          </p:cNvSpPr>
          <p:nvPr/>
        </p:nvSpPr>
        <p:spPr bwMode="auto">
          <a:xfrm>
            <a:off x="1251402" y="2439143"/>
            <a:ext cx="1680704" cy="1206009"/>
          </a:xfrm>
          <a:custGeom>
            <a:avLst/>
            <a:gdLst/>
            <a:ahLst/>
            <a:cxnLst>
              <a:cxn ang="0">
                <a:pos x="199" y="38"/>
              </a:cxn>
              <a:cxn ang="0">
                <a:pos x="283" y="28"/>
              </a:cxn>
              <a:cxn ang="0">
                <a:pos x="253" y="46"/>
              </a:cxn>
              <a:cxn ang="0">
                <a:pos x="311" y="22"/>
              </a:cxn>
              <a:cxn ang="0">
                <a:pos x="327" y="60"/>
              </a:cxn>
              <a:cxn ang="0">
                <a:pos x="406" y="92"/>
              </a:cxn>
              <a:cxn ang="0">
                <a:pos x="452" y="132"/>
              </a:cxn>
              <a:cxn ang="0">
                <a:pos x="466" y="157"/>
              </a:cxn>
              <a:cxn ang="0">
                <a:pos x="476" y="132"/>
              </a:cxn>
              <a:cxn ang="0">
                <a:pos x="528" y="144"/>
              </a:cxn>
              <a:cxn ang="0">
                <a:pos x="589" y="167"/>
              </a:cxn>
              <a:cxn ang="0">
                <a:pos x="607" y="159"/>
              </a:cxn>
              <a:cxn ang="0">
                <a:pos x="601" y="185"/>
              </a:cxn>
              <a:cxn ang="0">
                <a:pos x="631" y="149"/>
              </a:cxn>
              <a:cxn ang="0">
                <a:pos x="653" y="134"/>
              </a:cxn>
              <a:cxn ang="0">
                <a:pos x="637" y="106"/>
              </a:cxn>
              <a:cxn ang="0">
                <a:pos x="661" y="84"/>
              </a:cxn>
              <a:cxn ang="0">
                <a:pos x="681" y="124"/>
              </a:cxn>
              <a:cxn ang="0">
                <a:pos x="681" y="144"/>
              </a:cxn>
              <a:cxn ang="0">
                <a:pos x="687" y="179"/>
              </a:cxn>
              <a:cxn ang="0">
                <a:pos x="741" y="145"/>
              </a:cxn>
              <a:cxn ang="0">
                <a:pos x="771" y="181"/>
              </a:cxn>
              <a:cxn ang="0">
                <a:pos x="717" y="205"/>
              </a:cxn>
              <a:cxn ang="0">
                <a:pos x="665" y="239"/>
              </a:cxn>
              <a:cxn ang="0">
                <a:pos x="643" y="271"/>
              </a:cxn>
              <a:cxn ang="0">
                <a:pos x="585" y="267"/>
              </a:cxn>
              <a:cxn ang="0">
                <a:pos x="558" y="325"/>
              </a:cxn>
              <a:cxn ang="0">
                <a:pos x="538" y="428"/>
              </a:cxn>
              <a:cxn ang="0">
                <a:pos x="617" y="476"/>
              </a:cxn>
              <a:cxn ang="0">
                <a:pos x="649" y="560"/>
              </a:cxn>
              <a:cxn ang="0">
                <a:pos x="719" y="472"/>
              </a:cxn>
              <a:cxn ang="0">
                <a:pos x="747" y="349"/>
              </a:cxn>
              <a:cxn ang="0">
                <a:pos x="814" y="365"/>
              </a:cxn>
              <a:cxn ang="0">
                <a:pos x="814" y="420"/>
              </a:cxn>
              <a:cxn ang="0">
                <a:pos x="890" y="392"/>
              </a:cxn>
              <a:cxn ang="0">
                <a:pos x="948" y="522"/>
              </a:cxn>
              <a:cxn ang="0">
                <a:pos x="942" y="544"/>
              </a:cxn>
              <a:cxn ang="0">
                <a:pos x="896" y="599"/>
              </a:cxn>
              <a:cxn ang="0">
                <a:pos x="814" y="615"/>
              </a:cxn>
              <a:cxn ang="0">
                <a:pos x="818" y="643"/>
              </a:cxn>
              <a:cxn ang="0">
                <a:pos x="822" y="705"/>
              </a:cxn>
              <a:cxn ang="0">
                <a:pos x="822" y="683"/>
              </a:cxn>
              <a:cxn ang="0">
                <a:pos x="777" y="647"/>
              </a:cxn>
              <a:cxn ang="0">
                <a:pos x="657" y="695"/>
              </a:cxn>
              <a:cxn ang="0">
                <a:pos x="633" y="717"/>
              </a:cxn>
              <a:cxn ang="0">
                <a:pos x="601" y="705"/>
              </a:cxn>
              <a:cxn ang="0">
                <a:pos x="631" y="679"/>
              </a:cxn>
              <a:cxn ang="0">
                <a:pos x="572" y="619"/>
              </a:cxn>
              <a:cxn ang="0">
                <a:pos x="488" y="601"/>
              </a:cxn>
              <a:cxn ang="0">
                <a:pos x="464" y="574"/>
              </a:cxn>
              <a:cxn ang="0">
                <a:pos x="66" y="494"/>
              </a:cxn>
              <a:cxn ang="0">
                <a:pos x="78" y="384"/>
              </a:cxn>
              <a:cxn ang="0">
                <a:pos x="42" y="279"/>
              </a:cxn>
              <a:cxn ang="0">
                <a:pos x="96" y="80"/>
              </a:cxn>
            </a:cxnLst>
            <a:rect l="0" t="0" r="r" b="b"/>
            <a:pathLst>
              <a:path w="960" h="729">
                <a:moveTo>
                  <a:pt x="96" y="80"/>
                </a:moveTo>
                <a:lnTo>
                  <a:pt x="156" y="0"/>
                </a:lnTo>
                <a:lnTo>
                  <a:pt x="170" y="8"/>
                </a:lnTo>
                <a:lnTo>
                  <a:pt x="178" y="32"/>
                </a:lnTo>
                <a:lnTo>
                  <a:pt x="199" y="46"/>
                </a:lnTo>
                <a:lnTo>
                  <a:pt x="199" y="38"/>
                </a:lnTo>
                <a:lnTo>
                  <a:pt x="205" y="40"/>
                </a:lnTo>
                <a:lnTo>
                  <a:pt x="207" y="50"/>
                </a:lnTo>
                <a:lnTo>
                  <a:pt x="211" y="38"/>
                </a:lnTo>
                <a:lnTo>
                  <a:pt x="225" y="32"/>
                </a:lnTo>
                <a:lnTo>
                  <a:pt x="285" y="22"/>
                </a:lnTo>
                <a:lnTo>
                  <a:pt x="283" y="28"/>
                </a:lnTo>
                <a:lnTo>
                  <a:pt x="261" y="34"/>
                </a:lnTo>
                <a:lnTo>
                  <a:pt x="233" y="36"/>
                </a:lnTo>
                <a:lnTo>
                  <a:pt x="221" y="46"/>
                </a:lnTo>
                <a:lnTo>
                  <a:pt x="231" y="50"/>
                </a:lnTo>
                <a:lnTo>
                  <a:pt x="257" y="38"/>
                </a:lnTo>
                <a:lnTo>
                  <a:pt x="253" y="46"/>
                </a:lnTo>
                <a:lnTo>
                  <a:pt x="285" y="34"/>
                </a:lnTo>
                <a:lnTo>
                  <a:pt x="281" y="36"/>
                </a:lnTo>
                <a:lnTo>
                  <a:pt x="285" y="40"/>
                </a:lnTo>
                <a:lnTo>
                  <a:pt x="307" y="28"/>
                </a:lnTo>
                <a:lnTo>
                  <a:pt x="307" y="22"/>
                </a:lnTo>
                <a:lnTo>
                  <a:pt x="311" y="22"/>
                </a:lnTo>
                <a:lnTo>
                  <a:pt x="307" y="54"/>
                </a:lnTo>
                <a:lnTo>
                  <a:pt x="315" y="58"/>
                </a:lnTo>
                <a:lnTo>
                  <a:pt x="329" y="40"/>
                </a:lnTo>
                <a:lnTo>
                  <a:pt x="339" y="38"/>
                </a:lnTo>
                <a:lnTo>
                  <a:pt x="333" y="54"/>
                </a:lnTo>
                <a:lnTo>
                  <a:pt x="327" y="60"/>
                </a:lnTo>
                <a:lnTo>
                  <a:pt x="341" y="60"/>
                </a:lnTo>
                <a:lnTo>
                  <a:pt x="349" y="54"/>
                </a:lnTo>
                <a:lnTo>
                  <a:pt x="359" y="58"/>
                </a:lnTo>
                <a:lnTo>
                  <a:pt x="367" y="70"/>
                </a:lnTo>
                <a:lnTo>
                  <a:pt x="390" y="92"/>
                </a:lnTo>
                <a:lnTo>
                  <a:pt x="406" y="92"/>
                </a:lnTo>
                <a:lnTo>
                  <a:pt x="416" y="108"/>
                </a:lnTo>
                <a:lnTo>
                  <a:pt x="412" y="114"/>
                </a:lnTo>
                <a:lnTo>
                  <a:pt x="402" y="112"/>
                </a:lnTo>
                <a:lnTo>
                  <a:pt x="392" y="118"/>
                </a:lnTo>
                <a:lnTo>
                  <a:pt x="424" y="132"/>
                </a:lnTo>
                <a:lnTo>
                  <a:pt x="452" y="132"/>
                </a:lnTo>
                <a:lnTo>
                  <a:pt x="462" y="144"/>
                </a:lnTo>
                <a:lnTo>
                  <a:pt x="462" y="155"/>
                </a:lnTo>
                <a:lnTo>
                  <a:pt x="456" y="153"/>
                </a:lnTo>
                <a:lnTo>
                  <a:pt x="460" y="173"/>
                </a:lnTo>
                <a:lnTo>
                  <a:pt x="462" y="165"/>
                </a:lnTo>
                <a:lnTo>
                  <a:pt x="466" y="157"/>
                </a:lnTo>
                <a:lnTo>
                  <a:pt x="466" y="161"/>
                </a:lnTo>
                <a:lnTo>
                  <a:pt x="472" y="142"/>
                </a:lnTo>
                <a:lnTo>
                  <a:pt x="478" y="134"/>
                </a:lnTo>
                <a:lnTo>
                  <a:pt x="498" y="134"/>
                </a:lnTo>
                <a:lnTo>
                  <a:pt x="510" y="128"/>
                </a:lnTo>
                <a:lnTo>
                  <a:pt x="476" y="132"/>
                </a:lnTo>
                <a:lnTo>
                  <a:pt x="472" y="128"/>
                </a:lnTo>
                <a:lnTo>
                  <a:pt x="484" y="122"/>
                </a:lnTo>
                <a:lnTo>
                  <a:pt x="510" y="120"/>
                </a:lnTo>
                <a:lnTo>
                  <a:pt x="516" y="138"/>
                </a:lnTo>
                <a:lnTo>
                  <a:pt x="522" y="144"/>
                </a:lnTo>
                <a:lnTo>
                  <a:pt x="528" y="144"/>
                </a:lnTo>
                <a:lnTo>
                  <a:pt x="536" y="159"/>
                </a:lnTo>
                <a:lnTo>
                  <a:pt x="538" y="155"/>
                </a:lnTo>
                <a:lnTo>
                  <a:pt x="572" y="165"/>
                </a:lnTo>
                <a:lnTo>
                  <a:pt x="578" y="157"/>
                </a:lnTo>
                <a:lnTo>
                  <a:pt x="581" y="165"/>
                </a:lnTo>
                <a:lnTo>
                  <a:pt x="589" y="167"/>
                </a:lnTo>
                <a:lnTo>
                  <a:pt x="581" y="157"/>
                </a:lnTo>
                <a:lnTo>
                  <a:pt x="583" y="149"/>
                </a:lnTo>
                <a:lnTo>
                  <a:pt x="591" y="149"/>
                </a:lnTo>
                <a:lnTo>
                  <a:pt x="601" y="157"/>
                </a:lnTo>
                <a:lnTo>
                  <a:pt x="597" y="161"/>
                </a:lnTo>
                <a:lnTo>
                  <a:pt x="607" y="159"/>
                </a:lnTo>
                <a:lnTo>
                  <a:pt x="591" y="175"/>
                </a:lnTo>
                <a:lnTo>
                  <a:pt x="597" y="181"/>
                </a:lnTo>
                <a:lnTo>
                  <a:pt x="589" y="183"/>
                </a:lnTo>
                <a:lnTo>
                  <a:pt x="589" y="193"/>
                </a:lnTo>
                <a:lnTo>
                  <a:pt x="591" y="185"/>
                </a:lnTo>
                <a:lnTo>
                  <a:pt x="601" y="185"/>
                </a:lnTo>
                <a:lnTo>
                  <a:pt x="607" y="169"/>
                </a:lnTo>
                <a:lnTo>
                  <a:pt x="611" y="161"/>
                </a:lnTo>
                <a:lnTo>
                  <a:pt x="619" y="165"/>
                </a:lnTo>
                <a:lnTo>
                  <a:pt x="637" y="155"/>
                </a:lnTo>
                <a:lnTo>
                  <a:pt x="643" y="145"/>
                </a:lnTo>
                <a:lnTo>
                  <a:pt x="631" y="149"/>
                </a:lnTo>
                <a:lnTo>
                  <a:pt x="633" y="145"/>
                </a:lnTo>
                <a:lnTo>
                  <a:pt x="639" y="138"/>
                </a:lnTo>
                <a:lnTo>
                  <a:pt x="647" y="136"/>
                </a:lnTo>
                <a:lnTo>
                  <a:pt x="645" y="142"/>
                </a:lnTo>
                <a:lnTo>
                  <a:pt x="649" y="138"/>
                </a:lnTo>
                <a:lnTo>
                  <a:pt x="653" y="134"/>
                </a:lnTo>
                <a:lnTo>
                  <a:pt x="645" y="136"/>
                </a:lnTo>
                <a:lnTo>
                  <a:pt x="639" y="130"/>
                </a:lnTo>
                <a:lnTo>
                  <a:pt x="637" y="132"/>
                </a:lnTo>
                <a:lnTo>
                  <a:pt x="625" y="122"/>
                </a:lnTo>
                <a:lnTo>
                  <a:pt x="627" y="114"/>
                </a:lnTo>
                <a:lnTo>
                  <a:pt x="637" y="106"/>
                </a:lnTo>
                <a:lnTo>
                  <a:pt x="643" y="108"/>
                </a:lnTo>
                <a:lnTo>
                  <a:pt x="639" y="98"/>
                </a:lnTo>
                <a:lnTo>
                  <a:pt x="645" y="92"/>
                </a:lnTo>
                <a:lnTo>
                  <a:pt x="655" y="86"/>
                </a:lnTo>
                <a:lnTo>
                  <a:pt x="657" y="92"/>
                </a:lnTo>
                <a:lnTo>
                  <a:pt x="661" y="84"/>
                </a:lnTo>
                <a:lnTo>
                  <a:pt x="657" y="82"/>
                </a:lnTo>
                <a:lnTo>
                  <a:pt x="669" y="80"/>
                </a:lnTo>
                <a:lnTo>
                  <a:pt x="681" y="84"/>
                </a:lnTo>
                <a:lnTo>
                  <a:pt x="681" y="98"/>
                </a:lnTo>
                <a:lnTo>
                  <a:pt x="679" y="110"/>
                </a:lnTo>
                <a:lnTo>
                  <a:pt x="681" y="124"/>
                </a:lnTo>
                <a:lnTo>
                  <a:pt x="673" y="122"/>
                </a:lnTo>
                <a:lnTo>
                  <a:pt x="673" y="128"/>
                </a:lnTo>
                <a:lnTo>
                  <a:pt x="665" y="132"/>
                </a:lnTo>
                <a:lnTo>
                  <a:pt x="669" y="138"/>
                </a:lnTo>
                <a:lnTo>
                  <a:pt x="673" y="136"/>
                </a:lnTo>
                <a:lnTo>
                  <a:pt x="681" y="144"/>
                </a:lnTo>
                <a:lnTo>
                  <a:pt x="673" y="145"/>
                </a:lnTo>
                <a:lnTo>
                  <a:pt x="671" y="169"/>
                </a:lnTo>
                <a:lnTo>
                  <a:pt x="695" y="149"/>
                </a:lnTo>
                <a:lnTo>
                  <a:pt x="703" y="165"/>
                </a:lnTo>
                <a:lnTo>
                  <a:pt x="697" y="173"/>
                </a:lnTo>
                <a:lnTo>
                  <a:pt x="687" y="179"/>
                </a:lnTo>
                <a:lnTo>
                  <a:pt x="687" y="201"/>
                </a:lnTo>
                <a:lnTo>
                  <a:pt x="713" y="183"/>
                </a:lnTo>
                <a:lnTo>
                  <a:pt x="725" y="167"/>
                </a:lnTo>
                <a:lnTo>
                  <a:pt x="739" y="165"/>
                </a:lnTo>
                <a:lnTo>
                  <a:pt x="733" y="159"/>
                </a:lnTo>
                <a:lnTo>
                  <a:pt x="741" y="145"/>
                </a:lnTo>
                <a:lnTo>
                  <a:pt x="769" y="155"/>
                </a:lnTo>
                <a:lnTo>
                  <a:pt x="765" y="157"/>
                </a:lnTo>
                <a:lnTo>
                  <a:pt x="777" y="169"/>
                </a:lnTo>
                <a:lnTo>
                  <a:pt x="767" y="171"/>
                </a:lnTo>
                <a:lnTo>
                  <a:pt x="773" y="173"/>
                </a:lnTo>
                <a:lnTo>
                  <a:pt x="771" y="181"/>
                </a:lnTo>
                <a:lnTo>
                  <a:pt x="755" y="183"/>
                </a:lnTo>
                <a:lnTo>
                  <a:pt x="759" y="205"/>
                </a:lnTo>
                <a:lnTo>
                  <a:pt x="753" y="211"/>
                </a:lnTo>
                <a:lnTo>
                  <a:pt x="723" y="223"/>
                </a:lnTo>
                <a:lnTo>
                  <a:pt x="723" y="211"/>
                </a:lnTo>
                <a:lnTo>
                  <a:pt x="717" y="205"/>
                </a:lnTo>
                <a:lnTo>
                  <a:pt x="711" y="209"/>
                </a:lnTo>
                <a:lnTo>
                  <a:pt x="717" y="227"/>
                </a:lnTo>
                <a:lnTo>
                  <a:pt x="687" y="215"/>
                </a:lnTo>
                <a:lnTo>
                  <a:pt x="693" y="223"/>
                </a:lnTo>
                <a:lnTo>
                  <a:pt x="671" y="241"/>
                </a:lnTo>
                <a:lnTo>
                  <a:pt x="665" y="239"/>
                </a:lnTo>
                <a:lnTo>
                  <a:pt x="649" y="221"/>
                </a:lnTo>
                <a:lnTo>
                  <a:pt x="645" y="221"/>
                </a:lnTo>
                <a:lnTo>
                  <a:pt x="653" y="239"/>
                </a:lnTo>
                <a:lnTo>
                  <a:pt x="673" y="245"/>
                </a:lnTo>
                <a:lnTo>
                  <a:pt x="655" y="267"/>
                </a:lnTo>
                <a:lnTo>
                  <a:pt x="643" y="271"/>
                </a:lnTo>
                <a:lnTo>
                  <a:pt x="633" y="271"/>
                </a:lnTo>
                <a:lnTo>
                  <a:pt x="631" y="265"/>
                </a:lnTo>
                <a:lnTo>
                  <a:pt x="621" y="281"/>
                </a:lnTo>
                <a:lnTo>
                  <a:pt x="611" y="279"/>
                </a:lnTo>
                <a:lnTo>
                  <a:pt x="585" y="263"/>
                </a:lnTo>
                <a:lnTo>
                  <a:pt x="585" y="267"/>
                </a:lnTo>
                <a:lnTo>
                  <a:pt x="599" y="271"/>
                </a:lnTo>
                <a:lnTo>
                  <a:pt x="613" y="289"/>
                </a:lnTo>
                <a:lnTo>
                  <a:pt x="609" y="293"/>
                </a:lnTo>
                <a:lnTo>
                  <a:pt x="589" y="295"/>
                </a:lnTo>
                <a:lnTo>
                  <a:pt x="591" y="301"/>
                </a:lnTo>
                <a:lnTo>
                  <a:pt x="558" y="325"/>
                </a:lnTo>
                <a:lnTo>
                  <a:pt x="540" y="343"/>
                </a:lnTo>
                <a:lnTo>
                  <a:pt x="526" y="378"/>
                </a:lnTo>
                <a:lnTo>
                  <a:pt x="532" y="386"/>
                </a:lnTo>
                <a:lnTo>
                  <a:pt x="546" y="388"/>
                </a:lnTo>
                <a:lnTo>
                  <a:pt x="542" y="420"/>
                </a:lnTo>
                <a:lnTo>
                  <a:pt x="538" y="428"/>
                </a:lnTo>
                <a:lnTo>
                  <a:pt x="562" y="426"/>
                </a:lnTo>
                <a:lnTo>
                  <a:pt x="583" y="438"/>
                </a:lnTo>
                <a:lnTo>
                  <a:pt x="589" y="450"/>
                </a:lnTo>
                <a:lnTo>
                  <a:pt x="587" y="458"/>
                </a:lnTo>
                <a:lnTo>
                  <a:pt x="605" y="464"/>
                </a:lnTo>
                <a:lnTo>
                  <a:pt x="617" y="476"/>
                </a:lnTo>
                <a:lnTo>
                  <a:pt x="649" y="484"/>
                </a:lnTo>
                <a:lnTo>
                  <a:pt x="635" y="526"/>
                </a:lnTo>
                <a:lnTo>
                  <a:pt x="639" y="538"/>
                </a:lnTo>
                <a:lnTo>
                  <a:pt x="635" y="544"/>
                </a:lnTo>
                <a:lnTo>
                  <a:pt x="649" y="550"/>
                </a:lnTo>
                <a:lnTo>
                  <a:pt x="649" y="560"/>
                </a:lnTo>
                <a:lnTo>
                  <a:pt x="657" y="564"/>
                </a:lnTo>
                <a:lnTo>
                  <a:pt x="665" y="558"/>
                </a:lnTo>
                <a:lnTo>
                  <a:pt x="665" y="562"/>
                </a:lnTo>
                <a:lnTo>
                  <a:pt x="679" y="542"/>
                </a:lnTo>
                <a:lnTo>
                  <a:pt x="675" y="496"/>
                </a:lnTo>
                <a:lnTo>
                  <a:pt x="719" y="472"/>
                </a:lnTo>
                <a:lnTo>
                  <a:pt x="725" y="452"/>
                </a:lnTo>
                <a:lnTo>
                  <a:pt x="725" y="432"/>
                </a:lnTo>
                <a:lnTo>
                  <a:pt x="713" y="412"/>
                </a:lnTo>
                <a:lnTo>
                  <a:pt x="739" y="386"/>
                </a:lnTo>
                <a:lnTo>
                  <a:pt x="735" y="365"/>
                </a:lnTo>
                <a:lnTo>
                  <a:pt x="747" y="349"/>
                </a:lnTo>
                <a:lnTo>
                  <a:pt x="745" y="331"/>
                </a:lnTo>
                <a:lnTo>
                  <a:pt x="757" y="325"/>
                </a:lnTo>
                <a:lnTo>
                  <a:pt x="784" y="339"/>
                </a:lnTo>
                <a:lnTo>
                  <a:pt x="800" y="333"/>
                </a:lnTo>
                <a:lnTo>
                  <a:pt x="816" y="359"/>
                </a:lnTo>
                <a:lnTo>
                  <a:pt x="814" y="365"/>
                </a:lnTo>
                <a:lnTo>
                  <a:pt x="838" y="372"/>
                </a:lnTo>
                <a:lnTo>
                  <a:pt x="826" y="406"/>
                </a:lnTo>
                <a:lnTo>
                  <a:pt x="818" y="412"/>
                </a:lnTo>
                <a:lnTo>
                  <a:pt x="828" y="412"/>
                </a:lnTo>
                <a:lnTo>
                  <a:pt x="828" y="416"/>
                </a:lnTo>
                <a:lnTo>
                  <a:pt x="814" y="420"/>
                </a:lnTo>
                <a:lnTo>
                  <a:pt x="818" y="424"/>
                </a:lnTo>
                <a:lnTo>
                  <a:pt x="836" y="420"/>
                </a:lnTo>
                <a:lnTo>
                  <a:pt x="840" y="438"/>
                </a:lnTo>
                <a:lnTo>
                  <a:pt x="862" y="424"/>
                </a:lnTo>
                <a:lnTo>
                  <a:pt x="888" y="390"/>
                </a:lnTo>
                <a:lnTo>
                  <a:pt x="890" y="392"/>
                </a:lnTo>
                <a:lnTo>
                  <a:pt x="910" y="466"/>
                </a:lnTo>
                <a:lnTo>
                  <a:pt x="900" y="478"/>
                </a:lnTo>
                <a:lnTo>
                  <a:pt x="914" y="496"/>
                </a:lnTo>
                <a:lnTo>
                  <a:pt x="912" y="508"/>
                </a:lnTo>
                <a:lnTo>
                  <a:pt x="928" y="508"/>
                </a:lnTo>
                <a:lnTo>
                  <a:pt x="948" y="522"/>
                </a:lnTo>
                <a:lnTo>
                  <a:pt x="916" y="532"/>
                </a:lnTo>
                <a:lnTo>
                  <a:pt x="906" y="538"/>
                </a:lnTo>
                <a:lnTo>
                  <a:pt x="904" y="546"/>
                </a:lnTo>
                <a:lnTo>
                  <a:pt x="938" y="528"/>
                </a:lnTo>
                <a:lnTo>
                  <a:pt x="948" y="536"/>
                </a:lnTo>
                <a:lnTo>
                  <a:pt x="942" y="544"/>
                </a:lnTo>
                <a:lnTo>
                  <a:pt x="954" y="538"/>
                </a:lnTo>
                <a:lnTo>
                  <a:pt x="960" y="548"/>
                </a:lnTo>
                <a:lnTo>
                  <a:pt x="960" y="562"/>
                </a:lnTo>
                <a:lnTo>
                  <a:pt x="952" y="572"/>
                </a:lnTo>
                <a:lnTo>
                  <a:pt x="924" y="584"/>
                </a:lnTo>
                <a:lnTo>
                  <a:pt x="896" y="599"/>
                </a:lnTo>
                <a:lnTo>
                  <a:pt x="832" y="597"/>
                </a:lnTo>
                <a:lnTo>
                  <a:pt x="816" y="599"/>
                </a:lnTo>
                <a:lnTo>
                  <a:pt x="771" y="629"/>
                </a:lnTo>
                <a:lnTo>
                  <a:pt x="749" y="653"/>
                </a:lnTo>
                <a:lnTo>
                  <a:pt x="781" y="629"/>
                </a:lnTo>
                <a:lnTo>
                  <a:pt x="814" y="615"/>
                </a:lnTo>
                <a:lnTo>
                  <a:pt x="828" y="615"/>
                </a:lnTo>
                <a:lnTo>
                  <a:pt x="840" y="623"/>
                </a:lnTo>
                <a:lnTo>
                  <a:pt x="836" y="631"/>
                </a:lnTo>
                <a:lnTo>
                  <a:pt x="822" y="637"/>
                </a:lnTo>
                <a:lnTo>
                  <a:pt x="808" y="635"/>
                </a:lnTo>
                <a:lnTo>
                  <a:pt x="818" y="643"/>
                </a:lnTo>
                <a:lnTo>
                  <a:pt x="828" y="643"/>
                </a:lnTo>
                <a:lnTo>
                  <a:pt x="820" y="655"/>
                </a:lnTo>
                <a:lnTo>
                  <a:pt x="832" y="669"/>
                </a:lnTo>
                <a:lnTo>
                  <a:pt x="868" y="689"/>
                </a:lnTo>
                <a:lnTo>
                  <a:pt x="822" y="699"/>
                </a:lnTo>
                <a:lnTo>
                  <a:pt x="822" y="705"/>
                </a:lnTo>
                <a:lnTo>
                  <a:pt x="804" y="717"/>
                </a:lnTo>
                <a:lnTo>
                  <a:pt x="800" y="711"/>
                </a:lnTo>
                <a:lnTo>
                  <a:pt x="802" y="703"/>
                </a:lnTo>
                <a:lnTo>
                  <a:pt x="812" y="691"/>
                </a:lnTo>
                <a:lnTo>
                  <a:pt x="836" y="685"/>
                </a:lnTo>
                <a:lnTo>
                  <a:pt x="822" y="683"/>
                </a:lnTo>
                <a:lnTo>
                  <a:pt x="826" y="677"/>
                </a:lnTo>
                <a:lnTo>
                  <a:pt x="790" y="685"/>
                </a:lnTo>
                <a:lnTo>
                  <a:pt x="782" y="673"/>
                </a:lnTo>
                <a:lnTo>
                  <a:pt x="790" y="653"/>
                </a:lnTo>
                <a:lnTo>
                  <a:pt x="782" y="645"/>
                </a:lnTo>
                <a:lnTo>
                  <a:pt x="777" y="647"/>
                </a:lnTo>
                <a:lnTo>
                  <a:pt x="771" y="643"/>
                </a:lnTo>
                <a:lnTo>
                  <a:pt x="743" y="681"/>
                </a:lnTo>
                <a:lnTo>
                  <a:pt x="733" y="683"/>
                </a:lnTo>
                <a:lnTo>
                  <a:pt x="693" y="683"/>
                </a:lnTo>
                <a:lnTo>
                  <a:pt x="673" y="695"/>
                </a:lnTo>
                <a:lnTo>
                  <a:pt x="657" y="695"/>
                </a:lnTo>
                <a:lnTo>
                  <a:pt x="661" y="703"/>
                </a:lnTo>
                <a:lnTo>
                  <a:pt x="653" y="697"/>
                </a:lnTo>
                <a:lnTo>
                  <a:pt x="633" y="699"/>
                </a:lnTo>
                <a:lnTo>
                  <a:pt x="625" y="707"/>
                </a:lnTo>
                <a:lnTo>
                  <a:pt x="633" y="711"/>
                </a:lnTo>
                <a:lnTo>
                  <a:pt x="633" y="717"/>
                </a:lnTo>
                <a:lnTo>
                  <a:pt x="613" y="721"/>
                </a:lnTo>
                <a:lnTo>
                  <a:pt x="601" y="725"/>
                </a:lnTo>
                <a:lnTo>
                  <a:pt x="578" y="729"/>
                </a:lnTo>
                <a:lnTo>
                  <a:pt x="581" y="721"/>
                </a:lnTo>
                <a:lnTo>
                  <a:pt x="587" y="711"/>
                </a:lnTo>
                <a:lnTo>
                  <a:pt x="601" y="705"/>
                </a:lnTo>
                <a:lnTo>
                  <a:pt x="611" y="683"/>
                </a:lnTo>
                <a:lnTo>
                  <a:pt x="607" y="673"/>
                </a:lnTo>
                <a:lnTo>
                  <a:pt x="611" y="673"/>
                </a:lnTo>
                <a:lnTo>
                  <a:pt x="613" y="685"/>
                </a:lnTo>
                <a:lnTo>
                  <a:pt x="625" y="685"/>
                </a:lnTo>
                <a:lnTo>
                  <a:pt x="631" y="679"/>
                </a:lnTo>
                <a:lnTo>
                  <a:pt x="623" y="661"/>
                </a:lnTo>
                <a:lnTo>
                  <a:pt x="607" y="657"/>
                </a:lnTo>
                <a:lnTo>
                  <a:pt x="583" y="649"/>
                </a:lnTo>
                <a:lnTo>
                  <a:pt x="578" y="641"/>
                </a:lnTo>
                <a:lnTo>
                  <a:pt x="578" y="619"/>
                </a:lnTo>
                <a:lnTo>
                  <a:pt x="572" y="619"/>
                </a:lnTo>
                <a:lnTo>
                  <a:pt x="562" y="601"/>
                </a:lnTo>
                <a:lnTo>
                  <a:pt x="542" y="597"/>
                </a:lnTo>
                <a:lnTo>
                  <a:pt x="526" y="611"/>
                </a:lnTo>
                <a:lnTo>
                  <a:pt x="512" y="609"/>
                </a:lnTo>
                <a:lnTo>
                  <a:pt x="494" y="607"/>
                </a:lnTo>
                <a:lnTo>
                  <a:pt x="488" y="601"/>
                </a:lnTo>
                <a:lnTo>
                  <a:pt x="478" y="589"/>
                </a:lnTo>
                <a:lnTo>
                  <a:pt x="478" y="599"/>
                </a:lnTo>
                <a:lnTo>
                  <a:pt x="462" y="589"/>
                </a:lnTo>
                <a:lnTo>
                  <a:pt x="472" y="589"/>
                </a:lnTo>
                <a:lnTo>
                  <a:pt x="472" y="580"/>
                </a:lnTo>
                <a:lnTo>
                  <a:pt x="464" y="574"/>
                </a:lnTo>
                <a:lnTo>
                  <a:pt x="454" y="585"/>
                </a:lnTo>
                <a:lnTo>
                  <a:pt x="110" y="550"/>
                </a:lnTo>
                <a:lnTo>
                  <a:pt x="98" y="538"/>
                </a:lnTo>
                <a:lnTo>
                  <a:pt x="94" y="520"/>
                </a:lnTo>
                <a:lnTo>
                  <a:pt x="68" y="500"/>
                </a:lnTo>
                <a:lnTo>
                  <a:pt x="66" y="494"/>
                </a:lnTo>
                <a:lnTo>
                  <a:pt x="72" y="442"/>
                </a:lnTo>
                <a:lnTo>
                  <a:pt x="78" y="432"/>
                </a:lnTo>
                <a:lnTo>
                  <a:pt x="64" y="442"/>
                </a:lnTo>
                <a:lnTo>
                  <a:pt x="60" y="420"/>
                </a:lnTo>
                <a:lnTo>
                  <a:pt x="72" y="402"/>
                </a:lnTo>
                <a:lnTo>
                  <a:pt x="78" y="384"/>
                </a:lnTo>
                <a:lnTo>
                  <a:pt x="72" y="368"/>
                </a:lnTo>
                <a:lnTo>
                  <a:pt x="62" y="355"/>
                </a:lnTo>
                <a:lnTo>
                  <a:pt x="60" y="297"/>
                </a:lnTo>
                <a:lnTo>
                  <a:pt x="60" y="279"/>
                </a:lnTo>
                <a:lnTo>
                  <a:pt x="54" y="275"/>
                </a:lnTo>
                <a:lnTo>
                  <a:pt x="42" y="279"/>
                </a:lnTo>
                <a:lnTo>
                  <a:pt x="26" y="291"/>
                </a:lnTo>
                <a:lnTo>
                  <a:pt x="16" y="255"/>
                </a:lnTo>
                <a:lnTo>
                  <a:pt x="22" y="249"/>
                </a:lnTo>
                <a:lnTo>
                  <a:pt x="0" y="247"/>
                </a:lnTo>
                <a:lnTo>
                  <a:pt x="42" y="161"/>
                </a:lnTo>
                <a:lnTo>
                  <a:pt x="96" y="80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18" name="Freeform 343"/>
          <p:cNvSpPr>
            <a:spLocks/>
          </p:cNvSpPr>
          <p:nvPr/>
        </p:nvSpPr>
        <p:spPr bwMode="auto">
          <a:xfrm>
            <a:off x="2499675" y="2521859"/>
            <a:ext cx="446437" cy="511189"/>
          </a:xfrm>
          <a:custGeom>
            <a:avLst/>
            <a:gdLst/>
            <a:ahLst/>
            <a:cxnLst>
              <a:cxn ang="0">
                <a:pos x="149" y="301"/>
              </a:cxn>
              <a:cxn ang="0">
                <a:pos x="109" y="265"/>
              </a:cxn>
              <a:cxn ang="0">
                <a:pos x="107" y="251"/>
              </a:cxn>
              <a:cxn ang="0">
                <a:pos x="91" y="235"/>
              </a:cxn>
              <a:cxn ang="0">
                <a:pos x="68" y="239"/>
              </a:cxn>
              <a:cxn ang="0">
                <a:pos x="68" y="207"/>
              </a:cxn>
              <a:cxn ang="0">
                <a:pos x="103" y="209"/>
              </a:cxn>
              <a:cxn ang="0">
                <a:pos x="105" y="195"/>
              </a:cxn>
              <a:cxn ang="0">
                <a:pos x="139" y="173"/>
              </a:cxn>
              <a:cxn ang="0">
                <a:pos x="129" y="141"/>
              </a:cxn>
              <a:cxn ang="0">
                <a:pos x="109" y="129"/>
              </a:cxn>
              <a:cxn ang="0">
                <a:pos x="113" y="103"/>
              </a:cxn>
              <a:cxn ang="0">
                <a:pos x="99" y="95"/>
              </a:cxn>
              <a:cxn ang="0">
                <a:pos x="71" y="97"/>
              </a:cxn>
              <a:cxn ang="0">
                <a:pos x="52" y="95"/>
              </a:cxn>
              <a:cxn ang="0">
                <a:pos x="8" y="80"/>
              </a:cxn>
              <a:cxn ang="0">
                <a:pos x="20" y="58"/>
              </a:cxn>
              <a:cxn ang="0">
                <a:pos x="18" y="32"/>
              </a:cxn>
              <a:cxn ang="0">
                <a:pos x="42" y="8"/>
              </a:cxn>
              <a:cxn ang="0">
                <a:pos x="79" y="8"/>
              </a:cxn>
              <a:cxn ang="0">
                <a:pos x="54" y="34"/>
              </a:cxn>
              <a:cxn ang="0">
                <a:pos x="30" y="68"/>
              </a:cxn>
              <a:cxn ang="0">
                <a:pos x="54" y="52"/>
              </a:cxn>
              <a:cxn ang="0">
                <a:pos x="68" y="30"/>
              </a:cxn>
              <a:cxn ang="0">
                <a:pos x="123" y="12"/>
              </a:cxn>
              <a:cxn ang="0">
                <a:pos x="117" y="38"/>
              </a:cxn>
              <a:cxn ang="0">
                <a:pos x="123" y="50"/>
              </a:cxn>
              <a:cxn ang="0">
                <a:pos x="141" y="44"/>
              </a:cxn>
              <a:cxn ang="0">
                <a:pos x="171" y="60"/>
              </a:cxn>
              <a:cxn ang="0">
                <a:pos x="157" y="72"/>
              </a:cxn>
              <a:cxn ang="0">
                <a:pos x="183" y="78"/>
              </a:cxn>
              <a:cxn ang="0">
                <a:pos x="197" y="97"/>
              </a:cxn>
              <a:cxn ang="0">
                <a:pos x="205" y="119"/>
              </a:cxn>
              <a:cxn ang="0">
                <a:pos x="203" y="133"/>
              </a:cxn>
              <a:cxn ang="0">
                <a:pos x="201" y="147"/>
              </a:cxn>
              <a:cxn ang="0">
                <a:pos x="229" y="173"/>
              </a:cxn>
              <a:cxn ang="0">
                <a:pos x="255" y="199"/>
              </a:cxn>
              <a:cxn ang="0">
                <a:pos x="225" y="225"/>
              </a:cxn>
              <a:cxn ang="0">
                <a:pos x="201" y="213"/>
              </a:cxn>
              <a:cxn ang="0">
                <a:pos x="187" y="207"/>
              </a:cxn>
              <a:cxn ang="0">
                <a:pos x="187" y="241"/>
              </a:cxn>
              <a:cxn ang="0">
                <a:pos x="191" y="287"/>
              </a:cxn>
              <a:cxn ang="0">
                <a:pos x="165" y="277"/>
              </a:cxn>
              <a:cxn ang="0">
                <a:pos x="171" y="299"/>
              </a:cxn>
            </a:cxnLst>
            <a:rect l="0" t="0" r="r" b="b"/>
            <a:pathLst>
              <a:path w="255" h="309">
                <a:moveTo>
                  <a:pt x="171" y="309"/>
                </a:moveTo>
                <a:lnTo>
                  <a:pt x="161" y="309"/>
                </a:lnTo>
                <a:lnTo>
                  <a:pt x="149" y="301"/>
                </a:lnTo>
                <a:lnTo>
                  <a:pt x="131" y="283"/>
                </a:lnTo>
                <a:lnTo>
                  <a:pt x="119" y="277"/>
                </a:lnTo>
                <a:lnTo>
                  <a:pt x="109" y="265"/>
                </a:lnTo>
                <a:lnTo>
                  <a:pt x="115" y="263"/>
                </a:lnTo>
                <a:lnTo>
                  <a:pt x="115" y="257"/>
                </a:lnTo>
                <a:lnTo>
                  <a:pt x="107" y="251"/>
                </a:lnTo>
                <a:lnTo>
                  <a:pt x="99" y="239"/>
                </a:lnTo>
                <a:lnTo>
                  <a:pt x="93" y="231"/>
                </a:lnTo>
                <a:lnTo>
                  <a:pt x="91" y="235"/>
                </a:lnTo>
                <a:lnTo>
                  <a:pt x="81" y="233"/>
                </a:lnTo>
                <a:lnTo>
                  <a:pt x="77" y="235"/>
                </a:lnTo>
                <a:lnTo>
                  <a:pt x="68" y="239"/>
                </a:lnTo>
                <a:lnTo>
                  <a:pt x="54" y="229"/>
                </a:lnTo>
                <a:lnTo>
                  <a:pt x="56" y="217"/>
                </a:lnTo>
                <a:lnTo>
                  <a:pt x="68" y="207"/>
                </a:lnTo>
                <a:lnTo>
                  <a:pt x="71" y="207"/>
                </a:lnTo>
                <a:lnTo>
                  <a:pt x="89" y="215"/>
                </a:lnTo>
                <a:lnTo>
                  <a:pt x="103" y="209"/>
                </a:lnTo>
                <a:lnTo>
                  <a:pt x="109" y="213"/>
                </a:lnTo>
                <a:lnTo>
                  <a:pt x="113" y="205"/>
                </a:lnTo>
                <a:lnTo>
                  <a:pt x="105" y="195"/>
                </a:lnTo>
                <a:lnTo>
                  <a:pt x="115" y="191"/>
                </a:lnTo>
                <a:lnTo>
                  <a:pt x="127" y="183"/>
                </a:lnTo>
                <a:lnTo>
                  <a:pt x="139" y="173"/>
                </a:lnTo>
                <a:lnTo>
                  <a:pt x="139" y="165"/>
                </a:lnTo>
                <a:lnTo>
                  <a:pt x="139" y="153"/>
                </a:lnTo>
                <a:lnTo>
                  <a:pt x="129" y="141"/>
                </a:lnTo>
                <a:lnTo>
                  <a:pt x="127" y="133"/>
                </a:lnTo>
                <a:lnTo>
                  <a:pt x="109" y="135"/>
                </a:lnTo>
                <a:lnTo>
                  <a:pt x="109" y="129"/>
                </a:lnTo>
                <a:lnTo>
                  <a:pt x="123" y="129"/>
                </a:lnTo>
                <a:lnTo>
                  <a:pt x="113" y="117"/>
                </a:lnTo>
                <a:lnTo>
                  <a:pt x="113" y="103"/>
                </a:lnTo>
                <a:lnTo>
                  <a:pt x="105" y="92"/>
                </a:lnTo>
                <a:lnTo>
                  <a:pt x="95" y="92"/>
                </a:lnTo>
                <a:lnTo>
                  <a:pt x="99" y="95"/>
                </a:lnTo>
                <a:lnTo>
                  <a:pt x="99" y="107"/>
                </a:lnTo>
                <a:lnTo>
                  <a:pt x="89" y="107"/>
                </a:lnTo>
                <a:lnTo>
                  <a:pt x="71" y="97"/>
                </a:lnTo>
                <a:lnTo>
                  <a:pt x="75" y="105"/>
                </a:lnTo>
                <a:lnTo>
                  <a:pt x="66" y="103"/>
                </a:lnTo>
                <a:lnTo>
                  <a:pt x="52" y="95"/>
                </a:lnTo>
                <a:lnTo>
                  <a:pt x="34" y="92"/>
                </a:lnTo>
                <a:lnTo>
                  <a:pt x="20" y="82"/>
                </a:lnTo>
                <a:lnTo>
                  <a:pt x="8" y="80"/>
                </a:lnTo>
                <a:lnTo>
                  <a:pt x="0" y="60"/>
                </a:lnTo>
                <a:lnTo>
                  <a:pt x="20" y="64"/>
                </a:lnTo>
                <a:lnTo>
                  <a:pt x="20" y="58"/>
                </a:lnTo>
                <a:lnTo>
                  <a:pt x="0" y="50"/>
                </a:lnTo>
                <a:lnTo>
                  <a:pt x="8" y="34"/>
                </a:lnTo>
                <a:lnTo>
                  <a:pt x="18" y="32"/>
                </a:lnTo>
                <a:lnTo>
                  <a:pt x="16" y="30"/>
                </a:lnTo>
                <a:lnTo>
                  <a:pt x="30" y="14"/>
                </a:lnTo>
                <a:lnTo>
                  <a:pt x="42" y="8"/>
                </a:lnTo>
                <a:lnTo>
                  <a:pt x="60" y="0"/>
                </a:lnTo>
                <a:lnTo>
                  <a:pt x="89" y="0"/>
                </a:lnTo>
                <a:lnTo>
                  <a:pt x="79" y="8"/>
                </a:lnTo>
                <a:lnTo>
                  <a:pt x="68" y="12"/>
                </a:lnTo>
                <a:lnTo>
                  <a:pt x="54" y="24"/>
                </a:lnTo>
                <a:lnTo>
                  <a:pt x="54" y="34"/>
                </a:lnTo>
                <a:lnTo>
                  <a:pt x="46" y="46"/>
                </a:lnTo>
                <a:lnTo>
                  <a:pt x="48" y="60"/>
                </a:lnTo>
                <a:lnTo>
                  <a:pt x="30" y="68"/>
                </a:lnTo>
                <a:lnTo>
                  <a:pt x="46" y="72"/>
                </a:lnTo>
                <a:lnTo>
                  <a:pt x="58" y="58"/>
                </a:lnTo>
                <a:lnTo>
                  <a:pt x="54" y="52"/>
                </a:lnTo>
                <a:lnTo>
                  <a:pt x="58" y="44"/>
                </a:lnTo>
                <a:lnTo>
                  <a:pt x="66" y="38"/>
                </a:lnTo>
                <a:lnTo>
                  <a:pt x="68" y="30"/>
                </a:lnTo>
                <a:lnTo>
                  <a:pt x="79" y="22"/>
                </a:lnTo>
                <a:lnTo>
                  <a:pt x="93" y="12"/>
                </a:lnTo>
                <a:lnTo>
                  <a:pt x="123" y="12"/>
                </a:lnTo>
                <a:lnTo>
                  <a:pt x="119" y="22"/>
                </a:lnTo>
                <a:lnTo>
                  <a:pt x="123" y="26"/>
                </a:lnTo>
                <a:lnTo>
                  <a:pt x="117" y="38"/>
                </a:lnTo>
                <a:lnTo>
                  <a:pt x="103" y="56"/>
                </a:lnTo>
                <a:lnTo>
                  <a:pt x="117" y="48"/>
                </a:lnTo>
                <a:lnTo>
                  <a:pt x="123" y="50"/>
                </a:lnTo>
                <a:lnTo>
                  <a:pt x="137" y="58"/>
                </a:lnTo>
                <a:lnTo>
                  <a:pt x="131" y="48"/>
                </a:lnTo>
                <a:lnTo>
                  <a:pt x="141" y="44"/>
                </a:lnTo>
                <a:lnTo>
                  <a:pt x="153" y="48"/>
                </a:lnTo>
                <a:lnTo>
                  <a:pt x="167" y="50"/>
                </a:lnTo>
                <a:lnTo>
                  <a:pt x="171" y="60"/>
                </a:lnTo>
                <a:lnTo>
                  <a:pt x="155" y="62"/>
                </a:lnTo>
                <a:lnTo>
                  <a:pt x="167" y="68"/>
                </a:lnTo>
                <a:lnTo>
                  <a:pt x="157" y="72"/>
                </a:lnTo>
                <a:lnTo>
                  <a:pt x="173" y="74"/>
                </a:lnTo>
                <a:lnTo>
                  <a:pt x="175" y="86"/>
                </a:lnTo>
                <a:lnTo>
                  <a:pt x="183" y="78"/>
                </a:lnTo>
                <a:lnTo>
                  <a:pt x="193" y="84"/>
                </a:lnTo>
                <a:lnTo>
                  <a:pt x="193" y="92"/>
                </a:lnTo>
                <a:lnTo>
                  <a:pt x="197" y="97"/>
                </a:lnTo>
                <a:lnTo>
                  <a:pt x="203" y="105"/>
                </a:lnTo>
                <a:lnTo>
                  <a:pt x="213" y="111"/>
                </a:lnTo>
                <a:lnTo>
                  <a:pt x="205" y="119"/>
                </a:lnTo>
                <a:lnTo>
                  <a:pt x="215" y="119"/>
                </a:lnTo>
                <a:lnTo>
                  <a:pt x="219" y="129"/>
                </a:lnTo>
                <a:lnTo>
                  <a:pt x="203" y="133"/>
                </a:lnTo>
                <a:lnTo>
                  <a:pt x="223" y="141"/>
                </a:lnTo>
                <a:lnTo>
                  <a:pt x="213" y="143"/>
                </a:lnTo>
                <a:lnTo>
                  <a:pt x="201" y="147"/>
                </a:lnTo>
                <a:lnTo>
                  <a:pt x="205" y="157"/>
                </a:lnTo>
                <a:lnTo>
                  <a:pt x="215" y="169"/>
                </a:lnTo>
                <a:lnTo>
                  <a:pt x="229" y="173"/>
                </a:lnTo>
                <a:lnTo>
                  <a:pt x="237" y="193"/>
                </a:lnTo>
                <a:lnTo>
                  <a:pt x="247" y="195"/>
                </a:lnTo>
                <a:lnTo>
                  <a:pt x="255" y="199"/>
                </a:lnTo>
                <a:lnTo>
                  <a:pt x="253" y="207"/>
                </a:lnTo>
                <a:lnTo>
                  <a:pt x="239" y="219"/>
                </a:lnTo>
                <a:lnTo>
                  <a:pt x="225" y="225"/>
                </a:lnTo>
                <a:lnTo>
                  <a:pt x="217" y="241"/>
                </a:lnTo>
                <a:lnTo>
                  <a:pt x="209" y="229"/>
                </a:lnTo>
                <a:lnTo>
                  <a:pt x="201" y="213"/>
                </a:lnTo>
                <a:lnTo>
                  <a:pt x="197" y="199"/>
                </a:lnTo>
                <a:lnTo>
                  <a:pt x="183" y="197"/>
                </a:lnTo>
                <a:lnTo>
                  <a:pt x="187" y="207"/>
                </a:lnTo>
                <a:lnTo>
                  <a:pt x="175" y="213"/>
                </a:lnTo>
                <a:lnTo>
                  <a:pt x="181" y="229"/>
                </a:lnTo>
                <a:lnTo>
                  <a:pt x="187" y="241"/>
                </a:lnTo>
                <a:lnTo>
                  <a:pt x="197" y="253"/>
                </a:lnTo>
                <a:lnTo>
                  <a:pt x="199" y="275"/>
                </a:lnTo>
                <a:lnTo>
                  <a:pt x="191" y="287"/>
                </a:lnTo>
                <a:lnTo>
                  <a:pt x="187" y="293"/>
                </a:lnTo>
                <a:lnTo>
                  <a:pt x="179" y="289"/>
                </a:lnTo>
                <a:lnTo>
                  <a:pt x="165" y="277"/>
                </a:lnTo>
                <a:lnTo>
                  <a:pt x="149" y="261"/>
                </a:lnTo>
                <a:lnTo>
                  <a:pt x="161" y="281"/>
                </a:lnTo>
                <a:lnTo>
                  <a:pt x="171" y="299"/>
                </a:lnTo>
                <a:lnTo>
                  <a:pt x="171" y="309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19" name="Freeform 344"/>
          <p:cNvSpPr>
            <a:spLocks/>
          </p:cNvSpPr>
          <p:nvPr/>
        </p:nvSpPr>
        <p:spPr bwMode="auto">
          <a:xfrm>
            <a:off x="2499675" y="2521859"/>
            <a:ext cx="446437" cy="511189"/>
          </a:xfrm>
          <a:custGeom>
            <a:avLst/>
            <a:gdLst/>
            <a:ahLst/>
            <a:cxnLst>
              <a:cxn ang="0">
                <a:pos x="149" y="301"/>
              </a:cxn>
              <a:cxn ang="0">
                <a:pos x="109" y="265"/>
              </a:cxn>
              <a:cxn ang="0">
                <a:pos x="107" y="251"/>
              </a:cxn>
              <a:cxn ang="0">
                <a:pos x="91" y="235"/>
              </a:cxn>
              <a:cxn ang="0">
                <a:pos x="68" y="239"/>
              </a:cxn>
              <a:cxn ang="0">
                <a:pos x="68" y="207"/>
              </a:cxn>
              <a:cxn ang="0">
                <a:pos x="103" y="209"/>
              </a:cxn>
              <a:cxn ang="0">
                <a:pos x="105" y="195"/>
              </a:cxn>
              <a:cxn ang="0">
                <a:pos x="139" y="173"/>
              </a:cxn>
              <a:cxn ang="0">
                <a:pos x="129" y="141"/>
              </a:cxn>
              <a:cxn ang="0">
                <a:pos x="109" y="129"/>
              </a:cxn>
              <a:cxn ang="0">
                <a:pos x="113" y="103"/>
              </a:cxn>
              <a:cxn ang="0">
                <a:pos x="99" y="95"/>
              </a:cxn>
              <a:cxn ang="0">
                <a:pos x="71" y="97"/>
              </a:cxn>
              <a:cxn ang="0">
                <a:pos x="52" y="95"/>
              </a:cxn>
              <a:cxn ang="0">
                <a:pos x="8" y="80"/>
              </a:cxn>
              <a:cxn ang="0">
                <a:pos x="20" y="58"/>
              </a:cxn>
              <a:cxn ang="0">
                <a:pos x="18" y="32"/>
              </a:cxn>
              <a:cxn ang="0">
                <a:pos x="42" y="8"/>
              </a:cxn>
              <a:cxn ang="0">
                <a:pos x="79" y="8"/>
              </a:cxn>
              <a:cxn ang="0">
                <a:pos x="54" y="34"/>
              </a:cxn>
              <a:cxn ang="0">
                <a:pos x="30" y="68"/>
              </a:cxn>
              <a:cxn ang="0">
                <a:pos x="54" y="52"/>
              </a:cxn>
              <a:cxn ang="0">
                <a:pos x="68" y="30"/>
              </a:cxn>
              <a:cxn ang="0">
                <a:pos x="123" y="12"/>
              </a:cxn>
              <a:cxn ang="0">
                <a:pos x="117" y="38"/>
              </a:cxn>
              <a:cxn ang="0">
                <a:pos x="123" y="50"/>
              </a:cxn>
              <a:cxn ang="0">
                <a:pos x="141" y="44"/>
              </a:cxn>
              <a:cxn ang="0">
                <a:pos x="171" y="60"/>
              </a:cxn>
              <a:cxn ang="0">
                <a:pos x="157" y="72"/>
              </a:cxn>
              <a:cxn ang="0">
                <a:pos x="183" y="78"/>
              </a:cxn>
              <a:cxn ang="0">
                <a:pos x="197" y="97"/>
              </a:cxn>
              <a:cxn ang="0">
                <a:pos x="205" y="119"/>
              </a:cxn>
              <a:cxn ang="0">
                <a:pos x="203" y="133"/>
              </a:cxn>
              <a:cxn ang="0">
                <a:pos x="201" y="147"/>
              </a:cxn>
              <a:cxn ang="0">
                <a:pos x="229" y="173"/>
              </a:cxn>
              <a:cxn ang="0">
                <a:pos x="255" y="199"/>
              </a:cxn>
              <a:cxn ang="0">
                <a:pos x="225" y="225"/>
              </a:cxn>
              <a:cxn ang="0">
                <a:pos x="201" y="213"/>
              </a:cxn>
              <a:cxn ang="0">
                <a:pos x="187" y="207"/>
              </a:cxn>
              <a:cxn ang="0">
                <a:pos x="187" y="241"/>
              </a:cxn>
              <a:cxn ang="0">
                <a:pos x="191" y="287"/>
              </a:cxn>
              <a:cxn ang="0">
                <a:pos x="165" y="277"/>
              </a:cxn>
              <a:cxn ang="0">
                <a:pos x="171" y="299"/>
              </a:cxn>
            </a:cxnLst>
            <a:rect l="0" t="0" r="r" b="b"/>
            <a:pathLst>
              <a:path w="255" h="309">
                <a:moveTo>
                  <a:pt x="171" y="309"/>
                </a:moveTo>
                <a:lnTo>
                  <a:pt x="161" y="309"/>
                </a:lnTo>
                <a:lnTo>
                  <a:pt x="149" y="301"/>
                </a:lnTo>
                <a:lnTo>
                  <a:pt x="131" y="283"/>
                </a:lnTo>
                <a:lnTo>
                  <a:pt x="119" y="277"/>
                </a:lnTo>
                <a:lnTo>
                  <a:pt x="109" y="265"/>
                </a:lnTo>
                <a:lnTo>
                  <a:pt x="115" y="263"/>
                </a:lnTo>
                <a:lnTo>
                  <a:pt x="115" y="257"/>
                </a:lnTo>
                <a:lnTo>
                  <a:pt x="107" y="251"/>
                </a:lnTo>
                <a:lnTo>
                  <a:pt x="99" y="239"/>
                </a:lnTo>
                <a:lnTo>
                  <a:pt x="93" y="231"/>
                </a:lnTo>
                <a:lnTo>
                  <a:pt x="91" y="235"/>
                </a:lnTo>
                <a:lnTo>
                  <a:pt x="81" y="233"/>
                </a:lnTo>
                <a:lnTo>
                  <a:pt x="77" y="235"/>
                </a:lnTo>
                <a:lnTo>
                  <a:pt x="68" y="239"/>
                </a:lnTo>
                <a:lnTo>
                  <a:pt x="54" y="229"/>
                </a:lnTo>
                <a:lnTo>
                  <a:pt x="56" y="217"/>
                </a:lnTo>
                <a:lnTo>
                  <a:pt x="68" y="207"/>
                </a:lnTo>
                <a:lnTo>
                  <a:pt x="71" y="207"/>
                </a:lnTo>
                <a:lnTo>
                  <a:pt x="89" y="215"/>
                </a:lnTo>
                <a:lnTo>
                  <a:pt x="103" y="209"/>
                </a:lnTo>
                <a:lnTo>
                  <a:pt x="109" y="213"/>
                </a:lnTo>
                <a:lnTo>
                  <a:pt x="113" y="205"/>
                </a:lnTo>
                <a:lnTo>
                  <a:pt x="105" y="195"/>
                </a:lnTo>
                <a:lnTo>
                  <a:pt x="115" y="191"/>
                </a:lnTo>
                <a:lnTo>
                  <a:pt x="127" y="183"/>
                </a:lnTo>
                <a:lnTo>
                  <a:pt x="139" y="173"/>
                </a:lnTo>
                <a:lnTo>
                  <a:pt x="139" y="165"/>
                </a:lnTo>
                <a:lnTo>
                  <a:pt x="139" y="153"/>
                </a:lnTo>
                <a:lnTo>
                  <a:pt x="129" y="141"/>
                </a:lnTo>
                <a:lnTo>
                  <a:pt x="127" y="133"/>
                </a:lnTo>
                <a:lnTo>
                  <a:pt x="109" y="135"/>
                </a:lnTo>
                <a:lnTo>
                  <a:pt x="109" y="129"/>
                </a:lnTo>
                <a:lnTo>
                  <a:pt x="123" y="129"/>
                </a:lnTo>
                <a:lnTo>
                  <a:pt x="113" y="117"/>
                </a:lnTo>
                <a:lnTo>
                  <a:pt x="113" y="103"/>
                </a:lnTo>
                <a:lnTo>
                  <a:pt x="105" y="92"/>
                </a:lnTo>
                <a:lnTo>
                  <a:pt x="95" y="92"/>
                </a:lnTo>
                <a:lnTo>
                  <a:pt x="99" y="95"/>
                </a:lnTo>
                <a:lnTo>
                  <a:pt x="99" y="107"/>
                </a:lnTo>
                <a:lnTo>
                  <a:pt x="89" y="107"/>
                </a:lnTo>
                <a:lnTo>
                  <a:pt x="71" y="97"/>
                </a:lnTo>
                <a:lnTo>
                  <a:pt x="75" y="105"/>
                </a:lnTo>
                <a:lnTo>
                  <a:pt x="66" y="103"/>
                </a:lnTo>
                <a:lnTo>
                  <a:pt x="52" y="95"/>
                </a:lnTo>
                <a:lnTo>
                  <a:pt x="34" y="92"/>
                </a:lnTo>
                <a:lnTo>
                  <a:pt x="20" y="82"/>
                </a:lnTo>
                <a:lnTo>
                  <a:pt x="8" y="80"/>
                </a:lnTo>
                <a:lnTo>
                  <a:pt x="0" y="60"/>
                </a:lnTo>
                <a:lnTo>
                  <a:pt x="20" y="64"/>
                </a:lnTo>
                <a:lnTo>
                  <a:pt x="20" y="58"/>
                </a:lnTo>
                <a:lnTo>
                  <a:pt x="0" y="50"/>
                </a:lnTo>
                <a:lnTo>
                  <a:pt x="8" y="34"/>
                </a:lnTo>
                <a:lnTo>
                  <a:pt x="18" y="32"/>
                </a:lnTo>
                <a:lnTo>
                  <a:pt x="16" y="30"/>
                </a:lnTo>
                <a:lnTo>
                  <a:pt x="30" y="14"/>
                </a:lnTo>
                <a:lnTo>
                  <a:pt x="42" y="8"/>
                </a:lnTo>
                <a:lnTo>
                  <a:pt x="60" y="0"/>
                </a:lnTo>
                <a:lnTo>
                  <a:pt x="89" y="0"/>
                </a:lnTo>
                <a:lnTo>
                  <a:pt x="79" y="8"/>
                </a:lnTo>
                <a:lnTo>
                  <a:pt x="68" y="12"/>
                </a:lnTo>
                <a:lnTo>
                  <a:pt x="54" y="24"/>
                </a:lnTo>
                <a:lnTo>
                  <a:pt x="54" y="34"/>
                </a:lnTo>
                <a:lnTo>
                  <a:pt x="46" y="46"/>
                </a:lnTo>
                <a:lnTo>
                  <a:pt x="48" y="60"/>
                </a:lnTo>
                <a:lnTo>
                  <a:pt x="30" y="68"/>
                </a:lnTo>
                <a:lnTo>
                  <a:pt x="46" y="72"/>
                </a:lnTo>
                <a:lnTo>
                  <a:pt x="58" y="58"/>
                </a:lnTo>
                <a:lnTo>
                  <a:pt x="54" y="52"/>
                </a:lnTo>
                <a:lnTo>
                  <a:pt x="58" y="44"/>
                </a:lnTo>
                <a:lnTo>
                  <a:pt x="66" y="38"/>
                </a:lnTo>
                <a:lnTo>
                  <a:pt x="68" y="30"/>
                </a:lnTo>
                <a:lnTo>
                  <a:pt x="79" y="22"/>
                </a:lnTo>
                <a:lnTo>
                  <a:pt x="93" y="12"/>
                </a:lnTo>
                <a:lnTo>
                  <a:pt x="123" y="12"/>
                </a:lnTo>
                <a:lnTo>
                  <a:pt x="119" y="22"/>
                </a:lnTo>
                <a:lnTo>
                  <a:pt x="123" y="26"/>
                </a:lnTo>
                <a:lnTo>
                  <a:pt x="117" y="38"/>
                </a:lnTo>
                <a:lnTo>
                  <a:pt x="103" y="56"/>
                </a:lnTo>
                <a:lnTo>
                  <a:pt x="117" y="48"/>
                </a:lnTo>
                <a:lnTo>
                  <a:pt x="123" y="50"/>
                </a:lnTo>
                <a:lnTo>
                  <a:pt x="137" y="58"/>
                </a:lnTo>
                <a:lnTo>
                  <a:pt x="131" y="48"/>
                </a:lnTo>
                <a:lnTo>
                  <a:pt x="141" y="44"/>
                </a:lnTo>
                <a:lnTo>
                  <a:pt x="153" y="48"/>
                </a:lnTo>
                <a:lnTo>
                  <a:pt x="167" y="50"/>
                </a:lnTo>
                <a:lnTo>
                  <a:pt x="171" y="60"/>
                </a:lnTo>
                <a:lnTo>
                  <a:pt x="155" y="62"/>
                </a:lnTo>
                <a:lnTo>
                  <a:pt x="167" y="68"/>
                </a:lnTo>
                <a:lnTo>
                  <a:pt x="157" y="72"/>
                </a:lnTo>
                <a:lnTo>
                  <a:pt x="173" y="74"/>
                </a:lnTo>
                <a:lnTo>
                  <a:pt x="175" y="86"/>
                </a:lnTo>
                <a:lnTo>
                  <a:pt x="183" y="78"/>
                </a:lnTo>
                <a:lnTo>
                  <a:pt x="193" y="84"/>
                </a:lnTo>
                <a:lnTo>
                  <a:pt x="193" y="92"/>
                </a:lnTo>
                <a:lnTo>
                  <a:pt x="197" y="97"/>
                </a:lnTo>
                <a:lnTo>
                  <a:pt x="203" y="105"/>
                </a:lnTo>
                <a:lnTo>
                  <a:pt x="213" y="111"/>
                </a:lnTo>
                <a:lnTo>
                  <a:pt x="205" y="119"/>
                </a:lnTo>
                <a:lnTo>
                  <a:pt x="215" y="119"/>
                </a:lnTo>
                <a:lnTo>
                  <a:pt x="219" y="129"/>
                </a:lnTo>
                <a:lnTo>
                  <a:pt x="203" y="133"/>
                </a:lnTo>
                <a:lnTo>
                  <a:pt x="223" y="141"/>
                </a:lnTo>
                <a:lnTo>
                  <a:pt x="213" y="143"/>
                </a:lnTo>
                <a:lnTo>
                  <a:pt x="201" y="147"/>
                </a:lnTo>
                <a:lnTo>
                  <a:pt x="205" y="157"/>
                </a:lnTo>
                <a:lnTo>
                  <a:pt x="215" y="169"/>
                </a:lnTo>
                <a:lnTo>
                  <a:pt x="229" y="173"/>
                </a:lnTo>
                <a:lnTo>
                  <a:pt x="237" y="193"/>
                </a:lnTo>
                <a:lnTo>
                  <a:pt x="247" y="195"/>
                </a:lnTo>
                <a:lnTo>
                  <a:pt x="255" y="199"/>
                </a:lnTo>
                <a:lnTo>
                  <a:pt x="253" y="207"/>
                </a:lnTo>
                <a:lnTo>
                  <a:pt x="239" y="219"/>
                </a:lnTo>
                <a:lnTo>
                  <a:pt x="225" y="225"/>
                </a:lnTo>
                <a:lnTo>
                  <a:pt x="217" y="241"/>
                </a:lnTo>
                <a:lnTo>
                  <a:pt x="209" y="229"/>
                </a:lnTo>
                <a:lnTo>
                  <a:pt x="201" y="213"/>
                </a:lnTo>
                <a:lnTo>
                  <a:pt x="197" y="199"/>
                </a:lnTo>
                <a:lnTo>
                  <a:pt x="183" y="197"/>
                </a:lnTo>
                <a:lnTo>
                  <a:pt x="187" y="207"/>
                </a:lnTo>
                <a:lnTo>
                  <a:pt x="175" y="213"/>
                </a:lnTo>
                <a:lnTo>
                  <a:pt x="181" y="229"/>
                </a:lnTo>
                <a:lnTo>
                  <a:pt x="187" y="241"/>
                </a:lnTo>
                <a:lnTo>
                  <a:pt x="197" y="253"/>
                </a:lnTo>
                <a:lnTo>
                  <a:pt x="199" y="275"/>
                </a:lnTo>
                <a:lnTo>
                  <a:pt x="191" y="287"/>
                </a:lnTo>
                <a:lnTo>
                  <a:pt x="187" y="293"/>
                </a:lnTo>
                <a:lnTo>
                  <a:pt x="179" y="289"/>
                </a:lnTo>
                <a:lnTo>
                  <a:pt x="165" y="277"/>
                </a:lnTo>
                <a:lnTo>
                  <a:pt x="149" y="261"/>
                </a:lnTo>
                <a:lnTo>
                  <a:pt x="161" y="281"/>
                </a:lnTo>
                <a:lnTo>
                  <a:pt x="171" y="299"/>
                </a:lnTo>
                <a:lnTo>
                  <a:pt x="171" y="309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20" name="Freeform 345"/>
          <p:cNvSpPr>
            <a:spLocks/>
          </p:cNvSpPr>
          <p:nvPr/>
        </p:nvSpPr>
        <p:spPr bwMode="auto">
          <a:xfrm>
            <a:off x="2662493" y="2086770"/>
            <a:ext cx="635517" cy="352373"/>
          </a:xfrm>
          <a:custGeom>
            <a:avLst/>
            <a:gdLst/>
            <a:ahLst/>
            <a:cxnLst>
              <a:cxn ang="0">
                <a:pos x="74" y="211"/>
              </a:cxn>
              <a:cxn ang="0">
                <a:pos x="78" y="201"/>
              </a:cxn>
              <a:cxn ang="0">
                <a:pos x="62" y="203"/>
              </a:cxn>
              <a:cxn ang="0">
                <a:pos x="12" y="191"/>
              </a:cxn>
              <a:cxn ang="0">
                <a:pos x="0" y="183"/>
              </a:cxn>
              <a:cxn ang="0">
                <a:pos x="16" y="167"/>
              </a:cxn>
              <a:cxn ang="0">
                <a:pos x="36" y="161"/>
              </a:cxn>
              <a:cxn ang="0">
                <a:pos x="50" y="151"/>
              </a:cxn>
              <a:cxn ang="0">
                <a:pos x="56" y="175"/>
              </a:cxn>
              <a:cxn ang="0">
                <a:pos x="88" y="161"/>
              </a:cxn>
              <a:cxn ang="0">
                <a:pos x="70" y="163"/>
              </a:cxn>
              <a:cxn ang="0">
                <a:pos x="96" y="130"/>
              </a:cxn>
              <a:cxn ang="0">
                <a:pos x="112" y="136"/>
              </a:cxn>
              <a:cxn ang="0">
                <a:pos x="110" y="124"/>
              </a:cxn>
              <a:cxn ang="0">
                <a:pos x="104" y="98"/>
              </a:cxn>
              <a:cxn ang="0">
                <a:pos x="120" y="78"/>
              </a:cxn>
              <a:cxn ang="0">
                <a:pos x="134" y="102"/>
              </a:cxn>
              <a:cxn ang="0">
                <a:pos x="154" y="110"/>
              </a:cxn>
              <a:cxn ang="0">
                <a:pos x="138" y="88"/>
              </a:cxn>
              <a:cxn ang="0">
                <a:pos x="179" y="82"/>
              </a:cxn>
              <a:cxn ang="0">
                <a:pos x="191" y="74"/>
              </a:cxn>
              <a:cxn ang="0">
                <a:pos x="191" y="68"/>
              </a:cxn>
              <a:cxn ang="0">
                <a:pos x="136" y="76"/>
              </a:cxn>
              <a:cxn ang="0">
                <a:pos x="136" y="58"/>
              </a:cxn>
              <a:cxn ang="0">
                <a:pos x="142" y="52"/>
              </a:cxn>
              <a:cxn ang="0">
                <a:pos x="104" y="52"/>
              </a:cxn>
              <a:cxn ang="0">
                <a:pos x="96" y="44"/>
              </a:cxn>
              <a:cxn ang="0">
                <a:pos x="106" y="28"/>
              </a:cxn>
              <a:cxn ang="0">
                <a:pos x="132" y="18"/>
              </a:cxn>
              <a:cxn ang="0">
                <a:pos x="154" y="18"/>
              </a:cxn>
              <a:cxn ang="0">
                <a:pos x="166" y="10"/>
              </a:cxn>
              <a:cxn ang="0">
                <a:pos x="191" y="10"/>
              </a:cxn>
              <a:cxn ang="0">
                <a:pos x="205" y="30"/>
              </a:cxn>
              <a:cxn ang="0">
                <a:pos x="221" y="4"/>
              </a:cxn>
              <a:cxn ang="0">
                <a:pos x="253" y="22"/>
              </a:cxn>
              <a:cxn ang="0">
                <a:pos x="277" y="6"/>
              </a:cxn>
              <a:cxn ang="0">
                <a:pos x="287" y="8"/>
              </a:cxn>
              <a:cxn ang="0">
                <a:pos x="299" y="16"/>
              </a:cxn>
              <a:cxn ang="0">
                <a:pos x="313" y="8"/>
              </a:cxn>
              <a:cxn ang="0">
                <a:pos x="335" y="26"/>
              </a:cxn>
              <a:cxn ang="0">
                <a:pos x="337" y="30"/>
              </a:cxn>
              <a:cxn ang="0">
                <a:pos x="363" y="52"/>
              </a:cxn>
              <a:cxn ang="0">
                <a:pos x="335" y="70"/>
              </a:cxn>
              <a:cxn ang="0">
                <a:pos x="287" y="70"/>
              </a:cxn>
              <a:cxn ang="0">
                <a:pos x="319" y="76"/>
              </a:cxn>
              <a:cxn ang="0">
                <a:pos x="279" y="94"/>
              </a:cxn>
              <a:cxn ang="0">
                <a:pos x="251" y="110"/>
              </a:cxn>
              <a:cxn ang="0">
                <a:pos x="217" y="128"/>
              </a:cxn>
              <a:cxn ang="0">
                <a:pos x="179" y="128"/>
              </a:cxn>
              <a:cxn ang="0">
                <a:pos x="148" y="139"/>
              </a:cxn>
              <a:cxn ang="0">
                <a:pos x="174" y="149"/>
              </a:cxn>
              <a:cxn ang="0">
                <a:pos x="154" y="167"/>
              </a:cxn>
              <a:cxn ang="0">
                <a:pos x="126" y="175"/>
              </a:cxn>
              <a:cxn ang="0">
                <a:pos x="100" y="179"/>
              </a:cxn>
              <a:cxn ang="0">
                <a:pos x="84" y="183"/>
              </a:cxn>
              <a:cxn ang="0">
                <a:pos x="116" y="193"/>
              </a:cxn>
              <a:cxn ang="0">
                <a:pos x="90" y="213"/>
              </a:cxn>
            </a:cxnLst>
            <a:rect l="0" t="0" r="r" b="b"/>
            <a:pathLst>
              <a:path w="363" h="213">
                <a:moveTo>
                  <a:pt x="90" y="213"/>
                </a:moveTo>
                <a:lnTo>
                  <a:pt x="74" y="211"/>
                </a:lnTo>
                <a:lnTo>
                  <a:pt x="80" y="205"/>
                </a:lnTo>
                <a:lnTo>
                  <a:pt x="78" y="201"/>
                </a:lnTo>
                <a:lnTo>
                  <a:pt x="70" y="193"/>
                </a:lnTo>
                <a:lnTo>
                  <a:pt x="62" y="203"/>
                </a:lnTo>
                <a:lnTo>
                  <a:pt x="34" y="201"/>
                </a:lnTo>
                <a:lnTo>
                  <a:pt x="12" y="191"/>
                </a:lnTo>
                <a:lnTo>
                  <a:pt x="0" y="187"/>
                </a:lnTo>
                <a:lnTo>
                  <a:pt x="0" y="183"/>
                </a:lnTo>
                <a:lnTo>
                  <a:pt x="10" y="173"/>
                </a:lnTo>
                <a:lnTo>
                  <a:pt x="16" y="167"/>
                </a:lnTo>
                <a:lnTo>
                  <a:pt x="36" y="173"/>
                </a:lnTo>
                <a:lnTo>
                  <a:pt x="36" y="161"/>
                </a:lnTo>
                <a:lnTo>
                  <a:pt x="38" y="151"/>
                </a:lnTo>
                <a:lnTo>
                  <a:pt x="50" y="151"/>
                </a:lnTo>
                <a:lnTo>
                  <a:pt x="52" y="165"/>
                </a:lnTo>
                <a:lnTo>
                  <a:pt x="56" y="175"/>
                </a:lnTo>
                <a:lnTo>
                  <a:pt x="70" y="173"/>
                </a:lnTo>
                <a:lnTo>
                  <a:pt x="88" y="161"/>
                </a:lnTo>
                <a:lnTo>
                  <a:pt x="82" y="163"/>
                </a:lnTo>
                <a:lnTo>
                  <a:pt x="70" y="163"/>
                </a:lnTo>
                <a:lnTo>
                  <a:pt x="88" y="126"/>
                </a:lnTo>
                <a:lnTo>
                  <a:pt x="96" y="130"/>
                </a:lnTo>
                <a:lnTo>
                  <a:pt x="106" y="141"/>
                </a:lnTo>
                <a:lnTo>
                  <a:pt x="112" y="136"/>
                </a:lnTo>
                <a:lnTo>
                  <a:pt x="122" y="128"/>
                </a:lnTo>
                <a:lnTo>
                  <a:pt x="110" y="124"/>
                </a:lnTo>
                <a:lnTo>
                  <a:pt x="106" y="114"/>
                </a:lnTo>
                <a:lnTo>
                  <a:pt x="104" y="98"/>
                </a:lnTo>
                <a:lnTo>
                  <a:pt x="106" y="80"/>
                </a:lnTo>
                <a:lnTo>
                  <a:pt x="120" y="78"/>
                </a:lnTo>
                <a:lnTo>
                  <a:pt x="130" y="84"/>
                </a:lnTo>
                <a:lnTo>
                  <a:pt x="134" y="102"/>
                </a:lnTo>
                <a:lnTo>
                  <a:pt x="138" y="116"/>
                </a:lnTo>
                <a:lnTo>
                  <a:pt x="154" y="110"/>
                </a:lnTo>
                <a:lnTo>
                  <a:pt x="142" y="100"/>
                </a:lnTo>
                <a:lnTo>
                  <a:pt x="138" y="88"/>
                </a:lnTo>
                <a:lnTo>
                  <a:pt x="154" y="88"/>
                </a:lnTo>
                <a:lnTo>
                  <a:pt x="179" y="82"/>
                </a:lnTo>
                <a:lnTo>
                  <a:pt x="205" y="78"/>
                </a:lnTo>
                <a:lnTo>
                  <a:pt x="191" y="74"/>
                </a:lnTo>
                <a:lnTo>
                  <a:pt x="217" y="56"/>
                </a:lnTo>
                <a:lnTo>
                  <a:pt x="191" y="68"/>
                </a:lnTo>
                <a:lnTo>
                  <a:pt x="166" y="78"/>
                </a:lnTo>
                <a:lnTo>
                  <a:pt x="136" y="76"/>
                </a:lnTo>
                <a:lnTo>
                  <a:pt x="122" y="68"/>
                </a:lnTo>
                <a:lnTo>
                  <a:pt x="136" y="58"/>
                </a:lnTo>
                <a:lnTo>
                  <a:pt x="172" y="54"/>
                </a:lnTo>
                <a:lnTo>
                  <a:pt x="142" y="52"/>
                </a:lnTo>
                <a:lnTo>
                  <a:pt x="118" y="64"/>
                </a:lnTo>
                <a:lnTo>
                  <a:pt x="104" y="52"/>
                </a:lnTo>
                <a:lnTo>
                  <a:pt x="156" y="46"/>
                </a:lnTo>
                <a:lnTo>
                  <a:pt x="96" y="44"/>
                </a:lnTo>
                <a:lnTo>
                  <a:pt x="134" y="32"/>
                </a:lnTo>
                <a:lnTo>
                  <a:pt x="106" y="28"/>
                </a:lnTo>
                <a:lnTo>
                  <a:pt x="104" y="20"/>
                </a:lnTo>
                <a:lnTo>
                  <a:pt x="132" y="18"/>
                </a:lnTo>
                <a:lnTo>
                  <a:pt x="152" y="10"/>
                </a:lnTo>
                <a:lnTo>
                  <a:pt x="154" y="18"/>
                </a:lnTo>
                <a:lnTo>
                  <a:pt x="174" y="26"/>
                </a:lnTo>
                <a:lnTo>
                  <a:pt x="166" y="10"/>
                </a:lnTo>
                <a:lnTo>
                  <a:pt x="181" y="2"/>
                </a:lnTo>
                <a:lnTo>
                  <a:pt x="191" y="10"/>
                </a:lnTo>
                <a:lnTo>
                  <a:pt x="189" y="22"/>
                </a:lnTo>
                <a:lnTo>
                  <a:pt x="205" y="30"/>
                </a:lnTo>
                <a:lnTo>
                  <a:pt x="203" y="10"/>
                </a:lnTo>
                <a:lnTo>
                  <a:pt x="221" y="4"/>
                </a:lnTo>
                <a:lnTo>
                  <a:pt x="243" y="2"/>
                </a:lnTo>
                <a:lnTo>
                  <a:pt x="253" y="22"/>
                </a:lnTo>
                <a:lnTo>
                  <a:pt x="255" y="0"/>
                </a:lnTo>
                <a:lnTo>
                  <a:pt x="277" y="6"/>
                </a:lnTo>
                <a:lnTo>
                  <a:pt x="281" y="26"/>
                </a:lnTo>
                <a:lnTo>
                  <a:pt x="287" y="8"/>
                </a:lnTo>
                <a:lnTo>
                  <a:pt x="293" y="6"/>
                </a:lnTo>
                <a:lnTo>
                  <a:pt x="299" y="16"/>
                </a:lnTo>
                <a:lnTo>
                  <a:pt x="303" y="8"/>
                </a:lnTo>
                <a:lnTo>
                  <a:pt x="313" y="8"/>
                </a:lnTo>
                <a:lnTo>
                  <a:pt x="315" y="18"/>
                </a:lnTo>
                <a:lnTo>
                  <a:pt x="335" y="26"/>
                </a:lnTo>
                <a:lnTo>
                  <a:pt x="311" y="32"/>
                </a:lnTo>
                <a:lnTo>
                  <a:pt x="337" y="30"/>
                </a:lnTo>
                <a:lnTo>
                  <a:pt x="353" y="30"/>
                </a:lnTo>
                <a:lnTo>
                  <a:pt x="363" y="52"/>
                </a:lnTo>
                <a:lnTo>
                  <a:pt x="353" y="62"/>
                </a:lnTo>
                <a:lnTo>
                  <a:pt x="335" y="70"/>
                </a:lnTo>
                <a:lnTo>
                  <a:pt x="315" y="70"/>
                </a:lnTo>
                <a:lnTo>
                  <a:pt x="287" y="70"/>
                </a:lnTo>
                <a:lnTo>
                  <a:pt x="295" y="78"/>
                </a:lnTo>
                <a:lnTo>
                  <a:pt x="319" y="76"/>
                </a:lnTo>
                <a:lnTo>
                  <a:pt x="293" y="88"/>
                </a:lnTo>
                <a:lnTo>
                  <a:pt x="279" y="94"/>
                </a:lnTo>
                <a:lnTo>
                  <a:pt x="265" y="102"/>
                </a:lnTo>
                <a:lnTo>
                  <a:pt x="251" y="110"/>
                </a:lnTo>
                <a:lnTo>
                  <a:pt x="233" y="120"/>
                </a:lnTo>
                <a:lnTo>
                  <a:pt x="217" y="128"/>
                </a:lnTo>
                <a:lnTo>
                  <a:pt x="199" y="130"/>
                </a:lnTo>
                <a:lnTo>
                  <a:pt x="179" y="128"/>
                </a:lnTo>
                <a:lnTo>
                  <a:pt x="166" y="126"/>
                </a:lnTo>
                <a:lnTo>
                  <a:pt x="148" y="139"/>
                </a:lnTo>
                <a:lnTo>
                  <a:pt x="166" y="139"/>
                </a:lnTo>
                <a:lnTo>
                  <a:pt x="174" y="149"/>
                </a:lnTo>
                <a:lnTo>
                  <a:pt x="162" y="161"/>
                </a:lnTo>
                <a:lnTo>
                  <a:pt x="154" y="167"/>
                </a:lnTo>
                <a:lnTo>
                  <a:pt x="132" y="167"/>
                </a:lnTo>
                <a:lnTo>
                  <a:pt x="126" y="175"/>
                </a:lnTo>
                <a:lnTo>
                  <a:pt x="118" y="183"/>
                </a:lnTo>
                <a:lnTo>
                  <a:pt x="100" y="179"/>
                </a:lnTo>
                <a:lnTo>
                  <a:pt x="94" y="167"/>
                </a:lnTo>
                <a:lnTo>
                  <a:pt x="84" y="183"/>
                </a:lnTo>
                <a:lnTo>
                  <a:pt x="100" y="193"/>
                </a:lnTo>
                <a:lnTo>
                  <a:pt x="116" y="193"/>
                </a:lnTo>
                <a:lnTo>
                  <a:pt x="104" y="209"/>
                </a:lnTo>
                <a:lnTo>
                  <a:pt x="90" y="21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21" name="Freeform 346"/>
          <p:cNvSpPr>
            <a:spLocks/>
          </p:cNvSpPr>
          <p:nvPr/>
        </p:nvSpPr>
        <p:spPr bwMode="auto">
          <a:xfrm>
            <a:off x="2662493" y="2086770"/>
            <a:ext cx="635517" cy="352373"/>
          </a:xfrm>
          <a:custGeom>
            <a:avLst/>
            <a:gdLst/>
            <a:ahLst/>
            <a:cxnLst>
              <a:cxn ang="0">
                <a:pos x="74" y="211"/>
              </a:cxn>
              <a:cxn ang="0">
                <a:pos x="78" y="201"/>
              </a:cxn>
              <a:cxn ang="0">
                <a:pos x="62" y="203"/>
              </a:cxn>
              <a:cxn ang="0">
                <a:pos x="12" y="191"/>
              </a:cxn>
              <a:cxn ang="0">
                <a:pos x="0" y="183"/>
              </a:cxn>
              <a:cxn ang="0">
                <a:pos x="16" y="167"/>
              </a:cxn>
              <a:cxn ang="0">
                <a:pos x="36" y="161"/>
              </a:cxn>
              <a:cxn ang="0">
                <a:pos x="50" y="151"/>
              </a:cxn>
              <a:cxn ang="0">
                <a:pos x="56" y="175"/>
              </a:cxn>
              <a:cxn ang="0">
                <a:pos x="88" y="161"/>
              </a:cxn>
              <a:cxn ang="0">
                <a:pos x="70" y="163"/>
              </a:cxn>
              <a:cxn ang="0">
                <a:pos x="96" y="130"/>
              </a:cxn>
              <a:cxn ang="0">
                <a:pos x="112" y="136"/>
              </a:cxn>
              <a:cxn ang="0">
                <a:pos x="110" y="124"/>
              </a:cxn>
              <a:cxn ang="0">
                <a:pos x="104" y="98"/>
              </a:cxn>
              <a:cxn ang="0">
                <a:pos x="120" y="78"/>
              </a:cxn>
              <a:cxn ang="0">
                <a:pos x="134" y="102"/>
              </a:cxn>
              <a:cxn ang="0">
                <a:pos x="154" y="110"/>
              </a:cxn>
              <a:cxn ang="0">
                <a:pos x="138" y="88"/>
              </a:cxn>
              <a:cxn ang="0">
                <a:pos x="179" y="82"/>
              </a:cxn>
              <a:cxn ang="0">
                <a:pos x="191" y="74"/>
              </a:cxn>
              <a:cxn ang="0">
                <a:pos x="191" y="68"/>
              </a:cxn>
              <a:cxn ang="0">
                <a:pos x="136" y="76"/>
              </a:cxn>
              <a:cxn ang="0">
                <a:pos x="136" y="58"/>
              </a:cxn>
              <a:cxn ang="0">
                <a:pos x="142" y="52"/>
              </a:cxn>
              <a:cxn ang="0">
                <a:pos x="104" y="52"/>
              </a:cxn>
              <a:cxn ang="0">
                <a:pos x="96" y="44"/>
              </a:cxn>
              <a:cxn ang="0">
                <a:pos x="106" y="28"/>
              </a:cxn>
              <a:cxn ang="0">
                <a:pos x="132" y="18"/>
              </a:cxn>
              <a:cxn ang="0">
                <a:pos x="154" y="18"/>
              </a:cxn>
              <a:cxn ang="0">
                <a:pos x="166" y="10"/>
              </a:cxn>
              <a:cxn ang="0">
                <a:pos x="191" y="10"/>
              </a:cxn>
              <a:cxn ang="0">
                <a:pos x="205" y="30"/>
              </a:cxn>
              <a:cxn ang="0">
                <a:pos x="221" y="4"/>
              </a:cxn>
              <a:cxn ang="0">
                <a:pos x="253" y="22"/>
              </a:cxn>
              <a:cxn ang="0">
                <a:pos x="277" y="6"/>
              </a:cxn>
              <a:cxn ang="0">
                <a:pos x="287" y="8"/>
              </a:cxn>
              <a:cxn ang="0">
                <a:pos x="299" y="16"/>
              </a:cxn>
              <a:cxn ang="0">
                <a:pos x="313" y="8"/>
              </a:cxn>
              <a:cxn ang="0">
                <a:pos x="335" y="26"/>
              </a:cxn>
              <a:cxn ang="0">
                <a:pos x="337" y="30"/>
              </a:cxn>
              <a:cxn ang="0">
                <a:pos x="363" y="52"/>
              </a:cxn>
              <a:cxn ang="0">
                <a:pos x="335" y="70"/>
              </a:cxn>
              <a:cxn ang="0">
                <a:pos x="287" y="70"/>
              </a:cxn>
              <a:cxn ang="0">
                <a:pos x="319" y="76"/>
              </a:cxn>
              <a:cxn ang="0">
                <a:pos x="279" y="94"/>
              </a:cxn>
              <a:cxn ang="0">
                <a:pos x="251" y="110"/>
              </a:cxn>
              <a:cxn ang="0">
                <a:pos x="217" y="128"/>
              </a:cxn>
              <a:cxn ang="0">
                <a:pos x="179" y="128"/>
              </a:cxn>
              <a:cxn ang="0">
                <a:pos x="148" y="139"/>
              </a:cxn>
              <a:cxn ang="0">
                <a:pos x="174" y="149"/>
              </a:cxn>
              <a:cxn ang="0">
                <a:pos x="154" y="167"/>
              </a:cxn>
              <a:cxn ang="0">
                <a:pos x="126" y="175"/>
              </a:cxn>
              <a:cxn ang="0">
                <a:pos x="100" y="179"/>
              </a:cxn>
              <a:cxn ang="0">
                <a:pos x="84" y="183"/>
              </a:cxn>
              <a:cxn ang="0">
                <a:pos x="116" y="193"/>
              </a:cxn>
              <a:cxn ang="0">
                <a:pos x="90" y="213"/>
              </a:cxn>
            </a:cxnLst>
            <a:rect l="0" t="0" r="r" b="b"/>
            <a:pathLst>
              <a:path w="363" h="213">
                <a:moveTo>
                  <a:pt x="90" y="213"/>
                </a:moveTo>
                <a:lnTo>
                  <a:pt x="74" y="211"/>
                </a:lnTo>
                <a:lnTo>
                  <a:pt x="80" y="205"/>
                </a:lnTo>
                <a:lnTo>
                  <a:pt x="78" y="201"/>
                </a:lnTo>
                <a:lnTo>
                  <a:pt x="70" y="193"/>
                </a:lnTo>
                <a:lnTo>
                  <a:pt x="62" y="203"/>
                </a:lnTo>
                <a:lnTo>
                  <a:pt x="34" y="201"/>
                </a:lnTo>
                <a:lnTo>
                  <a:pt x="12" y="191"/>
                </a:lnTo>
                <a:lnTo>
                  <a:pt x="0" y="187"/>
                </a:lnTo>
                <a:lnTo>
                  <a:pt x="0" y="183"/>
                </a:lnTo>
                <a:lnTo>
                  <a:pt x="10" y="173"/>
                </a:lnTo>
                <a:lnTo>
                  <a:pt x="16" y="167"/>
                </a:lnTo>
                <a:lnTo>
                  <a:pt x="36" y="173"/>
                </a:lnTo>
                <a:lnTo>
                  <a:pt x="36" y="161"/>
                </a:lnTo>
                <a:lnTo>
                  <a:pt x="38" y="151"/>
                </a:lnTo>
                <a:lnTo>
                  <a:pt x="50" y="151"/>
                </a:lnTo>
                <a:lnTo>
                  <a:pt x="52" y="165"/>
                </a:lnTo>
                <a:lnTo>
                  <a:pt x="56" y="175"/>
                </a:lnTo>
                <a:lnTo>
                  <a:pt x="70" y="173"/>
                </a:lnTo>
                <a:lnTo>
                  <a:pt x="88" y="161"/>
                </a:lnTo>
                <a:lnTo>
                  <a:pt x="82" y="163"/>
                </a:lnTo>
                <a:lnTo>
                  <a:pt x="70" y="163"/>
                </a:lnTo>
                <a:lnTo>
                  <a:pt x="88" y="126"/>
                </a:lnTo>
                <a:lnTo>
                  <a:pt x="96" y="130"/>
                </a:lnTo>
                <a:lnTo>
                  <a:pt x="106" y="141"/>
                </a:lnTo>
                <a:lnTo>
                  <a:pt x="112" y="136"/>
                </a:lnTo>
                <a:lnTo>
                  <a:pt x="122" y="128"/>
                </a:lnTo>
                <a:lnTo>
                  <a:pt x="110" y="124"/>
                </a:lnTo>
                <a:lnTo>
                  <a:pt x="106" y="114"/>
                </a:lnTo>
                <a:lnTo>
                  <a:pt x="104" y="98"/>
                </a:lnTo>
                <a:lnTo>
                  <a:pt x="106" y="80"/>
                </a:lnTo>
                <a:lnTo>
                  <a:pt x="120" y="78"/>
                </a:lnTo>
                <a:lnTo>
                  <a:pt x="130" y="84"/>
                </a:lnTo>
                <a:lnTo>
                  <a:pt x="134" y="102"/>
                </a:lnTo>
                <a:lnTo>
                  <a:pt x="138" y="116"/>
                </a:lnTo>
                <a:lnTo>
                  <a:pt x="154" y="110"/>
                </a:lnTo>
                <a:lnTo>
                  <a:pt x="142" y="100"/>
                </a:lnTo>
                <a:lnTo>
                  <a:pt x="138" y="88"/>
                </a:lnTo>
                <a:lnTo>
                  <a:pt x="154" y="88"/>
                </a:lnTo>
                <a:lnTo>
                  <a:pt x="179" y="82"/>
                </a:lnTo>
                <a:lnTo>
                  <a:pt x="205" y="78"/>
                </a:lnTo>
                <a:lnTo>
                  <a:pt x="191" y="74"/>
                </a:lnTo>
                <a:lnTo>
                  <a:pt x="217" y="56"/>
                </a:lnTo>
                <a:lnTo>
                  <a:pt x="191" y="68"/>
                </a:lnTo>
                <a:lnTo>
                  <a:pt x="166" y="78"/>
                </a:lnTo>
                <a:lnTo>
                  <a:pt x="136" y="76"/>
                </a:lnTo>
                <a:lnTo>
                  <a:pt x="122" y="68"/>
                </a:lnTo>
                <a:lnTo>
                  <a:pt x="136" y="58"/>
                </a:lnTo>
                <a:lnTo>
                  <a:pt x="172" y="54"/>
                </a:lnTo>
                <a:lnTo>
                  <a:pt x="142" y="52"/>
                </a:lnTo>
                <a:lnTo>
                  <a:pt x="118" y="64"/>
                </a:lnTo>
                <a:lnTo>
                  <a:pt x="104" y="52"/>
                </a:lnTo>
                <a:lnTo>
                  <a:pt x="156" y="46"/>
                </a:lnTo>
                <a:lnTo>
                  <a:pt x="96" y="44"/>
                </a:lnTo>
                <a:lnTo>
                  <a:pt x="134" y="32"/>
                </a:lnTo>
                <a:lnTo>
                  <a:pt x="106" y="28"/>
                </a:lnTo>
                <a:lnTo>
                  <a:pt x="104" y="20"/>
                </a:lnTo>
                <a:lnTo>
                  <a:pt x="132" y="18"/>
                </a:lnTo>
                <a:lnTo>
                  <a:pt x="152" y="10"/>
                </a:lnTo>
                <a:lnTo>
                  <a:pt x="154" y="18"/>
                </a:lnTo>
                <a:lnTo>
                  <a:pt x="174" y="26"/>
                </a:lnTo>
                <a:lnTo>
                  <a:pt x="166" y="10"/>
                </a:lnTo>
                <a:lnTo>
                  <a:pt x="181" y="2"/>
                </a:lnTo>
                <a:lnTo>
                  <a:pt x="191" y="10"/>
                </a:lnTo>
                <a:lnTo>
                  <a:pt x="189" y="22"/>
                </a:lnTo>
                <a:lnTo>
                  <a:pt x="205" y="30"/>
                </a:lnTo>
                <a:lnTo>
                  <a:pt x="203" y="10"/>
                </a:lnTo>
                <a:lnTo>
                  <a:pt x="221" y="4"/>
                </a:lnTo>
                <a:lnTo>
                  <a:pt x="243" y="2"/>
                </a:lnTo>
                <a:lnTo>
                  <a:pt x="253" y="22"/>
                </a:lnTo>
                <a:lnTo>
                  <a:pt x="255" y="0"/>
                </a:lnTo>
                <a:lnTo>
                  <a:pt x="277" y="6"/>
                </a:lnTo>
                <a:lnTo>
                  <a:pt x="281" y="26"/>
                </a:lnTo>
                <a:lnTo>
                  <a:pt x="287" y="8"/>
                </a:lnTo>
                <a:lnTo>
                  <a:pt x="293" y="6"/>
                </a:lnTo>
                <a:lnTo>
                  <a:pt x="299" y="16"/>
                </a:lnTo>
                <a:lnTo>
                  <a:pt x="303" y="8"/>
                </a:lnTo>
                <a:lnTo>
                  <a:pt x="313" y="8"/>
                </a:lnTo>
                <a:lnTo>
                  <a:pt x="315" y="18"/>
                </a:lnTo>
                <a:lnTo>
                  <a:pt x="335" y="26"/>
                </a:lnTo>
                <a:lnTo>
                  <a:pt x="311" y="32"/>
                </a:lnTo>
                <a:lnTo>
                  <a:pt x="337" y="30"/>
                </a:lnTo>
                <a:lnTo>
                  <a:pt x="353" y="30"/>
                </a:lnTo>
                <a:lnTo>
                  <a:pt x="363" y="52"/>
                </a:lnTo>
                <a:lnTo>
                  <a:pt x="353" y="62"/>
                </a:lnTo>
                <a:lnTo>
                  <a:pt x="335" y="70"/>
                </a:lnTo>
                <a:lnTo>
                  <a:pt x="315" y="70"/>
                </a:lnTo>
                <a:lnTo>
                  <a:pt x="287" y="70"/>
                </a:lnTo>
                <a:lnTo>
                  <a:pt x="295" y="78"/>
                </a:lnTo>
                <a:lnTo>
                  <a:pt x="319" y="76"/>
                </a:lnTo>
                <a:lnTo>
                  <a:pt x="293" y="88"/>
                </a:lnTo>
                <a:lnTo>
                  <a:pt x="279" y="94"/>
                </a:lnTo>
                <a:lnTo>
                  <a:pt x="265" y="102"/>
                </a:lnTo>
                <a:lnTo>
                  <a:pt x="251" y="110"/>
                </a:lnTo>
                <a:lnTo>
                  <a:pt x="233" y="120"/>
                </a:lnTo>
                <a:lnTo>
                  <a:pt x="217" y="128"/>
                </a:lnTo>
                <a:lnTo>
                  <a:pt x="199" y="130"/>
                </a:lnTo>
                <a:lnTo>
                  <a:pt x="179" y="128"/>
                </a:lnTo>
                <a:lnTo>
                  <a:pt x="166" y="126"/>
                </a:lnTo>
                <a:lnTo>
                  <a:pt x="148" y="139"/>
                </a:lnTo>
                <a:lnTo>
                  <a:pt x="166" y="139"/>
                </a:lnTo>
                <a:lnTo>
                  <a:pt x="174" y="149"/>
                </a:lnTo>
                <a:lnTo>
                  <a:pt x="162" y="161"/>
                </a:lnTo>
                <a:lnTo>
                  <a:pt x="154" y="167"/>
                </a:lnTo>
                <a:lnTo>
                  <a:pt x="132" y="167"/>
                </a:lnTo>
                <a:lnTo>
                  <a:pt x="126" y="175"/>
                </a:lnTo>
                <a:lnTo>
                  <a:pt x="118" y="183"/>
                </a:lnTo>
                <a:lnTo>
                  <a:pt x="100" y="179"/>
                </a:lnTo>
                <a:lnTo>
                  <a:pt x="94" y="167"/>
                </a:lnTo>
                <a:lnTo>
                  <a:pt x="84" y="183"/>
                </a:lnTo>
                <a:lnTo>
                  <a:pt x="100" y="193"/>
                </a:lnTo>
                <a:lnTo>
                  <a:pt x="116" y="193"/>
                </a:lnTo>
                <a:lnTo>
                  <a:pt x="104" y="209"/>
                </a:lnTo>
                <a:lnTo>
                  <a:pt x="90" y="213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22" name="Freeform 347"/>
          <p:cNvSpPr>
            <a:spLocks/>
          </p:cNvSpPr>
          <p:nvPr/>
        </p:nvSpPr>
        <p:spPr bwMode="auto">
          <a:xfrm>
            <a:off x="1958698" y="2422600"/>
            <a:ext cx="313381" cy="228298"/>
          </a:xfrm>
          <a:custGeom>
            <a:avLst/>
            <a:gdLst/>
            <a:ahLst/>
            <a:cxnLst>
              <a:cxn ang="0">
                <a:pos x="134" y="138"/>
              </a:cxn>
              <a:cxn ang="0">
                <a:pos x="110" y="124"/>
              </a:cxn>
              <a:cxn ang="0">
                <a:pos x="98" y="120"/>
              </a:cxn>
              <a:cxn ang="0">
                <a:pos x="62" y="128"/>
              </a:cxn>
              <a:cxn ang="0">
                <a:pos x="22" y="120"/>
              </a:cxn>
              <a:cxn ang="0">
                <a:pos x="26" y="104"/>
              </a:cxn>
              <a:cxn ang="0">
                <a:pos x="2" y="92"/>
              </a:cxn>
              <a:cxn ang="0">
                <a:pos x="4" y="74"/>
              </a:cxn>
              <a:cxn ang="0">
                <a:pos x="40" y="76"/>
              </a:cxn>
              <a:cxn ang="0">
                <a:pos x="72" y="84"/>
              </a:cxn>
              <a:cxn ang="0">
                <a:pos x="50" y="68"/>
              </a:cxn>
              <a:cxn ang="0">
                <a:pos x="12" y="60"/>
              </a:cxn>
              <a:cxn ang="0">
                <a:pos x="14" y="46"/>
              </a:cxn>
              <a:cxn ang="0">
                <a:pos x="56" y="46"/>
              </a:cxn>
              <a:cxn ang="0">
                <a:pos x="26" y="34"/>
              </a:cxn>
              <a:cxn ang="0">
                <a:pos x="22" y="24"/>
              </a:cxn>
              <a:cxn ang="0">
                <a:pos x="38" y="18"/>
              </a:cxn>
              <a:cxn ang="0">
                <a:pos x="40" y="10"/>
              </a:cxn>
              <a:cxn ang="0">
                <a:pos x="64" y="6"/>
              </a:cxn>
              <a:cxn ang="0">
                <a:pos x="98" y="0"/>
              </a:cxn>
              <a:cxn ang="0">
                <a:pos x="82" y="22"/>
              </a:cxn>
              <a:cxn ang="0">
                <a:pos x="104" y="18"/>
              </a:cxn>
              <a:cxn ang="0">
                <a:pos x="112" y="32"/>
              </a:cxn>
              <a:cxn ang="0">
                <a:pos x="114" y="36"/>
              </a:cxn>
              <a:cxn ang="0">
                <a:pos x="130" y="30"/>
              </a:cxn>
              <a:cxn ang="0">
                <a:pos x="134" y="22"/>
              </a:cxn>
              <a:cxn ang="0">
                <a:pos x="134" y="46"/>
              </a:cxn>
              <a:cxn ang="0">
                <a:pos x="134" y="60"/>
              </a:cxn>
              <a:cxn ang="0">
                <a:pos x="146" y="44"/>
              </a:cxn>
              <a:cxn ang="0">
                <a:pos x="160" y="20"/>
              </a:cxn>
              <a:cxn ang="0">
                <a:pos x="174" y="32"/>
              </a:cxn>
              <a:cxn ang="0">
                <a:pos x="172" y="50"/>
              </a:cxn>
              <a:cxn ang="0">
                <a:pos x="162" y="74"/>
              </a:cxn>
              <a:cxn ang="0">
                <a:pos x="160" y="90"/>
              </a:cxn>
              <a:cxn ang="0">
                <a:pos x="168" y="98"/>
              </a:cxn>
              <a:cxn ang="0">
                <a:pos x="179" y="116"/>
              </a:cxn>
              <a:cxn ang="0">
                <a:pos x="166" y="120"/>
              </a:cxn>
              <a:cxn ang="0">
                <a:pos x="146" y="118"/>
              </a:cxn>
              <a:cxn ang="0">
                <a:pos x="156" y="128"/>
              </a:cxn>
              <a:cxn ang="0">
                <a:pos x="146" y="138"/>
              </a:cxn>
            </a:cxnLst>
            <a:rect l="0" t="0" r="r" b="b"/>
            <a:pathLst>
              <a:path w="179" h="138">
                <a:moveTo>
                  <a:pt x="146" y="138"/>
                </a:moveTo>
                <a:lnTo>
                  <a:pt x="134" y="138"/>
                </a:lnTo>
                <a:lnTo>
                  <a:pt x="118" y="132"/>
                </a:lnTo>
                <a:lnTo>
                  <a:pt x="110" y="124"/>
                </a:lnTo>
                <a:lnTo>
                  <a:pt x="110" y="112"/>
                </a:lnTo>
                <a:lnTo>
                  <a:pt x="98" y="120"/>
                </a:lnTo>
                <a:lnTo>
                  <a:pt x="82" y="124"/>
                </a:lnTo>
                <a:lnTo>
                  <a:pt x="62" y="128"/>
                </a:lnTo>
                <a:lnTo>
                  <a:pt x="40" y="122"/>
                </a:lnTo>
                <a:lnTo>
                  <a:pt x="22" y="120"/>
                </a:lnTo>
                <a:lnTo>
                  <a:pt x="22" y="110"/>
                </a:lnTo>
                <a:lnTo>
                  <a:pt x="26" y="104"/>
                </a:lnTo>
                <a:lnTo>
                  <a:pt x="14" y="98"/>
                </a:lnTo>
                <a:lnTo>
                  <a:pt x="2" y="92"/>
                </a:lnTo>
                <a:lnTo>
                  <a:pt x="0" y="82"/>
                </a:lnTo>
                <a:lnTo>
                  <a:pt x="4" y="74"/>
                </a:lnTo>
                <a:lnTo>
                  <a:pt x="22" y="74"/>
                </a:lnTo>
                <a:lnTo>
                  <a:pt x="40" y="76"/>
                </a:lnTo>
                <a:lnTo>
                  <a:pt x="56" y="82"/>
                </a:lnTo>
                <a:lnTo>
                  <a:pt x="72" y="84"/>
                </a:lnTo>
                <a:lnTo>
                  <a:pt x="64" y="76"/>
                </a:lnTo>
                <a:lnTo>
                  <a:pt x="50" y="68"/>
                </a:lnTo>
                <a:lnTo>
                  <a:pt x="32" y="68"/>
                </a:lnTo>
                <a:lnTo>
                  <a:pt x="12" y="60"/>
                </a:lnTo>
                <a:lnTo>
                  <a:pt x="8" y="50"/>
                </a:lnTo>
                <a:lnTo>
                  <a:pt x="14" y="46"/>
                </a:lnTo>
                <a:lnTo>
                  <a:pt x="30" y="46"/>
                </a:lnTo>
                <a:lnTo>
                  <a:pt x="56" y="46"/>
                </a:lnTo>
                <a:lnTo>
                  <a:pt x="22" y="38"/>
                </a:lnTo>
                <a:lnTo>
                  <a:pt x="26" y="34"/>
                </a:lnTo>
                <a:lnTo>
                  <a:pt x="14" y="32"/>
                </a:lnTo>
                <a:lnTo>
                  <a:pt x="22" y="24"/>
                </a:lnTo>
                <a:lnTo>
                  <a:pt x="32" y="20"/>
                </a:lnTo>
                <a:lnTo>
                  <a:pt x="38" y="18"/>
                </a:lnTo>
                <a:lnTo>
                  <a:pt x="36" y="12"/>
                </a:lnTo>
                <a:lnTo>
                  <a:pt x="40" y="10"/>
                </a:lnTo>
                <a:lnTo>
                  <a:pt x="50" y="10"/>
                </a:lnTo>
                <a:lnTo>
                  <a:pt x="64" y="6"/>
                </a:lnTo>
                <a:lnTo>
                  <a:pt x="80" y="2"/>
                </a:lnTo>
                <a:lnTo>
                  <a:pt x="98" y="0"/>
                </a:lnTo>
                <a:lnTo>
                  <a:pt x="94" y="16"/>
                </a:lnTo>
                <a:lnTo>
                  <a:pt x="82" y="22"/>
                </a:lnTo>
                <a:lnTo>
                  <a:pt x="96" y="22"/>
                </a:lnTo>
                <a:lnTo>
                  <a:pt x="104" y="18"/>
                </a:lnTo>
                <a:lnTo>
                  <a:pt x="114" y="28"/>
                </a:lnTo>
                <a:lnTo>
                  <a:pt x="112" y="32"/>
                </a:lnTo>
                <a:lnTo>
                  <a:pt x="100" y="36"/>
                </a:lnTo>
                <a:lnTo>
                  <a:pt x="114" y="36"/>
                </a:lnTo>
                <a:lnTo>
                  <a:pt x="124" y="38"/>
                </a:lnTo>
                <a:lnTo>
                  <a:pt x="130" y="30"/>
                </a:lnTo>
                <a:lnTo>
                  <a:pt x="130" y="20"/>
                </a:lnTo>
                <a:lnTo>
                  <a:pt x="134" y="22"/>
                </a:lnTo>
                <a:lnTo>
                  <a:pt x="138" y="34"/>
                </a:lnTo>
                <a:lnTo>
                  <a:pt x="134" y="46"/>
                </a:lnTo>
                <a:lnTo>
                  <a:pt x="130" y="60"/>
                </a:lnTo>
                <a:lnTo>
                  <a:pt x="134" y="60"/>
                </a:lnTo>
                <a:lnTo>
                  <a:pt x="142" y="56"/>
                </a:lnTo>
                <a:lnTo>
                  <a:pt x="146" y="44"/>
                </a:lnTo>
                <a:lnTo>
                  <a:pt x="150" y="32"/>
                </a:lnTo>
                <a:lnTo>
                  <a:pt x="160" y="20"/>
                </a:lnTo>
                <a:lnTo>
                  <a:pt x="170" y="24"/>
                </a:lnTo>
                <a:lnTo>
                  <a:pt x="174" y="32"/>
                </a:lnTo>
                <a:lnTo>
                  <a:pt x="177" y="42"/>
                </a:lnTo>
                <a:lnTo>
                  <a:pt x="172" y="50"/>
                </a:lnTo>
                <a:lnTo>
                  <a:pt x="168" y="64"/>
                </a:lnTo>
                <a:lnTo>
                  <a:pt x="162" y="74"/>
                </a:lnTo>
                <a:lnTo>
                  <a:pt x="158" y="82"/>
                </a:lnTo>
                <a:lnTo>
                  <a:pt x="160" y="90"/>
                </a:lnTo>
                <a:lnTo>
                  <a:pt x="166" y="98"/>
                </a:lnTo>
                <a:lnTo>
                  <a:pt x="168" y="98"/>
                </a:lnTo>
                <a:lnTo>
                  <a:pt x="172" y="106"/>
                </a:lnTo>
                <a:lnTo>
                  <a:pt x="179" y="116"/>
                </a:lnTo>
                <a:lnTo>
                  <a:pt x="172" y="124"/>
                </a:lnTo>
                <a:lnTo>
                  <a:pt x="166" y="120"/>
                </a:lnTo>
                <a:lnTo>
                  <a:pt x="156" y="120"/>
                </a:lnTo>
                <a:lnTo>
                  <a:pt x="146" y="118"/>
                </a:lnTo>
                <a:lnTo>
                  <a:pt x="142" y="130"/>
                </a:lnTo>
                <a:lnTo>
                  <a:pt x="156" y="128"/>
                </a:lnTo>
                <a:lnTo>
                  <a:pt x="154" y="134"/>
                </a:lnTo>
                <a:lnTo>
                  <a:pt x="146" y="138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23" name="Freeform 348"/>
          <p:cNvSpPr>
            <a:spLocks/>
          </p:cNvSpPr>
          <p:nvPr/>
        </p:nvSpPr>
        <p:spPr bwMode="auto">
          <a:xfrm>
            <a:off x="1958698" y="2422600"/>
            <a:ext cx="313381" cy="228298"/>
          </a:xfrm>
          <a:custGeom>
            <a:avLst/>
            <a:gdLst/>
            <a:ahLst/>
            <a:cxnLst>
              <a:cxn ang="0">
                <a:pos x="134" y="138"/>
              </a:cxn>
              <a:cxn ang="0">
                <a:pos x="110" y="124"/>
              </a:cxn>
              <a:cxn ang="0">
                <a:pos x="98" y="120"/>
              </a:cxn>
              <a:cxn ang="0">
                <a:pos x="62" y="128"/>
              </a:cxn>
              <a:cxn ang="0">
                <a:pos x="22" y="120"/>
              </a:cxn>
              <a:cxn ang="0">
                <a:pos x="26" y="104"/>
              </a:cxn>
              <a:cxn ang="0">
                <a:pos x="2" y="92"/>
              </a:cxn>
              <a:cxn ang="0">
                <a:pos x="4" y="74"/>
              </a:cxn>
              <a:cxn ang="0">
                <a:pos x="40" y="76"/>
              </a:cxn>
              <a:cxn ang="0">
                <a:pos x="72" y="84"/>
              </a:cxn>
              <a:cxn ang="0">
                <a:pos x="50" y="68"/>
              </a:cxn>
              <a:cxn ang="0">
                <a:pos x="12" y="60"/>
              </a:cxn>
              <a:cxn ang="0">
                <a:pos x="14" y="46"/>
              </a:cxn>
              <a:cxn ang="0">
                <a:pos x="56" y="46"/>
              </a:cxn>
              <a:cxn ang="0">
                <a:pos x="26" y="34"/>
              </a:cxn>
              <a:cxn ang="0">
                <a:pos x="22" y="24"/>
              </a:cxn>
              <a:cxn ang="0">
                <a:pos x="38" y="18"/>
              </a:cxn>
              <a:cxn ang="0">
                <a:pos x="40" y="10"/>
              </a:cxn>
              <a:cxn ang="0">
                <a:pos x="64" y="6"/>
              </a:cxn>
              <a:cxn ang="0">
                <a:pos x="98" y="0"/>
              </a:cxn>
              <a:cxn ang="0">
                <a:pos x="82" y="22"/>
              </a:cxn>
              <a:cxn ang="0">
                <a:pos x="104" y="18"/>
              </a:cxn>
              <a:cxn ang="0">
                <a:pos x="112" y="32"/>
              </a:cxn>
              <a:cxn ang="0">
                <a:pos x="114" y="36"/>
              </a:cxn>
              <a:cxn ang="0">
                <a:pos x="130" y="30"/>
              </a:cxn>
              <a:cxn ang="0">
                <a:pos x="134" y="22"/>
              </a:cxn>
              <a:cxn ang="0">
                <a:pos x="134" y="46"/>
              </a:cxn>
              <a:cxn ang="0">
                <a:pos x="134" y="60"/>
              </a:cxn>
              <a:cxn ang="0">
                <a:pos x="146" y="44"/>
              </a:cxn>
              <a:cxn ang="0">
                <a:pos x="160" y="20"/>
              </a:cxn>
              <a:cxn ang="0">
                <a:pos x="174" y="32"/>
              </a:cxn>
              <a:cxn ang="0">
                <a:pos x="172" y="50"/>
              </a:cxn>
              <a:cxn ang="0">
                <a:pos x="162" y="74"/>
              </a:cxn>
              <a:cxn ang="0">
                <a:pos x="160" y="90"/>
              </a:cxn>
              <a:cxn ang="0">
                <a:pos x="168" y="98"/>
              </a:cxn>
              <a:cxn ang="0">
                <a:pos x="179" y="116"/>
              </a:cxn>
              <a:cxn ang="0">
                <a:pos x="166" y="120"/>
              </a:cxn>
              <a:cxn ang="0">
                <a:pos x="146" y="118"/>
              </a:cxn>
              <a:cxn ang="0">
                <a:pos x="156" y="128"/>
              </a:cxn>
              <a:cxn ang="0">
                <a:pos x="146" y="138"/>
              </a:cxn>
            </a:cxnLst>
            <a:rect l="0" t="0" r="r" b="b"/>
            <a:pathLst>
              <a:path w="179" h="138">
                <a:moveTo>
                  <a:pt x="146" y="138"/>
                </a:moveTo>
                <a:lnTo>
                  <a:pt x="134" y="138"/>
                </a:lnTo>
                <a:lnTo>
                  <a:pt x="118" y="132"/>
                </a:lnTo>
                <a:lnTo>
                  <a:pt x="110" y="124"/>
                </a:lnTo>
                <a:lnTo>
                  <a:pt x="110" y="112"/>
                </a:lnTo>
                <a:lnTo>
                  <a:pt x="98" y="120"/>
                </a:lnTo>
                <a:lnTo>
                  <a:pt x="82" y="124"/>
                </a:lnTo>
                <a:lnTo>
                  <a:pt x="62" y="128"/>
                </a:lnTo>
                <a:lnTo>
                  <a:pt x="40" y="122"/>
                </a:lnTo>
                <a:lnTo>
                  <a:pt x="22" y="120"/>
                </a:lnTo>
                <a:lnTo>
                  <a:pt x="22" y="110"/>
                </a:lnTo>
                <a:lnTo>
                  <a:pt x="26" y="104"/>
                </a:lnTo>
                <a:lnTo>
                  <a:pt x="14" y="98"/>
                </a:lnTo>
                <a:lnTo>
                  <a:pt x="2" y="92"/>
                </a:lnTo>
                <a:lnTo>
                  <a:pt x="0" y="82"/>
                </a:lnTo>
                <a:lnTo>
                  <a:pt x="4" y="74"/>
                </a:lnTo>
                <a:lnTo>
                  <a:pt x="22" y="74"/>
                </a:lnTo>
                <a:lnTo>
                  <a:pt x="40" y="76"/>
                </a:lnTo>
                <a:lnTo>
                  <a:pt x="56" y="82"/>
                </a:lnTo>
                <a:lnTo>
                  <a:pt x="72" y="84"/>
                </a:lnTo>
                <a:lnTo>
                  <a:pt x="64" y="76"/>
                </a:lnTo>
                <a:lnTo>
                  <a:pt x="50" y="68"/>
                </a:lnTo>
                <a:lnTo>
                  <a:pt x="32" y="68"/>
                </a:lnTo>
                <a:lnTo>
                  <a:pt x="12" y="60"/>
                </a:lnTo>
                <a:lnTo>
                  <a:pt x="8" y="50"/>
                </a:lnTo>
                <a:lnTo>
                  <a:pt x="14" y="46"/>
                </a:lnTo>
                <a:lnTo>
                  <a:pt x="30" y="46"/>
                </a:lnTo>
                <a:lnTo>
                  <a:pt x="56" y="46"/>
                </a:lnTo>
                <a:lnTo>
                  <a:pt x="22" y="38"/>
                </a:lnTo>
                <a:lnTo>
                  <a:pt x="26" y="34"/>
                </a:lnTo>
                <a:lnTo>
                  <a:pt x="14" y="32"/>
                </a:lnTo>
                <a:lnTo>
                  <a:pt x="22" y="24"/>
                </a:lnTo>
                <a:lnTo>
                  <a:pt x="32" y="20"/>
                </a:lnTo>
                <a:lnTo>
                  <a:pt x="38" y="18"/>
                </a:lnTo>
                <a:lnTo>
                  <a:pt x="36" y="12"/>
                </a:lnTo>
                <a:lnTo>
                  <a:pt x="40" y="10"/>
                </a:lnTo>
                <a:lnTo>
                  <a:pt x="50" y="10"/>
                </a:lnTo>
                <a:lnTo>
                  <a:pt x="64" y="6"/>
                </a:lnTo>
                <a:lnTo>
                  <a:pt x="80" y="2"/>
                </a:lnTo>
                <a:lnTo>
                  <a:pt x="98" y="0"/>
                </a:lnTo>
                <a:lnTo>
                  <a:pt x="94" y="16"/>
                </a:lnTo>
                <a:lnTo>
                  <a:pt x="82" y="22"/>
                </a:lnTo>
                <a:lnTo>
                  <a:pt x="96" y="22"/>
                </a:lnTo>
                <a:lnTo>
                  <a:pt x="104" y="18"/>
                </a:lnTo>
                <a:lnTo>
                  <a:pt x="114" y="28"/>
                </a:lnTo>
                <a:lnTo>
                  <a:pt x="112" y="32"/>
                </a:lnTo>
                <a:lnTo>
                  <a:pt x="100" y="36"/>
                </a:lnTo>
                <a:lnTo>
                  <a:pt x="114" y="36"/>
                </a:lnTo>
                <a:lnTo>
                  <a:pt x="124" y="38"/>
                </a:lnTo>
                <a:lnTo>
                  <a:pt x="130" y="30"/>
                </a:lnTo>
                <a:lnTo>
                  <a:pt x="130" y="20"/>
                </a:lnTo>
                <a:lnTo>
                  <a:pt x="134" y="22"/>
                </a:lnTo>
                <a:lnTo>
                  <a:pt x="138" y="34"/>
                </a:lnTo>
                <a:lnTo>
                  <a:pt x="134" y="46"/>
                </a:lnTo>
                <a:lnTo>
                  <a:pt x="130" y="60"/>
                </a:lnTo>
                <a:lnTo>
                  <a:pt x="134" y="60"/>
                </a:lnTo>
                <a:lnTo>
                  <a:pt x="142" y="56"/>
                </a:lnTo>
                <a:lnTo>
                  <a:pt x="146" y="44"/>
                </a:lnTo>
                <a:lnTo>
                  <a:pt x="150" y="32"/>
                </a:lnTo>
                <a:lnTo>
                  <a:pt x="160" y="20"/>
                </a:lnTo>
                <a:lnTo>
                  <a:pt x="170" y="24"/>
                </a:lnTo>
                <a:lnTo>
                  <a:pt x="174" y="32"/>
                </a:lnTo>
                <a:lnTo>
                  <a:pt x="177" y="42"/>
                </a:lnTo>
                <a:lnTo>
                  <a:pt x="172" y="50"/>
                </a:lnTo>
                <a:lnTo>
                  <a:pt x="168" y="64"/>
                </a:lnTo>
                <a:lnTo>
                  <a:pt x="162" y="74"/>
                </a:lnTo>
                <a:lnTo>
                  <a:pt x="158" y="82"/>
                </a:lnTo>
                <a:lnTo>
                  <a:pt x="160" y="90"/>
                </a:lnTo>
                <a:lnTo>
                  <a:pt x="166" y="98"/>
                </a:lnTo>
                <a:lnTo>
                  <a:pt x="168" y="98"/>
                </a:lnTo>
                <a:lnTo>
                  <a:pt x="172" y="106"/>
                </a:lnTo>
                <a:lnTo>
                  <a:pt x="179" y="116"/>
                </a:lnTo>
                <a:lnTo>
                  <a:pt x="172" y="124"/>
                </a:lnTo>
                <a:lnTo>
                  <a:pt x="166" y="120"/>
                </a:lnTo>
                <a:lnTo>
                  <a:pt x="156" y="120"/>
                </a:lnTo>
                <a:lnTo>
                  <a:pt x="146" y="118"/>
                </a:lnTo>
                <a:lnTo>
                  <a:pt x="142" y="130"/>
                </a:lnTo>
                <a:lnTo>
                  <a:pt x="156" y="128"/>
                </a:lnTo>
                <a:lnTo>
                  <a:pt x="154" y="134"/>
                </a:lnTo>
                <a:lnTo>
                  <a:pt x="146" y="138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24" name="Freeform 349"/>
          <p:cNvSpPr>
            <a:spLocks/>
          </p:cNvSpPr>
          <p:nvPr/>
        </p:nvSpPr>
        <p:spPr bwMode="auto">
          <a:xfrm>
            <a:off x="2676499" y="2123166"/>
            <a:ext cx="157566" cy="193557"/>
          </a:xfrm>
          <a:custGeom>
            <a:avLst/>
            <a:gdLst/>
            <a:ahLst/>
            <a:cxnLst>
              <a:cxn ang="0">
                <a:pos x="30" y="117"/>
              </a:cxn>
              <a:cxn ang="0">
                <a:pos x="18" y="115"/>
              </a:cxn>
              <a:cxn ang="0">
                <a:pos x="12" y="114"/>
              </a:cxn>
              <a:cxn ang="0">
                <a:pos x="0" y="104"/>
              </a:cxn>
              <a:cxn ang="0">
                <a:pos x="0" y="90"/>
              </a:cxn>
              <a:cxn ang="0">
                <a:pos x="12" y="78"/>
              </a:cxn>
              <a:cxn ang="0">
                <a:pos x="38" y="84"/>
              </a:cxn>
              <a:cxn ang="0">
                <a:pos x="36" y="72"/>
              </a:cxn>
              <a:cxn ang="0">
                <a:pos x="14" y="70"/>
              </a:cxn>
              <a:cxn ang="0">
                <a:pos x="0" y="68"/>
              </a:cxn>
              <a:cxn ang="0">
                <a:pos x="18" y="56"/>
              </a:cxn>
              <a:cxn ang="0">
                <a:pos x="2" y="56"/>
              </a:cxn>
              <a:cxn ang="0">
                <a:pos x="12" y="40"/>
              </a:cxn>
              <a:cxn ang="0">
                <a:pos x="24" y="46"/>
              </a:cxn>
              <a:cxn ang="0">
                <a:pos x="36" y="40"/>
              </a:cxn>
              <a:cxn ang="0">
                <a:pos x="24" y="40"/>
              </a:cxn>
              <a:cxn ang="0">
                <a:pos x="18" y="32"/>
              </a:cxn>
              <a:cxn ang="0">
                <a:pos x="28" y="24"/>
              </a:cxn>
              <a:cxn ang="0">
                <a:pos x="44" y="30"/>
              </a:cxn>
              <a:cxn ang="0">
                <a:pos x="50" y="22"/>
              </a:cxn>
              <a:cxn ang="0">
                <a:pos x="42" y="18"/>
              </a:cxn>
              <a:cxn ang="0">
                <a:pos x="54" y="14"/>
              </a:cxn>
              <a:cxn ang="0">
                <a:pos x="72" y="0"/>
              </a:cxn>
              <a:cxn ang="0">
                <a:pos x="80" y="10"/>
              </a:cxn>
              <a:cxn ang="0">
                <a:pos x="76" y="22"/>
              </a:cxn>
              <a:cxn ang="0">
                <a:pos x="76" y="36"/>
              </a:cxn>
              <a:cxn ang="0">
                <a:pos x="80" y="42"/>
              </a:cxn>
              <a:cxn ang="0">
                <a:pos x="78" y="54"/>
              </a:cxn>
              <a:cxn ang="0">
                <a:pos x="86" y="60"/>
              </a:cxn>
              <a:cxn ang="0">
                <a:pos x="78" y="78"/>
              </a:cxn>
              <a:cxn ang="0">
                <a:pos x="88" y="78"/>
              </a:cxn>
              <a:cxn ang="0">
                <a:pos x="90" y="92"/>
              </a:cxn>
              <a:cxn ang="0">
                <a:pos x="82" y="92"/>
              </a:cxn>
              <a:cxn ang="0">
                <a:pos x="72" y="96"/>
              </a:cxn>
              <a:cxn ang="0">
                <a:pos x="54" y="102"/>
              </a:cxn>
              <a:cxn ang="0">
                <a:pos x="62" y="90"/>
              </a:cxn>
              <a:cxn ang="0">
                <a:pos x="50" y="98"/>
              </a:cxn>
              <a:cxn ang="0">
                <a:pos x="48" y="108"/>
              </a:cxn>
              <a:cxn ang="0">
                <a:pos x="40" y="108"/>
              </a:cxn>
              <a:cxn ang="0">
                <a:pos x="30" y="117"/>
              </a:cxn>
            </a:cxnLst>
            <a:rect l="0" t="0" r="r" b="b"/>
            <a:pathLst>
              <a:path w="90" h="117">
                <a:moveTo>
                  <a:pt x="30" y="117"/>
                </a:moveTo>
                <a:lnTo>
                  <a:pt x="18" y="115"/>
                </a:lnTo>
                <a:lnTo>
                  <a:pt x="12" y="114"/>
                </a:lnTo>
                <a:lnTo>
                  <a:pt x="0" y="104"/>
                </a:lnTo>
                <a:lnTo>
                  <a:pt x="0" y="90"/>
                </a:lnTo>
                <a:lnTo>
                  <a:pt x="12" y="78"/>
                </a:lnTo>
                <a:lnTo>
                  <a:pt x="38" y="84"/>
                </a:lnTo>
                <a:lnTo>
                  <a:pt x="36" y="72"/>
                </a:lnTo>
                <a:lnTo>
                  <a:pt x="14" y="70"/>
                </a:lnTo>
                <a:lnTo>
                  <a:pt x="0" y="68"/>
                </a:lnTo>
                <a:lnTo>
                  <a:pt x="18" y="56"/>
                </a:lnTo>
                <a:lnTo>
                  <a:pt x="2" y="56"/>
                </a:lnTo>
                <a:lnTo>
                  <a:pt x="12" y="40"/>
                </a:lnTo>
                <a:lnTo>
                  <a:pt x="24" y="46"/>
                </a:lnTo>
                <a:lnTo>
                  <a:pt x="36" y="40"/>
                </a:lnTo>
                <a:lnTo>
                  <a:pt x="24" y="40"/>
                </a:lnTo>
                <a:lnTo>
                  <a:pt x="18" y="32"/>
                </a:lnTo>
                <a:lnTo>
                  <a:pt x="28" y="24"/>
                </a:lnTo>
                <a:lnTo>
                  <a:pt x="44" y="30"/>
                </a:lnTo>
                <a:lnTo>
                  <a:pt x="50" y="22"/>
                </a:lnTo>
                <a:lnTo>
                  <a:pt x="42" y="18"/>
                </a:lnTo>
                <a:lnTo>
                  <a:pt x="54" y="14"/>
                </a:lnTo>
                <a:lnTo>
                  <a:pt x="72" y="0"/>
                </a:lnTo>
                <a:lnTo>
                  <a:pt x="80" y="10"/>
                </a:lnTo>
                <a:lnTo>
                  <a:pt x="76" y="22"/>
                </a:lnTo>
                <a:lnTo>
                  <a:pt x="76" y="36"/>
                </a:lnTo>
                <a:lnTo>
                  <a:pt x="80" y="42"/>
                </a:lnTo>
                <a:lnTo>
                  <a:pt x="78" y="54"/>
                </a:lnTo>
                <a:lnTo>
                  <a:pt x="86" y="60"/>
                </a:lnTo>
                <a:lnTo>
                  <a:pt x="78" y="78"/>
                </a:lnTo>
                <a:lnTo>
                  <a:pt x="88" y="78"/>
                </a:lnTo>
                <a:lnTo>
                  <a:pt x="90" y="92"/>
                </a:lnTo>
                <a:lnTo>
                  <a:pt x="82" y="92"/>
                </a:lnTo>
                <a:lnTo>
                  <a:pt x="72" y="96"/>
                </a:lnTo>
                <a:lnTo>
                  <a:pt x="54" y="102"/>
                </a:lnTo>
                <a:lnTo>
                  <a:pt x="62" y="90"/>
                </a:lnTo>
                <a:lnTo>
                  <a:pt x="50" y="98"/>
                </a:lnTo>
                <a:lnTo>
                  <a:pt x="48" y="108"/>
                </a:lnTo>
                <a:lnTo>
                  <a:pt x="40" y="108"/>
                </a:lnTo>
                <a:lnTo>
                  <a:pt x="30" y="117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25" name="Freeform 350"/>
          <p:cNvSpPr>
            <a:spLocks/>
          </p:cNvSpPr>
          <p:nvPr/>
        </p:nvSpPr>
        <p:spPr bwMode="auto">
          <a:xfrm>
            <a:off x="2676499" y="2123166"/>
            <a:ext cx="157566" cy="193557"/>
          </a:xfrm>
          <a:custGeom>
            <a:avLst/>
            <a:gdLst/>
            <a:ahLst/>
            <a:cxnLst>
              <a:cxn ang="0">
                <a:pos x="30" y="117"/>
              </a:cxn>
              <a:cxn ang="0">
                <a:pos x="18" y="115"/>
              </a:cxn>
              <a:cxn ang="0">
                <a:pos x="12" y="114"/>
              </a:cxn>
              <a:cxn ang="0">
                <a:pos x="0" y="104"/>
              </a:cxn>
              <a:cxn ang="0">
                <a:pos x="0" y="90"/>
              </a:cxn>
              <a:cxn ang="0">
                <a:pos x="12" y="78"/>
              </a:cxn>
              <a:cxn ang="0">
                <a:pos x="38" y="84"/>
              </a:cxn>
              <a:cxn ang="0">
                <a:pos x="36" y="72"/>
              </a:cxn>
              <a:cxn ang="0">
                <a:pos x="14" y="70"/>
              </a:cxn>
              <a:cxn ang="0">
                <a:pos x="0" y="68"/>
              </a:cxn>
              <a:cxn ang="0">
                <a:pos x="18" y="56"/>
              </a:cxn>
              <a:cxn ang="0">
                <a:pos x="2" y="56"/>
              </a:cxn>
              <a:cxn ang="0">
                <a:pos x="12" y="40"/>
              </a:cxn>
              <a:cxn ang="0">
                <a:pos x="24" y="46"/>
              </a:cxn>
              <a:cxn ang="0">
                <a:pos x="36" y="40"/>
              </a:cxn>
              <a:cxn ang="0">
                <a:pos x="24" y="40"/>
              </a:cxn>
              <a:cxn ang="0">
                <a:pos x="18" y="32"/>
              </a:cxn>
              <a:cxn ang="0">
                <a:pos x="28" y="24"/>
              </a:cxn>
              <a:cxn ang="0">
                <a:pos x="44" y="30"/>
              </a:cxn>
              <a:cxn ang="0">
                <a:pos x="50" y="22"/>
              </a:cxn>
              <a:cxn ang="0">
                <a:pos x="42" y="18"/>
              </a:cxn>
              <a:cxn ang="0">
                <a:pos x="54" y="14"/>
              </a:cxn>
              <a:cxn ang="0">
                <a:pos x="72" y="0"/>
              </a:cxn>
              <a:cxn ang="0">
                <a:pos x="80" y="10"/>
              </a:cxn>
              <a:cxn ang="0">
                <a:pos x="76" y="22"/>
              </a:cxn>
              <a:cxn ang="0">
                <a:pos x="76" y="36"/>
              </a:cxn>
              <a:cxn ang="0">
                <a:pos x="80" y="42"/>
              </a:cxn>
              <a:cxn ang="0">
                <a:pos x="78" y="54"/>
              </a:cxn>
              <a:cxn ang="0">
                <a:pos x="86" y="60"/>
              </a:cxn>
              <a:cxn ang="0">
                <a:pos x="78" y="78"/>
              </a:cxn>
              <a:cxn ang="0">
                <a:pos x="88" y="78"/>
              </a:cxn>
              <a:cxn ang="0">
                <a:pos x="90" y="92"/>
              </a:cxn>
              <a:cxn ang="0">
                <a:pos x="82" y="92"/>
              </a:cxn>
              <a:cxn ang="0">
                <a:pos x="72" y="96"/>
              </a:cxn>
              <a:cxn ang="0">
                <a:pos x="54" y="102"/>
              </a:cxn>
              <a:cxn ang="0">
                <a:pos x="62" y="90"/>
              </a:cxn>
              <a:cxn ang="0">
                <a:pos x="50" y="98"/>
              </a:cxn>
              <a:cxn ang="0">
                <a:pos x="48" y="108"/>
              </a:cxn>
              <a:cxn ang="0">
                <a:pos x="40" y="108"/>
              </a:cxn>
              <a:cxn ang="0">
                <a:pos x="30" y="117"/>
              </a:cxn>
            </a:cxnLst>
            <a:rect l="0" t="0" r="r" b="b"/>
            <a:pathLst>
              <a:path w="90" h="117">
                <a:moveTo>
                  <a:pt x="30" y="117"/>
                </a:moveTo>
                <a:lnTo>
                  <a:pt x="18" y="115"/>
                </a:lnTo>
                <a:lnTo>
                  <a:pt x="12" y="114"/>
                </a:lnTo>
                <a:lnTo>
                  <a:pt x="0" y="104"/>
                </a:lnTo>
                <a:lnTo>
                  <a:pt x="0" y="90"/>
                </a:lnTo>
                <a:lnTo>
                  <a:pt x="12" y="78"/>
                </a:lnTo>
                <a:lnTo>
                  <a:pt x="38" y="84"/>
                </a:lnTo>
                <a:lnTo>
                  <a:pt x="36" y="72"/>
                </a:lnTo>
                <a:lnTo>
                  <a:pt x="14" y="70"/>
                </a:lnTo>
                <a:lnTo>
                  <a:pt x="0" y="68"/>
                </a:lnTo>
                <a:lnTo>
                  <a:pt x="18" y="56"/>
                </a:lnTo>
                <a:lnTo>
                  <a:pt x="2" y="56"/>
                </a:lnTo>
                <a:lnTo>
                  <a:pt x="12" y="40"/>
                </a:lnTo>
                <a:lnTo>
                  <a:pt x="24" y="46"/>
                </a:lnTo>
                <a:lnTo>
                  <a:pt x="36" y="40"/>
                </a:lnTo>
                <a:lnTo>
                  <a:pt x="24" y="40"/>
                </a:lnTo>
                <a:lnTo>
                  <a:pt x="18" y="32"/>
                </a:lnTo>
                <a:lnTo>
                  <a:pt x="28" y="24"/>
                </a:lnTo>
                <a:lnTo>
                  <a:pt x="44" y="30"/>
                </a:lnTo>
                <a:lnTo>
                  <a:pt x="50" y="22"/>
                </a:lnTo>
                <a:lnTo>
                  <a:pt x="42" y="18"/>
                </a:lnTo>
                <a:lnTo>
                  <a:pt x="54" y="14"/>
                </a:lnTo>
                <a:lnTo>
                  <a:pt x="72" y="0"/>
                </a:lnTo>
                <a:lnTo>
                  <a:pt x="80" y="10"/>
                </a:lnTo>
                <a:lnTo>
                  <a:pt x="76" y="22"/>
                </a:lnTo>
                <a:lnTo>
                  <a:pt x="76" y="36"/>
                </a:lnTo>
                <a:lnTo>
                  <a:pt x="80" y="42"/>
                </a:lnTo>
                <a:lnTo>
                  <a:pt x="78" y="54"/>
                </a:lnTo>
                <a:lnTo>
                  <a:pt x="86" y="60"/>
                </a:lnTo>
                <a:lnTo>
                  <a:pt x="78" y="78"/>
                </a:lnTo>
                <a:lnTo>
                  <a:pt x="88" y="78"/>
                </a:lnTo>
                <a:lnTo>
                  <a:pt x="90" y="92"/>
                </a:lnTo>
                <a:lnTo>
                  <a:pt x="82" y="92"/>
                </a:lnTo>
                <a:lnTo>
                  <a:pt x="72" y="96"/>
                </a:lnTo>
                <a:lnTo>
                  <a:pt x="54" y="102"/>
                </a:lnTo>
                <a:lnTo>
                  <a:pt x="62" y="90"/>
                </a:lnTo>
                <a:lnTo>
                  <a:pt x="50" y="98"/>
                </a:lnTo>
                <a:lnTo>
                  <a:pt x="48" y="108"/>
                </a:lnTo>
                <a:lnTo>
                  <a:pt x="40" y="108"/>
                </a:lnTo>
                <a:lnTo>
                  <a:pt x="30" y="117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26" name="Freeform 351"/>
          <p:cNvSpPr>
            <a:spLocks/>
          </p:cNvSpPr>
          <p:nvPr/>
        </p:nvSpPr>
        <p:spPr bwMode="auto">
          <a:xfrm>
            <a:off x="1879915" y="2333265"/>
            <a:ext cx="243352" cy="145581"/>
          </a:xfrm>
          <a:custGeom>
            <a:avLst/>
            <a:gdLst/>
            <a:ahLst/>
            <a:cxnLst>
              <a:cxn ang="0">
                <a:pos x="20" y="88"/>
              </a:cxn>
              <a:cxn ang="0">
                <a:pos x="10" y="88"/>
              </a:cxn>
              <a:cxn ang="0">
                <a:pos x="12" y="78"/>
              </a:cxn>
              <a:cxn ang="0">
                <a:pos x="12" y="70"/>
              </a:cxn>
              <a:cxn ang="0">
                <a:pos x="8" y="66"/>
              </a:cxn>
              <a:cxn ang="0">
                <a:pos x="0" y="56"/>
              </a:cxn>
              <a:cxn ang="0">
                <a:pos x="18" y="50"/>
              </a:cxn>
              <a:cxn ang="0">
                <a:pos x="23" y="40"/>
              </a:cxn>
              <a:cxn ang="0">
                <a:pos x="33" y="40"/>
              </a:cxn>
              <a:cxn ang="0">
                <a:pos x="37" y="36"/>
              </a:cxn>
              <a:cxn ang="0">
                <a:pos x="33" y="34"/>
              </a:cxn>
              <a:cxn ang="0">
                <a:pos x="37" y="30"/>
              </a:cxn>
              <a:cxn ang="0">
                <a:pos x="41" y="30"/>
              </a:cxn>
              <a:cxn ang="0">
                <a:pos x="57" y="18"/>
              </a:cxn>
              <a:cxn ang="0">
                <a:pos x="55" y="14"/>
              </a:cxn>
              <a:cxn ang="0">
                <a:pos x="65" y="0"/>
              </a:cxn>
              <a:cxn ang="0">
                <a:pos x="83" y="2"/>
              </a:cxn>
              <a:cxn ang="0">
                <a:pos x="83" y="4"/>
              </a:cxn>
              <a:cxn ang="0">
                <a:pos x="103" y="6"/>
              </a:cxn>
              <a:cxn ang="0">
                <a:pos x="105" y="12"/>
              </a:cxn>
              <a:cxn ang="0">
                <a:pos x="109" y="16"/>
              </a:cxn>
              <a:cxn ang="0">
                <a:pos x="103" y="24"/>
              </a:cxn>
              <a:cxn ang="0">
                <a:pos x="113" y="18"/>
              </a:cxn>
              <a:cxn ang="0">
                <a:pos x="115" y="18"/>
              </a:cxn>
              <a:cxn ang="0">
                <a:pos x="109" y="26"/>
              </a:cxn>
              <a:cxn ang="0">
                <a:pos x="119" y="24"/>
              </a:cxn>
              <a:cxn ang="0">
                <a:pos x="119" y="18"/>
              </a:cxn>
              <a:cxn ang="0">
                <a:pos x="129" y="22"/>
              </a:cxn>
              <a:cxn ang="0">
                <a:pos x="133" y="26"/>
              </a:cxn>
              <a:cxn ang="0">
                <a:pos x="133" y="40"/>
              </a:cxn>
              <a:cxn ang="0">
                <a:pos x="139" y="50"/>
              </a:cxn>
              <a:cxn ang="0">
                <a:pos x="127" y="52"/>
              </a:cxn>
              <a:cxn ang="0">
                <a:pos x="109" y="54"/>
              </a:cxn>
              <a:cxn ang="0">
                <a:pos x="93" y="56"/>
              </a:cxn>
              <a:cxn ang="0">
                <a:pos x="83" y="60"/>
              </a:cxn>
              <a:cxn ang="0">
                <a:pos x="75" y="66"/>
              </a:cxn>
              <a:cxn ang="0">
                <a:pos x="65" y="70"/>
              </a:cxn>
              <a:cxn ang="0">
                <a:pos x="61" y="66"/>
              </a:cxn>
              <a:cxn ang="0">
                <a:pos x="49" y="74"/>
              </a:cxn>
              <a:cxn ang="0">
                <a:pos x="43" y="84"/>
              </a:cxn>
              <a:cxn ang="0">
                <a:pos x="33" y="84"/>
              </a:cxn>
              <a:cxn ang="0">
                <a:pos x="20" y="88"/>
              </a:cxn>
            </a:cxnLst>
            <a:rect l="0" t="0" r="r" b="b"/>
            <a:pathLst>
              <a:path w="139" h="88">
                <a:moveTo>
                  <a:pt x="20" y="88"/>
                </a:moveTo>
                <a:lnTo>
                  <a:pt x="10" y="88"/>
                </a:lnTo>
                <a:lnTo>
                  <a:pt x="12" y="78"/>
                </a:lnTo>
                <a:lnTo>
                  <a:pt x="12" y="70"/>
                </a:lnTo>
                <a:lnTo>
                  <a:pt x="8" y="66"/>
                </a:lnTo>
                <a:lnTo>
                  <a:pt x="0" y="56"/>
                </a:lnTo>
                <a:lnTo>
                  <a:pt x="18" y="50"/>
                </a:lnTo>
                <a:lnTo>
                  <a:pt x="23" y="40"/>
                </a:lnTo>
                <a:lnTo>
                  <a:pt x="33" y="40"/>
                </a:lnTo>
                <a:lnTo>
                  <a:pt x="37" y="36"/>
                </a:lnTo>
                <a:lnTo>
                  <a:pt x="33" y="34"/>
                </a:lnTo>
                <a:lnTo>
                  <a:pt x="37" y="30"/>
                </a:lnTo>
                <a:lnTo>
                  <a:pt x="41" y="30"/>
                </a:lnTo>
                <a:lnTo>
                  <a:pt x="57" y="18"/>
                </a:lnTo>
                <a:lnTo>
                  <a:pt x="55" y="14"/>
                </a:lnTo>
                <a:lnTo>
                  <a:pt x="65" y="0"/>
                </a:lnTo>
                <a:lnTo>
                  <a:pt x="83" y="2"/>
                </a:lnTo>
                <a:lnTo>
                  <a:pt x="83" y="4"/>
                </a:lnTo>
                <a:lnTo>
                  <a:pt x="103" y="6"/>
                </a:lnTo>
                <a:lnTo>
                  <a:pt x="105" y="12"/>
                </a:lnTo>
                <a:lnTo>
                  <a:pt x="109" y="16"/>
                </a:lnTo>
                <a:lnTo>
                  <a:pt x="103" y="24"/>
                </a:lnTo>
                <a:lnTo>
                  <a:pt x="113" y="18"/>
                </a:lnTo>
                <a:lnTo>
                  <a:pt x="115" y="18"/>
                </a:lnTo>
                <a:lnTo>
                  <a:pt x="109" y="26"/>
                </a:lnTo>
                <a:lnTo>
                  <a:pt x="119" y="24"/>
                </a:lnTo>
                <a:lnTo>
                  <a:pt x="119" y="18"/>
                </a:lnTo>
                <a:lnTo>
                  <a:pt x="129" y="22"/>
                </a:lnTo>
                <a:lnTo>
                  <a:pt x="133" y="26"/>
                </a:lnTo>
                <a:lnTo>
                  <a:pt x="133" y="40"/>
                </a:lnTo>
                <a:lnTo>
                  <a:pt x="139" y="50"/>
                </a:lnTo>
                <a:lnTo>
                  <a:pt x="127" y="52"/>
                </a:lnTo>
                <a:lnTo>
                  <a:pt x="109" y="54"/>
                </a:lnTo>
                <a:lnTo>
                  <a:pt x="93" y="56"/>
                </a:lnTo>
                <a:lnTo>
                  <a:pt x="83" y="60"/>
                </a:lnTo>
                <a:lnTo>
                  <a:pt x="75" y="66"/>
                </a:lnTo>
                <a:lnTo>
                  <a:pt x="65" y="70"/>
                </a:lnTo>
                <a:lnTo>
                  <a:pt x="61" y="66"/>
                </a:lnTo>
                <a:lnTo>
                  <a:pt x="49" y="74"/>
                </a:lnTo>
                <a:lnTo>
                  <a:pt x="43" y="84"/>
                </a:lnTo>
                <a:lnTo>
                  <a:pt x="33" y="84"/>
                </a:lnTo>
                <a:lnTo>
                  <a:pt x="20" y="88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27" name="Freeform 352"/>
          <p:cNvSpPr>
            <a:spLocks/>
          </p:cNvSpPr>
          <p:nvPr/>
        </p:nvSpPr>
        <p:spPr bwMode="auto">
          <a:xfrm>
            <a:off x="1879915" y="2333265"/>
            <a:ext cx="243352" cy="145581"/>
          </a:xfrm>
          <a:custGeom>
            <a:avLst/>
            <a:gdLst/>
            <a:ahLst/>
            <a:cxnLst>
              <a:cxn ang="0">
                <a:pos x="20" y="88"/>
              </a:cxn>
              <a:cxn ang="0">
                <a:pos x="10" y="88"/>
              </a:cxn>
              <a:cxn ang="0">
                <a:pos x="12" y="78"/>
              </a:cxn>
              <a:cxn ang="0">
                <a:pos x="12" y="70"/>
              </a:cxn>
              <a:cxn ang="0">
                <a:pos x="8" y="66"/>
              </a:cxn>
              <a:cxn ang="0">
                <a:pos x="0" y="56"/>
              </a:cxn>
              <a:cxn ang="0">
                <a:pos x="18" y="50"/>
              </a:cxn>
              <a:cxn ang="0">
                <a:pos x="23" y="40"/>
              </a:cxn>
              <a:cxn ang="0">
                <a:pos x="33" y="40"/>
              </a:cxn>
              <a:cxn ang="0">
                <a:pos x="37" y="36"/>
              </a:cxn>
              <a:cxn ang="0">
                <a:pos x="33" y="34"/>
              </a:cxn>
              <a:cxn ang="0">
                <a:pos x="37" y="30"/>
              </a:cxn>
              <a:cxn ang="0">
                <a:pos x="41" y="30"/>
              </a:cxn>
              <a:cxn ang="0">
                <a:pos x="57" y="18"/>
              </a:cxn>
              <a:cxn ang="0">
                <a:pos x="55" y="14"/>
              </a:cxn>
              <a:cxn ang="0">
                <a:pos x="65" y="0"/>
              </a:cxn>
              <a:cxn ang="0">
                <a:pos x="83" y="2"/>
              </a:cxn>
              <a:cxn ang="0">
                <a:pos x="83" y="4"/>
              </a:cxn>
              <a:cxn ang="0">
                <a:pos x="103" y="6"/>
              </a:cxn>
              <a:cxn ang="0">
                <a:pos x="105" y="12"/>
              </a:cxn>
              <a:cxn ang="0">
                <a:pos x="109" y="16"/>
              </a:cxn>
              <a:cxn ang="0">
                <a:pos x="103" y="24"/>
              </a:cxn>
              <a:cxn ang="0">
                <a:pos x="113" y="18"/>
              </a:cxn>
              <a:cxn ang="0">
                <a:pos x="115" y="18"/>
              </a:cxn>
              <a:cxn ang="0">
                <a:pos x="109" y="26"/>
              </a:cxn>
              <a:cxn ang="0">
                <a:pos x="119" y="24"/>
              </a:cxn>
              <a:cxn ang="0">
                <a:pos x="119" y="18"/>
              </a:cxn>
              <a:cxn ang="0">
                <a:pos x="129" y="22"/>
              </a:cxn>
              <a:cxn ang="0">
                <a:pos x="133" y="26"/>
              </a:cxn>
              <a:cxn ang="0">
                <a:pos x="133" y="40"/>
              </a:cxn>
              <a:cxn ang="0">
                <a:pos x="139" y="50"/>
              </a:cxn>
              <a:cxn ang="0">
                <a:pos x="127" y="52"/>
              </a:cxn>
              <a:cxn ang="0">
                <a:pos x="109" y="54"/>
              </a:cxn>
              <a:cxn ang="0">
                <a:pos x="93" y="56"/>
              </a:cxn>
              <a:cxn ang="0">
                <a:pos x="83" y="60"/>
              </a:cxn>
              <a:cxn ang="0">
                <a:pos x="75" y="66"/>
              </a:cxn>
              <a:cxn ang="0">
                <a:pos x="65" y="70"/>
              </a:cxn>
              <a:cxn ang="0">
                <a:pos x="61" y="66"/>
              </a:cxn>
              <a:cxn ang="0">
                <a:pos x="49" y="74"/>
              </a:cxn>
              <a:cxn ang="0">
                <a:pos x="43" y="84"/>
              </a:cxn>
              <a:cxn ang="0">
                <a:pos x="33" y="84"/>
              </a:cxn>
              <a:cxn ang="0">
                <a:pos x="20" y="88"/>
              </a:cxn>
            </a:cxnLst>
            <a:rect l="0" t="0" r="r" b="b"/>
            <a:pathLst>
              <a:path w="139" h="88">
                <a:moveTo>
                  <a:pt x="20" y="88"/>
                </a:moveTo>
                <a:lnTo>
                  <a:pt x="10" y="88"/>
                </a:lnTo>
                <a:lnTo>
                  <a:pt x="12" y="78"/>
                </a:lnTo>
                <a:lnTo>
                  <a:pt x="12" y="70"/>
                </a:lnTo>
                <a:lnTo>
                  <a:pt x="8" y="66"/>
                </a:lnTo>
                <a:lnTo>
                  <a:pt x="0" y="56"/>
                </a:lnTo>
                <a:lnTo>
                  <a:pt x="18" y="50"/>
                </a:lnTo>
                <a:lnTo>
                  <a:pt x="23" y="40"/>
                </a:lnTo>
                <a:lnTo>
                  <a:pt x="33" y="40"/>
                </a:lnTo>
                <a:lnTo>
                  <a:pt x="37" y="36"/>
                </a:lnTo>
                <a:lnTo>
                  <a:pt x="33" y="34"/>
                </a:lnTo>
                <a:lnTo>
                  <a:pt x="37" y="30"/>
                </a:lnTo>
                <a:lnTo>
                  <a:pt x="41" y="30"/>
                </a:lnTo>
                <a:lnTo>
                  <a:pt x="57" y="18"/>
                </a:lnTo>
                <a:lnTo>
                  <a:pt x="55" y="14"/>
                </a:lnTo>
                <a:lnTo>
                  <a:pt x="65" y="0"/>
                </a:lnTo>
                <a:lnTo>
                  <a:pt x="83" y="2"/>
                </a:lnTo>
                <a:lnTo>
                  <a:pt x="83" y="4"/>
                </a:lnTo>
                <a:lnTo>
                  <a:pt x="103" y="6"/>
                </a:lnTo>
                <a:lnTo>
                  <a:pt x="105" y="12"/>
                </a:lnTo>
                <a:lnTo>
                  <a:pt x="109" y="16"/>
                </a:lnTo>
                <a:lnTo>
                  <a:pt x="103" y="24"/>
                </a:lnTo>
                <a:lnTo>
                  <a:pt x="113" y="18"/>
                </a:lnTo>
                <a:lnTo>
                  <a:pt x="115" y="18"/>
                </a:lnTo>
                <a:lnTo>
                  <a:pt x="109" y="26"/>
                </a:lnTo>
                <a:lnTo>
                  <a:pt x="119" y="24"/>
                </a:lnTo>
                <a:lnTo>
                  <a:pt x="119" y="18"/>
                </a:lnTo>
                <a:lnTo>
                  <a:pt x="129" y="22"/>
                </a:lnTo>
                <a:lnTo>
                  <a:pt x="133" y="26"/>
                </a:lnTo>
                <a:lnTo>
                  <a:pt x="133" y="40"/>
                </a:lnTo>
                <a:lnTo>
                  <a:pt x="139" y="50"/>
                </a:lnTo>
                <a:lnTo>
                  <a:pt x="127" y="52"/>
                </a:lnTo>
                <a:lnTo>
                  <a:pt x="109" y="54"/>
                </a:lnTo>
                <a:lnTo>
                  <a:pt x="93" y="56"/>
                </a:lnTo>
                <a:lnTo>
                  <a:pt x="83" y="60"/>
                </a:lnTo>
                <a:lnTo>
                  <a:pt x="75" y="66"/>
                </a:lnTo>
                <a:lnTo>
                  <a:pt x="65" y="70"/>
                </a:lnTo>
                <a:lnTo>
                  <a:pt x="61" y="66"/>
                </a:lnTo>
                <a:lnTo>
                  <a:pt x="49" y="74"/>
                </a:lnTo>
                <a:lnTo>
                  <a:pt x="43" y="84"/>
                </a:lnTo>
                <a:lnTo>
                  <a:pt x="33" y="84"/>
                </a:lnTo>
                <a:lnTo>
                  <a:pt x="20" y="88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28" name="Freeform 353"/>
          <p:cNvSpPr>
            <a:spLocks/>
          </p:cNvSpPr>
          <p:nvPr/>
        </p:nvSpPr>
        <p:spPr bwMode="auto">
          <a:xfrm>
            <a:off x="2548695" y="2346500"/>
            <a:ext cx="243352" cy="155507"/>
          </a:xfrm>
          <a:custGeom>
            <a:avLst/>
            <a:gdLst/>
            <a:ahLst/>
            <a:cxnLst>
              <a:cxn ang="0">
                <a:pos x="115" y="94"/>
              </a:cxn>
              <a:cxn ang="0">
                <a:pos x="99" y="94"/>
              </a:cxn>
              <a:cxn ang="0">
                <a:pos x="81" y="90"/>
              </a:cxn>
              <a:cxn ang="0">
                <a:pos x="63" y="88"/>
              </a:cxn>
              <a:cxn ang="0">
                <a:pos x="40" y="82"/>
              </a:cxn>
              <a:cxn ang="0">
                <a:pos x="20" y="76"/>
              </a:cxn>
              <a:cxn ang="0">
                <a:pos x="8" y="68"/>
              </a:cxn>
              <a:cxn ang="0">
                <a:pos x="14" y="56"/>
              </a:cxn>
              <a:cxn ang="0">
                <a:pos x="18" y="46"/>
              </a:cxn>
              <a:cxn ang="0">
                <a:pos x="24" y="34"/>
              </a:cxn>
              <a:cxn ang="0">
                <a:pos x="18" y="26"/>
              </a:cxn>
              <a:cxn ang="0">
                <a:pos x="6" y="20"/>
              </a:cxn>
              <a:cxn ang="0">
                <a:pos x="0" y="10"/>
              </a:cxn>
              <a:cxn ang="0">
                <a:pos x="4" y="0"/>
              </a:cxn>
              <a:cxn ang="0">
                <a:pos x="18" y="0"/>
              </a:cxn>
              <a:cxn ang="0">
                <a:pos x="30" y="10"/>
              </a:cxn>
              <a:cxn ang="0">
                <a:pos x="40" y="18"/>
              </a:cxn>
              <a:cxn ang="0">
                <a:pos x="51" y="28"/>
              </a:cxn>
              <a:cxn ang="0">
                <a:pos x="55" y="34"/>
              </a:cxn>
              <a:cxn ang="0">
                <a:pos x="49" y="34"/>
              </a:cxn>
              <a:cxn ang="0">
                <a:pos x="43" y="42"/>
              </a:cxn>
              <a:cxn ang="0">
                <a:pos x="47" y="46"/>
              </a:cxn>
              <a:cxn ang="0">
                <a:pos x="51" y="56"/>
              </a:cxn>
              <a:cxn ang="0">
                <a:pos x="63" y="58"/>
              </a:cxn>
              <a:cxn ang="0">
                <a:pos x="77" y="66"/>
              </a:cxn>
              <a:cxn ang="0">
                <a:pos x="97" y="64"/>
              </a:cxn>
              <a:cxn ang="0">
                <a:pos x="111" y="64"/>
              </a:cxn>
              <a:cxn ang="0">
                <a:pos x="129" y="66"/>
              </a:cxn>
              <a:cxn ang="0">
                <a:pos x="139" y="74"/>
              </a:cxn>
              <a:cxn ang="0">
                <a:pos x="139" y="78"/>
              </a:cxn>
              <a:cxn ang="0">
                <a:pos x="129" y="84"/>
              </a:cxn>
              <a:cxn ang="0">
                <a:pos x="125" y="92"/>
              </a:cxn>
              <a:cxn ang="0">
                <a:pos x="115" y="94"/>
              </a:cxn>
            </a:cxnLst>
            <a:rect l="0" t="0" r="r" b="b"/>
            <a:pathLst>
              <a:path w="139" h="94">
                <a:moveTo>
                  <a:pt x="115" y="94"/>
                </a:moveTo>
                <a:lnTo>
                  <a:pt x="99" y="94"/>
                </a:lnTo>
                <a:lnTo>
                  <a:pt x="81" y="90"/>
                </a:lnTo>
                <a:lnTo>
                  <a:pt x="63" y="88"/>
                </a:lnTo>
                <a:lnTo>
                  <a:pt x="40" y="82"/>
                </a:lnTo>
                <a:lnTo>
                  <a:pt x="20" y="76"/>
                </a:lnTo>
                <a:lnTo>
                  <a:pt x="8" y="68"/>
                </a:lnTo>
                <a:lnTo>
                  <a:pt x="14" y="56"/>
                </a:lnTo>
                <a:lnTo>
                  <a:pt x="18" y="46"/>
                </a:lnTo>
                <a:lnTo>
                  <a:pt x="24" y="34"/>
                </a:lnTo>
                <a:lnTo>
                  <a:pt x="18" y="26"/>
                </a:lnTo>
                <a:lnTo>
                  <a:pt x="6" y="20"/>
                </a:lnTo>
                <a:lnTo>
                  <a:pt x="0" y="10"/>
                </a:lnTo>
                <a:lnTo>
                  <a:pt x="4" y="0"/>
                </a:lnTo>
                <a:lnTo>
                  <a:pt x="18" y="0"/>
                </a:lnTo>
                <a:lnTo>
                  <a:pt x="30" y="10"/>
                </a:lnTo>
                <a:lnTo>
                  <a:pt x="40" y="18"/>
                </a:lnTo>
                <a:lnTo>
                  <a:pt x="51" y="28"/>
                </a:lnTo>
                <a:lnTo>
                  <a:pt x="55" y="34"/>
                </a:lnTo>
                <a:lnTo>
                  <a:pt x="49" y="34"/>
                </a:lnTo>
                <a:lnTo>
                  <a:pt x="43" y="42"/>
                </a:lnTo>
                <a:lnTo>
                  <a:pt x="47" y="46"/>
                </a:lnTo>
                <a:lnTo>
                  <a:pt x="51" y="56"/>
                </a:lnTo>
                <a:lnTo>
                  <a:pt x="63" y="58"/>
                </a:lnTo>
                <a:lnTo>
                  <a:pt x="77" y="66"/>
                </a:lnTo>
                <a:lnTo>
                  <a:pt x="97" y="64"/>
                </a:lnTo>
                <a:lnTo>
                  <a:pt x="111" y="64"/>
                </a:lnTo>
                <a:lnTo>
                  <a:pt x="129" y="66"/>
                </a:lnTo>
                <a:lnTo>
                  <a:pt x="139" y="74"/>
                </a:lnTo>
                <a:lnTo>
                  <a:pt x="139" y="78"/>
                </a:lnTo>
                <a:lnTo>
                  <a:pt x="129" y="84"/>
                </a:lnTo>
                <a:lnTo>
                  <a:pt x="125" y="92"/>
                </a:lnTo>
                <a:lnTo>
                  <a:pt x="115" y="94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29" name="Freeform 354"/>
          <p:cNvSpPr>
            <a:spLocks/>
          </p:cNvSpPr>
          <p:nvPr/>
        </p:nvSpPr>
        <p:spPr bwMode="auto">
          <a:xfrm>
            <a:off x="2548695" y="2346500"/>
            <a:ext cx="243352" cy="155507"/>
          </a:xfrm>
          <a:custGeom>
            <a:avLst/>
            <a:gdLst/>
            <a:ahLst/>
            <a:cxnLst>
              <a:cxn ang="0">
                <a:pos x="115" y="94"/>
              </a:cxn>
              <a:cxn ang="0">
                <a:pos x="99" y="94"/>
              </a:cxn>
              <a:cxn ang="0">
                <a:pos x="81" y="90"/>
              </a:cxn>
              <a:cxn ang="0">
                <a:pos x="63" y="88"/>
              </a:cxn>
              <a:cxn ang="0">
                <a:pos x="40" y="82"/>
              </a:cxn>
              <a:cxn ang="0">
                <a:pos x="20" y="76"/>
              </a:cxn>
              <a:cxn ang="0">
                <a:pos x="8" y="68"/>
              </a:cxn>
              <a:cxn ang="0">
                <a:pos x="14" y="56"/>
              </a:cxn>
              <a:cxn ang="0">
                <a:pos x="18" y="46"/>
              </a:cxn>
              <a:cxn ang="0">
                <a:pos x="24" y="34"/>
              </a:cxn>
              <a:cxn ang="0">
                <a:pos x="18" y="26"/>
              </a:cxn>
              <a:cxn ang="0">
                <a:pos x="6" y="20"/>
              </a:cxn>
              <a:cxn ang="0">
                <a:pos x="0" y="10"/>
              </a:cxn>
              <a:cxn ang="0">
                <a:pos x="4" y="0"/>
              </a:cxn>
              <a:cxn ang="0">
                <a:pos x="18" y="0"/>
              </a:cxn>
              <a:cxn ang="0">
                <a:pos x="30" y="10"/>
              </a:cxn>
              <a:cxn ang="0">
                <a:pos x="40" y="18"/>
              </a:cxn>
              <a:cxn ang="0">
                <a:pos x="51" y="28"/>
              </a:cxn>
              <a:cxn ang="0">
                <a:pos x="55" y="34"/>
              </a:cxn>
              <a:cxn ang="0">
                <a:pos x="49" y="34"/>
              </a:cxn>
              <a:cxn ang="0">
                <a:pos x="43" y="42"/>
              </a:cxn>
              <a:cxn ang="0">
                <a:pos x="47" y="46"/>
              </a:cxn>
              <a:cxn ang="0">
                <a:pos x="51" y="56"/>
              </a:cxn>
              <a:cxn ang="0">
                <a:pos x="63" y="58"/>
              </a:cxn>
              <a:cxn ang="0">
                <a:pos x="77" y="66"/>
              </a:cxn>
              <a:cxn ang="0">
                <a:pos x="97" y="64"/>
              </a:cxn>
              <a:cxn ang="0">
                <a:pos x="111" y="64"/>
              </a:cxn>
              <a:cxn ang="0">
                <a:pos x="129" y="66"/>
              </a:cxn>
              <a:cxn ang="0">
                <a:pos x="139" y="74"/>
              </a:cxn>
              <a:cxn ang="0">
                <a:pos x="139" y="78"/>
              </a:cxn>
              <a:cxn ang="0">
                <a:pos x="129" y="84"/>
              </a:cxn>
              <a:cxn ang="0">
                <a:pos x="125" y="92"/>
              </a:cxn>
              <a:cxn ang="0">
                <a:pos x="115" y="94"/>
              </a:cxn>
            </a:cxnLst>
            <a:rect l="0" t="0" r="r" b="b"/>
            <a:pathLst>
              <a:path w="139" h="94">
                <a:moveTo>
                  <a:pt x="115" y="94"/>
                </a:moveTo>
                <a:lnTo>
                  <a:pt x="99" y="94"/>
                </a:lnTo>
                <a:lnTo>
                  <a:pt x="81" y="90"/>
                </a:lnTo>
                <a:lnTo>
                  <a:pt x="63" y="88"/>
                </a:lnTo>
                <a:lnTo>
                  <a:pt x="40" y="82"/>
                </a:lnTo>
                <a:lnTo>
                  <a:pt x="20" y="76"/>
                </a:lnTo>
                <a:lnTo>
                  <a:pt x="8" y="68"/>
                </a:lnTo>
                <a:lnTo>
                  <a:pt x="14" y="56"/>
                </a:lnTo>
                <a:lnTo>
                  <a:pt x="18" y="46"/>
                </a:lnTo>
                <a:lnTo>
                  <a:pt x="24" y="34"/>
                </a:lnTo>
                <a:lnTo>
                  <a:pt x="18" y="26"/>
                </a:lnTo>
                <a:lnTo>
                  <a:pt x="6" y="20"/>
                </a:lnTo>
                <a:lnTo>
                  <a:pt x="0" y="10"/>
                </a:lnTo>
                <a:lnTo>
                  <a:pt x="4" y="0"/>
                </a:lnTo>
                <a:lnTo>
                  <a:pt x="18" y="0"/>
                </a:lnTo>
                <a:lnTo>
                  <a:pt x="30" y="10"/>
                </a:lnTo>
                <a:lnTo>
                  <a:pt x="40" y="18"/>
                </a:lnTo>
                <a:lnTo>
                  <a:pt x="51" y="28"/>
                </a:lnTo>
                <a:lnTo>
                  <a:pt x="55" y="34"/>
                </a:lnTo>
                <a:lnTo>
                  <a:pt x="49" y="34"/>
                </a:lnTo>
                <a:lnTo>
                  <a:pt x="43" y="42"/>
                </a:lnTo>
                <a:lnTo>
                  <a:pt x="47" y="46"/>
                </a:lnTo>
                <a:lnTo>
                  <a:pt x="51" y="56"/>
                </a:lnTo>
                <a:lnTo>
                  <a:pt x="63" y="58"/>
                </a:lnTo>
                <a:lnTo>
                  <a:pt x="77" y="66"/>
                </a:lnTo>
                <a:lnTo>
                  <a:pt x="97" y="64"/>
                </a:lnTo>
                <a:lnTo>
                  <a:pt x="111" y="64"/>
                </a:lnTo>
                <a:lnTo>
                  <a:pt x="129" y="66"/>
                </a:lnTo>
                <a:lnTo>
                  <a:pt x="139" y="74"/>
                </a:lnTo>
                <a:lnTo>
                  <a:pt x="139" y="78"/>
                </a:lnTo>
                <a:lnTo>
                  <a:pt x="129" y="84"/>
                </a:lnTo>
                <a:lnTo>
                  <a:pt x="125" y="92"/>
                </a:lnTo>
                <a:lnTo>
                  <a:pt x="115" y="94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30" name="Freeform 355"/>
          <p:cNvSpPr>
            <a:spLocks/>
          </p:cNvSpPr>
          <p:nvPr/>
        </p:nvSpPr>
        <p:spPr bwMode="auto">
          <a:xfrm>
            <a:off x="2154780" y="2281981"/>
            <a:ext cx="215340" cy="114149"/>
          </a:xfrm>
          <a:custGeom>
            <a:avLst/>
            <a:gdLst/>
            <a:ahLst/>
            <a:cxnLst>
              <a:cxn ang="0">
                <a:pos x="101" y="69"/>
              </a:cxn>
              <a:cxn ang="0">
                <a:pos x="73" y="65"/>
              </a:cxn>
              <a:cxn ang="0">
                <a:pos x="79" y="57"/>
              </a:cxn>
              <a:cxn ang="0">
                <a:pos x="22" y="65"/>
              </a:cxn>
              <a:cxn ang="0">
                <a:pos x="16" y="55"/>
              </a:cxn>
              <a:cxn ang="0">
                <a:pos x="32" y="53"/>
              </a:cxn>
              <a:cxn ang="0">
                <a:pos x="48" y="53"/>
              </a:cxn>
              <a:cxn ang="0">
                <a:pos x="62" y="45"/>
              </a:cxn>
              <a:cxn ang="0">
                <a:pos x="32" y="43"/>
              </a:cxn>
              <a:cxn ang="0">
                <a:pos x="44" y="33"/>
              </a:cxn>
              <a:cxn ang="0">
                <a:pos x="38" y="33"/>
              </a:cxn>
              <a:cxn ang="0">
                <a:pos x="20" y="45"/>
              </a:cxn>
              <a:cxn ang="0">
                <a:pos x="8" y="39"/>
              </a:cxn>
              <a:cxn ang="0">
                <a:pos x="0" y="29"/>
              </a:cxn>
              <a:cxn ang="0">
                <a:pos x="20" y="19"/>
              </a:cxn>
              <a:cxn ang="0">
                <a:pos x="30" y="10"/>
              </a:cxn>
              <a:cxn ang="0">
                <a:pos x="44" y="2"/>
              </a:cxn>
              <a:cxn ang="0">
                <a:pos x="58" y="0"/>
              </a:cxn>
              <a:cxn ang="0">
                <a:pos x="58" y="12"/>
              </a:cxn>
              <a:cxn ang="0">
                <a:pos x="65" y="12"/>
              </a:cxn>
              <a:cxn ang="0">
                <a:pos x="69" y="18"/>
              </a:cxn>
              <a:cxn ang="0">
                <a:pos x="69" y="29"/>
              </a:cxn>
              <a:cxn ang="0">
                <a:pos x="65" y="37"/>
              </a:cxn>
              <a:cxn ang="0">
                <a:pos x="73" y="39"/>
              </a:cxn>
              <a:cxn ang="0">
                <a:pos x="83" y="47"/>
              </a:cxn>
              <a:cxn ang="0">
                <a:pos x="89" y="37"/>
              </a:cxn>
              <a:cxn ang="0">
                <a:pos x="95" y="29"/>
              </a:cxn>
              <a:cxn ang="0">
                <a:pos x="103" y="18"/>
              </a:cxn>
              <a:cxn ang="0">
                <a:pos x="117" y="10"/>
              </a:cxn>
              <a:cxn ang="0">
                <a:pos x="111" y="21"/>
              </a:cxn>
              <a:cxn ang="0">
                <a:pos x="107" y="33"/>
              </a:cxn>
              <a:cxn ang="0">
                <a:pos x="109" y="43"/>
              </a:cxn>
              <a:cxn ang="0">
                <a:pos x="121" y="37"/>
              </a:cxn>
              <a:cxn ang="0">
                <a:pos x="123" y="47"/>
              </a:cxn>
              <a:cxn ang="0">
                <a:pos x="111" y="59"/>
              </a:cxn>
              <a:cxn ang="0">
                <a:pos x="101" y="69"/>
              </a:cxn>
            </a:cxnLst>
            <a:rect l="0" t="0" r="r" b="b"/>
            <a:pathLst>
              <a:path w="123" h="69">
                <a:moveTo>
                  <a:pt x="101" y="69"/>
                </a:moveTo>
                <a:lnTo>
                  <a:pt x="73" y="65"/>
                </a:lnTo>
                <a:lnTo>
                  <a:pt x="79" y="57"/>
                </a:lnTo>
                <a:lnTo>
                  <a:pt x="22" y="65"/>
                </a:lnTo>
                <a:lnTo>
                  <a:pt x="16" y="55"/>
                </a:lnTo>
                <a:lnTo>
                  <a:pt x="32" y="53"/>
                </a:lnTo>
                <a:lnTo>
                  <a:pt x="48" y="53"/>
                </a:lnTo>
                <a:lnTo>
                  <a:pt x="62" y="45"/>
                </a:lnTo>
                <a:lnTo>
                  <a:pt x="32" y="43"/>
                </a:lnTo>
                <a:lnTo>
                  <a:pt x="44" y="33"/>
                </a:lnTo>
                <a:lnTo>
                  <a:pt x="38" y="33"/>
                </a:lnTo>
                <a:lnTo>
                  <a:pt x="20" y="45"/>
                </a:lnTo>
                <a:lnTo>
                  <a:pt x="8" y="39"/>
                </a:lnTo>
                <a:lnTo>
                  <a:pt x="0" y="29"/>
                </a:lnTo>
                <a:lnTo>
                  <a:pt x="20" y="19"/>
                </a:lnTo>
                <a:lnTo>
                  <a:pt x="30" y="10"/>
                </a:lnTo>
                <a:lnTo>
                  <a:pt x="44" y="2"/>
                </a:lnTo>
                <a:lnTo>
                  <a:pt x="58" y="0"/>
                </a:lnTo>
                <a:lnTo>
                  <a:pt x="58" y="12"/>
                </a:lnTo>
                <a:lnTo>
                  <a:pt x="65" y="12"/>
                </a:lnTo>
                <a:lnTo>
                  <a:pt x="69" y="18"/>
                </a:lnTo>
                <a:lnTo>
                  <a:pt x="69" y="29"/>
                </a:lnTo>
                <a:lnTo>
                  <a:pt x="65" y="37"/>
                </a:lnTo>
                <a:lnTo>
                  <a:pt x="73" y="39"/>
                </a:lnTo>
                <a:lnTo>
                  <a:pt x="83" y="47"/>
                </a:lnTo>
                <a:lnTo>
                  <a:pt x="89" y="37"/>
                </a:lnTo>
                <a:lnTo>
                  <a:pt x="95" y="29"/>
                </a:lnTo>
                <a:lnTo>
                  <a:pt x="103" y="18"/>
                </a:lnTo>
                <a:lnTo>
                  <a:pt x="117" y="10"/>
                </a:lnTo>
                <a:lnTo>
                  <a:pt x="111" y="21"/>
                </a:lnTo>
                <a:lnTo>
                  <a:pt x="107" y="33"/>
                </a:lnTo>
                <a:lnTo>
                  <a:pt x="109" y="43"/>
                </a:lnTo>
                <a:lnTo>
                  <a:pt x="121" y="37"/>
                </a:lnTo>
                <a:lnTo>
                  <a:pt x="123" y="47"/>
                </a:lnTo>
                <a:lnTo>
                  <a:pt x="111" y="59"/>
                </a:lnTo>
                <a:lnTo>
                  <a:pt x="101" y="69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31" name="Freeform 356"/>
          <p:cNvSpPr>
            <a:spLocks/>
          </p:cNvSpPr>
          <p:nvPr/>
        </p:nvSpPr>
        <p:spPr bwMode="auto">
          <a:xfrm>
            <a:off x="2154780" y="2281981"/>
            <a:ext cx="215340" cy="114149"/>
          </a:xfrm>
          <a:custGeom>
            <a:avLst/>
            <a:gdLst/>
            <a:ahLst/>
            <a:cxnLst>
              <a:cxn ang="0">
                <a:pos x="101" y="69"/>
              </a:cxn>
              <a:cxn ang="0">
                <a:pos x="73" y="65"/>
              </a:cxn>
              <a:cxn ang="0">
                <a:pos x="79" y="57"/>
              </a:cxn>
              <a:cxn ang="0">
                <a:pos x="22" y="65"/>
              </a:cxn>
              <a:cxn ang="0">
                <a:pos x="16" y="55"/>
              </a:cxn>
              <a:cxn ang="0">
                <a:pos x="32" y="53"/>
              </a:cxn>
              <a:cxn ang="0">
                <a:pos x="48" y="53"/>
              </a:cxn>
              <a:cxn ang="0">
                <a:pos x="62" y="45"/>
              </a:cxn>
              <a:cxn ang="0">
                <a:pos x="32" y="43"/>
              </a:cxn>
              <a:cxn ang="0">
                <a:pos x="44" y="33"/>
              </a:cxn>
              <a:cxn ang="0">
                <a:pos x="38" y="33"/>
              </a:cxn>
              <a:cxn ang="0">
                <a:pos x="20" y="45"/>
              </a:cxn>
              <a:cxn ang="0">
                <a:pos x="8" y="39"/>
              </a:cxn>
              <a:cxn ang="0">
                <a:pos x="0" y="29"/>
              </a:cxn>
              <a:cxn ang="0">
                <a:pos x="20" y="19"/>
              </a:cxn>
              <a:cxn ang="0">
                <a:pos x="30" y="10"/>
              </a:cxn>
              <a:cxn ang="0">
                <a:pos x="44" y="2"/>
              </a:cxn>
              <a:cxn ang="0">
                <a:pos x="58" y="0"/>
              </a:cxn>
              <a:cxn ang="0">
                <a:pos x="58" y="12"/>
              </a:cxn>
              <a:cxn ang="0">
                <a:pos x="65" y="12"/>
              </a:cxn>
              <a:cxn ang="0">
                <a:pos x="69" y="18"/>
              </a:cxn>
              <a:cxn ang="0">
                <a:pos x="69" y="29"/>
              </a:cxn>
              <a:cxn ang="0">
                <a:pos x="65" y="37"/>
              </a:cxn>
              <a:cxn ang="0">
                <a:pos x="73" y="39"/>
              </a:cxn>
              <a:cxn ang="0">
                <a:pos x="83" y="47"/>
              </a:cxn>
              <a:cxn ang="0">
                <a:pos x="89" y="37"/>
              </a:cxn>
              <a:cxn ang="0">
                <a:pos x="95" y="29"/>
              </a:cxn>
              <a:cxn ang="0">
                <a:pos x="103" y="18"/>
              </a:cxn>
              <a:cxn ang="0">
                <a:pos x="117" y="10"/>
              </a:cxn>
              <a:cxn ang="0">
                <a:pos x="111" y="21"/>
              </a:cxn>
              <a:cxn ang="0">
                <a:pos x="107" y="33"/>
              </a:cxn>
              <a:cxn ang="0">
                <a:pos x="109" y="43"/>
              </a:cxn>
              <a:cxn ang="0">
                <a:pos x="121" y="37"/>
              </a:cxn>
              <a:cxn ang="0">
                <a:pos x="123" y="47"/>
              </a:cxn>
              <a:cxn ang="0">
                <a:pos x="111" y="59"/>
              </a:cxn>
              <a:cxn ang="0">
                <a:pos x="101" y="69"/>
              </a:cxn>
            </a:cxnLst>
            <a:rect l="0" t="0" r="r" b="b"/>
            <a:pathLst>
              <a:path w="123" h="69">
                <a:moveTo>
                  <a:pt x="101" y="69"/>
                </a:moveTo>
                <a:lnTo>
                  <a:pt x="73" y="65"/>
                </a:lnTo>
                <a:lnTo>
                  <a:pt x="79" y="57"/>
                </a:lnTo>
                <a:lnTo>
                  <a:pt x="22" y="65"/>
                </a:lnTo>
                <a:lnTo>
                  <a:pt x="16" y="55"/>
                </a:lnTo>
                <a:lnTo>
                  <a:pt x="32" y="53"/>
                </a:lnTo>
                <a:lnTo>
                  <a:pt x="48" y="53"/>
                </a:lnTo>
                <a:lnTo>
                  <a:pt x="62" y="45"/>
                </a:lnTo>
                <a:lnTo>
                  <a:pt x="32" y="43"/>
                </a:lnTo>
                <a:lnTo>
                  <a:pt x="44" y="33"/>
                </a:lnTo>
                <a:lnTo>
                  <a:pt x="38" y="33"/>
                </a:lnTo>
                <a:lnTo>
                  <a:pt x="20" y="45"/>
                </a:lnTo>
                <a:lnTo>
                  <a:pt x="8" y="39"/>
                </a:lnTo>
                <a:lnTo>
                  <a:pt x="0" y="29"/>
                </a:lnTo>
                <a:lnTo>
                  <a:pt x="20" y="19"/>
                </a:lnTo>
                <a:lnTo>
                  <a:pt x="30" y="10"/>
                </a:lnTo>
                <a:lnTo>
                  <a:pt x="44" y="2"/>
                </a:lnTo>
                <a:lnTo>
                  <a:pt x="58" y="0"/>
                </a:lnTo>
                <a:lnTo>
                  <a:pt x="58" y="12"/>
                </a:lnTo>
                <a:lnTo>
                  <a:pt x="65" y="12"/>
                </a:lnTo>
                <a:lnTo>
                  <a:pt x="69" y="18"/>
                </a:lnTo>
                <a:lnTo>
                  <a:pt x="69" y="29"/>
                </a:lnTo>
                <a:lnTo>
                  <a:pt x="65" y="37"/>
                </a:lnTo>
                <a:lnTo>
                  <a:pt x="73" y="39"/>
                </a:lnTo>
                <a:lnTo>
                  <a:pt x="83" y="47"/>
                </a:lnTo>
                <a:lnTo>
                  <a:pt x="89" y="37"/>
                </a:lnTo>
                <a:lnTo>
                  <a:pt x="95" y="29"/>
                </a:lnTo>
                <a:lnTo>
                  <a:pt x="103" y="18"/>
                </a:lnTo>
                <a:lnTo>
                  <a:pt x="117" y="10"/>
                </a:lnTo>
                <a:lnTo>
                  <a:pt x="111" y="21"/>
                </a:lnTo>
                <a:lnTo>
                  <a:pt x="107" y="33"/>
                </a:lnTo>
                <a:lnTo>
                  <a:pt x="109" y="43"/>
                </a:lnTo>
                <a:lnTo>
                  <a:pt x="121" y="37"/>
                </a:lnTo>
                <a:lnTo>
                  <a:pt x="123" y="47"/>
                </a:lnTo>
                <a:lnTo>
                  <a:pt x="111" y="59"/>
                </a:lnTo>
                <a:lnTo>
                  <a:pt x="101" y="69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32" name="Freeform 357"/>
          <p:cNvSpPr>
            <a:spLocks/>
          </p:cNvSpPr>
          <p:nvPr/>
        </p:nvSpPr>
        <p:spPr bwMode="auto">
          <a:xfrm>
            <a:off x="2820059" y="3398656"/>
            <a:ext cx="143560" cy="150545"/>
          </a:xfrm>
          <a:custGeom>
            <a:avLst/>
            <a:gdLst/>
            <a:ahLst/>
            <a:cxnLst>
              <a:cxn ang="0">
                <a:pos x="72" y="91"/>
              </a:cxn>
              <a:cxn ang="0">
                <a:pos x="64" y="87"/>
              </a:cxn>
              <a:cxn ang="0">
                <a:pos x="68" y="73"/>
              </a:cxn>
              <a:cxn ang="0">
                <a:pos x="66" y="69"/>
              </a:cxn>
              <a:cxn ang="0">
                <a:pos x="58" y="77"/>
              </a:cxn>
              <a:cxn ang="0">
                <a:pos x="40" y="81"/>
              </a:cxn>
              <a:cxn ang="0">
                <a:pos x="54" y="73"/>
              </a:cxn>
              <a:cxn ang="0">
                <a:pos x="40" y="73"/>
              </a:cxn>
              <a:cxn ang="0">
                <a:pos x="0" y="69"/>
              </a:cxn>
              <a:cxn ang="0">
                <a:pos x="0" y="65"/>
              </a:cxn>
              <a:cxn ang="0">
                <a:pos x="14" y="55"/>
              </a:cxn>
              <a:cxn ang="0">
                <a:pos x="4" y="53"/>
              </a:cxn>
              <a:cxn ang="0">
                <a:pos x="20" y="43"/>
              </a:cxn>
              <a:cxn ang="0">
                <a:pos x="20" y="39"/>
              </a:cxn>
              <a:cxn ang="0">
                <a:pos x="32" y="21"/>
              </a:cxn>
              <a:cxn ang="0">
                <a:pos x="42" y="5"/>
              </a:cxn>
              <a:cxn ang="0">
                <a:pos x="58" y="2"/>
              </a:cxn>
              <a:cxn ang="0">
                <a:pos x="64" y="0"/>
              </a:cxn>
              <a:cxn ang="0">
                <a:pos x="56" y="9"/>
              </a:cxn>
              <a:cxn ang="0">
                <a:pos x="40" y="31"/>
              </a:cxn>
              <a:cxn ang="0">
                <a:pos x="48" y="27"/>
              </a:cxn>
              <a:cxn ang="0">
                <a:pos x="52" y="29"/>
              </a:cxn>
              <a:cxn ang="0">
                <a:pos x="48" y="37"/>
              </a:cxn>
              <a:cxn ang="0">
                <a:pos x="64" y="39"/>
              </a:cxn>
              <a:cxn ang="0">
                <a:pos x="78" y="43"/>
              </a:cxn>
              <a:cxn ang="0">
                <a:pos x="72" y="51"/>
              </a:cxn>
              <a:cxn ang="0">
                <a:pos x="72" y="57"/>
              </a:cxn>
              <a:cxn ang="0">
                <a:pos x="80" y="55"/>
              </a:cxn>
              <a:cxn ang="0">
                <a:pos x="82" y="65"/>
              </a:cxn>
              <a:cxn ang="0">
                <a:pos x="82" y="73"/>
              </a:cxn>
              <a:cxn ang="0">
                <a:pos x="80" y="79"/>
              </a:cxn>
              <a:cxn ang="0">
                <a:pos x="72" y="91"/>
              </a:cxn>
            </a:cxnLst>
            <a:rect l="0" t="0" r="r" b="b"/>
            <a:pathLst>
              <a:path w="82" h="91">
                <a:moveTo>
                  <a:pt x="72" y="91"/>
                </a:moveTo>
                <a:lnTo>
                  <a:pt x="64" y="87"/>
                </a:lnTo>
                <a:lnTo>
                  <a:pt x="68" y="73"/>
                </a:lnTo>
                <a:lnTo>
                  <a:pt x="66" y="69"/>
                </a:lnTo>
                <a:lnTo>
                  <a:pt x="58" y="77"/>
                </a:lnTo>
                <a:lnTo>
                  <a:pt x="40" y="81"/>
                </a:lnTo>
                <a:lnTo>
                  <a:pt x="54" y="73"/>
                </a:lnTo>
                <a:lnTo>
                  <a:pt x="40" y="73"/>
                </a:lnTo>
                <a:lnTo>
                  <a:pt x="0" y="69"/>
                </a:lnTo>
                <a:lnTo>
                  <a:pt x="0" y="65"/>
                </a:lnTo>
                <a:lnTo>
                  <a:pt x="14" y="55"/>
                </a:lnTo>
                <a:lnTo>
                  <a:pt x="4" y="53"/>
                </a:lnTo>
                <a:lnTo>
                  <a:pt x="20" y="43"/>
                </a:lnTo>
                <a:lnTo>
                  <a:pt x="20" y="39"/>
                </a:lnTo>
                <a:lnTo>
                  <a:pt x="32" y="21"/>
                </a:lnTo>
                <a:lnTo>
                  <a:pt x="42" y="5"/>
                </a:lnTo>
                <a:lnTo>
                  <a:pt x="58" y="2"/>
                </a:lnTo>
                <a:lnTo>
                  <a:pt x="64" y="0"/>
                </a:lnTo>
                <a:lnTo>
                  <a:pt x="56" y="9"/>
                </a:lnTo>
                <a:lnTo>
                  <a:pt x="40" y="31"/>
                </a:lnTo>
                <a:lnTo>
                  <a:pt x="48" y="27"/>
                </a:lnTo>
                <a:lnTo>
                  <a:pt x="52" y="29"/>
                </a:lnTo>
                <a:lnTo>
                  <a:pt x="48" y="37"/>
                </a:lnTo>
                <a:lnTo>
                  <a:pt x="64" y="39"/>
                </a:lnTo>
                <a:lnTo>
                  <a:pt x="78" y="43"/>
                </a:lnTo>
                <a:lnTo>
                  <a:pt x="72" y="51"/>
                </a:lnTo>
                <a:lnTo>
                  <a:pt x="72" y="57"/>
                </a:lnTo>
                <a:lnTo>
                  <a:pt x="80" y="55"/>
                </a:lnTo>
                <a:lnTo>
                  <a:pt x="82" y="65"/>
                </a:lnTo>
                <a:lnTo>
                  <a:pt x="82" y="73"/>
                </a:lnTo>
                <a:lnTo>
                  <a:pt x="80" y="79"/>
                </a:lnTo>
                <a:lnTo>
                  <a:pt x="72" y="9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33" name="Freeform 358"/>
          <p:cNvSpPr>
            <a:spLocks/>
          </p:cNvSpPr>
          <p:nvPr/>
        </p:nvSpPr>
        <p:spPr bwMode="auto">
          <a:xfrm>
            <a:off x="2820059" y="3398656"/>
            <a:ext cx="143560" cy="150545"/>
          </a:xfrm>
          <a:custGeom>
            <a:avLst/>
            <a:gdLst/>
            <a:ahLst/>
            <a:cxnLst>
              <a:cxn ang="0">
                <a:pos x="72" y="91"/>
              </a:cxn>
              <a:cxn ang="0">
                <a:pos x="64" y="87"/>
              </a:cxn>
              <a:cxn ang="0">
                <a:pos x="68" y="73"/>
              </a:cxn>
              <a:cxn ang="0">
                <a:pos x="66" y="69"/>
              </a:cxn>
              <a:cxn ang="0">
                <a:pos x="58" y="77"/>
              </a:cxn>
              <a:cxn ang="0">
                <a:pos x="40" y="81"/>
              </a:cxn>
              <a:cxn ang="0">
                <a:pos x="54" y="73"/>
              </a:cxn>
              <a:cxn ang="0">
                <a:pos x="40" y="73"/>
              </a:cxn>
              <a:cxn ang="0">
                <a:pos x="0" y="69"/>
              </a:cxn>
              <a:cxn ang="0">
                <a:pos x="0" y="65"/>
              </a:cxn>
              <a:cxn ang="0">
                <a:pos x="14" y="55"/>
              </a:cxn>
              <a:cxn ang="0">
                <a:pos x="4" y="53"/>
              </a:cxn>
              <a:cxn ang="0">
                <a:pos x="20" y="43"/>
              </a:cxn>
              <a:cxn ang="0">
                <a:pos x="20" y="39"/>
              </a:cxn>
              <a:cxn ang="0">
                <a:pos x="32" y="21"/>
              </a:cxn>
              <a:cxn ang="0">
                <a:pos x="42" y="5"/>
              </a:cxn>
              <a:cxn ang="0">
                <a:pos x="58" y="2"/>
              </a:cxn>
              <a:cxn ang="0">
                <a:pos x="64" y="0"/>
              </a:cxn>
              <a:cxn ang="0">
                <a:pos x="56" y="9"/>
              </a:cxn>
              <a:cxn ang="0">
                <a:pos x="40" y="31"/>
              </a:cxn>
              <a:cxn ang="0">
                <a:pos x="48" y="27"/>
              </a:cxn>
              <a:cxn ang="0">
                <a:pos x="52" y="29"/>
              </a:cxn>
              <a:cxn ang="0">
                <a:pos x="48" y="37"/>
              </a:cxn>
              <a:cxn ang="0">
                <a:pos x="64" y="39"/>
              </a:cxn>
              <a:cxn ang="0">
                <a:pos x="78" y="43"/>
              </a:cxn>
              <a:cxn ang="0">
                <a:pos x="72" y="51"/>
              </a:cxn>
              <a:cxn ang="0">
                <a:pos x="72" y="57"/>
              </a:cxn>
              <a:cxn ang="0">
                <a:pos x="80" y="55"/>
              </a:cxn>
              <a:cxn ang="0">
                <a:pos x="82" y="65"/>
              </a:cxn>
              <a:cxn ang="0">
                <a:pos x="82" y="73"/>
              </a:cxn>
              <a:cxn ang="0">
                <a:pos x="80" y="79"/>
              </a:cxn>
              <a:cxn ang="0">
                <a:pos x="72" y="91"/>
              </a:cxn>
            </a:cxnLst>
            <a:rect l="0" t="0" r="r" b="b"/>
            <a:pathLst>
              <a:path w="82" h="91">
                <a:moveTo>
                  <a:pt x="72" y="91"/>
                </a:moveTo>
                <a:lnTo>
                  <a:pt x="64" y="87"/>
                </a:lnTo>
                <a:lnTo>
                  <a:pt x="68" y="73"/>
                </a:lnTo>
                <a:lnTo>
                  <a:pt x="66" y="69"/>
                </a:lnTo>
                <a:lnTo>
                  <a:pt x="58" y="77"/>
                </a:lnTo>
                <a:lnTo>
                  <a:pt x="40" y="81"/>
                </a:lnTo>
                <a:lnTo>
                  <a:pt x="54" y="73"/>
                </a:lnTo>
                <a:lnTo>
                  <a:pt x="40" y="73"/>
                </a:lnTo>
                <a:lnTo>
                  <a:pt x="0" y="69"/>
                </a:lnTo>
                <a:lnTo>
                  <a:pt x="0" y="65"/>
                </a:lnTo>
                <a:lnTo>
                  <a:pt x="14" y="55"/>
                </a:lnTo>
                <a:lnTo>
                  <a:pt x="4" y="53"/>
                </a:lnTo>
                <a:lnTo>
                  <a:pt x="20" y="43"/>
                </a:lnTo>
                <a:lnTo>
                  <a:pt x="20" y="39"/>
                </a:lnTo>
                <a:lnTo>
                  <a:pt x="32" y="21"/>
                </a:lnTo>
                <a:lnTo>
                  <a:pt x="42" y="5"/>
                </a:lnTo>
                <a:lnTo>
                  <a:pt x="58" y="2"/>
                </a:lnTo>
                <a:lnTo>
                  <a:pt x="64" y="0"/>
                </a:lnTo>
                <a:lnTo>
                  <a:pt x="56" y="9"/>
                </a:lnTo>
                <a:lnTo>
                  <a:pt x="40" y="31"/>
                </a:lnTo>
                <a:lnTo>
                  <a:pt x="48" y="27"/>
                </a:lnTo>
                <a:lnTo>
                  <a:pt x="52" y="29"/>
                </a:lnTo>
                <a:lnTo>
                  <a:pt x="48" y="37"/>
                </a:lnTo>
                <a:lnTo>
                  <a:pt x="64" y="39"/>
                </a:lnTo>
                <a:lnTo>
                  <a:pt x="78" y="43"/>
                </a:lnTo>
                <a:lnTo>
                  <a:pt x="72" y="51"/>
                </a:lnTo>
                <a:lnTo>
                  <a:pt x="72" y="57"/>
                </a:lnTo>
                <a:lnTo>
                  <a:pt x="80" y="55"/>
                </a:lnTo>
                <a:lnTo>
                  <a:pt x="82" y="65"/>
                </a:lnTo>
                <a:lnTo>
                  <a:pt x="82" y="73"/>
                </a:lnTo>
                <a:lnTo>
                  <a:pt x="80" y="79"/>
                </a:lnTo>
                <a:lnTo>
                  <a:pt x="72" y="91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34" name="Freeform 359"/>
          <p:cNvSpPr>
            <a:spLocks/>
          </p:cNvSpPr>
          <p:nvPr/>
        </p:nvSpPr>
        <p:spPr bwMode="auto">
          <a:xfrm>
            <a:off x="2317599" y="2468921"/>
            <a:ext cx="126053" cy="112494"/>
          </a:xfrm>
          <a:custGeom>
            <a:avLst/>
            <a:gdLst/>
            <a:ahLst/>
            <a:cxnLst>
              <a:cxn ang="0">
                <a:pos x="14" y="68"/>
              </a:cxn>
              <a:cxn ang="0">
                <a:pos x="10" y="66"/>
              </a:cxn>
              <a:cxn ang="0">
                <a:pos x="12" y="56"/>
              </a:cxn>
              <a:cxn ang="0">
                <a:pos x="12" y="46"/>
              </a:cxn>
              <a:cxn ang="0">
                <a:pos x="8" y="38"/>
              </a:cxn>
              <a:cxn ang="0">
                <a:pos x="0" y="30"/>
              </a:cxn>
              <a:cxn ang="0">
                <a:pos x="0" y="18"/>
              </a:cxn>
              <a:cxn ang="0">
                <a:pos x="12" y="14"/>
              </a:cxn>
              <a:cxn ang="0">
                <a:pos x="12" y="28"/>
              </a:cxn>
              <a:cxn ang="0">
                <a:pos x="14" y="30"/>
              </a:cxn>
              <a:cxn ang="0">
                <a:pos x="22" y="22"/>
              </a:cxn>
              <a:cxn ang="0">
                <a:pos x="28" y="16"/>
              </a:cxn>
              <a:cxn ang="0">
                <a:pos x="36" y="16"/>
              </a:cxn>
              <a:cxn ang="0">
                <a:pos x="36" y="10"/>
              </a:cxn>
              <a:cxn ang="0">
                <a:pos x="26" y="6"/>
              </a:cxn>
              <a:cxn ang="0">
                <a:pos x="36" y="0"/>
              </a:cxn>
              <a:cxn ang="0">
                <a:pos x="44" y="2"/>
              </a:cxn>
              <a:cxn ang="0">
                <a:pos x="50" y="6"/>
              </a:cxn>
              <a:cxn ang="0">
                <a:pos x="66" y="6"/>
              </a:cxn>
              <a:cxn ang="0">
                <a:pos x="72" y="10"/>
              </a:cxn>
              <a:cxn ang="0">
                <a:pos x="70" y="14"/>
              </a:cxn>
              <a:cxn ang="0">
                <a:pos x="62" y="14"/>
              </a:cxn>
              <a:cxn ang="0">
                <a:pos x="64" y="16"/>
              </a:cxn>
              <a:cxn ang="0">
                <a:pos x="56" y="16"/>
              </a:cxn>
              <a:cxn ang="0">
                <a:pos x="46" y="20"/>
              </a:cxn>
              <a:cxn ang="0">
                <a:pos x="46" y="26"/>
              </a:cxn>
              <a:cxn ang="0">
                <a:pos x="50" y="26"/>
              </a:cxn>
              <a:cxn ang="0">
                <a:pos x="56" y="28"/>
              </a:cxn>
              <a:cxn ang="0">
                <a:pos x="56" y="42"/>
              </a:cxn>
              <a:cxn ang="0">
                <a:pos x="48" y="54"/>
              </a:cxn>
              <a:cxn ang="0">
                <a:pos x="38" y="62"/>
              </a:cxn>
              <a:cxn ang="0">
                <a:pos x="28" y="58"/>
              </a:cxn>
              <a:cxn ang="0">
                <a:pos x="30" y="54"/>
              </a:cxn>
              <a:cxn ang="0">
                <a:pos x="24" y="56"/>
              </a:cxn>
              <a:cxn ang="0">
                <a:pos x="24" y="64"/>
              </a:cxn>
              <a:cxn ang="0">
                <a:pos x="14" y="68"/>
              </a:cxn>
            </a:cxnLst>
            <a:rect l="0" t="0" r="r" b="b"/>
            <a:pathLst>
              <a:path w="72" h="68">
                <a:moveTo>
                  <a:pt x="14" y="68"/>
                </a:moveTo>
                <a:lnTo>
                  <a:pt x="10" y="66"/>
                </a:lnTo>
                <a:lnTo>
                  <a:pt x="12" y="56"/>
                </a:lnTo>
                <a:lnTo>
                  <a:pt x="12" y="46"/>
                </a:lnTo>
                <a:lnTo>
                  <a:pt x="8" y="38"/>
                </a:lnTo>
                <a:lnTo>
                  <a:pt x="0" y="30"/>
                </a:lnTo>
                <a:lnTo>
                  <a:pt x="0" y="18"/>
                </a:lnTo>
                <a:lnTo>
                  <a:pt x="12" y="14"/>
                </a:lnTo>
                <a:lnTo>
                  <a:pt x="12" y="28"/>
                </a:lnTo>
                <a:lnTo>
                  <a:pt x="14" y="30"/>
                </a:lnTo>
                <a:lnTo>
                  <a:pt x="22" y="22"/>
                </a:lnTo>
                <a:lnTo>
                  <a:pt x="28" y="16"/>
                </a:lnTo>
                <a:lnTo>
                  <a:pt x="36" y="16"/>
                </a:lnTo>
                <a:lnTo>
                  <a:pt x="36" y="10"/>
                </a:lnTo>
                <a:lnTo>
                  <a:pt x="26" y="6"/>
                </a:lnTo>
                <a:lnTo>
                  <a:pt x="36" y="0"/>
                </a:lnTo>
                <a:lnTo>
                  <a:pt x="44" y="2"/>
                </a:lnTo>
                <a:lnTo>
                  <a:pt x="50" y="6"/>
                </a:lnTo>
                <a:lnTo>
                  <a:pt x="66" y="6"/>
                </a:lnTo>
                <a:lnTo>
                  <a:pt x="72" y="10"/>
                </a:lnTo>
                <a:lnTo>
                  <a:pt x="70" y="14"/>
                </a:lnTo>
                <a:lnTo>
                  <a:pt x="62" y="14"/>
                </a:lnTo>
                <a:lnTo>
                  <a:pt x="64" y="16"/>
                </a:lnTo>
                <a:lnTo>
                  <a:pt x="56" y="16"/>
                </a:lnTo>
                <a:lnTo>
                  <a:pt x="46" y="20"/>
                </a:lnTo>
                <a:lnTo>
                  <a:pt x="46" y="26"/>
                </a:lnTo>
                <a:lnTo>
                  <a:pt x="50" y="26"/>
                </a:lnTo>
                <a:lnTo>
                  <a:pt x="56" y="28"/>
                </a:lnTo>
                <a:lnTo>
                  <a:pt x="56" y="42"/>
                </a:lnTo>
                <a:lnTo>
                  <a:pt x="48" y="54"/>
                </a:lnTo>
                <a:lnTo>
                  <a:pt x="38" y="62"/>
                </a:lnTo>
                <a:lnTo>
                  <a:pt x="28" y="58"/>
                </a:lnTo>
                <a:lnTo>
                  <a:pt x="30" y="54"/>
                </a:lnTo>
                <a:lnTo>
                  <a:pt x="24" y="56"/>
                </a:lnTo>
                <a:lnTo>
                  <a:pt x="24" y="64"/>
                </a:lnTo>
                <a:lnTo>
                  <a:pt x="14" y="68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35" name="Freeform 360"/>
          <p:cNvSpPr>
            <a:spLocks/>
          </p:cNvSpPr>
          <p:nvPr/>
        </p:nvSpPr>
        <p:spPr bwMode="auto">
          <a:xfrm>
            <a:off x="2317599" y="2468921"/>
            <a:ext cx="126053" cy="112494"/>
          </a:xfrm>
          <a:custGeom>
            <a:avLst/>
            <a:gdLst/>
            <a:ahLst/>
            <a:cxnLst>
              <a:cxn ang="0">
                <a:pos x="14" y="68"/>
              </a:cxn>
              <a:cxn ang="0">
                <a:pos x="10" y="66"/>
              </a:cxn>
              <a:cxn ang="0">
                <a:pos x="12" y="56"/>
              </a:cxn>
              <a:cxn ang="0">
                <a:pos x="12" y="46"/>
              </a:cxn>
              <a:cxn ang="0">
                <a:pos x="8" y="38"/>
              </a:cxn>
              <a:cxn ang="0">
                <a:pos x="0" y="30"/>
              </a:cxn>
              <a:cxn ang="0">
                <a:pos x="0" y="18"/>
              </a:cxn>
              <a:cxn ang="0">
                <a:pos x="12" y="14"/>
              </a:cxn>
              <a:cxn ang="0">
                <a:pos x="12" y="28"/>
              </a:cxn>
              <a:cxn ang="0">
                <a:pos x="14" y="30"/>
              </a:cxn>
              <a:cxn ang="0">
                <a:pos x="22" y="22"/>
              </a:cxn>
              <a:cxn ang="0">
                <a:pos x="28" y="16"/>
              </a:cxn>
              <a:cxn ang="0">
                <a:pos x="36" y="16"/>
              </a:cxn>
              <a:cxn ang="0">
                <a:pos x="36" y="10"/>
              </a:cxn>
              <a:cxn ang="0">
                <a:pos x="26" y="6"/>
              </a:cxn>
              <a:cxn ang="0">
                <a:pos x="36" y="0"/>
              </a:cxn>
              <a:cxn ang="0">
                <a:pos x="44" y="2"/>
              </a:cxn>
              <a:cxn ang="0">
                <a:pos x="50" y="6"/>
              </a:cxn>
              <a:cxn ang="0">
                <a:pos x="66" y="6"/>
              </a:cxn>
              <a:cxn ang="0">
                <a:pos x="72" y="10"/>
              </a:cxn>
              <a:cxn ang="0">
                <a:pos x="70" y="14"/>
              </a:cxn>
              <a:cxn ang="0">
                <a:pos x="62" y="14"/>
              </a:cxn>
              <a:cxn ang="0">
                <a:pos x="64" y="16"/>
              </a:cxn>
              <a:cxn ang="0">
                <a:pos x="56" y="16"/>
              </a:cxn>
              <a:cxn ang="0">
                <a:pos x="46" y="20"/>
              </a:cxn>
              <a:cxn ang="0">
                <a:pos x="46" y="26"/>
              </a:cxn>
              <a:cxn ang="0">
                <a:pos x="50" y="26"/>
              </a:cxn>
              <a:cxn ang="0">
                <a:pos x="56" y="28"/>
              </a:cxn>
              <a:cxn ang="0">
                <a:pos x="56" y="42"/>
              </a:cxn>
              <a:cxn ang="0">
                <a:pos x="48" y="54"/>
              </a:cxn>
              <a:cxn ang="0">
                <a:pos x="38" y="62"/>
              </a:cxn>
              <a:cxn ang="0">
                <a:pos x="28" y="58"/>
              </a:cxn>
              <a:cxn ang="0">
                <a:pos x="30" y="54"/>
              </a:cxn>
              <a:cxn ang="0">
                <a:pos x="24" y="56"/>
              </a:cxn>
              <a:cxn ang="0">
                <a:pos x="24" y="64"/>
              </a:cxn>
              <a:cxn ang="0">
                <a:pos x="14" y="68"/>
              </a:cxn>
            </a:cxnLst>
            <a:rect l="0" t="0" r="r" b="b"/>
            <a:pathLst>
              <a:path w="72" h="68">
                <a:moveTo>
                  <a:pt x="14" y="68"/>
                </a:moveTo>
                <a:lnTo>
                  <a:pt x="10" y="66"/>
                </a:lnTo>
                <a:lnTo>
                  <a:pt x="12" y="56"/>
                </a:lnTo>
                <a:lnTo>
                  <a:pt x="12" y="46"/>
                </a:lnTo>
                <a:lnTo>
                  <a:pt x="8" y="38"/>
                </a:lnTo>
                <a:lnTo>
                  <a:pt x="0" y="30"/>
                </a:lnTo>
                <a:lnTo>
                  <a:pt x="0" y="18"/>
                </a:lnTo>
                <a:lnTo>
                  <a:pt x="12" y="14"/>
                </a:lnTo>
                <a:lnTo>
                  <a:pt x="12" y="28"/>
                </a:lnTo>
                <a:lnTo>
                  <a:pt x="14" y="30"/>
                </a:lnTo>
                <a:lnTo>
                  <a:pt x="22" y="22"/>
                </a:lnTo>
                <a:lnTo>
                  <a:pt x="28" y="16"/>
                </a:lnTo>
                <a:lnTo>
                  <a:pt x="36" y="16"/>
                </a:lnTo>
                <a:lnTo>
                  <a:pt x="36" y="10"/>
                </a:lnTo>
                <a:lnTo>
                  <a:pt x="26" y="6"/>
                </a:lnTo>
                <a:lnTo>
                  <a:pt x="36" y="0"/>
                </a:lnTo>
                <a:lnTo>
                  <a:pt x="44" y="2"/>
                </a:lnTo>
                <a:lnTo>
                  <a:pt x="50" y="6"/>
                </a:lnTo>
                <a:lnTo>
                  <a:pt x="66" y="6"/>
                </a:lnTo>
                <a:lnTo>
                  <a:pt x="72" y="10"/>
                </a:lnTo>
                <a:lnTo>
                  <a:pt x="70" y="14"/>
                </a:lnTo>
                <a:lnTo>
                  <a:pt x="62" y="14"/>
                </a:lnTo>
                <a:lnTo>
                  <a:pt x="64" y="16"/>
                </a:lnTo>
                <a:lnTo>
                  <a:pt x="56" y="16"/>
                </a:lnTo>
                <a:lnTo>
                  <a:pt x="46" y="20"/>
                </a:lnTo>
                <a:lnTo>
                  <a:pt x="46" y="26"/>
                </a:lnTo>
                <a:lnTo>
                  <a:pt x="50" y="26"/>
                </a:lnTo>
                <a:lnTo>
                  <a:pt x="56" y="28"/>
                </a:lnTo>
                <a:lnTo>
                  <a:pt x="56" y="42"/>
                </a:lnTo>
                <a:lnTo>
                  <a:pt x="48" y="54"/>
                </a:lnTo>
                <a:lnTo>
                  <a:pt x="38" y="62"/>
                </a:lnTo>
                <a:lnTo>
                  <a:pt x="28" y="58"/>
                </a:lnTo>
                <a:lnTo>
                  <a:pt x="30" y="54"/>
                </a:lnTo>
                <a:lnTo>
                  <a:pt x="24" y="56"/>
                </a:lnTo>
                <a:lnTo>
                  <a:pt x="24" y="64"/>
                </a:lnTo>
                <a:lnTo>
                  <a:pt x="14" y="68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36" name="Freeform 361"/>
          <p:cNvSpPr>
            <a:spLocks/>
          </p:cNvSpPr>
          <p:nvPr/>
        </p:nvSpPr>
        <p:spPr bwMode="auto">
          <a:xfrm>
            <a:off x="2394631" y="2821294"/>
            <a:ext cx="143560" cy="109186"/>
          </a:xfrm>
          <a:custGeom>
            <a:avLst/>
            <a:gdLst/>
            <a:ahLst/>
            <a:cxnLst>
              <a:cxn ang="0">
                <a:pos x="70" y="66"/>
              </a:cxn>
              <a:cxn ang="0">
                <a:pos x="54" y="60"/>
              </a:cxn>
              <a:cxn ang="0">
                <a:pos x="54" y="48"/>
              </a:cxn>
              <a:cxn ang="0">
                <a:pos x="48" y="50"/>
              </a:cxn>
              <a:cxn ang="0">
                <a:pos x="34" y="58"/>
              </a:cxn>
              <a:cxn ang="0">
                <a:pos x="26" y="66"/>
              </a:cxn>
              <a:cxn ang="0">
                <a:pos x="12" y="66"/>
              </a:cxn>
              <a:cxn ang="0">
                <a:pos x="12" y="60"/>
              </a:cxn>
              <a:cxn ang="0">
                <a:pos x="0" y="62"/>
              </a:cxn>
              <a:cxn ang="0">
                <a:pos x="2" y="54"/>
              </a:cxn>
              <a:cxn ang="0">
                <a:pos x="12" y="50"/>
              </a:cxn>
              <a:cxn ang="0">
                <a:pos x="26" y="24"/>
              </a:cxn>
              <a:cxn ang="0">
                <a:pos x="32" y="10"/>
              </a:cxn>
              <a:cxn ang="0">
                <a:pos x="44" y="0"/>
              </a:cxn>
              <a:cxn ang="0">
                <a:pos x="44" y="16"/>
              </a:cxn>
              <a:cxn ang="0">
                <a:pos x="52" y="14"/>
              </a:cxn>
              <a:cxn ang="0">
                <a:pos x="68" y="34"/>
              </a:cxn>
              <a:cxn ang="0">
                <a:pos x="68" y="48"/>
              </a:cxn>
              <a:cxn ang="0">
                <a:pos x="78" y="52"/>
              </a:cxn>
              <a:cxn ang="0">
                <a:pos x="82" y="62"/>
              </a:cxn>
              <a:cxn ang="0">
                <a:pos x="70" y="66"/>
              </a:cxn>
            </a:cxnLst>
            <a:rect l="0" t="0" r="r" b="b"/>
            <a:pathLst>
              <a:path w="82" h="66">
                <a:moveTo>
                  <a:pt x="70" y="66"/>
                </a:moveTo>
                <a:lnTo>
                  <a:pt x="54" y="60"/>
                </a:lnTo>
                <a:lnTo>
                  <a:pt x="54" y="48"/>
                </a:lnTo>
                <a:lnTo>
                  <a:pt x="48" y="50"/>
                </a:lnTo>
                <a:lnTo>
                  <a:pt x="34" y="58"/>
                </a:lnTo>
                <a:lnTo>
                  <a:pt x="26" y="66"/>
                </a:lnTo>
                <a:lnTo>
                  <a:pt x="12" y="66"/>
                </a:lnTo>
                <a:lnTo>
                  <a:pt x="12" y="60"/>
                </a:lnTo>
                <a:lnTo>
                  <a:pt x="0" y="62"/>
                </a:lnTo>
                <a:lnTo>
                  <a:pt x="2" y="54"/>
                </a:lnTo>
                <a:lnTo>
                  <a:pt x="12" y="50"/>
                </a:lnTo>
                <a:lnTo>
                  <a:pt x="26" y="24"/>
                </a:lnTo>
                <a:lnTo>
                  <a:pt x="32" y="10"/>
                </a:lnTo>
                <a:lnTo>
                  <a:pt x="44" y="0"/>
                </a:lnTo>
                <a:lnTo>
                  <a:pt x="44" y="16"/>
                </a:lnTo>
                <a:lnTo>
                  <a:pt x="52" y="14"/>
                </a:lnTo>
                <a:lnTo>
                  <a:pt x="68" y="34"/>
                </a:lnTo>
                <a:lnTo>
                  <a:pt x="68" y="48"/>
                </a:lnTo>
                <a:lnTo>
                  <a:pt x="78" y="52"/>
                </a:lnTo>
                <a:lnTo>
                  <a:pt x="82" y="62"/>
                </a:lnTo>
                <a:lnTo>
                  <a:pt x="70" y="66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37" name="Freeform 362"/>
          <p:cNvSpPr>
            <a:spLocks/>
          </p:cNvSpPr>
          <p:nvPr/>
        </p:nvSpPr>
        <p:spPr bwMode="auto">
          <a:xfrm>
            <a:off x="2394631" y="2821294"/>
            <a:ext cx="143560" cy="109186"/>
          </a:xfrm>
          <a:custGeom>
            <a:avLst/>
            <a:gdLst/>
            <a:ahLst/>
            <a:cxnLst>
              <a:cxn ang="0">
                <a:pos x="70" y="66"/>
              </a:cxn>
              <a:cxn ang="0">
                <a:pos x="54" y="60"/>
              </a:cxn>
              <a:cxn ang="0">
                <a:pos x="54" y="48"/>
              </a:cxn>
              <a:cxn ang="0">
                <a:pos x="48" y="50"/>
              </a:cxn>
              <a:cxn ang="0">
                <a:pos x="34" y="58"/>
              </a:cxn>
              <a:cxn ang="0">
                <a:pos x="26" y="66"/>
              </a:cxn>
              <a:cxn ang="0">
                <a:pos x="12" y="66"/>
              </a:cxn>
              <a:cxn ang="0">
                <a:pos x="12" y="60"/>
              </a:cxn>
              <a:cxn ang="0">
                <a:pos x="0" y="62"/>
              </a:cxn>
              <a:cxn ang="0">
                <a:pos x="2" y="54"/>
              </a:cxn>
              <a:cxn ang="0">
                <a:pos x="12" y="50"/>
              </a:cxn>
              <a:cxn ang="0">
                <a:pos x="26" y="24"/>
              </a:cxn>
              <a:cxn ang="0">
                <a:pos x="32" y="10"/>
              </a:cxn>
              <a:cxn ang="0">
                <a:pos x="44" y="0"/>
              </a:cxn>
              <a:cxn ang="0">
                <a:pos x="44" y="16"/>
              </a:cxn>
              <a:cxn ang="0">
                <a:pos x="52" y="14"/>
              </a:cxn>
              <a:cxn ang="0">
                <a:pos x="68" y="34"/>
              </a:cxn>
              <a:cxn ang="0">
                <a:pos x="68" y="48"/>
              </a:cxn>
              <a:cxn ang="0">
                <a:pos x="78" y="52"/>
              </a:cxn>
              <a:cxn ang="0">
                <a:pos x="82" y="62"/>
              </a:cxn>
              <a:cxn ang="0">
                <a:pos x="70" y="66"/>
              </a:cxn>
            </a:cxnLst>
            <a:rect l="0" t="0" r="r" b="b"/>
            <a:pathLst>
              <a:path w="82" h="66">
                <a:moveTo>
                  <a:pt x="70" y="66"/>
                </a:moveTo>
                <a:lnTo>
                  <a:pt x="54" y="60"/>
                </a:lnTo>
                <a:lnTo>
                  <a:pt x="54" y="48"/>
                </a:lnTo>
                <a:lnTo>
                  <a:pt x="48" y="50"/>
                </a:lnTo>
                <a:lnTo>
                  <a:pt x="34" y="58"/>
                </a:lnTo>
                <a:lnTo>
                  <a:pt x="26" y="66"/>
                </a:lnTo>
                <a:lnTo>
                  <a:pt x="12" y="66"/>
                </a:lnTo>
                <a:lnTo>
                  <a:pt x="12" y="60"/>
                </a:lnTo>
                <a:lnTo>
                  <a:pt x="0" y="62"/>
                </a:lnTo>
                <a:lnTo>
                  <a:pt x="2" y="54"/>
                </a:lnTo>
                <a:lnTo>
                  <a:pt x="12" y="50"/>
                </a:lnTo>
                <a:lnTo>
                  <a:pt x="26" y="24"/>
                </a:lnTo>
                <a:lnTo>
                  <a:pt x="32" y="10"/>
                </a:lnTo>
                <a:lnTo>
                  <a:pt x="44" y="0"/>
                </a:lnTo>
                <a:lnTo>
                  <a:pt x="44" y="16"/>
                </a:lnTo>
                <a:lnTo>
                  <a:pt x="52" y="14"/>
                </a:lnTo>
                <a:lnTo>
                  <a:pt x="68" y="34"/>
                </a:lnTo>
                <a:lnTo>
                  <a:pt x="68" y="48"/>
                </a:lnTo>
                <a:lnTo>
                  <a:pt x="78" y="52"/>
                </a:lnTo>
                <a:lnTo>
                  <a:pt x="82" y="62"/>
                </a:lnTo>
                <a:lnTo>
                  <a:pt x="70" y="66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38" name="Freeform 363"/>
          <p:cNvSpPr>
            <a:spLocks/>
          </p:cNvSpPr>
          <p:nvPr/>
        </p:nvSpPr>
        <p:spPr bwMode="auto">
          <a:xfrm>
            <a:off x="2408637" y="2323340"/>
            <a:ext cx="105044" cy="102569"/>
          </a:xfrm>
          <a:custGeom>
            <a:avLst/>
            <a:gdLst/>
            <a:ahLst/>
            <a:cxnLst>
              <a:cxn ang="0">
                <a:pos x="34" y="62"/>
              </a:cxn>
              <a:cxn ang="0">
                <a:pos x="14" y="58"/>
              </a:cxn>
              <a:cxn ang="0">
                <a:pos x="30" y="42"/>
              </a:cxn>
              <a:cxn ang="0">
                <a:pos x="4" y="40"/>
              </a:cxn>
              <a:cxn ang="0">
                <a:pos x="0" y="32"/>
              </a:cxn>
              <a:cxn ang="0">
                <a:pos x="4" y="14"/>
              </a:cxn>
              <a:cxn ang="0">
                <a:pos x="8" y="0"/>
              </a:cxn>
              <a:cxn ang="0">
                <a:pos x="12" y="6"/>
              </a:cxn>
              <a:cxn ang="0">
                <a:pos x="14" y="14"/>
              </a:cxn>
              <a:cxn ang="0">
                <a:pos x="20" y="32"/>
              </a:cxn>
              <a:cxn ang="0">
                <a:pos x="30" y="14"/>
              </a:cxn>
              <a:cxn ang="0">
                <a:pos x="34" y="32"/>
              </a:cxn>
              <a:cxn ang="0">
                <a:pos x="36" y="14"/>
              </a:cxn>
              <a:cxn ang="0">
                <a:pos x="46" y="14"/>
              </a:cxn>
              <a:cxn ang="0">
                <a:pos x="60" y="20"/>
              </a:cxn>
              <a:cxn ang="0">
                <a:pos x="58" y="36"/>
              </a:cxn>
              <a:cxn ang="0">
                <a:pos x="48" y="48"/>
              </a:cxn>
              <a:cxn ang="0">
                <a:pos x="34" y="62"/>
              </a:cxn>
            </a:cxnLst>
            <a:rect l="0" t="0" r="r" b="b"/>
            <a:pathLst>
              <a:path w="60" h="62">
                <a:moveTo>
                  <a:pt x="34" y="62"/>
                </a:moveTo>
                <a:lnTo>
                  <a:pt x="14" y="58"/>
                </a:lnTo>
                <a:lnTo>
                  <a:pt x="30" y="42"/>
                </a:lnTo>
                <a:lnTo>
                  <a:pt x="4" y="40"/>
                </a:lnTo>
                <a:lnTo>
                  <a:pt x="0" y="32"/>
                </a:lnTo>
                <a:lnTo>
                  <a:pt x="4" y="14"/>
                </a:lnTo>
                <a:lnTo>
                  <a:pt x="8" y="0"/>
                </a:lnTo>
                <a:lnTo>
                  <a:pt x="12" y="6"/>
                </a:lnTo>
                <a:lnTo>
                  <a:pt x="14" y="14"/>
                </a:lnTo>
                <a:lnTo>
                  <a:pt x="20" y="32"/>
                </a:lnTo>
                <a:lnTo>
                  <a:pt x="30" y="14"/>
                </a:lnTo>
                <a:lnTo>
                  <a:pt x="34" y="32"/>
                </a:lnTo>
                <a:lnTo>
                  <a:pt x="36" y="14"/>
                </a:lnTo>
                <a:lnTo>
                  <a:pt x="46" y="14"/>
                </a:lnTo>
                <a:lnTo>
                  <a:pt x="60" y="20"/>
                </a:lnTo>
                <a:lnTo>
                  <a:pt x="58" y="36"/>
                </a:lnTo>
                <a:lnTo>
                  <a:pt x="48" y="48"/>
                </a:lnTo>
                <a:lnTo>
                  <a:pt x="34" y="62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39" name="Freeform 364"/>
          <p:cNvSpPr>
            <a:spLocks/>
          </p:cNvSpPr>
          <p:nvPr/>
        </p:nvSpPr>
        <p:spPr bwMode="auto">
          <a:xfrm>
            <a:off x="2408637" y="2323340"/>
            <a:ext cx="105044" cy="102569"/>
          </a:xfrm>
          <a:custGeom>
            <a:avLst/>
            <a:gdLst/>
            <a:ahLst/>
            <a:cxnLst>
              <a:cxn ang="0">
                <a:pos x="34" y="62"/>
              </a:cxn>
              <a:cxn ang="0">
                <a:pos x="14" y="58"/>
              </a:cxn>
              <a:cxn ang="0">
                <a:pos x="30" y="42"/>
              </a:cxn>
              <a:cxn ang="0">
                <a:pos x="4" y="40"/>
              </a:cxn>
              <a:cxn ang="0">
                <a:pos x="0" y="32"/>
              </a:cxn>
              <a:cxn ang="0">
                <a:pos x="4" y="14"/>
              </a:cxn>
              <a:cxn ang="0">
                <a:pos x="8" y="0"/>
              </a:cxn>
              <a:cxn ang="0">
                <a:pos x="12" y="6"/>
              </a:cxn>
              <a:cxn ang="0">
                <a:pos x="14" y="14"/>
              </a:cxn>
              <a:cxn ang="0">
                <a:pos x="20" y="32"/>
              </a:cxn>
              <a:cxn ang="0">
                <a:pos x="30" y="14"/>
              </a:cxn>
              <a:cxn ang="0">
                <a:pos x="34" y="32"/>
              </a:cxn>
              <a:cxn ang="0">
                <a:pos x="36" y="14"/>
              </a:cxn>
              <a:cxn ang="0">
                <a:pos x="46" y="14"/>
              </a:cxn>
              <a:cxn ang="0">
                <a:pos x="60" y="20"/>
              </a:cxn>
              <a:cxn ang="0">
                <a:pos x="58" y="36"/>
              </a:cxn>
              <a:cxn ang="0">
                <a:pos x="48" y="48"/>
              </a:cxn>
              <a:cxn ang="0">
                <a:pos x="34" y="62"/>
              </a:cxn>
            </a:cxnLst>
            <a:rect l="0" t="0" r="r" b="b"/>
            <a:pathLst>
              <a:path w="60" h="62">
                <a:moveTo>
                  <a:pt x="34" y="62"/>
                </a:moveTo>
                <a:lnTo>
                  <a:pt x="14" y="58"/>
                </a:lnTo>
                <a:lnTo>
                  <a:pt x="30" y="42"/>
                </a:lnTo>
                <a:lnTo>
                  <a:pt x="4" y="40"/>
                </a:lnTo>
                <a:lnTo>
                  <a:pt x="0" y="32"/>
                </a:lnTo>
                <a:lnTo>
                  <a:pt x="4" y="14"/>
                </a:lnTo>
                <a:lnTo>
                  <a:pt x="8" y="0"/>
                </a:lnTo>
                <a:lnTo>
                  <a:pt x="12" y="6"/>
                </a:lnTo>
                <a:lnTo>
                  <a:pt x="14" y="14"/>
                </a:lnTo>
                <a:lnTo>
                  <a:pt x="20" y="32"/>
                </a:lnTo>
                <a:lnTo>
                  <a:pt x="30" y="14"/>
                </a:lnTo>
                <a:lnTo>
                  <a:pt x="34" y="32"/>
                </a:lnTo>
                <a:lnTo>
                  <a:pt x="36" y="14"/>
                </a:lnTo>
                <a:lnTo>
                  <a:pt x="46" y="14"/>
                </a:lnTo>
                <a:lnTo>
                  <a:pt x="60" y="20"/>
                </a:lnTo>
                <a:lnTo>
                  <a:pt x="58" y="36"/>
                </a:lnTo>
                <a:lnTo>
                  <a:pt x="48" y="48"/>
                </a:lnTo>
                <a:lnTo>
                  <a:pt x="34" y="62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40" name="Freeform 365"/>
          <p:cNvSpPr>
            <a:spLocks/>
          </p:cNvSpPr>
          <p:nvPr/>
        </p:nvSpPr>
        <p:spPr bwMode="auto">
          <a:xfrm>
            <a:off x="2109261" y="2222425"/>
            <a:ext cx="169821" cy="69482"/>
          </a:xfrm>
          <a:custGeom>
            <a:avLst/>
            <a:gdLst/>
            <a:ahLst/>
            <a:cxnLst>
              <a:cxn ang="0">
                <a:pos x="14" y="42"/>
              </a:cxn>
              <a:cxn ang="0">
                <a:pos x="24" y="28"/>
              </a:cxn>
              <a:cxn ang="0">
                <a:pos x="12" y="34"/>
              </a:cxn>
              <a:cxn ang="0">
                <a:pos x="0" y="32"/>
              </a:cxn>
              <a:cxn ang="0">
                <a:pos x="2" y="22"/>
              </a:cxn>
              <a:cxn ang="0">
                <a:pos x="22" y="20"/>
              </a:cxn>
              <a:cxn ang="0">
                <a:pos x="34" y="12"/>
              </a:cxn>
              <a:cxn ang="0">
                <a:pos x="52" y="8"/>
              </a:cxn>
              <a:cxn ang="0">
                <a:pos x="72" y="0"/>
              </a:cxn>
              <a:cxn ang="0">
                <a:pos x="86" y="8"/>
              </a:cxn>
              <a:cxn ang="0">
                <a:pos x="88" y="2"/>
              </a:cxn>
              <a:cxn ang="0">
                <a:pos x="95" y="2"/>
              </a:cxn>
              <a:cxn ang="0">
                <a:pos x="97" y="12"/>
              </a:cxn>
              <a:cxn ang="0">
                <a:pos x="86" y="18"/>
              </a:cxn>
              <a:cxn ang="0">
                <a:pos x="84" y="24"/>
              </a:cxn>
              <a:cxn ang="0">
                <a:pos x="80" y="24"/>
              </a:cxn>
              <a:cxn ang="0">
                <a:pos x="80" y="30"/>
              </a:cxn>
              <a:cxn ang="0">
                <a:pos x="62" y="32"/>
              </a:cxn>
              <a:cxn ang="0">
                <a:pos x="58" y="38"/>
              </a:cxn>
              <a:cxn ang="0">
                <a:pos x="52" y="32"/>
              </a:cxn>
              <a:cxn ang="0">
                <a:pos x="64" y="18"/>
              </a:cxn>
              <a:cxn ang="0">
                <a:pos x="46" y="24"/>
              </a:cxn>
              <a:cxn ang="0">
                <a:pos x="46" y="30"/>
              </a:cxn>
              <a:cxn ang="0">
                <a:pos x="36" y="34"/>
              </a:cxn>
              <a:cxn ang="0">
                <a:pos x="38" y="30"/>
              </a:cxn>
              <a:cxn ang="0">
                <a:pos x="26" y="38"/>
              </a:cxn>
              <a:cxn ang="0">
                <a:pos x="14" y="42"/>
              </a:cxn>
            </a:cxnLst>
            <a:rect l="0" t="0" r="r" b="b"/>
            <a:pathLst>
              <a:path w="97" h="42">
                <a:moveTo>
                  <a:pt x="14" y="42"/>
                </a:moveTo>
                <a:lnTo>
                  <a:pt x="24" y="28"/>
                </a:lnTo>
                <a:lnTo>
                  <a:pt x="12" y="34"/>
                </a:lnTo>
                <a:lnTo>
                  <a:pt x="0" y="32"/>
                </a:lnTo>
                <a:lnTo>
                  <a:pt x="2" y="22"/>
                </a:lnTo>
                <a:lnTo>
                  <a:pt x="22" y="20"/>
                </a:lnTo>
                <a:lnTo>
                  <a:pt x="34" y="12"/>
                </a:lnTo>
                <a:lnTo>
                  <a:pt x="52" y="8"/>
                </a:lnTo>
                <a:lnTo>
                  <a:pt x="72" y="0"/>
                </a:lnTo>
                <a:lnTo>
                  <a:pt x="86" y="8"/>
                </a:lnTo>
                <a:lnTo>
                  <a:pt x="88" y="2"/>
                </a:lnTo>
                <a:lnTo>
                  <a:pt x="95" y="2"/>
                </a:lnTo>
                <a:lnTo>
                  <a:pt x="97" y="12"/>
                </a:lnTo>
                <a:lnTo>
                  <a:pt x="86" y="18"/>
                </a:lnTo>
                <a:lnTo>
                  <a:pt x="84" y="24"/>
                </a:lnTo>
                <a:lnTo>
                  <a:pt x="80" y="24"/>
                </a:lnTo>
                <a:lnTo>
                  <a:pt x="80" y="30"/>
                </a:lnTo>
                <a:lnTo>
                  <a:pt x="62" y="32"/>
                </a:lnTo>
                <a:lnTo>
                  <a:pt x="58" y="38"/>
                </a:lnTo>
                <a:lnTo>
                  <a:pt x="52" y="32"/>
                </a:lnTo>
                <a:lnTo>
                  <a:pt x="64" y="18"/>
                </a:lnTo>
                <a:lnTo>
                  <a:pt x="46" y="24"/>
                </a:lnTo>
                <a:lnTo>
                  <a:pt x="46" y="30"/>
                </a:lnTo>
                <a:lnTo>
                  <a:pt x="36" y="34"/>
                </a:lnTo>
                <a:lnTo>
                  <a:pt x="38" y="30"/>
                </a:lnTo>
                <a:lnTo>
                  <a:pt x="26" y="38"/>
                </a:lnTo>
                <a:lnTo>
                  <a:pt x="14" y="42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41" name="Freeform 366"/>
          <p:cNvSpPr>
            <a:spLocks/>
          </p:cNvSpPr>
          <p:nvPr/>
        </p:nvSpPr>
        <p:spPr bwMode="auto">
          <a:xfrm>
            <a:off x="2109261" y="2222425"/>
            <a:ext cx="169821" cy="69482"/>
          </a:xfrm>
          <a:custGeom>
            <a:avLst/>
            <a:gdLst/>
            <a:ahLst/>
            <a:cxnLst>
              <a:cxn ang="0">
                <a:pos x="14" y="42"/>
              </a:cxn>
              <a:cxn ang="0">
                <a:pos x="24" y="28"/>
              </a:cxn>
              <a:cxn ang="0">
                <a:pos x="12" y="34"/>
              </a:cxn>
              <a:cxn ang="0">
                <a:pos x="0" y="32"/>
              </a:cxn>
              <a:cxn ang="0">
                <a:pos x="2" y="22"/>
              </a:cxn>
              <a:cxn ang="0">
                <a:pos x="22" y="20"/>
              </a:cxn>
              <a:cxn ang="0">
                <a:pos x="34" y="12"/>
              </a:cxn>
              <a:cxn ang="0">
                <a:pos x="52" y="8"/>
              </a:cxn>
              <a:cxn ang="0">
                <a:pos x="72" y="0"/>
              </a:cxn>
              <a:cxn ang="0">
                <a:pos x="86" y="8"/>
              </a:cxn>
              <a:cxn ang="0">
                <a:pos x="88" y="2"/>
              </a:cxn>
              <a:cxn ang="0">
                <a:pos x="95" y="2"/>
              </a:cxn>
              <a:cxn ang="0">
                <a:pos x="97" y="12"/>
              </a:cxn>
              <a:cxn ang="0">
                <a:pos x="86" y="18"/>
              </a:cxn>
              <a:cxn ang="0">
                <a:pos x="84" y="24"/>
              </a:cxn>
              <a:cxn ang="0">
                <a:pos x="80" y="24"/>
              </a:cxn>
              <a:cxn ang="0">
                <a:pos x="80" y="30"/>
              </a:cxn>
              <a:cxn ang="0">
                <a:pos x="62" y="32"/>
              </a:cxn>
              <a:cxn ang="0">
                <a:pos x="58" y="38"/>
              </a:cxn>
              <a:cxn ang="0">
                <a:pos x="52" y="32"/>
              </a:cxn>
              <a:cxn ang="0">
                <a:pos x="64" y="18"/>
              </a:cxn>
              <a:cxn ang="0">
                <a:pos x="46" y="24"/>
              </a:cxn>
              <a:cxn ang="0">
                <a:pos x="46" y="30"/>
              </a:cxn>
              <a:cxn ang="0">
                <a:pos x="36" y="34"/>
              </a:cxn>
              <a:cxn ang="0">
                <a:pos x="38" y="30"/>
              </a:cxn>
              <a:cxn ang="0">
                <a:pos x="26" y="38"/>
              </a:cxn>
              <a:cxn ang="0">
                <a:pos x="14" y="42"/>
              </a:cxn>
            </a:cxnLst>
            <a:rect l="0" t="0" r="r" b="b"/>
            <a:pathLst>
              <a:path w="97" h="42">
                <a:moveTo>
                  <a:pt x="14" y="42"/>
                </a:moveTo>
                <a:lnTo>
                  <a:pt x="24" y="28"/>
                </a:lnTo>
                <a:lnTo>
                  <a:pt x="12" y="34"/>
                </a:lnTo>
                <a:lnTo>
                  <a:pt x="0" y="32"/>
                </a:lnTo>
                <a:lnTo>
                  <a:pt x="2" y="22"/>
                </a:lnTo>
                <a:lnTo>
                  <a:pt x="22" y="20"/>
                </a:lnTo>
                <a:lnTo>
                  <a:pt x="34" y="12"/>
                </a:lnTo>
                <a:lnTo>
                  <a:pt x="52" y="8"/>
                </a:lnTo>
                <a:lnTo>
                  <a:pt x="72" y="0"/>
                </a:lnTo>
                <a:lnTo>
                  <a:pt x="86" y="8"/>
                </a:lnTo>
                <a:lnTo>
                  <a:pt x="88" y="2"/>
                </a:lnTo>
                <a:lnTo>
                  <a:pt x="95" y="2"/>
                </a:lnTo>
                <a:lnTo>
                  <a:pt x="97" y="12"/>
                </a:lnTo>
                <a:lnTo>
                  <a:pt x="86" y="18"/>
                </a:lnTo>
                <a:lnTo>
                  <a:pt x="84" y="24"/>
                </a:lnTo>
                <a:lnTo>
                  <a:pt x="80" y="24"/>
                </a:lnTo>
                <a:lnTo>
                  <a:pt x="80" y="30"/>
                </a:lnTo>
                <a:lnTo>
                  <a:pt x="62" y="32"/>
                </a:lnTo>
                <a:lnTo>
                  <a:pt x="58" y="38"/>
                </a:lnTo>
                <a:lnTo>
                  <a:pt x="52" y="32"/>
                </a:lnTo>
                <a:lnTo>
                  <a:pt x="64" y="18"/>
                </a:lnTo>
                <a:lnTo>
                  <a:pt x="46" y="24"/>
                </a:lnTo>
                <a:lnTo>
                  <a:pt x="46" y="30"/>
                </a:lnTo>
                <a:lnTo>
                  <a:pt x="36" y="34"/>
                </a:lnTo>
                <a:lnTo>
                  <a:pt x="38" y="30"/>
                </a:lnTo>
                <a:lnTo>
                  <a:pt x="26" y="38"/>
                </a:lnTo>
                <a:lnTo>
                  <a:pt x="14" y="42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42" name="Freeform 367"/>
          <p:cNvSpPr>
            <a:spLocks/>
          </p:cNvSpPr>
          <p:nvPr/>
        </p:nvSpPr>
        <p:spPr bwMode="auto">
          <a:xfrm>
            <a:off x="2426144" y="2485465"/>
            <a:ext cx="136557" cy="79408"/>
          </a:xfrm>
          <a:custGeom>
            <a:avLst/>
            <a:gdLst/>
            <a:ahLst/>
            <a:cxnLst>
              <a:cxn ang="0">
                <a:pos x="12" y="48"/>
              </a:cxn>
              <a:cxn ang="0">
                <a:pos x="0" y="44"/>
              </a:cxn>
              <a:cxn ang="0">
                <a:pos x="4" y="32"/>
              </a:cxn>
              <a:cxn ang="0">
                <a:pos x="16" y="12"/>
              </a:cxn>
              <a:cxn ang="0">
                <a:pos x="32" y="0"/>
              </a:cxn>
              <a:cxn ang="0">
                <a:pos x="52" y="0"/>
              </a:cxn>
              <a:cxn ang="0">
                <a:pos x="78" y="12"/>
              </a:cxn>
              <a:cxn ang="0">
                <a:pos x="60" y="26"/>
              </a:cxn>
              <a:cxn ang="0">
                <a:pos x="40" y="36"/>
              </a:cxn>
              <a:cxn ang="0">
                <a:pos x="16" y="26"/>
              </a:cxn>
              <a:cxn ang="0">
                <a:pos x="12" y="32"/>
              </a:cxn>
              <a:cxn ang="0">
                <a:pos x="26" y="34"/>
              </a:cxn>
              <a:cxn ang="0">
                <a:pos x="12" y="48"/>
              </a:cxn>
            </a:cxnLst>
            <a:rect l="0" t="0" r="r" b="b"/>
            <a:pathLst>
              <a:path w="78" h="48">
                <a:moveTo>
                  <a:pt x="12" y="48"/>
                </a:moveTo>
                <a:lnTo>
                  <a:pt x="0" y="44"/>
                </a:lnTo>
                <a:lnTo>
                  <a:pt x="4" y="32"/>
                </a:lnTo>
                <a:lnTo>
                  <a:pt x="16" y="12"/>
                </a:lnTo>
                <a:lnTo>
                  <a:pt x="32" y="0"/>
                </a:lnTo>
                <a:lnTo>
                  <a:pt x="52" y="0"/>
                </a:lnTo>
                <a:lnTo>
                  <a:pt x="78" y="12"/>
                </a:lnTo>
                <a:lnTo>
                  <a:pt x="60" y="26"/>
                </a:lnTo>
                <a:lnTo>
                  <a:pt x="40" y="36"/>
                </a:lnTo>
                <a:lnTo>
                  <a:pt x="16" y="26"/>
                </a:lnTo>
                <a:lnTo>
                  <a:pt x="12" y="32"/>
                </a:lnTo>
                <a:lnTo>
                  <a:pt x="26" y="34"/>
                </a:lnTo>
                <a:lnTo>
                  <a:pt x="12" y="48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43" name="Freeform 368"/>
          <p:cNvSpPr>
            <a:spLocks/>
          </p:cNvSpPr>
          <p:nvPr/>
        </p:nvSpPr>
        <p:spPr bwMode="auto">
          <a:xfrm>
            <a:off x="2426144" y="2485465"/>
            <a:ext cx="136557" cy="79408"/>
          </a:xfrm>
          <a:custGeom>
            <a:avLst/>
            <a:gdLst/>
            <a:ahLst/>
            <a:cxnLst>
              <a:cxn ang="0">
                <a:pos x="12" y="48"/>
              </a:cxn>
              <a:cxn ang="0">
                <a:pos x="0" y="44"/>
              </a:cxn>
              <a:cxn ang="0">
                <a:pos x="4" y="32"/>
              </a:cxn>
              <a:cxn ang="0">
                <a:pos x="16" y="12"/>
              </a:cxn>
              <a:cxn ang="0">
                <a:pos x="32" y="0"/>
              </a:cxn>
              <a:cxn ang="0">
                <a:pos x="52" y="0"/>
              </a:cxn>
              <a:cxn ang="0">
                <a:pos x="78" y="12"/>
              </a:cxn>
              <a:cxn ang="0">
                <a:pos x="60" y="26"/>
              </a:cxn>
              <a:cxn ang="0">
                <a:pos x="40" y="36"/>
              </a:cxn>
              <a:cxn ang="0">
                <a:pos x="16" y="26"/>
              </a:cxn>
              <a:cxn ang="0">
                <a:pos x="12" y="32"/>
              </a:cxn>
              <a:cxn ang="0">
                <a:pos x="26" y="34"/>
              </a:cxn>
              <a:cxn ang="0">
                <a:pos x="12" y="48"/>
              </a:cxn>
            </a:cxnLst>
            <a:rect l="0" t="0" r="r" b="b"/>
            <a:pathLst>
              <a:path w="78" h="48">
                <a:moveTo>
                  <a:pt x="12" y="48"/>
                </a:moveTo>
                <a:lnTo>
                  <a:pt x="0" y="44"/>
                </a:lnTo>
                <a:lnTo>
                  <a:pt x="4" y="32"/>
                </a:lnTo>
                <a:lnTo>
                  <a:pt x="16" y="12"/>
                </a:lnTo>
                <a:lnTo>
                  <a:pt x="32" y="0"/>
                </a:lnTo>
                <a:lnTo>
                  <a:pt x="52" y="0"/>
                </a:lnTo>
                <a:lnTo>
                  <a:pt x="78" y="12"/>
                </a:lnTo>
                <a:lnTo>
                  <a:pt x="60" y="26"/>
                </a:lnTo>
                <a:lnTo>
                  <a:pt x="40" y="36"/>
                </a:lnTo>
                <a:lnTo>
                  <a:pt x="16" y="26"/>
                </a:lnTo>
                <a:lnTo>
                  <a:pt x="12" y="32"/>
                </a:lnTo>
                <a:lnTo>
                  <a:pt x="26" y="34"/>
                </a:lnTo>
                <a:lnTo>
                  <a:pt x="12" y="48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44" name="Freeform 369"/>
          <p:cNvSpPr>
            <a:spLocks/>
          </p:cNvSpPr>
          <p:nvPr/>
        </p:nvSpPr>
        <p:spPr bwMode="auto">
          <a:xfrm>
            <a:off x="1342439" y="3276235"/>
            <a:ext cx="80534" cy="92642"/>
          </a:xfrm>
          <a:custGeom>
            <a:avLst/>
            <a:gdLst/>
            <a:ahLst/>
            <a:cxnLst>
              <a:cxn ang="0">
                <a:pos x="46" y="56"/>
              </a:cxn>
              <a:cxn ang="0">
                <a:pos x="32" y="50"/>
              </a:cxn>
              <a:cxn ang="0">
                <a:pos x="24" y="42"/>
              </a:cxn>
              <a:cxn ang="0">
                <a:pos x="14" y="32"/>
              </a:cxn>
              <a:cxn ang="0">
                <a:pos x="2" y="16"/>
              </a:cxn>
              <a:cxn ang="0">
                <a:pos x="0" y="0"/>
              </a:cxn>
              <a:cxn ang="0">
                <a:pos x="8" y="0"/>
              </a:cxn>
              <a:cxn ang="0">
                <a:pos x="34" y="14"/>
              </a:cxn>
              <a:cxn ang="0">
                <a:pos x="36" y="28"/>
              </a:cxn>
              <a:cxn ang="0">
                <a:pos x="42" y="38"/>
              </a:cxn>
              <a:cxn ang="0">
                <a:pos x="46" y="56"/>
              </a:cxn>
            </a:cxnLst>
            <a:rect l="0" t="0" r="r" b="b"/>
            <a:pathLst>
              <a:path w="46" h="56">
                <a:moveTo>
                  <a:pt x="46" y="56"/>
                </a:moveTo>
                <a:lnTo>
                  <a:pt x="32" y="50"/>
                </a:lnTo>
                <a:lnTo>
                  <a:pt x="24" y="42"/>
                </a:lnTo>
                <a:lnTo>
                  <a:pt x="14" y="32"/>
                </a:lnTo>
                <a:lnTo>
                  <a:pt x="2" y="16"/>
                </a:lnTo>
                <a:lnTo>
                  <a:pt x="0" y="0"/>
                </a:lnTo>
                <a:lnTo>
                  <a:pt x="8" y="0"/>
                </a:lnTo>
                <a:lnTo>
                  <a:pt x="34" y="14"/>
                </a:lnTo>
                <a:lnTo>
                  <a:pt x="36" y="28"/>
                </a:lnTo>
                <a:lnTo>
                  <a:pt x="42" y="38"/>
                </a:lnTo>
                <a:lnTo>
                  <a:pt x="46" y="5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45" name="Freeform 370"/>
          <p:cNvSpPr>
            <a:spLocks/>
          </p:cNvSpPr>
          <p:nvPr/>
        </p:nvSpPr>
        <p:spPr bwMode="auto">
          <a:xfrm>
            <a:off x="1342439" y="3276235"/>
            <a:ext cx="80534" cy="92642"/>
          </a:xfrm>
          <a:custGeom>
            <a:avLst/>
            <a:gdLst/>
            <a:ahLst/>
            <a:cxnLst>
              <a:cxn ang="0">
                <a:pos x="46" y="56"/>
              </a:cxn>
              <a:cxn ang="0">
                <a:pos x="32" y="50"/>
              </a:cxn>
              <a:cxn ang="0">
                <a:pos x="24" y="42"/>
              </a:cxn>
              <a:cxn ang="0">
                <a:pos x="14" y="32"/>
              </a:cxn>
              <a:cxn ang="0">
                <a:pos x="2" y="16"/>
              </a:cxn>
              <a:cxn ang="0">
                <a:pos x="0" y="0"/>
              </a:cxn>
              <a:cxn ang="0">
                <a:pos x="8" y="0"/>
              </a:cxn>
              <a:cxn ang="0">
                <a:pos x="34" y="14"/>
              </a:cxn>
              <a:cxn ang="0">
                <a:pos x="36" y="28"/>
              </a:cxn>
              <a:cxn ang="0">
                <a:pos x="42" y="38"/>
              </a:cxn>
              <a:cxn ang="0">
                <a:pos x="46" y="56"/>
              </a:cxn>
            </a:cxnLst>
            <a:rect l="0" t="0" r="r" b="b"/>
            <a:pathLst>
              <a:path w="46" h="56">
                <a:moveTo>
                  <a:pt x="46" y="56"/>
                </a:moveTo>
                <a:lnTo>
                  <a:pt x="32" y="50"/>
                </a:lnTo>
                <a:lnTo>
                  <a:pt x="24" y="42"/>
                </a:lnTo>
                <a:lnTo>
                  <a:pt x="14" y="32"/>
                </a:lnTo>
                <a:lnTo>
                  <a:pt x="2" y="16"/>
                </a:lnTo>
                <a:lnTo>
                  <a:pt x="0" y="0"/>
                </a:lnTo>
                <a:lnTo>
                  <a:pt x="8" y="0"/>
                </a:lnTo>
                <a:lnTo>
                  <a:pt x="34" y="14"/>
                </a:lnTo>
                <a:lnTo>
                  <a:pt x="36" y="28"/>
                </a:lnTo>
                <a:lnTo>
                  <a:pt x="42" y="38"/>
                </a:lnTo>
                <a:lnTo>
                  <a:pt x="46" y="56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46" name="Freeform 371"/>
          <p:cNvSpPr>
            <a:spLocks/>
          </p:cNvSpPr>
          <p:nvPr/>
        </p:nvSpPr>
        <p:spPr bwMode="auto">
          <a:xfrm>
            <a:off x="2324602" y="2219116"/>
            <a:ext cx="80534" cy="43013"/>
          </a:xfrm>
          <a:custGeom>
            <a:avLst/>
            <a:gdLst/>
            <a:ahLst/>
            <a:cxnLst>
              <a:cxn ang="0">
                <a:pos x="18" y="26"/>
              </a:cxn>
              <a:cxn ang="0">
                <a:pos x="0" y="26"/>
              </a:cxn>
              <a:cxn ang="0">
                <a:pos x="0" y="20"/>
              </a:cxn>
              <a:cxn ang="0">
                <a:pos x="4" y="12"/>
              </a:cxn>
              <a:cxn ang="0">
                <a:pos x="12" y="2"/>
              </a:cxn>
              <a:cxn ang="0">
                <a:pos x="26" y="0"/>
              </a:cxn>
              <a:cxn ang="0">
                <a:pos x="46" y="8"/>
              </a:cxn>
              <a:cxn ang="0">
                <a:pos x="42" y="12"/>
              </a:cxn>
              <a:cxn ang="0">
                <a:pos x="32" y="12"/>
              </a:cxn>
              <a:cxn ang="0">
                <a:pos x="30" y="14"/>
              </a:cxn>
              <a:cxn ang="0">
                <a:pos x="34" y="20"/>
              </a:cxn>
              <a:cxn ang="0">
                <a:pos x="30" y="24"/>
              </a:cxn>
              <a:cxn ang="0">
                <a:pos x="18" y="26"/>
              </a:cxn>
            </a:cxnLst>
            <a:rect l="0" t="0" r="r" b="b"/>
            <a:pathLst>
              <a:path w="46" h="26">
                <a:moveTo>
                  <a:pt x="18" y="26"/>
                </a:moveTo>
                <a:lnTo>
                  <a:pt x="0" y="26"/>
                </a:lnTo>
                <a:lnTo>
                  <a:pt x="0" y="20"/>
                </a:lnTo>
                <a:lnTo>
                  <a:pt x="4" y="12"/>
                </a:lnTo>
                <a:lnTo>
                  <a:pt x="12" y="2"/>
                </a:lnTo>
                <a:lnTo>
                  <a:pt x="26" y="0"/>
                </a:lnTo>
                <a:lnTo>
                  <a:pt x="46" y="8"/>
                </a:lnTo>
                <a:lnTo>
                  <a:pt x="42" y="12"/>
                </a:lnTo>
                <a:lnTo>
                  <a:pt x="32" y="12"/>
                </a:lnTo>
                <a:lnTo>
                  <a:pt x="30" y="14"/>
                </a:lnTo>
                <a:lnTo>
                  <a:pt x="34" y="20"/>
                </a:lnTo>
                <a:lnTo>
                  <a:pt x="30" y="24"/>
                </a:lnTo>
                <a:lnTo>
                  <a:pt x="18" y="26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47" name="Freeform 372"/>
          <p:cNvSpPr>
            <a:spLocks/>
          </p:cNvSpPr>
          <p:nvPr/>
        </p:nvSpPr>
        <p:spPr bwMode="auto">
          <a:xfrm>
            <a:off x="2268578" y="2634355"/>
            <a:ext cx="70029" cy="51284"/>
          </a:xfrm>
          <a:custGeom>
            <a:avLst/>
            <a:gdLst/>
            <a:ahLst/>
            <a:cxnLst>
              <a:cxn ang="0">
                <a:pos x="36" y="31"/>
              </a:cxn>
              <a:cxn ang="0">
                <a:pos x="20" y="31"/>
              </a:cxn>
              <a:cxn ang="0">
                <a:pos x="10" y="26"/>
              </a:cxn>
              <a:cxn ang="0">
                <a:pos x="0" y="16"/>
              </a:cxn>
              <a:cxn ang="0">
                <a:pos x="8" y="14"/>
              </a:cxn>
              <a:cxn ang="0">
                <a:pos x="18" y="6"/>
              </a:cxn>
              <a:cxn ang="0">
                <a:pos x="30" y="0"/>
              </a:cxn>
              <a:cxn ang="0">
                <a:pos x="38" y="14"/>
              </a:cxn>
              <a:cxn ang="0">
                <a:pos x="40" y="27"/>
              </a:cxn>
              <a:cxn ang="0">
                <a:pos x="36" y="31"/>
              </a:cxn>
            </a:cxnLst>
            <a:rect l="0" t="0" r="r" b="b"/>
            <a:pathLst>
              <a:path w="40" h="31">
                <a:moveTo>
                  <a:pt x="36" y="31"/>
                </a:moveTo>
                <a:lnTo>
                  <a:pt x="20" y="31"/>
                </a:lnTo>
                <a:lnTo>
                  <a:pt x="10" y="26"/>
                </a:lnTo>
                <a:lnTo>
                  <a:pt x="0" y="16"/>
                </a:lnTo>
                <a:lnTo>
                  <a:pt x="8" y="14"/>
                </a:lnTo>
                <a:lnTo>
                  <a:pt x="18" y="6"/>
                </a:lnTo>
                <a:lnTo>
                  <a:pt x="30" y="0"/>
                </a:lnTo>
                <a:lnTo>
                  <a:pt x="38" y="14"/>
                </a:lnTo>
                <a:lnTo>
                  <a:pt x="40" y="27"/>
                </a:lnTo>
                <a:lnTo>
                  <a:pt x="36" y="31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48" name="Freeform 373"/>
          <p:cNvSpPr>
            <a:spLocks/>
          </p:cNvSpPr>
          <p:nvPr/>
        </p:nvSpPr>
        <p:spPr bwMode="auto">
          <a:xfrm>
            <a:off x="2718516" y="2545020"/>
            <a:ext cx="66528" cy="49630"/>
          </a:xfrm>
          <a:custGeom>
            <a:avLst/>
            <a:gdLst/>
            <a:ahLst/>
            <a:cxnLst>
              <a:cxn ang="0">
                <a:pos x="38" y="30"/>
              </a:cxn>
              <a:cxn ang="0">
                <a:pos x="28" y="28"/>
              </a:cxn>
              <a:cxn ang="0">
                <a:pos x="18" y="24"/>
              </a:cxn>
              <a:cxn ang="0">
                <a:pos x="4" y="28"/>
              </a:cxn>
              <a:cxn ang="0">
                <a:pos x="0" y="20"/>
              </a:cxn>
              <a:cxn ang="0">
                <a:pos x="4" y="10"/>
              </a:cxn>
              <a:cxn ang="0">
                <a:pos x="2" y="8"/>
              </a:cxn>
              <a:cxn ang="0">
                <a:pos x="6" y="0"/>
              </a:cxn>
              <a:cxn ang="0">
                <a:pos x="14" y="6"/>
              </a:cxn>
              <a:cxn ang="0">
                <a:pos x="32" y="10"/>
              </a:cxn>
              <a:cxn ang="0">
                <a:pos x="38" y="30"/>
              </a:cxn>
            </a:cxnLst>
            <a:rect l="0" t="0" r="r" b="b"/>
            <a:pathLst>
              <a:path w="38" h="30">
                <a:moveTo>
                  <a:pt x="38" y="30"/>
                </a:moveTo>
                <a:lnTo>
                  <a:pt x="28" y="28"/>
                </a:lnTo>
                <a:lnTo>
                  <a:pt x="18" y="24"/>
                </a:lnTo>
                <a:lnTo>
                  <a:pt x="4" y="28"/>
                </a:lnTo>
                <a:lnTo>
                  <a:pt x="0" y="20"/>
                </a:lnTo>
                <a:lnTo>
                  <a:pt x="4" y="10"/>
                </a:lnTo>
                <a:lnTo>
                  <a:pt x="2" y="8"/>
                </a:lnTo>
                <a:lnTo>
                  <a:pt x="6" y="0"/>
                </a:lnTo>
                <a:lnTo>
                  <a:pt x="14" y="6"/>
                </a:lnTo>
                <a:lnTo>
                  <a:pt x="32" y="10"/>
                </a:lnTo>
                <a:lnTo>
                  <a:pt x="38" y="30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49" name="Freeform 374"/>
          <p:cNvSpPr>
            <a:spLocks/>
          </p:cNvSpPr>
          <p:nvPr/>
        </p:nvSpPr>
        <p:spPr bwMode="auto">
          <a:xfrm>
            <a:off x="2489170" y="2412674"/>
            <a:ext cx="63026" cy="46321"/>
          </a:xfrm>
          <a:custGeom>
            <a:avLst/>
            <a:gdLst/>
            <a:ahLst/>
            <a:cxnLst>
              <a:cxn ang="0">
                <a:pos x="24" y="28"/>
              </a:cxn>
              <a:cxn ang="0">
                <a:pos x="10" y="24"/>
              </a:cxn>
              <a:cxn ang="0">
                <a:pos x="0" y="12"/>
              </a:cxn>
              <a:cxn ang="0">
                <a:pos x="14" y="4"/>
              </a:cxn>
              <a:cxn ang="0">
                <a:pos x="34" y="0"/>
              </a:cxn>
              <a:cxn ang="0">
                <a:pos x="36" y="4"/>
              </a:cxn>
              <a:cxn ang="0">
                <a:pos x="34" y="12"/>
              </a:cxn>
              <a:cxn ang="0">
                <a:pos x="24" y="28"/>
              </a:cxn>
            </a:cxnLst>
            <a:rect l="0" t="0" r="r" b="b"/>
            <a:pathLst>
              <a:path w="36" h="28">
                <a:moveTo>
                  <a:pt x="24" y="28"/>
                </a:moveTo>
                <a:lnTo>
                  <a:pt x="10" y="24"/>
                </a:lnTo>
                <a:lnTo>
                  <a:pt x="0" y="12"/>
                </a:lnTo>
                <a:lnTo>
                  <a:pt x="14" y="4"/>
                </a:lnTo>
                <a:lnTo>
                  <a:pt x="34" y="0"/>
                </a:lnTo>
                <a:lnTo>
                  <a:pt x="36" y="4"/>
                </a:lnTo>
                <a:lnTo>
                  <a:pt x="34" y="12"/>
                </a:lnTo>
                <a:lnTo>
                  <a:pt x="24" y="28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50" name="Freeform 375"/>
          <p:cNvSpPr>
            <a:spLocks/>
          </p:cNvSpPr>
          <p:nvPr/>
        </p:nvSpPr>
        <p:spPr bwMode="auto">
          <a:xfrm>
            <a:off x="2651989" y="2761738"/>
            <a:ext cx="52522" cy="36396"/>
          </a:xfrm>
          <a:custGeom>
            <a:avLst/>
            <a:gdLst/>
            <a:ahLst/>
            <a:cxnLst>
              <a:cxn ang="0">
                <a:pos x="14" y="22"/>
              </a:cxn>
              <a:cxn ang="0">
                <a:pos x="0" y="20"/>
              </a:cxn>
              <a:cxn ang="0">
                <a:pos x="2" y="12"/>
              </a:cxn>
              <a:cxn ang="0">
                <a:pos x="12" y="6"/>
              </a:cxn>
              <a:cxn ang="0">
                <a:pos x="22" y="0"/>
              </a:cxn>
              <a:cxn ang="0">
                <a:pos x="30" y="6"/>
              </a:cxn>
              <a:cxn ang="0">
                <a:pos x="22" y="20"/>
              </a:cxn>
              <a:cxn ang="0">
                <a:pos x="14" y="22"/>
              </a:cxn>
            </a:cxnLst>
            <a:rect l="0" t="0" r="r" b="b"/>
            <a:pathLst>
              <a:path w="30" h="22">
                <a:moveTo>
                  <a:pt x="14" y="22"/>
                </a:moveTo>
                <a:lnTo>
                  <a:pt x="0" y="20"/>
                </a:lnTo>
                <a:lnTo>
                  <a:pt x="2" y="12"/>
                </a:lnTo>
                <a:lnTo>
                  <a:pt x="12" y="6"/>
                </a:lnTo>
                <a:lnTo>
                  <a:pt x="22" y="0"/>
                </a:lnTo>
                <a:lnTo>
                  <a:pt x="30" y="6"/>
                </a:lnTo>
                <a:lnTo>
                  <a:pt x="22" y="20"/>
                </a:lnTo>
                <a:lnTo>
                  <a:pt x="14" y="22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51" name="Freeform 376"/>
          <p:cNvSpPr>
            <a:spLocks/>
          </p:cNvSpPr>
          <p:nvPr/>
        </p:nvSpPr>
        <p:spPr bwMode="auto">
          <a:xfrm>
            <a:off x="2263326" y="2449069"/>
            <a:ext cx="47269" cy="36396"/>
          </a:xfrm>
          <a:custGeom>
            <a:avLst/>
            <a:gdLst/>
            <a:ahLst/>
            <a:cxnLst>
              <a:cxn ang="0">
                <a:pos x="7" y="22"/>
              </a:cxn>
              <a:cxn ang="0">
                <a:pos x="5" y="8"/>
              </a:cxn>
              <a:cxn ang="0">
                <a:pos x="0" y="2"/>
              </a:cxn>
              <a:cxn ang="0">
                <a:pos x="9" y="0"/>
              </a:cxn>
              <a:cxn ang="0">
                <a:pos x="21" y="0"/>
              </a:cxn>
              <a:cxn ang="0">
                <a:pos x="27" y="8"/>
              </a:cxn>
              <a:cxn ang="0">
                <a:pos x="23" y="14"/>
              </a:cxn>
              <a:cxn ang="0">
                <a:pos x="13" y="18"/>
              </a:cxn>
              <a:cxn ang="0">
                <a:pos x="7" y="22"/>
              </a:cxn>
            </a:cxnLst>
            <a:rect l="0" t="0" r="r" b="b"/>
            <a:pathLst>
              <a:path w="27" h="22">
                <a:moveTo>
                  <a:pt x="7" y="22"/>
                </a:moveTo>
                <a:lnTo>
                  <a:pt x="5" y="8"/>
                </a:lnTo>
                <a:lnTo>
                  <a:pt x="0" y="2"/>
                </a:lnTo>
                <a:lnTo>
                  <a:pt x="9" y="0"/>
                </a:lnTo>
                <a:lnTo>
                  <a:pt x="21" y="0"/>
                </a:lnTo>
                <a:lnTo>
                  <a:pt x="27" y="8"/>
                </a:lnTo>
                <a:lnTo>
                  <a:pt x="23" y="14"/>
                </a:lnTo>
                <a:lnTo>
                  <a:pt x="13" y="18"/>
                </a:lnTo>
                <a:lnTo>
                  <a:pt x="7" y="22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52" name="Freeform 377"/>
          <p:cNvSpPr>
            <a:spLocks/>
          </p:cNvSpPr>
          <p:nvPr/>
        </p:nvSpPr>
        <p:spPr bwMode="auto">
          <a:xfrm>
            <a:off x="2366619" y="2199264"/>
            <a:ext cx="66528" cy="19852"/>
          </a:xfrm>
          <a:custGeom>
            <a:avLst/>
            <a:gdLst/>
            <a:ahLst/>
            <a:cxnLst>
              <a:cxn ang="0">
                <a:pos x="28" y="12"/>
              </a:cxn>
              <a:cxn ang="0">
                <a:pos x="10" y="8"/>
              </a:cxn>
              <a:cxn ang="0">
                <a:pos x="0" y="2"/>
              </a:cxn>
              <a:cxn ang="0">
                <a:pos x="16" y="0"/>
              </a:cxn>
              <a:cxn ang="0">
                <a:pos x="36" y="0"/>
              </a:cxn>
              <a:cxn ang="0">
                <a:pos x="38" y="10"/>
              </a:cxn>
              <a:cxn ang="0">
                <a:pos x="28" y="12"/>
              </a:cxn>
            </a:cxnLst>
            <a:rect l="0" t="0" r="r" b="b"/>
            <a:pathLst>
              <a:path w="38" h="12">
                <a:moveTo>
                  <a:pt x="28" y="12"/>
                </a:moveTo>
                <a:lnTo>
                  <a:pt x="10" y="8"/>
                </a:lnTo>
                <a:lnTo>
                  <a:pt x="0" y="2"/>
                </a:lnTo>
                <a:lnTo>
                  <a:pt x="16" y="0"/>
                </a:lnTo>
                <a:lnTo>
                  <a:pt x="36" y="0"/>
                </a:lnTo>
                <a:lnTo>
                  <a:pt x="38" y="10"/>
                </a:lnTo>
                <a:lnTo>
                  <a:pt x="28" y="12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53" name="Freeform 378"/>
          <p:cNvSpPr>
            <a:spLocks/>
          </p:cNvSpPr>
          <p:nvPr/>
        </p:nvSpPr>
        <p:spPr bwMode="auto">
          <a:xfrm>
            <a:off x="2443652" y="2947023"/>
            <a:ext cx="49020" cy="33087"/>
          </a:xfrm>
          <a:custGeom>
            <a:avLst/>
            <a:gdLst/>
            <a:ahLst/>
            <a:cxnLst>
              <a:cxn ang="0">
                <a:pos x="10" y="20"/>
              </a:cxn>
              <a:cxn ang="0">
                <a:pos x="0" y="18"/>
              </a:cxn>
              <a:cxn ang="0">
                <a:pos x="2" y="10"/>
              </a:cxn>
              <a:cxn ang="0">
                <a:pos x="12" y="0"/>
              </a:cxn>
              <a:cxn ang="0">
                <a:pos x="28" y="6"/>
              </a:cxn>
              <a:cxn ang="0">
                <a:pos x="24" y="10"/>
              </a:cxn>
              <a:cxn ang="0">
                <a:pos x="10" y="20"/>
              </a:cxn>
            </a:cxnLst>
            <a:rect l="0" t="0" r="r" b="b"/>
            <a:pathLst>
              <a:path w="28" h="20">
                <a:moveTo>
                  <a:pt x="10" y="20"/>
                </a:moveTo>
                <a:lnTo>
                  <a:pt x="0" y="18"/>
                </a:lnTo>
                <a:lnTo>
                  <a:pt x="2" y="10"/>
                </a:lnTo>
                <a:lnTo>
                  <a:pt x="12" y="0"/>
                </a:lnTo>
                <a:lnTo>
                  <a:pt x="28" y="6"/>
                </a:lnTo>
                <a:lnTo>
                  <a:pt x="24" y="10"/>
                </a:lnTo>
                <a:lnTo>
                  <a:pt x="10" y="20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54" name="Freeform 379"/>
          <p:cNvSpPr>
            <a:spLocks/>
          </p:cNvSpPr>
          <p:nvPr/>
        </p:nvSpPr>
        <p:spPr bwMode="auto">
          <a:xfrm>
            <a:off x="2725519" y="3433397"/>
            <a:ext cx="49020" cy="33087"/>
          </a:xfrm>
          <a:custGeom>
            <a:avLst/>
            <a:gdLst/>
            <a:ahLst/>
            <a:cxnLst>
              <a:cxn ang="0">
                <a:pos x="28" y="20"/>
              </a:cxn>
              <a:cxn ang="0">
                <a:pos x="16" y="18"/>
              </a:cxn>
              <a:cxn ang="0">
                <a:pos x="8" y="14"/>
              </a:cxn>
              <a:cxn ang="0">
                <a:pos x="0" y="4"/>
              </a:cxn>
              <a:cxn ang="0">
                <a:pos x="6" y="0"/>
              </a:cxn>
              <a:cxn ang="0">
                <a:pos x="20" y="8"/>
              </a:cxn>
              <a:cxn ang="0">
                <a:pos x="26" y="16"/>
              </a:cxn>
              <a:cxn ang="0">
                <a:pos x="28" y="20"/>
              </a:cxn>
            </a:cxnLst>
            <a:rect l="0" t="0" r="r" b="b"/>
            <a:pathLst>
              <a:path w="28" h="20">
                <a:moveTo>
                  <a:pt x="28" y="20"/>
                </a:moveTo>
                <a:lnTo>
                  <a:pt x="16" y="18"/>
                </a:lnTo>
                <a:lnTo>
                  <a:pt x="8" y="14"/>
                </a:lnTo>
                <a:lnTo>
                  <a:pt x="0" y="4"/>
                </a:lnTo>
                <a:lnTo>
                  <a:pt x="6" y="0"/>
                </a:lnTo>
                <a:lnTo>
                  <a:pt x="20" y="8"/>
                </a:lnTo>
                <a:lnTo>
                  <a:pt x="26" y="16"/>
                </a:lnTo>
                <a:lnTo>
                  <a:pt x="28" y="2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55" name="Freeform 380"/>
          <p:cNvSpPr>
            <a:spLocks/>
          </p:cNvSpPr>
          <p:nvPr/>
        </p:nvSpPr>
        <p:spPr bwMode="auto">
          <a:xfrm>
            <a:off x="2506678" y="2980110"/>
            <a:ext cx="28012" cy="29778"/>
          </a:xfrm>
          <a:custGeom>
            <a:avLst/>
            <a:gdLst/>
            <a:ahLst/>
            <a:cxnLst>
              <a:cxn ang="0">
                <a:pos x="4" y="18"/>
              </a:cxn>
              <a:cxn ang="0">
                <a:pos x="0" y="12"/>
              </a:cxn>
              <a:cxn ang="0">
                <a:pos x="8" y="0"/>
              </a:cxn>
              <a:cxn ang="0">
                <a:pos x="16" y="0"/>
              </a:cxn>
              <a:cxn ang="0">
                <a:pos x="16" y="4"/>
              </a:cxn>
              <a:cxn ang="0">
                <a:pos x="4" y="18"/>
              </a:cxn>
            </a:cxnLst>
            <a:rect l="0" t="0" r="r" b="b"/>
            <a:pathLst>
              <a:path w="16" h="18">
                <a:moveTo>
                  <a:pt x="4" y="18"/>
                </a:moveTo>
                <a:lnTo>
                  <a:pt x="0" y="12"/>
                </a:lnTo>
                <a:lnTo>
                  <a:pt x="8" y="0"/>
                </a:lnTo>
                <a:lnTo>
                  <a:pt x="16" y="0"/>
                </a:lnTo>
                <a:lnTo>
                  <a:pt x="16" y="4"/>
                </a:lnTo>
                <a:lnTo>
                  <a:pt x="4" y="18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56" name="Freeform 381"/>
          <p:cNvSpPr>
            <a:spLocks/>
          </p:cNvSpPr>
          <p:nvPr/>
        </p:nvSpPr>
        <p:spPr bwMode="auto">
          <a:xfrm>
            <a:off x="2569704" y="2937098"/>
            <a:ext cx="10505" cy="19852"/>
          </a:xfrm>
          <a:custGeom>
            <a:avLst/>
            <a:gdLst/>
            <a:ahLst/>
            <a:cxnLst>
              <a:cxn ang="0">
                <a:pos x="4" y="12"/>
              </a:cxn>
              <a:cxn ang="0">
                <a:pos x="6" y="10"/>
              </a:cxn>
              <a:cxn ang="0">
                <a:pos x="6" y="4"/>
              </a:cxn>
              <a:cxn ang="0">
                <a:pos x="0" y="0"/>
              </a:cxn>
              <a:cxn ang="0">
                <a:pos x="4" y="12"/>
              </a:cxn>
            </a:cxnLst>
            <a:rect l="0" t="0" r="r" b="b"/>
            <a:pathLst>
              <a:path w="6" h="12">
                <a:moveTo>
                  <a:pt x="4" y="12"/>
                </a:moveTo>
                <a:lnTo>
                  <a:pt x="6" y="10"/>
                </a:lnTo>
                <a:lnTo>
                  <a:pt x="6" y="4"/>
                </a:lnTo>
                <a:lnTo>
                  <a:pt x="0" y="0"/>
                </a:lnTo>
                <a:lnTo>
                  <a:pt x="4" y="12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57" name="Freeform 382"/>
          <p:cNvSpPr>
            <a:spLocks/>
          </p:cNvSpPr>
          <p:nvPr/>
        </p:nvSpPr>
        <p:spPr bwMode="auto">
          <a:xfrm>
            <a:off x="2594215" y="2937098"/>
            <a:ext cx="10505" cy="99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6"/>
              </a:cxn>
              <a:cxn ang="0">
                <a:pos x="6" y="4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6" h="6">
                <a:moveTo>
                  <a:pt x="0" y="0"/>
                </a:moveTo>
                <a:lnTo>
                  <a:pt x="2" y="6"/>
                </a:lnTo>
                <a:lnTo>
                  <a:pt x="6" y="4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58" name="Freeform 401"/>
          <p:cNvSpPr>
            <a:spLocks/>
          </p:cNvSpPr>
          <p:nvPr/>
        </p:nvSpPr>
        <p:spPr bwMode="auto">
          <a:xfrm>
            <a:off x="1321431" y="3349026"/>
            <a:ext cx="1313051" cy="744450"/>
          </a:xfrm>
          <a:custGeom>
            <a:avLst/>
            <a:gdLst/>
            <a:ahLst/>
            <a:cxnLst>
              <a:cxn ang="0">
                <a:pos x="432" y="30"/>
              </a:cxn>
              <a:cxn ang="0">
                <a:pos x="438" y="49"/>
              </a:cxn>
              <a:cxn ang="0">
                <a:pos x="454" y="57"/>
              </a:cxn>
              <a:cxn ang="0">
                <a:pos x="470" y="69"/>
              </a:cxn>
              <a:cxn ang="0">
                <a:pos x="448" y="85"/>
              </a:cxn>
              <a:cxn ang="0">
                <a:pos x="482" y="85"/>
              </a:cxn>
              <a:cxn ang="0">
                <a:pos x="496" y="81"/>
              </a:cxn>
              <a:cxn ang="0">
                <a:pos x="500" y="93"/>
              </a:cxn>
              <a:cxn ang="0">
                <a:pos x="532" y="93"/>
              </a:cxn>
              <a:cxn ang="0">
                <a:pos x="541" y="105"/>
              </a:cxn>
              <a:cxn ang="0">
                <a:pos x="506" y="107"/>
              </a:cxn>
              <a:cxn ang="0">
                <a:pos x="488" y="139"/>
              </a:cxn>
              <a:cxn ang="0">
                <a:pos x="482" y="181"/>
              </a:cxn>
              <a:cxn ang="0">
                <a:pos x="500" y="157"/>
              </a:cxn>
              <a:cxn ang="0">
                <a:pos x="518" y="121"/>
              </a:cxn>
              <a:cxn ang="0">
                <a:pos x="532" y="109"/>
              </a:cxn>
              <a:cxn ang="0">
                <a:pos x="538" y="141"/>
              </a:cxn>
              <a:cxn ang="0">
                <a:pos x="547" y="143"/>
              </a:cxn>
              <a:cxn ang="0">
                <a:pos x="541" y="171"/>
              </a:cxn>
              <a:cxn ang="0">
                <a:pos x="571" y="187"/>
              </a:cxn>
              <a:cxn ang="0">
                <a:pos x="593" y="167"/>
              </a:cxn>
              <a:cxn ang="0">
                <a:pos x="625" y="159"/>
              </a:cxn>
              <a:cxn ang="0">
                <a:pos x="693" y="133"/>
              </a:cxn>
              <a:cxn ang="0">
                <a:pos x="737" y="97"/>
              </a:cxn>
              <a:cxn ang="0">
                <a:pos x="742" y="123"/>
              </a:cxn>
              <a:cxn ang="0">
                <a:pos x="731" y="145"/>
              </a:cxn>
              <a:cxn ang="0">
                <a:pos x="693" y="181"/>
              </a:cxn>
              <a:cxn ang="0">
                <a:pos x="705" y="193"/>
              </a:cxn>
              <a:cxn ang="0">
                <a:pos x="655" y="205"/>
              </a:cxn>
              <a:cxn ang="0">
                <a:pos x="645" y="213"/>
              </a:cxn>
              <a:cxn ang="0">
                <a:pos x="635" y="235"/>
              </a:cxn>
              <a:cxn ang="0">
                <a:pos x="629" y="241"/>
              </a:cxn>
              <a:cxn ang="0">
                <a:pos x="615" y="235"/>
              </a:cxn>
              <a:cxn ang="0">
                <a:pos x="609" y="249"/>
              </a:cxn>
              <a:cxn ang="0">
                <a:pos x="609" y="256"/>
              </a:cxn>
              <a:cxn ang="0">
                <a:pos x="615" y="282"/>
              </a:cxn>
              <a:cxn ang="0">
                <a:pos x="599" y="282"/>
              </a:cxn>
              <a:cxn ang="0">
                <a:pos x="597" y="292"/>
              </a:cxn>
              <a:cxn ang="0">
                <a:pos x="561" y="326"/>
              </a:cxn>
              <a:cxn ang="0">
                <a:pos x="532" y="386"/>
              </a:cxn>
              <a:cxn ang="0">
                <a:pos x="532" y="450"/>
              </a:cxn>
              <a:cxn ang="0">
                <a:pos x="508" y="424"/>
              </a:cxn>
              <a:cxn ang="0">
                <a:pos x="508" y="398"/>
              </a:cxn>
              <a:cxn ang="0">
                <a:pos x="476" y="380"/>
              </a:cxn>
              <a:cxn ang="0">
                <a:pos x="440" y="366"/>
              </a:cxn>
              <a:cxn ang="0">
                <a:pos x="420" y="376"/>
              </a:cxn>
              <a:cxn ang="0">
                <a:pos x="394" y="378"/>
              </a:cxn>
              <a:cxn ang="0">
                <a:pos x="339" y="388"/>
              </a:cxn>
              <a:cxn ang="0">
                <a:pos x="311" y="432"/>
              </a:cxn>
              <a:cxn ang="0">
                <a:pos x="285" y="408"/>
              </a:cxn>
              <a:cxn ang="0">
                <a:pos x="253" y="370"/>
              </a:cxn>
              <a:cxn ang="0">
                <a:pos x="219" y="358"/>
              </a:cxn>
              <a:cxn ang="0">
                <a:pos x="179" y="340"/>
              </a:cxn>
              <a:cxn ang="0">
                <a:pos x="96" y="314"/>
              </a:cxn>
              <a:cxn ang="0">
                <a:pos x="54" y="292"/>
              </a:cxn>
              <a:cxn ang="0">
                <a:pos x="24" y="266"/>
              </a:cxn>
              <a:cxn ang="0">
                <a:pos x="12" y="233"/>
              </a:cxn>
              <a:cxn ang="0">
                <a:pos x="18" y="215"/>
              </a:cxn>
              <a:cxn ang="0">
                <a:pos x="6" y="181"/>
              </a:cxn>
              <a:cxn ang="0">
                <a:pos x="12" y="123"/>
              </a:cxn>
              <a:cxn ang="0">
                <a:pos x="42" y="45"/>
              </a:cxn>
              <a:cxn ang="0">
                <a:pos x="62" y="32"/>
              </a:cxn>
              <a:cxn ang="0">
                <a:pos x="72" y="10"/>
              </a:cxn>
            </a:cxnLst>
            <a:rect l="0" t="0" r="r" b="b"/>
            <a:pathLst>
              <a:path w="750" h="450">
                <a:moveTo>
                  <a:pt x="414" y="35"/>
                </a:moveTo>
                <a:lnTo>
                  <a:pt x="424" y="24"/>
                </a:lnTo>
                <a:lnTo>
                  <a:pt x="432" y="30"/>
                </a:lnTo>
                <a:lnTo>
                  <a:pt x="432" y="39"/>
                </a:lnTo>
                <a:lnTo>
                  <a:pt x="422" y="39"/>
                </a:lnTo>
                <a:lnTo>
                  <a:pt x="438" y="49"/>
                </a:lnTo>
                <a:lnTo>
                  <a:pt x="438" y="39"/>
                </a:lnTo>
                <a:lnTo>
                  <a:pt x="448" y="51"/>
                </a:lnTo>
                <a:lnTo>
                  <a:pt x="454" y="57"/>
                </a:lnTo>
                <a:lnTo>
                  <a:pt x="472" y="59"/>
                </a:lnTo>
                <a:lnTo>
                  <a:pt x="486" y="61"/>
                </a:lnTo>
                <a:lnTo>
                  <a:pt x="470" y="69"/>
                </a:lnTo>
                <a:lnTo>
                  <a:pt x="454" y="75"/>
                </a:lnTo>
                <a:lnTo>
                  <a:pt x="444" y="85"/>
                </a:lnTo>
                <a:lnTo>
                  <a:pt x="448" y="85"/>
                </a:lnTo>
                <a:lnTo>
                  <a:pt x="458" y="83"/>
                </a:lnTo>
                <a:lnTo>
                  <a:pt x="458" y="91"/>
                </a:lnTo>
                <a:lnTo>
                  <a:pt x="482" y="85"/>
                </a:lnTo>
                <a:lnTo>
                  <a:pt x="496" y="75"/>
                </a:lnTo>
                <a:lnTo>
                  <a:pt x="500" y="75"/>
                </a:lnTo>
                <a:lnTo>
                  <a:pt x="496" y="81"/>
                </a:lnTo>
                <a:lnTo>
                  <a:pt x="488" y="87"/>
                </a:lnTo>
                <a:lnTo>
                  <a:pt x="498" y="87"/>
                </a:lnTo>
                <a:lnTo>
                  <a:pt x="500" y="93"/>
                </a:lnTo>
                <a:lnTo>
                  <a:pt x="510" y="95"/>
                </a:lnTo>
                <a:lnTo>
                  <a:pt x="514" y="93"/>
                </a:lnTo>
                <a:lnTo>
                  <a:pt x="532" y="93"/>
                </a:lnTo>
                <a:lnTo>
                  <a:pt x="532" y="97"/>
                </a:lnTo>
                <a:lnTo>
                  <a:pt x="538" y="99"/>
                </a:lnTo>
                <a:lnTo>
                  <a:pt x="541" y="105"/>
                </a:lnTo>
                <a:lnTo>
                  <a:pt x="534" y="105"/>
                </a:lnTo>
                <a:lnTo>
                  <a:pt x="522" y="105"/>
                </a:lnTo>
                <a:lnTo>
                  <a:pt x="506" y="107"/>
                </a:lnTo>
                <a:lnTo>
                  <a:pt x="486" y="129"/>
                </a:lnTo>
                <a:lnTo>
                  <a:pt x="500" y="117"/>
                </a:lnTo>
                <a:lnTo>
                  <a:pt x="488" y="139"/>
                </a:lnTo>
                <a:lnTo>
                  <a:pt x="484" y="153"/>
                </a:lnTo>
                <a:lnTo>
                  <a:pt x="482" y="169"/>
                </a:lnTo>
                <a:lnTo>
                  <a:pt x="482" y="181"/>
                </a:lnTo>
                <a:lnTo>
                  <a:pt x="492" y="181"/>
                </a:lnTo>
                <a:lnTo>
                  <a:pt x="498" y="171"/>
                </a:lnTo>
                <a:lnTo>
                  <a:pt x="500" y="157"/>
                </a:lnTo>
                <a:lnTo>
                  <a:pt x="502" y="143"/>
                </a:lnTo>
                <a:lnTo>
                  <a:pt x="508" y="133"/>
                </a:lnTo>
                <a:lnTo>
                  <a:pt x="518" y="121"/>
                </a:lnTo>
                <a:lnTo>
                  <a:pt x="522" y="121"/>
                </a:lnTo>
                <a:lnTo>
                  <a:pt x="526" y="113"/>
                </a:lnTo>
                <a:lnTo>
                  <a:pt x="532" y="109"/>
                </a:lnTo>
                <a:lnTo>
                  <a:pt x="545" y="121"/>
                </a:lnTo>
                <a:lnTo>
                  <a:pt x="545" y="131"/>
                </a:lnTo>
                <a:lnTo>
                  <a:pt x="538" y="141"/>
                </a:lnTo>
                <a:lnTo>
                  <a:pt x="534" y="149"/>
                </a:lnTo>
                <a:lnTo>
                  <a:pt x="541" y="147"/>
                </a:lnTo>
                <a:lnTo>
                  <a:pt x="547" y="143"/>
                </a:lnTo>
                <a:lnTo>
                  <a:pt x="549" y="153"/>
                </a:lnTo>
                <a:lnTo>
                  <a:pt x="547" y="161"/>
                </a:lnTo>
                <a:lnTo>
                  <a:pt x="541" y="171"/>
                </a:lnTo>
                <a:lnTo>
                  <a:pt x="532" y="183"/>
                </a:lnTo>
                <a:lnTo>
                  <a:pt x="549" y="187"/>
                </a:lnTo>
                <a:lnTo>
                  <a:pt x="571" y="187"/>
                </a:lnTo>
                <a:lnTo>
                  <a:pt x="585" y="181"/>
                </a:lnTo>
                <a:lnTo>
                  <a:pt x="595" y="175"/>
                </a:lnTo>
                <a:lnTo>
                  <a:pt x="593" y="167"/>
                </a:lnTo>
                <a:lnTo>
                  <a:pt x="593" y="161"/>
                </a:lnTo>
                <a:lnTo>
                  <a:pt x="615" y="161"/>
                </a:lnTo>
                <a:lnTo>
                  <a:pt x="625" y="159"/>
                </a:lnTo>
                <a:lnTo>
                  <a:pt x="645" y="147"/>
                </a:lnTo>
                <a:lnTo>
                  <a:pt x="653" y="133"/>
                </a:lnTo>
                <a:lnTo>
                  <a:pt x="693" y="133"/>
                </a:lnTo>
                <a:lnTo>
                  <a:pt x="703" y="131"/>
                </a:lnTo>
                <a:lnTo>
                  <a:pt x="731" y="93"/>
                </a:lnTo>
                <a:lnTo>
                  <a:pt x="737" y="97"/>
                </a:lnTo>
                <a:lnTo>
                  <a:pt x="742" y="95"/>
                </a:lnTo>
                <a:lnTo>
                  <a:pt x="750" y="103"/>
                </a:lnTo>
                <a:lnTo>
                  <a:pt x="742" y="123"/>
                </a:lnTo>
                <a:lnTo>
                  <a:pt x="750" y="135"/>
                </a:lnTo>
                <a:lnTo>
                  <a:pt x="748" y="145"/>
                </a:lnTo>
                <a:lnTo>
                  <a:pt x="731" y="145"/>
                </a:lnTo>
                <a:lnTo>
                  <a:pt x="719" y="157"/>
                </a:lnTo>
                <a:lnTo>
                  <a:pt x="703" y="167"/>
                </a:lnTo>
                <a:lnTo>
                  <a:pt x="693" y="181"/>
                </a:lnTo>
                <a:lnTo>
                  <a:pt x="699" y="187"/>
                </a:lnTo>
                <a:lnTo>
                  <a:pt x="703" y="187"/>
                </a:lnTo>
                <a:lnTo>
                  <a:pt x="705" y="193"/>
                </a:lnTo>
                <a:lnTo>
                  <a:pt x="689" y="195"/>
                </a:lnTo>
                <a:lnTo>
                  <a:pt x="673" y="197"/>
                </a:lnTo>
                <a:lnTo>
                  <a:pt x="655" y="205"/>
                </a:lnTo>
                <a:lnTo>
                  <a:pt x="671" y="205"/>
                </a:lnTo>
                <a:lnTo>
                  <a:pt x="655" y="209"/>
                </a:lnTo>
                <a:lnTo>
                  <a:pt x="645" y="213"/>
                </a:lnTo>
                <a:lnTo>
                  <a:pt x="647" y="215"/>
                </a:lnTo>
                <a:lnTo>
                  <a:pt x="645" y="223"/>
                </a:lnTo>
                <a:lnTo>
                  <a:pt x="635" y="235"/>
                </a:lnTo>
                <a:lnTo>
                  <a:pt x="625" y="229"/>
                </a:lnTo>
                <a:lnTo>
                  <a:pt x="625" y="233"/>
                </a:lnTo>
                <a:lnTo>
                  <a:pt x="629" y="241"/>
                </a:lnTo>
                <a:lnTo>
                  <a:pt x="619" y="255"/>
                </a:lnTo>
                <a:lnTo>
                  <a:pt x="617" y="245"/>
                </a:lnTo>
                <a:lnTo>
                  <a:pt x="615" y="235"/>
                </a:lnTo>
                <a:lnTo>
                  <a:pt x="619" y="229"/>
                </a:lnTo>
                <a:lnTo>
                  <a:pt x="613" y="231"/>
                </a:lnTo>
                <a:lnTo>
                  <a:pt x="609" y="249"/>
                </a:lnTo>
                <a:lnTo>
                  <a:pt x="599" y="243"/>
                </a:lnTo>
                <a:lnTo>
                  <a:pt x="609" y="255"/>
                </a:lnTo>
                <a:lnTo>
                  <a:pt x="609" y="256"/>
                </a:lnTo>
                <a:lnTo>
                  <a:pt x="607" y="268"/>
                </a:lnTo>
                <a:lnTo>
                  <a:pt x="615" y="270"/>
                </a:lnTo>
                <a:lnTo>
                  <a:pt x="615" y="282"/>
                </a:lnTo>
                <a:lnTo>
                  <a:pt x="613" y="276"/>
                </a:lnTo>
                <a:lnTo>
                  <a:pt x="609" y="280"/>
                </a:lnTo>
                <a:lnTo>
                  <a:pt x="599" y="282"/>
                </a:lnTo>
                <a:lnTo>
                  <a:pt x="615" y="288"/>
                </a:lnTo>
                <a:lnTo>
                  <a:pt x="607" y="298"/>
                </a:lnTo>
                <a:lnTo>
                  <a:pt x="597" y="292"/>
                </a:lnTo>
                <a:lnTo>
                  <a:pt x="603" y="302"/>
                </a:lnTo>
                <a:lnTo>
                  <a:pt x="581" y="316"/>
                </a:lnTo>
                <a:lnTo>
                  <a:pt x="561" y="326"/>
                </a:lnTo>
                <a:lnTo>
                  <a:pt x="545" y="338"/>
                </a:lnTo>
                <a:lnTo>
                  <a:pt x="530" y="360"/>
                </a:lnTo>
                <a:lnTo>
                  <a:pt x="532" y="386"/>
                </a:lnTo>
                <a:lnTo>
                  <a:pt x="534" y="408"/>
                </a:lnTo>
                <a:lnTo>
                  <a:pt x="538" y="426"/>
                </a:lnTo>
                <a:lnTo>
                  <a:pt x="532" y="450"/>
                </a:lnTo>
                <a:lnTo>
                  <a:pt x="522" y="450"/>
                </a:lnTo>
                <a:lnTo>
                  <a:pt x="514" y="438"/>
                </a:lnTo>
                <a:lnTo>
                  <a:pt x="508" y="424"/>
                </a:lnTo>
                <a:lnTo>
                  <a:pt x="508" y="410"/>
                </a:lnTo>
                <a:lnTo>
                  <a:pt x="502" y="410"/>
                </a:lnTo>
                <a:lnTo>
                  <a:pt x="508" y="398"/>
                </a:lnTo>
                <a:lnTo>
                  <a:pt x="502" y="386"/>
                </a:lnTo>
                <a:lnTo>
                  <a:pt x="492" y="374"/>
                </a:lnTo>
                <a:lnTo>
                  <a:pt x="476" y="380"/>
                </a:lnTo>
                <a:lnTo>
                  <a:pt x="464" y="370"/>
                </a:lnTo>
                <a:lnTo>
                  <a:pt x="446" y="372"/>
                </a:lnTo>
                <a:lnTo>
                  <a:pt x="440" y="366"/>
                </a:lnTo>
                <a:lnTo>
                  <a:pt x="424" y="372"/>
                </a:lnTo>
                <a:lnTo>
                  <a:pt x="406" y="372"/>
                </a:lnTo>
                <a:lnTo>
                  <a:pt x="420" y="376"/>
                </a:lnTo>
                <a:lnTo>
                  <a:pt x="424" y="386"/>
                </a:lnTo>
                <a:lnTo>
                  <a:pt x="410" y="386"/>
                </a:lnTo>
                <a:lnTo>
                  <a:pt x="394" y="378"/>
                </a:lnTo>
                <a:lnTo>
                  <a:pt x="372" y="376"/>
                </a:lnTo>
                <a:lnTo>
                  <a:pt x="356" y="378"/>
                </a:lnTo>
                <a:lnTo>
                  <a:pt x="339" y="388"/>
                </a:lnTo>
                <a:lnTo>
                  <a:pt x="323" y="392"/>
                </a:lnTo>
                <a:lnTo>
                  <a:pt x="309" y="410"/>
                </a:lnTo>
                <a:lnTo>
                  <a:pt x="311" y="432"/>
                </a:lnTo>
                <a:lnTo>
                  <a:pt x="305" y="434"/>
                </a:lnTo>
                <a:lnTo>
                  <a:pt x="287" y="424"/>
                </a:lnTo>
                <a:lnTo>
                  <a:pt x="285" y="408"/>
                </a:lnTo>
                <a:lnTo>
                  <a:pt x="277" y="396"/>
                </a:lnTo>
                <a:lnTo>
                  <a:pt x="265" y="374"/>
                </a:lnTo>
                <a:lnTo>
                  <a:pt x="253" y="370"/>
                </a:lnTo>
                <a:lnTo>
                  <a:pt x="239" y="384"/>
                </a:lnTo>
                <a:lnTo>
                  <a:pt x="225" y="372"/>
                </a:lnTo>
                <a:lnTo>
                  <a:pt x="219" y="358"/>
                </a:lnTo>
                <a:lnTo>
                  <a:pt x="203" y="336"/>
                </a:lnTo>
                <a:lnTo>
                  <a:pt x="179" y="334"/>
                </a:lnTo>
                <a:lnTo>
                  <a:pt x="179" y="340"/>
                </a:lnTo>
                <a:lnTo>
                  <a:pt x="141" y="340"/>
                </a:lnTo>
                <a:lnTo>
                  <a:pt x="94" y="318"/>
                </a:lnTo>
                <a:lnTo>
                  <a:pt x="96" y="314"/>
                </a:lnTo>
                <a:lnTo>
                  <a:pt x="64" y="316"/>
                </a:lnTo>
                <a:lnTo>
                  <a:pt x="60" y="302"/>
                </a:lnTo>
                <a:lnTo>
                  <a:pt x="54" y="292"/>
                </a:lnTo>
                <a:lnTo>
                  <a:pt x="42" y="286"/>
                </a:lnTo>
                <a:lnTo>
                  <a:pt x="26" y="282"/>
                </a:lnTo>
                <a:lnTo>
                  <a:pt x="24" y="266"/>
                </a:lnTo>
                <a:lnTo>
                  <a:pt x="14" y="249"/>
                </a:lnTo>
                <a:lnTo>
                  <a:pt x="20" y="239"/>
                </a:lnTo>
                <a:lnTo>
                  <a:pt x="12" y="233"/>
                </a:lnTo>
                <a:lnTo>
                  <a:pt x="12" y="223"/>
                </a:lnTo>
                <a:lnTo>
                  <a:pt x="18" y="227"/>
                </a:lnTo>
                <a:lnTo>
                  <a:pt x="18" y="215"/>
                </a:lnTo>
                <a:lnTo>
                  <a:pt x="8" y="217"/>
                </a:lnTo>
                <a:lnTo>
                  <a:pt x="2" y="201"/>
                </a:lnTo>
                <a:lnTo>
                  <a:pt x="6" y="181"/>
                </a:lnTo>
                <a:lnTo>
                  <a:pt x="0" y="175"/>
                </a:lnTo>
                <a:lnTo>
                  <a:pt x="10" y="153"/>
                </a:lnTo>
                <a:lnTo>
                  <a:pt x="12" y="123"/>
                </a:lnTo>
                <a:lnTo>
                  <a:pt x="24" y="95"/>
                </a:lnTo>
                <a:lnTo>
                  <a:pt x="36" y="67"/>
                </a:lnTo>
                <a:lnTo>
                  <a:pt x="42" y="45"/>
                </a:lnTo>
                <a:lnTo>
                  <a:pt x="44" y="12"/>
                </a:lnTo>
                <a:lnTo>
                  <a:pt x="62" y="22"/>
                </a:lnTo>
                <a:lnTo>
                  <a:pt x="62" y="32"/>
                </a:lnTo>
                <a:lnTo>
                  <a:pt x="58" y="39"/>
                </a:lnTo>
                <a:lnTo>
                  <a:pt x="70" y="34"/>
                </a:lnTo>
                <a:lnTo>
                  <a:pt x="72" y="10"/>
                </a:lnTo>
                <a:lnTo>
                  <a:pt x="70" y="0"/>
                </a:lnTo>
                <a:lnTo>
                  <a:pt x="414" y="35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59" name="Freeform 403"/>
          <p:cNvSpPr>
            <a:spLocks/>
          </p:cNvSpPr>
          <p:nvPr/>
        </p:nvSpPr>
        <p:spPr bwMode="auto">
          <a:xfrm>
            <a:off x="701671" y="2281981"/>
            <a:ext cx="822845" cy="835438"/>
          </a:xfrm>
          <a:custGeom>
            <a:avLst/>
            <a:gdLst/>
            <a:ahLst/>
            <a:cxnLst>
              <a:cxn ang="0">
                <a:pos x="336" y="344"/>
              </a:cxn>
              <a:cxn ang="0">
                <a:pos x="368" y="370"/>
              </a:cxn>
              <a:cxn ang="0">
                <a:pos x="386" y="463"/>
              </a:cxn>
              <a:cxn ang="0">
                <a:pos x="372" y="505"/>
              </a:cxn>
              <a:cxn ang="0">
                <a:pos x="374" y="475"/>
              </a:cxn>
              <a:cxn ang="0">
                <a:pos x="372" y="461"/>
              </a:cxn>
              <a:cxn ang="0">
                <a:pos x="366" y="440"/>
              </a:cxn>
              <a:cxn ang="0">
                <a:pos x="366" y="420"/>
              </a:cxn>
              <a:cxn ang="0">
                <a:pos x="366" y="386"/>
              </a:cxn>
              <a:cxn ang="0">
                <a:pos x="348" y="392"/>
              </a:cxn>
              <a:cxn ang="0">
                <a:pos x="334" y="400"/>
              </a:cxn>
              <a:cxn ang="0">
                <a:pos x="316" y="366"/>
              </a:cxn>
              <a:cxn ang="0">
                <a:pos x="328" y="360"/>
              </a:cxn>
              <a:cxn ang="0">
                <a:pos x="304" y="354"/>
              </a:cxn>
              <a:cxn ang="0">
                <a:pos x="273" y="342"/>
              </a:cxn>
              <a:cxn ang="0">
                <a:pos x="265" y="328"/>
              </a:cxn>
              <a:cxn ang="0">
                <a:pos x="265" y="306"/>
              </a:cxn>
              <a:cxn ang="0">
                <a:pos x="235" y="306"/>
              </a:cxn>
              <a:cxn ang="0">
                <a:pos x="209" y="328"/>
              </a:cxn>
              <a:cxn ang="0">
                <a:pos x="173" y="340"/>
              </a:cxn>
              <a:cxn ang="0">
                <a:pos x="187" y="322"/>
              </a:cxn>
              <a:cxn ang="0">
                <a:pos x="221" y="302"/>
              </a:cxn>
              <a:cxn ang="0">
                <a:pos x="221" y="286"/>
              </a:cxn>
              <a:cxn ang="0">
                <a:pos x="173" y="314"/>
              </a:cxn>
              <a:cxn ang="0">
                <a:pos x="141" y="340"/>
              </a:cxn>
              <a:cxn ang="0">
                <a:pos x="109" y="374"/>
              </a:cxn>
              <a:cxn ang="0">
                <a:pos x="46" y="414"/>
              </a:cxn>
              <a:cxn ang="0">
                <a:pos x="8" y="424"/>
              </a:cxn>
              <a:cxn ang="0">
                <a:pos x="0" y="420"/>
              </a:cxn>
              <a:cxn ang="0">
                <a:pos x="20" y="412"/>
              </a:cxn>
              <a:cxn ang="0">
                <a:pos x="26" y="408"/>
              </a:cxn>
              <a:cxn ang="0">
                <a:pos x="64" y="384"/>
              </a:cxn>
              <a:cxn ang="0">
                <a:pos x="88" y="358"/>
              </a:cxn>
              <a:cxn ang="0">
                <a:pos x="93" y="328"/>
              </a:cxn>
              <a:cxn ang="0">
                <a:pos x="70" y="326"/>
              </a:cxn>
              <a:cxn ang="0">
                <a:pos x="52" y="318"/>
              </a:cxn>
              <a:cxn ang="0">
                <a:pos x="50" y="298"/>
              </a:cxn>
              <a:cxn ang="0">
                <a:pos x="46" y="264"/>
              </a:cxn>
              <a:cxn ang="0">
                <a:pos x="64" y="256"/>
              </a:cxn>
              <a:cxn ang="0">
                <a:pos x="40" y="248"/>
              </a:cxn>
              <a:cxn ang="0">
                <a:pos x="56" y="225"/>
              </a:cxn>
              <a:cxn ang="0">
                <a:pos x="88" y="197"/>
              </a:cxn>
              <a:cxn ang="0">
                <a:pos x="119" y="193"/>
              </a:cxn>
              <a:cxn ang="0">
                <a:pos x="147" y="169"/>
              </a:cxn>
              <a:cxn ang="0">
                <a:pos x="131" y="167"/>
              </a:cxn>
              <a:cxn ang="0">
                <a:pos x="95" y="145"/>
              </a:cxn>
              <a:cxn ang="0">
                <a:pos x="111" y="133"/>
              </a:cxn>
              <a:cxn ang="0">
                <a:pos x="95" y="115"/>
              </a:cxn>
              <a:cxn ang="0">
                <a:pos x="129" y="101"/>
              </a:cxn>
              <a:cxn ang="0">
                <a:pos x="165" y="93"/>
              </a:cxn>
              <a:cxn ang="0">
                <a:pos x="183" y="115"/>
              </a:cxn>
              <a:cxn ang="0">
                <a:pos x="179" y="109"/>
              </a:cxn>
              <a:cxn ang="0">
                <a:pos x="193" y="109"/>
              </a:cxn>
              <a:cxn ang="0">
                <a:pos x="187" y="97"/>
              </a:cxn>
              <a:cxn ang="0">
                <a:pos x="173" y="37"/>
              </a:cxn>
              <a:cxn ang="0">
                <a:pos x="217" y="33"/>
              </a:cxn>
              <a:cxn ang="0">
                <a:pos x="298" y="8"/>
              </a:cxn>
              <a:cxn ang="0">
                <a:pos x="314" y="2"/>
              </a:cxn>
              <a:cxn ang="0">
                <a:pos x="342" y="18"/>
              </a:cxn>
              <a:cxn ang="0">
                <a:pos x="376" y="23"/>
              </a:cxn>
              <a:cxn ang="0">
                <a:pos x="376" y="37"/>
              </a:cxn>
              <a:cxn ang="0">
                <a:pos x="408" y="45"/>
              </a:cxn>
              <a:cxn ang="0">
                <a:pos x="428" y="65"/>
              </a:cxn>
            </a:cxnLst>
            <a:rect l="0" t="0" r="r" b="b"/>
            <a:pathLst>
              <a:path w="470" h="505">
                <a:moveTo>
                  <a:pt x="470" y="95"/>
                </a:moveTo>
                <a:lnTo>
                  <a:pt x="356" y="256"/>
                </a:lnTo>
                <a:lnTo>
                  <a:pt x="314" y="342"/>
                </a:lnTo>
                <a:lnTo>
                  <a:pt x="336" y="344"/>
                </a:lnTo>
                <a:lnTo>
                  <a:pt x="330" y="350"/>
                </a:lnTo>
                <a:lnTo>
                  <a:pt x="340" y="386"/>
                </a:lnTo>
                <a:lnTo>
                  <a:pt x="356" y="374"/>
                </a:lnTo>
                <a:lnTo>
                  <a:pt x="368" y="370"/>
                </a:lnTo>
                <a:lnTo>
                  <a:pt x="374" y="374"/>
                </a:lnTo>
                <a:lnTo>
                  <a:pt x="374" y="392"/>
                </a:lnTo>
                <a:lnTo>
                  <a:pt x="376" y="450"/>
                </a:lnTo>
                <a:lnTo>
                  <a:pt x="386" y="463"/>
                </a:lnTo>
                <a:lnTo>
                  <a:pt x="392" y="479"/>
                </a:lnTo>
                <a:lnTo>
                  <a:pt x="390" y="483"/>
                </a:lnTo>
                <a:lnTo>
                  <a:pt x="380" y="497"/>
                </a:lnTo>
                <a:lnTo>
                  <a:pt x="372" y="505"/>
                </a:lnTo>
                <a:lnTo>
                  <a:pt x="374" y="495"/>
                </a:lnTo>
                <a:lnTo>
                  <a:pt x="378" y="485"/>
                </a:lnTo>
                <a:lnTo>
                  <a:pt x="378" y="473"/>
                </a:lnTo>
                <a:lnTo>
                  <a:pt x="374" y="475"/>
                </a:lnTo>
                <a:lnTo>
                  <a:pt x="366" y="481"/>
                </a:lnTo>
                <a:lnTo>
                  <a:pt x="364" y="479"/>
                </a:lnTo>
                <a:lnTo>
                  <a:pt x="368" y="473"/>
                </a:lnTo>
                <a:lnTo>
                  <a:pt x="372" y="461"/>
                </a:lnTo>
                <a:lnTo>
                  <a:pt x="376" y="454"/>
                </a:lnTo>
                <a:lnTo>
                  <a:pt x="372" y="454"/>
                </a:lnTo>
                <a:lnTo>
                  <a:pt x="368" y="450"/>
                </a:lnTo>
                <a:lnTo>
                  <a:pt x="366" y="440"/>
                </a:lnTo>
                <a:lnTo>
                  <a:pt x="368" y="432"/>
                </a:lnTo>
                <a:lnTo>
                  <a:pt x="374" y="436"/>
                </a:lnTo>
                <a:lnTo>
                  <a:pt x="368" y="426"/>
                </a:lnTo>
                <a:lnTo>
                  <a:pt x="366" y="420"/>
                </a:lnTo>
                <a:lnTo>
                  <a:pt x="372" y="410"/>
                </a:lnTo>
                <a:lnTo>
                  <a:pt x="366" y="412"/>
                </a:lnTo>
                <a:lnTo>
                  <a:pt x="364" y="408"/>
                </a:lnTo>
                <a:lnTo>
                  <a:pt x="366" y="386"/>
                </a:lnTo>
                <a:lnTo>
                  <a:pt x="354" y="410"/>
                </a:lnTo>
                <a:lnTo>
                  <a:pt x="350" y="406"/>
                </a:lnTo>
                <a:lnTo>
                  <a:pt x="352" y="388"/>
                </a:lnTo>
                <a:lnTo>
                  <a:pt x="348" y="392"/>
                </a:lnTo>
                <a:lnTo>
                  <a:pt x="342" y="388"/>
                </a:lnTo>
                <a:lnTo>
                  <a:pt x="344" y="406"/>
                </a:lnTo>
                <a:lnTo>
                  <a:pt x="338" y="408"/>
                </a:lnTo>
                <a:lnTo>
                  <a:pt x="334" y="400"/>
                </a:lnTo>
                <a:lnTo>
                  <a:pt x="328" y="384"/>
                </a:lnTo>
                <a:lnTo>
                  <a:pt x="330" y="378"/>
                </a:lnTo>
                <a:lnTo>
                  <a:pt x="326" y="378"/>
                </a:lnTo>
                <a:lnTo>
                  <a:pt x="316" y="366"/>
                </a:lnTo>
                <a:lnTo>
                  <a:pt x="320" y="364"/>
                </a:lnTo>
                <a:lnTo>
                  <a:pt x="324" y="358"/>
                </a:lnTo>
                <a:lnTo>
                  <a:pt x="324" y="364"/>
                </a:lnTo>
                <a:lnTo>
                  <a:pt x="328" y="360"/>
                </a:lnTo>
                <a:lnTo>
                  <a:pt x="326" y="352"/>
                </a:lnTo>
                <a:lnTo>
                  <a:pt x="316" y="360"/>
                </a:lnTo>
                <a:lnTo>
                  <a:pt x="308" y="360"/>
                </a:lnTo>
                <a:lnTo>
                  <a:pt x="304" y="354"/>
                </a:lnTo>
                <a:lnTo>
                  <a:pt x="306" y="348"/>
                </a:lnTo>
                <a:lnTo>
                  <a:pt x="300" y="350"/>
                </a:lnTo>
                <a:lnTo>
                  <a:pt x="291" y="342"/>
                </a:lnTo>
                <a:lnTo>
                  <a:pt x="273" y="342"/>
                </a:lnTo>
                <a:lnTo>
                  <a:pt x="267" y="332"/>
                </a:lnTo>
                <a:lnTo>
                  <a:pt x="271" y="328"/>
                </a:lnTo>
                <a:lnTo>
                  <a:pt x="271" y="324"/>
                </a:lnTo>
                <a:lnTo>
                  <a:pt x="265" y="328"/>
                </a:lnTo>
                <a:lnTo>
                  <a:pt x="261" y="324"/>
                </a:lnTo>
                <a:lnTo>
                  <a:pt x="251" y="316"/>
                </a:lnTo>
                <a:lnTo>
                  <a:pt x="255" y="312"/>
                </a:lnTo>
                <a:lnTo>
                  <a:pt x="265" y="306"/>
                </a:lnTo>
                <a:lnTo>
                  <a:pt x="251" y="310"/>
                </a:lnTo>
                <a:lnTo>
                  <a:pt x="243" y="310"/>
                </a:lnTo>
                <a:lnTo>
                  <a:pt x="241" y="306"/>
                </a:lnTo>
                <a:lnTo>
                  <a:pt x="235" y="306"/>
                </a:lnTo>
                <a:lnTo>
                  <a:pt x="231" y="314"/>
                </a:lnTo>
                <a:lnTo>
                  <a:pt x="233" y="318"/>
                </a:lnTo>
                <a:lnTo>
                  <a:pt x="221" y="332"/>
                </a:lnTo>
                <a:lnTo>
                  <a:pt x="209" y="328"/>
                </a:lnTo>
                <a:lnTo>
                  <a:pt x="191" y="340"/>
                </a:lnTo>
                <a:lnTo>
                  <a:pt x="183" y="344"/>
                </a:lnTo>
                <a:lnTo>
                  <a:pt x="171" y="344"/>
                </a:lnTo>
                <a:lnTo>
                  <a:pt x="173" y="340"/>
                </a:lnTo>
                <a:lnTo>
                  <a:pt x="187" y="332"/>
                </a:lnTo>
                <a:lnTo>
                  <a:pt x="181" y="334"/>
                </a:lnTo>
                <a:lnTo>
                  <a:pt x="179" y="328"/>
                </a:lnTo>
                <a:lnTo>
                  <a:pt x="187" y="322"/>
                </a:lnTo>
                <a:lnTo>
                  <a:pt x="197" y="306"/>
                </a:lnTo>
                <a:lnTo>
                  <a:pt x="213" y="300"/>
                </a:lnTo>
                <a:lnTo>
                  <a:pt x="215" y="304"/>
                </a:lnTo>
                <a:lnTo>
                  <a:pt x="221" y="302"/>
                </a:lnTo>
                <a:lnTo>
                  <a:pt x="219" y="300"/>
                </a:lnTo>
                <a:lnTo>
                  <a:pt x="229" y="292"/>
                </a:lnTo>
                <a:lnTo>
                  <a:pt x="217" y="292"/>
                </a:lnTo>
                <a:lnTo>
                  <a:pt x="221" y="286"/>
                </a:lnTo>
                <a:lnTo>
                  <a:pt x="213" y="292"/>
                </a:lnTo>
                <a:lnTo>
                  <a:pt x="195" y="302"/>
                </a:lnTo>
                <a:lnTo>
                  <a:pt x="179" y="314"/>
                </a:lnTo>
                <a:lnTo>
                  <a:pt x="173" y="314"/>
                </a:lnTo>
                <a:lnTo>
                  <a:pt x="177" y="318"/>
                </a:lnTo>
                <a:lnTo>
                  <a:pt x="171" y="322"/>
                </a:lnTo>
                <a:lnTo>
                  <a:pt x="157" y="332"/>
                </a:lnTo>
                <a:lnTo>
                  <a:pt x="141" y="340"/>
                </a:lnTo>
                <a:lnTo>
                  <a:pt x="145" y="342"/>
                </a:lnTo>
                <a:lnTo>
                  <a:pt x="149" y="348"/>
                </a:lnTo>
                <a:lnTo>
                  <a:pt x="131" y="366"/>
                </a:lnTo>
                <a:lnTo>
                  <a:pt x="109" y="374"/>
                </a:lnTo>
                <a:lnTo>
                  <a:pt x="93" y="386"/>
                </a:lnTo>
                <a:lnTo>
                  <a:pt x="70" y="400"/>
                </a:lnTo>
                <a:lnTo>
                  <a:pt x="58" y="408"/>
                </a:lnTo>
                <a:lnTo>
                  <a:pt x="46" y="414"/>
                </a:lnTo>
                <a:lnTo>
                  <a:pt x="32" y="422"/>
                </a:lnTo>
                <a:lnTo>
                  <a:pt x="34" y="416"/>
                </a:lnTo>
                <a:lnTo>
                  <a:pt x="22" y="420"/>
                </a:lnTo>
                <a:lnTo>
                  <a:pt x="8" y="424"/>
                </a:lnTo>
                <a:lnTo>
                  <a:pt x="10" y="420"/>
                </a:lnTo>
                <a:lnTo>
                  <a:pt x="2" y="422"/>
                </a:lnTo>
                <a:lnTo>
                  <a:pt x="0" y="424"/>
                </a:lnTo>
                <a:lnTo>
                  <a:pt x="0" y="420"/>
                </a:lnTo>
                <a:lnTo>
                  <a:pt x="0" y="414"/>
                </a:lnTo>
                <a:lnTo>
                  <a:pt x="4" y="410"/>
                </a:lnTo>
                <a:lnTo>
                  <a:pt x="22" y="410"/>
                </a:lnTo>
                <a:lnTo>
                  <a:pt x="20" y="412"/>
                </a:lnTo>
                <a:lnTo>
                  <a:pt x="20" y="414"/>
                </a:lnTo>
                <a:lnTo>
                  <a:pt x="24" y="412"/>
                </a:lnTo>
                <a:lnTo>
                  <a:pt x="26" y="414"/>
                </a:lnTo>
                <a:lnTo>
                  <a:pt x="26" y="408"/>
                </a:lnTo>
                <a:lnTo>
                  <a:pt x="34" y="400"/>
                </a:lnTo>
                <a:lnTo>
                  <a:pt x="52" y="390"/>
                </a:lnTo>
                <a:lnTo>
                  <a:pt x="60" y="392"/>
                </a:lnTo>
                <a:lnTo>
                  <a:pt x="64" y="384"/>
                </a:lnTo>
                <a:lnTo>
                  <a:pt x="80" y="374"/>
                </a:lnTo>
                <a:lnTo>
                  <a:pt x="82" y="376"/>
                </a:lnTo>
                <a:lnTo>
                  <a:pt x="82" y="372"/>
                </a:lnTo>
                <a:lnTo>
                  <a:pt x="88" y="358"/>
                </a:lnTo>
                <a:lnTo>
                  <a:pt x="93" y="350"/>
                </a:lnTo>
                <a:lnTo>
                  <a:pt x="109" y="336"/>
                </a:lnTo>
                <a:lnTo>
                  <a:pt x="88" y="342"/>
                </a:lnTo>
                <a:lnTo>
                  <a:pt x="93" y="328"/>
                </a:lnTo>
                <a:lnTo>
                  <a:pt x="76" y="348"/>
                </a:lnTo>
                <a:lnTo>
                  <a:pt x="74" y="334"/>
                </a:lnTo>
                <a:lnTo>
                  <a:pt x="72" y="334"/>
                </a:lnTo>
                <a:lnTo>
                  <a:pt x="70" y="326"/>
                </a:lnTo>
                <a:lnTo>
                  <a:pt x="50" y="334"/>
                </a:lnTo>
                <a:lnTo>
                  <a:pt x="44" y="332"/>
                </a:lnTo>
                <a:lnTo>
                  <a:pt x="50" y="332"/>
                </a:lnTo>
                <a:lnTo>
                  <a:pt x="52" y="318"/>
                </a:lnTo>
                <a:lnTo>
                  <a:pt x="60" y="310"/>
                </a:lnTo>
                <a:lnTo>
                  <a:pt x="68" y="284"/>
                </a:lnTo>
                <a:lnTo>
                  <a:pt x="60" y="298"/>
                </a:lnTo>
                <a:lnTo>
                  <a:pt x="50" y="298"/>
                </a:lnTo>
                <a:lnTo>
                  <a:pt x="38" y="296"/>
                </a:lnTo>
                <a:lnTo>
                  <a:pt x="38" y="280"/>
                </a:lnTo>
                <a:lnTo>
                  <a:pt x="34" y="270"/>
                </a:lnTo>
                <a:lnTo>
                  <a:pt x="46" y="264"/>
                </a:lnTo>
                <a:lnTo>
                  <a:pt x="52" y="270"/>
                </a:lnTo>
                <a:lnTo>
                  <a:pt x="56" y="276"/>
                </a:lnTo>
                <a:lnTo>
                  <a:pt x="60" y="268"/>
                </a:lnTo>
                <a:lnTo>
                  <a:pt x="64" y="256"/>
                </a:lnTo>
                <a:lnTo>
                  <a:pt x="58" y="262"/>
                </a:lnTo>
                <a:lnTo>
                  <a:pt x="50" y="264"/>
                </a:lnTo>
                <a:lnTo>
                  <a:pt x="44" y="256"/>
                </a:lnTo>
                <a:lnTo>
                  <a:pt x="40" y="248"/>
                </a:lnTo>
                <a:lnTo>
                  <a:pt x="44" y="240"/>
                </a:lnTo>
                <a:lnTo>
                  <a:pt x="48" y="233"/>
                </a:lnTo>
                <a:lnTo>
                  <a:pt x="52" y="233"/>
                </a:lnTo>
                <a:lnTo>
                  <a:pt x="56" y="225"/>
                </a:lnTo>
                <a:lnTo>
                  <a:pt x="70" y="215"/>
                </a:lnTo>
                <a:lnTo>
                  <a:pt x="82" y="209"/>
                </a:lnTo>
                <a:lnTo>
                  <a:pt x="76" y="209"/>
                </a:lnTo>
                <a:lnTo>
                  <a:pt x="88" y="197"/>
                </a:lnTo>
                <a:lnTo>
                  <a:pt x="97" y="195"/>
                </a:lnTo>
                <a:lnTo>
                  <a:pt x="95" y="203"/>
                </a:lnTo>
                <a:lnTo>
                  <a:pt x="105" y="205"/>
                </a:lnTo>
                <a:lnTo>
                  <a:pt x="119" y="193"/>
                </a:lnTo>
                <a:lnTo>
                  <a:pt x="123" y="197"/>
                </a:lnTo>
                <a:lnTo>
                  <a:pt x="143" y="189"/>
                </a:lnTo>
                <a:lnTo>
                  <a:pt x="147" y="177"/>
                </a:lnTo>
                <a:lnTo>
                  <a:pt x="147" y="169"/>
                </a:lnTo>
                <a:lnTo>
                  <a:pt x="157" y="165"/>
                </a:lnTo>
                <a:lnTo>
                  <a:pt x="159" y="155"/>
                </a:lnTo>
                <a:lnTo>
                  <a:pt x="151" y="159"/>
                </a:lnTo>
                <a:lnTo>
                  <a:pt x="131" y="167"/>
                </a:lnTo>
                <a:lnTo>
                  <a:pt x="125" y="161"/>
                </a:lnTo>
                <a:lnTo>
                  <a:pt x="121" y="157"/>
                </a:lnTo>
                <a:lnTo>
                  <a:pt x="109" y="157"/>
                </a:lnTo>
                <a:lnTo>
                  <a:pt x="95" y="145"/>
                </a:lnTo>
                <a:lnTo>
                  <a:pt x="99" y="135"/>
                </a:lnTo>
                <a:lnTo>
                  <a:pt x="103" y="123"/>
                </a:lnTo>
                <a:lnTo>
                  <a:pt x="107" y="129"/>
                </a:lnTo>
                <a:lnTo>
                  <a:pt x="111" y="133"/>
                </a:lnTo>
                <a:lnTo>
                  <a:pt x="119" y="131"/>
                </a:lnTo>
                <a:lnTo>
                  <a:pt x="111" y="129"/>
                </a:lnTo>
                <a:lnTo>
                  <a:pt x="103" y="117"/>
                </a:lnTo>
                <a:lnTo>
                  <a:pt x="95" y="115"/>
                </a:lnTo>
                <a:lnTo>
                  <a:pt x="97" y="107"/>
                </a:lnTo>
                <a:lnTo>
                  <a:pt x="103" y="105"/>
                </a:lnTo>
                <a:lnTo>
                  <a:pt x="129" y="97"/>
                </a:lnTo>
                <a:lnTo>
                  <a:pt x="129" y="101"/>
                </a:lnTo>
                <a:lnTo>
                  <a:pt x="137" y="101"/>
                </a:lnTo>
                <a:lnTo>
                  <a:pt x="135" y="97"/>
                </a:lnTo>
                <a:lnTo>
                  <a:pt x="155" y="91"/>
                </a:lnTo>
                <a:lnTo>
                  <a:pt x="165" y="93"/>
                </a:lnTo>
                <a:lnTo>
                  <a:pt x="157" y="103"/>
                </a:lnTo>
                <a:lnTo>
                  <a:pt x="155" y="109"/>
                </a:lnTo>
                <a:lnTo>
                  <a:pt x="173" y="119"/>
                </a:lnTo>
                <a:lnTo>
                  <a:pt x="183" y="115"/>
                </a:lnTo>
                <a:lnTo>
                  <a:pt x="181" y="119"/>
                </a:lnTo>
                <a:lnTo>
                  <a:pt x="187" y="115"/>
                </a:lnTo>
                <a:lnTo>
                  <a:pt x="185" y="107"/>
                </a:lnTo>
                <a:lnTo>
                  <a:pt x="179" y="109"/>
                </a:lnTo>
                <a:lnTo>
                  <a:pt x="183" y="91"/>
                </a:lnTo>
                <a:lnTo>
                  <a:pt x="187" y="91"/>
                </a:lnTo>
                <a:lnTo>
                  <a:pt x="187" y="105"/>
                </a:lnTo>
                <a:lnTo>
                  <a:pt x="193" y="109"/>
                </a:lnTo>
                <a:lnTo>
                  <a:pt x="203" y="115"/>
                </a:lnTo>
                <a:lnTo>
                  <a:pt x="209" y="107"/>
                </a:lnTo>
                <a:lnTo>
                  <a:pt x="191" y="103"/>
                </a:lnTo>
                <a:lnTo>
                  <a:pt x="187" y="97"/>
                </a:lnTo>
                <a:lnTo>
                  <a:pt x="197" y="91"/>
                </a:lnTo>
                <a:lnTo>
                  <a:pt x="179" y="81"/>
                </a:lnTo>
                <a:lnTo>
                  <a:pt x="181" y="61"/>
                </a:lnTo>
                <a:lnTo>
                  <a:pt x="173" y="37"/>
                </a:lnTo>
                <a:lnTo>
                  <a:pt x="181" y="37"/>
                </a:lnTo>
                <a:lnTo>
                  <a:pt x="193" y="25"/>
                </a:lnTo>
                <a:lnTo>
                  <a:pt x="197" y="31"/>
                </a:lnTo>
                <a:lnTo>
                  <a:pt x="217" y="33"/>
                </a:lnTo>
                <a:lnTo>
                  <a:pt x="233" y="29"/>
                </a:lnTo>
                <a:lnTo>
                  <a:pt x="247" y="19"/>
                </a:lnTo>
                <a:lnTo>
                  <a:pt x="273" y="8"/>
                </a:lnTo>
                <a:lnTo>
                  <a:pt x="298" y="8"/>
                </a:lnTo>
                <a:lnTo>
                  <a:pt x="293" y="14"/>
                </a:lnTo>
                <a:lnTo>
                  <a:pt x="302" y="10"/>
                </a:lnTo>
                <a:lnTo>
                  <a:pt x="302" y="6"/>
                </a:lnTo>
                <a:lnTo>
                  <a:pt x="314" y="2"/>
                </a:lnTo>
                <a:lnTo>
                  <a:pt x="330" y="8"/>
                </a:lnTo>
                <a:lnTo>
                  <a:pt x="356" y="0"/>
                </a:lnTo>
                <a:lnTo>
                  <a:pt x="356" y="8"/>
                </a:lnTo>
                <a:lnTo>
                  <a:pt x="342" y="18"/>
                </a:lnTo>
                <a:lnTo>
                  <a:pt x="362" y="12"/>
                </a:lnTo>
                <a:lnTo>
                  <a:pt x="360" y="21"/>
                </a:lnTo>
                <a:lnTo>
                  <a:pt x="368" y="21"/>
                </a:lnTo>
                <a:lnTo>
                  <a:pt x="376" y="23"/>
                </a:lnTo>
                <a:lnTo>
                  <a:pt x="384" y="31"/>
                </a:lnTo>
                <a:lnTo>
                  <a:pt x="376" y="33"/>
                </a:lnTo>
                <a:lnTo>
                  <a:pt x="380" y="37"/>
                </a:lnTo>
                <a:lnTo>
                  <a:pt x="376" y="37"/>
                </a:lnTo>
                <a:lnTo>
                  <a:pt x="386" y="43"/>
                </a:lnTo>
                <a:lnTo>
                  <a:pt x="376" y="53"/>
                </a:lnTo>
                <a:lnTo>
                  <a:pt x="400" y="43"/>
                </a:lnTo>
                <a:lnTo>
                  <a:pt x="408" y="45"/>
                </a:lnTo>
                <a:lnTo>
                  <a:pt x="410" y="49"/>
                </a:lnTo>
                <a:lnTo>
                  <a:pt x="414" y="57"/>
                </a:lnTo>
                <a:lnTo>
                  <a:pt x="416" y="65"/>
                </a:lnTo>
                <a:lnTo>
                  <a:pt x="428" y="65"/>
                </a:lnTo>
                <a:lnTo>
                  <a:pt x="436" y="73"/>
                </a:lnTo>
                <a:lnTo>
                  <a:pt x="452" y="73"/>
                </a:lnTo>
                <a:lnTo>
                  <a:pt x="470" y="9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60" name="Freeform 404"/>
          <p:cNvSpPr>
            <a:spLocks/>
          </p:cNvSpPr>
          <p:nvPr/>
        </p:nvSpPr>
        <p:spPr bwMode="auto">
          <a:xfrm>
            <a:off x="701671" y="2281981"/>
            <a:ext cx="822845" cy="835438"/>
          </a:xfrm>
          <a:custGeom>
            <a:avLst/>
            <a:gdLst/>
            <a:ahLst/>
            <a:cxnLst>
              <a:cxn ang="0">
                <a:pos x="336" y="344"/>
              </a:cxn>
              <a:cxn ang="0">
                <a:pos x="368" y="370"/>
              </a:cxn>
              <a:cxn ang="0">
                <a:pos x="386" y="463"/>
              </a:cxn>
              <a:cxn ang="0">
                <a:pos x="372" y="505"/>
              </a:cxn>
              <a:cxn ang="0">
                <a:pos x="374" y="475"/>
              </a:cxn>
              <a:cxn ang="0">
                <a:pos x="372" y="461"/>
              </a:cxn>
              <a:cxn ang="0">
                <a:pos x="366" y="440"/>
              </a:cxn>
              <a:cxn ang="0">
                <a:pos x="366" y="420"/>
              </a:cxn>
              <a:cxn ang="0">
                <a:pos x="366" y="386"/>
              </a:cxn>
              <a:cxn ang="0">
                <a:pos x="348" y="392"/>
              </a:cxn>
              <a:cxn ang="0">
                <a:pos x="334" y="400"/>
              </a:cxn>
              <a:cxn ang="0">
                <a:pos x="316" y="366"/>
              </a:cxn>
              <a:cxn ang="0">
                <a:pos x="328" y="360"/>
              </a:cxn>
              <a:cxn ang="0">
                <a:pos x="304" y="354"/>
              </a:cxn>
              <a:cxn ang="0">
                <a:pos x="273" y="342"/>
              </a:cxn>
              <a:cxn ang="0">
                <a:pos x="265" y="328"/>
              </a:cxn>
              <a:cxn ang="0">
                <a:pos x="265" y="306"/>
              </a:cxn>
              <a:cxn ang="0">
                <a:pos x="235" y="306"/>
              </a:cxn>
              <a:cxn ang="0">
                <a:pos x="209" y="328"/>
              </a:cxn>
              <a:cxn ang="0">
                <a:pos x="173" y="340"/>
              </a:cxn>
              <a:cxn ang="0">
                <a:pos x="187" y="322"/>
              </a:cxn>
              <a:cxn ang="0">
                <a:pos x="221" y="302"/>
              </a:cxn>
              <a:cxn ang="0">
                <a:pos x="221" y="286"/>
              </a:cxn>
              <a:cxn ang="0">
                <a:pos x="173" y="314"/>
              </a:cxn>
              <a:cxn ang="0">
                <a:pos x="141" y="340"/>
              </a:cxn>
              <a:cxn ang="0">
                <a:pos x="109" y="374"/>
              </a:cxn>
              <a:cxn ang="0">
                <a:pos x="46" y="414"/>
              </a:cxn>
              <a:cxn ang="0">
                <a:pos x="8" y="424"/>
              </a:cxn>
              <a:cxn ang="0">
                <a:pos x="0" y="420"/>
              </a:cxn>
              <a:cxn ang="0">
                <a:pos x="20" y="412"/>
              </a:cxn>
              <a:cxn ang="0">
                <a:pos x="26" y="408"/>
              </a:cxn>
              <a:cxn ang="0">
                <a:pos x="64" y="384"/>
              </a:cxn>
              <a:cxn ang="0">
                <a:pos x="88" y="358"/>
              </a:cxn>
              <a:cxn ang="0">
                <a:pos x="93" y="328"/>
              </a:cxn>
              <a:cxn ang="0">
                <a:pos x="70" y="326"/>
              </a:cxn>
              <a:cxn ang="0">
                <a:pos x="52" y="318"/>
              </a:cxn>
              <a:cxn ang="0">
                <a:pos x="50" y="298"/>
              </a:cxn>
              <a:cxn ang="0">
                <a:pos x="46" y="264"/>
              </a:cxn>
              <a:cxn ang="0">
                <a:pos x="64" y="256"/>
              </a:cxn>
              <a:cxn ang="0">
                <a:pos x="40" y="248"/>
              </a:cxn>
              <a:cxn ang="0">
                <a:pos x="56" y="225"/>
              </a:cxn>
              <a:cxn ang="0">
                <a:pos x="88" y="197"/>
              </a:cxn>
              <a:cxn ang="0">
                <a:pos x="119" y="193"/>
              </a:cxn>
              <a:cxn ang="0">
                <a:pos x="147" y="169"/>
              </a:cxn>
              <a:cxn ang="0">
                <a:pos x="131" y="167"/>
              </a:cxn>
              <a:cxn ang="0">
                <a:pos x="95" y="145"/>
              </a:cxn>
              <a:cxn ang="0">
                <a:pos x="111" y="133"/>
              </a:cxn>
              <a:cxn ang="0">
                <a:pos x="95" y="115"/>
              </a:cxn>
              <a:cxn ang="0">
                <a:pos x="129" y="101"/>
              </a:cxn>
              <a:cxn ang="0">
                <a:pos x="165" y="93"/>
              </a:cxn>
              <a:cxn ang="0">
                <a:pos x="183" y="115"/>
              </a:cxn>
              <a:cxn ang="0">
                <a:pos x="179" y="109"/>
              </a:cxn>
              <a:cxn ang="0">
                <a:pos x="193" y="109"/>
              </a:cxn>
              <a:cxn ang="0">
                <a:pos x="187" y="97"/>
              </a:cxn>
              <a:cxn ang="0">
                <a:pos x="173" y="37"/>
              </a:cxn>
              <a:cxn ang="0">
                <a:pos x="217" y="33"/>
              </a:cxn>
              <a:cxn ang="0">
                <a:pos x="298" y="8"/>
              </a:cxn>
              <a:cxn ang="0">
                <a:pos x="314" y="2"/>
              </a:cxn>
              <a:cxn ang="0">
                <a:pos x="342" y="18"/>
              </a:cxn>
              <a:cxn ang="0">
                <a:pos x="376" y="23"/>
              </a:cxn>
              <a:cxn ang="0">
                <a:pos x="376" y="37"/>
              </a:cxn>
              <a:cxn ang="0">
                <a:pos x="408" y="45"/>
              </a:cxn>
              <a:cxn ang="0">
                <a:pos x="428" y="65"/>
              </a:cxn>
            </a:cxnLst>
            <a:rect l="0" t="0" r="r" b="b"/>
            <a:pathLst>
              <a:path w="470" h="505">
                <a:moveTo>
                  <a:pt x="470" y="95"/>
                </a:moveTo>
                <a:lnTo>
                  <a:pt x="356" y="256"/>
                </a:lnTo>
                <a:lnTo>
                  <a:pt x="314" y="342"/>
                </a:lnTo>
                <a:lnTo>
                  <a:pt x="336" y="344"/>
                </a:lnTo>
                <a:lnTo>
                  <a:pt x="330" y="350"/>
                </a:lnTo>
                <a:lnTo>
                  <a:pt x="340" y="386"/>
                </a:lnTo>
                <a:lnTo>
                  <a:pt x="356" y="374"/>
                </a:lnTo>
                <a:lnTo>
                  <a:pt x="368" y="370"/>
                </a:lnTo>
                <a:lnTo>
                  <a:pt x="374" y="374"/>
                </a:lnTo>
                <a:lnTo>
                  <a:pt x="374" y="392"/>
                </a:lnTo>
                <a:lnTo>
                  <a:pt x="376" y="450"/>
                </a:lnTo>
                <a:lnTo>
                  <a:pt x="386" y="463"/>
                </a:lnTo>
                <a:lnTo>
                  <a:pt x="392" y="479"/>
                </a:lnTo>
                <a:lnTo>
                  <a:pt x="390" y="483"/>
                </a:lnTo>
                <a:lnTo>
                  <a:pt x="380" y="497"/>
                </a:lnTo>
                <a:lnTo>
                  <a:pt x="372" y="505"/>
                </a:lnTo>
                <a:lnTo>
                  <a:pt x="374" y="495"/>
                </a:lnTo>
                <a:lnTo>
                  <a:pt x="378" y="485"/>
                </a:lnTo>
                <a:lnTo>
                  <a:pt x="378" y="473"/>
                </a:lnTo>
                <a:lnTo>
                  <a:pt x="374" y="475"/>
                </a:lnTo>
                <a:lnTo>
                  <a:pt x="366" y="481"/>
                </a:lnTo>
                <a:lnTo>
                  <a:pt x="364" y="479"/>
                </a:lnTo>
                <a:lnTo>
                  <a:pt x="368" y="473"/>
                </a:lnTo>
                <a:lnTo>
                  <a:pt x="372" y="461"/>
                </a:lnTo>
                <a:lnTo>
                  <a:pt x="376" y="454"/>
                </a:lnTo>
                <a:lnTo>
                  <a:pt x="372" y="454"/>
                </a:lnTo>
                <a:lnTo>
                  <a:pt x="368" y="450"/>
                </a:lnTo>
                <a:lnTo>
                  <a:pt x="366" y="440"/>
                </a:lnTo>
                <a:lnTo>
                  <a:pt x="368" y="432"/>
                </a:lnTo>
                <a:lnTo>
                  <a:pt x="374" y="436"/>
                </a:lnTo>
                <a:lnTo>
                  <a:pt x="368" y="426"/>
                </a:lnTo>
                <a:lnTo>
                  <a:pt x="366" y="420"/>
                </a:lnTo>
                <a:lnTo>
                  <a:pt x="372" y="410"/>
                </a:lnTo>
                <a:lnTo>
                  <a:pt x="366" y="412"/>
                </a:lnTo>
                <a:lnTo>
                  <a:pt x="364" y="408"/>
                </a:lnTo>
                <a:lnTo>
                  <a:pt x="366" y="386"/>
                </a:lnTo>
                <a:lnTo>
                  <a:pt x="354" y="410"/>
                </a:lnTo>
                <a:lnTo>
                  <a:pt x="350" y="406"/>
                </a:lnTo>
                <a:lnTo>
                  <a:pt x="352" y="388"/>
                </a:lnTo>
                <a:lnTo>
                  <a:pt x="348" y="392"/>
                </a:lnTo>
                <a:lnTo>
                  <a:pt x="342" y="388"/>
                </a:lnTo>
                <a:lnTo>
                  <a:pt x="344" y="406"/>
                </a:lnTo>
                <a:lnTo>
                  <a:pt x="338" y="408"/>
                </a:lnTo>
                <a:lnTo>
                  <a:pt x="334" y="400"/>
                </a:lnTo>
                <a:lnTo>
                  <a:pt x="328" y="384"/>
                </a:lnTo>
                <a:lnTo>
                  <a:pt x="330" y="378"/>
                </a:lnTo>
                <a:lnTo>
                  <a:pt x="326" y="378"/>
                </a:lnTo>
                <a:lnTo>
                  <a:pt x="316" y="366"/>
                </a:lnTo>
                <a:lnTo>
                  <a:pt x="320" y="364"/>
                </a:lnTo>
                <a:lnTo>
                  <a:pt x="324" y="358"/>
                </a:lnTo>
                <a:lnTo>
                  <a:pt x="324" y="364"/>
                </a:lnTo>
                <a:lnTo>
                  <a:pt x="328" y="360"/>
                </a:lnTo>
                <a:lnTo>
                  <a:pt x="326" y="352"/>
                </a:lnTo>
                <a:lnTo>
                  <a:pt x="316" y="360"/>
                </a:lnTo>
                <a:lnTo>
                  <a:pt x="308" y="360"/>
                </a:lnTo>
                <a:lnTo>
                  <a:pt x="304" y="354"/>
                </a:lnTo>
                <a:lnTo>
                  <a:pt x="306" y="348"/>
                </a:lnTo>
                <a:lnTo>
                  <a:pt x="300" y="350"/>
                </a:lnTo>
                <a:lnTo>
                  <a:pt x="291" y="342"/>
                </a:lnTo>
                <a:lnTo>
                  <a:pt x="273" y="342"/>
                </a:lnTo>
                <a:lnTo>
                  <a:pt x="267" y="332"/>
                </a:lnTo>
                <a:lnTo>
                  <a:pt x="271" y="328"/>
                </a:lnTo>
                <a:lnTo>
                  <a:pt x="271" y="324"/>
                </a:lnTo>
                <a:lnTo>
                  <a:pt x="265" y="328"/>
                </a:lnTo>
                <a:lnTo>
                  <a:pt x="261" y="324"/>
                </a:lnTo>
                <a:lnTo>
                  <a:pt x="251" y="316"/>
                </a:lnTo>
                <a:lnTo>
                  <a:pt x="255" y="312"/>
                </a:lnTo>
                <a:lnTo>
                  <a:pt x="265" y="306"/>
                </a:lnTo>
                <a:lnTo>
                  <a:pt x="251" y="310"/>
                </a:lnTo>
                <a:lnTo>
                  <a:pt x="243" y="310"/>
                </a:lnTo>
                <a:lnTo>
                  <a:pt x="241" y="306"/>
                </a:lnTo>
                <a:lnTo>
                  <a:pt x="235" y="306"/>
                </a:lnTo>
                <a:lnTo>
                  <a:pt x="231" y="314"/>
                </a:lnTo>
                <a:lnTo>
                  <a:pt x="233" y="318"/>
                </a:lnTo>
                <a:lnTo>
                  <a:pt x="221" y="332"/>
                </a:lnTo>
                <a:lnTo>
                  <a:pt x="209" y="328"/>
                </a:lnTo>
                <a:lnTo>
                  <a:pt x="191" y="340"/>
                </a:lnTo>
                <a:lnTo>
                  <a:pt x="183" y="344"/>
                </a:lnTo>
                <a:lnTo>
                  <a:pt x="171" y="344"/>
                </a:lnTo>
                <a:lnTo>
                  <a:pt x="173" y="340"/>
                </a:lnTo>
                <a:lnTo>
                  <a:pt x="187" y="332"/>
                </a:lnTo>
                <a:lnTo>
                  <a:pt x="181" y="334"/>
                </a:lnTo>
                <a:lnTo>
                  <a:pt x="179" y="328"/>
                </a:lnTo>
                <a:lnTo>
                  <a:pt x="187" y="322"/>
                </a:lnTo>
                <a:lnTo>
                  <a:pt x="197" y="306"/>
                </a:lnTo>
                <a:lnTo>
                  <a:pt x="213" y="300"/>
                </a:lnTo>
                <a:lnTo>
                  <a:pt x="215" y="304"/>
                </a:lnTo>
                <a:lnTo>
                  <a:pt x="221" y="302"/>
                </a:lnTo>
                <a:lnTo>
                  <a:pt x="219" y="300"/>
                </a:lnTo>
                <a:lnTo>
                  <a:pt x="229" y="292"/>
                </a:lnTo>
                <a:lnTo>
                  <a:pt x="217" y="292"/>
                </a:lnTo>
                <a:lnTo>
                  <a:pt x="221" y="286"/>
                </a:lnTo>
                <a:lnTo>
                  <a:pt x="213" y="292"/>
                </a:lnTo>
                <a:lnTo>
                  <a:pt x="195" y="302"/>
                </a:lnTo>
                <a:lnTo>
                  <a:pt x="179" y="314"/>
                </a:lnTo>
                <a:lnTo>
                  <a:pt x="173" y="314"/>
                </a:lnTo>
                <a:lnTo>
                  <a:pt x="177" y="318"/>
                </a:lnTo>
                <a:lnTo>
                  <a:pt x="171" y="322"/>
                </a:lnTo>
                <a:lnTo>
                  <a:pt x="157" y="332"/>
                </a:lnTo>
                <a:lnTo>
                  <a:pt x="141" y="340"/>
                </a:lnTo>
                <a:lnTo>
                  <a:pt x="145" y="342"/>
                </a:lnTo>
                <a:lnTo>
                  <a:pt x="149" y="348"/>
                </a:lnTo>
                <a:lnTo>
                  <a:pt x="131" y="366"/>
                </a:lnTo>
                <a:lnTo>
                  <a:pt x="109" y="374"/>
                </a:lnTo>
                <a:lnTo>
                  <a:pt x="93" y="386"/>
                </a:lnTo>
                <a:lnTo>
                  <a:pt x="70" y="400"/>
                </a:lnTo>
                <a:lnTo>
                  <a:pt x="58" y="408"/>
                </a:lnTo>
                <a:lnTo>
                  <a:pt x="46" y="414"/>
                </a:lnTo>
                <a:lnTo>
                  <a:pt x="32" y="422"/>
                </a:lnTo>
                <a:lnTo>
                  <a:pt x="34" y="416"/>
                </a:lnTo>
                <a:lnTo>
                  <a:pt x="22" y="420"/>
                </a:lnTo>
                <a:lnTo>
                  <a:pt x="8" y="424"/>
                </a:lnTo>
                <a:lnTo>
                  <a:pt x="10" y="420"/>
                </a:lnTo>
                <a:lnTo>
                  <a:pt x="2" y="422"/>
                </a:lnTo>
                <a:lnTo>
                  <a:pt x="0" y="424"/>
                </a:lnTo>
                <a:lnTo>
                  <a:pt x="0" y="420"/>
                </a:lnTo>
                <a:lnTo>
                  <a:pt x="0" y="414"/>
                </a:lnTo>
                <a:lnTo>
                  <a:pt x="4" y="410"/>
                </a:lnTo>
                <a:lnTo>
                  <a:pt x="22" y="410"/>
                </a:lnTo>
                <a:lnTo>
                  <a:pt x="20" y="412"/>
                </a:lnTo>
                <a:lnTo>
                  <a:pt x="20" y="414"/>
                </a:lnTo>
                <a:lnTo>
                  <a:pt x="24" y="412"/>
                </a:lnTo>
                <a:lnTo>
                  <a:pt x="26" y="414"/>
                </a:lnTo>
                <a:lnTo>
                  <a:pt x="26" y="408"/>
                </a:lnTo>
                <a:lnTo>
                  <a:pt x="34" y="400"/>
                </a:lnTo>
                <a:lnTo>
                  <a:pt x="52" y="390"/>
                </a:lnTo>
                <a:lnTo>
                  <a:pt x="60" y="392"/>
                </a:lnTo>
                <a:lnTo>
                  <a:pt x="64" y="384"/>
                </a:lnTo>
                <a:lnTo>
                  <a:pt x="80" y="374"/>
                </a:lnTo>
                <a:lnTo>
                  <a:pt x="82" y="376"/>
                </a:lnTo>
                <a:lnTo>
                  <a:pt x="82" y="372"/>
                </a:lnTo>
                <a:lnTo>
                  <a:pt x="88" y="358"/>
                </a:lnTo>
                <a:lnTo>
                  <a:pt x="93" y="350"/>
                </a:lnTo>
                <a:lnTo>
                  <a:pt x="109" y="336"/>
                </a:lnTo>
                <a:lnTo>
                  <a:pt x="88" y="342"/>
                </a:lnTo>
                <a:lnTo>
                  <a:pt x="93" y="328"/>
                </a:lnTo>
                <a:lnTo>
                  <a:pt x="76" y="348"/>
                </a:lnTo>
                <a:lnTo>
                  <a:pt x="74" y="334"/>
                </a:lnTo>
                <a:lnTo>
                  <a:pt x="72" y="334"/>
                </a:lnTo>
                <a:lnTo>
                  <a:pt x="70" y="326"/>
                </a:lnTo>
                <a:lnTo>
                  <a:pt x="50" y="334"/>
                </a:lnTo>
                <a:lnTo>
                  <a:pt x="44" y="332"/>
                </a:lnTo>
                <a:lnTo>
                  <a:pt x="50" y="332"/>
                </a:lnTo>
                <a:lnTo>
                  <a:pt x="52" y="318"/>
                </a:lnTo>
                <a:lnTo>
                  <a:pt x="60" y="310"/>
                </a:lnTo>
                <a:lnTo>
                  <a:pt x="68" y="284"/>
                </a:lnTo>
                <a:lnTo>
                  <a:pt x="60" y="298"/>
                </a:lnTo>
                <a:lnTo>
                  <a:pt x="50" y="298"/>
                </a:lnTo>
                <a:lnTo>
                  <a:pt x="38" y="296"/>
                </a:lnTo>
                <a:lnTo>
                  <a:pt x="38" y="280"/>
                </a:lnTo>
                <a:lnTo>
                  <a:pt x="34" y="270"/>
                </a:lnTo>
                <a:lnTo>
                  <a:pt x="46" y="264"/>
                </a:lnTo>
                <a:lnTo>
                  <a:pt x="52" y="270"/>
                </a:lnTo>
                <a:lnTo>
                  <a:pt x="56" y="276"/>
                </a:lnTo>
                <a:lnTo>
                  <a:pt x="60" y="268"/>
                </a:lnTo>
                <a:lnTo>
                  <a:pt x="64" y="256"/>
                </a:lnTo>
                <a:lnTo>
                  <a:pt x="58" y="262"/>
                </a:lnTo>
                <a:lnTo>
                  <a:pt x="50" y="264"/>
                </a:lnTo>
                <a:lnTo>
                  <a:pt x="44" y="256"/>
                </a:lnTo>
                <a:lnTo>
                  <a:pt x="40" y="248"/>
                </a:lnTo>
                <a:lnTo>
                  <a:pt x="44" y="240"/>
                </a:lnTo>
                <a:lnTo>
                  <a:pt x="48" y="233"/>
                </a:lnTo>
                <a:lnTo>
                  <a:pt x="52" y="233"/>
                </a:lnTo>
                <a:lnTo>
                  <a:pt x="56" y="225"/>
                </a:lnTo>
                <a:lnTo>
                  <a:pt x="70" y="215"/>
                </a:lnTo>
                <a:lnTo>
                  <a:pt x="82" y="209"/>
                </a:lnTo>
                <a:lnTo>
                  <a:pt x="76" y="209"/>
                </a:lnTo>
                <a:lnTo>
                  <a:pt x="88" y="197"/>
                </a:lnTo>
                <a:lnTo>
                  <a:pt x="97" y="195"/>
                </a:lnTo>
                <a:lnTo>
                  <a:pt x="95" y="203"/>
                </a:lnTo>
                <a:lnTo>
                  <a:pt x="105" y="205"/>
                </a:lnTo>
                <a:lnTo>
                  <a:pt x="119" y="193"/>
                </a:lnTo>
                <a:lnTo>
                  <a:pt x="123" y="197"/>
                </a:lnTo>
                <a:lnTo>
                  <a:pt x="143" y="189"/>
                </a:lnTo>
                <a:lnTo>
                  <a:pt x="147" y="177"/>
                </a:lnTo>
                <a:lnTo>
                  <a:pt x="147" y="169"/>
                </a:lnTo>
                <a:lnTo>
                  <a:pt x="157" y="165"/>
                </a:lnTo>
                <a:lnTo>
                  <a:pt x="159" y="155"/>
                </a:lnTo>
                <a:lnTo>
                  <a:pt x="151" y="159"/>
                </a:lnTo>
                <a:lnTo>
                  <a:pt x="131" y="167"/>
                </a:lnTo>
                <a:lnTo>
                  <a:pt x="125" y="161"/>
                </a:lnTo>
                <a:lnTo>
                  <a:pt x="121" y="157"/>
                </a:lnTo>
                <a:lnTo>
                  <a:pt x="109" y="157"/>
                </a:lnTo>
                <a:lnTo>
                  <a:pt x="95" y="145"/>
                </a:lnTo>
                <a:lnTo>
                  <a:pt x="99" y="135"/>
                </a:lnTo>
                <a:lnTo>
                  <a:pt x="103" y="123"/>
                </a:lnTo>
                <a:lnTo>
                  <a:pt x="107" y="129"/>
                </a:lnTo>
                <a:lnTo>
                  <a:pt x="111" y="133"/>
                </a:lnTo>
                <a:lnTo>
                  <a:pt x="119" y="131"/>
                </a:lnTo>
                <a:lnTo>
                  <a:pt x="111" y="129"/>
                </a:lnTo>
                <a:lnTo>
                  <a:pt x="103" y="117"/>
                </a:lnTo>
                <a:lnTo>
                  <a:pt x="95" y="115"/>
                </a:lnTo>
                <a:lnTo>
                  <a:pt x="97" y="107"/>
                </a:lnTo>
                <a:lnTo>
                  <a:pt x="103" y="105"/>
                </a:lnTo>
                <a:lnTo>
                  <a:pt x="129" y="97"/>
                </a:lnTo>
                <a:lnTo>
                  <a:pt x="129" y="101"/>
                </a:lnTo>
                <a:lnTo>
                  <a:pt x="137" y="101"/>
                </a:lnTo>
                <a:lnTo>
                  <a:pt x="135" y="97"/>
                </a:lnTo>
                <a:lnTo>
                  <a:pt x="155" y="91"/>
                </a:lnTo>
                <a:lnTo>
                  <a:pt x="165" y="93"/>
                </a:lnTo>
                <a:lnTo>
                  <a:pt x="157" y="103"/>
                </a:lnTo>
                <a:lnTo>
                  <a:pt x="155" y="109"/>
                </a:lnTo>
                <a:lnTo>
                  <a:pt x="173" y="119"/>
                </a:lnTo>
                <a:lnTo>
                  <a:pt x="183" y="115"/>
                </a:lnTo>
                <a:lnTo>
                  <a:pt x="181" y="119"/>
                </a:lnTo>
                <a:lnTo>
                  <a:pt x="187" y="115"/>
                </a:lnTo>
                <a:lnTo>
                  <a:pt x="185" y="107"/>
                </a:lnTo>
                <a:lnTo>
                  <a:pt x="179" y="109"/>
                </a:lnTo>
                <a:lnTo>
                  <a:pt x="183" y="91"/>
                </a:lnTo>
                <a:lnTo>
                  <a:pt x="187" y="91"/>
                </a:lnTo>
                <a:lnTo>
                  <a:pt x="187" y="105"/>
                </a:lnTo>
                <a:lnTo>
                  <a:pt x="193" y="109"/>
                </a:lnTo>
                <a:lnTo>
                  <a:pt x="203" y="115"/>
                </a:lnTo>
                <a:lnTo>
                  <a:pt x="209" y="107"/>
                </a:lnTo>
                <a:lnTo>
                  <a:pt x="191" y="103"/>
                </a:lnTo>
                <a:lnTo>
                  <a:pt x="187" y="97"/>
                </a:lnTo>
                <a:lnTo>
                  <a:pt x="197" y="91"/>
                </a:lnTo>
                <a:lnTo>
                  <a:pt x="179" y="81"/>
                </a:lnTo>
                <a:lnTo>
                  <a:pt x="181" y="61"/>
                </a:lnTo>
                <a:lnTo>
                  <a:pt x="173" y="37"/>
                </a:lnTo>
                <a:lnTo>
                  <a:pt x="181" y="37"/>
                </a:lnTo>
                <a:lnTo>
                  <a:pt x="193" y="25"/>
                </a:lnTo>
                <a:lnTo>
                  <a:pt x="197" y="31"/>
                </a:lnTo>
                <a:lnTo>
                  <a:pt x="217" y="33"/>
                </a:lnTo>
                <a:lnTo>
                  <a:pt x="233" y="29"/>
                </a:lnTo>
                <a:lnTo>
                  <a:pt x="247" y="19"/>
                </a:lnTo>
                <a:lnTo>
                  <a:pt x="273" y="8"/>
                </a:lnTo>
                <a:lnTo>
                  <a:pt x="298" y="8"/>
                </a:lnTo>
                <a:lnTo>
                  <a:pt x="293" y="14"/>
                </a:lnTo>
                <a:lnTo>
                  <a:pt x="302" y="10"/>
                </a:lnTo>
                <a:lnTo>
                  <a:pt x="302" y="6"/>
                </a:lnTo>
                <a:lnTo>
                  <a:pt x="314" y="2"/>
                </a:lnTo>
                <a:lnTo>
                  <a:pt x="330" y="8"/>
                </a:lnTo>
                <a:lnTo>
                  <a:pt x="356" y="0"/>
                </a:lnTo>
                <a:lnTo>
                  <a:pt x="356" y="8"/>
                </a:lnTo>
                <a:lnTo>
                  <a:pt x="342" y="18"/>
                </a:lnTo>
                <a:lnTo>
                  <a:pt x="362" y="12"/>
                </a:lnTo>
                <a:lnTo>
                  <a:pt x="360" y="21"/>
                </a:lnTo>
                <a:lnTo>
                  <a:pt x="368" y="21"/>
                </a:lnTo>
                <a:lnTo>
                  <a:pt x="376" y="23"/>
                </a:lnTo>
                <a:lnTo>
                  <a:pt x="384" y="31"/>
                </a:lnTo>
                <a:lnTo>
                  <a:pt x="376" y="33"/>
                </a:lnTo>
                <a:lnTo>
                  <a:pt x="380" y="37"/>
                </a:lnTo>
                <a:lnTo>
                  <a:pt x="376" y="37"/>
                </a:lnTo>
                <a:lnTo>
                  <a:pt x="386" y="43"/>
                </a:lnTo>
                <a:lnTo>
                  <a:pt x="376" y="53"/>
                </a:lnTo>
                <a:lnTo>
                  <a:pt x="400" y="43"/>
                </a:lnTo>
                <a:lnTo>
                  <a:pt x="408" y="45"/>
                </a:lnTo>
                <a:lnTo>
                  <a:pt x="410" y="49"/>
                </a:lnTo>
                <a:lnTo>
                  <a:pt x="414" y="57"/>
                </a:lnTo>
                <a:lnTo>
                  <a:pt x="416" y="65"/>
                </a:lnTo>
                <a:lnTo>
                  <a:pt x="428" y="65"/>
                </a:lnTo>
                <a:lnTo>
                  <a:pt x="436" y="73"/>
                </a:lnTo>
                <a:lnTo>
                  <a:pt x="452" y="73"/>
                </a:lnTo>
                <a:lnTo>
                  <a:pt x="470" y="95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61" name="Freeform 426"/>
          <p:cNvSpPr>
            <a:spLocks/>
          </p:cNvSpPr>
          <p:nvPr/>
        </p:nvSpPr>
        <p:spPr bwMode="auto">
          <a:xfrm>
            <a:off x="2975875" y="2149629"/>
            <a:ext cx="959402" cy="994253"/>
          </a:xfrm>
          <a:custGeom>
            <a:avLst/>
            <a:gdLst/>
            <a:ahLst/>
            <a:cxnLst>
              <a:cxn ang="0">
                <a:pos x="102" y="577"/>
              </a:cxn>
              <a:cxn ang="0">
                <a:pos x="66" y="430"/>
              </a:cxn>
              <a:cxn ang="0">
                <a:pos x="112" y="370"/>
              </a:cxn>
              <a:cxn ang="0">
                <a:pos x="84" y="334"/>
              </a:cxn>
              <a:cxn ang="0">
                <a:pos x="92" y="221"/>
              </a:cxn>
              <a:cxn ang="0">
                <a:pos x="34" y="199"/>
              </a:cxn>
              <a:cxn ang="0">
                <a:pos x="4" y="189"/>
              </a:cxn>
              <a:cxn ang="0">
                <a:pos x="6" y="177"/>
              </a:cxn>
              <a:cxn ang="0">
                <a:pos x="4" y="163"/>
              </a:cxn>
              <a:cxn ang="0">
                <a:pos x="42" y="161"/>
              </a:cxn>
              <a:cxn ang="0">
                <a:pos x="16" y="151"/>
              </a:cxn>
              <a:cxn ang="0">
                <a:pos x="20" y="119"/>
              </a:cxn>
              <a:cxn ang="0">
                <a:pos x="64" y="113"/>
              </a:cxn>
              <a:cxn ang="0">
                <a:pos x="98" y="98"/>
              </a:cxn>
              <a:cxn ang="0">
                <a:pos x="114" y="86"/>
              </a:cxn>
              <a:cxn ang="0">
                <a:pos x="86" y="88"/>
              </a:cxn>
              <a:cxn ang="0">
                <a:pos x="122" y="60"/>
              </a:cxn>
              <a:cxn ang="0">
                <a:pos x="140" y="50"/>
              </a:cxn>
              <a:cxn ang="0">
                <a:pos x="172" y="32"/>
              </a:cxn>
              <a:cxn ang="0">
                <a:pos x="197" y="62"/>
              </a:cxn>
              <a:cxn ang="0">
                <a:pos x="255" y="50"/>
              </a:cxn>
              <a:cxn ang="0">
                <a:pos x="281" y="42"/>
              </a:cxn>
              <a:cxn ang="0">
                <a:pos x="307" y="42"/>
              </a:cxn>
              <a:cxn ang="0">
                <a:pos x="325" y="30"/>
              </a:cxn>
              <a:cxn ang="0">
                <a:pos x="311" y="16"/>
              </a:cxn>
              <a:cxn ang="0">
                <a:pos x="395" y="0"/>
              </a:cxn>
              <a:cxn ang="0">
                <a:pos x="424" y="20"/>
              </a:cxn>
              <a:cxn ang="0">
                <a:pos x="398" y="30"/>
              </a:cxn>
              <a:cxn ang="0">
                <a:pos x="466" y="40"/>
              </a:cxn>
              <a:cxn ang="0">
                <a:pos x="460" y="60"/>
              </a:cxn>
              <a:cxn ang="0">
                <a:pos x="373" y="74"/>
              </a:cxn>
              <a:cxn ang="0">
                <a:pos x="444" y="76"/>
              </a:cxn>
              <a:cxn ang="0">
                <a:pos x="454" y="72"/>
              </a:cxn>
              <a:cxn ang="0">
                <a:pos x="442" y="119"/>
              </a:cxn>
              <a:cxn ang="0">
                <a:pos x="486" y="82"/>
              </a:cxn>
              <a:cxn ang="0">
                <a:pos x="528" y="78"/>
              </a:cxn>
              <a:cxn ang="0">
                <a:pos x="528" y="113"/>
              </a:cxn>
              <a:cxn ang="0">
                <a:pos x="502" y="123"/>
              </a:cxn>
              <a:cxn ang="0">
                <a:pos x="472" y="147"/>
              </a:cxn>
              <a:cxn ang="0">
                <a:pos x="478" y="163"/>
              </a:cxn>
              <a:cxn ang="0">
                <a:pos x="466" y="215"/>
              </a:cxn>
              <a:cxn ang="0">
                <a:pos x="450" y="239"/>
              </a:cxn>
              <a:cxn ang="0">
                <a:pos x="446" y="319"/>
              </a:cxn>
              <a:cxn ang="0">
                <a:pos x="398" y="334"/>
              </a:cxn>
              <a:cxn ang="0">
                <a:pos x="412" y="386"/>
              </a:cxn>
              <a:cxn ang="0">
                <a:pos x="391" y="368"/>
              </a:cxn>
              <a:cxn ang="0">
                <a:pos x="371" y="360"/>
              </a:cxn>
              <a:cxn ang="0">
                <a:pos x="353" y="384"/>
              </a:cxn>
              <a:cxn ang="0">
                <a:pos x="416" y="394"/>
              </a:cxn>
              <a:cxn ang="0">
                <a:pos x="311" y="430"/>
              </a:cxn>
              <a:cxn ang="0">
                <a:pos x="273" y="456"/>
              </a:cxn>
              <a:cxn ang="0">
                <a:pos x="233" y="458"/>
              </a:cxn>
              <a:cxn ang="0">
                <a:pos x="199" y="500"/>
              </a:cxn>
              <a:cxn ang="0">
                <a:pos x="142" y="601"/>
              </a:cxn>
            </a:cxnLst>
            <a:rect l="0" t="0" r="r" b="b"/>
            <a:pathLst>
              <a:path w="548" h="601">
                <a:moveTo>
                  <a:pt x="142" y="601"/>
                </a:moveTo>
                <a:lnTo>
                  <a:pt x="134" y="597"/>
                </a:lnTo>
                <a:lnTo>
                  <a:pt x="120" y="577"/>
                </a:lnTo>
                <a:lnTo>
                  <a:pt x="102" y="577"/>
                </a:lnTo>
                <a:lnTo>
                  <a:pt x="88" y="561"/>
                </a:lnTo>
                <a:lnTo>
                  <a:pt x="74" y="516"/>
                </a:lnTo>
                <a:lnTo>
                  <a:pt x="68" y="470"/>
                </a:lnTo>
                <a:lnTo>
                  <a:pt x="66" y="430"/>
                </a:lnTo>
                <a:lnTo>
                  <a:pt x="78" y="404"/>
                </a:lnTo>
                <a:lnTo>
                  <a:pt x="98" y="402"/>
                </a:lnTo>
                <a:lnTo>
                  <a:pt x="110" y="394"/>
                </a:lnTo>
                <a:lnTo>
                  <a:pt x="112" y="370"/>
                </a:lnTo>
                <a:lnTo>
                  <a:pt x="88" y="350"/>
                </a:lnTo>
                <a:lnTo>
                  <a:pt x="120" y="364"/>
                </a:lnTo>
                <a:lnTo>
                  <a:pt x="104" y="340"/>
                </a:lnTo>
                <a:lnTo>
                  <a:pt x="84" y="334"/>
                </a:lnTo>
                <a:lnTo>
                  <a:pt x="88" y="320"/>
                </a:lnTo>
                <a:lnTo>
                  <a:pt x="104" y="309"/>
                </a:lnTo>
                <a:lnTo>
                  <a:pt x="98" y="245"/>
                </a:lnTo>
                <a:lnTo>
                  <a:pt x="92" y="221"/>
                </a:lnTo>
                <a:lnTo>
                  <a:pt x="72" y="209"/>
                </a:lnTo>
                <a:lnTo>
                  <a:pt x="54" y="201"/>
                </a:lnTo>
                <a:lnTo>
                  <a:pt x="38" y="207"/>
                </a:lnTo>
                <a:lnTo>
                  <a:pt x="34" y="199"/>
                </a:lnTo>
                <a:lnTo>
                  <a:pt x="20" y="197"/>
                </a:lnTo>
                <a:lnTo>
                  <a:pt x="26" y="209"/>
                </a:lnTo>
                <a:lnTo>
                  <a:pt x="12" y="201"/>
                </a:lnTo>
                <a:lnTo>
                  <a:pt x="4" y="189"/>
                </a:lnTo>
                <a:lnTo>
                  <a:pt x="12" y="185"/>
                </a:lnTo>
                <a:lnTo>
                  <a:pt x="24" y="183"/>
                </a:lnTo>
                <a:lnTo>
                  <a:pt x="14" y="181"/>
                </a:lnTo>
                <a:lnTo>
                  <a:pt x="6" y="177"/>
                </a:lnTo>
                <a:lnTo>
                  <a:pt x="16" y="171"/>
                </a:lnTo>
                <a:lnTo>
                  <a:pt x="12" y="167"/>
                </a:lnTo>
                <a:lnTo>
                  <a:pt x="0" y="173"/>
                </a:lnTo>
                <a:lnTo>
                  <a:pt x="4" y="163"/>
                </a:lnTo>
                <a:lnTo>
                  <a:pt x="24" y="163"/>
                </a:lnTo>
                <a:lnTo>
                  <a:pt x="48" y="171"/>
                </a:lnTo>
                <a:lnTo>
                  <a:pt x="52" y="159"/>
                </a:lnTo>
                <a:lnTo>
                  <a:pt x="42" y="161"/>
                </a:lnTo>
                <a:lnTo>
                  <a:pt x="28" y="161"/>
                </a:lnTo>
                <a:lnTo>
                  <a:pt x="16" y="155"/>
                </a:lnTo>
                <a:lnTo>
                  <a:pt x="26" y="153"/>
                </a:lnTo>
                <a:lnTo>
                  <a:pt x="16" y="151"/>
                </a:lnTo>
                <a:lnTo>
                  <a:pt x="6" y="145"/>
                </a:lnTo>
                <a:lnTo>
                  <a:pt x="2" y="135"/>
                </a:lnTo>
                <a:lnTo>
                  <a:pt x="6" y="125"/>
                </a:lnTo>
                <a:lnTo>
                  <a:pt x="20" y="119"/>
                </a:lnTo>
                <a:lnTo>
                  <a:pt x="34" y="119"/>
                </a:lnTo>
                <a:lnTo>
                  <a:pt x="48" y="117"/>
                </a:lnTo>
                <a:lnTo>
                  <a:pt x="48" y="115"/>
                </a:lnTo>
                <a:lnTo>
                  <a:pt x="64" y="113"/>
                </a:lnTo>
                <a:lnTo>
                  <a:pt x="72" y="113"/>
                </a:lnTo>
                <a:lnTo>
                  <a:pt x="78" y="115"/>
                </a:lnTo>
                <a:lnTo>
                  <a:pt x="96" y="105"/>
                </a:lnTo>
                <a:lnTo>
                  <a:pt x="98" y="98"/>
                </a:lnTo>
                <a:lnTo>
                  <a:pt x="110" y="94"/>
                </a:lnTo>
                <a:lnTo>
                  <a:pt x="102" y="92"/>
                </a:lnTo>
                <a:lnTo>
                  <a:pt x="114" y="90"/>
                </a:lnTo>
                <a:lnTo>
                  <a:pt x="114" y="86"/>
                </a:lnTo>
                <a:lnTo>
                  <a:pt x="110" y="88"/>
                </a:lnTo>
                <a:lnTo>
                  <a:pt x="96" y="92"/>
                </a:lnTo>
                <a:lnTo>
                  <a:pt x="90" y="86"/>
                </a:lnTo>
                <a:lnTo>
                  <a:pt x="86" y="88"/>
                </a:lnTo>
                <a:lnTo>
                  <a:pt x="86" y="80"/>
                </a:lnTo>
                <a:lnTo>
                  <a:pt x="92" y="76"/>
                </a:lnTo>
                <a:lnTo>
                  <a:pt x="110" y="66"/>
                </a:lnTo>
                <a:lnTo>
                  <a:pt x="122" y="60"/>
                </a:lnTo>
                <a:lnTo>
                  <a:pt x="134" y="54"/>
                </a:lnTo>
                <a:lnTo>
                  <a:pt x="136" y="66"/>
                </a:lnTo>
                <a:lnTo>
                  <a:pt x="138" y="66"/>
                </a:lnTo>
                <a:lnTo>
                  <a:pt x="140" y="50"/>
                </a:lnTo>
                <a:lnTo>
                  <a:pt x="146" y="52"/>
                </a:lnTo>
                <a:lnTo>
                  <a:pt x="152" y="56"/>
                </a:lnTo>
                <a:lnTo>
                  <a:pt x="160" y="54"/>
                </a:lnTo>
                <a:lnTo>
                  <a:pt x="172" y="32"/>
                </a:lnTo>
                <a:lnTo>
                  <a:pt x="182" y="36"/>
                </a:lnTo>
                <a:lnTo>
                  <a:pt x="182" y="44"/>
                </a:lnTo>
                <a:lnTo>
                  <a:pt x="196" y="60"/>
                </a:lnTo>
                <a:lnTo>
                  <a:pt x="197" y="62"/>
                </a:lnTo>
                <a:lnTo>
                  <a:pt x="188" y="30"/>
                </a:lnTo>
                <a:lnTo>
                  <a:pt x="231" y="26"/>
                </a:lnTo>
                <a:lnTo>
                  <a:pt x="235" y="42"/>
                </a:lnTo>
                <a:lnTo>
                  <a:pt x="255" y="50"/>
                </a:lnTo>
                <a:lnTo>
                  <a:pt x="257" y="46"/>
                </a:lnTo>
                <a:lnTo>
                  <a:pt x="255" y="36"/>
                </a:lnTo>
                <a:lnTo>
                  <a:pt x="259" y="26"/>
                </a:lnTo>
                <a:lnTo>
                  <a:pt x="281" y="42"/>
                </a:lnTo>
                <a:lnTo>
                  <a:pt x="293" y="62"/>
                </a:lnTo>
                <a:lnTo>
                  <a:pt x="297" y="60"/>
                </a:lnTo>
                <a:lnTo>
                  <a:pt x="295" y="46"/>
                </a:lnTo>
                <a:lnTo>
                  <a:pt x="307" y="42"/>
                </a:lnTo>
                <a:lnTo>
                  <a:pt x="317" y="46"/>
                </a:lnTo>
                <a:lnTo>
                  <a:pt x="317" y="44"/>
                </a:lnTo>
                <a:lnTo>
                  <a:pt x="303" y="20"/>
                </a:lnTo>
                <a:lnTo>
                  <a:pt x="325" y="30"/>
                </a:lnTo>
                <a:lnTo>
                  <a:pt x="341" y="42"/>
                </a:lnTo>
                <a:lnTo>
                  <a:pt x="341" y="30"/>
                </a:lnTo>
                <a:lnTo>
                  <a:pt x="333" y="20"/>
                </a:lnTo>
                <a:lnTo>
                  <a:pt x="311" y="16"/>
                </a:lnTo>
                <a:lnTo>
                  <a:pt x="307" y="4"/>
                </a:lnTo>
                <a:lnTo>
                  <a:pt x="315" y="4"/>
                </a:lnTo>
                <a:lnTo>
                  <a:pt x="359" y="2"/>
                </a:lnTo>
                <a:lnTo>
                  <a:pt x="395" y="0"/>
                </a:lnTo>
                <a:lnTo>
                  <a:pt x="434" y="6"/>
                </a:lnTo>
                <a:lnTo>
                  <a:pt x="452" y="16"/>
                </a:lnTo>
                <a:lnTo>
                  <a:pt x="444" y="20"/>
                </a:lnTo>
                <a:lnTo>
                  <a:pt x="424" y="20"/>
                </a:lnTo>
                <a:lnTo>
                  <a:pt x="398" y="24"/>
                </a:lnTo>
                <a:lnTo>
                  <a:pt x="381" y="26"/>
                </a:lnTo>
                <a:lnTo>
                  <a:pt x="371" y="32"/>
                </a:lnTo>
                <a:lnTo>
                  <a:pt x="398" y="30"/>
                </a:lnTo>
                <a:lnTo>
                  <a:pt x="430" y="28"/>
                </a:lnTo>
                <a:lnTo>
                  <a:pt x="456" y="26"/>
                </a:lnTo>
                <a:lnTo>
                  <a:pt x="460" y="38"/>
                </a:lnTo>
                <a:lnTo>
                  <a:pt x="466" y="40"/>
                </a:lnTo>
                <a:lnTo>
                  <a:pt x="486" y="46"/>
                </a:lnTo>
                <a:lnTo>
                  <a:pt x="474" y="56"/>
                </a:lnTo>
                <a:lnTo>
                  <a:pt x="468" y="60"/>
                </a:lnTo>
                <a:lnTo>
                  <a:pt x="460" y="60"/>
                </a:lnTo>
                <a:lnTo>
                  <a:pt x="450" y="64"/>
                </a:lnTo>
                <a:lnTo>
                  <a:pt x="436" y="62"/>
                </a:lnTo>
                <a:lnTo>
                  <a:pt x="408" y="62"/>
                </a:lnTo>
                <a:lnTo>
                  <a:pt x="373" y="74"/>
                </a:lnTo>
                <a:lnTo>
                  <a:pt x="377" y="76"/>
                </a:lnTo>
                <a:lnTo>
                  <a:pt x="408" y="68"/>
                </a:lnTo>
                <a:lnTo>
                  <a:pt x="442" y="68"/>
                </a:lnTo>
                <a:lnTo>
                  <a:pt x="444" y="76"/>
                </a:lnTo>
                <a:lnTo>
                  <a:pt x="426" y="86"/>
                </a:lnTo>
                <a:lnTo>
                  <a:pt x="428" y="90"/>
                </a:lnTo>
                <a:lnTo>
                  <a:pt x="452" y="82"/>
                </a:lnTo>
                <a:lnTo>
                  <a:pt x="454" y="72"/>
                </a:lnTo>
                <a:lnTo>
                  <a:pt x="468" y="68"/>
                </a:lnTo>
                <a:lnTo>
                  <a:pt x="472" y="76"/>
                </a:lnTo>
                <a:lnTo>
                  <a:pt x="462" y="98"/>
                </a:lnTo>
                <a:lnTo>
                  <a:pt x="442" y="119"/>
                </a:lnTo>
                <a:lnTo>
                  <a:pt x="456" y="111"/>
                </a:lnTo>
                <a:lnTo>
                  <a:pt x="474" y="98"/>
                </a:lnTo>
                <a:lnTo>
                  <a:pt x="480" y="86"/>
                </a:lnTo>
                <a:lnTo>
                  <a:pt x="486" y="82"/>
                </a:lnTo>
                <a:lnTo>
                  <a:pt x="486" y="92"/>
                </a:lnTo>
                <a:lnTo>
                  <a:pt x="500" y="92"/>
                </a:lnTo>
                <a:lnTo>
                  <a:pt x="510" y="86"/>
                </a:lnTo>
                <a:lnTo>
                  <a:pt x="528" y="78"/>
                </a:lnTo>
                <a:lnTo>
                  <a:pt x="548" y="88"/>
                </a:lnTo>
                <a:lnTo>
                  <a:pt x="542" y="99"/>
                </a:lnTo>
                <a:lnTo>
                  <a:pt x="526" y="109"/>
                </a:lnTo>
                <a:lnTo>
                  <a:pt x="528" y="113"/>
                </a:lnTo>
                <a:lnTo>
                  <a:pt x="512" y="117"/>
                </a:lnTo>
                <a:lnTo>
                  <a:pt x="494" y="119"/>
                </a:lnTo>
                <a:lnTo>
                  <a:pt x="478" y="119"/>
                </a:lnTo>
                <a:lnTo>
                  <a:pt x="502" y="123"/>
                </a:lnTo>
                <a:lnTo>
                  <a:pt x="514" y="125"/>
                </a:lnTo>
                <a:lnTo>
                  <a:pt x="508" y="135"/>
                </a:lnTo>
                <a:lnTo>
                  <a:pt x="480" y="129"/>
                </a:lnTo>
                <a:lnTo>
                  <a:pt x="472" y="147"/>
                </a:lnTo>
                <a:lnTo>
                  <a:pt x="474" y="149"/>
                </a:lnTo>
                <a:lnTo>
                  <a:pt x="482" y="139"/>
                </a:lnTo>
                <a:lnTo>
                  <a:pt x="500" y="141"/>
                </a:lnTo>
                <a:lnTo>
                  <a:pt x="478" y="163"/>
                </a:lnTo>
                <a:lnTo>
                  <a:pt x="462" y="181"/>
                </a:lnTo>
                <a:lnTo>
                  <a:pt x="462" y="199"/>
                </a:lnTo>
                <a:lnTo>
                  <a:pt x="474" y="213"/>
                </a:lnTo>
                <a:lnTo>
                  <a:pt x="466" y="215"/>
                </a:lnTo>
                <a:lnTo>
                  <a:pt x="476" y="221"/>
                </a:lnTo>
                <a:lnTo>
                  <a:pt x="478" y="235"/>
                </a:lnTo>
                <a:lnTo>
                  <a:pt x="456" y="231"/>
                </a:lnTo>
                <a:lnTo>
                  <a:pt x="450" y="239"/>
                </a:lnTo>
                <a:lnTo>
                  <a:pt x="460" y="247"/>
                </a:lnTo>
                <a:lnTo>
                  <a:pt x="464" y="273"/>
                </a:lnTo>
                <a:lnTo>
                  <a:pt x="462" y="299"/>
                </a:lnTo>
                <a:lnTo>
                  <a:pt x="446" y="319"/>
                </a:lnTo>
                <a:lnTo>
                  <a:pt x="428" y="324"/>
                </a:lnTo>
                <a:lnTo>
                  <a:pt x="412" y="317"/>
                </a:lnTo>
                <a:lnTo>
                  <a:pt x="395" y="320"/>
                </a:lnTo>
                <a:lnTo>
                  <a:pt x="398" y="334"/>
                </a:lnTo>
                <a:lnTo>
                  <a:pt x="416" y="354"/>
                </a:lnTo>
                <a:lnTo>
                  <a:pt x="424" y="364"/>
                </a:lnTo>
                <a:lnTo>
                  <a:pt x="424" y="384"/>
                </a:lnTo>
                <a:lnTo>
                  <a:pt x="412" y="386"/>
                </a:lnTo>
                <a:lnTo>
                  <a:pt x="406" y="386"/>
                </a:lnTo>
                <a:lnTo>
                  <a:pt x="398" y="382"/>
                </a:lnTo>
                <a:lnTo>
                  <a:pt x="398" y="376"/>
                </a:lnTo>
                <a:lnTo>
                  <a:pt x="391" y="368"/>
                </a:lnTo>
                <a:lnTo>
                  <a:pt x="379" y="358"/>
                </a:lnTo>
                <a:lnTo>
                  <a:pt x="359" y="346"/>
                </a:lnTo>
                <a:lnTo>
                  <a:pt x="357" y="350"/>
                </a:lnTo>
                <a:lnTo>
                  <a:pt x="371" y="360"/>
                </a:lnTo>
                <a:lnTo>
                  <a:pt x="387" y="368"/>
                </a:lnTo>
                <a:lnTo>
                  <a:pt x="361" y="372"/>
                </a:lnTo>
                <a:lnTo>
                  <a:pt x="355" y="378"/>
                </a:lnTo>
                <a:lnTo>
                  <a:pt x="353" y="384"/>
                </a:lnTo>
                <a:lnTo>
                  <a:pt x="373" y="384"/>
                </a:lnTo>
                <a:lnTo>
                  <a:pt x="347" y="390"/>
                </a:lnTo>
                <a:lnTo>
                  <a:pt x="381" y="386"/>
                </a:lnTo>
                <a:lnTo>
                  <a:pt x="416" y="394"/>
                </a:lnTo>
                <a:lnTo>
                  <a:pt x="402" y="402"/>
                </a:lnTo>
                <a:lnTo>
                  <a:pt x="369" y="420"/>
                </a:lnTo>
                <a:lnTo>
                  <a:pt x="341" y="424"/>
                </a:lnTo>
                <a:lnTo>
                  <a:pt x="311" y="430"/>
                </a:lnTo>
                <a:lnTo>
                  <a:pt x="303" y="418"/>
                </a:lnTo>
                <a:lnTo>
                  <a:pt x="305" y="432"/>
                </a:lnTo>
                <a:lnTo>
                  <a:pt x="293" y="438"/>
                </a:lnTo>
                <a:lnTo>
                  <a:pt x="273" y="456"/>
                </a:lnTo>
                <a:lnTo>
                  <a:pt x="247" y="470"/>
                </a:lnTo>
                <a:lnTo>
                  <a:pt x="235" y="470"/>
                </a:lnTo>
                <a:lnTo>
                  <a:pt x="243" y="460"/>
                </a:lnTo>
                <a:lnTo>
                  <a:pt x="233" y="458"/>
                </a:lnTo>
                <a:lnTo>
                  <a:pt x="231" y="476"/>
                </a:lnTo>
                <a:lnTo>
                  <a:pt x="217" y="476"/>
                </a:lnTo>
                <a:lnTo>
                  <a:pt x="207" y="482"/>
                </a:lnTo>
                <a:lnTo>
                  <a:pt x="199" y="500"/>
                </a:lnTo>
                <a:lnTo>
                  <a:pt x="196" y="508"/>
                </a:lnTo>
                <a:lnTo>
                  <a:pt x="182" y="528"/>
                </a:lnTo>
                <a:lnTo>
                  <a:pt x="172" y="559"/>
                </a:lnTo>
                <a:lnTo>
                  <a:pt x="142" y="6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62" name="Freeform 427"/>
          <p:cNvSpPr>
            <a:spLocks/>
          </p:cNvSpPr>
          <p:nvPr/>
        </p:nvSpPr>
        <p:spPr bwMode="auto">
          <a:xfrm>
            <a:off x="2975875" y="2149629"/>
            <a:ext cx="959402" cy="994253"/>
          </a:xfrm>
          <a:custGeom>
            <a:avLst/>
            <a:gdLst/>
            <a:ahLst/>
            <a:cxnLst>
              <a:cxn ang="0">
                <a:pos x="102" y="577"/>
              </a:cxn>
              <a:cxn ang="0">
                <a:pos x="66" y="430"/>
              </a:cxn>
              <a:cxn ang="0">
                <a:pos x="112" y="370"/>
              </a:cxn>
              <a:cxn ang="0">
                <a:pos x="84" y="334"/>
              </a:cxn>
              <a:cxn ang="0">
                <a:pos x="92" y="221"/>
              </a:cxn>
              <a:cxn ang="0">
                <a:pos x="34" y="199"/>
              </a:cxn>
              <a:cxn ang="0">
                <a:pos x="4" y="189"/>
              </a:cxn>
              <a:cxn ang="0">
                <a:pos x="6" y="177"/>
              </a:cxn>
              <a:cxn ang="0">
                <a:pos x="4" y="163"/>
              </a:cxn>
              <a:cxn ang="0">
                <a:pos x="42" y="161"/>
              </a:cxn>
              <a:cxn ang="0">
                <a:pos x="16" y="151"/>
              </a:cxn>
              <a:cxn ang="0">
                <a:pos x="20" y="119"/>
              </a:cxn>
              <a:cxn ang="0">
                <a:pos x="64" y="113"/>
              </a:cxn>
              <a:cxn ang="0">
                <a:pos x="98" y="98"/>
              </a:cxn>
              <a:cxn ang="0">
                <a:pos x="114" y="86"/>
              </a:cxn>
              <a:cxn ang="0">
                <a:pos x="86" y="88"/>
              </a:cxn>
              <a:cxn ang="0">
                <a:pos x="122" y="60"/>
              </a:cxn>
              <a:cxn ang="0">
                <a:pos x="140" y="50"/>
              </a:cxn>
              <a:cxn ang="0">
                <a:pos x="172" y="32"/>
              </a:cxn>
              <a:cxn ang="0">
                <a:pos x="197" y="62"/>
              </a:cxn>
              <a:cxn ang="0">
                <a:pos x="255" y="50"/>
              </a:cxn>
              <a:cxn ang="0">
                <a:pos x="281" y="42"/>
              </a:cxn>
              <a:cxn ang="0">
                <a:pos x="307" y="42"/>
              </a:cxn>
              <a:cxn ang="0">
                <a:pos x="325" y="30"/>
              </a:cxn>
              <a:cxn ang="0">
                <a:pos x="311" y="16"/>
              </a:cxn>
              <a:cxn ang="0">
                <a:pos x="395" y="0"/>
              </a:cxn>
              <a:cxn ang="0">
                <a:pos x="424" y="20"/>
              </a:cxn>
              <a:cxn ang="0">
                <a:pos x="398" y="30"/>
              </a:cxn>
              <a:cxn ang="0">
                <a:pos x="466" y="40"/>
              </a:cxn>
              <a:cxn ang="0">
                <a:pos x="460" y="60"/>
              </a:cxn>
              <a:cxn ang="0">
                <a:pos x="373" y="74"/>
              </a:cxn>
              <a:cxn ang="0">
                <a:pos x="444" y="76"/>
              </a:cxn>
              <a:cxn ang="0">
                <a:pos x="454" y="72"/>
              </a:cxn>
              <a:cxn ang="0">
                <a:pos x="442" y="119"/>
              </a:cxn>
              <a:cxn ang="0">
                <a:pos x="486" y="82"/>
              </a:cxn>
              <a:cxn ang="0">
                <a:pos x="528" y="78"/>
              </a:cxn>
              <a:cxn ang="0">
                <a:pos x="528" y="113"/>
              </a:cxn>
              <a:cxn ang="0">
                <a:pos x="502" y="123"/>
              </a:cxn>
              <a:cxn ang="0">
                <a:pos x="472" y="147"/>
              </a:cxn>
              <a:cxn ang="0">
                <a:pos x="478" y="163"/>
              </a:cxn>
              <a:cxn ang="0">
                <a:pos x="466" y="215"/>
              </a:cxn>
              <a:cxn ang="0">
                <a:pos x="450" y="239"/>
              </a:cxn>
              <a:cxn ang="0">
                <a:pos x="446" y="319"/>
              </a:cxn>
              <a:cxn ang="0">
                <a:pos x="398" y="334"/>
              </a:cxn>
              <a:cxn ang="0">
                <a:pos x="412" y="386"/>
              </a:cxn>
              <a:cxn ang="0">
                <a:pos x="391" y="368"/>
              </a:cxn>
              <a:cxn ang="0">
                <a:pos x="371" y="360"/>
              </a:cxn>
              <a:cxn ang="0">
                <a:pos x="353" y="384"/>
              </a:cxn>
              <a:cxn ang="0">
                <a:pos x="416" y="394"/>
              </a:cxn>
              <a:cxn ang="0">
                <a:pos x="311" y="430"/>
              </a:cxn>
              <a:cxn ang="0">
                <a:pos x="273" y="456"/>
              </a:cxn>
              <a:cxn ang="0">
                <a:pos x="233" y="458"/>
              </a:cxn>
              <a:cxn ang="0">
                <a:pos x="199" y="500"/>
              </a:cxn>
              <a:cxn ang="0">
                <a:pos x="142" y="601"/>
              </a:cxn>
            </a:cxnLst>
            <a:rect l="0" t="0" r="r" b="b"/>
            <a:pathLst>
              <a:path w="548" h="601">
                <a:moveTo>
                  <a:pt x="142" y="601"/>
                </a:moveTo>
                <a:lnTo>
                  <a:pt x="134" y="597"/>
                </a:lnTo>
                <a:lnTo>
                  <a:pt x="120" y="577"/>
                </a:lnTo>
                <a:lnTo>
                  <a:pt x="102" y="577"/>
                </a:lnTo>
                <a:lnTo>
                  <a:pt x="88" y="561"/>
                </a:lnTo>
                <a:lnTo>
                  <a:pt x="74" y="516"/>
                </a:lnTo>
                <a:lnTo>
                  <a:pt x="68" y="470"/>
                </a:lnTo>
                <a:lnTo>
                  <a:pt x="66" y="430"/>
                </a:lnTo>
                <a:lnTo>
                  <a:pt x="78" y="404"/>
                </a:lnTo>
                <a:lnTo>
                  <a:pt x="98" y="402"/>
                </a:lnTo>
                <a:lnTo>
                  <a:pt x="110" y="394"/>
                </a:lnTo>
                <a:lnTo>
                  <a:pt x="112" y="370"/>
                </a:lnTo>
                <a:lnTo>
                  <a:pt x="88" y="350"/>
                </a:lnTo>
                <a:lnTo>
                  <a:pt x="120" y="364"/>
                </a:lnTo>
                <a:lnTo>
                  <a:pt x="104" y="340"/>
                </a:lnTo>
                <a:lnTo>
                  <a:pt x="84" y="334"/>
                </a:lnTo>
                <a:lnTo>
                  <a:pt x="88" y="320"/>
                </a:lnTo>
                <a:lnTo>
                  <a:pt x="104" y="309"/>
                </a:lnTo>
                <a:lnTo>
                  <a:pt x="98" y="245"/>
                </a:lnTo>
                <a:lnTo>
                  <a:pt x="92" y="221"/>
                </a:lnTo>
                <a:lnTo>
                  <a:pt x="72" y="209"/>
                </a:lnTo>
                <a:lnTo>
                  <a:pt x="54" y="201"/>
                </a:lnTo>
                <a:lnTo>
                  <a:pt x="38" y="207"/>
                </a:lnTo>
                <a:lnTo>
                  <a:pt x="34" y="199"/>
                </a:lnTo>
                <a:lnTo>
                  <a:pt x="20" y="197"/>
                </a:lnTo>
                <a:lnTo>
                  <a:pt x="26" y="209"/>
                </a:lnTo>
                <a:lnTo>
                  <a:pt x="12" y="201"/>
                </a:lnTo>
                <a:lnTo>
                  <a:pt x="4" y="189"/>
                </a:lnTo>
                <a:lnTo>
                  <a:pt x="12" y="185"/>
                </a:lnTo>
                <a:lnTo>
                  <a:pt x="24" y="183"/>
                </a:lnTo>
                <a:lnTo>
                  <a:pt x="14" y="181"/>
                </a:lnTo>
                <a:lnTo>
                  <a:pt x="6" y="177"/>
                </a:lnTo>
                <a:lnTo>
                  <a:pt x="16" y="171"/>
                </a:lnTo>
                <a:lnTo>
                  <a:pt x="12" y="167"/>
                </a:lnTo>
                <a:lnTo>
                  <a:pt x="0" y="173"/>
                </a:lnTo>
                <a:lnTo>
                  <a:pt x="4" y="163"/>
                </a:lnTo>
                <a:lnTo>
                  <a:pt x="24" y="163"/>
                </a:lnTo>
                <a:lnTo>
                  <a:pt x="48" y="171"/>
                </a:lnTo>
                <a:lnTo>
                  <a:pt x="52" y="159"/>
                </a:lnTo>
                <a:lnTo>
                  <a:pt x="42" y="161"/>
                </a:lnTo>
                <a:lnTo>
                  <a:pt x="28" y="161"/>
                </a:lnTo>
                <a:lnTo>
                  <a:pt x="16" y="155"/>
                </a:lnTo>
                <a:lnTo>
                  <a:pt x="26" y="153"/>
                </a:lnTo>
                <a:lnTo>
                  <a:pt x="16" y="151"/>
                </a:lnTo>
                <a:lnTo>
                  <a:pt x="6" y="145"/>
                </a:lnTo>
                <a:lnTo>
                  <a:pt x="2" y="135"/>
                </a:lnTo>
                <a:lnTo>
                  <a:pt x="6" y="125"/>
                </a:lnTo>
                <a:lnTo>
                  <a:pt x="20" y="119"/>
                </a:lnTo>
                <a:lnTo>
                  <a:pt x="34" y="119"/>
                </a:lnTo>
                <a:lnTo>
                  <a:pt x="48" y="117"/>
                </a:lnTo>
                <a:lnTo>
                  <a:pt x="48" y="115"/>
                </a:lnTo>
                <a:lnTo>
                  <a:pt x="64" y="113"/>
                </a:lnTo>
                <a:lnTo>
                  <a:pt x="72" y="113"/>
                </a:lnTo>
                <a:lnTo>
                  <a:pt x="78" y="115"/>
                </a:lnTo>
                <a:lnTo>
                  <a:pt x="96" y="105"/>
                </a:lnTo>
                <a:lnTo>
                  <a:pt x="98" y="98"/>
                </a:lnTo>
                <a:lnTo>
                  <a:pt x="110" y="94"/>
                </a:lnTo>
                <a:lnTo>
                  <a:pt x="102" y="92"/>
                </a:lnTo>
                <a:lnTo>
                  <a:pt x="114" y="90"/>
                </a:lnTo>
                <a:lnTo>
                  <a:pt x="114" y="86"/>
                </a:lnTo>
                <a:lnTo>
                  <a:pt x="110" y="88"/>
                </a:lnTo>
                <a:lnTo>
                  <a:pt x="96" y="92"/>
                </a:lnTo>
                <a:lnTo>
                  <a:pt x="90" y="86"/>
                </a:lnTo>
                <a:lnTo>
                  <a:pt x="86" y="88"/>
                </a:lnTo>
                <a:lnTo>
                  <a:pt x="86" y="80"/>
                </a:lnTo>
                <a:lnTo>
                  <a:pt x="92" y="76"/>
                </a:lnTo>
                <a:lnTo>
                  <a:pt x="110" y="66"/>
                </a:lnTo>
                <a:lnTo>
                  <a:pt x="122" y="60"/>
                </a:lnTo>
                <a:lnTo>
                  <a:pt x="134" y="54"/>
                </a:lnTo>
                <a:lnTo>
                  <a:pt x="136" y="66"/>
                </a:lnTo>
                <a:lnTo>
                  <a:pt x="138" y="66"/>
                </a:lnTo>
                <a:lnTo>
                  <a:pt x="140" y="50"/>
                </a:lnTo>
                <a:lnTo>
                  <a:pt x="146" y="52"/>
                </a:lnTo>
                <a:lnTo>
                  <a:pt x="152" y="56"/>
                </a:lnTo>
                <a:lnTo>
                  <a:pt x="160" y="54"/>
                </a:lnTo>
                <a:lnTo>
                  <a:pt x="172" y="32"/>
                </a:lnTo>
                <a:lnTo>
                  <a:pt x="182" y="36"/>
                </a:lnTo>
                <a:lnTo>
                  <a:pt x="182" y="44"/>
                </a:lnTo>
                <a:lnTo>
                  <a:pt x="196" y="60"/>
                </a:lnTo>
                <a:lnTo>
                  <a:pt x="197" y="62"/>
                </a:lnTo>
                <a:lnTo>
                  <a:pt x="188" y="30"/>
                </a:lnTo>
                <a:lnTo>
                  <a:pt x="231" y="26"/>
                </a:lnTo>
                <a:lnTo>
                  <a:pt x="235" y="42"/>
                </a:lnTo>
                <a:lnTo>
                  <a:pt x="255" y="50"/>
                </a:lnTo>
                <a:lnTo>
                  <a:pt x="257" y="46"/>
                </a:lnTo>
                <a:lnTo>
                  <a:pt x="255" y="36"/>
                </a:lnTo>
                <a:lnTo>
                  <a:pt x="259" y="26"/>
                </a:lnTo>
                <a:lnTo>
                  <a:pt x="281" y="42"/>
                </a:lnTo>
                <a:lnTo>
                  <a:pt x="293" y="62"/>
                </a:lnTo>
                <a:lnTo>
                  <a:pt x="297" y="60"/>
                </a:lnTo>
                <a:lnTo>
                  <a:pt x="295" y="46"/>
                </a:lnTo>
                <a:lnTo>
                  <a:pt x="307" y="42"/>
                </a:lnTo>
                <a:lnTo>
                  <a:pt x="317" y="46"/>
                </a:lnTo>
                <a:lnTo>
                  <a:pt x="317" y="44"/>
                </a:lnTo>
                <a:lnTo>
                  <a:pt x="303" y="20"/>
                </a:lnTo>
                <a:lnTo>
                  <a:pt x="325" y="30"/>
                </a:lnTo>
                <a:lnTo>
                  <a:pt x="341" y="42"/>
                </a:lnTo>
                <a:lnTo>
                  <a:pt x="341" y="30"/>
                </a:lnTo>
                <a:lnTo>
                  <a:pt x="333" y="20"/>
                </a:lnTo>
                <a:lnTo>
                  <a:pt x="311" y="16"/>
                </a:lnTo>
                <a:lnTo>
                  <a:pt x="307" y="4"/>
                </a:lnTo>
                <a:lnTo>
                  <a:pt x="315" y="4"/>
                </a:lnTo>
                <a:lnTo>
                  <a:pt x="359" y="2"/>
                </a:lnTo>
                <a:lnTo>
                  <a:pt x="395" y="0"/>
                </a:lnTo>
                <a:lnTo>
                  <a:pt x="434" y="6"/>
                </a:lnTo>
                <a:lnTo>
                  <a:pt x="452" y="16"/>
                </a:lnTo>
                <a:lnTo>
                  <a:pt x="444" y="20"/>
                </a:lnTo>
                <a:lnTo>
                  <a:pt x="424" y="20"/>
                </a:lnTo>
                <a:lnTo>
                  <a:pt x="398" y="24"/>
                </a:lnTo>
                <a:lnTo>
                  <a:pt x="381" y="26"/>
                </a:lnTo>
                <a:lnTo>
                  <a:pt x="371" y="32"/>
                </a:lnTo>
                <a:lnTo>
                  <a:pt x="398" y="30"/>
                </a:lnTo>
                <a:lnTo>
                  <a:pt x="430" y="28"/>
                </a:lnTo>
                <a:lnTo>
                  <a:pt x="456" y="26"/>
                </a:lnTo>
                <a:lnTo>
                  <a:pt x="460" y="38"/>
                </a:lnTo>
                <a:lnTo>
                  <a:pt x="466" y="40"/>
                </a:lnTo>
                <a:lnTo>
                  <a:pt x="486" y="46"/>
                </a:lnTo>
                <a:lnTo>
                  <a:pt x="474" y="56"/>
                </a:lnTo>
                <a:lnTo>
                  <a:pt x="468" y="60"/>
                </a:lnTo>
                <a:lnTo>
                  <a:pt x="460" y="60"/>
                </a:lnTo>
                <a:lnTo>
                  <a:pt x="450" y="64"/>
                </a:lnTo>
                <a:lnTo>
                  <a:pt x="436" y="62"/>
                </a:lnTo>
                <a:lnTo>
                  <a:pt x="408" y="62"/>
                </a:lnTo>
                <a:lnTo>
                  <a:pt x="373" y="74"/>
                </a:lnTo>
                <a:lnTo>
                  <a:pt x="377" y="76"/>
                </a:lnTo>
                <a:lnTo>
                  <a:pt x="408" y="68"/>
                </a:lnTo>
                <a:lnTo>
                  <a:pt x="442" y="68"/>
                </a:lnTo>
                <a:lnTo>
                  <a:pt x="444" y="76"/>
                </a:lnTo>
                <a:lnTo>
                  <a:pt x="426" y="86"/>
                </a:lnTo>
                <a:lnTo>
                  <a:pt x="428" y="90"/>
                </a:lnTo>
                <a:lnTo>
                  <a:pt x="452" y="82"/>
                </a:lnTo>
                <a:lnTo>
                  <a:pt x="454" y="72"/>
                </a:lnTo>
                <a:lnTo>
                  <a:pt x="468" y="68"/>
                </a:lnTo>
                <a:lnTo>
                  <a:pt x="472" y="76"/>
                </a:lnTo>
                <a:lnTo>
                  <a:pt x="462" y="98"/>
                </a:lnTo>
                <a:lnTo>
                  <a:pt x="442" y="119"/>
                </a:lnTo>
                <a:lnTo>
                  <a:pt x="456" y="111"/>
                </a:lnTo>
                <a:lnTo>
                  <a:pt x="474" y="98"/>
                </a:lnTo>
                <a:lnTo>
                  <a:pt x="480" y="86"/>
                </a:lnTo>
                <a:lnTo>
                  <a:pt x="486" y="82"/>
                </a:lnTo>
                <a:lnTo>
                  <a:pt x="486" y="92"/>
                </a:lnTo>
                <a:lnTo>
                  <a:pt x="500" y="92"/>
                </a:lnTo>
                <a:lnTo>
                  <a:pt x="510" y="86"/>
                </a:lnTo>
                <a:lnTo>
                  <a:pt x="528" y="78"/>
                </a:lnTo>
                <a:lnTo>
                  <a:pt x="548" y="88"/>
                </a:lnTo>
                <a:lnTo>
                  <a:pt x="542" y="99"/>
                </a:lnTo>
                <a:lnTo>
                  <a:pt x="526" y="109"/>
                </a:lnTo>
                <a:lnTo>
                  <a:pt x="528" y="113"/>
                </a:lnTo>
                <a:lnTo>
                  <a:pt x="512" y="117"/>
                </a:lnTo>
                <a:lnTo>
                  <a:pt x="494" y="119"/>
                </a:lnTo>
                <a:lnTo>
                  <a:pt x="478" y="119"/>
                </a:lnTo>
                <a:lnTo>
                  <a:pt x="502" y="123"/>
                </a:lnTo>
                <a:lnTo>
                  <a:pt x="514" y="125"/>
                </a:lnTo>
                <a:lnTo>
                  <a:pt x="508" y="135"/>
                </a:lnTo>
                <a:lnTo>
                  <a:pt x="480" y="129"/>
                </a:lnTo>
                <a:lnTo>
                  <a:pt x="472" y="147"/>
                </a:lnTo>
                <a:lnTo>
                  <a:pt x="474" y="149"/>
                </a:lnTo>
                <a:lnTo>
                  <a:pt x="482" y="139"/>
                </a:lnTo>
                <a:lnTo>
                  <a:pt x="500" y="141"/>
                </a:lnTo>
                <a:lnTo>
                  <a:pt x="478" y="163"/>
                </a:lnTo>
                <a:lnTo>
                  <a:pt x="462" y="181"/>
                </a:lnTo>
                <a:lnTo>
                  <a:pt x="462" y="199"/>
                </a:lnTo>
                <a:lnTo>
                  <a:pt x="474" y="213"/>
                </a:lnTo>
                <a:lnTo>
                  <a:pt x="466" y="215"/>
                </a:lnTo>
                <a:lnTo>
                  <a:pt x="476" y="221"/>
                </a:lnTo>
                <a:lnTo>
                  <a:pt x="478" y="235"/>
                </a:lnTo>
                <a:lnTo>
                  <a:pt x="456" y="231"/>
                </a:lnTo>
                <a:lnTo>
                  <a:pt x="450" y="239"/>
                </a:lnTo>
                <a:lnTo>
                  <a:pt x="460" y="247"/>
                </a:lnTo>
                <a:lnTo>
                  <a:pt x="464" y="273"/>
                </a:lnTo>
                <a:lnTo>
                  <a:pt x="462" y="299"/>
                </a:lnTo>
                <a:lnTo>
                  <a:pt x="446" y="319"/>
                </a:lnTo>
                <a:lnTo>
                  <a:pt x="428" y="324"/>
                </a:lnTo>
                <a:lnTo>
                  <a:pt x="412" y="317"/>
                </a:lnTo>
                <a:lnTo>
                  <a:pt x="395" y="320"/>
                </a:lnTo>
                <a:lnTo>
                  <a:pt x="398" y="334"/>
                </a:lnTo>
                <a:lnTo>
                  <a:pt x="416" y="354"/>
                </a:lnTo>
                <a:lnTo>
                  <a:pt x="424" y="364"/>
                </a:lnTo>
                <a:lnTo>
                  <a:pt x="424" y="384"/>
                </a:lnTo>
                <a:lnTo>
                  <a:pt x="412" y="386"/>
                </a:lnTo>
                <a:lnTo>
                  <a:pt x="406" y="386"/>
                </a:lnTo>
                <a:lnTo>
                  <a:pt x="398" y="382"/>
                </a:lnTo>
                <a:lnTo>
                  <a:pt x="398" y="376"/>
                </a:lnTo>
                <a:lnTo>
                  <a:pt x="391" y="368"/>
                </a:lnTo>
                <a:lnTo>
                  <a:pt x="379" y="358"/>
                </a:lnTo>
                <a:lnTo>
                  <a:pt x="359" y="346"/>
                </a:lnTo>
                <a:lnTo>
                  <a:pt x="357" y="350"/>
                </a:lnTo>
                <a:lnTo>
                  <a:pt x="371" y="360"/>
                </a:lnTo>
                <a:lnTo>
                  <a:pt x="387" y="368"/>
                </a:lnTo>
                <a:lnTo>
                  <a:pt x="361" y="372"/>
                </a:lnTo>
                <a:lnTo>
                  <a:pt x="355" y="378"/>
                </a:lnTo>
                <a:lnTo>
                  <a:pt x="353" y="384"/>
                </a:lnTo>
                <a:lnTo>
                  <a:pt x="373" y="384"/>
                </a:lnTo>
                <a:lnTo>
                  <a:pt x="347" y="390"/>
                </a:lnTo>
                <a:lnTo>
                  <a:pt x="381" y="386"/>
                </a:lnTo>
                <a:lnTo>
                  <a:pt x="416" y="394"/>
                </a:lnTo>
                <a:lnTo>
                  <a:pt x="402" y="402"/>
                </a:lnTo>
                <a:lnTo>
                  <a:pt x="369" y="420"/>
                </a:lnTo>
                <a:lnTo>
                  <a:pt x="341" y="424"/>
                </a:lnTo>
                <a:lnTo>
                  <a:pt x="311" y="430"/>
                </a:lnTo>
                <a:lnTo>
                  <a:pt x="303" y="418"/>
                </a:lnTo>
                <a:lnTo>
                  <a:pt x="305" y="432"/>
                </a:lnTo>
                <a:lnTo>
                  <a:pt x="293" y="438"/>
                </a:lnTo>
                <a:lnTo>
                  <a:pt x="273" y="456"/>
                </a:lnTo>
                <a:lnTo>
                  <a:pt x="247" y="470"/>
                </a:lnTo>
                <a:lnTo>
                  <a:pt x="235" y="470"/>
                </a:lnTo>
                <a:lnTo>
                  <a:pt x="243" y="460"/>
                </a:lnTo>
                <a:lnTo>
                  <a:pt x="233" y="458"/>
                </a:lnTo>
                <a:lnTo>
                  <a:pt x="231" y="476"/>
                </a:lnTo>
                <a:lnTo>
                  <a:pt x="217" y="476"/>
                </a:lnTo>
                <a:lnTo>
                  <a:pt x="207" y="482"/>
                </a:lnTo>
                <a:lnTo>
                  <a:pt x="199" y="500"/>
                </a:lnTo>
                <a:lnTo>
                  <a:pt x="196" y="508"/>
                </a:lnTo>
                <a:lnTo>
                  <a:pt x="182" y="528"/>
                </a:lnTo>
                <a:lnTo>
                  <a:pt x="172" y="559"/>
                </a:lnTo>
                <a:lnTo>
                  <a:pt x="142" y="6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63" name="Freeform 430"/>
          <p:cNvSpPr>
            <a:spLocks/>
          </p:cNvSpPr>
          <p:nvPr/>
        </p:nvSpPr>
        <p:spPr bwMode="auto">
          <a:xfrm>
            <a:off x="5370879" y="5167129"/>
            <a:ext cx="14006" cy="1323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4" y="8"/>
              </a:cxn>
              <a:cxn ang="0">
                <a:pos x="8" y="6"/>
              </a:cxn>
              <a:cxn ang="0">
                <a:pos x="2" y="0"/>
              </a:cxn>
              <a:cxn ang="0">
                <a:pos x="0" y="6"/>
              </a:cxn>
            </a:cxnLst>
            <a:rect l="0" t="0" r="r" b="b"/>
            <a:pathLst>
              <a:path w="8" h="8">
                <a:moveTo>
                  <a:pt x="0" y="6"/>
                </a:moveTo>
                <a:lnTo>
                  <a:pt x="4" y="8"/>
                </a:lnTo>
                <a:lnTo>
                  <a:pt x="8" y="6"/>
                </a:lnTo>
                <a:lnTo>
                  <a:pt x="2" y="0"/>
                </a:lnTo>
                <a:lnTo>
                  <a:pt x="0" y="6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64" name="Freeform 440"/>
          <p:cNvSpPr>
            <a:spLocks/>
          </p:cNvSpPr>
          <p:nvPr/>
        </p:nvSpPr>
        <p:spPr bwMode="auto">
          <a:xfrm>
            <a:off x="4315186" y="4632780"/>
            <a:ext cx="49020" cy="3308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8" y="4"/>
              </a:cxn>
              <a:cxn ang="0">
                <a:pos x="28" y="4"/>
              </a:cxn>
              <a:cxn ang="0">
                <a:pos x="28" y="18"/>
              </a:cxn>
              <a:cxn ang="0">
                <a:pos x="20" y="18"/>
              </a:cxn>
              <a:cxn ang="0">
                <a:pos x="14" y="20"/>
              </a:cxn>
              <a:cxn ang="0">
                <a:pos x="2" y="18"/>
              </a:cxn>
              <a:cxn ang="0">
                <a:pos x="0" y="16"/>
              </a:cxn>
              <a:cxn ang="0">
                <a:pos x="4" y="8"/>
              </a:cxn>
              <a:cxn ang="0">
                <a:pos x="4" y="0"/>
              </a:cxn>
            </a:cxnLst>
            <a:rect l="0" t="0" r="r" b="b"/>
            <a:pathLst>
              <a:path w="28" h="20">
                <a:moveTo>
                  <a:pt x="4" y="0"/>
                </a:moveTo>
                <a:lnTo>
                  <a:pt x="8" y="4"/>
                </a:lnTo>
                <a:lnTo>
                  <a:pt x="28" y="4"/>
                </a:lnTo>
                <a:lnTo>
                  <a:pt x="28" y="18"/>
                </a:lnTo>
                <a:lnTo>
                  <a:pt x="20" y="18"/>
                </a:lnTo>
                <a:lnTo>
                  <a:pt x="14" y="20"/>
                </a:lnTo>
                <a:lnTo>
                  <a:pt x="2" y="18"/>
                </a:lnTo>
                <a:lnTo>
                  <a:pt x="0" y="16"/>
                </a:lnTo>
                <a:lnTo>
                  <a:pt x="4" y="8"/>
                </a:lnTo>
                <a:lnTo>
                  <a:pt x="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65" name="Freeform 445"/>
          <p:cNvSpPr>
            <a:spLocks/>
          </p:cNvSpPr>
          <p:nvPr/>
        </p:nvSpPr>
        <p:spPr bwMode="auto">
          <a:xfrm>
            <a:off x="4220646" y="3469786"/>
            <a:ext cx="17508" cy="19852"/>
          </a:xfrm>
          <a:custGeom>
            <a:avLst/>
            <a:gdLst/>
            <a:ahLst/>
            <a:cxnLst>
              <a:cxn ang="0">
                <a:pos x="2" y="12"/>
              </a:cxn>
              <a:cxn ang="0">
                <a:pos x="0" y="6"/>
              </a:cxn>
              <a:cxn ang="0">
                <a:pos x="2" y="2"/>
              </a:cxn>
              <a:cxn ang="0">
                <a:pos x="8" y="0"/>
              </a:cxn>
              <a:cxn ang="0">
                <a:pos x="6" y="2"/>
              </a:cxn>
              <a:cxn ang="0">
                <a:pos x="10" y="8"/>
              </a:cxn>
              <a:cxn ang="0">
                <a:pos x="10" y="12"/>
              </a:cxn>
              <a:cxn ang="0">
                <a:pos x="6" y="12"/>
              </a:cxn>
              <a:cxn ang="0">
                <a:pos x="2" y="12"/>
              </a:cxn>
            </a:cxnLst>
            <a:rect l="0" t="0" r="r" b="b"/>
            <a:pathLst>
              <a:path w="10" h="12">
                <a:moveTo>
                  <a:pt x="2" y="12"/>
                </a:moveTo>
                <a:lnTo>
                  <a:pt x="0" y="6"/>
                </a:lnTo>
                <a:lnTo>
                  <a:pt x="2" y="2"/>
                </a:lnTo>
                <a:lnTo>
                  <a:pt x="8" y="0"/>
                </a:lnTo>
                <a:lnTo>
                  <a:pt x="6" y="2"/>
                </a:lnTo>
                <a:lnTo>
                  <a:pt x="10" y="8"/>
                </a:lnTo>
                <a:lnTo>
                  <a:pt x="10" y="12"/>
                </a:lnTo>
                <a:lnTo>
                  <a:pt x="6" y="12"/>
                </a:lnTo>
                <a:lnTo>
                  <a:pt x="2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66" name="Freeform 446"/>
          <p:cNvSpPr>
            <a:spLocks/>
          </p:cNvSpPr>
          <p:nvPr/>
        </p:nvSpPr>
        <p:spPr bwMode="auto">
          <a:xfrm>
            <a:off x="3882755" y="3694774"/>
            <a:ext cx="77032" cy="13400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2" y="4"/>
              </a:cxn>
              <a:cxn ang="0">
                <a:pos x="20" y="0"/>
              </a:cxn>
              <a:cxn ang="0">
                <a:pos x="20" y="6"/>
              </a:cxn>
              <a:cxn ang="0">
                <a:pos x="24" y="6"/>
              </a:cxn>
              <a:cxn ang="0">
                <a:pos x="30" y="6"/>
              </a:cxn>
              <a:cxn ang="0">
                <a:pos x="34" y="6"/>
              </a:cxn>
              <a:cxn ang="0">
                <a:pos x="42" y="8"/>
              </a:cxn>
              <a:cxn ang="0">
                <a:pos x="44" y="10"/>
              </a:cxn>
              <a:cxn ang="0">
                <a:pos x="34" y="20"/>
              </a:cxn>
              <a:cxn ang="0">
                <a:pos x="34" y="30"/>
              </a:cxn>
              <a:cxn ang="0">
                <a:pos x="34" y="40"/>
              </a:cxn>
              <a:cxn ang="0">
                <a:pos x="30" y="42"/>
              </a:cxn>
              <a:cxn ang="0">
                <a:pos x="32" y="47"/>
              </a:cxn>
              <a:cxn ang="0">
                <a:pos x="32" y="51"/>
              </a:cxn>
              <a:cxn ang="0">
                <a:pos x="30" y="57"/>
              </a:cxn>
              <a:cxn ang="0">
                <a:pos x="34" y="61"/>
              </a:cxn>
              <a:cxn ang="0">
                <a:pos x="34" y="65"/>
              </a:cxn>
              <a:cxn ang="0">
                <a:pos x="28" y="69"/>
              </a:cxn>
              <a:cxn ang="0">
                <a:pos x="28" y="79"/>
              </a:cxn>
              <a:cxn ang="0">
                <a:pos x="18" y="81"/>
              </a:cxn>
              <a:cxn ang="0">
                <a:pos x="12" y="81"/>
              </a:cxn>
              <a:cxn ang="0">
                <a:pos x="6" y="81"/>
              </a:cxn>
              <a:cxn ang="0">
                <a:pos x="8" y="73"/>
              </a:cxn>
              <a:cxn ang="0">
                <a:pos x="8" y="61"/>
              </a:cxn>
              <a:cxn ang="0">
                <a:pos x="8" y="57"/>
              </a:cxn>
              <a:cxn ang="0">
                <a:pos x="4" y="57"/>
              </a:cxn>
              <a:cxn ang="0">
                <a:pos x="6" y="55"/>
              </a:cxn>
              <a:cxn ang="0">
                <a:pos x="0" y="55"/>
              </a:cxn>
              <a:cxn ang="0">
                <a:pos x="4" y="46"/>
              </a:cxn>
              <a:cxn ang="0">
                <a:pos x="4" y="44"/>
              </a:cxn>
              <a:cxn ang="0">
                <a:pos x="12" y="24"/>
              </a:cxn>
              <a:cxn ang="0">
                <a:pos x="10" y="0"/>
              </a:cxn>
            </a:cxnLst>
            <a:rect l="0" t="0" r="r" b="b"/>
            <a:pathLst>
              <a:path w="44" h="81">
                <a:moveTo>
                  <a:pt x="10" y="0"/>
                </a:moveTo>
                <a:lnTo>
                  <a:pt x="12" y="4"/>
                </a:lnTo>
                <a:lnTo>
                  <a:pt x="20" y="0"/>
                </a:lnTo>
                <a:lnTo>
                  <a:pt x="20" y="6"/>
                </a:lnTo>
                <a:lnTo>
                  <a:pt x="24" y="6"/>
                </a:lnTo>
                <a:lnTo>
                  <a:pt x="30" y="6"/>
                </a:lnTo>
                <a:lnTo>
                  <a:pt x="34" y="6"/>
                </a:lnTo>
                <a:lnTo>
                  <a:pt x="42" y="8"/>
                </a:lnTo>
                <a:lnTo>
                  <a:pt x="44" y="10"/>
                </a:lnTo>
                <a:lnTo>
                  <a:pt x="34" y="20"/>
                </a:lnTo>
                <a:lnTo>
                  <a:pt x="34" y="30"/>
                </a:lnTo>
                <a:lnTo>
                  <a:pt x="34" y="40"/>
                </a:lnTo>
                <a:lnTo>
                  <a:pt x="30" y="42"/>
                </a:lnTo>
                <a:lnTo>
                  <a:pt x="32" y="47"/>
                </a:lnTo>
                <a:lnTo>
                  <a:pt x="32" y="51"/>
                </a:lnTo>
                <a:lnTo>
                  <a:pt x="30" y="57"/>
                </a:lnTo>
                <a:lnTo>
                  <a:pt x="34" y="61"/>
                </a:lnTo>
                <a:lnTo>
                  <a:pt x="34" y="65"/>
                </a:lnTo>
                <a:lnTo>
                  <a:pt x="28" y="69"/>
                </a:lnTo>
                <a:lnTo>
                  <a:pt x="28" y="79"/>
                </a:lnTo>
                <a:lnTo>
                  <a:pt x="18" y="81"/>
                </a:lnTo>
                <a:lnTo>
                  <a:pt x="12" y="81"/>
                </a:lnTo>
                <a:lnTo>
                  <a:pt x="6" y="81"/>
                </a:lnTo>
                <a:lnTo>
                  <a:pt x="8" y="73"/>
                </a:lnTo>
                <a:lnTo>
                  <a:pt x="8" y="61"/>
                </a:lnTo>
                <a:lnTo>
                  <a:pt x="8" y="57"/>
                </a:lnTo>
                <a:lnTo>
                  <a:pt x="4" y="57"/>
                </a:lnTo>
                <a:lnTo>
                  <a:pt x="6" y="55"/>
                </a:lnTo>
                <a:lnTo>
                  <a:pt x="0" y="55"/>
                </a:lnTo>
                <a:lnTo>
                  <a:pt x="4" y="46"/>
                </a:lnTo>
                <a:lnTo>
                  <a:pt x="4" y="44"/>
                </a:lnTo>
                <a:lnTo>
                  <a:pt x="12" y="24"/>
                </a:lnTo>
                <a:lnTo>
                  <a:pt x="1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67" name="Freeform 447"/>
          <p:cNvSpPr>
            <a:spLocks/>
          </p:cNvSpPr>
          <p:nvPr/>
        </p:nvSpPr>
        <p:spPr bwMode="auto">
          <a:xfrm>
            <a:off x="3882755" y="3694774"/>
            <a:ext cx="77032" cy="13400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2" y="4"/>
              </a:cxn>
              <a:cxn ang="0">
                <a:pos x="20" y="0"/>
              </a:cxn>
              <a:cxn ang="0">
                <a:pos x="20" y="6"/>
              </a:cxn>
              <a:cxn ang="0">
                <a:pos x="24" y="6"/>
              </a:cxn>
              <a:cxn ang="0">
                <a:pos x="30" y="6"/>
              </a:cxn>
              <a:cxn ang="0">
                <a:pos x="34" y="6"/>
              </a:cxn>
              <a:cxn ang="0">
                <a:pos x="42" y="8"/>
              </a:cxn>
              <a:cxn ang="0">
                <a:pos x="44" y="10"/>
              </a:cxn>
              <a:cxn ang="0">
                <a:pos x="34" y="20"/>
              </a:cxn>
              <a:cxn ang="0">
                <a:pos x="34" y="30"/>
              </a:cxn>
              <a:cxn ang="0">
                <a:pos x="34" y="40"/>
              </a:cxn>
              <a:cxn ang="0">
                <a:pos x="30" y="42"/>
              </a:cxn>
              <a:cxn ang="0">
                <a:pos x="32" y="47"/>
              </a:cxn>
              <a:cxn ang="0">
                <a:pos x="32" y="51"/>
              </a:cxn>
              <a:cxn ang="0">
                <a:pos x="30" y="57"/>
              </a:cxn>
              <a:cxn ang="0">
                <a:pos x="34" y="61"/>
              </a:cxn>
              <a:cxn ang="0">
                <a:pos x="34" y="65"/>
              </a:cxn>
              <a:cxn ang="0">
                <a:pos x="28" y="69"/>
              </a:cxn>
              <a:cxn ang="0">
                <a:pos x="28" y="79"/>
              </a:cxn>
              <a:cxn ang="0">
                <a:pos x="18" y="81"/>
              </a:cxn>
              <a:cxn ang="0">
                <a:pos x="12" y="81"/>
              </a:cxn>
              <a:cxn ang="0">
                <a:pos x="6" y="81"/>
              </a:cxn>
              <a:cxn ang="0">
                <a:pos x="8" y="73"/>
              </a:cxn>
              <a:cxn ang="0">
                <a:pos x="8" y="61"/>
              </a:cxn>
              <a:cxn ang="0">
                <a:pos x="8" y="57"/>
              </a:cxn>
              <a:cxn ang="0">
                <a:pos x="4" y="57"/>
              </a:cxn>
              <a:cxn ang="0">
                <a:pos x="6" y="55"/>
              </a:cxn>
              <a:cxn ang="0">
                <a:pos x="0" y="55"/>
              </a:cxn>
              <a:cxn ang="0">
                <a:pos x="4" y="46"/>
              </a:cxn>
              <a:cxn ang="0">
                <a:pos x="4" y="44"/>
              </a:cxn>
              <a:cxn ang="0">
                <a:pos x="12" y="24"/>
              </a:cxn>
              <a:cxn ang="0">
                <a:pos x="10" y="0"/>
              </a:cxn>
            </a:cxnLst>
            <a:rect l="0" t="0" r="r" b="b"/>
            <a:pathLst>
              <a:path w="44" h="81">
                <a:moveTo>
                  <a:pt x="10" y="0"/>
                </a:moveTo>
                <a:lnTo>
                  <a:pt x="12" y="4"/>
                </a:lnTo>
                <a:lnTo>
                  <a:pt x="20" y="0"/>
                </a:lnTo>
                <a:lnTo>
                  <a:pt x="20" y="6"/>
                </a:lnTo>
                <a:lnTo>
                  <a:pt x="24" y="6"/>
                </a:lnTo>
                <a:lnTo>
                  <a:pt x="30" y="6"/>
                </a:lnTo>
                <a:lnTo>
                  <a:pt x="34" y="6"/>
                </a:lnTo>
                <a:lnTo>
                  <a:pt x="42" y="8"/>
                </a:lnTo>
                <a:lnTo>
                  <a:pt x="44" y="10"/>
                </a:lnTo>
                <a:lnTo>
                  <a:pt x="34" y="20"/>
                </a:lnTo>
                <a:lnTo>
                  <a:pt x="34" y="30"/>
                </a:lnTo>
                <a:lnTo>
                  <a:pt x="34" y="40"/>
                </a:lnTo>
                <a:lnTo>
                  <a:pt x="30" y="42"/>
                </a:lnTo>
                <a:lnTo>
                  <a:pt x="32" y="47"/>
                </a:lnTo>
                <a:lnTo>
                  <a:pt x="32" y="51"/>
                </a:lnTo>
                <a:lnTo>
                  <a:pt x="30" y="57"/>
                </a:lnTo>
                <a:lnTo>
                  <a:pt x="34" y="61"/>
                </a:lnTo>
                <a:lnTo>
                  <a:pt x="34" y="65"/>
                </a:lnTo>
                <a:lnTo>
                  <a:pt x="28" y="69"/>
                </a:lnTo>
                <a:lnTo>
                  <a:pt x="28" y="79"/>
                </a:lnTo>
                <a:lnTo>
                  <a:pt x="18" y="81"/>
                </a:lnTo>
                <a:lnTo>
                  <a:pt x="12" y="81"/>
                </a:lnTo>
                <a:lnTo>
                  <a:pt x="6" y="81"/>
                </a:lnTo>
                <a:lnTo>
                  <a:pt x="8" y="73"/>
                </a:lnTo>
                <a:lnTo>
                  <a:pt x="8" y="61"/>
                </a:lnTo>
                <a:lnTo>
                  <a:pt x="8" y="57"/>
                </a:lnTo>
                <a:lnTo>
                  <a:pt x="4" y="57"/>
                </a:lnTo>
                <a:lnTo>
                  <a:pt x="6" y="55"/>
                </a:lnTo>
                <a:lnTo>
                  <a:pt x="0" y="55"/>
                </a:lnTo>
                <a:lnTo>
                  <a:pt x="4" y="46"/>
                </a:lnTo>
                <a:lnTo>
                  <a:pt x="4" y="44"/>
                </a:lnTo>
                <a:lnTo>
                  <a:pt x="12" y="24"/>
                </a:lnTo>
                <a:lnTo>
                  <a:pt x="1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68" name="Freeform 448"/>
          <p:cNvSpPr>
            <a:spLocks/>
          </p:cNvSpPr>
          <p:nvPr/>
        </p:nvSpPr>
        <p:spPr bwMode="auto">
          <a:xfrm>
            <a:off x="4126106" y="3681540"/>
            <a:ext cx="14006" cy="9926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8" y="4"/>
              </a:cxn>
              <a:cxn ang="0">
                <a:pos x="0" y="0"/>
              </a:cxn>
              <a:cxn ang="0">
                <a:pos x="4" y="6"/>
              </a:cxn>
            </a:cxnLst>
            <a:rect l="0" t="0" r="r" b="b"/>
            <a:pathLst>
              <a:path w="8" h="6">
                <a:moveTo>
                  <a:pt x="4" y="6"/>
                </a:moveTo>
                <a:lnTo>
                  <a:pt x="8" y="4"/>
                </a:lnTo>
                <a:lnTo>
                  <a:pt x="0" y="0"/>
                </a:lnTo>
                <a:lnTo>
                  <a:pt x="4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69" name="Rectangle 449"/>
          <p:cNvSpPr>
            <a:spLocks noChangeArrowheads="1"/>
          </p:cNvSpPr>
          <p:nvPr/>
        </p:nvSpPr>
        <p:spPr bwMode="auto">
          <a:xfrm>
            <a:off x="4255661" y="3655070"/>
            <a:ext cx="3502" cy="330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70" name="Freeform 450"/>
          <p:cNvSpPr>
            <a:spLocks noEditPoints="1"/>
          </p:cNvSpPr>
          <p:nvPr/>
        </p:nvSpPr>
        <p:spPr bwMode="auto">
          <a:xfrm>
            <a:off x="4315186" y="3565736"/>
            <a:ext cx="7003" cy="330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2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close/>
                <a:moveTo>
                  <a:pt x="2" y="2"/>
                </a:move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2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71" name="Freeform 451"/>
          <p:cNvSpPr>
            <a:spLocks/>
          </p:cNvSpPr>
          <p:nvPr/>
        </p:nvSpPr>
        <p:spPr bwMode="auto">
          <a:xfrm>
            <a:off x="4677588" y="3526033"/>
            <a:ext cx="75282" cy="7940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4"/>
              </a:cxn>
              <a:cxn ang="0">
                <a:pos x="22" y="6"/>
              </a:cxn>
              <a:cxn ang="0">
                <a:pos x="29" y="20"/>
              </a:cxn>
              <a:cxn ang="0">
                <a:pos x="33" y="24"/>
              </a:cxn>
              <a:cxn ang="0">
                <a:pos x="43" y="32"/>
              </a:cxn>
              <a:cxn ang="0">
                <a:pos x="27" y="34"/>
              </a:cxn>
              <a:cxn ang="0">
                <a:pos x="22" y="38"/>
              </a:cxn>
              <a:cxn ang="0">
                <a:pos x="20" y="48"/>
              </a:cxn>
              <a:cxn ang="0">
                <a:pos x="16" y="22"/>
              </a:cxn>
              <a:cxn ang="0">
                <a:pos x="0" y="0"/>
              </a:cxn>
            </a:cxnLst>
            <a:rect l="0" t="0" r="r" b="b"/>
            <a:pathLst>
              <a:path w="43" h="48">
                <a:moveTo>
                  <a:pt x="0" y="0"/>
                </a:moveTo>
                <a:lnTo>
                  <a:pt x="16" y="4"/>
                </a:lnTo>
                <a:lnTo>
                  <a:pt x="22" y="6"/>
                </a:lnTo>
                <a:lnTo>
                  <a:pt x="29" y="20"/>
                </a:lnTo>
                <a:lnTo>
                  <a:pt x="33" y="24"/>
                </a:lnTo>
                <a:lnTo>
                  <a:pt x="43" y="32"/>
                </a:lnTo>
                <a:lnTo>
                  <a:pt x="27" y="34"/>
                </a:lnTo>
                <a:lnTo>
                  <a:pt x="22" y="38"/>
                </a:lnTo>
                <a:lnTo>
                  <a:pt x="20" y="48"/>
                </a:lnTo>
                <a:lnTo>
                  <a:pt x="16" y="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72" name="Freeform 452"/>
          <p:cNvSpPr>
            <a:spLocks/>
          </p:cNvSpPr>
          <p:nvPr/>
        </p:nvSpPr>
        <p:spPr bwMode="auto">
          <a:xfrm>
            <a:off x="4677588" y="3526033"/>
            <a:ext cx="75282" cy="7940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" y="4"/>
              </a:cxn>
              <a:cxn ang="0">
                <a:pos x="22" y="6"/>
              </a:cxn>
              <a:cxn ang="0">
                <a:pos x="29" y="20"/>
              </a:cxn>
              <a:cxn ang="0">
                <a:pos x="33" y="24"/>
              </a:cxn>
              <a:cxn ang="0">
                <a:pos x="43" y="32"/>
              </a:cxn>
              <a:cxn ang="0">
                <a:pos x="27" y="34"/>
              </a:cxn>
              <a:cxn ang="0">
                <a:pos x="22" y="38"/>
              </a:cxn>
              <a:cxn ang="0">
                <a:pos x="20" y="48"/>
              </a:cxn>
              <a:cxn ang="0">
                <a:pos x="16" y="22"/>
              </a:cxn>
              <a:cxn ang="0">
                <a:pos x="0" y="0"/>
              </a:cxn>
            </a:cxnLst>
            <a:rect l="0" t="0" r="r" b="b"/>
            <a:pathLst>
              <a:path w="43" h="48">
                <a:moveTo>
                  <a:pt x="0" y="0"/>
                </a:moveTo>
                <a:lnTo>
                  <a:pt x="16" y="4"/>
                </a:lnTo>
                <a:lnTo>
                  <a:pt x="22" y="6"/>
                </a:lnTo>
                <a:lnTo>
                  <a:pt x="29" y="20"/>
                </a:lnTo>
                <a:lnTo>
                  <a:pt x="33" y="24"/>
                </a:lnTo>
                <a:lnTo>
                  <a:pt x="43" y="32"/>
                </a:lnTo>
                <a:lnTo>
                  <a:pt x="27" y="34"/>
                </a:lnTo>
                <a:lnTo>
                  <a:pt x="22" y="38"/>
                </a:lnTo>
                <a:lnTo>
                  <a:pt x="20" y="48"/>
                </a:lnTo>
                <a:lnTo>
                  <a:pt x="16" y="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74" name="Freeform 305"/>
          <p:cNvSpPr>
            <a:spLocks/>
          </p:cNvSpPr>
          <p:nvPr/>
        </p:nvSpPr>
        <p:spPr bwMode="auto">
          <a:xfrm>
            <a:off x="2492671" y="5177065"/>
            <a:ext cx="372907" cy="832130"/>
          </a:xfrm>
          <a:custGeom>
            <a:avLst/>
            <a:gdLst/>
            <a:ahLst/>
            <a:cxnLst>
              <a:cxn ang="0">
                <a:pos x="40" y="4"/>
              </a:cxn>
              <a:cxn ang="0">
                <a:pos x="60" y="4"/>
              </a:cxn>
              <a:cxn ang="0">
                <a:pos x="87" y="2"/>
              </a:cxn>
              <a:cxn ang="0">
                <a:pos x="129" y="32"/>
              </a:cxn>
              <a:cxn ang="0">
                <a:pos x="159" y="49"/>
              </a:cxn>
              <a:cxn ang="0">
                <a:pos x="149" y="77"/>
              </a:cxn>
              <a:cxn ang="0">
                <a:pos x="191" y="79"/>
              </a:cxn>
              <a:cxn ang="0">
                <a:pos x="201" y="45"/>
              </a:cxn>
              <a:cxn ang="0">
                <a:pos x="213" y="63"/>
              </a:cxn>
              <a:cxn ang="0">
                <a:pos x="191" y="93"/>
              </a:cxn>
              <a:cxn ang="0">
                <a:pos x="167" y="119"/>
              </a:cxn>
              <a:cxn ang="0">
                <a:pos x="161" y="147"/>
              </a:cxn>
              <a:cxn ang="0">
                <a:pos x="161" y="171"/>
              </a:cxn>
              <a:cxn ang="0">
                <a:pos x="161" y="195"/>
              </a:cxn>
              <a:cxn ang="0">
                <a:pos x="179" y="209"/>
              </a:cxn>
              <a:cxn ang="0">
                <a:pos x="191" y="227"/>
              </a:cxn>
              <a:cxn ang="0">
                <a:pos x="159" y="258"/>
              </a:cxn>
              <a:cxn ang="0">
                <a:pos x="127" y="268"/>
              </a:cxn>
              <a:cxn ang="0">
                <a:pos x="127" y="290"/>
              </a:cxn>
              <a:cxn ang="0">
                <a:pos x="91" y="294"/>
              </a:cxn>
              <a:cxn ang="0">
                <a:pos x="97" y="316"/>
              </a:cxn>
              <a:cxn ang="0">
                <a:pos x="113" y="324"/>
              </a:cxn>
              <a:cxn ang="0">
                <a:pos x="99" y="324"/>
              </a:cxn>
              <a:cxn ang="0">
                <a:pos x="97" y="336"/>
              </a:cxn>
              <a:cxn ang="0">
                <a:pos x="87" y="368"/>
              </a:cxn>
              <a:cxn ang="0">
                <a:pos x="91" y="404"/>
              </a:cxn>
              <a:cxn ang="0">
                <a:pos x="85" y="438"/>
              </a:cxn>
              <a:cxn ang="0">
                <a:pos x="73" y="472"/>
              </a:cxn>
              <a:cxn ang="0">
                <a:pos x="73" y="495"/>
              </a:cxn>
              <a:cxn ang="0">
                <a:pos x="34" y="487"/>
              </a:cxn>
              <a:cxn ang="0">
                <a:pos x="16" y="460"/>
              </a:cxn>
              <a:cxn ang="0">
                <a:pos x="24" y="428"/>
              </a:cxn>
              <a:cxn ang="0">
                <a:pos x="24" y="396"/>
              </a:cxn>
              <a:cxn ang="0">
                <a:pos x="20" y="366"/>
              </a:cxn>
              <a:cxn ang="0">
                <a:pos x="24" y="356"/>
              </a:cxn>
              <a:cxn ang="0">
                <a:pos x="12" y="336"/>
              </a:cxn>
              <a:cxn ang="0">
                <a:pos x="12" y="318"/>
              </a:cxn>
              <a:cxn ang="0">
                <a:pos x="4" y="262"/>
              </a:cxn>
              <a:cxn ang="0">
                <a:pos x="4" y="223"/>
              </a:cxn>
              <a:cxn ang="0">
                <a:pos x="14" y="187"/>
              </a:cxn>
              <a:cxn ang="0">
                <a:pos x="0" y="139"/>
              </a:cxn>
              <a:cxn ang="0">
                <a:pos x="10" y="89"/>
              </a:cxn>
              <a:cxn ang="0">
                <a:pos x="14" y="65"/>
              </a:cxn>
              <a:cxn ang="0">
                <a:pos x="14" y="41"/>
              </a:cxn>
              <a:cxn ang="0">
                <a:pos x="32" y="14"/>
              </a:cxn>
            </a:cxnLst>
            <a:rect l="0" t="0" r="r" b="b"/>
            <a:pathLst>
              <a:path w="213" h="503">
                <a:moveTo>
                  <a:pt x="32" y="14"/>
                </a:moveTo>
                <a:lnTo>
                  <a:pt x="36" y="4"/>
                </a:lnTo>
                <a:lnTo>
                  <a:pt x="40" y="4"/>
                </a:lnTo>
                <a:lnTo>
                  <a:pt x="40" y="0"/>
                </a:lnTo>
                <a:lnTo>
                  <a:pt x="50" y="4"/>
                </a:lnTo>
                <a:lnTo>
                  <a:pt x="60" y="4"/>
                </a:lnTo>
                <a:lnTo>
                  <a:pt x="68" y="14"/>
                </a:lnTo>
                <a:lnTo>
                  <a:pt x="73" y="2"/>
                </a:lnTo>
                <a:lnTo>
                  <a:pt x="87" y="2"/>
                </a:lnTo>
                <a:lnTo>
                  <a:pt x="99" y="18"/>
                </a:lnTo>
                <a:lnTo>
                  <a:pt x="111" y="30"/>
                </a:lnTo>
                <a:lnTo>
                  <a:pt x="129" y="32"/>
                </a:lnTo>
                <a:lnTo>
                  <a:pt x="141" y="39"/>
                </a:lnTo>
                <a:lnTo>
                  <a:pt x="155" y="41"/>
                </a:lnTo>
                <a:lnTo>
                  <a:pt x="159" y="49"/>
                </a:lnTo>
                <a:lnTo>
                  <a:pt x="159" y="55"/>
                </a:lnTo>
                <a:lnTo>
                  <a:pt x="153" y="65"/>
                </a:lnTo>
                <a:lnTo>
                  <a:pt x="149" y="77"/>
                </a:lnTo>
                <a:lnTo>
                  <a:pt x="161" y="79"/>
                </a:lnTo>
                <a:lnTo>
                  <a:pt x="177" y="85"/>
                </a:lnTo>
                <a:lnTo>
                  <a:pt x="191" y="79"/>
                </a:lnTo>
                <a:lnTo>
                  <a:pt x="197" y="67"/>
                </a:lnTo>
                <a:lnTo>
                  <a:pt x="201" y="55"/>
                </a:lnTo>
                <a:lnTo>
                  <a:pt x="201" y="45"/>
                </a:lnTo>
                <a:lnTo>
                  <a:pt x="201" y="32"/>
                </a:lnTo>
                <a:lnTo>
                  <a:pt x="205" y="51"/>
                </a:lnTo>
                <a:lnTo>
                  <a:pt x="213" y="63"/>
                </a:lnTo>
                <a:lnTo>
                  <a:pt x="209" y="77"/>
                </a:lnTo>
                <a:lnTo>
                  <a:pt x="197" y="85"/>
                </a:lnTo>
                <a:lnTo>
                  <a:pt x="191" y="93"/>
                </a:lnTo>
                <a:lnTo>
                  <a:pt x="181" y="105"/>
                </a:lnTo>
                <a:lnTo>
                  <a:pt x="175" y="115"/>
                </a:lnTo>
                <a:lnTo>
                  <a:pt x="167" y="119"/>
                </a:lnTo>
                <a:lnTo>
                  <a:pt x="165" y="125"/>
                </a:lnTo>
                <a:lnTo>
                  <a:pt x="161" y="135"/>
                </a:lnTo>
                <a:lnTo>
                  <a:pt x="161" y="147"/>
                </a:lnTo>
                <a:lnTo>
                  <a:pt x="161" y="161"/>
                </a:lnTo>
                <a:lnTo>
                  <a:pt x="161" y="167"/>
                </a:lnTo>
                <a:lnTo>
                  <a:pt x="161" y="171"/>
                </a:lnTo>
                <a:lnTo>
                  <a:pt x="161" y="183"/>
                </a:lnTo>
                <a:lnTo>
                  <a:pt x="159" y="189"/>
                </a:lnTo>
                <a:lnTo>
                  <a:pt x="161" y="195"/>
                </a:lnTo>
                <a:lnTo>
                  <a:pt x="171" y="199"/>
                </a:lnTo>
                <a:lnTo>
                  <a:pt x="179" y="207"/>
                </a:lnTo>
                <a:lnTo>
                  <a:pt x="179" y="209"/>
                </a:lnTo>
                <a:lnTo>
                  <a:pt x="179" y="215"/>
                </a:lnTo>
                <a:lnTo>
                  <a:pt x="187" y="221"/>
                </a:lnTo>
                <a:lnTo>
                  <a:pt x="191" y="227"/>
                </a:lnTo>
                <a:lnTo>
                  <a:pt x="185" y="237"/>
                </a:lnTo>
                <a:lnTo>
                  <a:pt x="179" y="249"/>
                </a:lnTo>
                <a:lnTo>
                  <a:pt x="159" y="258"/>
                </a:lnTo>
                <a:lnTo>
                  <a:pt x="141" y="260"/>
                </a:lnTo>
                <a:lnTo>
                  <a:pt x="119" y="258"/>
                </a:lnTo>
                <a:lnTo>
                  <a:pt x="127" y="268"/>
                </a:lnTo>
                <a:lnTo>
                  <a:pt x="127" y="274"/>
                </a:lnTo>
                <a:lnTo>
                  <a:pt x="123" y="284"/>
                </a:lnTo>
                <a:lnTo>
                  <a:pt x="127" y="290"/>
                </a:lnTo>
                <a:lnTo>
                  <a:pt x="121" y="296"/>
                </a:lnTo>
                <a:lnTo>
                  <a:pt x="103" y="298"/>
                </a:lnTo>
                <a:lnTo>
                  <a:pt x="91" y="294"/>
                </a:lnTo>
                <a:lnTo>
                  <a:pt x="91" y="298"/>
                </a:lnTo>
                <a:lnTo>
                  <a:pt x="93" y="308"/>
                </a:lnTo>
                <a:lnTo>
                  <a:pt x="97" y="316"/>
                </a:lnTo>
                <a:lnTo>
                  <a:pt x="109" y="316"/>
                </a:lnTo>
                <a:lnTo>
                  <a:pt x="113" y="318"/>
                </a:lnTo>
                <a:lnTo>
                  <a:pt x="113" y="324"/>
                </a:lnTo>
                <a:lnTo>
                  <a:pt x="109" y="326"/>
                </a:lnTo>
                <a:lnTo>
                  <a:pt x="105" y="322"/>
                </a:lnTo>
                <a:lnTo>
                  <a:pt x="99" y="324"/>
                </a:lnTo>
                <a:lnTo>
                  <a:pt x="97" y="326"/>
                </a:lnTo>
                <a:lnTo>
                  <a:pt x="105" y="332"/>
                </a:lnTo>
                <a:lnTo>
                  <a:pt x="97" y="336"/>
                </a:lnTo>
                <a:lnTo>
                  <a:pt x="97" y="350"/>
                </a:lnTo>
                <a:lnTo>
                  <a:pt x="97" y="366"/>
                </a:lnTo>
                <a:lnTo>
                  <a:pt x="87" y="368"/>
                </a:lnTo>
                <a:lnTo>
                  <a:pt x="75" y="376"/>
                </a:lnTo>
                <a:lnTo>
                  <a:pt x="75" y="392"/>
                </a:lnTo>
                <a:lnTo>
                  <a:pt x="91" y="404"/>
                </a:lnTo>
                <a:lnTo>
                  <a:pt x="103" y="406"/>
                </a:lnTo>
                <a:lnTo>
                  <a:pt x="97" y="422"/>
                </a:lnTo>
                <a:lnTo>
                  <a:pt x="85" y="438"/>
                </a:lnTo>
                <a:lnTo>
                  <a:pt x="85" y="448"/>
                </a:lnTo>
                <a:lnTo>
                  <a:pt x="75" y="464"/>
                </a:lnTo>
                <a:lnTo>
                  <a:pt x="73" y="472"/>
                </a:lnTo>
                <a:lnTo>
                  <a:pt x="75" y="487"/>
                </a:lnTo>
                <a:lnTo>
                  <a:pt x="85" y="503"/>
                </a:lnTo>
                <a:lnTo>
                  <a:pt x="73" y="495"/>
                </a:lnTo>
                <a:lnTo>
                  <a:pt x="58" y="495"/>
                </a:lnTo>
                <a:lnTo>
                  <a:pt x="46" y="495"/>
                </a:lnTo>
                <a:lnTo>
                  <a:pt x="34" y="487"/>
                </a:lnTo>
                <a:lnTo>
                  <a:pt x="32" y="470"/>
                </a:lnTo>
                <a:lnTo>
                  <a:pt x="24" y="472"/>
                </a:lnTo>
                <a:lnTo>
                  <a:pt x="16" y="460"/>
                </a:lnTo>
                <a:lnTo>
                  <a:pt x="12" y="446"/>
                </a:lnTo>
                <a:lnTo>
                  <a:pt x="22" y="440"/>
                </a:lnTo>
                <a:lnTo>
                  <a:pt x="24" y="428"/>
                </a:lnTo>
                <a:lnTo>
                  <a:pt x="20" y="418"/>
                </a:lnTo>
                <a:lnTo>
                  <a:pt x="22" y="408"/>
                </a:lnTo>
                <a:lnTo>
                  <a:pt x="24" y="396"/>
                </a:lnTo>
                <a:lnTo>
                  <a:pt x="22" y="384"/>
                </a:lnTo>
                <a:lnTo>
                  <a:pt x="22" y="374"/>
                </a:lnTo>
                <a:lnTo>
                  <a:pt x="20" y="366"/>
                </a:lnTo>
                <a:lnTo>
                  <a:pt x="14" y="364"/>
                </a:lnTo>
                <a:lnTo>
                  <a:pt x="24" y="364"/>
                </a:lnTo>
                <a:lnTo>
                  <a:pt x="24" y="356"/>
                </a:lnTo>
                <a:lnTo>
                  <a:pt x="16" y="356"/>
                </a:lnTo>
                <a:lnTo>
                  <a:pt x="14" y="344"/>
                </a:lnTo>
                <a:lnTo>
                  <a:pt x="12" y="336"/>
                </a:lnTo>
                <a:lnTo>
                  <a:pt x="8" y="332"/>
                </a:lnTo>
                <a:lnTo>
                  <a:pt x="8" y="316"/>
                </a:lnTo>
                <a:lnTo>
                  <a:pt x="12" y="318"/>
                </a:lnTo>
                <a:lnTo>
                  <a:pt x="4" y="298"/>
                </a:lnTo>
                <a:lnTo>
                  <a:pt x="2" y="282"/>
                </a:lnTo>
                <a:lnTo>
                  <a:pt x="4" y="262"/>
                </a:lnTo>
                <a:lnTo>
                  <a:pt x="12" y="260"/>
                </a:lnTo>
                <a:lnTo>
                  <a:pt x="2" y="241"/>
                </a:lnTo>
                <a:lnTo>
                  <a:pt x="4" y="223"/>
                </a:lnTo>
                <a:lnTo>
                  <a:pt x="10" y="217"/>
                </a:lnTo>
                <a:lnTo>
                  <a:pt x="8" y="201"/>
                </a:lnTo>
                <a:lnTo>
                  <a:pt x="14" y="187"/>
                </a:lnTo>
                <a:lnTo>
                  <a:pt x="8" y="167"/>
                </a:lnTo>
                <a:lnTo>
                  <a:pt x="4" y="153"/>
                </a:lnTo>
                <a:lnTo>
                  <a:pt x="0" y="139"/>
                </a:lnTo>
                <a:lnTo>
                  <a:pt x="4" y="125"/>
                </a:lnTo>
                <a:lnTo>
                  <a:pt x="4" y="103"/>
                </a:lnTo>
                <a:lnTo>
                  <a:pt x="10" y="89"/>
                </a:lnTo>
                <a:lnTo>
                  <a:pt x="14" y="77"/>
                </a:lnTo>
                <a:lnTo>
                  <a:pt x="22" y="75"/>
                </a:lnTo>
                <a:lnTo>
                  <a:pt x="14" y="65"/>
                </a:lnTo>
                <a:lnTo>
                  <a:pt x="20" y="61"/>
                </a:lnTo>
                <a:lnTo>
                  <a:pt x="14" y="49"/>
                </a:lnTo>
                <a:lnTo>
                  <a:pt x="14" y="41"/>
                </a:lnTo>
                <a:lnTo>
                  <a:pt x="16" y="37"/>
                </a:lnTo>
                <a:lnTo>
                  <a:pt x="32" y="32"/>
                </a:lnTo>
                <a:lnTo>
                  <a:pt x="32" y="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75" name="Freeform 306"/>
          <p:cNvSpPr>
            <a:spLocks/>
          </p:cNvSpPr>
          <p:nvPr/>
        </p:nvSpPr>
        <p:spPr bwMode="auto">
          <a:xfrm>
            <a:off x="2492671" y="5177065"/>
            <a:ext cx="372907" cy="832130"/>
          </a:xfrm>
          <a:custGeom>
            <a:avLst/>
            <a:gdLst/>
            <a:ahLst/>
            <a:cxnLst>
              <a:cxn ang="0">
                <a:pos x="40" y="4"/>
              </a:cxn>
              <a:cxn ang="0">
                <a:pos x="60" y="4"/>
              </a:cxn>
              <a:cxn ang="0">
                <a:pos x="87" y="2"/>
              </a:cxn>
              <a:cxn ang="0">
                <a:pos x="129" y="32"/>
              </a:cxn>
              <a:cxn ang="0">
                <a:pos x="159" y="49"/>
              </a:cxn>
              <a:cxn ang="0">
                <a:pos x="149" y="77"/>
              </a:cxn>
              <a:cxn ang="0">
                <a:pos x="191" y="79"/>
              </a:cxn>
              <a:cxn ang="0">
                <a:pos x="201" y="45"/>
              </a:cxn>
              <a:cxn ang="0">
                <a:pos x="213" y="63"/>
              </a:cxn>
              <a:cxn ang="0">
                <a:pos x="191" y="93"/>
              </a:cxn>
              <a:cxn ang="0">
                <a:pos x="167" y="119"/>
              </a:cxn>
              <a:cxn ang="0">
                <a:pos x="161" y="147"/>
              </a:cxn>
              <a:cxn ang="0">
                <a:pos x="161" y="171"/>
              </a:cxn>
              <a:cxn ang="0">
                <a:pos x="161" y="195"/>
              </a:cxn>
              <a:cxn ang="0">
                <a:pos x="179" y="209"/>
              </a:cxn>
              <a:cxn ang="0">
                <a:pos x="191" y="227"/>
              </a:cxn>
              <a:cxn ang="0">
                <a:pos x="159" y="258"/>
              </a:cxn>
              <a:cxn ang="0">
                <a:pos x="127" y="268"/>
              </a:cxn>
              <a:cxn ang="0">
                <a:pos x="127" y="290"/>
              </a:cxn>
              <a:cxn ang="0">
                <a:pos x="91" y="294"/>
              </a:cxn>
              <a:cxn ang="0">
                <a:pos x="97" y="316"/>
              </a:cxn>
              <a:cxn ang="0">
                <a:pos x="113" y="324"/>
              </a:cxn>
              <a:cxn ang="0">
                <a:pos x="99" y="324"/>
              </a:cxn>
              <a:cxn ang="0">
                <a:pos x="97" y="336"/>
              </a:cxn>
              <a:cxn ang="0">
                <a:pos x="87" y="368"/>
              </a:cxn>
              <a:cxn ang="0">
                <a:pos x="91" y="404"/>
              </a:cxn>
              <a:cxn ang="0">
                <a:pos x="85" y="438"/>
              </a:cxn>
              <a:cxn ang="0">
                <a:pos x="73" y="472"/>
              </a:cxn>
              <a:cxn ang="0">
                <a:pos x="73" y="495"/>
              </a:cxn>
              <a:cxn ang="0">
                <a:pos x="34" y="487"/>
              </a:cxn>
              <a:cxn ang="0">
                <a:pos x="16" y="460"/>
              </a:cxn>
              <a:cxn ang="0">
                <a:pos x="24" y="428"/>
              </a:cxn>
              <a:cxn ang="0">
                <a:pos x="24" y="396"/>
              </a:cxn>
              <a:cxn ang="0">
                <a:pos x="20" y="366"/>
              </a:cxn>
              <a:cxn ang="0">
                <a:pos x="24" y="356"/>
              </a:cxn>
              <a:cxn ang="0">
                <a:pos x="12" y="336"/>
              </a:cxn>
              <a:cxn ang="0">
                <a:pos x="12" y="318"/>
              </a:cxn>
              <a:cxn ang="0">
                <a:pos x="4" y="262"/>
              </a:cxn>
              <a:cxn ang="0">
                <a:pos x="4" y="223"/>
              </a:cxn>
              <a:cxn ang="0">
                <a:pos x="14" y="187"/>
              </a:cxn>
              <a:cxn ang="0">
                <a:pos x="0" y="139"/>
              </a:cxn>
              <a:cxn ang="0">
                <a:pos x="10" y="89"/>
              </a:cxn>
              <a:cxn ang="0">
                <a:pos x="14" y="65"/>
              </a:cxn>
              <a:cxn ang="0">
                <a:pos x="14" y="41"/>
              </a:cxn>
              <a:cxn ang="0">
                <a:pos x="32" y="14"/>
              </a:cxn>
            </a:cxnLst>
            <a:rect l="0" t="0" r="r" b="b"/>
            <a:pathLst>
              <a:path w="213" h="503">
                <a:moveTo>
                  <a:pt x="32" y="14"/>
                </a:moveTo>
                <a:lnTo>
                  <a:pt x="36" y="4"/>
                </a:lnTo>
                <a:lnTo>
                  <a:pt x="40" y="4"/>
                </a:lnTo>
                <a:lnTo>
                  <a:pt x="40" y="0"/>
                </a:lnTo>
                <a:lnTo>
                  <a:pt x="50" y="4"/>
                </a:lnTo>
                <a:lnTo>
                  <a:pt x="60" y="4"/>
                </a:lnTo>
                <a:lnTo>
                  <a:pt x="68" y="14"/>
                </a:lnTo>
                <a:lnTo>
                  <a:pt x="73" y="2"/>
                </a:lnTo>
                <a:lnTo>
                  <a:pt x="87" y="2"/>
                </a:lnTo>
                <a:lnTo>
                  <a:pt x="99" y="18"/>
                </a:lnTo>
                <a:lnTo>
                  <a:pt x="111" y="30"/>
                </a:lnTo>
                <a:lnTo>
                  <a:pt x="129" y="32"/>
                </a:lnTo>
                <a:lnTo>
                  <a:pt x="141" y="39"/>
                </a:lnTo>
                <a:lnTo>
                  <a:pt x="155" y="41"/>
                </a:lnTo>
                <a:lnTo>
                  <a:pt x="159" y="49"/>
                </a:lnTo>
                <a:lnTo>
                  <a:pt x="159" y="55"/>
                </a:lnTo>
                <a:lnTo>
                  <a:pt x="153" y="65"/>
                </a:lnTo>
                <a:lnTo>
                  <a:pt x="149" y="77"/>
                </a:lnTo>
                <a:lnTo>
                  <a:pt x="161" y="79"/>
                </a:lnTo>
                <a:lnTo>
                  <a:pt x="177" y="85"/>
                </a:lnTo>
                <a:lnTo>
                  <a:pt x="191" y="79"/>
                </a:lnTo>
                <a:lnTo>
                  <a:pt x="197" y="67"/>
                </a:lnTo>
                <a:lnTo>
                  <a:pt x="201" y="55"/>
                </a:lnTo>
                <a:lnTo>
                  <a:pt x="201" y="45"/>
                </a:lnTo>
                <a:lnTo>
                  <a:pt x="201" y="32"/>
                </a:lnTo>
                <a:lnTo>
                  <a:pt x="205" y="51"/>
                </a:lnTo>
                <a:lnTo>
                  <a:pt x="213" y="63"/>
                </a:lnTo>
                <a:lnTo>
                  <a:pt x="209" y="77"/>
                </a:lnTo>
                <a:lnTo>
                  <a:pt x="197" y="85"/>
                </a:lnTo>
                <a:lnTo>
                  <a:pt x="191" y="93"/>
                </a:lnTo>
                <a:lnTo>
                  <a:pt x="181" y="105"/>
                </a:lnTo>
                <a:lnTo>
                  <a:pt x="175" y="115"/>
                </a:lnTo>
                <a:lnTo>
                  <a:pt x="167" y="119"/>
                </a:lnTo>
                <a:lnTo>
                  <a:pt x="165" y="125"/>
                </a:lnTo>
                <a:lnTo>
                  <a:pt x="161" y="135"/>
                </a:lnTo>
                <a:lnTo>
                  <a:pt x="161" y="147"/>
                </a:lnTo>
                <a:lnTo>
                  <a:pt x="161" y="161"/>
                </a:lnTo>
                <a:lnTo>
                  <a:pt x="161" y="167"/>
                </a:lnTo>
                <a:lnTo>
                  <a:pt x="161" y="171"/>
                </a:lnTo>
                <a:lnTo>
                  <a:pt x="161" y="183"/>
                </a:lnTo>
                <a:lnTo>
                  <a:pt x="159" y="189"/>
                </a:lnTo>
                <a:lnTo>
                  <a:pt x="161" y="195"/>
                </a:lnTo>
                <a:lnTo>
                  <a:pt x="171" y="199"/>
                </a:lnTo>
                <a:lnTo>
                  <a:pt x="179" y="207"/>
                </a:lnTo>
                <a:lnTo>
                  <a:pt x="179" y="209"/>
                </a:lnTo>
                <a:lnTo>
                  <a:pt x="179" y="215"/>
                </a:lnTo>
                <a:lnTo>
                  <a:pt x="187" y="221"/>
                </a:lnTo>
                <a:lnTo>
                  <a:pt x="191" y="227"/>
                </a:lnTo>
                <a:lnTo>
                  <a:pt x="185" y="237"/>
                </a:lnTo>
                <a:lnTo>
                  <a:pt x="179" y="249"/>
                </a:lnTo>
                <a:lnTo>
                  <a:pt x="159" y="258"/>
                </a:lnTo>
                <a:lnTo>
                  <a:pt x="141" y="260"/>
                </a:lnTo>
                <a:lnTo>
                  <a:pt x="119" y="258"/>
                </a:lnTo>
                <a:lnTo>
                  <a:pt x="127" y="268"/>
                </a:lnTo>
                <a:lnTo>
                  <a:pt x="127" y="274"/>
                </a:lnTo>
                <a:lnTo>
                  <a:pt x="123" y="284"/>
                </a:lnTo>
                <a:lnTo>
                  <a:pt x="127" y="290"/>
                </a:lnTo>
                <a:lnTo>
                  <a:pt x="121" y="296"/>
                </a:lnTo>
                <a:lnTo>
                  <a:pt x="103" y="298"/>
                </a:lnTo>
                <a:lnTo>
                  <a:pt x="91" y="294"/>
                </a:lnTo>
                <a:lnTo>
                  <a:pt x="91" y="298"/>
                </a:lnTo>
                <a:lnTo>
                  <a:pt x="93" y="308"/>
                </a:lnTo>
                <a:lnTo>
                  <a:pt x="97" y="316"/>
                </a:lnTo>
                <a:lnTo>
                  <a:pt x="109" y="316"/>
                </a:lnTo>
                <a:lnTo>
                  <a:pt x="113" y="318"/>
                </a:lnTo>
                <a:lnTo>
                  <a:pt x="113" y="324"/>
                </a:lnTo>
                <a:lnTo>
                  <a:pt x="109" y="326"/>
                </a:lnTo>
                <a:lnTo>
                  <a:pt x="105" y="322"/>
                </a:lnTo>
                <a:lnTo>
                  <a:pt x="99" y="324"/>
                </a:lnTo>
                <a:lnTo>
                  <a:pt x="97" y="326"/>
                </a:lnTo>
                <a:lnTo>
                  <a:pt x="105" y="332"/>
                </a:lnTo>
                <a:lnTo>
                  <a:pt x="97" y="336"/>
                </a:lnTo>
                <a:lnTo>
                  <a:pt x="97" y="350"/>
                </a:lnTo>
                <a:lnTo>
                  <a:pt x="97" y="366"/>
                </a:lnTo>
                <a:lnTo>
                  <a:pt x="87" y="368"/>
                </a:lnTo>
                <a:lnTo>
                  <a:pt x="75" y="376"/>
                </a:lnTo>
                <a:lnTo>
                  <a:pt x="75" y="392"/>
                </a:lnTo>
                <a:lnTo>
                  <a:pt x="91" y="404"/>
                </a:lnTo>
                <a:lnTo>
                  <a:pt x="103" y="406"/>
                </a:lnTo>
                <a:lnTo>
                  <a:pt x="97" y="422"/>
                </a:lnTo>
                <a:lnTo>
                  <a:pt x="85" y="438"/>
                </a:lnTo>
                <a:lnTo>
                  <a:pt x="85" y="448"/>
                </a:lnTo>
                <a:lnTo>
                  <a:pt x="75" y="464"/>
                </a:lnTo>
                <a:lnTo>
                  <a:pt x="73" y="472"/>
                </a:lnTo>
                <a:lnTo>
                  <a:pt x="75" y="487"/>
                </a:lnTo>
                <a:lnTo>
                  <a:pt x="85" y="503"/>
                </a:lnTo>
                <a:lnTo>
                  <a:pt x="73" y="495"/>
                </a:lnTo>
                <a:lnTo>
                  <a:pt x="58" y="495"/>
                </a:lnTo>
                <a:lnTo>
                  <a:pt x="46" y="495"/>
                </a:lnTo>
                <a:lnTo>
                  <a:pt x="34" y="487"/>
                </a:lnTo>
                <a:lnTo>
                  <a:pt x="32" y="470"/>
                </a:lnTo>
                <a:lnTo>
                  <a:pt x="24" y="472"/>
                </a:lnTo>
                <a:lnTo>
                  <a:pt x="16" y="460"/>
                </a:lnTo>
                <a:lnTo>
                  <a:pt x="12" y="446"/>
                </a:lnTo>
                <a:lnTo>
                  <a:pt x="22" y="440"/>
                </a:lnTo>
                <a:lnTo>
                  <a:pt x="24" y="428"/>
                </a:lnTo>
                <a:lnTo>
                  <a:pt x="20" y="418"/>
                </a:lnTo>
                <a:lnTo>
                  <a:pt x="22" y="408"/>
                </a:lnTo>
                <a:lnTo>
                  <a:pt x="24" y="396"/>
                </a:lnTo>
                <a:lnTo>
                  <a:pt x="22" y="384"/>
                </a:lnTo>
                <a:lnTo>
                  <a:pt x="22" y="374"/>
                </a:lnTo>
                <a:lnTo>
                  <a:pt x="20" y="366"/>
                </a:lnTo>
                <a:lnTo>
                  <a:pt x="14" y="364"/>
                </a:lnTo>
                <a:lnTo>
                  <a:pt x="24" y="364"/>
                </a:lnTo>
                <a:lnTo>
                  <a:pt x="24" y="356"/>
                </a:lnTo>
                <a:lnTo>
                  <a:pt x="16" y="356"/>
                </a:lnTo>
                <a:lnTo>
                  <a:pt x="14" y="344"/>
                </a:lnTo>
                <a:lnTo>
                  <a:pt x="12" y="336"/>
                </a:lnTo>
                <a:lnTo>
                  <a:pt x="8" y="332"/>
                </a:lnTo>
                <a:lnTo>
                  <a:pt x="8" y="316"/>
                </a:lnTo>
                <a:lnTo>
                  <a:pt x="12" y="318"/>
                </a:lnTo>
                <a:lnTo>
                  <a:pt x="4" y="298"/>
                </a:lnTo>
                <a:lnTo>
                  <a:pt x="2" y="282"/>
                </a:lnTo>
                <a:lnTo>
                  <a:pt x="4" y="262"/>
                </a:lnTo>
                <a:lnTo>
                  <a:pt x="12" y="260"/>
                </a:lnTo>
                <a:lnTo>
                  <a:pt x="2" y="241"/>
                </a:lnTo>
                <a:lnTo>
                  <a:pt x="4" y="223"/>
                </a:lnTo>
                <a:lnTo>
                  <a:pt x="10" y="217"/>
                </a:lnTo>
                <a:lnTo>
                  <a:pt x="8" y="201"/>
                </a:lnTo>
                <a:lnTo>
                  <a:pt x="14" y="187"/>
                </a:lnTo>
                <a:lnTo>
                  <a:pt x="8" y="167"/>
                </a:lnTo>
                <a:lnTo>
                  <a:pt x="4" y="153"/>
                </a:lnTo>
                <a:lnTo>
                  <a:pt x="0" y="139"/>
                </a:lnTo>
                <a:lnTo>
                  <a:pt x="4" y="125"/>
                </a:lnTo>
                <a:lnTo>
                  <a:pt x="4" y="103"/>
                </a:lnTo>
                <a:lnTo>
                  <a:pt x="10" y="89"/>
                </a:lnTo>
                <a:lnTo>
                  <a:pt x="14" y="77"/>
                </a:lnTo>
                <a:lnTo>
                  <a:pt x="22" y="75"/>
                </a:lnTo>
                <a:lnTo>
                  <a:pt x="14" y="65"/>
                </a:lnTo>
                <a:lnTo>
                  <a:pt x="20" y="61"/>
                </a:lnTo>
                <a:lnTo>
                  <a:pt x="14" y="49"/>
                </a:lnTo>
                <a:lnTo>
                  <a:pt x="14" y="41"/>
                </a:lnTo>
                <a:lnTo>
                  <a:pt x="16" y="37"/>
                </a:lnTo>
                <a:lnTo>
                  <a:pt x="32" y="32"/>
                </a:lnTo>
                <a:lnTo>
                  <a:pt x="32" y="14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76" name="Freeform 307"/>
          <p:cNvSpPr>
            <a:spLocks/>
          </p:cNvSpPr>
          <p:nvPr/>
        </p:nvSpPr>
        <p:spPr bwMode="auto">
          <a:xfrm>
            <a:off x="2641484" y="6015811"/>
            <a:ext cx="94540" cy="76100"/>
          </a:xfrm>
          <a:custGeom>
            <a:avLst/>
            <a:gdLst/>
            <a:ahLst/>
            <a:cxnLst>
              <a:cxn ang="0">
                <a:pos x="10" y="44"/>
              </a:cxn>
              <a:cxn ang="0">
                <a:pos x="6" y="22"/>
              </a:cxn>
              <a:cxn ang="0">
                <a:pos x="0" y="0"/>
              </a:cxn>
              <a:cxn ang="0">
                <a:pos x="8" y="8"/>
              </a:cxn>
              <a:cxn ang="0">
                <a:pos x="12" y="14"/>
              </a:cxn>
              <a:cxn ang="0">
                <a:pos x="26" y="28"/>
              </a:cxn>
              <a:cxn ang="0">
                <a:pos x="42" y="36"/>
              </a:cxn>
              <a:cxn ang="0">
                <a:pos x="54" y="40"/>
              </a:cxn>
              <a:cxn ang="0">
                <a:pos x="38" y="46"/>
              </a:cxn>
              <a:cxn ang="0">
                <a:pos x="22" y="44"/>
              </a:cxn>
              <a:cxn ang="0">
                <a:pos x="10" y="44"/>
              </a:cxn>
            </a:cxnLst>
            <a:rect l="0" t="0" r="r" b="b"/>
            <a:pathLst>
              <a:path w="54" h="46">
                <a:moveTo>
                  <a:pt x="10" y="44"/>
                </a:moveTo>
                <a:lnTo>
                  <a:pt x="6" y="22"/>
                </a:lnTo>
                <a:lnTo>
                  <a:pt x="0" y="0"/>
                </a:lnTo>
                <a:lnTo>
                  <a:pt x="8" y="8"/>
                </a:lnTo>
                <a:lnTo>
                  <a:pt x="12" y="14"/>
                </a:lnTo>
                <a:lnTo>
                  <a:pt x="26" y="28"/>
                </a:lnTo>
                <a:lnTo>
                  <a:pt x="42" y="36"/>
                </a:lnTo>
                <a:lnTo>
                  <a:pt x="54" y="40"/>
                </a:lnTo>
                <a:lnTo>
                  <a:pt x="38" y="46"/>
                </a:lnTo>
                <a:lnTo>
                  <a:pt x="22" y="44"/>
                </a:lnTo>
                <a:lnTo>
                  <a:pt x="10" y="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77" name="Freeform 308"/>
          <p:cNvSpPr>
            <a:spLocks/>
          </p:cNvSpPr>
          <p:nvPr/>
        </p:nvSpPr>
        <p:spPr bwMode="auto">
          <a:xfrm>
            <a:off x="2641484" y="6015811"/>
            <a:ext cx="94540" cy="76100"/>
          </a:xfrm>
          <a:custGeom>
            <a:avLst/>
            <a:gdLst/>
            <a:ahLst/>
            <a:cxnLst>
              <a:cxn ang="0">
                <a:pos x="10" y="44"/>
              </a:cxn>
              <a:cxn ang="0">
                <a:pos x="6" y="22"/>
              </a:cxn>
              <a:cxn ang="0">
                <a:pos x="0" y="0"/>
              </a:cxn>
              <a:cxn ang="0">
                <a:pos x="8" y="8"/>
              </a:cxn>
              <a:cxn ang="0">
                <a:pos x="12" y="14"/>
              </a:cxn>
              <a:cxn ang="0">
                <a:pos x="26" y="28"/>
              </a:cxn>
              <a:cxn ang="0">
                <a:pos x="42" y="36"/>
              </a:cxn>
              <a:cxn ang="0">
                <a:pos x="54" y="40"/>
              </a:cxn>
              <a:cxn ang="0">
                <a:pos x="38" y="46"/>
              </a:cxn>
              <a:cxn ang="0">
                <a:pos x="22" y="44"/>
              </a:cxn>
              <a:cxn ang="0">
                <a:pos x="10" y="44"/>
              </a:cxn>
            </a:cxnLst>
            <a:rect l="0" t="0" r="r" b="b"/>
            <a:pathLst>
              <a:path w="54" h="46">
                <a:moveTo>
                  <a:pt x="10" y="44"/>
                </a:moveTo>
                <a:lnTo>
                  <a:pt x="6" y="22"/>
                </a:lnTo>
                <a:lnTo>
                  <a:pt x="0" y="0"/>
                </a:lnTo>
                <a:lnTo>
                  <a:pt x="8" y="8"/>
                </a:lnTo>
                <a:lnTo>
                  <a:pt x="12" y="14"/>
                </a:lnTo>
                <a:lnTo>
                  <a:pt x="26" y="28"/>
                </a:lnTo>
                <a:lnTo>
                  <a:pt x="42" y="36"/>
                </a:lnTo>
                <a:lnTo>
                  <a:pt x="54" y="40"/>
                </a:lnTo>
                <a:lnTo>
                  <a:pt x="38" y="46"/>
                </a:lnTo>
                <a:lnTo>
                  <a:pt x="22" y="44"/>
                </a:lnTo>
                <a:lnTo>
                  <a:pt x="10" y="4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78" name="Freeform 309"/>
          <p:cNvSpPr>
            <a:spLocks/>
          </p:cNvSpPr>
          <p:nvPr/>
        </p:nvSpPr>
        <p:spPr bwMode="auto">
          <a:xfrm>
            <a:off x="2314096" y="4050463"/>
            <a:ext cx="17508" cy="26469"/>
          </a:xfrm>
          <a:custGeom>
            <a:avLst/>
            <a:gdLst/>
            <a:ahLst/>
            <a:cxnLst>
              <a:cxn ang="0">
                <a:pos x="6" y="16"/>
              </a:cxn>
              <a:cxn ang="0">
                <a:pos x="4" y="14"/>
              </a:cxn>
              <a:cxn ang="0">
                <a:pos x="4" y="12"/>
              </a:cxn>
              <a:cxn ang="0">
                <a:pos x="4" y="4"/>
              </a:cxn>
              <a:cxn ang="0">
                <a:pos x="0" y="2"/>
              </a:cxn>
              <a:cxn ang="0">
                <a:pos x="0" y="0"/>
              </a:cxn>
              <a:cxn ang="0">
                <a:pos x="4" y="0"/>
              </a:cxn>
              <a:cxn ang="0">
                <a:pos x="10" y="10"/>
              </a:cxn>
              <a:cxn ang="0">
                <a:pos x="6" y="16"/>
              </a:cxn>
            </a:cxnLst>
            <a:rect l="0" t="0" r="r" b="b"/>
            <a:pathLst>
              <a:path w="10" h="16">
                <a:moveTo>
                  <a:pt x="6" y="16"/>
                </a:moveTo>
                <a:lnTo>
                  <a:pt x="4" y="14"/>
                </a:lnTo>
                <a:lnTo>
                  <a:pt x="4" y="12"/>
                </a:lnTo>
                <a:lnTo>
                  <a:pt x="4" y="4"/>
                </a:lnTo>
                <a:lnTo>
                  <a:pt x="0" y="2"/>
                </a:lnTo>
                <a:lnTo>
                  <a:pt x="0" y="0"/>
                </a:lnTo>
                <a:lnTo>
                  <a:pt x="4" y="0"/>
                </a:lnTo>
                <a:lnTo>
                  <a:pt x="10" y="10"/>
                </a:lnTo>
                <a:lnTo>
                  <a:pt x="6" y="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79" name="Freeform 310"/>
          <p:cNvSpPr>
            <a:spLocks/>
          </p:cNvSpPr>
          <p:nvPr/>
        </p:nvSpPr>
        <p:spPr bwMode="auto">
          <a:xfrm>
            <a:off x="2293087" y="4093476"/>
            <a:ext cx="17508" cy="19852"/>
          </a:xfrm>
          <a:custGeom>
            <a:avLst/>
            <a:gdLst/>
            <a:ahLst/>
            <a:cxnLst>
              <a:cxn ang="0">
                <a:pos x="4" y="12"/>
              </a:cxn>
              <a:cxn ang="0">
                <a:pos x="0" y="8"/>
              </a:cxn>
              <a:cxn ang="0">
                <a:pos x="2" y="6"/>
              </a:cxn>
              <a:cxn ang="0">
                <a:pos x="4" y="0"/>
              </a:cxn>
              <a:cxn ang="0">
                <a:pos x="6" y="0"/>
              </a:cxn>
              <a:cxn ang="0">
                <a:pos x="10" y="8"/>
              </a:cxn>
              <a:cxn ang="0">
                <a:pos x="4" y="12"/>
              </a:cxn>
            </a:cxnLst>
            <a:rect l="0" t="0" r="r" b="b"/>
            <a:pathLst>
              <a:path w="10" h="12">
                <a:moveTo>
                  <a:pt x="4" y="12"/>
                </a:moveTo>
                <a:lnTo>
                  <a:pt x="0" y="8"/>
                </a:lnTo>
                <a:lnTo>
                  <a:pt x="2" y="6"/>
                </a:lnTo>
                <a:lnTo>
                  <a:pt x="4" y="0"/>
                </a:lnTo>
                <a:lnTo>
                  <a:pt x="6" y="0"/>
                </a:lnTo>
                <a:lnTo>
                  <a:pt x="10" y="8"/>
                </a:lnTo>
                <a:lnTo>
                  <a:pt x="4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80" name="Freeform 311"/>
          <p:cNvSpPr>
            <a:spLocks/>
          </p:cNvSpPr>
          <p:nvPr/>
        </p:nvSpPr>
        <p:spPr bwMode="auto">
          <a:xfrm>
            <a:off x="2331604" y="4086859"/>
            <a:ext cx="14006" cy="19852"/>
          </a:xfrm>
          <a:custGeom>
            <a:avLst/>
            <a:gdLst/>
            <a:ahLst/>
            <a:cxnLst>
              <a:cxn ang="0">
                <a:pos x="8" y="12"/>
              </a:cxn>
              <a:cxn ang="0">
                <a:pos x="4" y="10"/>
              </a:cxn>
              <a:cxn ang="0">
                <a:pos x="6" y="6"/>
              </a:cxn>
              <a:cxn ang="0">
                <a:pos x="0" y="2"/>
              </a:cxn>
              <a:cxn ang="0">
                <a:pos x="2" y="0"/>
              </a:cxn>
              <a:cxn ang="0">
                <a:pos x="8" y="4"/>
              </a:cxn>
              <a:cxn ang="0">
                <a:pos x="8" y="12"/>
              </a:cxn>
            </a:cxnLst>
            <a:rect l="0" t="0" r="r" b="b"/>
            <a:pathLst>
              <a:path w="8" h="12">
                <a:moveTo>
                  <a:pt x="8" y="12"/>
                </a:moveTo>
                <a:lnTo>
                  <a:pt x="4" y="10"/>
                </a:lnTo>
                <a:lnTo>
                  <a:pt x="6" y="6"/>
                </a:lnTo>
                <a:lnTo>
                  <a:pt x="0" y="2"/>
                </a:lnTo>
                <a:lnTo>
                  <a:pt x="2" y="0"/>
                </a:lnTo>
                <a:lnTo>
                  <a:pt x="8" y="4"/>
                </a:lnTo>
                <a:lnTo>
                  <a:pt x="8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81" name="Freeform 312"/>
          <p:cNvSpPr>
            <a:spLocks/>
          </p:cNvSpPr>
          <p:nvPr/>
        </p:nvSpPr>
        <p:spPr bwMode="auto">
          <a:xfrm>
            <a:off x="2286084" y="4053772"/>
            <a:ext cx="24511" cy="9926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0" y="2"/>
              </a:cxn>
              <a:cxn ang="0">
                <a:pos x="4" y="6"/>
              </a:cxn>
              <a:cxn ang="0">
                <a:pos x="14" y="2"/>
              </a:cxn>
              <a:cxn ang="0">
                <a:pos x="10" y="0"/>
              </a:cxn>
              <a:cxn ang="0">
                <a:pos x="4" y="2"/>
              </a:cxn>
            </a:cxnLst>
            <a:rect l="0" t="0" r="r" b="b"/>
            <a:pathLst>
              <a:path w="14" h="6">
                <a:moveTo>
                  <a:pt x="4" y="2"/>
                </a:moveTo>
                <a:lnTo>
                  <a:pt x="0" y="2"/>
                </a:lnTo>
                <a:lnTo>
                  <a:pt x="4" y="6"/>
                </a:lnTo>
                <a:lnTo>
                  <a:pt x="14" y="2"/>
                </a:lnTo>
                <a:lnTo>
                  <a:pt x="10" y="0"/>
                </a:lnTo>
                <a:lnTo>
                  <a:pt x="4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82" name="Freeform 313"/>
          <p:cNvSpPr>
            <a:spLocks/>
          </p:cNvSpPr>
          <p:nvPr/>
        </p:nvSpPr>
        <p:spPr bwMode="auto">
          <a:xfrm>
            <a:off x="2394630" y="4191082"/>
            <a:ext cx="14006" cy="6617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4"/>
              </a:cxn>
              <a:cxn ang="0">
                <a:pos x="2" y="4"/>
              </a:cxn>
              <a:cxn ang="0">
                <a:pos x="6" y="4"/>
              </a:cxn>
              <a:cxn ang="0">
                <a:pos x="8" y="0"/>
              </a:cxn>
              <a:cxn ang="0">
                <a:pos x="4" y="0"/>
              </a:cxn>
            </a:cxnLst>
            <a:rect l="0" t="0" r="r" b="b"/>
            <a:pathLst>
              <a:path w="8" h="4">
                <a:moveTo>
                  <a:pt x="4" y="0"/>
                </a:moveTo>
                <a:lnTo>
                  <a:pt x="0" y="4"/>
                </a:lnTo>
                <a:lnTo>
                  <a:pt x="2" y="4"/>
                </a:lnTo>
                <a:lnTo>
                  <a:pt x="6" y="4"/>
                </a:lnTo>
                <a:lnTo>
                  <a:pt x="8" y="0"/>
                </a:lnTo>
                <a:lnTo>
                  <a:pt x="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83" name="Freeform 314"/>
          <p:cNvSpPr>
            <a:spLocks/>
          </p:cNvSpPr>
          <p:nvPr/>
        </p:nvSpPr>
        <p:spPr bwMode="auto">
          <a:xfrm>
            <a:off x="2356114" y="4103402"/>
            <a:ext cx="10505" cy="19852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8"/>
              </a:cxn>
              <a:cxn ang="0">
                <a:pos x="2" y="12"/>
              </a:cxn>
              <a:cxn ang="0">
                <a:pos x="6" y="1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6" h="12">
                <a:moveTo>
                  <a:pt x="0" y="2"/>
                </a:moveTo>
                <a:lnTo>
                  <a:pt x="2" y="8"/>
                </a:lnTo>
                <a:lnTo>
                  <a:pt x="2" y="12"/>
                </a:lnTo>
                <a:lnTo>
                  <a:pt x="6" y="1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84" name="Freeform 315"/>
          <p:cNvSpPr>
            <a:spLocks/>
          </p:cNvSpPr>
          <p:nvPr/>
        </p:nvSpPr>
        <p:spPr bwMode="auto">
          <a:xfrm>
            <a:off x="2359616" y="4136489"/>
            <a:ext cx="10505" cy="1819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1"/>
              </a:cxn>
              <a:cxn ang="0">
                <a:pos x="6" y="9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6" h="11">
                <a:moveTo>
                  <a:pt x="0" y="0"/>
                </a:moveTo>
                <a:lnTo>
                  <a:pt x="4" y="11"/>
                </a:lnTo>
                <a:lnTo>
                  <a:pt x="6" y="9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85" name="Freeform 316"/>
          <p:cNvSpPr>
            <a:spLocks/>
          </p:cNvSpPr>
          <p:nvPr/>
        </p:nvSpPr>
        <p:spPr bwMode="auto">
          <a:xfrm>
            <a:off x="2303592" y="4119946"/>
            <a:ext cx="10505" cy="1323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4" y="8"/>
              </a:cxn>
              <a:cxn ang="0">
                <a:pos x="6" y="6"/>
              </a:cxn>
              <a:cxn ang="0">
                <a:pos x="4" y="0"/>
              </a:cxn>
              <a:cxn ang="0">
                <a:pos x="0" y="2"/>
              </a:cxn>
            </a:cxnLst>
            <a:rect l="0" t="0" r="r" b="b"/>
            <a:pathLst>
              <a:path w="6" h="8">
                <a:moveTo>
                  <a:pt x="0" y="2"/>
                </a:moveTo>
                <a:lnTo>
                  <a:pt x="4" y="8"/>
                </a:lnTo>
                <a:lnTo>
                  <a:pt x="6" y="6"/>
                </a:lnTo>
                <a:lnTo>
                  <a:pt x="4" y="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86" name="Freeform 317"/>
          <p:cNvSpPr>
            <a:spLocks/>
          </p:cNvSpPr>
          <p:nvPr/>
        </p:nvSpPr>
        <p:spPr bwMode="auto">
          <a:xfrm>
            <a:off x="2408636" y="4161304"/>
            <a:ext cx="7003" cy="330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2"/>
              </a:cxn>
              <a:cxn ang="0">
                <a:pos x="4" y="0"/>
              </a:cxn>
              <a:cxn ang="0">
                <a:pos x="0" y="0"/>
              </a:cxn>
            </a:cxnLst>
            <a:rect l="0" t="0" r="r" b="b"/>
            <a:pathLst>
              <a:path w="4" h="2">
                <a:moveTo>
                  <a:pt x="0" y="0"/>
                </a:moveTo>
                <a:lnTo>
                  <a:pt x="4" y="2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87" name="Freeform 318"/>
          <p:cNvSpPr>
            <a:spLocks/>
          </p:cNvSpPr>
          <p:nvPr/>
        </p:nvSpPr>
        <p:spPr bwMode="auto">
          <a:xfrm>
            <a:off x="2701009" y="4382985"/>
            <a:ext cx="14006" cy="1323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8"/>
              </a:cxn>
              <a:cxn ang="0">
                <a:pos x="8" y="6"/>
              </a:cxn>
              <a:cxn ang="0">
                <a:pos x="4" y="0"/>
              </a:cxn>
              <a:cxn ang="0">
                <a:pos x="0" y="0"/>
              </a:cxn>
            </a:cxnLst>
            <a:rect l="0" t="0" r="r" b="b"/>
            <a:pathLst>
              <a:path w="8" h="8">
                <a:moveTo>
                  <a:pt x="0" y="0"/>
                </a:moveTo>
                <a:lnTo>
                  <a:pt x="4" y="8"/>
                </a:lnTo>
                <a:lnTo>
                  <a:pt x="8" y="6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88" name="Freeform 319"/>
          <p:cNvSpPr>
            <a:spLocks/>
          </p:cNvSpPr>
          <p:nvPr/>
        </p:nvSpPr>
        <p:spPr bwMode="auto">
          <a:xfrm>
            <a:off x="2021724" y="4253947"/>
            <a:ext cx="28012" cy="59556"/>
          </a:xfrm>
          <a:custGeom>
            <a:avLst/>
            <a:gdLst/>
            <a:ahLst/>
            <a:cxnLst>
              <a:cxn ang="0">
                <a:pos x="4" y="10"/>
              </a:cxn>
              <a:cxn ang="0">
                <a:pos x="10" y="2"/>
              </a:cxn>
              <a:cxn ang="0">
                <a:pos x="14" y="0"/>
              </a:cxn>
              <a:cxn ang="0">
                <a:pos x="16" y="2"/>
              </a:cxn>
              <a:cxn ang="0">
                <a:pos x="14" y="14"/>
              </a:cxn>
              <a:cxn ang="0">
                <a:pos x="12" y="26"/>
              </a:cxn>
              <a:cxn ang="0">
                <a:pos x="6" y="30"/>
              </a:cxn>
              <a:cxn ang="0">
                <a:pos x="4" y="36"/>
              </a:cxn>
              <a:cxn ang="0">
                <a:pos x="0" y="34"/>
              </a:cxn>
              <a:cxn ang="0">
                <a:pos x="4" y="10"/>
              </a:cxn>
            </a:cxnLst>
            <a:rect l="0" t="0" r="r" b="b"/>
            <a:pathLst>
              <a:path w="16" h="36">
                <a:moveTo>
                  <a:pt x="4" y="10"/>
                </a:moveTo>
                <a:lnTo>
                  <a:pt x="10" y="2"/>
                </a:lnTo>
                <a:lnTo>
                  <a:pt x="14" y="0"/>
                </a:lnTo>
                <a:lnTo>
                  <a:pt x="16" y="2"/>
                </a:lnTo>
                <a:lnTo>
                  <a:pt x="14" y="14"/>
                </a:lnTo>
                <a:lnTo>
                  <a:pt x="12" y="26"/>
                </a:lnTo>
                <a:lnTo>
                  <a:pt x="6" y="30"/>
                </a:lnTo>
                <a:lnTo>
                  <a:pt x="4" y="36"/>
                </a:lnTo>
                <a:lnTo>
                  <a:pt x="0" y="34"/>
                </a:lnTo>
                <a:lnTo>
                  <a:pt x="4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89" name="Freeform 320"/>
          <p:cNvSpPr>
            <a:spLocks/>
          </p:cNvSpPr>
          <p:nvPr/>
        </p:nvSpPr>
        <p:spPr bwMode="auto">
          <a:xfrm>
            <a:off x="2471662" y="4899136"/>
            <a:ext cx="281868" cy="301088"/>
          </a:xfrm>
          <a:custGeom>
            <a:avLst/>
            <a:gdLst/>
            <a:ahLst/>
            <a:cxnLst>
              <a:cxn ang="0">
                <a:pos x="6" y="76"/>
              </a:cxn>
              <a:cxn ang="0">
                <a:pos x="8" y="62"/>
              </a:cxn>
              <a:cxn ang="0">
                <a:pos x="8" y="52"/>
              </a:cxn>
              <a:cxn ang="0">
                <a:pos x="12" y="34"/>
              </a:cxn>
              <a:cxn ang="0">
                <a:pos x="0" y="12"/>
              </a:cxn>
              <a:cxn ang="0">
                <a:pos x="14" y="16"/>
              </a:cxn>
              <a:cxn ang="0">
                <a:pos x="22" y="8"/>
              </a:cxn>
              <a:cxn ang="0">
                <a:pos x="42" y="0"/>
              </a:cxn>
              <a:cxn ang="0">
                <a:pos x="56" y="0"/>
              </a:cxn>
              <a:cxn ang="0">
                <a:pos x="58" y="16"/>
              </a:cxn>
              <a:cxn ang="0">
                <a:pos x="62" y="28"/>
              </a:cxn>
              <a:cxn ang="0">
                <a:pos x="74" y="36"/>
              </a:cxn>
              <a:cxn ang="0">
                <a:pos x="99" y="46"/>
              </a:cxn>
              <a:cxn ang="0">
                <a:pos x="121" y="54"/>
              </a:cxn>
              <a:cxn ang="0">
                <a:pos x="123" y="72"/>
              </a:cxn>
              <a:cxn ang="0">
                <a:pos x="125" y="88"/>
              </a:cxn>
              <a:cxn ang="0">
                <a:pos x="155" y="88"/>
              </a:cxn>
              <a:cxn ang="0">
                <a:pos x="161" y="110"/>
              </a:cxn>
              <a:cxn ang="0">
                <a:pos x="161" y="126"/>
              </a:cxn>
              <a:cxn ang="0">
                <a:pos x="159" y="146"/>
              </a:cxn>
              <a:cxn ang="0">
                <a:pos x="147" y="134"/>
              </a:cxn>
              <a:cxn ang="0">
                <a:pos x="109" y="134"/>
              </a:cxn>
              <a:cxn ang="0">
                <a:pos x="109" y="140"/>
              </a:cxn>
              <a:cxn ang="0">
                <a:pos x="103" y="148"/>
              </a:cxn>
              <a:cxn ang="0">
                <a:pos x="105" y="158"/>
              </a:cxn>
              <a:cxn ang="0">
                <a:pos x="99" y="170"/>
              </a:cxn>
              <a:cxn ang="0">
                <a:pos x="85" y="170"/>
              </a:cxn>
              <a:cxn ang="0">
                <a:pos x="80" y="182"/>
              </a:cxn>
              <a:cxn ang="0">
                <a:pos x="72" y="172"/>
              </a:cxn>
              <a:cxn ang="0">
                <a:pos x="62" y="172"/>
              </a:cxn>
              <a:cxn ang="0">
                <a:pos x="52" y="168"/>
              </a:cxn>
              <a:cxn ang="0">
                <a:pos x="52" y="172"/>
              </a:cxn>
              <a:cxn ang="0">
                <a:pos x="48" y="172"/>
              </a:cxn>
              <a:cxn ang="0">
                <a:pos x="44" y="182"/>
              </a:cxn>
              <a:cxn ang="0">
                <a:pos x="36" y="182"/>
              </a:cxn>
              <a:cxn ang="0">
                <a:pos x="28" y="168"/>
              </a:cxn>
              <a:cxn ang="0">
                <a:pos x="24" y="152"/>
              </a:cxn>
              <a:cxn ang="0">
                <a:pos x="20" y="132"/>
              </a:cxn>
              <a:cxn ang="0">
                <a:pos x="12" y="120"/>
              </a:cxn>
              <a:cxn ang="0">
                <a:pos x="6" y="108"/>
              </a:cxn>
              <a:cxn ang="0">
                <a:pos x="8" y="98"/>
              </a:cxn>
              <a:cxn ang="0">
                <a:pos x="10" y="90"/>
              </a:cxn>
              <a:cxn ang="0">
                <a:pos x="12" y="92"/>
              </a:cxn>
              <a:cxn ang="0">
                <a:pos x="16" y="86"/>
              </a:cxn>
              <a:cxn ang="0">
                <a:pos x="6" y="76"/>
              </a:cxn>
            </a:cxnLst>
            <a:rect l="0" t="0" r="r" b="b"/>
            <a:pathLst>
              <a:path w="161" h="182">
                <a:moveTo>
                  <a:pt x="6" y="76"/>
                </a:moveTo>
                <a:lnTo>
                  <a:pt x="8" y="62"/>
                </a:lnTo>
                <a:lnTo>
                  <a:pt x="8" y="52"/>
                </a:lnTo>
                <a:lnTo>
                  <a:pt x="12" y="34"/>
                </a:lnTo>
                <a:lnTo>
                  <a:pt x="0" y="12"/>
                </a:lnTo>
                <a:lnTo>
                  <a:pt x="14" y="16"/>
                </a:lnTo>
                <a:lnTo>
                  <a:pt x="22" y="8"/>
                </a:lnTo>
                <a:lnTo>
                  <a:pt x="42" y="0"/>
                </a:lnTo>
                <a:lnTo>
                  <a:pt x="56" y="0"/>
                </a:lnTo>
                <a:lnTo>
                  <a:pt x="58" y="16"/>
                </a:lnTo>
                <a:lnTo>
                  <a:pt x="62" y="28"/>
                </a:lnTo>
                <a:lnTo>
                  <a:pt x="74" y="36"/>
                </a:lnTo>
                <a:lnTo>
                  <a:pt x="99" y="46"/>
                </a:lnTo>
                <a:lnTo>
                  <a:pt x="121" y="54"/>
                </a:lnTo>
                <a:lnTo>
                  <a:pt x="123" y="72"/>
                </a:lnTo>
                <a:lnTo>
                  <a:pt x="125" y="88"/>
                </a:lnTo>
                <a:lnTo>
                  <a:pt x="155" y="88"/>
                </a:lnTo>
                <a:lnTo>
                  <a:pt x="161" y="110"/>
                </a:lnTo>
                <a:lnTo>
                  <a:pt x="161" y="126"/>
                </a:lnTo>
                <a:lnTo>
                  <a:pt x="159" y="146"/>
                </a:lnTo>
                <a:lnTo>
                  <a:pt x="147" y="134"/>
                </a:lnTo>
                <a:lnTo>
                  <a:pt x="109" y="134"/>
                </a:lnTo>
                <a:lnTo>
                  <a:pt x="109" y="140"/>
                </a:lnTo>
                <a:lnTo>
                  <a:pt x="103" y="148"/>
                </a:lnTo>
                <a:lnTo>
                  <a:pt x="105" y="158"/>
                </a:lnTo>
                <a:lnTo>
                  <a:pt x="99" y="170"/>
                </a:lnTo>
                <a:lnTo>
                  <a:pt x="85" y="170"/>
                </a:lnTo>
                <a:lnTo>
                  <a:pt x="80" y="182"/>
                </a:lnTo>
                <a:lnTo>
                  <a:pt x="72" y="172"/>
                </a:lnTo>
                <a:lnTo>
                  <a:pt x="62" y="172"/>
                </a:lnTo>
                <a:lnTo>
                  <a:pt x="52" y="168"/>
                </a:lnTo>
                <a:lnTo>
                  <a:pt x="52" y="172"/>
                </a:lnTo>
                <a:lnTo>
                  <a:pt x="48" y="172"/>
                </a:lnTo>
                <a:lnTo>
                  <a:pt x="44" y="182"/>
                </a:lnTo>
                <a:lnTo>
                  <a:pt x="36" y="182"/>
                </a:lnTo>
                <a:lnTo>
                  <a:pt x="28" y="168"/>
                </a:lnTo>
                <a:lnTo>
                  <a:pt x="24" y="152"/>
                </a:lnTo>
                <a:lnTo>
                  <a:pt x="20" y="132"/>
                </a:lnTo>
                <a:lnTo>
                  <a:pt x="12" y="120"/>
                </a:lnTo>
                <a:lnTo>
                  <a:pt x="6" y="108"/>
                </a:lnTo>
                <a:lnTo>
                  <a:pt x="8" y="98"/>
                </a:lnTo>
                <a:lnTo>
                  <a:pt x="10" y="90"/>
                </a:lnTo>
                <a:lnTo>
                  <a:pt x="12" y="92"/>
                </a:lnTo>
                <a:lnTo>
                  <a:pt x="16" y="86"/>
                </a:lnTo>
                <a:lnTo>
                  <a:pt x="6" y="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90" name="Freeform 321"/>
          <p:cNvSpPr>
            <a:spLocks/>
          </p:cNvSpPr>
          <p:nvPr/>
        </p:nvSpPr>
        <p:spPr bwMode="auto">
          <a:xfrm>
            <a:off x="2471662" y="4899136"/>
            <a:ext cx="281868" cy="301088"/>
          </a:xfrm>
          <a:custGeom>
            <a:avLst/>
            <a:gdLst/>
            <a:ahLst/>
            <a:cxnLst>
              <a:cxn ang="0">
                <a:pos x="6" y="76"/>
              </a:cxn>
              <a:cxn ang="0">
                <a:pos x="8" y="62"/>
              </a:cxn>
              <a:cxn ang="0">
                <a:pos x="8" y="52"/>
              </a:cxn>
              <a:cxn ang="0">
                <a:pos x="12" y="34"/>
              </a:cxn>
              <a:cxn ang="0">
                <a:pos x="0" y="12"/>
              </a:cxn>
              <a:cxn ang="0">
                <a:pos x="14" y="16"/>
              </a:cxn>
              <a:cxn ang="0">
                <a:pos x="22" y="8"/>
              </a:cxn>
              <a:cxn ang="0">
                <a:pos x="42" y="0"/>
              </a:cxn>
              <a:cxn ang="0">
                <a:pos x="56" y="0"/>
              </a:cxn>
              <a:cxn ang="0">
                <a:pos x="58" y="16"/>
              </a:cxn>
              <a:cxn ang="0">
                <a:pos x="62" y="28"/>
              </a:cxn>
              <a:cxn ang="0">
                <a:pos x="74" y="36"/>
              </a:cxn>
              <a:cxn ang="0">
                <a:pos x="99" y="46"/>
              </a:cxn>
              <a:cxn ang="0">
                <a:pos x="121" y="54"/>
              </a:cxn>
              <a:cxn ang="0">
                <a:pos x="123" y="72"/>
              </a:cxn>
              <a:cxn ang="0">
                <a:pos x="125" y="88"/>
              </a:cxn>
              <a:cxn ang="0">
                <a:pos x="155" y="88"/>
              </a:cxn>
              <a:cxn ang="0">
                <a:pos x="161" y="110"/>
              </a:cxn>
              <a:cxn ang="0">
                <a:pos x="161" y="126"/>
              </a:cxn>
              <a:cxn ang="0">
                <a:pos x="159" y="146"/>
              </a:cxn>
              <a:cxn ang="0">
                <a:pos x="147" y="134"/>
              </a:cxn>
              <a:cxn ang="0">
                <a:pos x="109" y="134"/>
              </a:cxn>
              <a:cxn ang="0">
                <a:pos x="109" y="140"/>
              </a:cxn>
              <a:cxn ang="0">
                <a:pos x="103" y="148"/>
              </a:cxn>
              <a:cxn ang="0">
                <a:pos x="105" y="158"/>
              </a:cxn>
              <a:cxn ang="0">
                <a:pos x="99" y="170"/>
              </a:cxn>
              <a:cxn ang="0">
                <a:pos x="85" y="170"/>
              </a:cxn>
              <a:cxn ang="0">
                <a:pos x="80" y="182"/>
              </a:cxn>
              <a:cxn ang="0">
                <a:pos x="72" y="172"/>
              </a:cxn>
              <a:cxn ang="0">
                <a:pos x="62" y="172"/>
              </a:cxn>
              <a:cxn ang="0">
                <a:pos x="52" y="168"/>
              </a:cxn>
              <a:cxn ang="0">
                <a:pos x="52" y="172"/>
              </a:cxn>
              <a:cxn ang="0">
                <a:pos x="48" y="172"/>
              </a:cxn>
              <a:cxn ang="0">
                <a:pos x="44" y="182"/>
              </a:cxn>
              <a:cxn ang="0">
                <a:pos x="36" y="182"/>
              </a:cxn>
              <a:cxn ang="0">
                <a:pos x="28" y="168"/>
              </a:cxn>
              <a:cxn ang="0">
                <a:pos x="24" y="152"/>
              </a:cxn>
              <a:cxn ang="0">
                <a:pos x="20" y="132"/>
              </a:cxn>
              <a:cxn ang="0">
                <a:pos x="12" y="120"/>
              </a:cxn>
              <a:cxn ang="0">
                <a:pos x="6" y="108"/>
              </a:cxn>
              <a:cxn ang="0">
                <a:pos x="8" y="98"/>
              </a:cxn>
              <a:cxn ang="0">
                <a:pos x="10" y="90"/>
              </a:cxn>
              <a:cxn ang="0">
                <a:pos x="12" y="92"/>
              </a:cxn>
              <a:cxn ang="0">
                <a:pos x="16" y="86"/>
              </a:cxn>
              <a:cxn ang="0">
                <a:pos x="6" y="76"/>
              </a:cxn>
            </a:cxnLst>
            <a:rect l="0" t="0" r="r" b="b"/>
            <a:pathLst>
              <a:path w="161" h="182">
                <a:moveTo>
                  <a:pt x="6" y="76"/>
                </a:moveTo>
                <a:lnTo>
                  <a:pt x="8" y="62"/>
                </a:lnTo>
                <a:lnTo>
                  <a:pt x="8" y="52"/>
                </a:lnTo>
                <a:lnTo>
                  <a:pt x="12" y="34"/>
                </a:lnTo>
                <a:lnTo>
                  <a:pt x="0" y="12"/>
                </a:lnTo>
                <a:lnTo>
                  <a:pt x="14" y="16"/>
                </a:lnTo>
                <a:lnTo>
                  <a:pt x="22" y="8"/>
                </a:lnTo>
                <a:lnTo>
                  <a:pt x="42" y="0"/>
                </a:lnTo>
                <a:lnTo>
                  <a:pt x="56" y="0"/>
                </a:lnTo>
                <a:lnTo>
                  <a:pt x="58" y="16"/>
                </a:lnTo>
                <a:lnTo>
                  <a:pt x="62" y="28"/>
                </a:lnTo>
                <a:lnTo>
                  <a:pt x="74" y="36"/>
                </a:lnTo>
                <a:lnTo>
                  <a:pt x="99" y="46"/>
                </a:lnTo>
                <a:lnTo>
                  <a:pt x="121" y="54"/>
                </a:lnTo>
                <a:lnTo>
                  <a:pt x="123" y="72"/>
                </a:lnTo>
                <a:lnTo>
                  <a:pt x="125" y="88"/>
                </a:lnTo>
                <a:lnTo>
                  <a:pt x="155" y="88"/>
                </a:lnTo>
                <a:lnTo>
                  <a:pt x="161" y="110"/>
                </a:lnTo>
                <a:lnTo>
                  <a:pt x="161" y="126"/>
                </a:lnTo>
                <a:lnTo>
                  <a:pt x="159" y="146"/>
                </a:lnTo>
                <a:lnTo>
                  <a:pt x="147" y="134"/>
                </a:lnTo>
                <a:lnTo>
                  <a:pt x="109" y="134"/>
                </a:lnTo>
                <a:lnTo>
                  <a:pt x="109" y="140"/>
                </a:lnTo>
                <a:lnTo>
                  <a:pt x="103" y="148"/>
                </a:lnTo>
                <a:lnTo>
                  <a:pt x="105" y="158"/>
                </a:lnTo>
                <a:lnTo>
                  <a:pt x="99" y="170"/>
                </a:lnTo>
                <a:lnTo>
                  <a:pt x="85" y="170"/>
                </a:lnTo>
                <a:lnTo>
                  <a:pt x="80" y="182"/>
                </a:lnTo>
                <a:lnTo>
                  <a:pt x="72" y="172"/>
                </a:lnTo>
                <a:lnTo>
                  <a:pt x="62" y="172"/>
                </a:lnTo>
                <a:lnTo>
                  <a:pt x="52" y="168"/>
                </a:lnTo>
                <a:lnTo>
                  <a:pt x="52" y="172"/>
                </a:lnTo>
                <a:lnTo>
                  <a:pt x="48" y="172"/>
                </a:lnTo>
                <a:lnTo>
                  <a:pt x="44" y="182"/>
                </a:lnTo>
                <a:lnTo>
                  <a:pt x="36" y="182"/>
                </a:lnTo>
                <a:lnTo>
                  <a:pt x="28" y="168"/>
                </a:lnTo>
                <a:lnTo>
                  <a:pt x="24" y="152"/>
                </a:lnTo>
                <a:lnTo>
                  <a:pt x="20" y="132"/>
                </a:lnTo>
                <a:lnTo>
                  <a:pt x="12" y="120"/>
                </a:lnTo>
                <a:lnTo>
                  <a:pt x="6" y="108"/>
                </a:lnTo>
                <a:lnTo>
                  <a:pt x="8" y="98"/>
                </a:lnTo>
                <a:lnTo>
                  <a:pt x="10" y="90"/>
                </a:lnTo>
                <a:lnTo>
                  <a:pt x="12" y="92"/>
                </a:lnTo>
                <a:lnTo>
                  <a:pt x="16" y="86"/>
                </a:lnTo>
                <a:lnTo>
                  <a:pt x="6" y="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91" name="Freeform 322"/>
          <p:cNvSpPr>
            <a:spLocks/>
          </p:cNvSpPr>
          <p:nvPr/>
        </p:nvSpPr>
        <p:spPr bwMode="auto">
          <a:xfrm>
            <a:off x="2366618" y="4559998"/>
            <a:ext cx="913883" cy="906574"/>
          </a:xfrm>
          <a:custGeom>
            <a:avLst/>
            <a:gdLst/>
            <a:ahLst/>
            <a:cxnLst>
              <a:cxn ang="0">
                <a:pos x="281" y="44"/>
              </a:cxn>
              <a:cxn ang="0">
                <a:pos x="299" y="14"/>
              </a:cxn>
              <a:cxn ang="0">
                <a:pos x="321" y="50"/>
              </a:cxn>
              <a:cxn ang="0">
                <a:pos x="295" y="82"/>
              </a:cxn>
              <a:cxn ang="0">
                <a:pos x="313" y="76"/>
              </a:cxn>
              <a:cxn ang="0">
                <a:pos x="313" y="98"/>
              </a:cxn>
              <a:cxn ang="0">
                <a:pos x="364" y="86"/>
              </a:cxn>
              <a:cxn ang="0">
                <a:pos x="394" y="112"/>
              </a:cxn>
              <a:cxn ang="0">
                <a:pos x="448" y="112"/>
              </a:cxn>
              <a:cxn ang="0">
                <a:pos x="510" y="144"/>
              </a:cxn>
              <a:cxn ang="0">
                <a:pos x="518" y="195"/>
              </a:cxn>
              <a:cxn ang="0">
                <a:pos x="486" y="241"/>
              </a:cxn>
              <a:cxn ang="0">
                <a:pos x="470" y="269"/>
              </a:cxn>
              <a:cxn ang="0">
                <a:pos x="462" y="325"/>
              </a:cxn>
              <a:cxn ang="0">
                <a:pos x="446" y="375"/>
              </a:cxn>
              <a:cxn ang="0">
                <a:pos x="402" y="391"/>
              </a:cxn>
              <a:cxn ang="0">
                <a:pos x="354" y="424"/>
              </a:cxn>
              <a:cxn ang="0">
                <a:pos x="348" y="474"/>
              </a:cxn>
              <a:cxn ang="0">
                <a:pos x="325" y="512"/>
              </a:cxn>
              <a:cxn ang="0">
                <a:pos x="299" y="548"/>
              </a:cxn>
              <a:cxn ang="0">
                <a:pos x="285" y="516"/>
              </a:cxn>
              <a:cxn ang="0">
                <a:pos x="247" y="492"/>
              </a:cxn>
              <a:cxn ang="0">
                <a:pos x="253" y="478"/>
              </a:cxn>
              <a:cxn ang="0">
                <a:pos x="281" y="450"/>
              </a:cxn>
              <a:cxn ang="0">
                <a:pos x="273" y="405"/>
              </a:cxn>
              <a:cxn ang="0">
                <a:pos x="253" y="379"/>
              </a:cxn>
              <a:cxn ang="0">
                <a:pos x="221" y="331"/>
              </a:cxn>
              <a:cxn ang="0">
                <a:pos x="185" y="293"/>
              </a:cxn>
              <a:cxn ang="0">
                <a:pos x="159" y="251"/>
              </a:cxn>
              <a:cxn ang="0">
                <a:pos x="118" y="221"/>
              </a:cxn>
              <a:cxn ang="0">
                <a:pos x="82" y="213"/>
              </a:cxn>
              <a:cxn ang="0">
                <a:pos x="54" y="219"/>
              </a:cxn>
              <a:cxn ang="0">
                <a:pos x="42" y="205"/>
              </a:cxn>
              <a:cxn ang="0">
                <a:pos x="10" y="191"/>
              </a:cxn>
              <a:cxn ang="0">
                <a:pos x="10" y="158"/>
              </a:cxn>
              <a:cxn ang="0">
                <a:pos x="38" y="126"/>
              </a:cxn>
              <a:cxn ang="0">
                <a:pos x="60" y="86"/>
              </a:cxn>
              <a:cxn ang="0">
                <a:pos x="54" y="62"/>
              </a:cxn>
              <a:cxn ang="0">
                <a:pos x="54" y="56"/>
              </a:cxn>
              <a:cxn ang="0">
                <a:pos x="74" y="48"/>
              </a:cxn>
              <a:cxn ang="0">
                <a:pos x="90" y="52"/>
              </a:cxn>
              <a:cxn ang="0">
                <a:pos x="110" y="60"/>
              </a:cxn>
              <a:cxn ang="0">
                <a:pos x="142" y="38"/>
              </a:cxn>
              <a:cxn ang="0">
                <a:pos x="122" y="14"/>
              </a:cxn>
              <a:cxn ang="0">
                <a:pos x="153" y="14"/>
              </a:cxn>
              <a:cxn ang="0">
                <a:pos x="183" y="0"/>
              </a:cxn>
              <a:cxn ang="0">
                <a:pos x="185" y="34"/>
              </a:cxn>
              <a:cxn ang="0">
                <a:pos x="219" y="48"/>
              </a:cxn>
              <a:cxn ang="0">
                <a:pos x="239" y="38"/>
              </a:cxn>
            </a:cxnLst>
            <a:rect l="0" t="0" r="r" b="b"/>
            <a:pathLst>
              <a:path w="522" h="548">
                <a:moveTo>
                  <a:pt x="257" y="40"/>
                </a:moveTo>
                <a:lnTo>
                  <a:pt x="267" y="46"/>
                </a:lnTo>
                <a:lnTo>
                  <a:pt x="281" y="44"/>
                </a:lnTo>
                <a:lnTo>
                  <a:pt x="291" y="32"/>
                </a:lnTo>
                <a:lnTo>
                  <a:pt x="299" y="18"/>
                </a:lnTo>
                <a:lnTo>
                  <a:pt x="299" y="14"/>
                </a:lnTo>
                <a:lnTo>
                  <a:pt x="305" y="20"/>
                </a:lnTo>
                <a:lnTo>
                  <a:pt x="311" y="46"/>
                </a:lnTo>
                <a:lnTo>
                  <a:pt x="321" y="50"/>
                </a:lnTo>
                <a:lnTo>
                  <a:pt x="321" y="60"/>
                </a:lnTo>
                <a:lnTo>
                  <a:pt x="305" y="70"/>
                </a:lnTo>
                <a:lnTo>
                  <a:pt x="295" y="82"/>
                </a:lnTo>
                <a:lnTo>
                  <a:pt x="287" y="94"/>
                </a:lnTo>
                <a:lnTo>
                  <a:pt x="303" y="88"/>
                </a:lnTo>
                <a:lnTo>
                  <a:pt x="313" y="76"/>
                </a:lnTo>
                <a:lnTo>
                  <a:pt x="341" y="76"/>
                </a:lnTo>
                <a:lnTo>
                  <a:pt x="335" y="94"/>
                </a:lnTo>
                <a:lnTo>
                  <a:pt x="313" y="98"/>
                </a:lnTo>
                <a:lnTo>
                  <a:pt x="329" y="100"/>
                </a:lnTo>
                <a:lnTo>
                  <a:pt x="348" y="82"/>
                </a:lnTo>
                <a:lnTo>
                  <a:pt x="364" y="86"/>
                </a:lnTo>
                <a:lnTo>
                  <a:pt x="382" y="92"/>
                </a:lnTo>
                <a:lnTo>
                  <a:pt x="394" y="100"/>
                </a:lnTo>
                <a:lnTo>
                  <a:pt x="394" y="112"/>
                </a:lnTo>
                <a:lnTo>
                  <a:pt x="408" y="106"/>
                </a:lnTo>
                <a:lnTo>
                  <a:pt x="430" y="112"/>
                </a:lnTo>
                <a:lnTo>
                  <a:pt x="448" y="112"/>
                </a:lnTo>
                <a:lnTo>
                  <a:pt x="472" y="124"/>
                </a:lnTo>
                <a:lnTo>
                  <a:pt x="488" y="138"/>
                </a:lnTo>
                <a:lnTo>
                  <a:pt x="510" y="144"/>
                </a:lnTo>
                <a:lnTo>
                  <a:pt x="518" y="154"/>
                </a:lnTo>
                <a:lnTo>
                  <a:pt x="522" y="170"/>
                </a:lnTo>
                <a:lnTo>
                  <a:pt x="518" y="195"/>
                </a:lnTo>
                <a:lnTo>
                  <a:pt x="508" y="207"/>
                </a:lnTo>
                <a:lnTo>
                  <a:pt x="496" y="221"/>
                </a:lnTo>
                <a:lnTo>
                  <a:pt x="486" y="241"/>
                </a:lnTo>
                <a:lnTo>
                  <a:pt x="476" y="243"/>
                </a:lnTo>
                <a:lnTo>
                  <a:pt x="470" y="255"/>
                </a:lnTo>
                <a:lnTo>
                  <a:pt x="470" y="269"/>
                </a:lnTo>
                <a:lnTo>
                  <a:pt x="472" y="289"/>
                </a:lnTo>
                <a:lnTo>
                  <a:pt x="470" y="313"/>
                </a:lnTo>
                <a:lnTo>
                  <a:pt x="462" y="325"/>
                </a:lnTo>
                <a:lnTo>
                  <a:pt x="462" y="339"/>
                </a:lnTo>
                <a:lnTo>
                  <a:pt x="448" y="363"/>
                </a:lnTo>
                <a:lnTo>
                  <a:pt x="446" y="375"/>
                </a:lnTo>
                <a:lnTo>
                  <a:pt x="436" y="389"/>
                </a:lnTo>
                <a:lnTo>
                  <a:pt x="424" y="389"/>
                </a:lnTo>
                <a:lnTo>
                  <a:pt x="402" y="391"/>
                </a:lnTo>
                <a:lnTo>
                  <a:pt x="384" y="403"/>
                </a:lnTo>
                <a:lnTo>
                  <a:pt x="368" y="412"/>
                </a:lnTo>
                <a:lnTo>
                  <a:pt x="354" y="424"/>
                </a:lnTo>
                <a:lnTo>
                  <a:pt x="350" y="444"/>
                </a:lnTo>
                <a:lnTo>
                  <a:pt x="352" y="462"/>
                </a:lnTo>
                <a:lnTo>
                  <a:pt x="348" y="474"/>
                </a:lnTo>
                <a:lnTo>
                  <a:pt x="337" y="488"/>
                </a:lnTo>
                <a:lnTo>
                  <a:pt x="331" y="500"/>
                </a:lnTo>
                <a:lnTo>
                  <a:pt x="325" y="512"/>
                </a:lnTo>
                <a:lnTo>
                  <a:pt x="315" y="524"/>
                </a:lnTo>
                <a:lnTo>
                  <a:pt x="311" y="534"/>
                </a:lnTo>
                <a:lnTo>
                  <a:pt x="299" y="548"/>
                </a:lnTo>
                <a:lnTo>
                  <a:pt x="295" y="538"/>
                </a:lnTo>
                <a:lnTo>
                  <a:pt x="299" y="532"/>
                </a:lnTo>
                <a:lnTo>
                  <a:pt x="285" y="516"/>
                </a:lnTo>
                <a:lnTo>
                  <a:pt x="269" y="508"/>
                </a:lnTo>
                <a:lnTo>
                  <a:pt x="263" y="508"/>
                </a:lnTo>
                <a:lnTo>
                  <a:pt x="247" y="492"/>
                </a:lnTo>
                <a:lnTo>
                  <a:pt x="239" y="492"/>
                </a:lnTo>
                <a:lnTo>
                  <a:pt x="247" y="488"/>
                </a:lnTo>
                <a:lnTo>
                  <a:pt x="253" y="478"/>
                </a:lnTo>
                <a:lnTo>
                  <a:pt x="263" y="466"/>
                </a:lnTo>
                <a:lnTo>
                  <a:pt x="269" y="458"/>
                </a:lnTo>
                <a:lnTo>
                  <a:pt x="281" y="450"/>
                </a:lnTo>
                <a:lnTo>
                  <a:pt x="285" y="436"/>
                </a:lnTo>
                <a:lnTo>
                  <a:pt x="277" y="424"/>
                </a:lnTo>
                <a:lnTo>
                  <a:pt x="273" y="405"/>
                </a:lnTo>
                <a:lnTo>
                  <a:pt x="267" y="401"/>
                </a:lnTo>
                <a:lnTo>
                  <a:pt x="265" y="403"/>
                </a:lnTo>
                <a:lnTo>
                  <a:pt x="253" y="379"/>
                </a:lnTo>
                <a:lnTo>
                  <a:pt x="225" y="377"/>
                </a:lnTo>
                <a:lnTo>
                  <a:pt x="219" y="351"/>
                </a:lnTo>
                <a:lnTo>
                  <a:pt x="221" y="331"/>
                </a:lnTo>
                <a:lnTo>
                  <a:pt x="221" y="315"/>
                </a:lnTo>
                <a:lnTo>
                  <a:pt x="215" y="293"/>
                </a:lnTo>
                <a:lnTo>
                  <a:pt x="185" y="293"/>
                </a:lnTo>
                <a:lnTo>
                  <a:pt x="183" y="277"/>
                </a:lnTo>
                <a:lnTo>
                  <a:pt x="181" y="259"/>
                </a:lnTo>
                <a:lnTo>
                  <a:pt x="159" y="251"/>
                </a:lnTo>
                <a:lnTo>
                  <a:pt x="134" y="241"/>
                </a:lnTo>
                <a:lnTo>
                  <a:pt x="122" y="233"/>
                </a:lnTo>
                <a:lnTo>
                  <a:pt x="118" y="221"/>
                </a:lnTo>
                <a:lnTo>
                  <a:pt x="116" y="205"/>
                </a:lnTo>
                <a:lnTo>
                  <a:pt x="102" y="205"/>
                </a:lnTo>
                <a:lnTo>
                  <a:pt x="82" y="213"/>
                </a:lnTo>
                <a:lnTo>
                  <a:pt x="74" y="221"/>
                </a:lnTo>
                <a:lnTo>
                  <a:pt x="60" y="217"/>
                </a:lnTo>
                <a:lnTo>
                  <a:pt x="54" y="219"/>
                </a:lnTo>
                <a:lnTo>
                  <a:pt x="46" y="219"/>
                </a:lnTo>
                <a:lnTo>
                  <a:pt x="46" y="197"/>
                </a:lnTo>
                <a:lnTo>
                  <a:pt x="42" y="205"/>
                </a:lnTo>
                <a:lnTo>
                  <a:pt x="28" y="205"/>
                </a:lnTo>
                <a:lnTo>
                  <a:pt x="18" y="197"/>
                </a:lnTo>
                <a:lnTo>
                  <a:pt x="10" y="191"/>
                </a:lnTo>
                <a:lnTo>
                  <a:pt x="2" y="180"/>
                </a:lnTo>
                <a:lnTo>
                  <a:pt x="0" y="162"/>
                </a:lnTo>
                <a:lnTo>
                  <a:pt x="10" y="158"/>
                </a:lnTo>
                <a:lnTo>
                  <a:pt x="10" y="146"/>
                </a:lnTo>
                <a:lnTo>
                  <a:pt x="18" y="136"/>
                </a:lnTo>
                <a:lnTo>
                  <a:pt x="38" y="126"/>
                </a:lnTo>
                <a:lnTo>
                  <a:pt x="50" y="126"/>
                </a:lnTo>
                <a:lnTo>
                  <a:pt x="54" y="126"/>
                </a:lnTo>
                <a:lnTo>
                  <a:pt x="60" y="86"/>
                </a:lnTo>
                <a:lnTo>
                  <a:pt x="58" y="76"/>
                </a:lnTo>
                <a:lnTo>
                  <a:pt x="50" y="70"/>
                </a:lnTo>
                <a:lnTo>
                  <a:pt x="54" y="62"/>
                </a:lnTo>
                <a:lnTo>
                  <a:pt x="60" y="62"/>
                </a:lnTo>
                <a:lnTo>
                  <a:pt x="60" y="58"/>
                </a:lnTo>
                <a:lnTo>
                  <a:pt x="54" y="56"/>
                </a:lnTo>
                <a:lnTo>
                  <a:pt x="54" y="48"/>
                </a:lnTo>
                <a:lnTo>
                  <a:pt x="58" y="48"/>
                </a:lnTo>
                <a:lnTo>
                  <a:pt x="74" y="48"/>
                </a:lnTo>
                <a:lnTo>
                  <a:pt x="76" y="44"/>
                </a:lnTo>
                <a:lnTo>
                  <a:pt x="86" y="44"/>
                </a:lnTo>
                <a:lnTo>
                  <a:pt x="90" y="52"/>
                </a:lnTo>
                <a:lnTo>
                  <a:pt x="94" y="56"/>
                </a:lnTo>
                <a:lnTo>
                  <a:pt x="102" y="60"/>
                </a:lnTo>
                <a:lnTo>
                  <a:pt x="110" y="60"/>
                </a:lnTo>
                <a:lnTo>
                  <a:pt x="130" y="50"/>
                </a:lnTo>
                <a:lnTo>
                  <a:pt x="142" y="44"/>
                </a:lnTo>
                <a:lnTo>
                  <a:pt x="142" y="38"/>
                </a:lnTo>
                <a:lnTo>
                  <a:pt x="130" y="36"/>
                </a:lnTo>
                <a:lnTo>
                  <a:pt x="130" y="22"/>
                </a:lnTo>
                <a:lnTo>
                  <a:pt x="122" y="14"/>
                </a:lnTo>
                <a:lnTo>
                  <a:pt x="132" y="18"/>
                </a:lnTo>
                <a:lnTo>
                  <a:pt x="147" y="22"/>
                </a:lnTo>
                <a:lnTo>
                  <a:pt x="153" y="14"/>
                </a:lnTo>
                <a:lnTo>
                  <a:pt x="167" y="12"/>
                </a:lnTo>
                <a:lnTo>
                  <a:pt x="177" y="2"/>
                </a:lnTo>
                <a:lnTo>
                  <a:pt x="183" y="0"/>
                </a:lnTo>
                <a:lnTo>
                  <a:pt x="185" y="10"/>
                </a:lnTo>
                <a:lnTo>
                  <a:pt x="191" y="18"/>
                </a:lnTo>
                <a:lnTo>
                  <a:pt x="185" y="34"/>
                </a:lnTo>
                <a:lnTo>
                  <a:pt x="189" y="48"/>
                </a:lnTo>
                <a:lnTo>
                  <a:pt x="205" y="52"/>
                </a:lnTo>
                <a:lnTo>
                  <a:pt x="219" y="48"/>
                </a:lnTo>
                <a:lnTo>
                  <a:pt x="231" y="46"/>
                </a:lnTo>
                <a:lnTo>
                  <a:pt x="239" y="48"/>
                </a:lnTo>
                <a:lnTo>
                  <a:pt x="239" y="38"/>
                </a:lnTo>
                <a:lnTo>
                  <a:pt x="253" y="36"/>
                </a:lnTo>
                <a:lnTo>
                  <a:pt x="257" y="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92" name="Freeform 323"/>
          <p:cNvSpPr>
            <a:spLocks/>
          </p:cNvSpPr>
          <p:nvPr/>
        </p:nvSpPr>
        <p:spPr bwMode="auto">
          <a:xfrm>
            <a:off x="2366618" y="4559998"/>
            <a:ext cx="913883" cy="906574"/>
          </a:xfrm>
          <a:custGeom>
            <a:avLst/>
            <a:gdLst/>
            <a:ahLst/>
            <a:cxnLst>
              <a:cxn ang="0">
                <a:pos x="281" y="44"/>
              </a:cxn>
              <a:cxn ang="0">
                <a:pos x="299" y="14"/>
              </a:cxn>
              <a:cxn ang="0">
                <a:pos x="321" y="50"/>
              </a:cxn>
              <a:cxn ang="0">
                <a:pos x="295" y="82"/>
              </a:cxn>
              <a:cxn ang="0">
                <a:pos x="313" y="76"/>
              </a:cxn>
              <a:cxn ang="0">
                <a:pos x="313" y="98"/>
              </a:cxn>
              <a:cxn ang="0">
                <a:pos x="364" y="86"/>
              </a:cxn>
              <a:cxn ang="0">
                <a:pos x="394" y="112"/>
              </a:cxn>
              <a:cxn ang="0">
                <a:pos x="448" y="112"/>
              </a:cxn>
              <a:cxn ang="0">
                <a:pos x="510" y="144"/>
              </a:cxn>
              <a:cxn ang="0">
                <a:pos x="518" y="195"/>
              </a:cxn>
              <a:cxn ang="0">
                <a:pos x="486" y="241"/>
              </a:cxn>
              <a:cxn ang="0">
                <a:pos x="470" y="269"/>
              </a:cxn>
              <a:cxn ang="0">
                <a:pos x="462" y="325"/>
              </a:cxn>
              <a:cxn ang="0">
                <a:pos x="446" y="375"/>
              </a:cxn>
              <a:cxn ang="0">
                <a:pos x="402" y="391"/>
              </a:cxn>
              <a:cxn ang="0">
                <a:pos x="354" y="424"/>
              </a:cxn>
              <a:cxn ang="0">
                <a:pos x="348" y="474"/>
              </a:cxn>
              <a:cxn ang="0">
                <a:pos x="325" y="512"/>
              </a:cxn>
              <a:cxn ang="0">
                <a:pos x="299" y="548"/>
              </a:cxn>
              <a:cxn ang="0">
                <a:pos x="285" y="516"/>
              </a:cxn>
              <a:cxn ang="0">
                <a:pos x="247" y="492"/>
              </a:cxn>
              <a:cxn ang="0">
                <a:pos x="253" y="478"/>
              </a:cxn>
              <a:cxn ang="0">
                <a:pos x="281" y="450"/>
              </a:cxn>
              <a:cxn ang="0">
                <a:pos x="273" y="405"/>
              </a:cxn>
              <a:cxn ang="0">
                <a:pos x="253" y="379"/>
              </a:cxn>
              <a:cxn ang="0">
                <a:pos x="221" y="331"/>
              </a:cxn>
              <a:cxn ang="0">
                <a:pos x="185" y="293"/>
              </a:cxn>
              <a:cxn ang="0">
                <a:pos x="159" y="251"/>
              </a:cxn>
              <a:cxn ang="0">
                <a:pos x="118" y="221"/>
              </a:cxn>
              <a:cxn ang="0">
                <a:pos x="82" y="213"/>
              </a:cxn>
              <a:cxn ang="0">
                <a:pos x="54" y="219"/>
              </a:cxn>
              <a:cxn ang="0">
                <a:pos x="42" y="205"/>
              </a:cxn>
              <a:cxn ang="0">
                <a:pos x="10" y="191"/>
              </a:cxn>
              <a:cxn ang="0">
                <a:pos x="10" y="158"/>
              </a:cxn>
              <a:cxn ang="0">
                <a:pos x="38" y="126"/>
              </a:cxn>
              <a:cxn ang="0">
                <a:pos x="60" y="86"/>
              </a:cxn>
              <a:cxn ang="0">
                <a:pos x="54" y="62"/>
              </a:cxn>
              <a:cxn ang="0">
                <a:pos x="54" y="56"/>
              </a:cxn>
              <a:cxn ang="0">
                <a:pos x="74" y="48"/>
              </a:cxn>
              <a:cxn ang="0">
                <a:pos x="90" y="52"/>
              </a:cxn>
              <a:cxn ang="0">
                <a:pos x="110" y="60"/>
              </a:cxn>
              <a:cxn ang="0">
                <a:pos x="142" y="38"/>
              </a:cxn>
              <a:cxn ang="0">
                <a:pos x="122" y="14"/>
              </a:cxn>
              <a:cxn ang="0">
                <a:pos x="153" y="14"/>
              </a:cxn>
              <a:cxn ang="0">
                <a:pos x="183" y="0"/>
              </a:cxn>
              <a:cxn ang="0">
                <a:pos x="185" y="34"/>
              </a:cxn>
              <a:cxn ang="0">
                <a:pos x="219" y="48"/>
              </a:cxn>
              <a:cxn ang="0">
                <a:pos x="239" y="38"/>
              </a:cxn>
            </a:cxnLst>
            <a:rect l="0" t="0" r="r" b="b"/>
            <a:pathLst>
              <a:path w="522" h="548">
                <a:moveTo>
                  <a:pt x="257" y="40"/>
                </a:moveTo>
                <a:lnTo>
                  <a:pt x="267" y="46"/>
                </a:lnTo>
                <a:lnTo>
                  <a:pt x="281" y="44"/>
                </a:lnTo>
                <a:lnTo>
                  <a:pt x="291" y="32"/>
                </a:lnTo>
                <a:lnTo>
                  <a:pt x="299" y="18"/>
                </a:lnTo>
                <a:lnTo>
                  <a:pt x="299" y="14"/>
                </a:lnTo>
                <a:lnTo>
                  <a:pt x="305" y="20"/>
                </a:lnTo>
                <a:lnTo>
                  <a:pt x="311" y="46"/>
                </a:lnTo>
                <a:lnTo>
                  <a:pt x="321" y="50"/>
                </a:lnTo>
                <a:lnTo>
                  <a:pt x="321" y="60"/>
                </a:lnTo>
                <a:lnTo>
                  <a:pt x="305" y="70"/>
                </a:lnTo>
                <a:lnTo>
                  <a:pt x="295" y="82"/>
                </a:lnTo>
                <a:lnTo>
                  <a:pt x="287" y="94"/>
                </a:lnTo>
                <a:lnTo>
                  <a:pt x="303" y="88"/>
                </a:lnTo>
                <a:lnTo>
                  <a:pt x="313" y="76"/>
                </a:lnTo>
                <a:lnTo>
                  <a:pt x="341" y="76"/>
                </a:lnTo>
                <a:lnTo>
                  <a:pt x="335" y="94"/>
                </a:lnTo>
                <a:lnTo>
                  <a:pt x="313" y="98"/>
                </a:lnTo>
                <a:lnTo>
                  <a:pt x="329" y="100"/>
                </a:lnTo>
                <a:lnTo>
                  <a:pt x="348" y="82"/>
                </a:lnTo>
                <a:lnTo>
                  <a:pt x="364" y="86"/>
                </a:lnTo>
                <a:lnTo>
                  <a:pt x="382" y="92"/>
                </a:lnTo>
                <a:lnTo>
                  <a:pt x="394" y="100"/>
                </a:lnTo>
                <a:lnTo>
                  <a:pt x="394" y="112"/>
                </a:lnTo>
                <a:lnTo>
                  <a:pt x="408" y="106"/>
                </a:lnTo>
                <a:lnTo>
                  <a:pt x="430" y="112"/>
                </a:lnTo>
                <a:lnTo>
                  <a:pt x="448" y="112"/>
                </a:lnTo>
                <a:lnTo>
                  <a:pt x="472" y="124"/>
                </a:lnTo>
                <a:lnTo>
                  <a:pt x="488" y="138"/>
                </a:lnTo>
                <a:lnTo>
                  <a:pt x="510" y="144"/>
                </a:lnTo>
                <a:lnTo>
                  <a:pt x="518" y="154"/>
                </a:lnTo>
                <a:lnTo>
                  <a:pt x="522" y="170"/>
                </a:lnTo>
                <a:lnTo>
                  <a:pt x="518" y="195"/>
                </a:lnTo>
                <a:lnTo>
                  <a:pt x="508" y="207"/>
                </a:lnTo>
                <a:lnTo>
                  <a:pt x="496" y="221"/>
                </a:lnTo>
                <a:lnTo>
                  <a:pt x="486" y="241"/>
                </a:lnTo>
                <a:lnTo>
                  <a:pt x="476" y="243"/>
                </a:lnTo>
                <a:lnTo>
                  <a:pt x="470" y="255"/>
                </a:lnTo>
                <a:lnTo>
                  <a:pt x="470" y="269"/>
                </a:lnTo>
                <a:lnTo>
                  <a:pt x="472" y="289"/>
                </a:lnTo>
                <a:lnTo>
                  <a:pt x="470" y="313"/>
                </a:lnTo>
                <a:lnTo>
                  <a:pt x="462" y="325"/>
                </a:lnTo>
                <a:lnTo>
                  <a:pt x="462" y="339"/>
                </a:lnTo>
                <a:lnTo>
                  <a:pt x="448" y="363"/>
                </a:lnTo>
                <a:lnTo>
                  <a:pt x="446" y="375"/>
                </a:lnTo>
                <a:lnTo>
                  <a:pt x="436" y="389"/>
                </a:lnTo>
                <a:lnTo>
                  <a:pt x="424" y="389"/>
                </a:lnTo>
                <a:lnTo>
                  <a:pt x="402" y="391"/>
                </a:lnTo>
                <a:lnTo>
                  <a:pt x="384" y="403"/>
                </a:lnTo>
                <a:lnTo>
                  <a:pt x="368" y="412"/>
                </a:lnTo>
                <a:lnTo>
                  <a:pt x="354" y="424"/>
                </a:lnTo>
                <a:lnTo>
                  <a:pt x="350" y="444"/>
                </a:lnTo>
                <a:lnTo>
                  <a:pt x="352" y="462"/>
                </a:lnTo>
                <a:lnTo>
                  <a:pt x="348" y="474"/>
                </a:lnTo>
                <a:lnTo>
                  <a:pt x="337" y="488"/>
                </a:lnTo>
                <a:lnTo>
                  <a:pt x="331" y="500"/>
                </a:lnTo>
                <a:lnTo>
                  <a:pt x="325" y="512"/>
                </a:lnTo>
                <a:lnTo>
                  <a:pt x="315" y="524"/>
                </a:lnTo>
                <a:lnTo>
                  <a:pt x="311" y="534"/>
                </a:lnTo>
                <a:lnTo>
                  <a:pt x="299" y="548"/>
                </a:lnTo>
                <a:lnTo>
                  <a:pt x="295" y="538"/>
                </a:lnTo>
                <a:lnTo>
                  <a:pt x="299" y="532"/>
                </a:lnTo>
                <a:lnTo>
                  <a:pt x="285" y="516"/>
                </a:lnTo>
                <a:lnTo>
                  <a:pt x="269" y="508"/>
                </a:lnTo>
                <a:lnTo>
                  <a:pt x="263" y="508"/>
                </a:lnTo>
                <a:lnTo>
                  <a:pt x="247" y="492"/>
                </a:lnTo>
                <a:lnTo>
                  <a:pt x="239" y="492"/>
                </a:lnTo>
                <a:lnTo>
                  <a:pt x="247" y="488"/>
                </a:lnTo>
                <a:lnTo>
                  <a:pt x="253" y="478"/>
                </a:lnTo>
                <a:lnTo>
                  <a:pt x="263" y="466"/>
                </a:lnTo>
                <a:lnTo>
                  <a:pt x="269" y="458"/>
                </a:lnTo>
                <a:lnTo>
                  <a:pt x="281" y="450"/>
                </a:lnTo>
                <a:lnTo>
                  <a:pt x="285" y="436"/>
                </a:lnTo>
                <a:lnTo>
                  <a:pt x="277" y="424"/>
                </a:lnTo>
                <a:lnTo>
                  <a:pt x="273" y="405"/>
                </a:lnTo>
                <a:lnTo>
                  <a:pt x="267" y="401"/>
                </a:lnTo>
                <a:lnTo>
                  <a:pt x="265" y="403"/>
                </a:lnTo>
                <a:lnTo>
                  <a:pt x="253" y="379"/>
                </a:lnTo>
                <a:lnTo>
                  <a:pt x="225" y="377"/>
                </a:lnTo>
                <a:lnTo>
                  <a:pt x="219" y="351"/>
                </a:lnTo>
                <a:lnTo>
                  <a:pt x="221" y="331"/>
                </a:lnTo>
                <a:lnTo>
                  <a:pt x="221" y="315"/>
                </a:lnTo>
                <a:lnTo>
                  <a:pt x="215" y="293"/>
                </a:lnTo>
                <a:lnTo>
                  <a:pt x="185" y="293"/>
                </a:lnTo>
                <a:lnTo>
                  <a:pt x="183" y="277"/>
                </a:lnTo>
                <a:lnTo>
                  <a:pt x="181" y="259"/>
                </a:lnTo>
                <a:lnTo>
                  <a:pt x="159" y="251"/>
                </a:lnTo>
                <a:lnTo>
                  <a:pt x="134" y="241"/>
                </a:lnTo>
                <a:lnTo>
                  <a:pt x="122" y="233"/>
                </a:lnTo>
                <a:lnTo>
                  <a:pt x="118" y="221"/>
                </a:lnTo>
                <a:lnTo>
                  <a:pt x="116" y="205"/>
                </a:lnTo>
                <a:lnTo>
                  <a:pt x="102" y="205"/>
                </a:lnTo>
                <a:lnTo>
                  <a:pt x="82" y="213"/>
                </a:lnTo>
                <a:lnTo>
                  <a:pt x="74" y="221"/>
                </a:lnTo>
                <a:lnTo>
                  <a:pt x="60" y="217"/>
                </a:lnTo>
                <a:lnTo>
                  <a:pt x="54" y="219"/>
                </a:lnTo>
                <a:lnTo>
                  <a:pt x="46" y="219"/>
                </a:lnTo>
                <a:lnTo>
                  <a:pt x="46" y="197"/>
                </a:lnTo>
                <a:lnTo>
                  <a:pt x="42" y="205"/>
                </a:lnTo>
                <a:lnTo>
                  <a:pt x="28" y="205"/>
                </a:lnTo>
                <a:lnTo>
                  <a:pt x="18" y="197"/>
                </a:lnTo>
                <a:lnTo>
                  <a:pt x="10" y="191"/>
                </a:lnTo>
                <a:lnTo>
                  <a:pt x="2" y="180"/>
                </a:lnTo>
                <a:lnTo>
                  <a:pt x="0" y="162"/>
                </a:lnTo>
                <a:lnTo>
                  <a:pt x="10" y="158"/>
                </a:lnTo>
                <a:lnTo>
                  <a:pt x="10" y="146"/>
                </a:lnTo>
                <a:lnTo>
                  <a:pt x="18" y="136"/>
                </a:lnTo>
                <a:lnTo>
                  <a:pt x="38" y="126"/>
                </a:lnTo>
                <a:lnTo>
                  <a:pt x="50" y="126"/>
                </a:lnTo>
                <a:lnTo>
                  <a:pt x="54" y="126"/>
                </a:lnTo>
                <a:lnTo>
                  <a:pt x="60" y="86"/>
                </a:lnTo>
                <a:lnTo>
                  <a:pt x="58" y="76"/>
                </a:lnTo>
                <a:lnTo>
                  <a:pt x="50" y="70"/>
                </a:lnTo>
                <a:lnTo>
                  <a:pt x="54" y="62"/>
                </a:lnTo>
                <a:lnTo>
                  <a:pt x="60" y="62"/>
                </a:lnTo>
                <a:lnTo>
                  <a:pt x="60" y="58"/>
                </a:lnTo>
                <a:lnTo>
                  <a:pt x="54" y="56"/>
                </a:lnTo>
                <a:lnTo>
                  <a:pt x="54" y="48"/>
                </a:lnTo>
                <a:lnTo>
                  <a:pt x="58" y="48"/>
                </a:lnTo>
                <a:lnTo>
                  <a:pt x="74" y="48"/>
                </a:lnTo>
                <a:lnTo>
                  <a:pt x="76" y="44"/>
                </a:lnTo>
                <a:lnTo>
                  <a:pt x="86" y="44"/>
                </a:lnTo>
                <a:lnTo>
                  <a:pt x="90" y="52"/>
                </a:lnTo>
                <a:lnTo>
                  <a:pt x="94" y="56"/>
                </a:lnTo>
                <a:lnTo>
                  <a:pt x="102" y="60"/>
                </a:lnTo>
                <a:lnTo>
                  <a:pt x="110" y="60"/>
                </a:lnTo>
                <a:lnTo>
                  <a:pt x="130" y="50"/>
                </a:lnTo>
                <a:lnTo>
                  <a:pt x="142" y="44"/>
                </a:lnTo>
                <a:lnTo>
                  <a:pt x="142" y="38"/>
                </a:lnTo>
                <a:lnTo>
                  <a:pt x="130" y="36"/>
                </a:lnTo>
                <a:lnTo>
                  <a:pt x="130" y="22"/>
                </a:lnTo>
                <a:lnTo>
                  <a:pt x="122" y="14"/>
                </a:lnTo>
                <a:lnTo>
                  <a:pt x="132" y="18"/>
                </a:lnTo>
                <a:lnTo>
                  <a:pt x="147" y="22"/>
                </a:lnTo>
                <a:lnTo>
                  <a:pt x="153" y="14"/>
                </a:lnTo>
                <a:lnTo>
                  <a:pt x="167" y="12"/>
                </a:lnTo>
                <a:lnTo>
                  <a:pt x="177" y="2"/>
                </a:lnTo>
                <a:lnTo>
                  <a:pt x="183" y="0"/>
                </a:lnTo>
                <a:lnTo>
                  <a:pt x="185" y="10"/>
                </a:lnTo>
                <a:lnTo>
                  <a:pt x="191" y="18"/>
                </a:lnTo>
                <a:lnTo>
                  <a:pt x="185" y="34"/>
                </a:lnTo>
                <a:lnTo>
                  <a:pt x="189" y="48"/>
                </a:lnTo>
                <a:lnTo>
                  <a:pt x="205" y="52"/>
                </a:lnTo>
                <a:lnTo>
                  <a:pt x="219" y="48"/>
                </a:lnTo>
                <a:lnTo>
                  <a:pt x="231" y="46"/>
                </a:lnTo>
                <a:lnTo>
                  <a:pt x="239" y="48"/>
                </a:lnTo>
                <a:lnTo>
                  <a:pt x="239" y="38"/>
                </a:lnTo>
                <a:lnTo>
                  <a:pt x="253" y="36"/>
                </a:lnTo>
                <a:lnTo>
                  <a:pt x="257" y="40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93" name="Freeform 324"/>
          <p:cNvSpPr>
            <a:spLocks/>
          </p:cNvSpPr>
          <p:nvPr/>
        </p:nvSpPr>
        <p:spPr bwMode="auto">
          <a:xfrm>
            <a:off x="2443651" y="5077805"/>
            <a:ext cx="197833" cy="984329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40" y="44"/>
              </a:cxn>
              <a:cxn ang="0">
                <a:pos x="60" y="74"/>
              </a:cxn>
              <a:cxn ang="0">
                <a:pos x="42" y="101"/>
              </a:cxn>
              <a:cxn ang="0">
                <a:pos x="42" y="125"/>
              </a:cxn>
              <a:cxn ang="0">
                <a:pos x="38" y="149"/>
              </a:cxn>
              <a:cxn ang="0">
                <a:pos x="28" y="199"/>
              </a:cxn>
              <a:cxn ang="0">
                <a:pos x="42" y="247"/>
              </a:cxn>
              <a:cxn ang="0">
                <a:pos x="32" y="283"/>
              </a:cxn>
              <a:cxn ang="0">
                <a:pos x="32" y="322"/>
              </a:cxn>
              <a:cxn ang="0">
                <a:pos x="40" y="378"/>
              </a:cxn>
              <a:cxn ang="0">
                <a:pos x="40" y="396"/>
              </a:cxn>
              <a:cxn ang="0">
                <a:pos x="52" y="416"/>
              </a:cxn>
              <a:cxn ang="0">
                <a:pos x="48" y="426"/>
              </a:cxn>
              <a:cxn ang="0">
                <a:pos x="52" y="456"/>
              </a:cxn>
              <a:cxn ang="0">
                <a:pos x="52" y="488"/>
              </a:cxn>
              <a:cxn ang="0">
                <a:pos x="46" y="520"/>
              </a:cxn>
              <a:cxn ang="0">
                <a:pos x="62" y="547"/>
              </a:cxn>
              <a:cxn ang="0">
                <a:pos x="101" y="555"/>
              </a:cxn>
              <a:cxn ang="0">
                <a:pos x="96" y="571"/>
              </a:cxn>
              <a:cxn ang="0">
                <a:pos x="88" y="595"/>
              </a:cxn>
              <a:cxn ang="0">
                <a:pos x="78" y="581"/>
              </a:cxn>
              <a:cxn ang="0">
                <a:pos x="66" y="571"/>
              </a:cxn>
              <a:cxn ang="0">
                <a:pos x="72" y="587"/>
              </a:cxn>
              <a:cxn ang="0">
                <a:pos x="58" y="577"/>
              </a:cxn>
              <a:cxn ang="0">
                <a:pos x="54" y="563"/>
              </a:cxn>
              <a:cxn ang="0">
                <a:pos x="58" y="553"/>
              </a:cxn>
              <a:cxn ang="0">
                <a:pos x="40" y="539"/>
              </a:cxn>
              <a:cxn ang="0">
                <a:pos x="36" y="524"/>
              </a:cxn>
              <a:cxn ang="0">
                <a:pos x="32" y="512"/>
              </a:cxn>
              <a:cxn ang="0">
                <a:pos x="40" y="490"/>
              </a:cxn>
              <a:cxn ang="0">
                <a:pos x="26" y="468"/>
              </a:cxn>
              <a:cxn ang="0">
                <a:pos x="10" y="446"/>
              </a:cxn>
              <a:cxn ang="0">
                <a:pos x="30" y="450"/>
              </a:cxn>
              <a:cxn ang="0">
                <a:pos x="32" y="418"/>
              </a:cxn>
              <a:cxn ang="0">
                <a:pos x="26" y="386"/>
              </a:cxn>
              <a:cxn ang="0">
                <a:pos x="10" y="368"/>
              </a:cxn>
              <a:cxn ang="0">
                <a:pos x="6" y="322"/>
              </a:cxn>
              <a:cxn ang="0">
                <a:pos x="10" y="271"/>
              </a:cxn>
              <a:cxn ang="0">
                <a:pos x="16" y="223"/>
              </a:cxn>
              <a:cxn ang="0">
                <a:pos x="10" y="167"/>
              </a:cxn>
              <a:cxn ang="0">
                <a:pos x="16" y="107"/>
              </a:cxn>
              <a:cxn ang="0">
                <a:pos x="16" y="62"/>
              </a:cxn>
            </a:cxnLst>
            <a:rect l="0" t="0" r="r" b="b"/>
            <a:pathLst>
              <a:path w="113" h="595">
                <a:moveTo>
                  <a:pt x="12" y="12"/>
                </a:moveTo>
                <a:lnTo>
                  <a:pt x="16" y="6"/>
                </a:lnTo>
                <a:lnTo>
                  <a:pt x="22" y="0"/>
                </a:lnTo>
                <a:lnTo>
                  <a:pt x="28" y="12"/>
                </a:lnTo>
                <a:lnTo>
                  <a:pt x="36" y="24"/>
                </a:lnTo>
                <a:lnTo>
                  <a:pt x="40" y="44"/>
                </a:lnTo>
                <a:lnTo>
                  <a:pt x="46" y="60"/>
                </a:lnTo>
                <a:lnTo>
                  <a:pt x="52" y="74"/>
                </a:lnTo>
                <a:lnTo>
                  <a:pt x="60" y="74"/>
                </a:lnTo>
                <a:lnTo>
                  <a:pt x="60" y="92"/>
                </a:lnTo>
                <a:lnTo>
                  <a:pt x="46" y="97"/>
                </a:lnTo>
                <a:lnTo>
                  <a:pt x="42" y="101"/>
                </a:lnTo>
                <a:lnTo>
                  <a:pt x="42" y="109"/>
                </a:lnTo>
                <a:lnTo>
                  <a:pt x="48" y="121"/>
                </a:lnTo>
                <a:lnTo>
                  <a:pt x="42" y="125"/>
                </a:lnTo>
                <a:lnTo>
                  <a:pt x="50" y="135"/>
                </a:lnTo>
                <a:lnTo>
                  <a:pt x="42" y="137"/>
                </a:lnTo>
                <a:lnTo>
                  <a:pt x="38" y="149"/>
                </a:lnTo>
                <a:lnTo>
                  <a:pt x="32" y="163"/>
                </a:lnTo>
                <a:lnTo>
                  <a:pt x="32" y="185"/>
                </a:lnTo>
                <a:lnTo>
                  <a:pt x="28" y="199"/>
                </a:lnTo>
                <a:lnTo>
                  <a:pt x="32" y="213"/>
                </a:lnTo>
                <a:lnTo>
                  <a:pt x="36" y="227"/>
                </a:lnTo>
                <a:lnTo>
                  <a:pt x="42" y="247"/>
                </a:lnTo>
                <a:lnTo>
                  <a:pt x="36" y="261"/>
                </a:lnTo>
                <a:lnTo>
                  <a:pt x="38" y="277"/>
                </a:lnTo>
                <a:lnTo>
                  <a:pt x="32" y="283"/>
                </a:lnTo>
                <a:lnTo>
                  <a:pt x="30" y="301"/>
                </a:lnTo>
                <a:lnTo>
                  <a:pt x="40" y="320"/>
                </a:lnTo>
                <a:lnTo>
                  <a:pt x="32" y="322"/>
                </a:lnTo>
                <a:lnTo>
                  <a:pt x="30" y="342"/>
                </a:lnTo>
                <a:lnTo>
                  <a:pt x="32" y="358"/>
                </a:lnTo>
                <a:lnTo>
                  <a:pt x="40" y="378"/>
                </a:lnTo>
                <a:lnTo>
                  <a:pt x="36" y="376"/>
                </a:lnTo>
                <a:lnTo>
                  <a:pt x="36" y="392"/>
                </a:lnTo>
                <a:lnTo>
                  <a:pt x="40" y="396"/>
                </a:lnTo>
                <a:lnTo>
                  <a:pt x="42" y="404"/>
                </a:lnTo>
                <a:lnTo>
                  <a:pt x="46" y="416"/>
                </a:lnTo>
                <a:lnTo>
                  <a:pt x="52" y="416"/>
                </a:lnTo>
                <a:lnTo>
                  <a:pt x="52" y="424"/>
                </a:lnTo>
                <a:lnTo>
                  <a:pt x="42" y="424"/>
                </a:lnTo>
                <a:lnTo>
                  <a:pt x="48" y="426"/>
                </a:lnTo>
                <a:lnTo>
                  <a:pt x="50" y="434"/>
                </a:lnTo>
                <a:lnTo>
                  <a:pt x="50" y="444"/>
                </a:lnTo>
                <a:lnTo>
                  <a:pt x="52" y="456"/>
                </a:lnTo>
                <a:lnTo>
                  <a:pt x="50" y="468"/>
                </a:lnTo>
                <a:lnTo>
                  <a:pt x="48" y="478"/>
                </a:lnTo>
                <a:lnTo>
                  <a:pt x="52" y="488"/>
                </a:lnTo>
                <a:lnTo>
                  <a:pt x="50" y="500"/>
                </a:lnTo>
                <a:lnTo>
                  <a:pt x="40" y="506"/>
                </a:lnTo>
                <a:lnTo>
                  <a:pt x="46" y="520"/>
                </a:lnTo>
                <a:lnTo>
                  <a:pt x="52" y="532"/>
                </a:lnTo>
                <a:lnTo>
                  <a:pt x="60" y="530"/>
                </a:lnTo>
                <a:lnTo>
                  <a:pt x="62" y="547"/>
                </a:lnTo>
                <a:lnTo>
                  <a:pt x="74" y="555"/>
                </a:lnTo>
                <a:lnTo>
                  <a:pt x="86" y="555"/>
                </a:lnTo>
                <a:lnTo>
                  <a:pt x="101" y="555"/>
                </a:lnTo>
                <a:lnTo>
                  <a:pt x="113" y="563"/>
                </a:lnTo>
                <a:lnTo>
                  <a:pt x="101" y="563"/>
                </a:lnTo>
                <a:lnTo>
                  <a:pt x="96" y="571"/>
                </a:lnTo>
                <a:lnTo>
                  <a:pt x="92" y="577"/>
                </a:lnTo>
                <a:lnTo>
                  <a:pt x="92" y="591"/>
                </a:lnTo>
                <a:lnTo>
                  <a:pt x="88" y="595"/>
                </a:lnTo>
                <a:lnTo>
                  <a:pt x="78" y="591"/>
                </a:lnTo>
                <a:lnTo>
                  <a:pt x="76" y="587"/>
                </a:lnTo>
                <a:lnTo>
                  <a:pt x="78" y="581"/>
                </a:lnTo>
                <a:lnTo>
                  <a:pt x="86" y="577"/>
                </a:lnTo>
                <a:lnTo>
                  <a:pt x="78" y="567"/>
                </a:lnTo>
                <a:lnTo>
                  <a:pt x="66" y="571"/>
                </a:lnTo>
                <a:lnTo>
                  <a:pt x="76" y="577"/>
                </a:lnTo>
                <a:lnTo>
                  <a:pt x="72" y="585"/>
                </a:lnTo>
                <a:lnTo>
                  <a:pt x="72" y="587"/>
                </a:lnTo>
                <a:lnTo>
                  <a:pt x="64" y="581"/>
                </a:lnTo>
                <a:lnTo>
                  <a:pt x="66" y="579"/>
                </a:lnTo>
                <a:lnTo>
                  <a:pt x="58" y="577"/>
                </a:lnTo>
                <a:lnTo>
                  <a:pt x="60" y="567"/>
                </a:lnTo>
                <a:lnTo>
                  <a:pt x="54" y="573"/>
                </a:lnTo>
                <a:lnTo>
                  <a:pt x="54" y="563"/>
                </a:lnTo>
                <a:lnTo>
                  <a:pt x="64" y="565"/>
                </a:lnTo>
                <a:lnTo>
                  <a:pt x="64" y="555"/>
                </a:lnTo>
                <a:lnTo>
                  <a:pt x="58" y="553"/>
                </a:lnTo>
                <a:lnTo>
                  <a:pt x="54" y="559"/>
                </a:lnTo>
                <a:lnTo>
                  <a:pt x="48" y="551"/>
                </a:lnTo>
                <a:lnTo>
                  <a:pt x="40" y="539"/>
                </a:lnTo>
                <a:lnTo>
                  <a:pt x="40" y="536"/>
                </a:lnTo>
                <a:lnTo>
                  <a:pt x="32" y="526"/>
                </a:lnTo>
                <a:lnTo>
                  <a:pt x="36" y="524"/>
                </a:lnTo>
                <a:lnTo>
                  <a:pt x="32" y="516"/>
                </a:lnTo>
                <a:lnTo>
                  <a:pt x="40" y="516"/>
                </a:lnTo>
                <a:lnTo>
                  <a:pt x="32" y="512"/>
                </a:lnTo>
                <a:lnTo>
                  <a:pt x="28" y="498"/>
                </a:lnTo>
                <a:lnTo>
                  <a:pt x="28" y="490"/>
                </a:lnTo>
                <a:lnTo>
                  <a:pt x="40" y="490"/>
                </a:lnTo>
                <a:lnTo>
                  <a:pt x="32" y="478"/>
                </a:lnTo>
                <a:lnTo>
                  <a:pt x="22" y="478"/>
                </a:lnTo>
                <a:lnTo>
                  <a:pt x="26" y="468"/>
                </a:lnTo>
                <a:lnTo>
                  <a:pt x="12" y="462"/>
                </a:lnTo>
                <a:lnTo>
                  <a:pt x="4" y="464"/>
                </a:lnTo>
                <a:lnTo>
                  <a:pt x="10" y="446"/>
                </a:lnTo>
                <a:lnTo>
                  <a:pt x="20" y="446"/>
                </a:lnTo>
                <a:lnTo>
                  <a:pt x="26" y="462"/>
                </a:lnTo>
                <a:lnTo>
                  <a:pt x="30" y="450"/>
                </a:lnTo>
                <a:lnTo>
                  <a:pt x="26" y="430"/>
                </a:lnTo>
                <a:lnTo>
                  <a:pt x="28" y="430"/>
                </a:lnTo>
                <a:lnTo>
                  <a:pt x="32" y="418"/>
                </a:lnTo>
                <a:lnTo>
                  <a:pt x="26" y="414"/>
                </a:lnTo>
                <a:lnTo>
                  <a:pt x="26" y="404"/>
                </a:lnTo>
                <a:lnTo>
                  <a:pt x="26" y="386"/>
                </a:lnTo>
                <a:lnTo>
                  <a:pt x="26" y="370"/>
                </a:lnTo>
                <a:lnTo>
                  <a:pt x="16" y="370"/>
                </a:lnTo>
                <a:lnTo>
                  <a:pt x="10" y="368"/>
                </a:lnTo>
                <a:lnTo>
                  <a:pt x="6" y="354"/>
                </a:lnTo>
                <a:lnTo>
                  <a:pt x="12" y="340"/>
                </a:lnTo>
                <a:lnTo>
                  <a:pt x="6" y="322"/>
                </a:lnTo>
                <a:lnTo>
                  <a:pt x="0" y="299"/>
                </a:lnTo>
                <a:lnTo>
                  <a:pt x="6" y="291"/>
                </a:lnTo>
                <a:lnTo>
                  <a:pt x="10" y="271"/>
                </a:lnTo>
                <a:lnTo>
                  <a:pt x="16" y="247"/>
                </a:lnTo>
                <a:lnTo>
                  <a:pt x="16" y="231"/>
                </a:lnTo>
                <a:lnTo>
                  <a:pt x="16" y="223"/>
                </a:lnTo>
                <a:lnTo>
                  <a:pt x="12" y="201"/>
                </a:lnTo>
                <a:lnTo>
                  <a:pt x="12" y="187"/>
                </a:lnTo>
                <a:lnTo>
                  <a:pt x="10" y="167"/>
                </a:lnTo>
                <a:lnTo>
                  <a:pt x="14" y="145"/>
                </a:lnTo>
                <a:lnTo>
                  <a:pt x="16" y="125"/>
                </a:lnTo>
                <a:lnTo>
                  <a:pt x="16" y="107"/>
                </a:lnTo>
                <a:lnTo>
                  <a:pt x="14" y="84"/>
                </a:lnTo>
                <a:lnTo>
                  <a:pt x="16" y="78"/>
                </a:lnTo>
                <a:lnTo>
                  <a:pt x="16" y="62"/>
                </a:lnTo>
                <a:lnTo>
                  <a:pt x="16" y="36"/>
                </a:lnTo>
                <a:lnTo>
                  <a:pt x="12" y="1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94" name="Freeform 325"/>
          <p:cNvSpPr>
            <a:spLocks/>
          </p:cNvSpPr>
          <p:nvPr/>
        </p:nvSpPr>
        <p:spPr bwMode="auto">
          <a:xfrm>
            <a:off x="2443651" y="5077805"/>
            <a:ext cx="197833" cy="984329"/>
          </a:xfrm>
          <a:custGeom>
            <a:avLst/>
            <a:gdLst/>
            <a:ahLst/>
            <a:cxnLst>
              <a:cxn ang="0">
                <a:pos x="22" y="0"/>
              </a:cxn>
              <a:cxn ang="0">
                <a:pos x="40" y="44"/>
              </a:cxn>
              <a:cxn ang="0">
                <a:pos x="60" y="74"/>
              </a:cxn>
              <a:cxn ang="0">
                <a:pos x="42" y="101"/>
              </a:cxn>
              <a:cxn ang="0">
                <a:pos x="42" y="125"/>
              </a:cxn>
              <a:cxn ang="0">
                <a:pos x="38" y="149"/>
              </a:cxn>
              <a:cxn ang="0">
                <a:pos x="28" y="199"/>
              </a:cxn>
              <a:cxn ang="0">
                <a:pos x="42" y="247"/>
              </a:cxn>
              <a:cxn ang="0">
                <a:pos x="32" y="283"/>
              </a:cxn>
              <a:cxn ang="0">
                <a:pos x="32" y="322"/>
              </a:cxn>
              <a:cxn ang="0">
                <a:pos x="40" y="378"/>
              </a:cxn>
              <a:cxn ang="0">
                <a:pos x="40" y="396"/>
              </a:cxn>
              <a:cxn ang="0">
                <a:pos x="52" y="416"/>
              </a:cxn>
              <a:cxn ang="0">
                <a:pos x="48" y="426"/>
              </a:cxn>
              <a:cxn ang="0">
                <a:pos x="52" y="456"/>
              </a:cxn>
              <a:cxn ang="0">
                <a:pos x="52" y="488"/>
              </a:cxn>
              <a:cxn ang="0">
                <a:pos x="46" y="520"/>
              </a:cxn>
              <a:cxn ang="0">
                <a:pos x="62" y="547"/>
              </a:cxn>
              <a:cxn ang="0">
                <a:pos x="101" y="555"/>
              </a:cxn>
              <a:cxn ang="0">
                <a:pos x="96" y="571"/>
              </a:cxn>
              <a:cxn ang="0">
                <a:pos x="88" y="595"/>
              </a:cxn>
              <a:cxn ang="0">
                <a:pos x="78" y="581"/>
              </a:cxn>
              <a:cxn ang="0">
                <a:pos x="66" y="571"/>
              </a:cxn>
              <a:cxn ang="0">
                <a:pos x="72" y="587"/>
              </a:cxn>
              <a:cxn ang="0">
                <a:pos x="58" y="577"/>
              </a:cxn>
              <a:cxn ang="0">
                <a:pos x="54" y="563"/>
              </a:cxn>
              <a:cxn ang="0">
                <a:pos x="58" y="553"/>
              </a:cxn>
              <a:cxn ang="0">
                <a:pos x="40" y="539"/>
              </a:cxn>
              <a:cxn ang="0">
                <a:pos x="36" y="524"/>
              </a:cxn>
              <a:cxn ang="0">
                <a:pos x="32" y="512"/>
              </a:cxn>
              <a:cxn ang="0">
                <a:pos x="40" y="490"/>
              </a:cxn>
              <a:cxn ang="0">
                <a:pos x="26" y="468"/>
              </a:cxn>
              <a:cxn ang="0">
                <a:pos x="10" y="446"/>
              </a:cxn>
              <a:cxn ang="0">
                <a:pos x="30" y="450"/>
              </a:cxn>
              <a:cxn ang="0">
                <a:pos x="32" y="418"/>
              </a:cxn>
              <a:cxn ang="0">
                <a:pos x="26" y="386"/>
              </a:cxn>
              <a:cxn ang="0">
                <a:pos x="10" y="368"/>
              </a:cxn>
              <a:cxn ang="0">
                <a:pos x="6" y="322"/>
              </a:cxn>
              <a:cxn ang="0">
                <a:pos x="10" y="271"/>
              </a:cxn>
              <a:cxn ang="0">
                <a:pos x="16" y="223"/>
              </a:cxn>
              <a:cxn ang="0">
                <a:pos x="10" y="167"/>
              </a:cxn>
              <a:cxn ang="0">
                <a:pos x="16" y="107"/>
              </a:cxn>
              <a:cxn ang="0">
                <a:pos x="16" y="62"/>
              </a:cxn>
            </a:cxnLst>
            <a:rect l="0" t="0" r="r" b="b"/>
            <a:pathLst>
              <a:path w="113" h="595">
                <a:moveTo>
                  <a:pt x="12" y="12"/>
                </a:moveTo>
                <a:lnTo>
                  <a:pt x="16" y="6"/>
                </a:lnTo>
                <a:lnTo>
                  <a:pt x="22" y="0"/>
                </a:lnTo>
                <a:lnTo>
                  <a:pt x="28" y="12"/>
                </a:lnTo>
                <a:lnTo>
                  <a:pt x="36" y="24"/>
                </a:lnTo>
                <a:lnTo>
                  <a:pt x="40" y="44"/>
                </a:lnTo>
                <a:lnTo>
                  <a:pt x="46" y="60"/>
                </a:lnTo>
                <a:lnTo>
                  <a:pt x="52" y="74"/>
                </a:lnTo>
                <a:lnTo>
                  <a:pt x="60" y="74"/>
                </a:lnTo>
                <a:lnTo>
                  <a:pt x="60" y="92"/>
                </a:lnTo>
                <a:lnTo>
                  <a:pt x="46" y="97"/>
                </a:lnTo>
                <a:lnTo>
                  <a:pt x="42" y="101"/>
                </a:lnTo>
                <a:lnTo>
                  <a:pt x="42" y="109"/>
                </a:lnTo>
                <a:lnTo>
                  <a:pt x="48" y="121"/>
                </a:lnTo>
                <a:lnTo>
                  <a:pt x="42" y="125"/>
                </a:lnTo>
                <a:lnTo>
                  <a:pt x="50" y="135"/>
                </a:lnTo>
                <a:lnTo>
                  <a:pt x="42" y="137"/>
                </a:lnTo>
                <a:lnTo>
                  <a:pt x="38" y="149"/>
                </a:lnTo>
                <a:lnTo>
                  <a:pt x="32" y="163"/>
                </a:lnTo>
                <a:lnTo>
                  <a:pt x="32" y="185"/>
                </a:lnTo>
                <a:lnTo>
                  <a:pt x="28" y="199"/>
                </a:lnTo>
                <a:lnTo>
                  <a:pt x="32" y="213"/>
                </a:lnTo>
                <a:lnTo>
                  <a:pt x="36" y="227"/>
                </a:lnTo>
                <a:lnTo>
                  <a:pt x="42" y="247"/>
                </a:lnTo>
                <a:lnTo>
                  <a:pt x="36" y="261"/>
                </a:lnTo>
                <a:lnTo>
                  <a:pt x="38" y="277"/>
                </a:lnTo>
                <a:lnTo>
                  <a:pt x="32" y="283"/>
                </a:lnTo>
                <a:lnTo>
                  <a:pt x="30" y="301"/>
                </a:lnTo>
                <a:lnTo>
                  <a:pt x="40" y="320"/>
                </a:lnTo>
                <a:lnTo>
                  <a:pt x="32" y="322"/>
                </a:lnTo>
                <a:lnTo>
                  <a:pt x="30" y="342"/>
                </a:lnTo>
                <a:lnTo>
                  <a:pt x="32" y="358"/>
                </a:lnTo>
                <a:lnTo>
                  <a:pt x="40" y="378"/>
                </a:lnTo>
                <a:lnTo>
                  <a:pt x="36" y="376"/>
                </a:lnTo>
                <a:lnTo>
                  <a:pt x="36" y="392"/>
                </a:lnTo>
                <a:lnTo>
                  <a:pt x="40" y="396"/>
                </a:lnTo>
                <a:lnTo>
                  <a:pt x="42" y="404"/>
                </a:lnTo>
                <a:lnTo>
                  <a:pt x="46" y="416"/>
                </a:lnTo>
                <a:lnTo>
                  <a:pt x="52" y="416"/>
                </a:lnTo>
                <a:lnTo>
                  <a:pt x="52" y="424"/>
                </a:lnTo>
                <a:lnTo>
                  <a:pt x="42" y="424"/>
                </a:lnTo>
                <a:lnTo>
                  <a:pt x="48" y="426"/>
                </a:lnTo>
                <a:lnTo>
                  <a:pt x="50" y="434"/>
                </a:lnTo>
                <a:lnTo>
                  <a:pt x="50" y="444"/>
                </a:lnTo>
                <a:lnTo>
                  <a:pt x="52" y="456"/>
                </a:lnTo>
                <a:lnTo>
                  <a:pt x="50" y="468"/>
                </a:lnTo>
                <a:lnTo>
                  <a:pt x="48" y="478"/>
                </a:lnTo>
                <a:lnTo>
                  <a:pt x="52" y="488"/>
                </a:lnTo>
                <a:lnTo>
                  <a:pt x="50" y="500"/>
                </a:lnTo>
                <a:lnTo>
                  <a:pt x="40" y="506"/>
                </a:lnTo>
                <a:lnTo>
                  <a:pt x="46" y="520"/>
                </a:lnTo>
                <a:lnTo>
                  <a:pt x="52" y="532"/>
                </a:lnTo>
                <a:lnTo>
                  <a:pt x="60" y="530"/>
                </a:lnTo>
                <a:lnTo>
                  <a:pt x="62" y="547"/>
                </a:lnTo>
                <a:lnTo>
                  <a:pt x="74" y="555"/>
                </a:lnTo>
                <a:lnTo>
                  <a:pt x="86" y="555"/>
                </a:lnTo>
                <a:lnTo>
                  <a:pt x="101" y="555"/>
                </a:lnTo>
                <a:lnTo>
                  <a:pt x="113" y="563"/>
                </a:lnTo>
                <a:lnTo>
                  <a:pt x="101" y="563"/>
                </a:lnTo>
                <a:lnTo>
                  <a:pt x="96" y="571"/>
                </a:lnTo>
                <a:lnTo>
                  <a:pt x="92" y="577"/>
                </a:lnTo>
                <a:lnTo>
                  <a:pt x="92" y="591"/>
                </a:lnTo>
                <a:lnTo>
                  <a:pt x="88" y="595"/>
                </a:lnTo>
                <a:lnTo>
                  <a:pt x="78" y="591"/>
                </a:lnTo>
                <a:lnTo>
                  <a:pt x="76" y="587"/>
                </a:lnTo>
                <a:lnTo>
                  <a:pt x="78" y="581"/>
                </a:lnTo>
                <a:lnTo>
                  <a:pt x="86" y="577"/>
                </a:lnTo>
                <a:lnTo>
                  <a:pt x="78" y="567"/>
                </a:lnTo>
                <a:lnTo>
                  <a:pt x="66" y="571"/>
                </a:lnTo>
                <a:lnTo>
                  <a:pt x="76" y="577"/>
                </a:lnTo>
                <a:lnTo>
                  <a:pt x="72" y="585"/>
                </a:lnTo>
                <a:lnTo>
                  <a:pt x="72" y="587"/>
                </a:lnTo>
                <a:lnTo>
                  <a:pt x="64" y="581"/>
                </a:lnTo>
                <a:lnTo>
                  <a:pt x="66" y="579"/>
                </a:lnTo>
                <a:lnTo>
                  <a:pt x="58" y="577"/>
                </a:lnTo>
                <a:lnTo>
                  <a:pt x="60" y="567"/>
                </a:lnTo>
                <a:lnTo>
                  <a:pt x="54" y="573"/>
                </a:lnTo>
                <a:lnTo>
                  <a:pt x="54" y="563"/>
                </a:lnTo>
                <a:lnTo>
                  <a:pt x="64" y="565"/>
                </a:lnTo>
                <a:lnTo>
                  <a:pt x="64" y="555"/>
                </a:lnTo>
                <a:lnTo>
                  <a:pt x="58" y="553"/>
                </a:lnTo>
                <a:lnTo>
                  <a:pt x="54" y="559"/>
                </a:lnTo>
                <a:lnTo>
                  <a:pt x="48" y="551"/>
                </a:lnTo>
                <a:lnTo>
                  <a:pt x="40" y="539"/>
                </a:lnTo>
                <a:lnTo>
                  <a:pt x="40" y="536"/>
                </a:lnTo>
                <a:lnTo>
                  <a:pt x="32" y="526"/>
                </a:lnTo>
                <a:lnTo>
                  <a:pt x="36" y="524"/>
                </a:lnTo>
                <a:lnTo>
                  <a:pt x="32" y="516"/>
                </a:lnTo>
                <a:lnTo>
                  <a:pt x="40" y="516"/>
                </a:lnTo>
                <a:lnTo>
                  <a:pt x="32" y="512"/>
                </a:lnTo>
                <a:lnTo>
                  <a:pt x="28" y="498"/>
                </a:lnTo>
                <a:lnTo>
                  <a:pt x="28" y="490"/>
                </a:lnTo>
                <a:lnTo>
                  <a:pt x="40" y="490"/>
                </a:lnTo>
                <a:lnTo>
                  <a:pt x="32" y="478"/>
                </a:lnTo>
                <a:lnTo>
                  <a:pt x="22" y="478"/>
                </a:lnTo>
                <a:lnTo>
                  <a:pt x="26" y="468"/>
                </a:lnTo>
                <a:lnTo>
                  <a:pt x="12" y="462"/>
                </a:lnTo>
                <a:lnTo>
                  <a:pt x="4" y="464"/>
                </a:lnTo>
                <a:lnTo>
                  <a:pt x="10" y="446"/>
                </a:lnTo>
                <a:lnTo>
                  <a:pt x="20" y="446"/>
                </a:lnTo>
                <a:lnTo>
                  <a:pt x="26" y="462"/>
                </a:lnTo>
                <a:lnTo>
                  <a:pt x="30" y="450"/>
                </a:lnTo>
                <a:lnTo>
                  <a:pt x="26" y="430"/>
                </a:lnTo>
                <a:lnTo>
                  <a:pt x="28" y="430"/>
                </a:lnTo>
                <a:lnTo>
                  <a:pt x="32" y="418"/>
                </a:lnTo>
                <a:lnTo>
                  <a:pt x="26" y="414"/>
                </a:lnTo>
                <a:lnTo>
                  <a:pt x="26" y="404"/>
                </a:lnTo>
                <a:lnTo>
                  <a:pt x="26" y="386"/>
                </a:lnTo>
                <a:lnTo>
                  <a:pt x="26" y="370"/>
                </a:lnTo>
                <a:lnTo>
                  <a:pt x="16" y="370"/>
                </a:lnTo>
                <a:lnTo>
                  <a:pt x="10" y="368"/>
                </a:lnTo>
                <a:lnTo>
                  <a:pt x="6" y="354"/>
                </a:lnTo>
                <a:lnTo>
                  <a:pt x="12" y="340"/>
                </a:lnTo>
                <a:lnTo>
                  <a:pt x="6" y="322"/>
                </a:lnTo>
                <a:lnTo>
                  <a:pt x="0" y="299"/>
                </a:lnTo>
                <a:lnTo>
                  <a:pt x="6" y="291"/>
                </a:lnTo>
                <a:lnTo>
                  <a:pt x="10" y="271"/>
                </a:lnTo>
                <a:lnTo>
                  <a:pt x="16" y="247"/>
                </a:lnTo>
                <a:lnTo>
                  <a:pt x="16" y="231"/>
                </a:lnTo>
                <a:lnTo>
                  <a:pt x="16" y="223"/>
                </a:lnTo>
                <a:lnTo>
                  <a:pt x="12" y="201"/>
                </a:lnTo>
                <a:lnTo>
                  <a:pt x="12" y="187"/>
                </a:lnTo>
                <a:lnTo>
                  <a:pt x="10" y="167"/>
                </a:lnTo>
                <a:lnTo>
                  <a:pt x="14" y="145"/>
                </a:lnTo>
                <a:lnTo>
                  <a:pt x="16" y="125"/>
                </a:lnTo>
                <a:lnTo>
                  <a:pt x="16" y="107"/>
                </a:lnTo>
                <a:lnTo>
                  <a:pt x="14" y="84"/>
                </a:lnTo>
                <a:lnTo>
                  <a:pt x="16" y="78"/>
                </a:lnTo>
                <a:lnTo>
                  <a:pt x="16" y="62"/>
                </a:lnTo>
                <a:lnTo>
                  <a:pt x="16" y="36"/>
                </a:lnTo>
                <a:lnTo>
                  <a:pt x="12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95" name="Freeform 326"/>
          <p:cNvSpPr>
            <a:spLocks/>
          </p:cNvSpPr>
          <p:nvPr/>
        </p:nvSpPr>
        <p:spPr bwMode="auto">
          <a:xfrm>
            <a:off x="2594214" y="6015811"/>
            <a:ext cx="64777" cy="76100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33" y="22"/>
              </a:cxn>
              <a:cxn ang="0">
                <a:pos x="37" y="44"/>
              </a:cxn>
              <a:cxn ang="0">
                <a:pos x="23" y="46"/>
              </a:cxn>
              <a:cxn ang="0">
                <a:pos x="0" y="42"/>
              </a:cxn>
              <a:cxn ang="0">
                <a:pos x="29" y="36"/>
              </a:cxn>
              <a:cxn ang="0">
                <a:pos x="15" y="24"/>
              </a:cxn>
              <a:cxn ang="0">
                <a:pos x="23" y="18"/>
              </a:cxn>
              <a:cxn ang="0">
                <a:pos x="14" y="18"/>
              </a:cxn>
              <a:cxn ang="0">
                <a:pos x="12" y="8"/>
              </a:cxn>
              <a:cxn ang="0">
                <a:pos x="17" y="0"/>
              </a:cxn>
              <a:cxn ang="0">
                <a:pos x="27" y="0"/>
              </a:cxn>
            </a:cxnLst>
            <a:rect l="0" t="0" r="r" b="b"/>
            <a:pathLst>
              <a:path w="37" h="46">
                <a:moveTo>
                  <a:pt x="27" y="0"/>
                </a:moveTo>
                <a:lnTo>
                  <a:pt x="33" y="22"/>
                </a:lnTo>
                <a:lnTo>
                  <a:pt x="37" y="44"/>
                </a:lnTo>
                <a:lnTo>
                  <a:pt x="23" y="46"/>
                </a:lnTo>
                <a:lnTo>
                  <a:pt x="0" y="42"/>
                </a:lnTo>
                <a:lnTo>
                  <a:pt x="29" y="36"/>
                </a:lnTo>
                <a:lnTo>
                  <a:pt x="15" y="24"/>
                </a:lnTo>
                <a:lnTo>
                  <a:pt x="23" y="18"/>
                </a:lnTo>
                <a:lnTo>
                  <a:pt x="14" y="18"/>
                </a:lnTo>
                <a:lnTo>
                  <a:pt x="12" y="8"/>
                </a:lnTo>
                <a:lnTo>
                  <a:pt x="17" y="0"/>
                </a:lnTo>
                <a:lnTo>
                  <a:pt x="2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96" name="Freeform 327"/>
          <p:cNvSpPr>
            <a:spLocks/>
          </p:cNvSpPr>
          <p:nvPr/>
        </p:nvSpPr>
        <p:spPr bwMode="auto">
          <a:xfrm>
            <a:off x="2594214" y="6015811"/>
            <a:ext cx="64777" cy="76100"/>
          </a:xfrm>
          <a:custGeom>
            <a:avLst/>
            <a:gdLst/>
            <a:ahLst/>
            <a:cxnLst>
              <a:cxn ang="0">
                <a:pos x="27" y="0"/>
              </a:cxn>
              <a:cxn ang="0">
                <a:pos x="33" y="22"/>
              </a:cxn>
              <a:cxn ang="0">
                <a:pos x="37" y="44"/>
              </a:cxn>
              <a:cxn ang="0">
                <a:pos x="23" y="46"/>
              </a:cxn>
              <a:cxn ang="0">
                <a:pos x="0" y="42"/>
              </a:cxn>
              <a:cxn ang="0">
                <a:pos x="29" y="36"/>
              </a:cxn>
              <a:cxn ang="0">
                <a:pos x="15" y="24"/>
              </a:cxn>
              <a:cxn ang="0">
                <a:pos x="23" y="18"/>
              </a:cxn>
              <a:cxn ang="0">
                <a:pos x="14" y="18"/>
              </a:cxn>
              <a:cxn ang="0">
                <a:pos x="12" y="8"/>
              </a:cxn>
              <a:cxn ang="0">
                <a:pos x="17" y="0"/>
              </a:cxn>
              <a:cxn ang="0">
                <a:pos x="27" y="0"/>
              </a:cxn>
            </a:cxnLst>
            <a:rect l="0" t="0" r="r" b="b"/>
            <a:pathLst>
              <a:path w="37" h="46">
                <a:moveTo>
                  <a:pt x="27" y="0"/>
                </a:moveTo>
                <a:lnTo>
                  <a:pt x="33" y="22"/>
                </a:lnTo>
                <a:lnTo>
                  <a:pt x="37" y="44"/>
                </a:lnTo>
                <a:lnTo>
                  <a:pt x="23" y="46"/>
                </a:lnTo>
                <a:lnTo>
                  <a:pt x="0" y="42"/>
                </a:lnTo>
                <a:lnTo>
                  <a:pt x="29" y="36"/>
                </a:lnTo>
                <a:lnTo>
                  <a:pt x="15" y="24"/>
                </a:lnTo>
                <a:lnTo>
                  <a:pt x="23" y="18"/>
                </a:lnTo>
                <a:lnTo>
                  <a:pt x="14" y="18"/>
                </a:lnTo>
                <a:lnTo>
                  <a:pt x="12" y="8"/>
                </a:lnTo>
                <a:lnTo>
                  <a:pt x="17" y="0"/>
                </a:lnTo>
                <a:lnTo>
                  <a:pt x="2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97" name="Freeform 328"/>
          <p:cNvSpPr>
            <a:spLocks/>
          </p:cNvSpPr>
          <p:nvPr/>
        </p:nvSpPr>
        <p:spPr bwMode="auto">
          <a:xfrm>
            <a:off x="2088252" y="4422689"/>
            <a:ext cx="84035" cy="7610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8" y="0"/>
              </a:cxn>
              <a:cxn ang="0">
                <a:pos x="12" y="2"/>
              </a:cxn>
              <a:cxn ang="0">
                <a:pos x="16" y="0"/>
              </a:cxn>
              <a:cxn ang="0">
                <a:pos x="24" y="6"/>
              </a:cxn>
              <a:cxn ang="0">
                <a:pos x="32" y="6"/>
              </a:cxn>
              <a:cxn ang="0">
                <a:pos x="36" y="12"/>
              </a:cxn>
              <a:cxn ang="0">
                <a:pos x="40" y="20"/>
              </a:cxn>
              <a:cxn ang="0">
                <a:pos x="46" y="22"/>
              </a:cxn>
              <a:cxn ang="0">
                <a:pos x="48" y="24"/>
              </a:cxn>
              <a:cxn ang="0">
                <a:pos x="44" y="24"/>
              </a:cxn>
              <a:cxn ang="0">
                <a:pos x="40" y="34"/>
              </a:cxn>
              <a:cxn ang="0">
                <a:pos x="40" y="38"/>
              </a:cxn>
              <a:cxn ang="0">
                <a:pos x="44" y="40"/>
              </a:cxn>
              <a:cxn ang="0">
                <a:pos x="40" y="46"/>
              </a:cxn>
              <a:cxn ang="0">
                <a:pos x="38" y="44"/>
              </a:cxn>
              <a:cxn ang="0">
                <a:pos x="36" y="36"/>
              </a:cxn>
              <a:cxn ang="0">
                <a:pos x="34" y="38"/>
              </a:cxn>
              <a:cxn ang="0">
                <a:pos x="32" y="36"/>
              </a:cxn>
              <a:cxn ang="0">
                <a:pos x="32" y="28"/>
              </a:cxn>
              <a:cxn ang="0">
                <a:pos x="20" y="22"/>
              </a:cxn>
              <a:cxn ang="0">
                <a:pos x="10" y="14"/>
              </a:cxn>
              <a:cxn ang="0">
                <a:pos x="12" y="20"/>
              </a:cxn>
              <a:cxn ang="0">
                <a:pos x="0" y="14"/>
              </a:cxn>
              <a:cxn ang="0">
                <a:pos x="6" y="8"/>
              </a:cxn>
              <a:cxn ang="0">
                <a:pos x="6" y="0"/>
              </a:cxn>
            </a:cxnLst>
            <a:rect l="0" t="0" r="r" b="b"/>
            <a:pathLst>
              <a:path w="48" h="46">
                <a:moveTo>
                  <a:pt x="6" y="0"/>
                </a:moveTo>
                <a:lnTo>
                  <a:pt x="8" y="0"/>
                </a:lnTo>
                <a:lnTo>
                  <a:pt x="12" y="2"/>
                </a:lnTo>
                <a:lnTo>
                  <a:pt x="16" y="0"/>
                </a:lnTo>
                <a:lnTo>
                  <a:pt x="24" y="6"/>
                </a:lnTo>
                <a:lnTo>
                  <a:pt x="32" y="6"/>
                </a:lnTo>
                <a:lnTo>
                  <a:pt x="36" y="12"/>
                </a:lnTo>
                <a:lnTo>
                  <a:pt x="40" y="20"/>
                </a:lnTo>
                <a:lnTo>
                  <a:pt x="46" y="22"/>
                </a:lnTo>
                <a:lnTo>
                  <a:pt x="48" y="24"/>
                </a:lnTo>
                <a:lnTo>
                  <a:pt x="44" y="24"/>
                </a:lnTo>
                <a:lnTo>
                  <a:pt x="40" y="34"/>
                </a:lnTo>
                <a:lnTo>
                  <a:pt x="40" y="38"/>
                </a:lnTo>
                <a:lnTo>
                  <a:pt x="44" y="40"/>
                </a:lnTo>
                <a:lnTo>
                  <a:pt x="40" y="46"/>
                </a:lnTo>
                <a:lnTo>
                  <a:pt x="38" y="44"/>
                </a:lnTo>
                <a:lnTo>
                  <a:pt x="36" y="36"/>
                </a:lnTo>
                <a:lnTo>
                  <a:pt x="34" y="38"/>
                </a:lnTo>
                <a:lnTo>
                  <a:pt x="32" y="36"/>
                </a:lnTo>
                <a:lnTo>
                  <a:pt x="32" y="28"/>
                </a:lnTo>
                <a:lnTo>
                  <a:pt x="20" y="22"/>
                </a:lnTo>
                <a:lnTo>
                  <a:pt x="10" y="14"/>
                </a:lnTo>
                <a:lnTo>
                  <a:pt x="12" y="20"/>
                </a:lnTo>
                <a:lnTo>
                  <a:pt x="0" y="14"/>
                </a:lnTo>
                <a:lnTo>
                  <a:pt x="6" y="8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98" name="Freeform 329"/>
          <p:cNvSpPr>
            <a:spLocks/>
          </p:cNvSpPr>
          <p:nvPr/>
        </p:nvSpPr>
        <p:spPr bwMode="auto">
          <a:xfrm>
            <a:off x="2088252" y="4422689"/>
            <a:ext cx="84035" cy="7610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8" y="0"/>
              </a:cxn>
              <a:cxn ang="0">
                <a:pos x="12" y="2"/>
              </a:cxn>
              <a:cxn ang="0">
                <a:pos x="16" y="0"/>
              </a:cxn>
              <a:cxn ang="0">
                <a:pos x="24" y="6"/>
              </a:cxn>
              <a:cxn ang="0">
                <a:pos x="32" y="6"/>
              </a:cxn>
              <a:cxn ang="0">
                <a:pos x="36" y="12"/>
              </a:cxn>
              <a:cxn ang="0">
                <a:pos x="40" y="20"/>
              </a:cxn>
              <a:cxn ang="0">
                <a:pos x="46" y="22"/>
              </a:cxn>
              <a:cxn ang="0">
                <a:pos x="48" y="24"/>
              </a:cxn>
              <a:cxn ang="0">
                <a:pos x="44" y="24"/>
              </a:cxn>
              <a:cxn ang="0">
                <a:pos x="40" y="34"/>
              </a:cxn>
              <a:cxn ang="0">
                <a:pos x="40" y="38"/>
              </a:cxn>
              <a:cxn ang="0">
                <a:pos x="44" y="40"/>
              </a:cxn>
              <a:cxn ang="0">
                <a:pos x="40" y="46"/>
              </a:cxn>
              <a:cxn ang="0">
                <a:pos x="38" y="44"/>
              </a:cxn>
              <a:cxn ang="0">
                <a:pos x="36" y="36"/>
              </a:cxn>
              <a:cxn ang="0">
                <a:pos x="34" y="38"/>
              </a:cxn>
              <a:cxn ang="0">
                <a:pos x="32" y="36"/>
              </a:cxn>
              <a:cxn ang="0">
                <a:pos x="32" y="28"/>
              </a:cxn>
              <a:cxn ang="0">
                <a:pos x="20" y="22"/>
              </a:cxn>
              <a:cxn ang="0">
                <a:pos x="10" y="14"/>
              </a:cxn>
              <a:cxn ang="0">
                <a:pos x="12" y="20"/>
              </a:cxn>
              <a:cxn ang="0">
                <a:pos x="0" y="14"/>
              </a:cxn>
              <a:cxn ang="0">
                <a:pos x="6" y="8"/>
              </a:cxn>
              <a:cxn ang="0">
                <a:pos x="6" y="0"/>
              </a:cxn>
            </a:cxnLst>
            <a:rect l="0" t="0" r="r" b="b"/>
            <a:pathLst>
              <a:path w="48" h="46">
                <a:moveTo>
                  <a:pt x="6" y="0"/>
                </a:moveTo>
                <a:lnTo>
                  <a:pt x="8" y="0"/>
                </a:lnTo>
                <a:lnTo>
                  <a:pt x="12" y="2"/>
                </a:lnTo>
                <a:lnTo>
                  <a:pt x="16" y="0"/>
                </a:lnTo>
                <a:lnTo>
                  <a:pt x="24" y="6"/>
                </a:lnTo>
                <a:lnTo>
                  <a:pt x="32" y="6"/>
                </a:lnTo>
                <a:lnTo>
                  <a:pt x="36" y="12"/>
                </a:lnTo>
                <a:lnTo>
                  <a:pt x="40" y="20"/>
                </a:lnTo>
                <a:lnTo>
                  <a:pt x="46" y="22"/>
                </a:lnTo>
                <a:lnTo>
                  <a:pt x="48" y="24"/>
                </a:lnTo>
                <a:lnTo>
                  <a:pt x="44" y="24"/>
                </a:lnTo>
                <a:lnTo>
                  <a:pt x="40" y="34"/>
                </a:lnTo>
                <a:lnTo>
                  <a:pt x="40" y="38"/>
                </a:lnTo>
                <a:lnTo>
                  <a:pt x="44" y="40"/>
                </a:lnTo>
                <a:lnTo>
                  <a:pt x="40" y="46"/>
                </a:lnTo>
                <a:lnTo>
                  <a:pt x="38" y="44"/>
                </a:lnTo>
                <a:lnTo>
                  <a:pt x="36" y="36"/>
                </a:lnTo>
                <a:lnTo>
                  <a:pt x="34" y="38"/>
                </a:lnTo>
                <a:lnTo>
                  <a:pt x="32" y="36"/>
                </a:lnTo>
                <a:lnTo>
                  <a:pt x="32" y="28"/>
                </a:lnTo>
                <a:lnTo>
                  <a:pt x="20" y="22"/>
                </a:lnTo>
                <a:lnTo>
                  <a:pt x="10" y="14"/>
                </a:lnTo>
                <a:lnTo>
                  <a:pt x="12" y="20"/>
                </a:lnTo>
                <a:lnTo>
                  <a:pt x="0" y="14"/>
                </a:lnTo>
                <a:lnTo>
                  <a:pt x="6" y="8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299" name="Freeform 330"/>
          <p:cNvSpPr>
            <a:spLocks/>
          </p:cNvSpPr>
          <p:nvPr/>
        </p:nvSpPr>
        <p:spPr bwMode="auto">
          <a:xfrm>
            <a:off x="2429645" y="4224168"/>
            <a:ext cx="84035" cy="52939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2" y="16"/>
              </a:cxn>
              <a:cxn ang="0">
                <a:pos x="2" y="0"/>
              </a:cxn>
              <a:cxn ang="0">
                <a:pos x="6" y="4"/>
              </a:cxn>
              <a:cxn ang="0">
                <a:pos x="12" y="0"/>
              </a:cxn>
              <a:cxn ang="0">
                <a:pos x="28" y="4"/>
              </a:cxn>
              <a:cxn ang="0">
                <a:pos x="32" y="10"/>
              </a:cxn>
              <a:cxn ang="0">
                <a:pos x="48" y="18"/>
              </a:cxn>
              <a:cxn ang="0">
                <a:pos x="44" y="22"/>
              </a:cxn>
              <a:cxn ang="0">
                <a:pos x="24" y="22"/>
              </a:cxn>
              <a:cxn ang="0">
                <a:pos x="18" y="22"/>
              </a:cxn>
              <a:cxn ang="0">
                <a:pos x="6" y="32"/>
              </a:cxn>
              <a:cxn ang="0">
                <a:pos x="0" y="28"/>
              </a:cxn>
            </a:cxnLst>
            <a:rect l="0" t="0" r="r" b="b"/>
            <a:pathLst>
              <a:path w="48" h="32">
                <a:moveTo>
                  <a:pt x="0" y="28"/>
                </a:moveTo>
                <a:lnTo>
                  <a:pt x="2" y="16"/>
                </a:lnTo>
                <a:lnTo>
                  <a:pt x="2" y="0"/>
                </a:lnTo>
                <a:lnTo>
                  <a:pt x="6" y="4"/>
                </a:lnTo>
                <a:lnTo>
                  <a:pt x="12" y="0"/>
                </a:lnTo>
                <a:lnTo>
                  <a:pt x="28" y="4"/>
                </a:lnTo>
                <a:lnTo>
                  <a:pt x="32" y="10"/>
                </a:lnTo>
                <a:lnTo>
                  <a:pt x="48" y="18"/>
                </a:lnTo>
                <a:lnTo>
                  <a:pt x="44" y="22"/>
                </a:lnTo>
                <a:lnTo>
                  <a:pt x="24" y="22"/>
                </a:lnTo>
                <a:lnTo>
                  <a:pt x="18" y="22"/>
                </a:lnTo>
                <a:lnTo>
                  <a:pt x="6" y="32"/>
                </a:lnTo>
                <a:lnTo>
                  <a:pt x="0" y="2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00" name="Freeform 331"/>
          <p:cNvSpPr>
            <a:spLocks/>
          </p:cNvSpPr>
          <p:nvPr/>
        </p:nvSpPr>
        <p:spPr bwMode="auto">
          <a:xfrm>
            <a:off x="2200298" y="4646024"/>
            <a:ext cx="134806" cy="138964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43" y="8"/>
              </a:cxn>
              <a:cxn ang="0">
                <a:pos x="53" y="12"/>
              </a:cxn>
              <a:cxn ang="0">
                <a:pos x="63" y="12"/>
              </a:cxn>
              <a:cxn ang="0">
                <a:pos x="69" y="18"/>
              </a:cxn>
              <a:cxn ang="0">
                <a:pos x="77" y="30"/>
              </a:cxn>
              <a:cxn ang="0">
                <a:pos x="69" y="42"/>
              </a:cxn>
              <a:cxn ang="0">
                <a:pos x="57" y="54"/>
              </a:cxn>
              <a:cxn ang="0">
                <a:pos x="41" y="58"/>
              </a:cxn>
              <a:cxn ang="0">
                <a:pos x="32" y="72"/>
              </a:cxn>
              <a:cxn ang="0">
                <a:pos x="28" y="84"/>
              </a:cxn>
              <a:cxn ang="0">
                <a:pos x="18" y="80"/>
              </a:cxn>
              <a:cxn ang="0">
                <a:pos x="10" y="78"/>
              </a:cxn>
              <a:cxn ang="0">
                <a:pos x="10" y="66"/>
              </a:cxn>
              <a:cxn ang="0">
                <a:pos x="16" y="66"/>
              </a:cxn>
              <a:cxn ang="0">
                <a:pos x="16" y="54"/>
              </a:cxn>
              <a:cxn ang="0">
                <a:pos x="12" y="50"/>
              </a:cxn>
              <a:cxn ang="0">
                <a:pos x="10" y="54"/>
              </a:cxn>
              <a:cxn ang="0">
                <a:pos x="0" y="48"/>
              </a:cxn>
              <a:cxn ang="0">
                <a:pos x="4" y="44"/>
              </a:cxn>
              <a:cxn ang="0">
                <a:pos x="0" y="32"/>
              </a:cxn>
              <a:cxn ang="0">
                <a:pos x="6" y="30"/>
              </a:cxn>
              <a:cxn ang="0">
                <a:pos x="8" y="22"/>
              </a:cxn>
              <a:cxn ang="0">
                <a:pos x="12" y="16"/>
              </a:cxn>
              <a:cxn ang="0">
                <a:pos x="10" y="8"/>
              </a:cxn>
              <a:cxn ang="0">
                <a:pos x="18" y="6"/>
              </a:cxn>
              <a:cxn ang="0">
                <a:pos x="30" y="0"/>
              </a:cxn>
            </a:cxnLst>
            <a:rect l="0" t="0" r="r" b="b"/>
            <a:pathLst>
              <a:path w="77" h="84">
                <a:moveTo>
                  <a:pt x="30" y="0"/>
                </a:moveTo>
                <a:lnTo>
                  <a:pt x="43" y="8"/>
                </a:lnTo>
                <a:lnTo>
                  <a:pt x="53" y="12"/>
                </a:lnTo>
                <a:lnTo>
                  <a:pt x="63" y="12"/>
                </a:lnTo>
                <a:lnTo>
                  <a:pt x="69" y="18"/>
                </a:lnTo>
                <a:lnTo>
                  <a:pt x="77" y="30"/>
                </a:lnTo>
                <a:lnTo>
                  <a:pt x="69" y="42"/>
                </a:lnTo>
                <a:lnTo>
                  <a:pt x="57" y="54"/>
                </a:lnTo>
                <a:lnTo>
                  <a:pt x="41" y="58"/>
                </a:lnTo>
                <a:lnTo>
                  <a:pt x="32" y="72"/>
                </a:lnTo>
                <a:lnTo>
                  <a:pt x="28" y="84"/>
                </a:lnTo>
                <a:lnTo>
                  <a:pt x="18" y="80"/>
                </a:lnTo>
                <a:lnTo>
                  <a:pt x="10" y="78"/>
                </a:lnTo>
                <a:lnTo>
                  <a:pt x="10" y="66"/>
                </a:lnTo>
                <a:lnTo>
                  <a:pt x="16" y="66"/>
                </a:lnTo>
                <a:lnTo>
                  <a:pt x="16" y="54"/>
                </a:lnTo>
                <a:lnTo>
                  <a:pt x="12" y="50"/>
                </a:lnTo>
                <a:lnTo>
                  <a:pt x="10" y="54"/>
                </a:lnTo>
                <a:lnTo>
                  <a:pt x="0" y="48"/>
                </a:lnTo>
                <a:lnTo>
                  <a:pt x="4" y="44"/>
                </a:lnTo>
                <a:lnTo>
                  <a:pt x="0" y="32"/>
                </a:lnTo>
                <a:lnTo>
                  <a:pt x="6" y="30"/>
                </a:lnTo>
                <a:lnTo>
                  <a:pt x="8" y="22"/>
                </a:lnTo>
                <a:lnTo>
                  <a:pt x="12" y="16"/>
                </a:lnTo>
                <a:lnTo>
                  <a:pt x="10" y="8"/>
                </a:lnTo>
                <a:lnTo>
                  <a:pt x="18" y="6"/>
                </a:lnTo>
                <a:lnTo>
                  <a:pt x="3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01" name="Freeform 332"/>
          <p:cNvSpPr>
            <a:spLocks/>
          </p:cNvSpPr>
          <p:nvPr/>
        </p:nvSpPr>
        <p:spPr bwMode="auto">
          <a:xfrm>
            <a:off x="2200298" y="4646024"/>
            <a:ext cx="134806" cy="138964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43" y="8"/>
              </a:cxn>
              <a:cxn ang="0">
                <a:pos x="53" y="12"/>
              </a:cxn>
              <a:cxn ang="0">
                <a:pos x="63" y="12"/>
              </a:cxn>
              <a:cxn ang="0">
                <a:pos x="69" y="18"/>
              </a:cxn>
              <a:cxn ang="0">
                <a:pos x="77" y="30"/>
              </a:cxn>
              <a:cxn ang="0">
                <a:pos x="69" y="42"/>
              </a:cxn>
              <a:cxn ang="0">
                <a:pos x="57" y="54"/>
              </a:cxn>
              <a:cxn ang="0">
                <a:pos x="41" y="58"/>
              </a:cxn>
              <a:cxn ang="0">
                <a:pos x="32" y="72"/>
              </a:cxn>
              <a:cxn ang="0">
                <a:pos x="28" y="84"/>
              </a:cxn>
              <a:cxn ang="0">
                <a:pos x="18" y="80"/>
              </a:cxn>
              <a:cxn ang="0">
                <a:pos x="10" y="78"/>
              </a:cxn>
              <a:cxn ang="0">
                <a:pos x="10" y="66"/>
              </a:cxn>
              <a:cxn ang="0">
                <a:pos x="16" y="66"/>
              </a:cxn>
              <a:cxn ang="0">
                <a:pos x="16" y="54"/>
              </a:cxn>
              <a:cxn ang="0">
                <a:pos x="12" y="50"/>
              </a:cxn>
              <a:cxn ang="0">
                <a:pos x="10" y="54"/>
              </a:cxn>
              <a:cxn ang="0">
                <a:pos x="0" y="48"/>
              </a:cxn>
              <a:cxn ang="0">
                <a:pos x="4" y="44"/>
              </a:cxn>
              <a:cxn ang="0">
                <a:pos x="0" y="32"/>
              </a:cxn>
              <a:cxn ang="0">
                <a:pos x="6" y="30"/>
              </a:cxn>
              <a:cxn ang="0">
                <a:pos x="8" y="22"/>
              </a:cxn>
              <a:cxn ang="0">
                <a:pos x="12" y="16"/>
              </a:cxn>
              <a:cxn ang="0">
                <a:pos x="10" y="8"/>
              </a:cxn>
              <a:cxn ang="0">
                <a:pos x="18" y="6"/>
              </a:cxn>
              <a:cxn ang="0">
                <a:pos x="30" y="0"/>
              </a:cxn>
            </a:cxnLst>
            <a:rect l="0" t="0" r="r" b="b"/>
            <a:pathLst>
              <a:path w="77" h="84">
                <a:moveTo>
                  <a:pt x="30" y="0"/>
                </a:moveTo>
                <a:lnTo>
                  <a:pt x="43" y="8"/>
                </a:lnTo>
                <a:lnTo>
                  <a:pt x="53" y="12"/>
                </a:lnTo>
                <a:lnTo>
                  <a:pt x="63" y="12"/>
                </a:lnTo>
                <a:lnTo>
                  <a:pt x="69" y="18"/>
                </a:lnTo>
                <a:lnTo>
                  <a:pt x="77" y="30"/>
                </a:lnTo>
                <a:lnTo>
                  <a:pt x="69" y="42"/>
                </a:lnTo>
                <a:lnTo>
                  <a:pt x="57" y="54"/>
                </a:lnTo>
                <a:lnTo>
                  <a:pt x="41" y="58"/>
                </a:lnTo>
                <a:lnTo>
                  <a:pt x="32" y="72"/>
                </a:lnTo>
                <a:lnTo>
                  <a:pt x="28" y="84"/>
                </a:lnTo>
                <a:lnTo>
                  <a:pt x="18" y="80"/>
                </a:lnTo>
                <a:lnTo>
                  <a:pt x="10" y="78"/>
                </a:lnTo>
                <a:lnTo>
                  <a:pt x="10" y="66"/>
                </a:lnTo>
                <a:lnTo>
                  <a:pt x="16" y="66"/>
                </a:lnTo>
                <a:lnTo>
                  <a:pt x="16" y="54"/>
                </a:lnTo>
                <a:lnTo>
                  <a:pt x="12" y="50"/>
                </a:lnTo>
                <a:lnTo>
                  <a:pt x="10" y="54"/>
                </a:lnTo>
                <a:lnTo>
                  <a:pt x="0" y="48"/>
                </a:lnTo>
                <a:lnTo>
                  <a:pt x="4" y="44"/>
                </a:lnTo>
                <a:lnTo>
                  <a:pt x="0" y="32"/>
                </a:lnTo>
                <a:lnTo>
                  <a:pt x="6" y="30"/>
                </a:lnTo>
                <a:lnTo>
                  <a:pt x="8" y="22"/>
                </a:lnTo>
                <a:lnTo>
                  <a:pt x="12" y="16"/>
                </a:lnTo>
                <a:lnTo>
                  <a:pt x="10" y="8"/>
                </a:lnTo>
                <a:lnTo>
                  <a:pt x="18" y="6"/>
                </a:lnTo>
                <a:lnTo>
                  <a:pt x="3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02" name="Freeform 333"/>
          <p:cNvSpPr>
            <a:spLocks/>
          </p:cNvSpPr>
          <p:nvPr/>
        </p:nvSpPr>
        <p:spPr bwMode="auto">
          <a:xfrm>
            <a:off x="1948193" y="4270489"/>
            <a:ext cx="91038" cy="89334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42" y="24"/>
              </a:cxn>
              <a:cxn ang="0">
                <a:pos x="46" y="26"/>
              </a:cxn>
              <a:cxn ang="0">
                <a:pos x="46" y="28"/>
              </a:cxn>
              <a:cxn ang="0">
                <a:pos x="52" y="28"/>
              </a:cxn>
              <a:cxn ang="0">
                <a:pos x="48" y="32"/>
              </a:cxn>
              <a:cxn ang="0">
                <a:pos x="44" y="36"/>
              </a:cxn>
              <a:cxn ang="0">
                <a:pos x="44" y="40"/>
              </a:cxn>
              <a:cxn ang="0">
                <a:pos x="40" y="44"/>
              </a:cxn>
              <a:cxn ang="0">
                <a:pos x="38" y="46"/>
              </a:cxn>
              <a:cxn ang="0">
                <a:pos x="36" y="52"/>
              </a:cxn>
              <a:cxn ang="0">
                <a:pos x="28" y="54"/>
              </a:cxn>
              <a:cxn ang="0">
                <a:pos x="14" y="52"/>
              </a:cxn>
              <a:cxn ang="0">
                <a:pos x="0" y="44"/>
              </a:cxn>
              <a:cxn ang="0">
                <a:pos x="4" y="38"/>
              </a:cxn>
              <a:cxn ang="0">
                <a:pos x="2" y="32"/>
              </a:cxn>
              <a:cxn ang="0">
                <a:pos x="10" y="20"/>
              </a:cxn>
              <a:cxn ang="0">
                <a:pos x="26" y="24"/>
              </a:cxn>
              <a:cxn ang="0">
                <a:pos x="28" y="18"/>
              </a:cxn>
              <a:cxn ang="0">
                <a:pos x="18" y="6"/>
              </a:cxn>
              <a:cxn ang="0">
                <a:pos x="20" y="0"/>
              </a:cxn>
              <a:cxn ang="0">
                <a:pos x="46" y="0"/>
              </a:cxn>
            </a:cxnLst>
            <a:rect l="0" t="0" r="r" b="b"/>
            <a:pathLst>
              <a:path w="52" h="54">
                <a:moveTo>
                  <a:pt x="46" y="0"/>
                </a:moveTo>
                <a:lnTo>
                  <a:pt x="42" y="24"/>
                </a:lnTo>
                <a:lnTo>
                  <a:pt x="46" y="26"/>
                </a:lnTo>
                <a:lnTo>
                  <a:pt x="46" y="28"/>
                </a:lnTo>
                <a:lnTo>
                  <a:pt x="52" y="28"/>
                </a:lnTo>
                <a:lnTo>
                  <a:pt x="48" y="32"/>
                </a:lnTo>
                <a:lnTo>
                  <a:pt x="44" y="36"/>
                </a:lnTo>
                <a:lnTo>
                  <a:pt x="44" y="40"/>
                </a:lnTo>
                <a:lnTo>
                  <a:pt x="40" y="44"/>
                </a:lnTo>
                <a:lnTo>
                  <a:pt x="38" y="46"/>
                </a:lnTo>
                <a:lnTo>
                  <a:pt x="36" y="52"/>
                </a:lnTo>
                <a:lnTo>
                  <a:pt x="28" y="54"/>
                </a:lnTo>
                <a:lnTo>
                  <a:pt x="14" y="52"/>
                </a:lnTo>
                <a:lnTo>
                  <a:pt x="0" y="44"/>
                </a:lnTo>
                <a:lnTo>
                  <a:pt x="4" y="38"/>
                </a:lnTo>
                <a:lnTo>
                  <a:pt x="2" y="32"/>
                </a:lnTo>
                <a:lnTo>
                  <a:pt x="10" y="20"/>
                </a:lnTo>
                <a:lnTo>
                  <a:pt x="26" y="24"/>
                </a:lnTo>
                <a:lnTo>
                  <a:pt x="28" y="18"/>
                </a:lnTo>
                <a:lnTo>
                  <a:pt x="18" y="6"/>
                </a:lnTo>
                <a:lnTo>
                  <a:pt x="20" y="0"/>
                </a:lnTo>
                <a:lnTo>
                  <a:pt x="4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03" name="Freeform 334"/>
          <p:cNvSpPr>
            <a:spLocks/>
          </p:cNvSpPr>
          <p:nvPr/>
        </p:nvSpPr>
        <p:spPr bwMode="auto">
          <a:xfrm>
            <a:off x="1948193" y="4270489"/>
            <a:ext cx="91038" cy="89334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42" y="24"/>
              </a:cxn>
              <a:cxn ang="0">
                <a:pos x="46" y="26"/>
              </a:cxn>
              <a:cxn ang="0">
                <a:pos x="46" y="28"/>
              </a:cxn>
              <a:cxn ang="0">
                <a:pos x="52" y="28"/>
              </a:cxn>
              <a:cxn ang="0">
                <a:pos x="48" y="32"/>
              </a:cxn>
              <a:cxn ang="0">
                <a:pos x="44" y="36"/>
              </a:cxn>
              <a:cxn ang="0">
                <a:pos x="44" y="40"/>
              </a:cxn>
              <a:cxn ang="0">
                <a:pos x="40" y="44"/>
              </a:cxn>
              <a:cxn ang="0">
                <a:pos x="38" y="46"/>
              </a:cxn>
              <a:cxn ang="0">
                <a:pos x="36" y="52"/>
              </a:cxn>
              <a:cxn ang="0">
                <a:pos x="28" y="54"/>
              </a:cxn>
              <a:cxn ang="0">
                <a:pos x="14" y="52"/>
              </a:cxn>
              <a:cxn ang="0">
                <a:pos x="0" y="44"/>
              </a:cxn>
              <a:cxn ang="0">
                <a:pos x="4" y="38"/>
              </a:cxn>
              <a:cxn ang="0">
                <a:pos x="2" y="32"/>
              </a:cxn>
              <a:cxn ang="0">
                <a:pos x="10" y="20"/>
              </a:cxn>
              <a:cxn ang="0">
                <a:pos x="26" y="24"/>
              </a:cxn>
              <a:cxn ang="0">
                <a:pos x="28" y="18"/>
              </a:cxn>
              <a:cxn ang="0">
                <a:pos x="18" y="6"/>
              </a:cxn>
              <a:cxn ang="0">
                <a:pos x="20" y="0"/>
              </a:cxn>
              <a:cxn ang="0">
                <a:pos x="46" y="0"/>
              </a:cxn>
            </a:cxnLst>
            <a:rect l="0" t="0" r="r" b="b"/>
            <a:pathLst>
              <a:path w="52" h="54">
                <a:moveTo>
                  <a:pt x="46" y="0"/>
                </a:moveTo>
                <a:lnTo>
                  <a:pt x="42" y="24"/>
                </a:lnTo>
                <a:lnTo>
                  <a:pt x="46" y="26"/>
                </a:lnTo>
                <a:lnTo>
                  <a:pt x="46" y="28"/>
                </a:lnTo>
                <a:lnTo>
                  <a:pt x="52" y="28"/>
                </a:lnTo>
                <a:lnTo>
                  <a:pt x="48" y="32"/>
                </a:lnTo>
                <a:lnTo>
                  <a:pt x="44" y="36"/>
                </a:lnTo>
                <a:lnTo>
                  <a:pt x="44" y="40"/>
                </a:lnTo>
                <a:lnTo>
                  <a:pt x="40" y="44"/>
                </a:lnTo>
                <a:lnTo>
                  <a:pt x="38" y="46"/>
                </a:lnTo>
                <a:lnTo>
                  <a:pt x="36" y="52"/>
                </a:lnTo>
                <a:lnTo>
                  <a:pt x="28" y="54"/>
                </a:lnTo>
                <a:lnTo>
                  <a:pt x="14" y="52"/>
                </a:lnTo>
                <a:lnTo>
                  <a:pt x="0" y="44"/>
                </a:lnTo>
                <a:lnTo>
                  <a:pt x="4" y="38"/>
                </a:lnTo>
                <a:lnTo>
                  <a:pt x="2" y="32"/>
                </a:lnTo>
                <a:lnTo>
                  <a:pt x="10" y="20"/>
                </a:lnTo>
                <a:lnTo>
                  <a:pt x="26" y="24"/>
                </a:lnTo>
                <a:lnTo>
                  <a:pt x="28" y="18"/>
                </a:lnTo>
                <a:lnTo>
                  <a:pt x="18" y="6"/>
                </a:lnTo>
                <a:lnTo>
                  <a:pt x="20" y="0"/>
                </a:lnTo>
                <a:lnTo>
                  <a:pt x="4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04" name="Freeform 335"/>
          <p:cNvSpPr>
            <a:spLocks/>
          </p:cNvSpPr>
          <p:nvPr/>
        </p:nvSpPr>
        <p:spPr bwMode="auto">
          <a:xfrm>
            <a:off x="2658991" y="4495479"/>
            <a:ext cx="112047" cy="15054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0" y="13"/>
              </a:cxn>
              <a:cxn ang="0">
                <a:pos x="36" y="23"/>
              </a:cxn>
              <a:cxn ang="0">
                <a:pos x="44" y="21"/>
              </a:cxn>
              <a:cxn ang="0">
                <a:pos x="58" y="29"/>
              </a:cxn>
              <a:cxn ang="0">
                <a:pos x="58" y="41"/>
              </a:cxn>
              <a:cxn ang="0">
                <a:pos x="48" y="47"/>
              </a:cxn>
              <a:cxn ang="0">
                <a:pos x="46" y="59"/>
              </a:cxn>
              <a:cxn ang="0">
                <a:pos x="54" y="65"/>
              </a:cxn>
              <a:cxn ang="0">
                <a:pos x="64" y="85"/>
              </a:cxn>
              <a:cxn ang="0">
                <a:pos x="52" y="87"/>
              </a:cxn>
              <a:cxn ang="0">
                <a:pos x="38" y="91"/>
              </a:cxn>
              <a:cxn ang="0">
                <a:pos x="22" y="87"/>
              </a:cxn>
              <a:cxn ang="0">
                <a:pos x="18" y="73"/>
              </a:cxn>
              <a:cxn ang="0">
                <a:pos x="24" y="57"/>
              </a:cxn>
              <a:cxn ang="0">
                <a:pos x="18" y="49"/>
              </a:cxn>
              <a:cxn ang="0">
                <a:pos x="16" y="39"/>
              </a:cxn>
              <a:cxn ang="0">
                <a:pos x="10" y="41"/>
              </a:cxn>
              <a:cxn ang="0">
                <a:pos x="0" y="31"/>
              </a:cxn>
              <a:cxn ang="0">
                <a:pos x="4" y="25"/>
              </a:cxn>
              <a:cxn ang="0">
                <a:pos x="4" y="17"/>
              </a:cxn>
              <a:cxn ang="0">
                <a:pos x="14" y="15"/>
              </a:cxn>
              <a:cxn ang="0">
                <a:pos x="10" y="9"/>
              </a:cxn>
              <a:cxn ang="0">
                <a:pos x="24" y="0"/>
              </a:cxn>
            </a:cxnLst>
            <a:rect l="0" t="0" r="r" b="b"/>
            <a:pathLst>
              <a:path w="64" h="91">
                <a:moveTo>
                  <a:pt x="24" y="0"/>
                </a:moveTo>
                <a:lnTo>
                  <a:pt x="40" y="13"/>
                </a:lnTo>
                <a:lnTo>
                  <a:pt x="36" y="23"/>
                </a:lnTo>
                <a:lnTo>
                  <a:pt x="44" y="21"/>
                </a:lnTo>
                <a:lnTo>
                  <a:pt x="58" y="29"/>
                </a:lnTo>
                <a:lnTo>
                  <a:pt x="58" y="41"/>
                </a:lnTo>
                <a:lnTo>
                  <a:pt x="48" y="47"/>
                </a:lnTo>
                <a:lnTo>
                  <a:pt x="46" y="59"/>
                </a:lnTo>
                <a:lnTo>
                  <a:pt x="54" y="65"/>
                </a:lnTo>
                <a:lnTo>
                  <a:pt x="64" y="85"/>
                </a:lnTo>
                <a:lnTo>
                  <a:pt x="52" y="87"/>
                </a:lnTo>
                <a:lnTo>
                  <a:pt x="38" y="91"/>
                </a:lnTo>
                <a:lnTo>
                  <a:pt x="22" y="87"/>
                </a:lnTo>
                <a:lnTo>
                  <a:pt x="18" y="73"/>
                </a:lnTo>
                <a:lnTo>
                  <a:pt x="24" y="57"/>
                </a:lnTo>
                <a:lnTo>
                  <a:pt x="18" y="49"/>
                </a:lnTo>
                <a:lnTo>
                  <a:pt x="16" y="39"/>
                </a:lnTo>
                <a:lnTo>
                  <a:pt x="10" y="41"/>
                </a:lnTo>
                <a:lnTo>
                  <a:pt x="0" y="31"/>
                </a:lnTo>
                <a:lnTo>
                  <a:pt x="4" y="25"/>
                </a:lnTo>
                <a:lnTo>
                  <a:pt x="4" y="17"/>
                </a:lnTo>
                <a:lnTo>
                  <a:pt x="14" y="15"/>
                </a:lnTo>
                <a:lnTo>
                  <a:pt x="10" y="9"/>
                </a:lnTo>
                <a:lnTo>
                  <a:pt x="2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05" name="Freeform 336"/>
          <p:cNvSpPr>
            <a:spLocks/>
          </p:cNvSpPr>
          <p:nvPr/>
        </p:nvSpPr>
        <p:spPr bwMode="auto">
          <a:xfrm>
            <a:off x="2658991" y="4495479"/>
            <a:ext cx="112047" cy="150545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40" y="13"/>
              </a:cxn>
              <a:cxn ang="0">
                <a:pos x="36" y="23"/>
              </a:cxn>
              <a:cxn ang="0">
                <a:pos x="44" y="21"/>
              </a:cxn>
              <a:cxn ang="0">
                <a:pos x="58" y="29"/>
              </a:cxn>
              <a:cxn ang="0">
                <a:pos x="58" y="41"/>
              </a:cxn>
              <a:cxn ang="0">
                <a:pos x="48" y="47"/>
              </a:cxn>
              <a:cxn ang="0">
                <a:pos x="46" y="59"/>
              </a:cxn>
              <a:cxn ang="0">
                <a:pos x="54" y="65"/>
              </a:cxn>
              <a:cxn ang="0">
                <a:pos x="64" y="85"/>
              </a:cxn>
              <a:cxn ang="0">
                <a:pos x="52" y="87"/>
              </a:cxn>
              <a:cxn ang="0">
                <a:pos x="38" y="91"/>
              </a:cxn>
              <a:cxn ang="0">
                <a:pos x="22" y="87"/>
              </a:cxn>
              <a:cxn ang="0">
                <a:pos x="18" y="73"/>
              </a:cxn>
              <a:cxn ang="0">
                <a:pos x="24" y="57"/>
              </a:cxn>
              <a:cxn ang="0">
                <a:pos x="18" y="49"/>
              </a:cxn>
              <a:cxn ang="0">
                <a:pos x="16" y="39"/>
              </a:cxn>
              <a:cxn ang="0">
                <a:pos x="10" y="41"/>
              </a:cxn>
              <a:cxn ang="0">
                <a:pos x="0" y="31"/>
              </a:cxn>
              <a:cxn ang="0">
                <a:pos x="4" y="25"/>
              </a:cxn>
              <a:cxn ang="0">
                <a:pos x="4" y="17"/>
              </a:cxn>
              <a:cxn ang="0">
                <a:pos x="14" y="15"/>
              </a:cxn>
              <a:cxn ang="0">
                <a:pos x="10" y="9"/>
              </a:cxn>
              <a:cxn ang="0">
                <a:pos x="24" y="0"/>
              </a:cxn>
            </a:cxnLst>
            <a:rect l="0" t="0" r="r" b="b"/>
            <a:pathLst>
              <a:path w="64" h="91">
                <a:moveTo>
                  <a:pt x="24" y="0"/>
                </a:moveTo>
                <a:lnTo>
                  <a:pt x="40" y="13"/>
                </a:lnTo>
                <a:lnTo>
                  <a:pt x="36" y="23"/>
                </a:lnTo>
                <a:lnTo>
                  <a:pt x="44" y="21"/>
                </a:lnTo>
                <a:lnTo>
                  <a:pt x="58" y="29"/>
                </a:lnTo>
                <a:lnTo>
                  <a:pt x="58" y="41"/>
                </a:lnTo>
                <a:lnTo>
                  <a:pt x="48" y="47"/>
                </a:lnTo>
                <a:lnTo>
                  <a:pt x="46" y="59"/>
                </a:lnTo>
                <a:lnTo>
                  <a:pt x="54" y="65"/>
                </a:lnTo>
                <a:lnTo>
                  <a:pt x="64" y="85"/>
                </a:lnTo>
                <a:lnTo>
                  <a:pt x="52" y="87"/>
                </a:lnTo>
                <a:lnTo>
                  <a:pt x="38" y="91"/>
                </a:lnTo>
                <a:lnTo>
                  <a:pt x="22" y="87"/>
                </a:lnTo>
                <a:lnTo>
                  <a:pt x="18" y="73"/>
                </a:lnTo>
                <a:lnTo>
                  <a:pt x="24" y="57"/>
                </a:lnTo>
                <a:lnTo>
                  <a:pt x="18" y="49"/>
                </a:lnTo>
                <a:lnTo>
                  <a:pt x="16" y="39"/>
                </a:lnTo>
                <a:lnTo>
                  <a:pt x="10" y="41"/>
                </a:lnTo>
                <a:lnTo>
                  <a:pt x="0" y="31"/>
                </a:lnTo>
                <a:lnTo>
                  <a:pt x="4" y="25"/>
                </a:lnTo>
                <a:lnTo>
                  <a:pt x="4" y="17"/>
                </a:lnTo>
                <a:lnTo>
                  <a:pt x="14" y="15"/>
                </a:lnTo>
                <a:lnTo>
                  <a:pt x="10" y="9"/>
                </a:lnTo>
                <a:lnTo>
                  <a:pt x="2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06" name="Freeform 337"/>
          <p:cNvSpPr>
            <a:spLocks/>
          </p:cNvSpPr>
          <p:nvPr/>
        </p:nvSpPr>
        <p:spPr bwMode="auto">
          <a:xfrm>
            <a:off x="2370120" y="4224168"/>
            <a:ext cx="63026" cy="46321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36" y="16"/>
              </a:cxn>
              <a:cxn ang="0">
                <a:pos x="34" y="28"/>
              </a:cxn>
              <a:cxn ang="0">
                <a:pos x="8" y="28"/>
              </a:cxn>
              <a:cxn ang="0">
                <a:pos x="0" y="22"/>
              </a:cxn>
              <a:cxn ang="0">
                <a:pos x="4" y="18"/>
              </a:cxn>
              <a:cxn ang="0">
                <a:pos x="30" y="18"/>
              </a:cxn>
              <a:cxn ang="0">
                <a:pos x="22" y="12"/>
              </a:cxn>
              <a:cxn ang="0">
                <a:pos x="22" y="6"/>
              </a:cxn>
              <a:cxn ang="0">
                <a:pos x="16" y="0"/>
              </a:cxn>
              <a:cxn ang="0">
                <a:pos x="26" y="0"/>
              </a:cxn>
              <a:cxn ang="0">
                <a:pos x="36" y="0"/>
              </a:cxn>
            </a:cxnLst>
            <a:rect l="0" t="0" r="r" b="b"/>
            <a:pathLst>
              <a:path w="36" h="28">
                <a:moveTo>
                  <a:pt x="36" y="0"/>
                </a:moveTo>
                <a:lnTo>
                  <a:pt x="36" y="16"/>
                </a:lnTo>
                <a:lnTo>
                  <a:pt x="34" y="28"/>
                </a:lnTo>
                <a:lnTo>
                  <a:pt x="8" y="28"/>
                </a:lnTo>
                <a:lnTo>
                  <a:pt x="0" y="22"/>
                </a:lnTo>
                <a:lnTo>
                  <a:pt x="4" y="18"/>
                </a:lnTo>
                <a:lnTo>
                  <a:pt x="30" y="18"/>
                </a:lnTo>
                <a:lnTo>
                  <a:pt x="22" y="12"/>
                </a:lnTo>
                <a:lnTo>
                  <a:pt x="22" y="6"/>
                </a:lnTo>
                <a:lnTo>
                  <a:pt x="16" y="0"/>
                </a:lnTo>
                <a:lnTo>
                  <a:pt x="26" y="0"/>
                </a:lnTo>
                <a:lnTo>
                  <a:pt x="3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07" name="Freeform 338"/>
          <p:cNvSpPr>
            <a:spLocks/>
          </p:cNvSpPr>
          <p:nvPr/>
        </p:nvSpPr>
        <p:spPr bwMode="auto">
          <a:xfrm>
            <a:off x="2014721" y="4313502"/>
            <a:ext cx="143560" cy="66173"/>
          </a:xfrm>
          <a:custGeom>
            <a:avLst/>
            <a:gdLst/>
            <a:ahLst/>
            <a:cxnLst>
              <a:cxn ang="0">
                <a:pos x="14" y="2"/>
              </a:cxn>
              <a:cxn ang="0">
                <a:pos x="18" y="2"/>
              </a:cxn>
              <a:cxn ang="0">
                <a:pos x="36" y="2"/>
              </a:cxn>
              <a:cxn ang="0">
                <a:pos x="52" y="0"/>
              </a:cxn>
              <a:cxn ang="0">
                <a:pos x="62" y="2"/>
              </a:cxn>
              <a:cxn ang="0">
                <a:pos x="74" y="2"/>
              </a:cxn>
              <a:cxn ang="0">
                <a:pos x="76" y="6"/>
              </a:cxn>
              <a:cxn ang="0">
                <a:pos x="72" y="10"/>
              </a:cxn>
              <a:cxn ang="0">
                <a:pos x="82" y="12"/>
              </a:cxn>
              <a:cxn ang="0">
                <a:pos x="66" y="18"/>
              </a:cxn>
              <a:cxn ang="0">
                <a:pos x="62" y="16"/>
              </a:cxn>
              <a:cxn ang="0">
                <a:pos x="56" y="18"/>
              </a:cxn>
              <a:cxn ang="0">
                <a:pos x="50" y="26"/>
              </a:cxn>
              <a:cxn ang="0">
                <a:pos x="40" y="30"/>
              </a:cxn>
              <a:cxn ang="0">
                <a:pos x="30" y="40"/>
              </a:cxn>
              <a:cxn ang="0">
                <a:pos x="28" y="38"/>
              </a:cxn>
              <a:cxn ang="0">
                <a:pos x="26" y="36"/>
              </a:cxn>
              <a:cxn ang="0">
                <a:pos x="24" y="32"/>
              </a:cxn>
              <a:cxn ang="0">
                <a:pos x="18" y="26"/>
              </a:cxn>
              <a:cxn ang="0">
                <a:pos x="8" y="20"/>
              </a:cxn>
              <a:cxn ang="0">
                <a:pos x="0" y="20"/>
              </a:cxn>
              <a:cxn ang="0">
                <a:pos x="2" y="18"/>
              </a:cxn>
              <a:cxn ang="0">
                <a:pos x="6" y="14"/>
              </a:cxn>
              <a:cxn ang="0">
                <a:pos x="6" y="10"/>
              </a:cxn>
              <a:cxn ang="0">
                <a:pos x="10" y="6"/>
              </a:cxn>
              <a:cxn ang="0">
                <a:pos x="14" y="2"/>
              </a:cxn>
            </a:cxnLst>
            <a:rect l="0" t="0" r="r" b="b"/>
            <a:pathLst>
              <a:path w="82" h="40">
                <a:moveTo>
                  <a:pt x="14" y="2"/>
                </a:moveTo>
                <a:lnTo>
                  <a:pt x="18" y="2"/>
                </a:lnTo>
                <a:lnTo>
                  <a:pt x="36" y="2"/>
                </a:lnTo>
                <a:lnTo>
                  <a:pt x="52" y="0"/>
                </a:lnTo>
                <a:lnTo>
                  <a:pt x="62" y="2"/>
                </a:lnTo>
                <a:lnTo>
                  <a:pt x="74" y="2"/>
                </a:lnTo>
                <a:lnTo>
                  <a:pt x="76" y="6"/>
                </a:lnTo>
                <a:lnTo>
                  <a:pt x="72" y="10"/>
                </a:lnTo>
                <a:lnTo>
                  <a:pt x="82" y="12"/>
                </a:lnTo>
                <a:lnTo>
                  <a:pt x="66" y="18"/>
                </a:lnTo>
                <a:lnTo>
                  <a:pt x="62" y="16"/>
                </a:lnTo>
                <a:lnTo>
                  <a:pt x="56" y="18"/>
                </a:lnTo>
                <a:lnTo>
                  <a:pt x="50" y="26"/>
                </a:lnTo>
                <a:lnTo>
                  <a:pt x="40" y="30"/>
                </a:lnTo>
                <a:lnTo>
                  <a:pt x="30" y="40"/>
                </a:lnTo>
                <a:lnTo>
                  <a:pt x="28" y="38"/>
                </a:lnTo>
                <a:lnTo>
                  <a:pt x="26" y="36"/>
                </a:lnTo>
                <a:lnTo>
                  <a:pt x="24" y="32"/>
                </a:lnTo>
                <a:lnTo>
                  <a:pt x="18" y="26"/>
                </a:lnTo>
                <a:lnTo>
                  <a:pt x="8" y="20"/>
                </a:lnTo>
                <a:lnTo>
                  <a:pt x="0" y="20"/>
                </a:lnTo>
                <a:lnTo>
                  <a:pt x="2" y="18"/>
                </a:lnTo>
                <a:lnTo>
                  <a:pt x="6" y="14"/>
                </a:lnTo>
                <a:lnTo>
                  <a:pt x="6" y="10"/>
                </a:lnTo>
                <a:lnTo>
                  <a:pt x="10" y="6"/>
                </a:lnTo>
                <a:lnTo>
                  <a:pt x="14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08" name="Freeform 339"/>
          <p:cNvSpPr>
            <a:spLocks/>
          </p:cNvSpPr>
          <p:nvPr/>
        </p:nvSpPr>
        <p:spPr bwMode="auto">
          <a:xfrm>
            <a:off x="2014721" y="4313502"/>
            <a:ext cx="143560" cy="66173"/>
          </a:xfrm>
          <a:custGeom>
            <a:avLst/>
            <a:gdLst/>
            <a:ahLst/>
            <a:cxnLst>
              <a:cxn ang="0">
                <a:pos x="14" y="2"/>
              </a:cxn>
              <a:cxn ang="0">
                <a:pos x="18" y="2"/>
              </a:cxn>
              <a:cxn ang="0">
                <a:pos x="36" y="2"/>
              </a:cxn>
              <a:cxn ang="0">
                <a:pos x="52" y="0"/>
              </a:cxn>
              <a:cxn ang="0">
                <a:pos x="62" y="2"/>
              </a:cxn>
              <a:cxn ang="0">
                <a:pos x="74" y="2"/>
              </a:cxn>
              <a:cxn ang="0">
                <a:pos x="76" y="6"/>
              </a:cxn>
              <a:cxn ang="0">
                <a:pos x="72" y="10"/>
              </a:cxn>
              <a:cxn ang="0">
                <a:pos x="82" y="12"/>
              </a:cxn>
              <a:cxn ang="0">
                <a:pos x="66" y="18"/>
              </a:cxn>
              <a:cxn ang="0">
                <a:pos x="62" y="16"/>
              </a:cxn>
              <a:cxn ang="0">
                <a:pos x="56" y="18"/>
              </a:cxn>
              <a:cxn ang="0">
                <a:pos x="50" y="26"/>
              </a:cxn>
              <a:cxn ang="0">
                <a:pos x="40" y="30"/>
              </a:cxn>
              <a:cxn ang="0">
                <a:pos x="30" y="40"/>
              </a:cxn>
              <a:cxn ang="0">
                <a:pos x="28" y="38"/>
              </a:cxn>
              <a:cxn ang="0">
                <a:pos x="26" y="36"/>
              </a:cxn>
              <a:cxn ang="0">
                <a:pos x="24" y="32"/>
              </a:cxn>
              <a:cxn ang="0">
                <a:pos x="18" y="26"/>
              </a:cxn>
              <a:cxn ang="0">
                <a:pos x="8" y="20"/>
              </a:cxn>
              <a:cxn ang="0">
                <a:pos x="0" y="20"/>
              </a:cxn>
              <a:cxn ang="0">
                <a:pos x="2" y="18"/>
              </a:cxn>
              <a:cxn ang="0">
                <a:pos x="6" y="14"/>
              </a:cxn>
              <a:cxn ang="0">
                <a:pos x="6" y="10"/>
              </a:cxn>
              <a:cxn ang="0">
                <a:pos x="10" y="6"/>
              </a:cxn>
              <a:cxn ang="0">
                <a:pos x="14" y="2"/>
              </a:cxn>
            </a:cxnLst>
            <a:rect l="0" t="0" r="r" b="b"/>
            <a:pathLst>
              <a:path w="82" h="40">
                <a:moveTo>
                  <a:pt x="14" y="2"/>
                </a:moveTo>
                <a:lnTo>
                  <a:pt x="18" y="2"/>
                </a:lnTo>
                <a:lnTo>
                  <a:pt x="36" y="2"/>
                </a:lnTo>
                <a:lnTo>
                  <a:pt x="52" y="0"/>
                </a:lnTo>
                <a:lnTo>
                  <a:pt x="62" y="2"/>
                </a:lnTo>
                <a:lnTo>
                  <a:pt x="74" y="2"/>
                </a:lnTo>
                <a:lnTo>
                  <a:pt x="76" y="6"/>
                </a:lnTo>
                <a:lnTo>
                  <a:pt x="72" y="10"/>
                </a:lnTo>
                <a:lnTo>
                  <a:pt x="82" y="12"/>
                </a:lnTo>
                <a:lnTo>
                  <a:pt x="66" y="18"/>
                </a:lnTo>
                <a:lnTo>
                  <a:pt x="62" y="16"/>
                </a:lnTo>
                <a:lnTo>
                  <a:pt x="56" y="18"/>
                </a:lnTo>
                <a:lnTo>
                  <a:pt x="50" y="26"/>
                </a:lnTo>
                <a:lnTo>
                  <a:pt x="40" y="30"/>
                </a:lnTo>
                <a:lnTo>
                  <a:pt x="30" y="40"/>
                </a:lnTo>
                <a:lnTo>
                  <a:pt x="28" y="38"/>
                </a:lnTo>
                <a:lnTo>
                  <a:pt x="26" y="36"/>
                </a:lnTo>
                <a:lnTo>
                  <a:pt x="24" y="32"/>
                </a:lnTo>
                <a:lnTo>
                  <a:pt x="18" y="26"/>
                </a:lnTo>
                <a:lnTo>
                  <a:pt x="8" y="20"/>
                </a:lnTo>
                <a:lnTo>
                  <a:pt x="0" y="20"/>
                </a:lnTo>
                <a:lnTo>
                  <a:pt x="2" y="18"/>
                </a:lnTo>
                <a:lnTo>
                  <a:pt x="6" y="14"/>
                </a:lnTo>
                <a:lnTo>
                  <a:pt x="6" y="10"/>
                </a:lnTo>
                <a:lnTo>
                  <a:pt x="10" y="6"/>
                </a:lnTo>
                <a:lnTo>
                  <a:pt x="14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09" name="Freeform 340"/>
          <p:cNvSpPr>
            <a:spLocks/>
          </p:cNvSpPr>
          <p:nvPr/>
        </p:nvSpPr>
        <p:spPr bwMode="auto">
          <a:xfrm>
            <a:off x="2279081" y="4253947"/>
            <a:ext cx="45519" cy="19852"/>
          </a:xfrm>
          <a:custGeom>
            <a:avLst/>
            <a:gdLst/>
            <a:ahLst/>
            <a:cxnLst>
              <a:cxn ang="0">
                <a:pos x="18" y="12"/>
              </a:cxn>
              <a:cxn ang="0">
                <a:pos x="8" y="10"/>
              </a:cxn>
              <a:cxn ang="0">
                <a:pos x="0" y="4"/>
              </a:cxn>
              <a:cxn ang="0">
                <a:pos x="8" y="0"/>
              </a:cxn>
              <a:cxn ang="0">
                <a:pos x="22" y="2"/>
              </a:cxn>
              <a:cxn ang="0">
                <a:pos x="26" y="10"/>
              </a:cxn>
              <a:cxn ang="0">
                <a:pos x="18" y="12"/>
              </a:cxn>
            </a:cxnLst>
            <a:rect l="0" t="0" r="r" b="b"/>
            <a:pathLst>
              <a:path w="26" h="12">
                <a:moveTo>
                  <a:pt x="18" y="12"/>
                </a:moveTo>
                <a:lnTo>
                  <a:pt x="8" y="10"/>
                </a:lnTo>
                <a:lnTo>
                  <a:pt x="0" y="4"/>
                </a:lnTo>
                <a:lnTo>
                  <a:pt x="8" y="0"/>
                </a:lnTo>
                <a:lnTo>
                  <a:pt x="22" y="2"/>
                </a:lnTo>
                <a:lnTo>
                  <a:pt x="26" y="10"/>
                </a:lnTo>
                <a:lnTo>
                  <a:pt x="18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10" name="Freeform 383"/>
          <p:cNvSpPr>
            <a:spLocks/>
          </p:cNvSpPr>
          <p:nvPr/>
        </p:nvSpPr>
        <p:spPr bwMode="auto">
          <a:xfrm>
            <a:off x="2249320" y="4396219"/>
            <a:ext cx="281868" cy="372225"/>
          </a:xfrm>
          <a:custGeom>
            <a:avLst/>
            <a:gdLst/>
            <a:ahLst/>
            <a:cxnLst>
              <a:cxn ang="0">
                <a:pos x="29" y="62"/>
              </a:cxn>
              <a:cxn ang="0">
                <a:pos x="39" y="42"/>
              </a:cxn>
              <a:cxn ang="0">
                <a:pos x="49" y="26"/>
              </a:cxn>
              <a:cxn ang="0">
                <a:pos x="63" y="22"/>
              </a:cxn>
              <a:cxn ang="0">
                <a:pos x="87" y="12"/>
              </a:cxn>
              <a:cxn ang="0">
                <a:pos x="95" y="4"/>
              </a:cxn>
              <a:cxn ang="0">
                <a:pos x="105" y="4"/>
              </a:cxn>
              <a:cxn ang="0">
                <a:pos x="95" y="8"/>
              </a:cxn>
              <a:cxn ang="0">
                <a:pos x="85" y="24"/>
              </a:cxn>
              <a:cxn ang="0">
                <a:pos x="79" y="38"/>
              </a:cxn>
              <a:cxn ang="0">
                <a:pos x="83" y="44"/>
              </a:cxn>
              <a:cxn ang="0">
                <a:pos x="89" y="71"/>
              </a:cxn>
              <a:cxn ang="0">
                <a:pos x="121" y="77"/>
              </a:cxn>
              <a:cxn ang="0">
                <a:pos x="153" y="87"/>
              </a:cxn>
              <a:cxn ang="0">
                <a:pos x="149" y="113"/>
              </a:cxn>
              <a:cxn ang="0">
                <a:pos x="151" y="131"/>
              </a:cxn>
              <a:cxn ang="0">
                <a:pos x="161" y="155"/>
              </a:cxn>
              <a:cxn ang="0">
                <a:pos x="153" y="143"/>
              </a:cxn>
              <a:cxn ang="0">
                <a:pos x="141" y="147"/>
              </a:cxn>
              <a:cxn ang="0">
                <a:pos x="121" y="147"/>
              </a:cxn>
              <a:cxn ang="0">
                <a:pos x="127" y="157"/>
              </a:cxn>
              <a:cxn ang="0">
                <a:pos x="121" y="161"/>
              </a:cxn>
              <a:cxn ang="0">
                <a:pos x="125" y="175"/>
              </a:cxn>
              <a:cxn ang="0">
                <a:pos x="121" y="225"/>
              </a:cxn>
              <a:cxn ang="0">
                <a:pos x="111" y="219"/>
              </a:cxn>
              <a:cxn ang="0">
                <a:pos x="105" y="199"/>
              </a:cxn>
              <a:cxn ang="0">
                <a:pos x="87" y="201"/>
              </a:cxn>
              <a:cxn ang="0">
                <a:pos x="73" y="193"/>
              </a:cxn>
              <a:cxn ang="0">
                <a:pos x="53" y="173"/>
              </a:cxn>
              <a:cxn ang="0">
                <a:pos x="41" y="169"/>
              </a:cxn>
              <a:cxn ang="0">
                <a:pos x="25" y="163"/>
              </a:cxn>
              <a:cxn ang="0">
                <a:pos x="2" y="151"/>
              </a:cxn>
              <a:cxn ang="0">
                <a:pos x="4" y="135"/>
              </a:cxn>
              <a:cxn ang="0">
                <a:pos x="21" y="119"/>
              </a:cxn>
              <a:cxn ang="0">
                <a:pos x="19" y="107"/>
              </a:cxn>
              <a:cxn ang="0">
                <a:pos x="19" y="83"/>
              </a:cxn>
              <a:cxn ang="0">
                <a:pos x="13" y="73"/>
              </a:cxn>
              <a:cxn ang="0">
                <a:pos x="17" y="69"/>
              </a:cxn>
              <a:cxn ang="0">
                <a:pos x="21" y="54"/>
              </a:cxn>
            </a:cxnLst>
            <a:rect l="0" t="0" r="r" b="b"/>
            <a:pathLst>
              <a:path w="161" h="225">
                <a:moveTo>
                  <a:pt x="21" y="54"/>
                </a:moveTo>
                <a:lnTo>
                  <a:pt x="29" y="62"/>
                </a:lnTo>
                <a:lnTo>
                  <a:pt x="29" y="54"/>
                </a:lnTo>
                <a:lnTo>
                  <a:pt x="39" y="42"/>
                </a:lnTo>
                <a:lnTo>
                  <a:pt x="47" y="40"/>
                </a:lnTo>
                <a:lnTo>
                  <a:pt x="49" y="26"/>
                </a:lnTo>
                <a:lnTo>
                  <a:pt x="57" y="18"/>
                </a:lnTo>
                <a:lnTo>
                  <a:pt x="63" y="22"/>
                </a:lnTo>
                <a:lnTo>
                  <a:pt x="67" y="18"/>
                </a:lnTo>
                <a:lnTo>
                  <a:pt x="87" y="12"/>
                </a:lnTo>
                <a:lnTo>
                  <a:pt x="91" y="8"/>
                </a:lnTo>
                <a:lnTo>
                  <a:pt x="95" y="4"/>
                </a:lnTo>
                <a:lnTo>
                  <a:pt x="101" y="0"/>
                </a:lnTo>
                <a:lnTo>
                  <a:pt x="105" y="4"/>
                </a:lnTo>
                <a:lnTo>
                  <a:pt x="101" y="8"/>
                </a:lnTo>
                <a:lnTo>
                  <a:pt x="95" y="8"/>
                </a:lnTo>
                <a:lnTo>
                  <a:pt x="91" y="16"/>
                </a:lnTo>
                <a:lnTo>
                  <a:pt x="85" y="24"/>
                </a:lnTo>
                <a:lnTo>
                  <a:pt x="79" y="34"/>
                </a:lnTo>
                <a:lnTo>
                  <a:pt x="79" y="38"/>
                </a:lnTo>
                <a:lnTo>
                  <a:pt x="77" y="44"/>
                </a:lnTo>
                <a:lnTo>
                  <a:pt x="83" y="44"/>
                </a:lnTo>
                <a:lnTo>
                  <a:pt x="89" y="62"/>
                </a:lnTo>
                <a:lnTo>
                  <a:pt x="89" y="71"/>
                </a:lnTo>
                <a:lnTo>
                  <a:pt x="101" y="75"/>
                </a:lnTo>
                <a:lnTo>
                  <a:pt x="121" y="77"/>
                </a:lnTo>
                <a:lnTo>
                  <a:pt x="127" y="87"/>
                </a:lnTo>
                <a:lnTo>
                  <a:pt x="153" y="87"/>
                </a:lnTo>
                <a:lnTo>
                  <a:pt x="149" y="99"/>
                </a:lnTo>
                <a:lnTo>
                  <a:pt x="149" y="113"/>
                </a:lnTo>
                <a:lnTo>
                  <a:pt x="157" y="123"/>
                </a:lnTo>
                <a:lnTo>
                  <a:pt x="151" y="131"/>
                </a:lnTo>
                <a:lnTo>
                  <a:pt x="157" y="139"/>
                </a:lnTo>
                <a:lnTo>
                  <a:pt x="161" y="155"/>
                </a:lnTo>
                <a:lnTo>
                  <a:pt x="157" y="151"/>
                </a:lnTo>
                <a:lnTo>
                  <a:pt x="153" y="143"/>
                </a:lnTo>
                <a:lnTo>
                  <a:pt x="143" y="143"/>
                </a:lnTo>
                <a:lnTo>
                  <a:pt x="141" y="147"/>
                </a:lnTo>
                <a:lnTo>
                  <a:pt x="125" y="147"/>
                </a:lnTo>
                <a:lnTo>
                  <a:pt x="121" y="147"/>
                </a:lnTo>
                <a:lnTo>
                  <a:pt x="121" y="155"/>
                </a:lnTo>
                <a:lnTo>
                  <a:pt x="127" y="157"/>
                </a:lnTo>
                <a:lnTo>
                  <a:pt x="127" y="161"/>
                </a:lnTo>
                <a:lnTo>
                  <a:pt x="121" y="161"/>
                </a:lnTo>
                <a:lnTo>
                  <a:pt x="117" y="169"/>
                </a:lnTo>
                <a:lnTo>
                  <a:pt x="125" y="175"/>
                </a:lnTo>
                <a:lnTo>
                  <a:pt x="127" y="185"/>
                </a:lnTo>
                <a:lnTo>
                  <a:pt x="121" y="225"/>
                </a:lnTo>
                <a:lnTo>
                  <a:pt x="117" y="225"/>
                </a:lnTo>
                <a:lnTo>
                  <a:pt x="111" y="219"/>
                </a:lnTo>
                <a:lnTo>
                  <a:pt x="115" y="207"/>
                </a:lnTo>
                <a:lnTo>
                  <a:pt x="105" y="199"/>
                </a:lnTo>
                <a:lnTo>
                  <a:pt x="95" y="199"/>
                </a:lnTo>
                <a:lnTo>
                  <a:pt x="87" y="201"/>
                </a:lnTo>
                <a:lnTo>
                  <a:pt x="79" y="201"/>
                </a:lnTo>
                <a:lnTo>
                  <a:pt x="73" y="193"/>
                </a:lnTo>
                <a:lnTo>
                  <a:pt x="61" y="183"/>
                </a:lnTo>
                <a:lnTo>
                  <a:pt x="53" y="173"/>
                </a:lnTo>
                <a:lnTo>
                  <a:pt x="47" y="171"/>
                </a:lnTo>
                <a:lnTo>
                  <a:pt x="41" y="169"/>
                </a:lnTo>
                <a:lnTo>
                  <a:pt x="35" y="163"/>
                </a:lnTo>
                <a:lnTo>
                  <a:pt x="25" y="163"/>
                </a:lnTo>
                <a:lnTo>
                  <a:pt x="15" y="159"/>
                </a:lnTo>
                <a:lnTo>
                  <a:pt x="2" y="151"/>
                </a:lnTo>
                <a:lnTo>
                  <a:pt x="0" y="145"/>
                </a:lnTo>
                <a:lnTo>
                  <a:pt x="4" y="135"/>
                </a:lnTo>
                <a:lnTo>
                  <a:pt x="17" y="123"/>
                </a:lnTo>
                <a:lnTo>
                  <a:pt x="21" y="119"/>
                </a:lnTo>
                <a:lnTo>
                  <a:pt x="17" y="113"/>
                </a:lnTo>
                <a:lnTo>
                  <a:pt x="19" y="107"/>
                </a:lnTo>
                <a:lnTo>
                  <a:pt x="19" y="91"/>
                </a:lnTo>
                <a:lnTo>
                  <a:pt x="19" y="83"/>
                </a:lnTo>
                <a:lnTo>
                  <a:pt x="19" y="81"/>
                </a:lnTo>
                <a:lnTo>
                  <a:pt x="13" y="73"/>
                </a:lnTo>
                <a:lnTo>
                  <a:pt x="17" y="65"/>
                </a:lnTo>
                <a:lnTo>
                  <a:pt x="17" y="69"/>
                </a:lnTo>
                <a:lnTo>
                  <a:pt x="21" y="62"/>
                </a:lnTo>
                <a:lnTo>
                  <a:pt x="21" y="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11" name="Freeform 384"/>
          <p:cNvSpPr>
            <a:spLocks/>
          </p:cNvSpPr>
          <p:nvPr/>
        </p:nvSpPr>
        <p:spPr bwMode="auto">
          <a:xfrm>
            <a:off x="2249320" y="4396219"/>
            <a:ext cx="281868" cy="372225"/>
          </a:xfrm>
          <a:custGeom>
            <a:avLst/>
            <a:gdLst/>
            <a:ahLst/>
            <a:cxnLst>
              <a:cxn ang="0">
                <a:pos x="29" y="62"/>
              </a:cxn>
              <a:cxn ang="0">
                <a:pos x="39" y="42"/>
              </a:cxn>
              <a:cxn ang="0">
                <a:pos x="49" y="26"/>
              </a:cxn>
              <a:cxn ang="0">
                <a:pos x="63" y="22"/>
              </a:cxn>
              <a:cxn ang="0">
                <a:pos x="87" y="12"/>
              </a:cxn>
              <a:cxn ang="0">
                <a:pos x="95" y="4"/>
              </a:cxn>
              <a:cxn ang="0">
                <a:pos x="105" y="4"/>
              </a:cxn>
              <a:cxn ang="0">
                <a:pos x="95" y="8"/>
              </a:cxn>
              <a:cxn ang="0">
                <a:pos x="85" y="24"/>
              </a:cxn>
              <a:cxn ang="0">
                <a:pos x="79" y="38"/>
              </a:cxn>
              <a:cxn ang="0">
                <a:pos x="83" y="44"/>
              </a:cxn>
              <a:cxn ang="0">
                <a:pos x="89" y="71"/>
              </a:cxn>
              <a:cxn ang="0">
                <a:pos x="121" y="77"/>
              </a:cxn>
              <a:cxn ang="0">
                <a:pos x="153" y="87"/>
              </a:cxn>
              <a:cxn ang="0">
                <a:pos x="149" y="113"/>
              </a:cxn>
              <a:cxn ang="0">
                <a:pos x="151" y="131"/>
              </a:cxn>
              <a:cxn ang="0">
                <a:pos x="161" y="155"/>
              </a:cxn>
              <a:cxn ang="0">
                <a:pos x="153" y="143"/>
              </a:cxn>
              <a:cxn ang="0">
                <a:pos x="141" y="147"/>
              </a:cxn>
              <a:cxn ang="0">
                <a:pos x="121" y="147"/>
              </a:cxn>
              <a:cxn ang="0">
                <a:pos x="127" y="157"/>
              </a:cxn>
              <a:cxn ang="0">
                <a:pos x="121" y="161"/>
              </a:cxn>
              <a:cxn ang="0">
                <a:pos x="125" y="175"/>
              </a:cxn>
              <a:cxn ang="0">
                <a:pos x="121" y="225"/>
              </a:cxn>
              <a:cxn ang="0">
                <a:pos x="111" y="219"/>
              </a:cxn>
              <a:cxn ang="0">
                <a:pos x="105" y="199"/>
              </a:cxn>
              <a:cxn ang="0">
                <a:pos x="87" y="201"/>
              </a:cxn>
              <a:cxn ang="0">
                <a:pos x="73" y="193"/>
              </a:cxn>
              <a:cxn ang="0">
                <a:pos x="53" y="173"/>
              </a:cxn>
              <a:cxn ang="0">
                <a:pos x="41" y="169"/>
              </a:cxn>
              <a:cxn ang="0">
                <a:pos x="25" y="163"/>
              </a:cxn>
              <a:cxn ang="0">
                <a:pos x="2" y="151"/>
              </a:cxn>
              <a:cxn ang="0">
                <a:pos x="4" y="135"/>
              </a:cxn>
              <a:cxn ang="0">
                <a:pos x="21" y="119"/>
              </a:cxn>
              <a:cxn ang="0">
                <a:pos x="19" y="107"/>
              </a:cxn>
              <a:cxn ang="0">
                <a:pos x="19" y="83"/>
              </a:cxn>
              <a:cxn ang="0">
                <a:pos x="13" y="73"/>
              </a:cxn>
              <a:cxn ang="0">
                <a:pos x="17" y="69"/>
              </a:cxn>
              <a:cxn ang="0">
                <a:pos x="21" y="54"/>
              </a:cxn>
            </a:cxnLst>
            <a:rect l="0" t="0" r="r" b="b"/>
            <a:pathLst>
              <a:path w="161" h="225">
                <a:moveTo>
                  <a:pt x="21" y="54"/>
                </a:moveTo>
                <a:lnTo>
                  <a:pt x="29" y="62"/>
                </a:lnTo>
                <a:lnTo>
                  <a:pt x="29" y="54"/>
                </a:lnTo>
                <a:lnTo>
                  <a:pt x="39" y="42"/>
                </a:lnTo>
                <a:lnTo>
                  <a:pt x="47" y="40"/>
                </a:lnTo>
                <a:lnTo>
                  <a:pt x="49" y="26"/>
                </a:lnTo>
                <a:lnTo>
                  <a:pt x="57" y="18"/>
                </a:lnTo>
                <a:lnTo>
                  <a:pt x="63" y="22"/>
                </a:lnTo>
                <a:lnTo>
                  <a:pt x="67" y="18"/>
                </a:lnTo>
                <a:lnTo>
                  <a:pt x="87" y="12"/>
                </a:lnTo>
                <a:lnTo>
                  <a:pt x="91" y="8"/>
                </a:lnTo>
                <a:lnTo>
                  <a:pt x="95" y="4"/>
                </a:lnTo>
                <a:lnTo>
                  <a:pt x="101" y="0"/>
                </a:lnTo>
                <a:lnTo>
                  <a:pt x="105" y="4"/>
                </a:lnTo>
                <a:lnTo>
                  <a:pt x="101" y="8"/>
                </a:lnTo>
                <a:lnTo>
                  <a:pt x="95" y="8"/>
                </a:lnTo>
                <a:lnTo>
                  <a:pt x="91" y="16"/>
                </a:lnTo>
                <a:lnTo>
                  <a:pt x="85" y="24"/>
                </a:lnTo>
                <a:lnTo>
                  <a:pt x="79" y="34"/>
                </a:lnTo>
                <a:lnTo>
                  <a:pt x="79" y="38"/>
                </a:lnTo>
                <a:lnTo>
                  <a:pt x="77" y="44"/>
                </a:lnTo>
                <a:lnTo>
                  <a:pt x="83" y="44"/>
                </a:lnTo>
                <a:lnTo>
                  <a:pt x="89" y="62"/>
                </a:lnTo>
                <a:lnTo>
                  <a:pt x="89" y="71"/>
                </a:lnTo>
                <a:lnTo>
                  <a:pt x="101" y="75"/>
                </a:lnTo>
                <a:lnTo>
                  <a:pt x="121" y="77"/>
                </a:lnTo>
                <a:lnTo>
                  <a:pt x="127" y="87"/>
                </a:lnTo>
                <a:lnTo>
                  <a:pt x="153" y="87"/>
                </a:lnTo>
                <a:lnTo>
                  <a:pt x="149" y="99"/>
                </a:lnTo>
                <a:lnTo>
                  <a:pt x="149" y="113"/>
                </a:lnTo>
                <a:lnTo>
                  <a:pt x="157" y="123"/>
                </a:lnTo>
                <a:lnTo>
                  <a:pt x="151" y="131"/>
                </a:lnTo>
                <a:lnTo>
                  <a:pt x="157" y="139"/>
                </a:lnTo>
                <a:lnTo>
                  <a:pt x="161" y="155"/>
                </a:lnTo>
                <a:lnTo>
                  <a:pt x="157" y="151"/>
                </a:lnTo>
                <a:lnTo>
                  <a:pt x="153" y="143"/>
                </a:lnTo>
                <a:lnTo>
                  <a:pt x="143" y="143"/>
                </a:lnTo>
                <a:lnTo>
                  <a:pt x="141" y="147"/>
                </a:lnTo>
                <a:lnTo>
                  <a:pt x="125" y="147"/>
                </a:lnTo>
                <a:lnTo>
                  <a:pt x="121" y="147"/>
                </a:lnTo>
                <a:lnTo>
                  <a:pt x="121" y="155"/>
                </a:lnTo>
                <a:lnTo>
                  <a:pt x="127" y="157"/>
                </a:lnTo>
                <a:lnTo>
                  <a:pt x="127" y="161"/>
                </a:lnTo>
                <a:lnTo>
                  <a:pt x="121" y="161"/>
                </a:lnTo>
                <a:lnTo>
                  <a:pt x="117" y="169"/>
                </a:lnTo>
                <a:lnTo>
                  <a:pt x="125" y="175"/>
                </a:lnTo>
                <a:lnTo>
                  <a:pt x="127" y="185"/>
                </a:lnTo>
                <a:lnTo>
                  <a:pt x="121" y="225"/>
                </a:lnTo>
                <a:lnTo>
                  <a:pt x="117" y="225"/>
                </a:lnTo>
                <a:lnTo>
                  <a:pt x="111" y="219"/>
                </a:lnTo>
                <a:lnTo>
                  <a:pt x="115" y="207"/>
                </a:lnTo>
                <a:lnTo>
                  <a:pt x="105" y="199"/>
                </a:lnTo>
                <a:lnTo>
                  <a:pt x="95" y="199"/>
                </a:lnTo>
                <a:lnTo>
                  <a:pt x="87" y="201"/>
                </a:lnTo>
                <a:lnTo>
                  <a:pt x="79" y="201"/>
                </a:lnTo>
                <a:lnTo>
                  <a:pt x="73" y="193"/>
                </a:lnTo>
                <a:lnTo>
                  <a:pt x="61" y="183"/>
                </a:lnTo>
                <a:lnTo>
                  <a:pt x="53" y="173"/>
                </a:lnTo>
                <a:lnTo>
                  <a:pt x="47" y="171"/>
                </a:lnTo>
                <a:lnTo>
                  <a:pt x="41" y="169"/>
                </a:lnTo>
                <a:lnTo>
                  <a:pt x="35" y="163"/>
                </a:lnTo>
                <a:lnTo>
                  <a:pt x="25" y="163"/>
                </a:lnTo>
                <a:lnTo>
                  <a:pt x="15" y="159"/>
                </a:lnTo>
                <a:lnTo>
                  <a:pt x="2" y="151"/>
                </a:lnTo>
                <a:lnTo>
                  <a:pt x="0" y="145"/>
                </a:lnTo>
                <a:lnTo>
                  <a:pt x="4" y="135"/>
                </a:lnTo>
                <a:lnTo>
                  <a:pt x="17" y="123"/>
                </a:lnTo>
                <a:lnTo>
                  <a:pt x="21" y="119"/>
                </a:lnTo>
                <a:lnTo>
                  <a:pt x="17" y="113"/>
                </a:lnTo>
                <a:lnTo>
                  <a:pt x="19" y="107"/>
                </a:lnTo>
                <a:lnTo>
                  <a:pt x="19" y="91"/>
                </a:lnTo>
                <a:lnTo>
                  <a:pt x="19" y="83"/>
                </a:lnTo>
                <a:lnTo>
                  <a:pt x="19" y="81"/>
                </a:lnTo>
                <a:lnTo>
                  <a:pt x="13" y="73"/>
                </a:lnTo>
                <a:lnTo>
                  <a:pt x="17" y="65"/>
                </a:lnTo>
                <a:lnTo>
                  <a:pt x="17" y="69"/>
                </a:lnTo>
                <a:lnTo>
                  <a:pt x="21" y="62"/>
                </a:lnTo>
                <a:lnTo>
                  <a:pt x="21" y="54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12" name="Freeform 385"/>
          <p:cNvSpPr>
            <a:spLocks/>
          </p:cNvSpPr>
          <p:nvPr/>
        </p:nvSpPr>
        <p:spPr bwMode="auto">
          <a:xfrm>
            <a:off x="2133771" y="4141452"/>
            <a:ext cx="250355" cy="82717"/>
          </a:xfrm>
          <a:custGeom>
            <a:avLst/>
            <a:gdLst/>
            <a:ahLst/>
            <a:cxnLst>
              <a:cxn ang="0">
                <a:pos x="93" y="50"/>
              </a:cxn>
              <a:cxn ang="0">
                <a:pos x="103" y="40"/>
              </a:cxn>
              <a:cxn ang="0">
                <a:pos x="85" y="34"/>
              </a:cxn>
              <a:cxn ang="0">
                <a:pos x="81" y="24"/>
              </a:cxn>
              <a:cxn ang="0">
                <a:pos x="66" y="22"/>
              </a:cxn>
              <a:cxn ang="0">
                <a:pos x="42" y="10"/>
              </a:cxn>
              <a:cxn ang="0">
                <a:pos x="46" y="10"/>
              </a:cxn>
              <a:cxn ang="0">
                <a:pos x="32" y="8"/>
              </a:cxn>
              <a:cxn ang="0">
                <a:pos x="18" y="18"/>
              </a:cxn>
              <a:cxn ang="0">
                <a:pos x="0" y="18"/>
              </a:cxn>
              <a:cxn ang="0">
                <a:pos x="8" y="12"/>
              </a:cxn>
              <a:cxn ang="0">
                <a:pos x="20" y="6"/>
              </a:cxn>
              <a:cxn ang="0">
                <a:pos x="36" y="0"/>
              </a:cxn>
              <a:cxn ang="0">
                <a:pos x="54" y="0"/>
              </a:cxn>
              <a:cxn ang="0">
                <a:pos x="70" y="6"/>
              </a:cxn>
              <a:cxn ang="0">
                <a:pos x="85" y="12"/>
              </a:cxn>
              <a:cxn ang="0">
                <a:pos x="103" y="24"/>
              </a:cxn>
              <a:cxn ang="0">
                <a:pos x="121" y="32"/>
              </a:cxn>
              <a:cxn ang="0">
                <a:pos x="119" y="36"/>
              </a:cxn>
              <a:cxn ang="0">
                <a:pos x="131" y="40"/>
              </a:cxn>
              <a:cxn ang="0">
                <a:pos x="143" y="46"/>
              </a:cxn>
              <a:cxn ang="0">
                <a:pos x="93" y="50"/>
              </a:cxn>
            </a:cxnLst>
            <a:rect l="0" t="0" r="r" b="b"/>
            <a:pathLst>
              <a:path w="143" h="50">
                <a:moveTo>
                  <a:pt x="93" y="50"/>
                </a:moveTo>
                <a:lnTo>
                  <a:pt x="103" y="40"/>
                </a:lnTo>
                <a:lnTo>
                  <a:pt x="85" y="34"/>
                </a:lnTo>
                <a:lnTo>
                  <a:pt x="81" y="24"/>
                </a:lnTo>
                <a:lnTo>
                  <a:pt x="66" y="22"/>
                </a:lnTo>
                <a:lnTo>
                  <a:pt x="42" y="10"/>
                </a:lnTo>
                <a:lnTo>
                  <a:pt x="46" y="10"/>
                </a:lnTo>
                <a:lnTo>
                  <a:pt x="32" y="8"/>
                </a:lnTo>
                <a:lnTo>
                  <a:pt x="18" y="18"/>
                </a:lnTo>
                <a:lnTo>
                  <a:pt x="0" y="18"/>
                </a:lnTo>
                <a:lnTo>
                  <a:pt x="8" y="12"/>
                </a:lnTo>
                <a:lnTo>
                  <a:pt x="20" y="6"/>
                </a:lnTo>
                <a:lnTo>
                  <a:pt x="36" y="0"/>
                </a:lnTo>
                <a:lnTo>
                  <a:pt x="54" y="0"/>
                </a:lnTo>
                <a:lnTo>
                  <a:pt x="70" y="6"/>
                </a:lnTo>
                <a:lnTo>
                  <a:pt x="85" y="12"/>
                </a:lnTo>
                <a:lnTo>
                  <a:pt x="103" y="24"/>
                </a:lnTo>
                <a:lnTo>
                  <a:pt x="121" y="32"/>
                </a:lnTo>
                <a:lnTo>
                  <a:pt x="119" y="36"/>
                </a:lnTo>
                <a:lnTo>
                  <a:pt x="131" y="40"/>
                </a:lnTo>
                <a:lnTo>
                  <a:pt x="143" y="46"/>
                </a:lnTo>
                <a:lnTo>
                  <a:pt x="93" y="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13" name="Freeform 386"/>
          <p:cNvSpPr>
            <a:spLocks/>
          </p:cNvSpPr>
          <p:nvPr/>
        </p:nvSpPr>
        <p:spPr bwMode="auto">
          <a:xfrm>
            <a:off x="2133771" y="4141452"/>
            <a:ext cx="250355" cy="82717"/>
          </a:xfrm>
          <a:custGeom>
            <a:avLst/>
            <a:gdLst/>
            <a:ahLst/>
            <a:cxnLst>
              <a:cxn ang="0">
                <a:pos x="93" y="50"/>
              </a:cxn>
              <a:cxn ang="0">
                <a:pos x="103" y="40"/>
              </a:cxn>
              <a:cxn ang="0">
                <a:pos x="85" y="34"/>
              </a:cxn>
              <a:cxn ang="0">
                <a:pos x="81" y="24"/>
              </a:cxn>
              <a:cxn ang="0">
                <a:pos x="66" y="22"/>
              </a:cxn>
              <a:cxn ang="0">
                <a:pos x="42" y="10"/>
              </a:cxn>
              <a:cxn ang="0">
                <a:pos x="46" y="10"/>
              </a:cxn>
              <a:cxn ang="0">
                <a:pos x="32" y="8"/>
              </a:cxn>
              <a:cxn ang="0">
                <a:pos x="18" y="18"/>
              </a:cxn>
              <a:cxn ang="0">
                <a:pos x="0" y="18"/>
              </a:cxn>
              <a:cxn ang="0">
                <a:pos x="8" y="12"/>
              </a:cxn>
              <a:cxn ang="0">
                <a:pos x="20" y="6"/>
              </a:cxn>
              <a:cxn ang="0">
                <a:pos x="36" y="0"/>
              </a:cxn>
              <a:cxn ang="0">
                <a:pos x="54" y="0"/>
              </a:cxn>
              <a:cxn ang="0">
                <a:pos x="70" y="6"/>
              </a:cxn>
              <a:cxn ang="0">
                <a:pos x="85" y="12"/>
              </a:cxn>
              <a:cxn ang="0">
                <a:pos x="103" y="24"/>
              </a:cxn>
              <a:cxn ang="0">
                <a:pos x="121" y="32"/>
              </a:cxn>
              <a:cxn ang="0">
                <a:pos x="119" y="36"/>
              </a:cxn>
              <a:cxn ang="0">
                <a:pos x="131" y="40"/>
              </a:cxn>
              <a:cxn ang="0">
                <a:pos x="143" y="46"/>
              </a:cxn>
              <a:cxn ang="0">
                <a:pos x="93" y="50"/>
              </a:cxn>
            </a:cxnLst>
            <a:rect l="0" t="0" r="r" b="b"/>
            <a:pathLst>
              <a:path w="143" h="50">
                <a:moveTo>
                  <a:pt x="93" y="50"/>
                </a:moveTo>
                <a:lnTo>
                  <a:pt x="103" y="40"/>
                </a:lnTo>
                <a:lnTo>
                  <a:pt x="85" y="34"/>
                </a:lnTo>
                <a:lnTo>
                  <a:pt x="81" y="24"/>
                </a:lnTo>
                <a:lnTo>
                  <a:pt x="66" y="22"/>
                </a:lnTo>
                <a:lnTo>
                  <a:pt x="42" y="10"/>
                </a:lnTo>
                <a:lnTo>
                  <a:pt x="46" y="10"/>
                </a:lnTo>
                <a:lnTo>
                  <a:pt x="32" y="8"/>
                </a:lnTo>
                <a:lnTo>
                  <a:pt x="18" y="18"/>
                </a:lnTo>
                <a:lnTo>
                  <a:pt x="0" y="18"/>
                </a:lnTo>
                <a:lnTo>
                  <a:pt x="8" y="12"/>
                </a:lnTo>
                <a:lnTo>
                  <a:pt x="20" y="6"/>
                </a:lnTo>
                <a:lnTo>
                  <a:pt x="36" y="0"/>
                </a:lnTo>
                <a:lnTo>
                  <a:pt x="54" y="0"/>
                </a:lnTo>
                <a:lnTo>
                  <a:pt x="70" y="6"/>
                </a:lnTo>
                <a:lnTo>
                  <a:pt x="85" y="12"/>
                </a:lnTo>
                <a:lnTo>
                  <a:pt x="103" y="24"/>
                </a:lnTo>
                <a:lnTo>
                  <a:pt x="121" y="32"/>
                </a:lnTo>
                <a:lnTo>
                  <a:pt x="119" y="36"/>
                </a:lnTo>
                <a:lnTo>
                  <a:pt x="131" y="40"/>
                </a:lnTo>
                <a:lnTo>
                  <a:pt x="143" y="46"/>
                </a:lnTo>
                <a:lnTo>
                  <a:pt x="93" y="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14" name="Freeform 387"/>
          <p:cNvSpPr>
            <a:spLocks/>
          </p:cNvSpPr>
          <p:nvPr/>
        </p:nvSpPr>
        <p:spPr bwMode="auto">
          <a:xfrm>
            <a:off x="1433477" y="3868487"/>
            <a:ext cx="654774" cy="474794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77" y="26"/>
              </a:cxn>
              <a:cxn ang="0">
                <a:pos x="115" y="20"/>
              </a:cxn>
              <a:cxn ang="0">
                <a:pos x="155" y="44"/>
              </a:cxn>
              <a:cxn ang="0">
                <a:pos x="175" y="70"/>
              </a:cxn>
              <a:cxn ang="0">
                <a:pos x="201" y="60"/>
              </a:cxn>
              <a:cxn ang="0">
                <a:pos x="221" y="94"/>
              </a:cxn>
              <a:cxn ang="0">
                <a:pos x="241" y="120"/>
              </a:cxn>
              <a:cxn ang="0">
                <a:pos x="245" y="126"/>
              </a:cxn>
              <a:cxn ang="0">
                <a:pos x="237" y="140"/>
              </a:cxn>
              <a:cxn ang="0">
                <a:pos x="231" y="173"/>
              </a:cxn>
              <a:cxn ang="0">
                <a:pos x="231" y="183"/>
              </a:cxn>
              <a:cxn ang="0">
                <a:pos x="245" y="211"/>
              </a:cxn>
              <a:cxn ang="0">
                <a:pos x="263" y="231"/>
              </a:cxn>
              <a:cxn ang="0">
                <a:pos x="288" y="233"/>
              </a:cxn>
              <a:cxn ang="0">
                <a:pos x="320" y="221"/>
              </a:cxn>
              <a:cxn ang="0">
                <a:pos x="330" y="197"/>
              </a:cxn>
              <a:cxn ang="0">
                <a:pos x="350" y="189"/>
              </a:cxn>
              <a:cxn ang="0">
                <a:pos x="374" y="189"/>
              </a:cxn>
              <a:cxn ang="0">
                <a:pos x="368" y="209"/>
              </a:cxn>
              <a:cxn ang="0">
                <a:pos x="362" y="219"/>
              </a:cxn>
              <a:cxn ang="0">
                <a:pos x="356" y="227"/>
              </a:cxn>
              <a:cxn ang="0">
                <a:pos x="346" y="235"/>
              </a:cxn>
              <a:cxn ang="0">
                <a:pos x="314" y="243"/>
              </a:cxn>
              <a:cxn ang="0">
                <a:pos x="322" y="261"/>
              </a:cxn>
              <a:cxn ang="0">
                <a:pos x="304" y="263"/>
              </a:cxn>
              <a:cxn ang="0">
                <a:pos x="298" y="281"/>
              </a:cxn>
              <a:cxn ang="0">
                <a:pos x="286" y="275"/>
              </a:cxn>
              <a:cxn ang="0">
                <a:pos x="261" y="263"/>
              </a:cxn>
              <a:cxn ang="0">
                <a:pos x="211" y="259"/>
              </a:cxn>
              <a:cxn ang="0">
                <a:pos x="167" y="237"/>
              </a:cxn>
              <a:cxn ang="0">
                <a:pos x="133" y="221"/>
              </a:cxn>
              <a:cxn ang="0">
                <a:pos x="127" y="199"/>
              </a:cxn>
              <a:cxn ang="0">
                <a:pos x="129" y="187"/>
              </a:cxn>
              <a:cxn ang="0">
                <a:pos x="117" y="154"/>
              </a:cxn>
              <a:cxn ang="0">
                <a:pos x="83" y="114"/>
              </a:cxn>
              <a:cxn ang="0">
                <a:pos x="83" y="100"/>
              </a:cxn>
              <a:cxn ang="0">
                <a:pos x="72" y="82"/>
              </a:cxn>
              <a:cxn ang="0">
                <a:pos x="60" y="70"/>
              </a:cxn>
              <a:cxn ang="0">
                <a:pos x="48" y="28"/>
              </a:cxn>
              <a:cxn ang="0">
                <a:pos x="26" y="44"/>
              </a:cxn>
              <a:cxn ang="0">
                <a:pos x="44" y="72"/>
              </a:cxn>
              <a:cxn ang="0">
                <a:pos x="48" y="86"/>
              </a:cxn>
              <a:cxn ang="0">
                <a:pos x="56" y="96"/>
              </a:cxn>
              <a:cxn ang="0">
                <a:pos x="70" y="138"/>
              </a:cxn>
              <a:cxn ang="0">
                <a:pos x="77" y="158"/>
              </a:cxn>
              <a:cxn ang="0">
                <a:pos x="66" y="152"/>
              </a:cxn>
              <a:cxn ang="0">
                <a:pos x="44" y="110"/>
              </a:cxn>
              <a:cxn ang="0">
                <a:pos x="30" y="98"/>
              </a:cxn>
              <a:cxn ang="0">
                <a:pos x="28" y="84"/>
              </a:cxn>
              <a:cxn ang="0">
                <a:pos x="18" y="56"/>
              </a:cxn>
              <a:cxn ang="0">
                <a:pos x="6" y="22"/>
              </a:cxn>
            </a:cxnLst>
            <a:rect l="0" t="0" r="r" b="b"/>
            <a:pathLst>
              <a:path w="374" h="287">
                <a:moveTo>
                  <a:pt x="0" y="2"/>
                </a:moveTo>
                <a:lnTo>
                  <a:pt x="32" y="0"/>
                </a:lnTo>
                <a:lnTo>
                  <a:pt x="30" y="4"/>
                </a:lnTo>
                <a:lnTo>
                  <a:pt x="77" y="26"/>
                </a:lnTo>
                <a:lnTo>
                  <a:pt x="115" y="26"/>
                </a:lnTo>
                <a:lnTo>
                  <a:pt x="115" y="20"/>
                </a:lnTo>
                <a:lnTo>
                  <a:pt x="139" y="22"/>
                </a:lnTo>
                <a:lnTo>
                  <a:pt x="155" y="44"/>
                </a:lnTo>
                <a:lnTo>
                  <a:pt x="161" y="58"/>
                </a:lnTo>
                <a:lnTo>
                  <a:pt x="175" y="70"/>
                </a:lnTo>
                <a:lnTo>
                  <a:pt x="189" y="56"/>
                </a:lnTo>
                <a:lnTo>
                  <a:pt x="201" y="60"/>
                </a:lnTo>
                <a:lnTo>
                  <a:pt x="213" y="82"/>
                </a:lnTo>
                <a:lnTo>
                  <a:pt x="221" y="94"/>
                </a:lnTo>
                <a:lnTo>
                  <a:pt x="223" y="110"/>
                </a:lnTo>
                <a:lnTo>
                  <a:pt x="241" y="120"/>
                </a:lnTo>
                <a:lnTo>
                  <a:pt x="247" y="118"/>
                </a:lnTo>
                <a:lnTo>
                  <a:pt x="245" y="126"/>
                </a:lnTo>
                <a:lnTo>
                  <a:pt x="239" y="130"/>
                </a:lnTo>
                <a:lnTo>
                  <a:pt x="237" y="140"/>
                </a:lnTo>
                <a:lnTo>
                  <a:pt x="235" y="158"/>
                </a:lnTo>
                <a:lnTo>
                  <a:pt x="231" y="173"/>
                </a:lnTo>
                <a:lnTo>
                  <a:pt x="237" y="185"/>
                </a:lnTo>
                <a:lnTo>
                  <a:pt x="231" y="183"/>
                </a:lnTo>
                <a:lnTo>
                  <a:pt x="237" y="195"/>
                </a:lnTo>
                <a:lnTo>
                  <a:pt x="245" y="211"/>
                </a:lnTo>
                <a:lnTo>
                  <a:pt x="249" y="225"/>
                </a:lnTo>
                <a:lnTo>
                  <a:pt x="263" y="231"/>
                </a:lnTo>
                <a:lnTo>
                  <a:pt x="267" y="235"/>
                </a:lnTo>
                <a:lnTo>
                  <a:pt x="288" y="233"/>
                </a:lnTo>
                <a:lnTo>
                  <a:pt x="300" y="227"/>
                </a:lnTo>
                <a:lnTo>
                  <a:pt x="320" y="221"/>
                </a:lnTo>
                <a:lnTo>
                  <a:pt x="324" y="211"/>
                </a:lnTo>
                <a:lnTo>
                  <a:pt x="330" y="197"/>
                </a:lnTo>
                <a:lnTo>
                  <a:pt x="334" y="191"/>
                </a:lnTo>
                <a:lnTo>
                  <a:pt x="350" y="189"/>
                </a:lnTo>
                <a:lnTo>
                  <a:pt x="360" y="185"/>
                </a:lnTo>
                <a:lnTo>
                  <a:pt x="374" y="189"/>
                </a:lnTo>
                <a:lnTo>
                  <a:pt x="374" y="199"/>
                </a:lnTo>
                <a:lnTo>
                  <a:pt x="368" y="209"/>
                </a:lnTo>
                <a:lnTo>
                  <a:pt x="360" y="215"/>
                </a:lnTo>
                <a:lnTo>
                  <a:pt x="362" y="219"/>
                </a:lnTo>
                <a:lnTo>
                  <a:pt x="358" y="233"/>
                </a:lnTo>
                <a:lnTo>
                  <a:pt x="356" y="227"/>
                </a:lnTo>
                <a:lnTo>
                  <a:pt x="350" y="233"/>
                </a:lnTo>
                <a:lnTo>
                  <a:pt x="346" y="235"/>
                </a:lnTo>
                <a:lnTo>
                  <a:pt x="340" y="243"/>
                </a:lnTo>
                <a:lnTo>
                  <a:pt x="314" y="243"/>
                </a:lnTo>
                <a:lnTo>
                  <a:pt x="312" y="249"/>
                </a:lnTo>
                <a:lnTo>
                  <a:pt x="322" y="261"/>
                </a:lnTo>
                <a:lnTo>
                  <a:pt x="320" y="267"/>
                </a:lnTo>
                <a:lnTo>
                  <a:pt x="304" y="263"/>
                </a:lnTo>
                <a:lnTo>
                  <a:pt x="296" y="275"/>
                </a:lnTo>
                <a:lnTo>
                  <a:pt x="298" y="281"/>
                </a:lnTo>
                <a:lnTo>
                  <a:pt x="294" y="287"/>
                </a:lnTo>
                <a:lnTo>
                  <a:pt x="286" y="275"/>
                </a:lnTo>
                <a:lnTo>
                  <a:pt x="267" y="263"/>
                </a:lnTo>
                <a:lnTo>
                  <a:pt x="261" y="263"/>
                </a:lnTo>
                <a:lnTo>
                  <a:pt x="239" y="273"/>
                </a:lnTo>
                <a:lnTo>
                  <a:pt x="211" y="259"/>
                </a:lnTo>
                <a:lnTo>
                  <a:pt x="187" y="251"/>
                </a:lnTo>
                <a:lnTo>
                  <a:pt x="167" y="237"/>
                </a:lnTo>
                <a:lnTo>
                  <a:pt x="151" y="233"/>
                </a:lnTo>
                <a:lnTo>
                  <a:pt x="133" y="221"/>
                </a:lnTo>
                <a:lnTo>
                  <a:pt x="125" y="205"/>
                </a:lnTo>
                <a:lnTo>
                  <a:pt x="127" y="199"/>
                </a:lnTo>
                <a:lnTo>
                  <a:pt x="127" y="195"/>
                </a:lnTo>
                <a:lnTo>
                  <a:pt x="129" y="187"/>
                </a:lnTo>
                <a:lnTo>
                  <a:pt x="127" y="173"/>
                </a:lnTo>
                <a:lnTo>
                  <a:pt x="117" y="154"/>
                </a:lnTo>
                <a:lnTo>
                  <a:pt x="105" y="136"/>
                </a:lnTo>
                <a:lnTo>
                  <a:pt x="83" y="114"/>
                </a:lnTo>
                <a:lnTo>
                  <a:pt x="85" y="108"/>
                </a:lnTo>
                <a:lnTo>
                  <a:pt x="83" y="100"/>
                </a:lnTo>
                <a:lnTo>
                  <a:pt x="72" y="92"/>
                </a:lnTo>
                <a:lnTo>
                  <a:pt x="72" y="82"/>
                </a:lnTo>
                <a:lnTo>
                  <a:pt x="68" y="82"/>
                </a:lnTo>
                <a:lnTo>
                  <a:pt x="60" y="70"/>
                </a:lnTo>
                <a:lnTo>
                  <a:pt x="52" y="50"/>
                </a:lnTo>
                <a:lnTo>
                  <a:pt x="48" y="28"/>
                </a:lnTo>
                <a:lnTo>
                  <a:pt x="28" y="14"/>
                </a:lnTo>
                <a:lnTo>
                  <a:pt x="26" y="44"/>
                </a:lnTo>
                <a:lnTo>
                  <a:pt x="34" y="56"/>
                </a:lnTo>
                <a:lnTo>
                  <a:pt x="44" y="72"/>
                </a:lnTo>
                <a:lnTo>
                  <a:pt x="44" y="82"/>
                </a:lnTo>
                <a:lnTo>
                  <a:pt x="48" y="86"/>
                </a:lnTo>
                <a:lnTo>
                  <a:pt x="54" y="102"/>
                </a:lnTo>
                <a:lnTo>
                  <a:pt x="56" y="96"/>
                </a:lnTo>
                <a:lnTo>
                  <a:pt x="66" y="130"/>
                </a:lnTo>
                <a:lnTo>
                  <a:pt x="70" y="138"/>
                </a:lnTo>
                <a:lnTo>
                  <a:pt x="74" y="144"/>
                </a:lnTo>
                <a:lnTo>
                  <a:pt x="77" y="158"/>
                </a:lnTo>
                <a:lnTo>
                  <a:pt x="70" y="163"/>
                </a:lnTo>
                <a:lnTo>
                  <a:pt x="66" y="152"/>
                </a:lnTo>
                <a:lnTo>
                  <a:pt x="44" y="126"/>
                </a:lnTo>
                <a:lnTo>
                  <a:pt x="44" y="110"/>
                </a:lnTo>
                <a:lnTo>
                  <a:pt x="34" y="96"/>
                </a:lnTo>
                <a:lnTo>
                  <a:pt x="30" y="98"/>
                </a:lnTo>
                <a:lnTo>
                  <a:pt x="16" y="82"/>
                </a:lnTo>
                <a:lnTo>
                  <a:pt x="28" y="84"/>
                </a:lnTo>
                <a:lnTo>
                  <a:pt x="28" y="72"/>
                </a:lnTo>
                <a:lnTo>
                  <a:pt x="18" y="56"/>
                </a:lnTo>
                <a:lnTo>
                  <a:pt x="10" y="46"/>
                </a:lnTo>
                <a:lnTo>
                  <a:pt x="6" y="22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15" name="Freeform 388"/>
          <p:cNvSpPr>
            <a:spLocks/>
          </p:cNvSpPr>
          <p:nvPr/>
        </p:nvSpPr>
        <p:spPr bwMode="auto">
          <a:xfrm>
            <a:off x="1433477" y="3868487"/>
            <a:ext cx="654774" cy="474794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77" y="26"/>
              </a:cxn>
              <a:cxn ang="0">
                <a:pos x="115" y="20"/>
              </a:cxn>
              <a:cxn ang="0">
                <a:pos x="155" y="44"/>
              </a:cxn>
              <a:cxn ang="0">
                <a:pos x="175" y="70"/>
              </a:cxn>
              <a:cxn ang="0">
                <a:pos x="201" y="60"/>
              </a:cxn>
              <a:cxn ang="0">
                <a:pos x="221" y="94"/>
              </a:cxn>
              <a:cxn ang="0">
                <a:pos x="241" y="120"/>
              </a:cxn>
              <a:cxn ang="0">
                <a:pos x="245" y="126"/>
              </a:cxn>
              <a:cxn ang="0">
                <a:pos x="237" y="140"/>
              </a:cxn>
              <a:cxn ang="0">
                <a:pos x="231" y="173"/>
              </a:cxn>
              <a:cxn ang="0">
                <a:pos x="231" y="183"/>
              </a:cxn>
              <a:cxn ang="0">
                <a:pos x="245" y="211"/>
              </a:cxn>
              <a:cxn ang="0">
                <a:pos x="263" y="231"/>
              </a:cxn>
              <a:cxn ang="0">
                <a:pos x="288" y="233"/>
              </a:cxn>
              <a:cxn ang="0">
                <a:pos x="320" y="221"/>
              </a:cxn>
              <a:cxn ang="0">
                <a:pos x="330" y="197"/>
              </a:cxn>
              <a:cxn ang="0">
                <a:pos x="350" y="189"/>
              </a:cxn>
              <a:cxn ang="0">
                <a:pos x="374" y="189"/>
              </a:cxn>
              <a:cxn ang="0">
                <a:pos x="368" y="209"/>
              </a:cxn>
              <a:cxn ang="0">
                <a:pos x="362" y="219"/>
              </a:cxn>
              <a:cxn ang="0">
                <a:pos x="356" y="227"/>
              </a:cxn>
              <a:cxn ang="0">
                <a:pos x="346" y="235"/>
              </a:cxn>
              <a:cxn ang="0">
                <a:pos x="314" y="243"/>
              </a:cxn>
              <a:cxn ang="0">
                <a:pos x="322" y="261"/>
              </a:cxn>
              <a:cxn ang="0">
                <a:pos x="304" y="263"/>
              </a:cxn>
              <a:cxn ang="0">
                <a:pos x="298" y="281"/>
              </a:cxn>
              <a:cxn ang="0">
                <a:pos x="286" y="275"/>
              </a:cxn>
              <a:cxn ang="0">
                <a:pos x="261" y="263"/>
              </a:cxn>
              <a:cxn ang="0">
                <a:pos x="211" y="259"/>
              </a:cxn>
              <a:cxn ang="0">
                <a:pos x="167" y="237"/>
              </a:cxn>
              <a:cxn ang="0">
                <a:pos x="133" y="221"/>
              </a:cxn>
              <a:cxn ang="0">
                <a:pos x="127" y="199"/>
              </a:cxn>
              <a:cxn ang="0">
                <a:pos x="129" y="187"/>
              </a:cxn>
              <a:cxn ang="0">
                <a:pos x="117" y="154"/>
              </a:cxn>
              <a:cxn ang="0">
                <a:pos x="83" y="114"/>
              </a:cxn>
              <a:cxn ang="0">
                <a:pos x="83" y="100"/>
              </a:cxn>
              <a:cxn ang="0">
                <a:pos x="72" y="82"/>
              </a:cxn>
              <a:cxn ang="0">
                <a:pos x="60" y="70"/>
              </a:cxn>
              <a:cxn ang="0">
                <a:pos x="48" y="28"/>
              </a:cxn>
              <a:cxn ang="0">
                <a:pos x="26" y="44"/>
              </a:cxn>
              <a:cxn ang="0">
                <a:pos x="44" y="72"/>
              </a:cxn>
              <a:cxn ang="0">
                <a:pos x="48" y="86"/>
              </a:cxn>
              <a:cxn ang="0">
                <a:pos x="56" y="96"/>
              </a:cxn>
              <a:cxn ang="0">
                <a:pos x="70" y="138"/>
              </a:cxn>
              <a:cxn ang="0">
                <a:pos x="77" y="158"/>
              </a:cxn>
              <a:cxn ang="0">
                <a:pos x="66" y="152"/>
              </a:cxn>
              <a:cxn ang="0">
                <a:pos x="44" y="110"/>
              </a:cxn>
              <a:cxn ang="0">
                <a:pos x="30" y="98"/>
              </a:cxn>
              <a:cxn ang="0">
                <a:pos x="28" y="84"/>
              </a:cxn>
              <a:cxn ang="0">
                <a:pos x="18" y="56"/>
              </a:cxn>
              <a:cxn ang="0">
                <a:pos x="6" y="22"/>
              </a:cxn>
            </a:cxnLst>
            <a:rect l="0" t="0" r="r" b="b"/>
            <a:pathLst>
              <a:path w="374" h="287">
                <a:moveTo>
                  <a:pt x="0" y="2"/>
                </a:moveTo>
                <a:lnTo>
                  <a:pt x="32" y="0"/>
                </a:lnTo>
                <a:lnTo>
                  <a:pt x="30" y="4"/>
                </a:lnTo>
                <a:lnTo>
                  <a:pt x="77" y="26"/>
                </a:lnTo>
                <a:lnTo>
                  <a:pt x="115" y="26"/>
                </a:lnTo>
                <a:lnTo>
                  <a:pt x="115" y="20"/>
                </a:lnTo>
                <a:lnTo>
                  <a:pt x="139" y="22"/>
                </a:lnTo>
                <a:lnTo>
                  <a:pt x="155" y="44"/>
                </a:lnTo>
                <a:lnTo>
                  <a:pt x="161" y="58"/>
                </a:lnTo>
                <a:lnTo>
                  <a:pt x="175" y="70"/>
                </a:lnTo>
                <a:lnTo>
                  <a:pt x="189" y="56"/>
                </a:lnTo>
                <a:lnTo>
                  <a:pt x="201" y="60"/>
                </a:lnTo>
                <a:lnTo>
                  <a:pt x="213" y="82"/>
                </a:lnTo>
                <a:lnTo>
                  <a:pt x="221" y="94"/>
                </a:lnTo>
                <a:lnTo>
                  <a:pt x="223" y="110"/>
                </a:lnTo>
                <a:lnTo>
                  <a:pt x="241" y="120"/>
                </a:lnTo>
                <a:lnTo>
                  <a:pt x="247" y="118"/>
                </a:lnTo>
                <a:lnTo>
                  <a:pt x="245" y="126"/>
                </a:lnTo>
                <a:lnTo>
                  <a:pt x="239" y="130"/>
                </a:lnTo>
                <a:lnTo>
                  <a:pt x="237" y="140"/>
                </a:lnTo>
                <a:lnTo>
                  <a:pt x="235" y="158"/>
                </a:lnTo>
                <a:lnTo>
                  <a:pt x="231" y="173"/>
                </a:lnTo>
                <a:lnTo>
                  <a:pt x="237" y="185"/>
                </a:lnTo>
                <a:lnTo>
                  <a:pt x="231" y="183"/>
                </a:lnTo>
                <a:lnTo>
                  <a:pt x="237" y="195"/>
                </a:lnTo>
                <a:lnTo>
                  <a:pt x="245" y="211"/>
                </a:lnTo>
                <a:lnTo>
                  <a:pt x="249" y="225"/>
                </a:lnTo>
                <a:lnTo>
                  <a:pt x="263" y="231"/>
                </a:lnTo>
                <a:lnTo>
                  <a:pt x="267" y="235"/>
                </a:lnTo>
                <a:lnTo>
                  <a:pt x="288" y="233"/>
                </a:lnTo>
                <a:lnTo>
                  <a:pt x="300" y="227"/>
                </a:lnTo>
                <a:lnTo>
                  <a:pt x="320" y="221"/>
                </a:lnTo>
                <a:lnTo>
                  <a:pt x="324" y="211"/>
                </a:lnTo>
                <a:lnTo>
                  <a:pt x="330" y="197"/>
                </a:lnTo>
                <a:lnTo>
                  <a:pt x="334" y="191"/>
                </a:lnTo>
                <a:lnTo>
                  <a:pt x="350" y="189"/>
                </a:lnTo>
                <a:lnTo>
                  <a:pt x="360" y="185"/>
                </a:lnTo>
                <a:lnTo>
                  <a:pt x="374" y="189"/>
                </a:lnTo>
                <a:lnTo>
                  <a:pt x="374" y="199"/>
                </a:lnTo>
                <a:lnTo>
                  <a:pt x="368" y="209"/>
                </a:lnTo>
                <a:lnTo>
                  <a:pt x="360" y="215"/>
                </a:lnTo>
                <a:lnTo>
                  <a:pt x="362" y="219"/>
                </a:lnTo>
                <a:lnTo>
                  <a:pt x="358" y="233"/>
                </a:lnTo>
                <a:lnTo>
                  <a:pt x="356" y="227"/>
                </a:lnTo>
                <a:lnTo>
                  <a:pt x="350" y="233"/>
                </a:lnTo>
                <a:lnTo>
                  <a:pt x="346" y="235"/>
                </a:lnTo>
                <a:lnTo>
                  <a:pt x="340" y="243"/>
                </a:lnTo>
                <a:lnTo>
                  <a:pt x="314" y="243"/>
                </a:lnTo>
                <a:lnTo>
                  <a:pt x="312" y="249"/>
                </a:lnTo>
                <a:lnTo>
                  <a:pt x="322" y="261"/>
                </a:lnTo>
                <a:lnTo>
                  <a:pt x="320" y="267"/>
                </a:lnTo>
                <a:lnTo>
                  <a:pt x="304" y="263"/>
                </a:lnTo>
                <a:lnTo>
                  <a:pt x="296" y="275"/>
                </a:lnTo>
                <a:lnTo>
                  <a:pt x="298" y="281"/>
                </a:lnTo>
                <a:lnTo>
                  <a:pt x="294" y="287"/>
                </a:lnTo>
                <a:lnTo>
                  <a:pt x="286" y="275"/>
                </a:lnTo>
                <a:lnTo>
                  <a:pt x="267" y="263"/>
                </a:lnTo>
                <a:lnTo>
                  <a:pt x="261" y="263"/>
                </a:lnTo>
                <a:lnTo>
                  <a:pt x="239" y="273"/>
                </a:lnTo>
                <a:lnTo>
                  <a:pt x="211" y="259"/>
                </a:lnTo>
                <a:lnTo>
                  <a:pt x="187" y="251"/>
                </a:lnTo>
                <a:lnTo>
                  <a:pt x="167" y="237"/>
                </a:lnTo>
                <a:lnTo>
                  <a:pt x="151" y="233"/>
                </a:lnTo>
                <a:lnTo>
                  <a:pt x="133" y="221"/>
                </a:lnTo>
                <a:lnTo>
                  <a:pt x="125" y="205"/>
                </a:lnTo>
                <a:lnTo>
                  <a:pt x="127" y="199"/>
                </a:lnTo>
                <a:lnTo>
                  <a:pt x="127" y="195"/>
                </a:lnTo>
                <a:lnTo>
                  <a:pt x="129" y="187"/>
                </a:lnTo>
                <a:lnTo>
                  <a:pt x="127" y="173"/>
                </a:lnTo>
                <a:lnTo>
                  <a:pt x="117" y="154"/>
                </a:lnTo>
                <a:lnTo>
                  <a:pt x="105" y="136"/>
                </a:lnTo>
                <a:lnTo>
                  <a:pt x="83" y="114"/>
                </a:lnTo>
                <a:lnTo>
                  <a:pt x="85" y="108"/>
                </a:lnTo>
                <a:lnTo>
                  <a:pt x="83" y="100"/>
                </a:lnTo>
                <a:lnTo>
                  <a:pt x="72" y="92"/>
                </a:lnTo>
                <a:lnTo>
                  <a:pt x="72" y="82"/>
                </a:lnTo>
                <a:lnTo>
                  <a:pt x="68" y="82"/>
                </a:lnTo>
                <a:lnTo>
                  <a:pt x="60" y="70"/>
                </a:lnTo>
                <a:lnTo>
                  <a:pt x="52" y="50"/>
                </a:lnTo>
                <a:lnTo>
                  <a:pt x="48" y="28"/>
                </a:lnTo>
                <a:lnTo>
                  <a:pt x="28" y="14"/>
                </a:lnTo>
                <a:lnTo>
                  <a:pt x="26" y="44"/>
                </a:lnTo>
                <a:lnTo>
                  <a:pt x="34" y="56"/>
                </a:lnTo>
                <a:lnTo>
                  <a:pt x="44" y="72"/>
                </a:lnTo>
                <a:lnTo>
                  <a:pt x="44" y="82"/>
                </a:lnTo>
                <a:lnTo>
                  <a:pt x="48" y="86"/>
                </a:lnTo>
                <a:lnTo>
                  <a:pt x="54" y="102"/>
                </a:lnTo>
                <a:lnTo>
                  <a:pt x="56" y="96"/>
                </a:lnTo>
                <a:lnTo>
                  <a:pt x="66" y="130"/>
                </a:lnTo>
                <a:lnTo>
                  <a:pt x="70" y="138"/>
                </a:lnTo>
                <a:lnTo>
                  <a:pt x="74" y="144"/>
                </a:lnTo>
                <a:lnTo>
                  <a:pt x="77" y="158"/>
                </a:lnTo>
                <a:lnTo>
                  <a:pt x="70" y="163"/>
                </a:lnTo>
                <a:lnTo>
                  <a:pt x="66" y="152"/>
                </a:lnTo>
                <a:lnTo>
                  <a:pt x="44" y="126"/>
                </a:lnTo>
                <a:lnTo>
                  <a:pt x="44" y="110"/>
                </a:lnTo>
                <a:lnTo>
                  <a:pt x="34" y="96"/>
                </a:lnTo>
                <a:lnTo>
                  <a:pt x="30" y="98"/>
                </a:lnTo>
                <a:lnTo>
                  <a:pt x="16" y="82"/>
                </a:lnTo>
                <a:lnTo>
                  <a:pt x="28" y="84"/>
                </a:lnTo>
                <a:lnTo>
                  <a:pt x="28" y="72"/>
                </a:lnTo>
                <a:lnTo>
                  <a:pt x="18" y="56"/>
                </a:lnTo>
                <a:lnTo>
                  <a:pt x="10" y="46"/>
                </a:lnTo>
                <a:lnTo>
                  <a:pt x="6" y="22"/>
                </a:lnTo>
                <a:lnTo>
                  <a:pt x="0" y="2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16" name="Freeform 389"/>
          <p:cNvSpPr>
            <a:spLocks/>
          </p:cNvSpPr>
          <p:nvPr/>
        </p:nvSpPr>
        <p:spPr bwMode="auto">
          <a:xfrm>
            <a:off x="2056739" y="4333354"/>
            <a:ext cx="101543" cy="99260"/>
          </a:xfrm>
          <a:custGeom>
            <a:avLst/>
            <a:gdLst/>
            <a:ahLst/>
            <a:cxnLst>
              <a:cxn ang="0">
                <a:pos x="4" y="26"/>
              </a:cxn>
              <a:cxn ang="0">
                <a:pos x="6" y="28"/>
              </a:cxn>
              <a:cxn ang="0">
                <a:pos x="16" y="18"/>
              </a:cxn>
              <a:cxn ang="0">
                <a:pos x="26" y="14"/>
              </a:cxn>
              <a:cxn ang="0">
                <a:pos x="32" y="6"/>
              </a:cxn>
              <a:cxn ang="0">
                <a:pos x="38" y="4"/>
              </a:cxn>
              <a:cxn ang="0">
                <a:pos x="42" y="6"/>
              </a:cxn>
              <a:cxn ang="0">
                <a:pos x="58" y="0"/>
              </a:cxn>
              <a:cxn ang="0">
                <a:pos x="58" y="6"/>
              </a:cxn>
              <a:cxn ang="0">
                <a:pos x="56" y="14"/>
              </a:cxn>
              <a:cxn ang="0">
                <a:pos x="54" y="24"/>
              </a:cxn>
              <a:cxn ang="0">
                <a:pos x="52" y="36"/>
              </a:cxn>
              <a:cxn ang="0">
                <a:pos x="50" y="50"/>
              </a:cxn>
              <a:cxn ang="0">
                <a:pos x="50" y="60"/>
              </a:cxn>
              <a:cxn ang="0">
                <a:pos x="42" y="60"/>
              </a:cxn>
              <a:cxn ang="0">
                <a:pos x="34" y="54"/>
              </a:cxn>
              <a:cxn ang="0">
                <a:pos x="28" y="44"/>
              </a:cxn>
              <a:cxn ang="0">
                <a:pos x="20" y="42"/>
              </a:cxn>
              <a:cxn ang="0">
                <a:pos x="26" y="54"/>
              </a:cxn>
              <a:cxn ang="0">
                <a:pos x="24" y="54"/>
              </a:cxn>
              <a:cxn ang="0">
                <a:pos x="16" y="50"/>
              </a:cxn>
              <a:cxn ang="0">
                <a:pos x="8" y="40"/>
              </a:cxn>
              <a:cxn ang="0">
                <a:pos x="0" y="28"/>
              </a:cxn>
              <a:cxn ang="0">
                <a:pos x="4" y="26"/>
              </a:cxn>
            </a:cxnLst>
            <a:rect l="0" t="0" r="r" b="b"/>
            <a:pathLst>
              <a:path w="58" h="60">
                <a:moveTo>
                  <a:pt x="4" y="26"/>
                </a:moveTo>
                <a:lnTo>
                  <a:pt x="6" y="28"/>
                </a:lnTo>
                <a:lnTo>
                  <a:pt x="16" y="18"/>
                </a:lnTo>
                <a:lnTo>
                  <a:pt x="26" y="14"/>
                </a:lnTo>
                <a:lnTo>
                  <a:pt x="32" y="6"/>
                </a:lnTo>
                <a:lnTo>
                  <a:pt x="38" y="4"/>
                </a:lnTo>
                <a:lnTo>
                  <a:pt x="42" y="6"/>
                </a:lnTo>
                <a:lnTo>
                  <a:pt x="58" y="0"/>
                </a:lnTo>
                <a:lnTo>
                  <a:pt x="58" y="6"/>
                </a:lnTo>
                <a:lnTo>
                  <a:pt x="56" y="14"/>
                </a:lnTo>
                <a:lnTo>
                  <a:pt x="54" y="24"/>
                </a:lnTo>
                <a:lnTo>
                  <a:pt x="52" y="36"/>
                </a:lnTo>
                <a:lnTo>
                  <a:pt x="50" y="50"/>
                </a:lnTo>
                <a:lnTo>
                  <a:pt x="50" y="60"/>
                </a:lnTo>
                <a:lnTo>
                  <a:pt x="42" y="60"/>
                </a:lnTo>
                <a:lnTo>
                  <a:pt x="34" y="54"/>
                </a:lnTo>
                <a:lnTo>
                  <a:pt x="28" y="44"/>
                </a:lnTo>
                <a:lnTo>
                  <a:pt x="20" y="42"/>
                </a:lnTo>
                <a:lnTo>
                  <a:pt x="26" y="54"/>
                </a:lnTo>
                <a:lnTo>
                  <a:pt x="24" y="54"/>
                </a:lnTo>
                <a:lnTo>
                  <a:pt x="16" y="50"/>
                </a:lnTo>
                <a:lnTo>
                  <a:pt x="8" y="40"/>
                </a:lnTo>
                <a:lnTo>
                  <a:pt x="0" y="28"/>
                </a:lnTo>
                <a:lnTo>
                  <a:pt x="4" y="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17" name="Freeform 390"/>
          <p:cNvSpPr>
            <a:spLocks/>
          </p:cNvSpPr>
          <p:nvPr/>
        </p:nvSpPr>
        <p:spPr bwMode="auto">
          <a:xfrm>
            <a:off x="2158281" y="4462393"/>
            <a:ext cx="127804" cy="54593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10" y="4"/>
              </a:cxn>
              <a:cxn ang="0">
                <a:pos x="16" y="4"/>
              </a:cxn>
              <a:cxn ang="0">
                <a:pos x="22" y="10"/>
              </a:cxn>
              <a:cxn ang="0">
                <a:pos x="34" y="4"/>
              </a:cxn>
              <a:cxn ang="0">
                <a:pos x="44" y="0"/>
              </a:cxn>
              <a:cxn ang="0">
                <a:pos x="58" y="2"/>
              </a:cxn>
              <a:cxn ang="0">
                <a:pos x="71" y="10"/>
              </a:cxn>
              <a:cxn ang="0">
                <a:pos x="73" y="14"/>
              </a:cxn>
              <a:cxn ang="0">
                <a:pos x="73" y="22"/>
              </a:cxn>
              <a:cxn ang="0">
                <a:pos x="69" y="29"/>
              </a:cxn>
              <a:cxn ang="0">
                <a:pos x="69" y="25"/>
              </a:cxn>
              <a:cxn ang="0">
                <a:pos x="65" y="33"/>
              </a:cxn>
              <a:cxn ang="0">
                <a:pos x="60" y="20"/>
              </a:cxn>
              <a:cxn ang="0">
                <a:pos x="63" y="14"/>
              </a:cxn>
              <a:cxn ang="0">
                <a:pos x="58" y="14"/>
              </a:cxn>
              <a:cxn ang="0">
                <a:pos x="54" y="10"/>
              </a:cxn>
              <a:cxn ang="0">
                <a:pos x="46" y="10"/>
              </a:cxn>
              <a:cxn ang="0">
                <a:pos x="34" y="20"/>
              </a:cxn>
              <a:cxn ang="0">
                <a:pos x="40" y="29"/>
              </a:cxn>
              <a:cxn ang="0">
                <a:pos x="28" y="31"/>
              </a:cxn>
              <a:cxn ang="0">
                <a:pos x="24" y="24"/>
              </a:cxn>
              <a:cxn ang="0">
                <a:pos x="20" y="25"/>
              </a:cxn>
              <a:cxn ang="0">
                <a:pos x="14" y="20"/>
              </a:cxn>
              <a:cxn ang="0">
                <a:pos x="4" y="16"/>
              </a:cxn>
              <a:cxn ang="0">
                <a:pos x="0" y="14"/>
              </a:cxn>
              <a:cxn ang="0">
                <a:pos x="0" y="10"/>
              </a:cxn>
              <a:cxn ang="0">
                <a:pos x="4" y="0"/>
              </a:cxn>
              <a:cxn ang="0">
                <a:pos x="8" y="0"/>
              </a:cxn>
            </a:cxnLst>
            <a:rect l="0" t="0" r="r" b="b"/>
            <a:pathLst>
              <a:path w="73" h="33">
                <a:moveTo>
                  <a:pt x="8" y="0"/>
                </a:moveTo>
                <a:lnTo>
                  <a:pt x="10" y="4"/>
                </a:lnTo>
                <a:lnTo>
                  <a:pt x="16" y="4"/>
                </a:lnTo>
                <a:lnTo>
                  <a:pt x="22" y="10"/>
                </a:lnTo>
                <a:lnTo>
                  <a:pt x="34" y="4"/>
                </a:lnTo>
                <a:lnTo>
                  <a:pt x="44" y="0"/>
                </a:lnTo>
                <a:lnTo>
                  <a:pt x="58" y="2"/>
                </a:lnTo>
                <a:lnTo>
                  <a:pt x="71" y="10"/>
                </a:lnTo>
                <a:lnTo>
                  <a:pt x="73" y="14"/>
                </a:lnTo>
                <a:lnTo>
                  <a:pt x="73" y="22"/>
                </a:lnTo>
                <a:lnTo>
                  <a:pt x="69" y="29"/>
                </a:lnTo>
                <a:lnTo>
                  <a:pt x="69" y="25"/>
                </a:lnTo>
                <a:lnTo>
                  <a:pt x="65" y="33"/>
                </a:lnTo>
                <a:lnTo>
                  <a:pt x="60" y="20"/>
                </a:lnTo>
                <a:lnTo>
                  <a:pt x="63" y="14"/>
                </a:lnTo>
                <a:lnTo>
                  <a:pt x="58" y="14"/>
                </a:lnTo>
                <a:lnTo>
                  <a:pt x="54" y="10"/>
                </a:lnTo>
                <a:lnTo>
                  <a:pt x="46" y="10"/>
                </a:lnTo>
                <a:lnTo>
                  <a:pt x="34" y="20"/>
                </a:lnTo>
                <a:lnTo>
                  <a:pt x="40" y="29"/>
                </a:lnTo>
                <a:lnTo>
                  <a:pt x="28" y="31"/>
                </a:lnTo>
                <a:lnTo>
                  <a:pt x="24" y="24"/>
                </a:lnTo>
                <a:lnTo>
                  <a:pt x="20" y="25"/>
                </a:lnTo>
                <a:lnTo>
                  <a:pt x="14" y="20"/>
                </a:lnTo>
                <a:lnTo>
                  <a:pt x="4" y="16"/>
                </a:lnTo>
                <a:lnTo>
                  <a:pt x="0" y="14"/>
                </a:lnTo>
                <a:lnTo>
                  <a:pt x="0" y="1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18" name="Freeform 391"/>
          <p:cNvSpPr>
            <a:spLocks/>
          </p:cNvSpPr>
          <p:nvPr/>
        </p:nvSpPr>
        <p:spPr bwMode="auto">
          <a:xfrm>
            <a:off x="2644985" y="5120817"/>
            <a:ext cx="199584" cy="196866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6" y="24"/>
              </a:cxn>
              <a:cxn ang="0">
                <a:pos x="4" y="14"/>
              </a:cxn>
              <a:cxn ang="0">
                <a:pos x="10" y="6"/>
              </a:cxn>
              <a:cxn ang="0">
                <a:pos x="10" y="0"/>
              </a:cxn>
              <a:cxn ang="0">
                <a:pos x="48" y="0"/>
              </a:cxn>
              <a:cxn ang="0">
                <a:pos x="60" y="12"/>
              </a:cxn>
              <a:cxn ang="0">
                <a:pos x="66" y="38"/>
              </a:cxn>
              <a:cxn ang="0">
                <a:pos x="94" y="40"/>
              </a:cxn>
              <a:cxn ang="0">
                <a:pos x="106" y="64"/>
              </a:cxn>
              <a:cxn ang="0">
                <a:pos x="108" y="62"/>
              </a:cxn>
              <a:cxn ang="0">
                <a:pos x="114" y="66"/>
              </a:cxn>
              <a:cxn ang="0">
                <a:pos x="114" y="81"/>
              </a:cxn>
              <a:cxn ang="0">
                <a:pos x="114" y="89"/>
              </a:cxn>
              <a:cxn ang="0">
                <a:pos x="110" y="101"/>
              </a:cxn>
              <a:cxn ang="0">
                <a:pos x="104" y="113"/>
              </a:cxn>
              <a:cxn ang="0">
                <a:pos x="90" y="119"/>
              </a:cxn>
              <a:cxn ang="0">
                <a:pos x="74" y="113"/>
              </a:cxn>
              <a:cxn ang="0">
                <a:pos x="62" y="111"/>
              </a:cxn>
              <a:cxn ang="0">
                <a:pos x="66" y="99"/>
              </a:cxn>
              <a:cxn ang="0">
                <a:pos x="72" y="89"/>
              </a:cxn>
              <a:cxn ang="0">
                <a:pos x="72" y="83"/>
              </a:cxn>
              <a:cxn ang="0">
                <a:pos x="68" y="75"/>
              </a:cxn>
              <a:cxn ang="0">
                <a:pos x="54" y="73"/>
              </a:cxn>
              <a:cxn ang="0">
                <a:pos x="42" y="66"/>
              </a:cxn>
              <a:cxn ang="0">
                <a:pos x="24" y="64"/>
              </a:cxn>
              <a:cxn ang="0">
                <a:pos x="12" y="52"/>
              </a:cxn>
              <a:cxn ang="0">
                <a:pos x="0" y="36"/>
              </a:cxn>
            </a:cxnLst>
            <a:rect l="0" t="0" r="r" b="b"/>
            <a:pathLst>
              <a:path w="114" h="119">
                <a:moveTo>
                  <a:pt x="0" y="36"/>
                </a:moveTo>
                <a:lnTo>
                  <a:pt x="6" y="24"/>
                </a:lnTo>
                <a:lnTo>
                  <a:pt x="4" y="14"/>
                </a:lnTo>
                <a:lnTo>
                  <a:pt x="10" y="6"/>
                </a:lnTo>
                <a:lnTo>
                  <a:pt x="10" y="0"/>
                </a:lnTo>
                <a:lnTo>
                  <a:pt x="48" y="0"/>
                </a:lnTo>
                <a:lnTo>
                  <a:pt x="60" y="12"/>
                </a:lnTo>
                <a:lnTo>
                  <a:pt x="66" y="38"/>
                </a:lnTo>
                <a:lnTo>
                  <a:pt x="94" y="40"/>
                </a:lnTo>
                <a:lnTo>
                  <a:pt x="106" y="64"/>
                </a:lnTo>
                <a:lnTo>
                  <a:pt x="108" y="62"/>
                </a:lnTo>
                <a:lnTo>
                  <a:pt x="114" y="66"/>
                </a:lnTo>
                <a:lnTo>
                  <a:pt x="114" y="81"/>
                </a:lnTo>
                <a:lnTo>
                  <a:pt x="114" y="89"/>
                </a:lnTo>
                <a:lnTo>
                  <a:pt x="110" y="101"/>
                </a:lnTo>
                <a:lnTo>
                  <a:pt x="104" y="113"/>
                </a:lnTo>
                <a:lnTo>
                  <a:pt x="90" y="119"/>
                </a:lnTo>
                <a:lnTo>
                  <a:pt x="74" y="113"/>
                </a:lnTo>
                <a:lnTo>
                  <a:pt x="62" y="111"/>
                </a:lnTo>
                <a:lnTo>
                  <a:pt x="66" y="99"/>
                </a:lnTo>
                <a:lnTo>
                  <a:pt x="72" y="89"/>
                </a:lnTo>
                <a:lnTo>
                  <a:pt x="72" y="83"/>
                </a:lnTo>
                <a:lnTo>
                  <a:pt x="68" y="75"/>
                </a:lnTo>
                <a:lnTo>
                  <a:pt x="54" y="73"/>
                </a:lnTo>
                <a:lnTo>
                  <a:pt x="42" y="66"/>
                </a:lnTo>
                <a:lnTo>
                  <a:pt x="24" y="64"/>
                </a:lnTo>
                <a:lnTo>
                  <a:pt x="12" y="52"/>
                </a:lnTo>
                <a:lnTo>
                  <a:pt x="0" y="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19" name="Freeform 392"/>
          <p:cNvSpPr>
            <a:spLocks/>
          </p:cNvSpPr>
          <p:nvPr/>
        </p:nvSpPr>
        <p:spPr bwMode="auto">
          <a:xfrm>
            <a:off x="2644985" y="5120817"/>
            <a:ext cx="199584" cy="196866"/>
          </a:xfrm>
          <a:custGeom>
            <a:avLst/>
            <a:gdLst/>
            <a:ahLst/>
            <a:cxnLst>
              <a:cxn ang="0">
                <a:pos x="0" y="36"/>
              </a:cxn>
              <a:cxn ang="0">
                <a:pos x="6" y="24"/>
              </a:cxn>
              <a:cxn ang="0">
                <a:pos x="4" y="14"/>
              </a:cxn>
              <a:cxn ang="0">
                <a:pos x="10" y="6"/>
              </a:cxn>
              <a:cxn ang="0">
                <a:pos x="10" y="0"/>
              </a:cxn>
              <a:cxn ang="0">
                <a:pos x="48" y="0"/>
              </a:cxn>
              <a:cxn ang="0">
                <a:pos x="60" y="12"/>
              </a:cxn>
              <a:cxn ang="0">
                <a:pos x="66" y="38"/>
              </a:cxn>
              <a:cxn ang="0">
                <a:pos x="94" y="40"/>
              </a:cxn>
              <a:cxn ang="0">
                <a:pos x="106" y="64"/>
              </a:cxn>
              <a:cxn ang="0">
                <a:pos x="108" y="62"/>
              </a:cxn>
              <a:cxn ang="0">
                <a:pos x="114" y="66"/>
              </a:cxn>
              <a:cxn ang="0">
                <a:pos x="114" y="81"/>
              </a:cxn>
              <a:cxn ang="0">
                <a:pos x="114" y="89"/>
              </a:cxn>
              <a:cxn ang="0">
                <a:pos x="110" y="101"/>
              </a:cxn>
              <a:cxn ang="0">
                <a:pos x="104" y="113"/>
              </a:cxn>
              <a:cxn ang="0">
                <a:pos x="90" y="119"/>
              </a:cxn>
              <a:cxn ang="0">
                <a:pos x="74" y="113"/>
              </a:cxn>
              <a:cxn ang="0">
                <a:pos x="62" y="111"/>
              </a:cxn>
              <a:cxn ang="0">
                <a:pos x="66" y="99"/>
              </a:cxn>
              <a:cxn ang="0">
                <a:pos x="72" y="89"/>
              </a:cxn>
              <a:cxn ang="0">
                <a:pos x="72" y="83"/>
              </a:cxn>
              <a:cxn ang="0">
                <a:pos x="68" y="75"/>
              </a:cxn>
              <a:cxn ang="0">
                <a:pos x="54" y="73"/>
              </a:cxn>
              <a:cxn ang="0">
                <a:pos x="42" y="66"/>
              </a:cxn>
              <a:cxn ang="0">
                <a:pos x="24" y="64"/>
              </a:cxn>
              <a:cxn ang="0">
                <a:pos x="12" y="52"/>
              </a:cxn>
              <a:cxn ang="0">
                <a:pos x="0" y="36"/>
              </a:cxn>
            </a:cxnLst>
            <a:rect l="0" t="0" r="r" b="b"/>
            <a:pathLst>
              <a:path w="114" h="119">
                <a:moveTo>
                  <a:pt x="0" y="36"/>
                </a:moveTo>
                <a:lnTo>
                  <a:pt x="6" y="24"/>
                </a:lnTo>
                <a:lnTo>
                  <a:pt x="4" y="14"/>
                </a:lnTo>
                <a:lnTo>
                  <a:pt x="10" y="6"/>
                </a:lnTo>
                <a:lnTo>
                  <a:pt x="10" y="0"/>
                </a:lnTo>
                <a:lnTo>
                  <a:pt x="48" y="0"/>
                </a:lnTo>
                <a:lnTo>
                  <a:pt x="60" y="12"/>
                </a:lnTo>
                <a:lnTo>
                  <a:pt x="66" y="38"/>
                </a:lnTo>
                <a:lnTo>
                  <a:pt x="94" y="40"/>
                </a:lnTo>
                <a:lnTo>
                  <a:pt x="106" y="64"/>
                </a:lnTo>
                <a:lnTo>
                  <a:pt x="108" y="62"/>
                </a:lnTo>
                <a:lnTo>
                  <a:pt x="114" y="66"/>
                </a:lnTo>
                <a:lnTo>
                  <a:pt x="114" y="81"/>
                </a:lnTo>
                <a:lnTo>
                  <a:pt x="114" y="89"/>
                </a:lnTo>
                <a:lnTo>
                  <a:pt x="110" y="101"/>
                </a:lnTo>
                <a:lnTo>
                  <a:pt x="104" y="113"/>
                </a:lnTo>
                <a:lnTo>
                  <a:pt x="90" y="119"/>
                </a:lnTo>
                <a:lnTo>
                  <a:pt x="74" y="113"/>
                </a:lnTo>
                <a:lnTo>
                  <a:pt x="62" y="111"/>
                </a:lnTo>
                <a:lnTo>
                  <a:pt x="66" y="99"/>
                </a:lnTo>
                <a:lnTo>
                  <a:pt x="72" y="89"/>
                </a:lnTo>
                <a:lnTo>
                  <a:pt x="72" y="83"/>
                </a:lnTo>
                <a:lnTo>
                  <a:pt x="68" y="75"/>
                </a:lnTo>
                <a:lnTo>
                  <a:pt x="54" y="73"/>
                </a:lnTo>
                <a:lnTo>
                  <a:pt x="42" y="66"/>
                </a:lnTo>
                <a:lnTo>
                  <a:pt x="24" y="64"/>
                </a:lnTo>
                <a:lnTo>
                  <a:pt x="12" y="52"/>
                </a:lnTo>
                <a:lnTo>
                  <a:pt x="0" y="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20" name="Freeform 393"/>
          <p:cNvSpPr>
            <a:spLocks/>
          </p:cNvSpPr>
          <p:nvPr/>
        </p:nvSpPr>
        <p:spPr bwMode="auto">
          <a:xfrm>
            <a:off x="2193296" y="4675801"/>
            <a:ext cx="299375" cy="421855"/>
          </a:xfrm>
          <a:custGeom>
            <a:avLst/>
            <a:gdLst/>
            <a:ahLst/>
            <a:cxnLst>
              <a:cxn ang="0">
                <a:pos x="73" y="0"/>
              </a:cxn>
              <a:cxn ang="0">
                <a:pos x="79" y="2"/>
              </a:cxn>
              <a:cxn ang="0">
                <a:pos x="85" y="4"/>
              </a:cxn>
              <a:cxn ang="0">
                <a:pos x="93" y="14"/>
              </a:cxn>
              <a:cxn ang="0">
                <a:pos x="105" y="24"/>
              </a:cxn>
              <a:cxn ang="0">
                <a:pos x="111" y="32"/>
              </a:cxn>
              <a:cxn ang="0">
                <a:pos x="119" y="32"/>
              </a:cxn>
              <a:cxn ang="0">
                <a:pos x="127" y="30"/>
              </a:cxn>
              <a:cxn ang="0">
                <a:pos x="137" y="30"/>
              </a:cxn>
              <a:cxn ang="0">
                <a:pos x="147" y="38"/>
              </a:cxn>
              <a:cxn ang="0">
                <a:pos x="143" y="50"/>
              </a:cxn>
              <a:cxn ang="0">
                <a:pos x="149" y="56"/>
              </a:cxn>
              <a:cxn ang="0">
                <a:pos x="137" y="56"/>
              </a:cxn>
              <a:cxn ang="0">
                <a:pos x="117" y="66"/>
              </a:cxn>
              <a:cxn ang="0">
                <a:pos x="109" y="76"/>
              </a:cxn>
              <a:cxn ang="0">
                <a:pos x="109" y="88"/>
              </a:cxn>
              <a:cxn ang="0">
                <a:pos x="99" y="92"/>
              </a:cxn>
              <a:cxn ang="0">
                <a:pos x="101" y="110"/>
              </a:cxn>
              <a:cxn ang="0">
                <a:pos x="109" y="121"/>
              </a:cxn>
              <a:cxn ang="0">
                <a:pos x="117" y="127"/>
              </a:cxn>
              <a:cxn ang="0">
                <a:pos x="127" y="135"/>
              </a:cxn>
              <a:cxn ang="0">
                <a:pos x="141" y="135"/>
              </a:cxn>
              <a:cxn ang="0">
                <a:pos x="145" y="127"/>
              </a:cxn>
              <a:cxn ang="0">
                <a:pos x="145" y="149"/>
              </a:cxn>
              <a:cxn ang="0">
                <a:pos x="153" y="149"/>
              </a:cxn>
              <a:cxn ang="0">
                <a:pos x="159" y="147"/>
              </a:cxn>
              <a:cxn ang="0">
                <a:pos x="171" y="169"/>
              </a:cxn>
              <a:cxn ang="0">
                <a:pos x="167" y="187"/>
              </a:cxn>
              <a:cxn ang="0">
                <a:pos x="167" y="197"/>
              </a:cxn>
              <a:cxn ang="0">
                <a:pos x="165" y="211"/>
              </a:cxn>
              <a:cxn ang="0">
                <a:pos x="157" y="209"/>
              </a:cxn>
              <a:cxn ang="0">
                <a:pos x="157" y="219"/>
              </a:cxn>
              <a:cxn ang="0">
                <a:pos x="167" y="225"/>
              </a:cxn>
              <a:cxn ang="0">
                <a:pos x="169" y="225"/>
              </a:cxn>
              <a:cxn ang="0">
                <a:pos x="167" y="233"/>
              </a:cxn>
              <a:cxn ang="0">
                <a:pos x="165" y="243"/>
              </a:cxn>
              <a:cxn ang="0">
                <a:pos x="159" y="249"/>
              </a:cxn>
              <a:cxn ang="0">
                <a:pos x="155" y="255"/>
              </a:cxn>
              <a:cxn ang="0">
                <a:pos x="141" y="245"/>
              </a:cxn>
              <a:cxn ang="0">
                <a:pos x="127" y="233"/>
              </a:cxn>
              <a:cxn ang="0">
                <a:pos x="107" y="221"/>
              </a:cxn>
              <a:cxn ang="0">
                <a:pos x="87" y="211"/>
              </a:cxn>
              <a:cxn ang="0">
                <a:pos x="71" y="191"/>
              </a:cxn>
              <a:cxn ang="0">
                <a:pos x="67" y="171"/>
              </a:cxn>
              <a:cxn ang="0">
                <a:pos x="57" y="163"/>
              </a:cxn>
              <a:cxn ang="0">
                <a:pos x="49" y="149"/>
              </a:cxn>
              <a:cxn ang="0">
                <a:pos x="43" y="133"/>
              </a:cxn>
              <a:cxn ang="0">
                <a:pos x="34" y="117"/>
              </a:cxn>
              <a:cxn ang="0">
                <a:pos x="22" y="96"/>
              </a:cxn>
              <a:cxn ang="0">
                <a:pos x="0" y="80"/>
              </a:cxn>
              <a:cxn ang="0">
                <a:pos x="0" y="60"/>
              </a:cxn>
              <a:cxn ang="0">
                <a:pos x="8" y="50"/>
              </a:cxn>
              <a:cxn ang="0">
                <a:pos x="14" y="48"/>
              </a:cxn>
              <a:cxn ang="0">
                <a:pos x="14" y="60"/>
              </a:cxn>
              <a:cxn ang="0">
                <a:pos x="22" y="62"/>
              </a:cxn>
              <a:cxn ang="0">
                <a:pos x="32" y="66"/>
              </a:cxn>
              <a:cxn ang="0">
                <a:pos x="36" y="54"/>
              </a:cxn>
              <a:cxn ang="0">
                <a:pos x="45" y="40"/>
              </a:cxn>
              <a:cxn ang="0">
                <a:pos x="61" y="36"/>
              </a:cxn>
              <a:cxn ang="0">
                <a:pos x="73" y="24"/>
              </a:cxn>
              <a:cxn ang="0">
                <a:pos x="81" y="12"/>
              </a:cxn>
              <a:cxn ang="0">
                <a:pos x="73" y="0"/>
              </a:cxn>
            </a:cxnLst>
            <a:rect l="0" t="0" r="r" b="b"/>
            <a:pathLst>
              <a:path w="171" h="255">
                <a:moveTo>
                  <a:pt x="73" y="0"/>
                </a:moveTo>
                <a:lnTo>
                  <a:pt x="79" y="2"/>
                </a:lnTo>
                <a:lnTo>
                  <a:pt x="85" y="4"/>
                </a:lnTo>
                <a:lnTo>
                  <a:pt x="93" y="14"/>
                </a:lnTo>
                <a:lnTo>
                  <a:pt x="105" y="24"/>
                </a:lnTo>
                <a:lnTo>
                  <a:pt x="111" y="32"/>
                </a:lnTo>
                <a:lnTo>
                  <a:pt x="119" y="32"/>
                </a:lnTo>
                <a:lnTo>
                  <a:pt x="127" y="30"/>
                </a:lnTo>
                <a:lnTo>
                  <a:pt x="137" y="30"/>
                </a:lnTo>
                <a:lnTo>
                  <a:pt x="147" y="38"/>
                </a:lnTo>
                <a:lnTo>
                  <a:pt x="143" y="50"/>
                </a:lnTo>
                <a:lnTo>
                  <a:pt x="149" y="56"/>
                </a:lnTo>
                <a:lnTo>
                  <a:pt x="137" y="56"/>
                </a:lnTo>
                <a:lnTo>
                  <a:pt x="117" y="66"/>
                </a:lnTo>
                <a:lnTo>
                  <a:pt x="109" y="76"/>
                </a:lnTo>
                <a:lnTo>
                  <a:pt x="109" y="88"/>
                </a:lnTo>
                <a:lnTo>
                  <a:pt x="99" y="92"/>
                </a:lnTo>
                <a:lnTo>
                  <a:pt x="101" y="110"/>
                </a:lnTo>
                <a:lnTo>
                  <a:pt x="109" y="121"/>
                </a:lnTo>
                <a:lnTo>
                  <a:pt x="117" y="127"/>
                </a:lnTo>
                <a:lnTo>
                  <a:pt x="127" y="135"/>
                </a:lnTo>
                <a:lnTo>
                  <a:pt x="141" y="135"/>
                </a:lnTo>
                <a:lnTo>
                  <a:pt x="145" y="127"/>
                </a:lnTo>
                <a:lnTo>
                  <a:pt x="145" y="149"/>
                </a:lnTo>
                <a:lnTo>
                  <a:pt x="153" y="149"/>
                </a:lnTo>
                <a:lnTo>
                  <a:pt x="159" y="147"/>
                </a:lnTo>
                <a:lnTo>
                  <a:pt x="171" y="169"/>
                </a:lnTo>
                <a:lnTo>
                  <a:pt x="167" y="187"/>
                </a:lnTo>
                <a:lnTo>
                  <a:pt x="167" y="197"/>
                </a:lnTo>
                <a:lnTo>
                  <a:pt x="165" y="211"/>
                </a:lnTo>
                <a:lnTo>
                  <a:pt x="157" y="209"/>
                </a:lnTo>
                <a:lnTo>
                  <a:pt x="157" y="219"/>
                </a:lnTo>
                <a:lnTo>
                  <a:pt x="167" y="225"/>
                </a:lnTo>
                <a:lnTo>
                  <a:pt x="169" y="225"/>
                </a:lnTo>
                <a:lnTo>
                  <a:pt x="167" y="233"/>
                </a:lnTo>
                <a:lnTo>
                  <a:pt x="165" y="243"/>
                </a:lnTo>
                <a:lnTo>
                  <a:pt x="159" y="249"/>
                </a:lnTo>
                <a:lnTo>
                  <a:pt x="155" y="255"/>
                </a:lnTo>
                <a:lnTo>
                  <a:pt x="141" y="245"/>
                </a:lnTo>
                <a:lnTo>
                  <a:pt x="127" y="233"/>
                </a:lnTo>
                <a:lnTo>
                  <a:pt x="107" y="221"/>
                </a:lnTo>
                <a:lnTo>
                  <a:pt x="87" y="211"/>
                </a:lnTo>
                <a:lnTo>
                  <a:pt x="71" y="191"/>
                </a:lnTo>
                <a:lnTo>
                  <a:pt x="67" y="171"/>
                </a:lnTo>
                <a:lnTo>
                  <a:pt x="57" y="163"/>
                </a:lnTo>
                <a:lnTo>
                  <a:pt x="49" y="149"/>
                </a:lnTo>
                <a:lnTo>
                  <a:pt x="43" y="133"/>
                </a:lnTo>
                <a:lnTo>
                  <a:pt x="34" y="117"/>
                </a:lnTo>
                <a:lnTo>
                  <a:pt x="22" y="96"/>
                </a:lnTo>
                <a:lnTo>
                  <a:pt x="0" y="80"/>
                </a:lnTo>
                <a:lnTo>
                  <a:pt x="0" y="60"/>
                </a:lnTo>
                <a:lnTo>
                  <a:pt x="8" y="50"/>
                </a:lnTo>
                <a:lnTo>
                  <a:pt x="14" y="48"/>
                </a:lnTo>
                <a:lnTo>
                  <a:pt x="14" y="60"/>
                </a:lnTo>
                <a:lnTo>
                  <a:pt x="22" y="62"/>
                </a:lnTo>
                <a:lnTo>
                  <a:pt x="32" y="66"/>
                </a:lnTo>
                <a:lnTo>
                  <a:pt x="36" y="54"/>
                </a:lnTo>
                <a:lnTo>
                  <a:pt x="45" y="40"/>
                </a:lnTo>
                <a:lnTo>
                  <a:pt x="61" y="36"/>
                </a:lnTo>
                <a:lnTo>
                  <a:pt x="73" y="24"/>
                </a:lnTo>
                <a:lnTo>
                  <a:pt x="81" y="12"/>
                </a:lnTo>
                <a:lnTo>
                  <a:pt x="7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21" name="Freeform 394"/>
          <p:cNvSpPr>
            <a:spLocks/>
          </p:cNvSpPr>
          <p:nvPr/>
        </p:nvSpPr>
        <p:spPr bwMode="auto">
          <a:xfrm>
            <a:off x="2193296" y="4675801"/>
            <a:ext cx="299375" cy="421855"/>
          </a:xfrm>
          <a:custGeom>
            <a:avLst/>
            <a:gdLst/>
            <a:ahLst/>
            <a:cxnLst>
              <a:cxn ang="0">
                <a:pos x="73" y="0"/>
              </a:cxn>
              <a:cxn ang="0">
                <a:pos x="79" y="2"/>
              </a:cxn>
              <a:cxn ang="0">
                <a:pos x="85" y="4"/>
              </a:cxn>
              <a:cxn ang="0">
                <a:pos x="93" y="14"/>
              </a:cxn>
              <a:cxn ang="0">
                <a:pos x="105" y="24"/>
              </a:cxn>
              <a:cxn ang="0">
                <a:pos x="111" y="32"/>
              </a:cxn>
              <a:cxn ang="0">
                <a:pos x="119" y="32"/>
              </a:cxn>
              <a:cxn ang="0">
                <a:pos x="127" y="30"/>
              </a:cxn>
              <a:cxn ang="0">
                <a:pos x="137" y="30"/>
              </a:cxn>
              <a:cxn ang="0">
                <a:pos x="147" y="38"/>
              </a:cxn>
              <a:cxn ang="0">
                <a:pos x="143" y="50"/>
              </a:cxn>
              <a:cxn ang="0">
                <a:pos x="149" y="56"/>
              </a:cxn>
              <a:cxn ang="0">
                <a:pos x="137" y="56"/>
              </a:cxn>
              <a:cxn ang="0">
                <a:pos x="117" y="66"/>
              </a:cxn>
              <a:cxn ang="0">
                <a:pos x="109" y="76"/>
              </a:cxn>
              <a:cxn ang="0">
                <a:pos x="109" y="88"/>
              </a:cxn>
              <a:cxn ang="0">
                <a:pos x="99" y="92"/>
              </a:cxn>
              <a:cxn ang="0">
                <a:pos x="101" y="110"/>
              </a:cxn>
              <a:cxn ang="0">
                <a:pos x="109" y="121"/>
              </a:cxn>
              <a:cxn ang="0">
                <a:pos x="117" y="127"/>
              </a:cxn>
              <a:cxn ang="0">
                <a:pos x="127" y="135"/>
              </a:cxn>
              <a:cxn ang="0">
                <a:pos x="141" y="135"/>
              </a:cxn>
              <a:cxn ang="0">
                <a:pos x="145" y="127"/>
              </a:cxn>
              <a:cxn ang="0">
                <a:pos x="145" y="149"/>
              </a:cxn>
              <a:cxn ang="0">
                <a:pos x="153" y="149"/>
              </a:cxn>
              <a:cxn ang="0">
                <a:pos x="159" y="147"/>
              </a:cxn>
              <a:cxn ang="0">
                <a:pos x="171" y="169"/>
              </a:cxn>
              <a:cxn ang="0">
                <a:pos x="167" y="187"/>
              </a:cxn>
              <a:cxn ang="0">
                <a:pos x="167" y="197"/>
              </a:cxn>
              <a:cxn ang="0">
                <a:pos x="165" y="211"/>
              </a:cxn>
              <a:cxn ang="0">
                <a:pos x="157" y="209"/>
              </a:cxn>
              <a:cxn ang="0">
                <a:pos x="157" y="219"/>
              </a:cxn>
              <a:cxn ang="0">
                <a:pos x="167" y="225"/>
              </a:cxn>
              <a:cxn ang="0">
                <a:pos x="169" y="225"/>
              </a:cxn>
              <a:cxn ang="0">
                <a:pos x="167" y="233"/>
              </a:cxn>
              <a:cxn ang="0">
                <a:pos x="165" y="243"/>
              </a:cxn>
              <a:cxn ang="0">
                <a:pos x="159" y="249"/>
              </a:cxn>
              <a:cxn ang="0">
                <a:pos x="155" y="255"/>
              </a:cxn>
              <a:cxn ang="0">
                <a:pos x="141" y="245"/>
              </a:cxn>
              <a:cxn ang="0">
                <a:pos x="127" y="233"/>
              </a:cxn>
              <a:cxn ang="0">
                <a:pos x="107" y="221"/>
              </a:cxn>
              <a:cxn ang="0">
                <a:pos x="87" y="211"/>
              </a:cxn>
              <a:cxn ang="0">
                <a:pos x="71" y="191"/>
              </a:cxn>
              <a:cxn ang="0">
                <a:pos x="67" y="171"/>
              </a:cxn>
              <a:cxn ang="0">
                <a:pos x="57" y="163"/>
              </a:cxn>
              <a:cxn ang="0">
                <a:pos x="49" y="149"/>
              </a:cxn>
              <a:cxn ang="0">
                <a:pos x="43" y="133"/>
              </a:cxn>
              <a:cxn ang="0">
                <a:pos x="34" y="117"/>
              </a:cxn>
              <a:cxn ang="0">
                <a:pos x="22" y="96"/>
              </a:cxn>
              <a:cxn ang="0">
                <a:pos x="0" y="80"/>
              </a:cxn>
              <a:cxn ang="0">
                <a:pos x="0" y="60"/>
              </a:cxn>
              <a:cxn ang="0">
                <a:pos x="8" y="50"/>
              </a:cxn>
              <a:cxn ang="0">
                <a:pos x="14" y="48"/>
              </a:cxn>
              <a:cxn ang="0">
                <a:pos x="14" y="60"/>
              </a:cxn>
              <a:cxn ang="0">
                <a:pos x="22" y="62"/>
              </a:cxn>
              <a:cxn ang="0">
                <a:pos x="32" y="66"/>
              </a:cxn>
              <a:cxn ang="0">
                <a:pos x="36" y="54"/>
              </a:cxn>
              <a:cxn ang="0">
                <a:pos x="45" y="40"/>
              </a:cxn>
              <a:cxn ang="0">
                <a:pos x="61" y="36"/>
              </a:cxn>
              <a:cxn ang="0">
                <a:pos x="73" y="24"/>
              </a:cxn>
              <a:cxn ang="0">
                <a:pos x="81" y="12"/>
              </a:cxn>
              <a:cxn ang="0">
                <a:pos x="73" y="0"/>
              </a:cxn>
            </a:cxnLst>
            <a:rect l="0" t="0" r="r" b="b"/>
            <a:pathLst>
              <a:path w="171" h="255">
                <a:moveTo>
                  <a:pt x="73" y="0"/>
                </a:moveTo>
                <a:lnTo>
                  <a:pt x="79" y="2"/>
                </a:lnTo>
                <a:lnTo>
                  <a:pt x="85" y="4"/>
                </a:lnTo>
                <a:lnTo>
                  <a:pt x="93" y="14"/>
                </a:lnTo>
                <a:lnTo>
                  <a:pt x="105" y="24"/>
                </a:lnTo>
                <a:lnTo>
                  <a:pt x="111" y="32"/>
                </a:lnTo>
                <a:lnTo>
                  <a:pt x="119" y="32"/>
                </a:lnTo>
                <a:lnTo>
                  <a:pt x="127" y="30"/>
                </a:lnTo>
                <a:lnTo>
                  <a:pt x="137" y="30"/>
                </a:lnTo>
                <a:lnTo>
                  <a:pt x="147" y="38"/>
                </a:lnTo>
                <a:lnTo>
                  <a:pt x="143" y="50"/>
                </a:lnTo>
                <a:lnTo>
                  <a:pt x="149" y="56"/>
                </a:lnTo>
                <a:lnTo>
                  <a:pt x="137" y="56"/>
                </a:lnTo>
                <a:lnTo>
                  <a:pt x="117" y="66"/>
                </a:lnTo>
                <a:lnTo>
                  <a:pt x="109" y="76"/>
                </a:lnTo>
                <a:lnTo>
                  <a:pt x="109" y="88"/>
                </a:lnTo>
                <a:lnTo>
                  <a:pt x="99" y="92"/>
                </a:lnTo>
                <a:lnTo>
                  <a:pt x="101" y="110"/>
                </a:lnTo>
                <a:lnTo>
                  <a:pt x="109" y="121"/>
                </a:lnTo>
                <a:lnTo>
                  <a:pt x="117" y="127"/>
                </a:lnTo>
                <a:lnTo>
                  <a:pt x="127" y="135"/>
                </a:lnTo>
                <a:lnTo>
                  <a:pt x="141" y="135"/>
                </a:lnTo>
                <a:lnTo>
                  <a:pt x="145" y="127"/>
                </a:lnTo>
                <a:lnTo>
                  <a:pt x="145" y="149"/>
                </a:lnTo>
                <a:lnTo>
                  <a:pt x="153" y="149"/>
                </a:lnTo>
                <a:lnTo>
                  <a:pt x="159" y="147"/>
                </a:lnTo>
                <a:lnTo>
                  <a:pt x="171" y="169"/>
                </a:lnTo>
                <a:lnTo>
                  <a:pt x="167" y="187"/>
                </a:lnTo>
                <a:lnTo>
                  <a:pt x="167" y="197"/>
                </a:lnTo>
                <a:lnTo>
                  <a:pt x="165" y="211"/>
                </a:lnTo>
                <a:lnTo>
                  <a:pt x="157" y="209"/>
                </a:lnTo>
                <a:lnTo>
                  <a:pt x="157" y="219"/>
                </a:lnTo>
                <a:lnTo>
                  <a:pt x="167" y="225"/>
                </a:lnTo>
                <a:lnTo>
                  <a:pt x="169" y="225"/>
                </a:lnTo>
                <a:lnTo>
                  <a:pt x="167" y="233"/>
                </a:lnTo>
                <a:lnTo>
                  <a:pt x="165" y="243"/>
                </a:lnTo>
                <a:lnTo>
                  <a:pt x="159" y="249"/>
                </a:lnTo>
                <a:lnTo>
                  <a:pt x="155" y="255"/>
                </a:lnTo>
                <a:lnTo>
                  <a:pt x="141" y="245"/>
                </a:lnTo>
                <a:lnTo>
                  <a:pt x="127" y="233"/>
                </a:lnTo>
                <a:lnTo>
                  <a:pt x="107" y="221"/>
                </a:lnTo>
                <a:lnTo>
                  <a:pt x="87" y="211"/>
                </a:lnTo>
                <a:lnTo>
                  <a:pt x="71" y="191"/>
                </a:lnTo>
                <a:lnTo>
                  <a:pt x="67" y="171"/>
                </a:lnTo>
                <a:lnTo>
                  <a:pt x="57" y="163"/>
                </a:lnTo>
                <a:lnTo>
                  <a:pt x="49" y="149"/>
                </a:lnTo>
                <a:lnTo>
                  <a:pt x="43" y="133"/>
                </a:lnTo>
                <a:lnTo>
                  <a:pt x="34" y="117"/>
                </a:lnTo>
                <a:lnTo>
                  <a:pt x="22" y="96"/>
                </a:lnTo>
                <a:lnTo>
                  <a:pt x="0" y="80"/>
                </a:lnTo>
                <a:lnTo>
                  <a:pt x="0" y="60"/>
                </a:lnTo>
                <a:lnTo>
                  <a:pt x="8" y="50"/>
                </a:lnTo>
                <a:lnTo>
                  <a:pt x="14" y="48"/>
                </a:lnTo>
                <a:lnTo>
                  <a:pt x="14" y="60"/>
                </a:lnTo>
                <a:lnTo>
                  <a:pt x="22" y="62"/>
                </a:lnTo>
                <a:lnTo>
                  <a:pt x="32" y="66"/>
                </a:lnTo>
                <a:lnTo>
                  <a:pt x="36" y="54"/>
                </a:lnTo>
                <a:lnTo>
                  <a:pt x="45" y="40"/>
                </a:lnTo>
                <a:lnTo>
                  <a:pt x="61" y="36"/>
                </a:lnTo>
                <a:lnTo>
                  <a:pt x="73" y="24"/>
                </a:lnTo>
                <a:lnTo>
                  <a:pt x="81" y="12"/>
                </a:lnTo>
                <a:lnTo>
                  <a:pt x="73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22" name="Freeform 395"/>
          <p:cNvSpPr>
            <a:spLocks/>
          </p:cNvSpPr>
          <p:nvPr/>
        </p:nvSpPr>
        <p:spPr bwMode="auto">
          <a:xfrm>
            <a:off x="2739525" y="4543455"/>
            <a:ext cx="94540" cy="95952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26" y="6"/>
              </a:cxn>
              <a:cxn ang="0">
                <a:pos x="42" y="0"/>
              </a:cxn>
              <a:cxn ang="0">
                <a:pos x="54" y="2"/>
              </a:cxn>
              <a:cxn ang="0">
                <a:pos x="46" y="14"/>
              </a:cxn>
              <a:cxn ang="0">
                <a:pos x="50" y="32"/>
              </a:cxn>
              <a:cxn ang="0">
                <a:pos x="52" y="38"/>
              </a:cxn>
              <a:cxn ang="0">
                <a:pos x="44" y="50"/>
              </a:cxn>
              <a:cxn ang="0">
                <a:pos x="40" y="46"/>
              </a:cxn>
              <a:cxn ang="0">
                <a:pos x="26" y="48"/>
              </a:cxn>
              <a:cxn ang="0">
                <a:pos x="26" y="58"/>
              </a:cxn>
              <a:cxn ang="0">
                <a:pos x="18" y="56"/>
              </a:cxn>
              <a:cxn ang="0">
                <a:pos x="8" y="36"/>
              </a:cxn>
              <a:cxn ang="0">
                <a:pos x="0" y="30"/>
              </a:cxn>
              <a:cxn ang="0">
                <a:pos x="2" y="18"/>
              </a:cxn>
              <a:cxn ang="0">
                <a:pos x="12" y="12"/>
              </a:cxn>
              <a:cxn ang="0">
                <a:pos x="12" y="0"/>
              </a:cxn>
            </a:cxnLst>
            <a:rect l="0" t="0" r="r" b="b"/>
            <a:pathLst>
              <a:path w="54" h="58">
                <a:moveTo>
                  <a:pt x="12" y="0"/>
                </a:moveTo>
                <a:lnTo>
                  <a:pt x="26" y="6"/>
                </a:lnTo>
                <a:lnTo>
                  <a:pt x="42" y="0"/>
                </a:lnTo>
                <a:lnTo>
                  <a:pt x="54" y="2"/>
                </a:lnTo>
                <a:lnTo>
                  <a:pt x="46" y="14"/>
                </a:lnTo>
                <a:lnTo>
                  <a:pt x="50" y="32"/>
                </a:lnTo>
                <a:lnTo>
                  <a:pt x="52" y="38"/>
                </a:lnTo>
                <a:lnTo>
                  <a:pt x="44" y="50"/>
                </a:lnTo>
                <a:lnTo>
                  <a:pt x="40" y="46"/>
                </a:lnTo>
                <a:lnTo>
                  <a:pt x="26" y="48"/>
                </a:lnTo>
                <a:lnTo>
                  <a:pt x="26" y="58"/>
                </a:lnTo>
                <a:lnTo>
                  <a:pt x="18" y="56"/>
                </a:lnTo>
                <a:lnTo>
                  <a:pt x="8" y="36"/>
                </a:lnTo>
                <a:lnTo>
                  <a:pt x="0" y="30"/>
                </a:lnTo>
                <a:lnTo>
                  <a:pt x="2" y="18"/>
                </a:lnTo>
                <a:lnTo>
                  <a:pt x="12" y="12"/>
                </a:lnTo>
                <a:lnTo>
                  <a:pt x="1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23" name="Freeform 396"/>
          <p:cNvSpPr>
            <a:spLocks/>
          </p:cNvSpPr>
          <p:nvPr/>
        </p:nvSpPr>
        <p:spPr bwMode="auto">
          <a:xfrm>
            <a:off x="2739525" y="4543455"/>
            <a:ext cx="94540" cy="95952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26" y="6"/>
              </a:cxn>
              <a:cxn ang="0">
                <a:pos x="42" y="0"/>
              </a:cxn>
              <a:cxn ang="0">
                <a:pos x="54" y="2"/>
              </a:cxn>
              <a:cxn ang="0">
                <a:pos x="46" y="14"/>
              </a:cxn>
              <a:cxn ang="0">
                <a:pos x="50" y="32"/>
              </a:cxn>
              <a:cxn ang="0">
                <a:pos x="52" y="38"/>
              </a:cxn>
              <a:cxn ang="0">
                <a:pos x="44" y="50"/>
              </a:cxn>
              <a:cxn ang="0">
                <a:pos x="40" y="46"/>
              </a:cxn>
              <a:cxn ang="0">
                <a:pos x="26" y="48"/>
              </a:cxn>
              <a:cxn ang="0">
                <a:pos x="26" y="58"/>
              </a:cxn>
              <a:cxn ang="0">
                <a:pos x="18" y="56"/>
              </a:cxn>
              <a:cxn ang="0">
                <a:pos x="8" y="36"/>
              </a:cxn>
              <a:cxn ang="0">
                <a:pos x="0" y="30"/>
              </a:cxn>
              <a:cxn ang="0">
                <a:pos x="2" y="18"/>
              </a:cxn>
              <a:cxn ang="0">
                <a:pos x="12" y="12"/>
              </a:cxn>
              <a:cxn ang="0">
                <a:pos x="12" y="0"/>
              </a:cxn>
            </a:cxnLst>
            <a:rect l="0" t="0" r="r" b="b"/>
            <a:pathLst>
              <a:path w="54" h="58">
                <a:moveTo>
                  <a:pt x="12" y="0"/>
                </a:moveTo>
                <a:lnTo>
                  <a:pt x="26" y="6"/>
                </a:lnTo>
                <a:lnTo>
                  <a:pt x="42" y="0"/>
                </a:lnTo>
                <a:lnTo>
                  <a:pt x="54" y="2"/>
                </a:lnTo>
                <a:lnTo>
                  <a:pt x="46" y="14"/>
                </a:lnTo>
                <a:lnTo>
                  <a:pt x="50" y="32"/>
                </a:lnTo>
                <a:lnTo>
                  <a:pt x="52" y="38"/>
                </a:lnTo>
                <a:lnTo>
                  <a:pt x="44" y="50"/>
                </a:lnTo>
                <a:lnTo>
                  <a:pt x="40" y="46"/>
                </a:lnTo>
                <a:lnTo>
                  <a:pt x="26" y="48"/>
                </a:lnTo>
                <a:lnTo>
                  <a:pt x="26" y="58"/>
                </a:lnTo>
                <a:lnTo>
                  <a:pt x="18" y="56"/>
                </a:lnTo>
                <a:lnTo>
                  <a:pt x="8" y="36"/>
                </a:lnTo>
                <a:lnTo>
                  <a:pt x="0" y="30"/>
                </a:lnTo>
                <a:lnTo>
                  <a:pt x="2" y="18"/>
                </a:lnTo>
                <a:lnTo>
                  <a:pt x="12" y="12"/>
                </a:lnTo>
                <a:lnTo>
                  <a:pt x="1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24" name="Freeform 397"/>
          <p:cNvSpPr>
            <a:spLocks/>
          </p:cNvSpPr>
          <p:nvPr/>
        </p:nvSpPr>
        <p:spPr bwMode="auto">
          <a:xfrm>
            <a:off x="2774540" y="5373931"/>
            <a:ext cx="115549" cy="1290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4" y="0"/>
              </a:cxn>
              <a:cxn ang="0">
                <a:pos x="30" y="16"/>
              </a:cxn>
              <a:cxn ang="0">
                <a:pos x="36" y="16"/>
              </a:cxn>
              <a:cxn ang="0">
                <a:pos x="52" y="24"/>
              </a:cxn>
              <a:cxn ang="0">
                <a:pos x="66" y="40"/>
              </a:cxn>
              <a:cxn ang="0">
                <a:pos x="62" y="46"/>
              </a:cxn>
              <a:cxn ang="0">
                <a:pos x="66" y="56"/>
              </a:cxn>
              <a:cxn ang="0">
                <a:pos x="58" y="70"/>
              </a:cxn>
              <a:cxn ang="0">
                <a:pos x="48" y="76"/>
              </a:cxn>
              <a:cxn ang="0">
                <a:pos x="32" y="78"/>
              </a:cxn>
              <a:cxn ang="0">
                <a:pos x="22" y="72"/>
              </a:cxn>
              <a:cxn ang="0">
                <a:pos x="8" y="70"/>
              </a:cxn>
              <a:cxn ang="0">
                <a:pos x="0" y="64"/>
              </a:cxn>
              <a:cxn ang="0">
                <a:pos x="0" y="52"/>
              </a:cxn>
              <a:cxn ang="0">
                <a:pos x="0" y="48"/>
              </a:cxn>
              <a:cxn ang="0">
                <a:pos x="0" y="42"/>
              </a:cxn>
              <a:cxn ang="0">
                <a:pos x="0" y="28"/>
              </a:cxn>
              <a:cxn ang="0">
                <a:pos x="0" y="16"/>
              </a:cxn>
              <a:cxn ang="0">
                <a:pos x="4" y="6"/>
              </a:cxn>
              <a:cxn ang="0">
                <a:pos x="6" y="0"/>
              </a:cxn>
            </a:cxnLst>
            <a:rect l="0" t="0" r="r" b="b"/>
            <a:pathLst>
              <a:path w="66" h="78">
                <a:moveTo>
                  <a:pt x="6" y="0"/>
                </a:moveTo>
                <a:lnTo>
                  <a:pt x="14" y="0"/>
                </a:lnTo>
                <a:lnTo>
                  <a:pt x="30" y="16"/>
                </a:lnTo>
                <a:lnTo>
                  <a:pt x="36" y="16"/>
                </a:lnTo>
                <a:lnTo>
                  <a:pt x="52" y="24"/>
                </a:lnTo>
                <a:lnTo>
                  <a:pt x="66" y="40"/>
                </a:lnTo>
                <a:lnTo>
                  <a:pt x="62" y="46"/>
                </a:lnTo>
                <a:lnTo>
                  <a:pt x="66" y="56"/>
                </a:lnTo>
                <a:lnTo>
                  <a:pt x="58" y="70"/>
                </a:lnTo>
                <a:lnTo>
                  <a:pt x="48" y="76"/>
                </a:lnTo>
                <a:lnTo>
                  <a:pt x="32" y="78"/>
                </a:lnTo>
                <a:lnTo>
                  <a:pt x="22" y="72"/>
                </a:lnTo>
                <a:lnTo>
                  <a:pt x="8" y="70"/>
                </a:lnTo>
                <a:lnTo>
                  <a:pt x="0" y="64"/>
                </a:lnTo>
                <a:lnTo>
                  <a:pt x="0" y="52"/>
                </a:lnTo>
                <a:lnTo>
                  <a:pt x="0" y="48"/>
                </a:lnTo>
                <a:lnTo>
                  <a:pt x="0" y="42"/>
                </a:lnTo>
                <a:lnTo>
                  <a:pt x="0" y="28"/>
                </a:lnTo>
                <a:lnTo>
                  <a:pt x="0" y="16"/>
                </a:lnTo>
                <a:lnTo>
                  <a:pt x="4" y="6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25" name="Freeform 398"/>
          <p:cNvSpPr>
            <a:spLocks/>
          </p:cNvSpPr>
          <p:nvPr/>
        </p:nvSpPr>
        <p:spPr bwMode="auto">
          <a:xfrm>
            <a:off x="2774540" y="5373931"/>
            <a:ext cx="115549" cy="1290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4" y="0"/>
              </a:cxn>
              <a:cxn ang="0">
                <a:pos x="30" y="16"/>
              </a:cxn>
              <a:cxn ang="0">
                <a:pos x="36" y="16"/>
              </a:cxn>
              <a:cxn ang="0">
                <a:pos x="52" y="24"/>
              </a:cxn>
              <a:cxn ang="0">
                <a:pos x="66" y="40"/>
              </a:cxn>
              <a:cxn ang="0">
                <a:pos x="62" y="46"/>
              </a:cxn>
              <a:cxn ang="0">
                <a:pos x="66" y="56"/>
              </a:cxn>
              <a:cxn ang="0">
                <a:pos x="58" y="70"/>
              </a:cxn>
              <a:cxn ang="0">
                <a:pos x="48" y="76"/>
              </a:cxn>
              <a:cxn ang="0">
                <a:pos x="32" y="78"/>
              </a:cxn>
              <a:cxn ang="0">
                <a:pos x="22" y="72"/>
              </a:cxn>
              <a:cxn ang="0">
                <a:pos x="8" y="70"/>
              </a:cxn>
              <a:cxn ang="0">
                <a:pos x="0" y="64"/>
              </a:cxn>
              <a:cxn ang="0">
                <a:pos x="0" y="52"/>
              </a:cxn>
              <a:cxn ang="0">
                <a:pos x="0" y="48"/>
              </a:cxn>
              <a:cxn ang="0">
                <a:pos x="0" y="42"/>
              </a:cxn>
              <a:cxn ang="0">
                <a:pos x="0" y="28"/>
              </a:cxn>
              <a:cxn ang="0">
                <a:pos x="0" y="16"/>
              </a:cxn>
              <a:cxn ang="0">
                <a:pos x="4" y="6"/>
              </a:cxn>
              <a:cxn ang="0">
                <a:pos x="6" y="0"/>
              </a:cxn>
            </a:cxnLst>
            <a:rect l="0" t="0" r="r" b="b"/>
            <a:pathLst>
              <a:path w="66" h="78">
                <a:moveTo>
                  <a:pt x="6" y="0"/>
                </a:moveTo>
                <a:lnTo>
                  <a:pt x="14" y="0"/>
                </a:lnTo>
                <a:lnTo>
                  <a:pt x="30" y="16"/>
                </a:lnTo>
                <a:lnTo>
                  <a:pt x="36" y="16"/>
                </a:lnTo>
                <a:lnTo>
                  <a:pt x="52" y="24"/>
                </a:lnTo>
                <a:lnTo>
                  <a:pt x="66" y="40"/>
                </a:lnTo>
                <a:lnTo>
                  <a:pt x="62" y="46"/>
                </a:lnTo>
                <a:lnTo>
                  <a:pt x="66" y="56"/>
                </a:lnTo>
                <a:lnTo>
                  <a:pt x="58" y="70"/>
                </a:lnTo>
                <a:lnTo>
                  <a:pt x="48" y="76"/>
                </a:lnTo>
                <a:lnTo>
                  <a:pt x="32" y="78"/>
                </a:lnTo>
                <a:lnTo>
                  <a:pt x="22" y="72"/>
                </a:lnTo>
                <a:lnTo>
                  <a:pt x="8" y="70"/>
                </a:lnTo>
                <a:lnTo>
                  <a:pt x="0" y="64"/>
                </a:lnTo>
                <a:lnTo>
                  <a:pt x="0" y="52"/>
                </a:lnTo>
                <a:lnTo>
                  <a:pt x="0" y="48"/>
                </a:lnTo>
                <a:lnTo>
                  <a:pt x="0" y="42"/>
                </a:lnTo>
                <a:lnTo>
                  <a:pt x="0" y="28"/>
                </a:lnTo>
                <a:lnTo>
                  <a:pt x="0" y="16"/>
                </a:lnTo>
                <a:lnTo>
                  <a:pt x="4" y="6"/>
                </a:lnTo>
                <a:lnTo>
                  <a:pt x="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26" name="Freeform 399"/>
          <p:cNvSpPr>
            <a:spLocks/>
          </p:cNvSpPr>
          <p:nvPr/>
        </p:nvSpPr>
        <p:spPr bwMode="auto">
          <a:xfrm>
            <a:off x="2384126" y="4402837"/>
            <a:ext cx="316883" cy="256422"/>
          </a:xfrm>
          <a:custGeom>
            <a:avLst/>
            <a:gdLst/>
            <a:ahLst/>
            <a:cxnLst>
              <a:cxn ang="0">
                <a:pos x="18" y="10"/>
              </a:cxn>
              <a:cxn ang="0">
                <a:pos x="18" y="26"/>
              </a:cxn>
              <a:cxn ang="0">
                <a:pos x="18" y="44"/>
              </a:cxn>
              <a:cxn ang="0">
                <a:pos x="28" y="34"/>
              </a:cxn>
              <a:cxn ang="0">
                <a:pos x="34" y="14"/>
              </a:cxn>
              <a:cxn ang="0">
                <a:pos x="44" y="8"/>
              </a:cxn>
              <a:cxn ang="0">
                <a:pos x="50" y="10"/>
              </a:cxn>
              <a:cxn ang="0">
                <a:pos x="64" y="14"/>
              </a:cxn>
              <a:cxn ang="0">
                <a:pos x="84" y="24"/>
              </a:cxn>
              <a:cxn ang="0">
                <a:pos x="100" y="30"/>
              </a:cxn>
              <a:cxn ang="0">
                <a:pos x="126" y="26"/>
              </a:cxn>
              <a:cxn ang="0">
                <a:pos x="153" y="22"/>
              </a:cxn>
              <a:cxn ang="0">
                <a:pos x="145" y="32"/>
              </a:cxn>
              <a:cxn ang="0">
                <a:pos x="165" y="40"/>
              </a:cxn>
              <a:cxn ang="0">
                <a:pos x="171" y="50"/>
              </a:cxn>
              <a:cxn ang="0">
                <a:pos x="167" y="65"/>
              </a:cxn>
              <a:cxn ang="0">
                <a:pos x="161" y="73"/>
              </a:cxn>
              <a:cxn ang="0">
                <a:pos x="157" y="87"/>
              </a:cxn>
              <a:cxn ang="0">
                <a:pos x="157" y="107"/>
              </a:cxn>
              <a:cxn ang="0">
                <a:pos x="137" y="117"/>
              </a:cxn>
              <a:cxn ang="0">
                <a:pos x="112" y="109"/>
              </a:cxn>
              <a:cxn ang="0">
                <a:pos x="120" y="131"/>
              </a:cxn>
              <a:cxn ang="0">
                <a:pos x="132" y="139"/>
              </a:cxn>
              <a:cxn ang="0">
                <a:pos x="100" y="155"/>
              </a:cxn>
              <a:cxn ang="0">
                <a:pos x="84" y="151"/>
              </a:cxn>
              <a:cxn ang="0">
                <a:pos x="74" y="127"/>
              </a:cxn>
              <a:cxn ang="0">
                <a:pos x="72" y="109"/>
              </a:cxn>
              <a:cxn ang="0">
                <a:pos x="76" y="83"/>
              </a:cxn>
              <a:cxn ang="0">
                <a:pos x="44" y="73"/>
              </a:cxn>
              <a:cxn ang="0">
                <a:pos x="12" y="67"/>
              </a:cxn>
              <a:cxn ang="0">
                <a:pos x="6" y="40"/>
              </a:cxn>
              <a:cxn ang="0">
                <a:pos x="2" y="34"/>
              </a:cxn>
              <a:cxn ang="0">
                <a:pos x="8" y="20"/>
              </a:cxn>
              <a:cxn ang="0">
                <a:pos x="18" y="4"/>
              </a:cxn>
              <a:cxn ang="0">
                <a:pos x="28" y="0"/>
              </a:cxn>
            </a:cxnLst>
            <a:rect l="0" t="0" r="r" b="b"/>
            <a:pathLst>
              <a:path w="181" h="155">
                <a:moveTo>
                  <a:pt x="28" y="0"/>
                </a:moveTo>
                <a:lnTo>
                  <a:pt x="18" y="10"/>
                </a:lnTo>
                <a:lnTo>
                  <a:pt x="18" y="18"/>
                </a:lnTo>
                <a:lnTo>
                  <a:pt x="18" y="26"/>
                </a:lnTo>
                <a:lnTo>
                  <a:pt x="14" y="32"/>
                </a:lnTo>
                <a:lnTo>
                  <a:pt x="18" y="44"/>
                </a:lnTo>
                <a:lnTo>
                  <a:pt x="26" y="44"/>
                </a:lnTo>
                <a:lnTo>
                  <a:pt x="28" y="34"/>
                </a:lnTo>
                <a:lnTo>
                  <a:pt x="26" y="20"/>
                </a:lnTo>
                <a:lnTo>
                  <a:pt x="34" y="14"/>
                </a:lnTo>
                <a:lnTo>
                  <a:pt x="46" y="12"/>
                </a:lnTo>
                <a:lnTo>
                  <a:pt x="44" y="8"/>
                </a:lnTo>
                <a:lnTo>
                  <a:pt x="46" y="0"/>
                </a:lnTo>
                <a:lnTo>
                  <a:pt x="50" y="10"/>
                </a:lnTo>
                <a:lnTo>
                  <a:pt x="56" y="10"/>
                </a:lnTo>
                <a:lnTo>
                  <a:pt x="64" y="14"/>
                </a:lnTo>
                <a:lnTo>
                  <a:pt x="66" y="24"/>
                </a:lnTo>
                <a:lnTo>
                  <a:pt x="84" y="24"/>
                </a:lnTo>
                <a:lnTo>
                  <a:pt x="94" y="24"/>
                </a:lnTo>
                <a:lnTo>
                  <a:pt x="100" y="30"/>
                </a:lnTo>
                <a:lnTo>
                  <a:pt x="114" y="32"/>
                </a:lnTo>
                <a:lnTo>
                  <a:pt x="126" y="26"/>
                </a:lnTo>
                <a:lnTo>
                  <a:pt x="120" y="24"/>
                </a:lnTo>
                <a:lnTo>
                  <a:pt x="153" y="22"/>
                </a:lnTo>
                <a:lnTo>
                  <a:pt x="141" y="26"/>
                </a:lnTo>
                <a:lnTo>
                  <a:pt x="145" y="32"/>
                </a:lnTo>
                <a:lnTo>
                  <a:pt x="157" y="34"/>
                </a:lnTo>
                <a:lnTo>
                  <a:pt x="165" y="40"/>
                </a:lnTo>
                <a:lnTo>
                  <a:pt x="167" y="50"/>
                </a:lnTo>
                <a:lnTo>
                  <a:pt x="171" y="50"/>
                </a:lnTo>
                <a:lnTo>
                  <a:pt x="181" y="56"/>
                </a:lnTo>
                <a:lnTo>
                  <a:pt x="167" y="65"/>
                </a:lnTo>
                <a:lnTo>
                  <a:pt x="171" y="71"/>
                </a:lnTo>
                <a:lnTo>
                  <a:pt x="161" y="73"/>
                </a:lnTo>
                <a:lnTo>
                  <a:pt x="161" y="81"/>
                </a:lnTo>
                <a:lnTo>
                  <a:pt x="157" y="87"/>
                </a:lnTo>
                <a:lnTo>
                  <a:pt x="167" y="97"/>
                </a:lnTo>
                <a:lnTo>
                  <a:pt x="157" y="107"/>
                </a:lnTo>
                <a:lnTo>
                  <a:pt x="143" y="109"/>
                </a:lnTo>
                <a:lnTo>
                  <a:pt x="137" y="117"/>
                </a:lnTo>
                <a:lnTo>
                  <a:pt x="122" y="113"/>
                </a:lnTo>
                <a:lnTo>
                  <a:pt x="112" y="109"/>
                </a:lnTo>
                <a:lnTo>
                  <a:pt x="120" y="117"/>
                </a:lnTo>
                <a:lnTo>
                  <a:pt x="120" y="131"/>
                </a:lnTo>
                <a:lnTo>
                  <a:pt x="132" y="133"/>
                </a:lnTo>
                <a:lnTo>
                  <a:pt x="132" y="139"/>
                </a:lnTo>
                <a:lnTo>
                  <a:pt x="120" y="145"/>
                </a:lnTo>
                <a:lnTo>
                  <a:pt x="100" y="155"/>
                </a:lnTo>
                <a:lnTo>
                  <a:pt x="92" y="155"/>
                </a:lnTo>
                <a:lnTo>
                  <a:pt x="84" y="151"/>
                </a:lnTo>
                <a:lnTo>
                  <a:pt x="80" y="135"/>
                </a:lnTo>
                <a:lnTo>
                  <a:pt x="74" y="127"/>
                </a:lnTo>
                <a:lnTo>
                  <a:pt x="80" y="119"/>
                </a:lnTo>
                <a:lnTo>
                  <a:pt x="72" y="109"/>
                </a:lnTo>
                <a:lnTo>
                  <a:pt x="72" y="95"/>
                </a:lnTo>
                <a:lnTo>
                  <a:pt x="76" y="83"/>
                </a:lnTo>
                <a:lnTo>
                  <a:pt x="50" y="83"/>
                </a:lnTo>
                <a:lnTo>
                  <a:pt x="44" y="73"/>
                </a:lnTo>
                <a:lnTo>
                  <a:pt x="24" y="71"/>
                </a:lnTo>
                <a:lnTo>
                  <a:pt x="12" y="67"/>
                </a:lnTo>
                <a:lnTo>
                  <a:pt x="12" y="58"/>
                </a:lnTo>
                <a:lnTo>
                  <a:pt x="6" y="40"/>
                </a:lnTo>
                <a:lnTo>
                  <a:pt x="0" y="40"/>
                </a:lnTo>
                <a:lnTo>
                  <a:pt x="2" y="34"/>
                </a:lnTo>
                <a:lnTo>
                  <a:pt x="2" y="30"/>
                </a:lnTo>
                <a:lnTo>
                  <a:pt x="8" y="20"/>
                </a:lnTo>
                <a:lnTo>
                  <a:pt x="14" y="12"/>
                </a:lnTo>
                <a:lnTo>
                  <a:pt x="18" y="4"/>
                </a:lnTo>
                <a:lnTo>
                  <a:pt x="24" y="4"/>
                </a:lnTo>
                <a:lnTo>
                  <a:pt x="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27" name="Freeform 400"/>
          <p:cNvSpPr>
            <a:spLocks/>
          </p:cNvSpPr>
          <p:nvPr/>
        </p:nvSpPr>
        <p:spPr bwMode="auto">
          <a:xfrm>
            <a:off x="2384126" y="4402837"/>
            <a:ext cx="316883" cy="256422"/>
          </a:xfrm>
          <a:custGeom>
            <a:avLst/>
            <a:gdLst/>
            <a:ahLst/>
            <a:cxnLst>
              <a:cxn ang="0">
                <a:pos x="18" y="10"/>
              </a:cxn>
              <a:cxn ang="0">
                <a:pos x="18" y="26"/>
              </a:cxn>
              <a:cxn ang="0">
                <a:pos x="18" y="44"/>
              </a:cxn>
              <a:cxn ang="0">
                <a:pos x="28" y="34"/>
              </a:cxn>
              <a:cxn ang="0">
                <a:pos x="34" y="14"/>
              </a:cxn>
              <a:cxn ang="0">
                <a:pos x="44" y="8"/>
              </a:cxn>
              <a:cxn ang="0">
                <a:pos x="50" y="10"/>
              </a:cxn>
              <a:cxn ang="0">
                <a:pos x="64" y="14"/>
              </a:cxn>
              <a:cxn ang="0">
                <a:pos x="84" y="24"/>
              </a:cxn>
              <a:cxn ang="0">
                <a:pos x="100" y="30"/>
              </a:cxn>
              <a:cxn ang="0">
                <a:pos x="126" y="26"/>
              </a:cxn>
              <a:cxn ang="0">
                <a:pos x="153" y="22"/>
              </a:cxn>
              <a:cxn ang="0">
                <a:pos x="145" y="32"/>
              </a:cxn>
              <a:cxn ang="0">
                <a:pos x="165" y="40"/>
              </a:cxn>
              <a:cxn ang="0">
                <a:pos x="171" y="50"/>
              </a:cxn>
              <a:cxn ang="0">
                <a:pos x="167" y="65"/>
              </a:cxn>
              <a:cxn ang="0">
                <a:pos x="161" y="73"/>
              </a:cxn>
              <a:cxn ang="0">
                <a:pos x="157" y="87"/>
              </a:cxn>
              <a:cxn ang="0">
                <a:pos x="157" y="107"/>
              </a:cxn>
              <a:cxn ang="0">
                <a:pos x="137" y="117"/>
              </a:cxn>
              <a:cxn ang="0">
                <a:pos x="112" y="109"/>
              </a:cxn>
              <a:cxn ang="0">
                <a:pos x="120" y="131"/>
              </a:cxn>
              <a:cxn ang="0">
                <a:pos x="132" y="139"/>
              </a:cxn>
              <a:cxn ang="0">
                <a:pos x="100" y="155"/>
              </a:cxn>
              <a:cxn ang="0">
                <a:pos x="84" y="151"/>
              </a:cxn>
              <a:cxn ang="0">
                <a:pos x="74" y="127"/>
              </a:cxn>
              <a:cxn ang="0">
                <a:pos x="72" y="109"/>
              </a:cxn>
              <a:cxn ang="0">
                <a:pos x="76" y="83"/>
              </a:cxn>
              <a:cxn ang="0">
                <a:pos x="44" y="73"/>
              </a:cxn>
              <a:cxn ang="0">
                <a:pos x="12" y="67"/>
              </a:cxn>
              <a:cxn ang="0">
                <a:pos x="6" y="40"/>
              </a:cxn>
              <a:cxn ang="0">
                <a:pos x="2" y="34"/>
              </a:cxn>
              <a:cxn ang="0">
                <a:pos x="8" y="20"/>
              </a:cxn>
              <a:cxn ang="0">
                <a:pos x="18" y="4"/>
              </a:cxn>
              <a:cxn ang="0">
                <a:pos x="28" y="0"/>
              </a:cxn>
            </a:cxnLst>
            <a:rect l="0" t="0" r="r" b="b"/>
            <a:pathLst>
              <a:path w="181" h="155">
                <a:moveTo>
                  <a:pt x="28" y="0"/>
                </a:moveTo>
                <a:lnTo>
                  <a:pt x="18" y="10"/>
                </a:lnTo>
                <a:lnTo>
                  <a:pt x="18" y="18"/>
                </a:lnTo>
                <a:lnTo>
                  <a:pt x="18" y="26"/>
                </a:lnTo>
                <a:lnTo>
                  <a:pt x="14" y="32"/>
                </a:lnTo>
                <a:lnTo>
                  <a:pt x="18" y="44"/>
                </a:lnTo>
                <a:lnTo>
                  <a:pt x="26" y="44"/>
                </a:lnTo>
                <a:lnTo>
                  <a:pt x="28" y="34"/>
                </a:lnTo>
                <a:lnTo>
                  <a:pt x="26" y="20"/>
                </a:lnTo>
                <a:lnTo>
                  <a:pt x="34" y="14"/>
                </a:lnTo>
                <a:lnTo>
                  <a:pt x="46" y="12"/>
                </a:lnTo>
                <a:lnTo>
                  <a:pt x="44" y="8"/>
                </a:lnTo>
                <a:lnTo>
                  <a:pt x="46" y="0"/>
                </a:lnTo>
                <a:lnTo>
                  <a:pt x="50" y="10"/>
                </a:lnTo>
                <a:lnTo>
                  <a:pt x="56" y="10"/>
                </a:lnTo>
                <a:lnTo>
                  <a:pt x="64" y="14"/>
                </a:lnTo>
                <a:lnTo>
                  <a:pt x="66" y="24"/>
                </a:lnTo>
                <a:lnTo>
                  <a:pt x="84" y="24"/>
                </a:lnTo>
                <a:lnTo>
                  <a:pt x="94" y="24"/>
                </a:lnTo>
                <a:lnTo>
                  <a:pt x="100" y="30"/>
                </a:lnTo>
                <a:lnTo>
                  <a:pt x="114" y="32"/>
                </a:lnTo>
                <a:lnTo>
                  <a:pt x="126" y="26"/>
                </a:lnTo>
                <a:lnTo>
                  <a:pt x="120" y="24"/>
                </a:lnTo>
                <a:lnTo>
                  <a:pt x="153" y="22"/>
                </a:lnTo>
                <a:lnTo>
                  <a:pt x="141" y="26"/>
                </a:lnTo>
                <a:lnTo>
                  <a:pt x="145" y="32"/>
                </a:lnTo>
                <a:lnTo>
                  <a:pt x="157" y="34"/>
                </a:lnTo>
                <a:lnTo>
                  <a:pt x="165" y="40"/>
                </a:lnTo>
                <a:lnTo>
                  <a:pt x="167" y="50"/>
                </a:lnTo>
                <a:lnTo>
                  <a:pt x="171" y="50"/>
                </a:lnTo>
                <a:lnTo>
                  <a:pt x="181" y="56"/>
                </a:lnTo>
                <a:lnTo>
                  <a:pt x="167" y="65"/>
                </a:lnTo>
                <a:lnTo>
                  <a:pt x="171" y="71"/>
                </a:lnTo>
                <a:lnTo>
                  <a:pt x="161" y="73"/>
                </a:lnTo>
                <a:lnTo>
                  <a:pt x="161" y="81"/>
                </a:lnTo>
                <a:lnTo>
                  <a:pt x="157" y="87"/>
                </a:lnTo>
                <a:lnTo>
                  <a:pt x="167" y="97"/>
                </a:lnTo>
                <a:lnTo>
                  <a:pt x="157" y="107"/>
                </a:lnTo>
                <a:lnTo>
                  <a:pt x="143" y="109"/>
                </a:lnTo>
                <a:lnTo>
                  <a:pt x="137" y="117"/>
                </a:lnTo>
                <a:lnTo>
                  <a:pt x="122" y="113"/>
                </a:lnTo>
                <a:lnTo>
                  <a:pt x="112" y="109"/>
                </a:lnTo>
                <a:lnTo>
                  <a:pt x="120" y="117"/>
                </a:lnTo>
                <a:lnTo>
                  <a:pt x="120" y="131"/>
                </a:lnTo>
                <a:lnTo>
                  <a:pt x="132" y="133"/>
                </a:lnTo>
                <a:lnTo>
                  <a:pt x="132" y="139"/>
                </a:lnTo>
                <a:lnTo>
                  <a:pt x="120" y="145"/>
                </a:lnTo>
                <a:lnTo>
                  <a:pt x="100" y="155"/>
                </a:lnTo>
                <a:lnTo>
                  <a:pt x="92" y="155"/>
                </a:lnTo>
                <a:lnTo>
                  <a:pt x="84" y="151"/>
                </a:lnTo>
                <a:lnTo>
                  <a:pt x="80" y="135"/>
                </a:lnTo>
                <a:lnTo>
                  <a:pt x="74" y="127"/>
                </a:lnTo>
                <a:lnTo>
                  <a:pt x="80" y="119"/>
                </a:lnTo>
                <a:lnTo>
                  <a:pt x="72" y="109"/>
                </a:lnTo>
                <a:lnTo>
                  <a:pt x="72" y="95"/>
                </a:lnTo>
                <a:lnTo>
                  <a:pt x="76" y="83"/>
                </a:lnTo>
                <a:lnTo>
                  <a:pt x="50" y="83"/>
                </a:lnTo>
                <a:lnTo>
                  <a:pt x="44" y="73"/>
                </a:lnTo>
                <a:lnTo>
                  <a:pt x="24" y="71"/>
                </a:lnTo>
                <a:lnTo>
                  <a:pt x="12" y="67"/>
                </a:lnTo>
                <a:lnTo>
                  <a:pt x="12" y="58"/>
                </a:lnTo>
                <a:lnTo>
                  <a:pt x="6" y="40"/>
                </a:lnTo>
                <a:lnTo>
                  <a:pt x="0" y="40"/>
                </a:lnTo>
                <a:lnTo>
                  <a:pt x="2" y="34"/>
                </a:lnTo>
                <a:lnTo>
                  <a:pt x="2" y="30"/>
                </a:lnTo>
                <a:lnTo>
                  <a:pt x="8" y="20"/>
                </a:lnTo>
                <a:lnTo>
                  <a:pt x="14" y="12"/>
                </a:lnTo>
                <a:lnTo>
                  <a:pt x="18" y="4"/>
                </a:lnTo>
                <a:lnTo>
                  <a:pt x="24" y="4"/>
                </a:lnTo>
                <a:lnTo>
                  <a:pt x="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28" name="Freeform 405"/>
          <p:cNvSpPr>
            <a:spLocks/>
          </p:cNvSpPr>
          <p:nvPr/>
        </p:nvSpPr>
        <p:spPr bwMode="auto">
          <a:xfrm>
            <a:off x="2830563" y="5964527"/>
            <a:ext cx="42018" cy="31432"/>
          </a:xfrm>
          <a:custGeom>
            <a:avLst/>
            <a:gdLst/>
            <a:ahLst/>
            <a:cxnLst>
              <a:cxn ang="0">
                <a:pos x="8" y="19"/>
              </a:cxn>
              <a:cxn ang="0">
                <a:pos x="0" y="15"/>
              </a:cxn>
              <a:cxn ang="0">
                <a:pos x="8" y="7"/>
              </a:cxn>
              <a:cxn ang="0">
                <a:pos x="8" y="0"/>
              </a:cxn>
              <a:cxn ang="0">
                <a:pos x="14" y="0"/>
              </a:cxn>
              <a:cxn ang="0">
                <a:pos x="16" y="1"/>
              </a:cxn>
              <a:cxn ang="0">
                <a:pos x="22" y="3"/>
              </a:cxn>
              <a:cxn ang="0">
                <a:pos x="24" y="7"/>
              </a:cxn>
              <a:cxn ang="0">
                <a:pos x="14" y="13"/>
              </a:cxn>
              <a:cxn ang="0">
                <a:pos x="8" y="19"/>
              </a:cxn>
            </a:cxnLst>
            <a:rect l="0" t="0" r="r" b="b"/>
            <a:pathLst>
              <a:path w="24" h="19">
                <a:moveTo>
                  <a:pt x="8" y="19"/>
                </a:moveTo>
                <a:lnTo>
                  <a:pt x="0" y="15"/>
                </a:lnTo>
                <a:lnTo>
                  <a:pt x="8" y="7"/>
                </a:lnTo>
                <a:lnTo>
                  <a:pt x="8" y="0"/>
                </a:lnTo>
                <a:lnTo>
                  <a:pt x="14" y="0"/>
                </a:lnTo>
                <a:lnTo>
                  <a:pt x="16" y="1"/>
                </a:lnTo>
                <a:lnTo>
                  <a:pt x="22" y="3"/>
                </a:lnTo>
                <a:lnTo>
                  <a:pt x="24" y="7"/>
                </a:lnTo>
                <a:lnTo>
                  <a:pt x="14" y="13"/>
                </a:lnTo>
                <a:lnTo>
                  <a:pt x="8" y="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29" name="Freeform 406"/>
          <p:cNvSpPr>
            <a:spLocks/>
          </p:cNvSpPr>
          <p:nvPr/>
        </p:nvSpPr>
        <p:spPr bwMode="auto">
          <a:xfrm>
            <a:off x="2806052" y="5966182"/>
            <a:ext cx="31514" cy="23161"/>
          </a:xfrm>
          <a:custGeom>
            <a:avLst/>
            <a:gdLst/>
            <a:ahLst/>
            <a:cxnLst>
              <a:cxn ang="0">
                <a:pos x="4" y="14"/>
              </a:cxn>
              <a:cxn ang="0">
                <a:pos x="0" y="12"/>
              </a:cxn>
              <a:cxn ang="0">
                <a:pos x="4" y="0"/>
              </a:cxn>
              <a:cxn ang="0">
                <a:pos x="18" y="0"/>
              </a:cxn>
              <a:cxn ang="0">
                <a:pos x="12" y="12"/>
              </a:cxn>
              <a:cxn ang="0">
                <a:pos x="4" y="14"/>
              </a:cxn>
            </a:cxnLst>
            <a:rect l="0" t="0" r="r" b="b"/>
            <a:pathLst>
              <a:path w="18" h="14">
                <a:moveTo>
                  <a:pt x="4" y="14"/>
                </a:moveTo>
                <a:lnTo>
                  <a:pt x="0" y="12"/>
                </a:lnTo>
                <a:lnTo>
                  <a:pt x="4" y="0"/>
                </a:lnTo>
                <a:lnTo>
                  <a:pt x="18" y="0"/>
                </a:lnTo>
                <a:lnTo>
                  <a:pt x="12" y="12"/>
                </a:lnTo>
                <a:lnTo>
                  <a:pt x="4" y="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30" name="Freeform 408"/>
          <p:cNvSpPr>
            <a:spLocks/>
          </p:cNvSpPr>
          <p:nvPr/>
        </p:nvSpPr>
        <p:spPr bwMode="auto">
          <a:xfrm>
            <a:off x="2816557" y="4546755"/>
            <a:ext cx="73531" cy="89334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24" y="8"/>
              </a:cxn>
              <a:cxn ang="0">
                <a:pos x="36" y="20"/>
              </a:cxn>
              <a:cxn ang="0">
                <a:pos x="42" y="26"/>
              </a:cxn>
              <a:cxn ang="0">
                <a:pos x="34" y="40"/>
              </a:cxn>
              <a:cxn ang="0">
                <a:pos x="24" y="52"/>
              </a:cxn>
              <a:cxn ang="0">
                <a:pos x="10" y="54"/>
              </a:cxn>
              <a:cxn ang="0">
                <a:pos x="0" y="48"/>
              </a:cxn>
              <a:cxn ang="0">
                <a:pos x="8" y="36"/>
              </a:cxn>
              <a:cxn ang="0">
                <a:pos x="6" y="30"/>
              </a:cxn>
              <a:cxn ang="0">
                <a:pos x="2" y="12"/>
              </a:cxn>
              <a:cxn ang="0">
                <a:pos x="10" y="0"/>
              </a:cxn>
            </a:cxnLst>
            <a:rect l="0" t="0" r="r" b="b"/>
            <a:pathLst>
              <a:path w="42" h="54">
                <a:moveTo>
                  <a:pt x="10" y="0"/>
                </a:moveTo>
                <a:lnTo>
                  <a:pt x="24" y="8"/>
                </a:lnTo>
                <a:lnTo>
                  <a:pt x="36" y="20"/>
                </a:lnTo>
                <a:lnTo>
                  <a:pt x="42" y="26"/>
                </a:lnTo>
                <a:lnTo>
                  <a:pt x="34" y="40"/>
                </a:lnTo>
                <a:lnTo>
                  <a:pt x="24" y="52"/>
                </a:lnTo>
                <a:lnTo>
                  <a:pt x="10" y="54"/>
                </a:lnTo>
                <a:lnTo>
                  <a:pt x="0" y="48"/>
                </a:lnTo>
                <a:lnTo>
                  <a:pt x="8" y="36"/>
                </a:lnTo>
                <a:lnTo>
                  <a:pt x="6" y="30"/>
                </a:lnTo>
                <a:lnTo>
                  <a:pt x="2" y="12"/>
                </a:lnTo>
                <a:lnTo>
                  <a:pt x="1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31" name="Freeform 409"/>
          <p:cNvSpPr>
            <a:spLocks/>
          </p:cNvSpPr>
          <p:nvPr/>
        </p:nvSpPr>
        <p:spPr bwMode="auto">
          <a:xfrm>
            <a:off x="2816557" y="4546755"/>
            <a:ext cx="73531" cy="89334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24" y="8"/>
              </a:cxn>
              <a:cxn ang="0">
                <a:pos x="36" y="20"/>
              </a:cxn>
              <a:cxn ang="0">
                <a:pos x="42" y="26"/>
              </a:cxn>
              <a:cxn ang="0">
                <a:pos x="34" y="40"/>
              </a:cxn>
              <a:cxn ang="0">
                <a:pos x="24" y="52"/>
              </a:cxn>
              <a:cxn ang="0">
                <a:pos x="10" y="54"/>
              </a:cxn>
              <a:cxn ang="0">
                <a:pos x="0" y="48"/>
              </a:cxn>
              <a:cxn ang="0">
                <a:pos x="8" y="36"/>
              </a:cxn>
              <a:cxn ang="0">
                <a:pos x="6" y="30"/>
              </a:cxn>
              <a:cxn ang="0">
                <a:pos x="2" y="12"/>
              </a:cxn>
              <a:cxn ang="0">
                <a:pos x="10" y="0"/>
              </a:cxn>
            </a:cxnLst>
            <a:rect l="0" t="0" r="r" b="b"/>
            <a:pathLst>
              <a:path w="42" h="54">
                <a:moveTo>
                  <a:pt x="10" y="0"/>
                </a:moveTo>
                <a:lnTo>
                  <a:pt x="24" y="8"/>
                </a:lnTo>
                <a:lnTo>
                  <a:pt x="36" y="20"/>
                </a:lnTo>
                <a:lnTo>
                  <a:pt x="42" y="26"/>
                </a:lnTo>
                <a:lnTo>
                  <a:pt x="34" y="40"/>
                </a:lnTo>
                <a:lnTo>
                  <a:pt x="24" y="52"/>
                </a:lnTo>
                <a:lnTo>
                  <a:pt x="10" y="54"/>
                </a:lnTo>
                <a:lnTo>
                  <a:pt x="0" y="48"/>
                </a:lnTo>
                <a:lnTo>
                  <a:pt x="8" y="36"/>
                </a:lnTo>
                <a:lnTo>
                  <a:pt x="6" y="30"/>
                </a:lnTo>
                <a:lnTo>
                  <a:pt x="2" y="12"/>
                </a:lnTo>
                <a:lnTo>
                  <a:pt x="1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32" name="Freeform 410"/>
          <p:cNvSpPr>
            <a:spLocks/>
          </p:cNvSpPr>
          <p:nvPr/>
        </p:nvSpPr>
        <p:spPr bwMode="auto">
          <a:xfrm>
            <a:off x="2538191" y="4257247"/>
            <a:ext cx="38517" cy="16544"/>
          </a:xfrm>
          <a:custGeom>
            <a:avLst/>
            <a:gdLst/>
            <a:ahLst/>
            <a:cxnLst>
              <a:cxn ang="0">
                <a:pos x="18" y="10"/>
              </a:cxn>
              <a:cxn ang="0">
                <a:pos x="0" y="8"/>
              </a:cxn>
              <a:cxn ang="0">
                <a:pos x="4" y="0"/>
              </a:cxn>
              <a:cxn ang="0">
                <a:pos x="14" y="2"/>
              </a:cxn>
              <a:cxn ang="0">
                <a:pos x="22" y="4"/>
              </a:cxn>
              <a:cxn ang="0">
                <a:pos x="18" y="10"/>
              </a:cxn>
            </a:cxnLst>
            <a:rect l="0" t="0" r="r" b="b"/>
            <a:pathLst>
              <a:path w="22" h="10">
                <a:moveTo>
                  <a:pt x="18" y="10"/>
                </a:moveTo>
                <a:lnTo>
                  <a:pt x="0" y="8"/>
                </a:lnTo>
                <a:lnTo>
                  <a:pt x="4" y="0"/>
                </a:lnTo>
                <a:lnTo>
                  <a:pt x="14" y="2"/>
                </a:lnTo>
                <a:lnTo>
                  <a:pt x="22" y="4"/>
                </a:lnTo>
                <a:lnTo>
                  <a:pt x="18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33" name="Rectangle 433"/>
          <p:cNvSpPr>
            <a:spLocks noChangeArrowheads="1"/>
          </p:cNvSpPr>
          <p:nvPr/>
        </p:nvSpPr>
        <p:spPr bwMode="auto">
          <a:xfrm>
            <a:off x="2672997" y="4346580"/>
            <a:ext cx="7003" cy="992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34" name="Freeform 434"/>
          <p:cNvSpPr>
            <a:spLocks/>
          </p:cNvSpPr>
          <p:nvPr/>
        </p:nvSpPr>
        <p:spPr bwMode="auto">
          <a:xfrm>
            <a:off x="3704179" y="3931343"/>
            <a:ext cx="14006" cy="9926"/>
          </a:xfrm>
          <a:custGeom>
            <a:avLst/>
            <a:gdLst/>
            <a:ahLst/>
            <a:cxnLst>
              <a:cxn ang="0">
                <a:pos x="2" y="6"/>
              </a:cxn>
              <a:cxn ang="0">
                <a:pos x="8" y="6"/>
              </a:cxn>
              <a:cxn ang="0">
                <a:pos x="2" y="2"/>
              </a:cxn>
              <a:cxn ang="0">
                <a:pos x="0" y="0"/>
              </a:cxn>
              <a:cxn ang="0">
                <a:pos x="2" y="6"/>
              </a:cxn>
            </a:cxnLst>
            <a:rect l="0" t="0" r="r" b="b"/>
            <a:pathLst>
              <a:path w="8" h="6">
                <a:moveTo>
                  <a:pt x="2" y="6"/>
                </a:moveTo>
                <a:lnTo>
                  <a:pt x="8" y="6"/>
                </a:lnTo>
                <a:lnTo>
                  <a:pt x="2" y="2"/>
                </a:lnTo>
                <a:lnTo>
                  <a:pt x="0" y="0"/>
                </a:lnTo>
                <a:lnTo>
                  <a:pt x="2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35" name="Freeform 435"/>
          <p:cNvSpPr>
            <a:spLocks/>
          </p:cNvSpPr>
          <p:nvPr/>
        </p:nvSpPr>
        <p:spPr bwMode="auto">
          <a:xfrm>
            <a:off x="3707681" y="4037220"/>
            <a:ext cx="14006" cy="1323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8"/>
              </a:cxn>
              <a:cxn ang="0">
                <a:pos x="6" y="6"/>
              </a:cxn>
              <a:cxn ang="0">
                <a:pos x="8" y="0"/>
              </a:cxn>
              <a:cxn ang="0">
                <a:pos x="0" y="2"/>
              </a:cxn>
            </a:cxnLst>
            <a:rect l="0" t="0" r="r" b="b"/>
            <a:pathLst>
              <a:path w="8" h="8">
                <a:moveTo>
                  <a:pt x="0" y="2"/>
                </a:moveTo>
                <a:lnTo>
                  <a:pt x="0" y="8"/>
                </a:lnTo>
                <a:lnTo>
                  <a:pt x="6" y="6"/>
                </a:lnTo>
                <a:lnTo>
                  <a:pt x="8" y="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36" name="Freeform 436"/>
          <p:cNvSpPr>
            <a:spLocks/>
          </p:cNvSpPr>
          <p:nvPr/>
        </p:nvSpPr>
        <p:spPr bwMode="auto">
          <a:xfrm>
            <a:off x="3735693" y="4047147"/>
            <a:ext cx="7003" cy="6617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4"/>
              </a:cxn>
              <a:cxn ang="0">
                <a:pos x="4" y="0"/>
              </a:cxn>
              <a:cxn ang="0">
                <a:pos x="0" y="2"/>
              </a:cxn>
            </a:cxnLst>
            <a:rect l="0" t="0" r="r" b="b"/>
            <a:pathLst>
              <a:path w="4" h="4">
                <a:moveTo>
                  <a:pt x="0" y="2"/>
                </a:moveTo>
                <a:lnTo>
                  <a:pt x="2" y="4"/>
                </a:lnTo>
                <a:lnTo>
                  <a:pt x="4" y="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37" name="Freeform 437"/>
          <p:cNvSpPr>
            <a:spLocks/>
          </p:cNvSpPr>
          <p:nvPr/>
        </p:nvSpPr>
        <p:spPr bwMode="auto">
          <a:xfrm>
            <a:off x="2658991" y="4310186"/>
            <a:ext cx="14006" cy="6617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4"/>
              </a:cxn>
              <a:cxn ang="0">
                <a:pos x="2" y="4"/>
              </a:cxn>
              <a:cxn ang="0">
                <a:pos x="2" y="2"/>
              </a:cxn>
              <a:cxn ang="0">
                <a:pos x="8" y="2"/>
              </a:cxn>
              <a:cxn ang="0">
                <a:pos x="4" y="0"/>
              </a:cxn>
              <a:cxn ang="0">
                <a:pos x="0" y="2"/>
              </a:cxn>
            </a:cxnLst>
            <a:rect l="0" t="0" r="r" b="b"/>
            <a:pathLst>
              <a:path w="8" h="4">
                <a:moveTo>
                  <a:pt x="0" y="2"/>
                </a:moveTo>
                <a:lnTo>
                  <a:pt x="0" y="4"/>
                </a:lnTo>
                <a:lnTo>
                  <a:pt x="2" y="4"/>
                </a:lnTo>
                <a:lnTo>
                  <a:pt x="2" y="2"/>
                </a:lnTo>
                <a:lnTo>
                  <a:pt x="8" y="2"/>
                </a:lnTo>
                <a:lnTo>
                  <a:pt x="4" y="0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38" name="Freeform 453"/>
          <p:cNvSpPr>
            <a:spLocks/>
          </p:cNvSpPr>
          <p:nvPr/>
        </p:nvSpPr>
        <p:spPr bwMode="auto">
          <a:xfrm>
            <a:off x="2651988" y="4439224"/>
            <a:ext cx="21009" cy="16544"/>
          </a:xfrm>
          <a:custGeom>
            <a:avLst/>
            <a:gdLst/>
            <a:ahLst/>
            <a:cxnLst>
              <a:cxn ang="0">
                <a:pos x="12" y="10"/>
              </a:cxn>
              <a:cxn ang="0">
                <a:pos x="0" y="10"/>
              </a:cxn>
              <a:cxn ang="0">
                <a:pos x="4" y="4"/>
              </a:cxn>
              <a:cxn ang="0">
                <a:pos x="6" y="0"/>
              </a:cxn>
              <a:cxn ang="0">
                <a:pos x="12" y="0"/>
              </a:cxn>
              <a:cxn ang="0">
                <a:pos x="12" y="10"/>
              </a:cxn>
            </a:cxnLst>
            <a:rect l="0" t="0" r="r" b="b"/>
            <a:pathLst>
              <a:path w="12" h="10">
                <a:moveTo>
                  <a:pt x="12" y="10"/>
                </a:moveTo>
                <a:lnTo>
                  <a:pt x="0" y="10"/>
                </a:lnTo>
                <a:lnTo>
                  <a:pt x="4" y="4"/>
                </a:lnTo>
                <a:lnTo>
                  <a:pt x="6" y="0"/>
                </a:lnTo>
                <a:lnTo>
                  <a:pt x="12" y="0"/>
                </a:lnTo>
                <a:lnTo>
                  <a:pt x="12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39" name="Freeform 454"/>
          <p:cNvSpPr>
            <a:spLocks/>
          </p:cNvSpPr>
          <p:nvPr/>
        </p:nvSpPr>
        <p:spPr bwMode="auto">
          <a:xfrm>
            <a:off x="4376462" y="4784978"/>
            <a:ext cx="21009" cy="33087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4" y="8"/>
              </a:cxn>
              <a:cxn ang="0">
                <a:pos x="6" y="2"/>
              </a:cxn>
              <a:cxn ang="0">
                <a:pos x="12" y="0"/>
              </a:cxn>
              <a:cxn ang="0">
                <a:pos x="12" y="2"/>
              </a:cxn>
              <a:cxn ang="0">
                <a:pos x="12" y="4"/>
              </a:cxn>
              <a:cxn ang="0">
                <a:pos x="6" y="10"/>
              </a:cxn>
              <a:cxn ang="0">
                <a:pos x="6" y="18"/>
              </a:cxn>
              <a:cxn ang="0">
                <a:pos x="2" y="20"/>
              </a:cxn>
              <a:cxn ang="0">
                <a:pos x="2" y="14"/>
              </a:cxn>
              <a:cxn ang="0">
                <a:pos x="0" y="10"/>
              </a:cxn>
            </a:cxnLst>
            <a:rect l="0" t="0" r="r" b="b"/>
            <a:pathLst>
              <a:path w="12" h="20">
                <a:moveTo>
                  <a:pt x="0" y="10"/>
                </a:moveTo>
                <a:lnTo>
                  <a:pt x="4" y="8"/>
                </a:lnTo>
                <a:lnTo>
                  <a:pt x="6" y="2"/>
                </a:lnTo>
                <a:lnTo>
                  <a:pt x="12" y="0"/>
                </a:lnTo>
                <a:lnTo>
                  <a:pt x="12" y="2"/>
                </a:lnTo>
                <a:lnTo>
                  <a:pt x="12" y="4"/>
                </a:lnTo>
                <a:lnTo>
                  <a:pt x="6" y="10"/>
                </a:lnTo>
                <a:lnTo>
                  <a:pt x="6" y="18"/>
                </a:lnTo>
                <a:lnTo>
                  <a:pt x="2" y="20"/>
                </a:lnTo>
                <a:lnTo>
                  <a:pt x="2" y="14"/>
                </a:ln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40" name="Freeform 455"/>
          <p:cNvSpPr>
            <a:spLocks/>
          </p:cNvSpPr>
          <p:nvPr/>
        </p:nvSpPr>
        <p:spPr bwMode="auto">
          <a:xfrm>
            <a:off x="3959787" y="3243141"/>
            <a:ext cx="21009" cy="16544"/>
          </a:xfrm>
          <a:custGeom>
            <a:avLst/>
            <a:gdLst/>
            <a:ahLst/>
            <a:cxnLst>
              <a:cxn ang="0">
                <a:pos x="10" y="10"/>
              </a:cxn>
              <a:cxn ang="0">
                <a:pos x="8" y="10"/>
              </a:cxn>
              <a:cxn ang="0">
                <a:pos x="10" y="10"/>
              </a:cxn>
              <a:cxn ang="0">
                <a:pos x="4" y="10"/>
              </a:cxn>
              <a:cxn ang="0">
                <a:pos x="2" y="4"/>
              </a:cxn>
              <a:cxn ang="0">
                <a:pos x="0" y="2"/>
              </a:cxn>
              <a:cxn ang="0">
                <a:pos x="2" y="0"/>
              </a:cxn>
              <a:cxn ang="0">
                <a:pos x="2" y="2"/>
              </a:cxn>
              <a:cxn ang="0">
                <a:pos x="4" y="0"/>
              </a:cxn>
              <a:cxn ang="0">
                <a:pos x="8" y="0"/>
              </a:cxn>
              <a:cxn ang="0">
                <a:pos x="8" y="8"/>
              </a:cxn>
              <a:cxn ang="0">
                <a:pos x="12" y="8"/>
              </a:cxn>
              <a:cxn ang="0">
                <a:pos x="10" y="10"/>
              </a:cxn>
            </a:cxnLst>
            <a:rect l="0" t="0" r="r" b="b"/>
            <a:pathLst>
              <a:path w="12" h="10">
                <a:moveTo>
                  <a:pt x="10" y="10"/>
                </a:moveTo>
                <a:lnTo>
                  <a:pt x="8" y="10"/>
                </a:lnTo>
                <a:lnTo>
                  <a:pt x="10" y="10"/>
                </a:lnTo>
                <a:lnTo>
                  <a:pt x="4" y="10"/>
                </a:lnTo>
                <a:lnTo>
                  <a:pt x="2" y="4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4" y="0"/>
                </a:lnTo>
                <a:lnTo>
                  <a:pt x="8" y="0"/>
                </a:lnTo>
                <a:lnTo>
                  <a:pt x="8" y="8"/>
                </a:lnTo>
                <a:lnTo>
                  <a:pt x="12" y="8"/>
                </a:lnTo>
                <a:lnTo>
                  <a:pt x="10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41" name="Freeform 456"/>
          <p:cNvSpPr>
            <a:spLocks/>
          </p:cNvSpPr>
          <p:nvPr/>
        </p:nvSpPr>
        <p:spPr bwMode="auto">
          <a:xfrm>
            <a:off x="4432485" y="3249759"/>
            <a:ext cx="14006" cy="39704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2" y="8"/>
              </a:cxn>
              <a:cxn ang="0">
                <a:pos x="0" y="16"/>
              </a:cxn>
              <a:cxn ang="0">
                <a:pos x="2" y="24"/>
              </a:cxn>
              <a:cxn ang="0">
                <a:pos x="4" y="12"/>
              </a:cxn>
              <a:cxn ang="0">
                <a:pos x="8" y="0"/>
              </a:cxn>
              <a:cxn ang="0">
                <a:pos x="4" y="0"/>
              </a:cxn>
            </a:cxnLst>
            <a:rect l="0" t="0" r="r" b="b"/>
            <a:pathLst>
              <a:path w="8" h="24">
                <a:moveTo>
                  <a:pt x="4" y="0"/>
                </a:moveTo>
                <a:lnTo>
                  <a:pt x="2" y="8"/>
                </a:lnTo>
                <a:lnTo>
                  <a:pt x="0" y="16"/>
                </a:lnTo>
                <a:lnTo>
                  <a:pt x="2" y="24"/>
                </a:lnTo>
                <a:lnTo>
                  <a:pt x="4" y="12"/>
                </a:lnTo>
                <a:lnTo>
                  <a:pt x="8" y="0"/>
                </a:lnTo>
                <a:lnTo>
                  <a:pt x="4" y="0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43" name="Freeform 103"/>
          <p:cNvSpPr>
            <a:spLocks/>
          </p:cNvSpPr>
          <p:nvPr/>
        </p:nvSpPr>
        <p:spPr bwMode="auto">
          <a:xfrm>
            <a:off x="5462693" y="3782491"/>
            <a:ext cx="311631" cy="241533"/>
          </a:xfrm>
          <a:custGeom>
            <a:avLst/>
            <a:gdLst/>
            <a:ahLst/>
            <a:cxnLst>
              <a:cxn ang="0">
                <a:pos x="130" y="6"/>
              </a:cxn>
              <a:cxn ang="0">
                <a:pos x="138" y="30"/>
              </a:cxn>
              <a:cxn ang="0">
                <a:pos x="154" y="20"/>
              </a:cxn>
              <a:cxn ang="0">
                <a:pos x="170" y="18"/>
              </a:cxn>
              <a:cxn ang="0">
                <a:pos x="172" y="20"/>
              </a:cxn>
              <a:cxn ang="0">
                <a:pos x="178" y="24"/>
              </a:cxn>
              <a:cxn ang="0">
                <a:pos x="150" y="26"/>
              </a:cxn>
              <a:cxn ang="0">
                <a:pos x="140" y="36"/>
              </a:cxn>
              <a:cxn ang="0">
                <a:pos x="140" y="60"/>
              </a:cxn>
              <a:cxn ang="0">
                <a:pos x="140" y="72"/>
              </a:cxn>
              <a:cxn ang="0">
                <a:pos x="122" y="72"/>
              </a:cxn>
              <a:cxn ang="0">
                <a:pos x="130" y="84"/>
              </a:cxn>
              <a:cxn ang="0">
                <a:pos x="120" y="96"/>
              </a:cxn>
              <a:cxn ang="0">
                <a:pos x="120" y="108"/>
              </a:cxn>
              <a:cxn ang="0">
                <a:pos x="110" y="110"/>
              </a:cxn>
              <a:cxn ang="0">
                <a:pos x="106" y="108"/>
              </a:cxn>
              <a:cxn ang="0">
                <a:pos x="98" y="116"/>
              </a:cxn>
              <a:cxn ang="0">
                <a:pos x="90" y="116"/>
              </a:cxn>
              <a:cxn ang="0">
                <a:pos x="84" y="120"/>
              </a:cxn>
              <a:cxn ang="0">
                <a:pos x="68" y="142"/>
              </a:cxn>
              <a:cxn ang="0">
                <a:pos x="50" y="146"/>
              </a:cxn>
              <a:cxn ang="0">
                <a:pos x="34" y="146"/>
              </a:cxn>
              <a:cxn ang="0">
                <a:pos x="18" y="132"/>
              </a:cxn>
              <a:cxn ang="0">
                <a:pos x="20" y="116"/>
              </a:cxn>
              <a:cxn ang="0">
                <a:pos x="8" y="102"/>
              </a:cxn>
              <a:cxn ang="0">
                <a:pos x="6" y="84"/>
              </a:cxn>
              <a:cxn ang="0">
                <a:pos x="0" y="72"/>
              </a:cxn>
              <a:cxn ang="0">
                <a:pos x="2" y="68"/>
              </a:cxn>
              <a:cxn ang="0">
                <a:pos x="6" y="48"/>
              </a:cxn>
              <a:cxn ang="0">
                <a:pos x="22" y="58"/>
              </a:cxn>
              <a:cxn ang="0">
                <a:pos x="32" y="44"/>
              </a:cxn>
              <a:cxn ang="0">
                <a:pos x="50" y="24"/>
              </a:cxn>
              <a:cxn ang="0">
                <a:pos x="70" y="22"/>
              </a:cxn>
              <a:cxn ang="0">
                <a:pos x="102" y="20"/>
              </a:cxn>
              <a:cxn ang="0">
                <a:pos x="106" y="18"/>
              </a:cxn>
              <a:cxn ang="0">
                <a:pos x="116" y="10"/>
              </a:cxn>
            </a:cxnLst>
            <a:rect l="0" t="0" r="r" b="b"/>
            <a:pathLst>
              <a:path w="178" h="146">
                <a:moveTo>
                  <a:pt x="122" y="0"/>
                </a:moveTo>
                <a:lnTo>
                  <a:pt x="130" y="6"/>
                </a:lnTo>
                <a:lnTo>
                  <a:pt x="132" y="8"/>
                </a:lnTo>
                <a:lnTo>
                  <a:pt x="138" y="30"/>
                </a:lnTo>
                <a:lnTo>
                  <a:pt x="144" y="24"/>
                </a:lnTo>
                <a:lnTo>
                  <a:pt x="154" y="20"/>
                </a:lnTo>
                <a:lnTo>
                  <a:pt x="160" y="14"/>
                </a:lnTo>
                <a:lnTo>
                  <a:pt x="170" y="18"/>
                </a:lnTo>
                <a:lnTo>
                  <a:pt x="178" y="20"/>
                </a:lnTo>
                <a:lnTo>
                  <a:pt x="172" y="20"/>
                </a:lnTo>
                <a:lnTo>
                  <a:pt x="176" y="22"/>
                </a:lnTo>
                <a:lnTo>
                  <a:pt x="178" y="24"/>
                </a:lnTo>
                <a:lnTo>
                  <a:pt x="158" y="26"/>
                </a:lnTo>
                <a:lnTo>
                  <a:pt x="150" y="26"/>
                </a:lnTo>
                <a:lnTo>
                  <a:pt x="142" y="34"/>
                </a:lnTo>
                <a:lnTo>
                  <a:pt x="140" y="36"/>
                </a:lnTo>
                <a:lnTo>
                  <a:pt x="142" y="50"/>
                </a:lnTo>
                <a:lnTo>
                  <a:pt x="140" y="60"/>
                </a:lnTo>
                <a:lnTo>
                  <a:pt x="138" y="66"/>
                </a:lnTo>
                <a:lnTo>
                  <a:pt x="140" y="72"/>
                </a:lnTo>
                <a:lnTo>
                  <a:pt x="130" y="74"/>
                </a:lnTo>
                <a:lnTo>
                  <a:pt x="122" y="72"/>
                </a:lnTo>
                <a:lnTo>
                  <a:pt x="126" y="78"/>
                </a:lnTo>
                <a:lnTo>
                  <a:pt x="130" y="84"/>
                </a:lnTo>
                <a:lnTo>
                  <a:pt x="122" y="86"/>
                </a:lnTo>
                <a:lnTo>
                  <a:pt x="120" y="96"/>
                </a:lnTo>
                <a:lnTo>
                  <a:pt x="118" y="102"/>
                </a:lnTo>
                <a:lnTo>
                  <a:pt x="120" y="108"/>
                </a:lnTo>
                <a:lnTo>
                  <a:pt x="116" y="114"/>
                </a:lnTo>
                <a:lnTo>
                  <a:pt x="110" y="110"/>
                </a:lnTo>
                <a:lnTo>
                  <a:pt x="108" y="110"/>
                </a:lnTo>
                <a:lnTo>
                  <a:pt x="106" y="108"/>
                </a:lnTo>
                <a:lnTo>
                  <a:pt x="102" y="114"/>
                </a:lnTo>
                <a:lnTo>
                  <a:pt x="98" y="116"/>
                </a:lnTo>
                <a:lnTo>
                  <a:pt x="92" y="116"/>
                </a:lnTo>
                <a:lnTo>
                  <a:pt x="90" y="116"/>
                </a:lnTo>
                <a:lnTo>
                  <a:pt x="86" y="120"/>
                </a:lnTo>
                <a:lnTo>
                  <a:pt x="84" y="120"/>
                </a:lnTo>
                <a:lnTo>
                  <a:pt x="82" y="136"/>
                </a:lnTo>
                <a:lnTo>
                  <a:pt x="68" y="142"/>
                </a:lnTo>
                <a:lnTo>
                  <a:pt x="56" y="144"/>
                </a:lnTo>
                <a:lnTo>
                  <a:pt x="50" y="146"/>
                </a:lnTo>
                <a:lnTo>
                  <a:pt x="44" y="146"/>
                </a:lnTo>
                <a:lnTo>
                  <a:pt x="34" y="146"/>
                </a:lnTo>
                <a:lnTo>
                  <a:pt x="14" y="140"/>
                </a:lnTo>
                <a:lnTo>
                  <a:pt x="18" y="132"/>
                </a:lnTo>
                <a:lnTo>
                  <a:pt x="22" y="122"/>
                </a:lnTo>
                <a:lnTo>
                  <a:pt x="20" y="116"/>
                </a:lnTo>
                <a:lnTo>
                  <a:pt x="8" y="114"/>
                </a:lnTo>
                <a:lnTo>
                  <a:pt x="8" y="102"/>
                </a:lnTo>
                <a:lnTo>
                  <a:pt x="2" y="86"/>
                </a:lnTo>
                <a:lnTo>
                  <a:pt x="6" y="84"/>
                </a:lnTo>
                <a:lnTo>
                  <a:pt x="2" y="82"/>
                </a:lnTo>
                <a:lnTo>
                  <a:pt x="0" y="72"/>
                </a:lnTo>
                <a:lnTo>
                  <a:pt x="6" y="70"/>
                </a:lnTo>
                <a:lnTo>
                  <a:pt x="2" y="68"/>
                </a:lnTo>
                <a:lnTo>
                  <a:pt x="6" y="58"/>
                </a:lnTo>
                <a:lnTo>
                  <a:pt x="6" y="48"/>
                </a:lnTo>
                <a:lnTo>
                  <a:pt x="20" y="54"/>
                </a:lnTo>
                <a:lnTo>
                  <a:pt x="22" y="58"/>
                </a:lnTo>
                <a:lnTo>
                  <a:pt x="32" y="48"/>
                </a:lnTo>
                <a:lnTo>
                  <a:pt x="32" y="44"/>
                </a:lnTo>
                <a:lnTo>
                  <a:pt x="50" y="36"/>
                </a:lnTo>
                <a:lnTo>
                  <a:pt x="50" y="24"/>
                </a:lnTo>
                <a:lnTo>
                  <a:pt x="60" y="20"/>
                </a:lnTo>
                <a:lnTo>
                  <a:pt x="70" y="22"/>
                </a:lnTo>
                <a:lnTo>
                  <a:pt x="90" y="26"/>
                </a:lnTo>
                <a:lnTo>
                  <a:pt x="102" y="20"/>
                </a:lnTo>
                <a:lnTo>
                  <a:pt x="106" y="24"/>
                </a:lnTo>
                <a:lnTo>
                  <a:pt x="106" y="18"/>
                </a:lnTo>
                <a:lnTo>
                  <a:pt x="118" y="14"/>
                </a:lnTo>
                <a:lnTo>
                  <a:pt x="116" y="10"/>
                </a:lnTo>
                <a:lnTo>
                  <a:pt x="12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44" name="Freeform 104"/>
          <p:cNvSpPr>
            <a:spLocks/>
          </p:cNvSpPr>
          <p:nvPr/>
        </p:nvSpPr>
        <p:spPr bwMode="auto">
          <a:xfrm>
            <a:off x="5462693" y="3774591"/>
            <a:ext cx="311631" cy="241533"/>
          </a:xfrm>
          <a:custGeom>
            <a:avLst/>
            <a:gdLst/>
            <a:ahLst/>
            <a:cxnLst>
              <a:cxn ang="0">
                <a:pos x="130" y="6"/>
              </a:cxn>
              <a:cxn ang="0">
                <a:pos x="138" y="30"/>
              </a:cxn>
              <a:cxn ang="0">
                <a:pos x="154" y="20"/>
              </a:cxn>
              <a:cxn ang="0">
                <a:pos x="170" y="18"/>
              </a:cxn>
              <a:cxn ang="0">
                <a:pos x="172" y="20"/>
              </a:cxn>
              <a:cxn ang="0">
                <a:pos x="178" y="24"/>
              </a:cxn>
              <a:cxn ang="0">
                <a:pos x="150" y="26"/>
              </a:cxn>
              <a:cxn ang="0">
                <a:pos x="140" y="36"/>
              </a:cxn>
              <a:cxn ang="0">
                <a:pos x="140" y="60"/>
              </a:cxn>
              <a:cxn ang="0">
                <a:pos x="140" y="72"/>
              </a:cxn>
              <a:cxn ang="0">
                <a:pos x="122" y="72"/>
              </a:cxn>
              <a:cxn ang="0">
                <a:pos x="130" y="84"/>
              </a:cxn>
              <a:cxn ang="0">
                <a:pos x="120" y="96"/>
              </a:cxn>
              <a:cxn ang="0">
                <a:pos x="120" y="108"/>
              </a:cxn>
              <a:cxn ang="0">
                <a:pos x="110" y="110"/>
              </a:cxn>
              <a:cxn ang="0">
                <a:pos x="106" y="108"/>
              </a:cxn>
              <a:cxn ang="0">
                <a:pos x="98" y="116"/>
              </a:cxn>
              <a:cxn ang="0">
                <a:pos x="90" y="116"/>
              </a:cxn>
              <a:cxn ang="0">
                <a:pos x="84" y="120"/>
              </a:cxn>
              <a:cxn ang="0">
                <a:pos x="68" y="142"/>
              </a:cxn>
              <a:cxn ang="0">
                <a:pos x="50" y="146"/>
              </a:cxn>
              <a:cxn ang="0">
                <a:pos x="34" y="146"/>
              </a:cxn>
              <a:cxn ang="0">
                <a:pos x="18" y="132"/>
              </a:cxn>
              <a:cxn ang="0">
                <a:pos x="20" y="116"/>
              </a:cxn>
              <a:cxn ang="0">
                <a:pos x="8" y="102"/>
              </a:cxn>
              <a:cxn ang="0">
                <a:pos x="6" y="84"/>
              </a:cxn>
              <a:cxn ang="0">
                <a:pos x="0" y="72"/>
              </a:cxn>
              <a:cxn ang="0">
                <a:pos x="2" y="68"/>
              </a:cxn>
              <a:cxn ang="0">
                <a:pos x="6" y="48"/>
              </a:cxn>
              <a:cxn ang="0">
                <a:pos x="22" y="58"/>
              </a:cxn>
              <a:cxn ang="0">
                <a:pos x="32" y="44"/>
              </a:cxn>
              <a:cxn ang="0">
                <a:pos x="50" y="24"/>
              </a:cxn>
              <a:cxn ang="0">
                <a:pos x="70" y="22"/>
              </a:cxn>
              <a:cxn ang="0">
                <a:pos x="102" y="20"/>
              </a:cxn>
              <a:cxn ang="0">
                <a:pos x="106" y="18"/>
              </a:cxn>
              <a:cxn ang="0">
                <a:pos x="116" y="10"/>
              </a:cxn>
            </a:cxnLst>
            <a:rect l="0" t="0" r="r" b="b"/>
            <a:pathLst>
              <a:path w="178" h="146">
                <a:moveTo>
                  <a:pt x="122" y="0"/>
                </a:moveTo>
                <a:lnTo>
                  <a:pt x="130" y="6"/>
                </a:lnTo>
                <a:lnTo>
                  <a:pt x="132" y="8"/>
                </a:lnTo>
                <a:lnTo>
                  <a:pt x="138" y="30"/>
                </a:lnTo>
                <a:lnTo>
                  <a:pt x="144" y="24"/>
                </a:lnTo>
                <a:lnTo>
                  <a:pt x="154" y="20"/>
                </a:lnTo>
                <a:lnTo>
                  <a:pt x="160" y="14"/>
                </a:lnTo>
                <a:lnTo>
                  <a:pt x="170" y="18"/>
                </a:lnTo>
                <a:lnTo>
                  <a:pt x="178" y="20"/>
                </a:lnTo>
                <a:lnTo>
                  <a:pt x="172" y="20"/>
                </a:lnTo>
                <a:lnTo>
                  <a:pt x="176" y="22"/>
                </a:lnTo>
                <a:lnTo>
                  <a:pt x="178" y="24"/>
                </a:lnTo>
                <a:lnTo>
                  <a:pt x="158" y="26"/>
                </a:lnTo>
                <a:lnTo>
                  <a:pt x="150" y="26"/>
                </a:lnTo>
                <a:lnTo>
                  <a:pt x="142" y="34"/>
                </a:lnTo>
                <a:lnTo>
                  <a:pt x="140" y="36"/>
                </a:lnTo>
                <a:lnTo>
                  <a:pt x="142" y="50"/>
                </a:lnTo>
                <a:lnTo>
                  <a:pt x="140" y="60"/>
                </a:lnTo>
                <a:lnTo>
                  <a:pt x="138" y="66"/>
                </a:lnTo>
                <a:lnTo>
                  <a:pt x="140" y="72"/>
                </a:lnTo>
                <a:lnTo>
                  <a:pt x="130" y="74"/>
                </a:lnTo>
                <a:lnTo>
                  <a:pt x="122" y="72"/>
                </a:lnTo>
                <a:lnTo>
                  <a:pt x="126" y="78"/>
                </a:lnTo>
                <a:lnTo>
                  <a:pt x="130" y="84"/>
                </a:lnTo>
                <a:lnTo>
                  <a:pt x="122" y="86"/>
                </a:lnTo>
                <a:lnTo>
                  <a:pt x="120" y="96"/>
                </a:lnTo>
                <a:lnTo>
                  <a:pt x="118" y="102"/>
                </a:lnTo>
                <a:lnTo>
                  <a:pt x="120" y="108"/>
                </a:lnTo>
                <a:lnTo>
                  <a:pt x="116" y="114"/>
                </a:lnTo>
                <a:lnTo>
                  <a:pt x="110" y="110"/>
                </a:lnTo>
                <a:lnTo>
                  <a:pt x="108" y="110"/>
                </a:lnTo>
                <a:lnTo>
                  <a:pt x="106" y="108"/>
                </a:lnTo>
                <a:lnTo>
                  <a:pt x="102" y="114"/>
                </a:lnTo>
                <a:lnTo>
                  <a:pt x="98" y="116"/>
                </a:lnTo>
                <a:lnTo>
                  <a:pt x="92" y="116"/>
                </a:lnTo>
                <a:lnTo>
                  <a:pt x="90" y="116"/>
                </a:lnTo>
                <a:lnTo>
                  <a:pt x="86" y="120"/>
                </a:lnTo>
                <a:lnTo>
                  <a:pt x="84" y="120"/>
                </a:lnTo>
                <a:lnTo>
                  <a:pt x="82" y="136"/>
                </a:lnTo>
                <a:lnTo>
                  <a:pt x="68" y="142"/>
                </a:lnTo>
                <a:lnTo>
                  <a:pt x="56" y="144"/>
                </a:lnTo>
                <a:lnTo>
                  <a:pt x="50" y="146"/>
                </a:lnTo>
                <a:lnTo>
                  <a:pt x="44" y="146"/>
                </a:lnTo>
                <a:lnTo>
                  <a:pt x="34" y="146"/>
                </a:lnTo>
                <a:lnTo>
                  <a:pt x="14" y="140"/>
                </a:lnTo>
                <a:lnTo>
                  <a:pt x="18" y="132"/>
                </a:lnTo>
                <a:lnTo>
                  <a:pt x="22" y="122"/>
                </a:lnTo>
                <a:lnTo>
                  <a:pt x="20" y="116"/>
                </a:lnTo>
                <a:lnTo>
                  <a:pt x="8" y="114"/>
                </a:lnTo>
                <a:lnTo>
                  <a:pt x="8" y="102"/>
                </a:lnTo>
                <a:lnTo>
                  <a:pt x="2" y="86"/>
                </a:lnTo>
                <a:lnTo>
                  <a:pt x="6" y="84"/>
                </a:lnTo>
                <a:lnTo>
                  <a:pt x="2" y="82"/>
                </a:lnTo>
                <a:lnTo>
                  <a:pt x="0" y="72"/>
                </a:lnTo>
                <a:lnTo>
                  <a:pt x="6" y="70"/>
                </a:lnTo>
                <a:lnTo>
                  <a:pt x="2" y="68"/>
                </a:lnTo>
                <a:lnTo>
                  <a:pt x="6" y="58"/>
                </a:lnTo>
                <a:lnTo>
                  <a:pt x="6" y="48"/>
                </a:lnTo>
                <a:lnTo>
                  <a:pt x="20" y="54"/>
                </a:lnTo>
                <a:lnTo>
                  <a:pt x="22" y="58"/>
                </a:lnTo>
                <a:lnTo>
                  <a:pt x="32" y="48"/>
                </a:lnTo>
                <a:lnTo>
                  <a:pt x="32" y="44"/>
                </a:lnTo>
                <a:lnTo>
                  <a:pt x="50" y="36"/>
                </a:lnTo>
                <a:lnTo>
                  <a:pt x="50" y="24"/>
                </a:lnTo>
                <a:lnTo>
                  <a:pt x="60" y="20"/>
                </a:lnTo>
                <a:lnTo>
                  <a:pt x="70" y="22"/>
                </a:lnTo>
                <a:lnTo>
                  <a:pt x="90" y="26"/>
                </a:lnTo>
                <a:lnTo>
                  <a:pt x="102" y="20"/>
                </a:lnTo>
                <a:lnTo>
                  <a:pt x="106" y="24"/>
                </a:lnTo>
                <a:lnTo>
                  <a:pt x="106" y="18"/>
                </a:lnTo>
                <a:lnTo>
                  <a:pt x="118" y="14"/>
                </a:lnTo>
                <a:lnTo>
                  <a:pt x="116" y="10"/>
                </a:lnTo>
                <a:lnTo>
                  <a:pt x="122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45" name="Freeform 105"/>
          <p:cNvSpPr>
            <a:spLocks/>
          </p:cNvSpPr>
          <p:nvPr/>
        </p:nvSpPr>
        <p:spPr bwMode="auto">
          <a:xfrm>
            <a:off x="6126223" y="4086889"/>
            <a:ext cx="110297" cy="130693"/>
          </a:xfrm>
          <a:custGeom>
            <a:avLst/>
            <a:gdLst/>
            <a:ahLst/>
            <a:cxnLst>
              <a:cxn ang="0">
                <a:pos x="17" y="69"/>
              </a:cxn>
              <a:cxn ang="0">
                <a:pos x="7" y="43"/>
              </a:cxn>
              <a:cxn ang="0">
                <a:pos x="9" y="34"/>
              </a:cxn>
              <a:cxn ang="0">
                <a:pos x="3" y="32"/>
              </a:cxn>
              <a:cxn ang="0">
                <a:pos x="0" y="28"/>
              </a:cxn>
              <a:cxn ang="0">
                <a:pos x="3" y="24"/>
              </a:cxn>
              <a:cxn ang="0">
                <a:pos x="3" y="22"/>
              </a:cxn>
              <a:cxn ang="0">
                <a:pos x="9" y="18"/>
              </a:cxn>
              <a:cxn ang="0">
                <a:pos x="7" y="14"/>
              </a:cxn>
              <a:cxn ang="0">
                <a:pos x="5" y="14"/>
              </a:cxn>
              <a:cxn ang="0">
                <a:pos x="0" y="10"/>
              </a:cxn>
              <a:cxn ang="0">
                <a:pos x="0" y="0"/>
              </a:cxn>
              <a:cxn ang="0">
                <a:pos x="7" y="0"/>
              </a:cxn>
              <a:cxn ang="0">
                <a:pos x="15" y="6"/>
              </a:cxn>
              <a:cxn ang="0">
                <a:pos x="19" y="10"/>
              </a:cxn>
              <a:cxn ang="0">
                <a:pos x="25" y="16"/>
              </a:cxn>
              <a:cxn ang="0">
                <a:pos x="21" y="18"/>
              </a:cxn>
              <a:cxn ang="0">
                <a:pos x="49" y="16"/>
              </a:cxn>
              <a:cxn ang="0">
                <a:pos x="53" y="22"/>
              </a:cxn>
              <a:cxn ang="0">
                <a:pos x="53" y="26"/>
              </a:cxn>
              <a:cxn ang="0">
                <a:pos x="53" y="28"/>
              </a:cxn>
              <a:cxn ang="0">
                <a:pos x="43" y="34"/>
              </a:cxn>
              <a:cxn ang="0">
                <a:pos x="43" y="37"/>
              </a:cxn>
              <a:cxn ang="0">
                <a:pos x="37" y="39"/>
              </a:cxn>
              <a:cxn ang="0">
                <a:pos x="41" y="49"/>
              </a:cxn>
              <a:cxn ang="0">
                <a:pos x="43" y="49"/>
              </a:cxn>
              <a:cxn ang="0">
                <a:pos x="45" y="49"/>
              </a:cxn>
              <a:cxn ang="0">
                <a:pos x="49" y="49"/>
              </a:cxn>
              <a:cxn ang="0">
                <a:pos x="53" y="43"/>
              </a:cxn>
              <a:cxn ang="0">
                <a:pos x="55" y="49"/>
              </a:cxn>
              <a:cxn ang="0">
                <a:pos x="57" y="57"/>
              </a:cxn>
              <a:cxn ang="0">
                <a:pos x="59" y="57"/>
              </a:cxn>
              <a:cxn ang="0">
                <a:pos x="63" y="65"/>
              </a:cxn>
              <a:cxn ang="0">
                <a:pos x="63" y="79"/>
              </a:cxn>
              <a:cxn ang="0">
                <a:pos x="59" y="75"/>
              </a:cxn>
              <a:cxn ang="0">
                <a:pos x="57" y="79"/>
              </a:cxn>
              <a:cxn ang="0">
                <a:pos x="53" y="71"/>
              </a:cxn>
              <a:cxn ang="0">
                <a:pos x="53" y="61"/>
              </a:cxn>
              <a:cxn ang="0">
                <a:pos x="45" y="53"/>
              </a:cxn>
              <a:cxn ang="0">
                <a:pos x="35" y="51"/>
              </a:cxn>
              <a:cxn ang="0">
                <a:pos x="33" y="45"/>
              </a:cxn>
              <a:cxn ang="0">
                <a:pos x="27" y="43"/>
              </a:cxn>
              <a:cxn ang="0">
                <a:pos x="27" y="47"/>
              </a:cxn>
              <a:cxn ang="0">
                <a:pos x="29" y="47"/>
              </a:cxn>
              <a:cxn ang="0">
                <a:pos x="33" y="53"/>
              </a:cxn>
              <a:cxn ang="0">
                <a:pos x="31" y="57"/>
              </a:cxn>
              <a:cxn ang="0">
                <a:pos x="33" y="61"/>
              </a:cxn>
              <a:cxn ang="0">
                <a:pos x="31" y="69"/>
              </a:cxn>
              <a:cxn ang="0">
                <a:pos x="27" y="63"/>
              </a:cxn>
              <a:cxn ang="0">
                <a:pos x="27" y="61"/>
              </a:cxn>
              <a:cxn ang="0">
                <a:pos x="25" y="65"/>
              </a:cxn>
              <a:cxn ang="0">
                <a:pos x="27" y="69"/>
              </a:cxn>
              <a:cxn ang="0">
                <a:pos x="21" y="69"/>
              </a:cxn>
              <a:cxn ang="0">
                <a:pos x="17" y="69"/>
              </a:cxn>
            </a:cxnLst>
            <a:rect l="0" t="0" r="r" b="b"/>
            <a:pathLst>
              <a:path w="63" h="79">
                <a:moveTo>
                  <a:pt x="17" y="69"/>
                </a:moveTo>
                <a:lnTo>
                  <a:pt x="7" y="43"/>
                </a:lnTo>
                <a:lnTo>
                  <a:pt x="9" y="34"/>
                </a:lnTo>
                <a:lnTo>
                  <a:pt x="3" y="32"/>
                </a:lnTo>
                <a:lnTo>
                  <a:pt x="0" y="28"/>
                </a:lnTo>
                <a:lnTo>
                  <a:pt x="3" y="24"/>
                </a:lnTo>
                <a:lnTo>
                  <a:pt x="3" y="22"/>
                </a:lnTo>
                <a:lnTo>
                  <a:pt x="9" y="18"/>
                </a:lnTo>
                <a:lnTo>
                  <a:pt x="7" y="14"/>
                </a:lnTo>
                <a:lnTo>
                  <a:pt x="5" y="14"/>
                </a:lnTo>
                <a:lnTo>
                  <a:pt x="0" y="10"/>
                </a:lnTo>
                <a:lnTo>
                  <a:pt x="0" y="0"/>
                </a:lnTo>
                <a:lnTo>
                  <a:pt x="7" y="0"/>
                </a:lnTo>
                <a:lnTo>
                  <a:pt x="15" y="6"/>
                </a:lnTo>
                <a:lnTo>
                  <a:pt x="19" y="10"/>
                </a:lnTo>
                <a:lnTo>
                  <a:pt x="25" y="16"/>
                </a:lnTo>
                <a:lnTo>
                  <a:pt x="21" y="18"/>
                </a:lnTo>
                <a:lnTo>
                  <a:pt x="49" y="16"/>
                </a:lnTo>
                <a:lnTo>
                  <a:pt x="53" y="22"/>
                </a:lnTo>
                <a:lnTo>
                  <a:pt x="53" y="26"/>
                </a:lnTo>
                <a:lnTo>
                  <a:pt x="53" y="28"/>
                </a:lnTo>
                <a:lnTo>
                  <a:pt x="43" y="34"/>
                </a:lnTo>
                <a:lnTo>
                  <a:pt x="43" y="37"/>
                </a:lnTo>
                <a:lnTo>
                  <a:pt x="37" y="39"/>
                </a:lnTo>
                <a:lnTo>
                  <a:pt x="41" y="49"/>
                </a:lnTo>
                <a:lnTo>
                  <a:pt x="43" y="49"/>
                </a:lnTo>
                <a:lnTo>
                  <a:pt x="45" y="49"/>
                </a:lnTo>
                <a:lnTo>
                  <a:pt x="49" y="49"/>
                </a:lnTo>
                <a:lnTo>
                  <a:pt x="53" y="43"/>
                </a:lnTo>
                <a:lnTo>
                  <a:pt x="55" y="49"/>
                </a:lnTo>
                <a:lnTo>
                  <a:pt x="57" y="57"/>
                </a:lnTo>
                <a:lnTo>
                  <a:pt x="59" y="57"/>
                </a:lnTo>
                <a:lnTo>
                  <a:pt x="63" y="65"/>
                </a:lnTo>
                <a:lnTo>
                  <a:pt x="63" y="79"/>
                </a:lnTo>
                <a:lnTo>
                  <a:pt x="59" y="75"/>
                </a:lnTo>
                <a:lnTo>
                  <a:pt x="57" y="79"/>
                </a:lnTo>
                <a:lnTo>
                  <a:pt x="53" y="71"/>
                </a:lnTo>
                <a:lnTo>
                  <a:pt x="53" y="61"/>
                </a:lnTo>
                <a:lnTo>
                  <a:pt x="45" y="53"/>
                </a:lnTo>
                <a:lnTo>
                  <a:pt x="35" y="51"/>
                </a:lnTo>
                <a:lnTo>
                  <a:pt x="33" y="45"/>
                </a:lnTo>
                <a:lnTo>
                  <a:pt x="27" y="43"/>
                </a:lnTo>
                <a:lnTo>
                  <a:pt x="27" y="47"/>
                </a:lnTo>
                <a:lnTo>
                  <a:pt x="29" y="47"/>
                </a:lnTo>
                <a:lnTo>
                  <a:pt x="33" y="53"/>
                </a:lnTo>
                <a:lnTo>
                  <a:pt x="31" y="57"/>
                </a:lnTo>
                <a:lnTo>
                  <a:pt x="33" y="61"/>
                </a:lnTo>
                <a:lnTo>
                  <a:pt x="31" y="69"/>
                </a:lnTo>
                <a:lnTo>
                  <a:pt x="27" y="63"/>
                </a:lnTo>
                <a:lnTo>
                  <a:pt x="27" y="61"/>
                </a:lnTo>
                <a:lnTo>
                  <a:pt x="25" y="65"/>
                </a:lnTo>
                <a:lnTo>
                  <a:pt x="27" y="69"/>
                </a:lnTo>
                <a:lnTo>
                  <a:pt x="21" y="69"/>
                </a:lnTo>
                <a:lnTo>
                  <a:pt x="17" y="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46" name="Freeform 106"/>
          <p:cNvSpPr>
            <a:spLocks/>
          </p:cNvSpPr>
          <p:nvPr/>
        </p:nvSpPr>
        <p:spPr bwMode="auto">
          <a:xfrm>
            <a:off x="6126223" y="4086889"/>
            <a:ext cx="110297" cy="130693"/>
          </a:xfrm>
          <a:custGeom>
            <a:avLst/>
            <a:gdLst/>
            <a:ahLst/>
            <a:cxnLst>
              <a:cxn ang="0">
                <a:pos x="17" y="69"/>
              </a:cxn>
              <a:cxn ang="0">
                <a:pos x="7" y="43"/>
              </a:cxn>
              <a:cxn ang="0">
                <a:pos x="9" y="34"/>
              </a:cxn>
              <a:cxn ang="0">
                <a:pos x="3" y="32"/>
              </a:cxn>
              <a:cxn ang="0">
                <a:pos x="0" y="28"/>
              </a:cxn>
              <a:cxn ang="0">
                <a:pos x="3" y="24"/>
              </a:cxn>
              <a:cxn ang="0">
                <a:pos x="3" y="22"/>
              </a:cxn>
              <a:cxn ang="0">
                <a:pos x="9" y="18"/>
              </a:cxn>
              <a:cxn ang="0">
                <a:pos x="7" y="14"/>
              </a:cxn>
              <a:cxn ang="0">
                <a:pos x="5" y="14"/>
              </a:cxn>
              <a:cxn ang="0">
                <a:pos x="0" y="10"/>
              </a:cxn>
              <a:cxn ang="0">
                <a:pos x="0" y="0"/>
              </a:cxn>
              <a:cxn ang="0">
                <a:pos x="7" y="0"/>
              </a:cxn>
              <a:cxn ang="0">
                <a:pos x="15" y="6"/>
              </a:cxn>
              <a:cxn ang="0">
                <a:pos x="19" y="10"/>
              </a:cxn>
              <a:cxn ang="0">
                <a:pos x="25" y="16"/>
              </a:cxn>
              <a:cxn ang="0">
                <a:pos x="21" y="18"/>
              </a:cxn>
              <a:cxn ang="0">
                <a:pos x="49" y="16"/>
              </a:cxn>
              <a:cxn ang="0">
                <a:pos x="53" y="22"/>
              </a:cxn>
              <a:cxn ang="0">
                <a:pos x="53" y="26"/>
              </a:cxn>
              <a:cxn ang="0">
                <a:pos x="53" y="28"/>
              </a:cxn>
              <a:cxn ang="0">
                <a:pos x="43" y="34"/>
              </a:cxn>
              <a:cxn ang="0">
                <a:pos x="43" y="37"/>
              </a:cxn>
              <a:cxn ang="0">
                <a:pos x="37" y="39"/>
              </a:cxn>
              <a:cxn ang="0">
                <a:pos x="41" y="49"/>
              </a:cxn>
              <a:cxn ang="0">
                <a:pos x="43" y="49"/>
              </a:cxn>
              <a:cxn ang="0">
                <a:pos x="45" y="49"/>
              </a:cxn>
              <a:cxn ang="0">
                <a:pos x="49" y="49"/>
              </a:cxn>
              <a:cxn ang="0">
                <a:pos x="53" y="43"/>
              </a:cxn>
              <a:cxn ang="0">
                <a:pos x="55" y="49"/>
              </a:cxn>
              <a:cxn ang="0">
                <a:pos x="57" y="57"/>
              </a:cxn>
              <a:cxn ang="0">
                <a:pos x="59" y="57"/>
              </a:cxn>
              <a:cxn ang="0">
                <a:pos x="63" y="65"/>
              </a:cxn>
              <a:cxn ang="0">
                <a:pos x="63" y="79"/>
              </a:cxn>
              <a:cxn ang="0">
                <a:pos x="59" y="75"/>
              </a:cxn>
              <a:cxn ang="0">
                <a:pos x="57" y="79"/>
              </a:cxn>
              <a:cxn ang="0">
                <a:pos x="53" y="71"/>
              </a:cxn>
              <a:cxn ang="0">
                <a:pos x="53" y="61"/>
              </a:cxn>
              <a:cxn ang="0">
                <a:pos x="45" y="53"/>
              </a:cxn>
              <a:cxn ang="0">
                <a:pos x="35" y="51"/>
              </a:cxn>
              <a:cxn ang="0">
                <a:pos x="33" y="45"/>
              </a:cxn>
              <a:cxn ang="0">
                <a:pos x="27" y="43"/>
              </a:cxn>
              <a:cxn ang="0">
                <a:pos x="27" y="47"/>
              </a:cxn>
              <a:cxn ang="0">
                <a:pos x="29" y="47"/>
              </a:cxn>
              <a:cxn ang="0">
                <a:pos x="33" y="53"/>
              </a:cxn>
              <a:cxn ang="0">
                <a:pos x="31" y="57"/>
              </a:cxn>
              <a:cxn ang="0">
                <a:pos x="33" y="61"/>
              </a:cxn>
              <a:cxn ang="0">
                <a:pos x="31" y="69"/>
              </a:cxn>
              <a:cxn ang="0">
                <a:pos x="27" y="63"/>
              </a:cxn>
              <a:cxn ang="0">
                <a:pos x="27" y="61"/>
              </a:cxn>
              <a:cxn ang="0">
                <a:pos x="25" y="65"/>
              </a:cxn>
              <a:cxn ang="0">
                <a:pos x="27" y="69"/>
              </a:cxn>
              <a:cxn ang="0">
                <a:pos x="21" y="69"/>
              </a:cxn>
              <a:cxn ang="0">
                <a:pos x="17" y="69"/>
              </a:cxn>
            </a:cxnLst>
            <a:rect l="0" t="0" r="r" b="b"/>
            <a:pathLst>
              <a:path w="63" h="79">
                <a:moveTo>
                  <a:pt x="17" y="69"/>
                </a:moveTo>
                <a:lnTo>
                  <a:pt x="7" y="43"/>
                </a:lnTo>
                <a:lnTo>
                  <a:pt x="9" y="34"/>
                </a:lnTo>
                <a:lnTo>
                  <a:pt x="3" y="32"/>
                </a:lnTo>
                <a:lnTo>
                  <a:pt x="0" y="28"/>
                </a:lnTo>
                <a:lnTo>
                  <a:pt x="3" y="24"/>
                </a:lnTo>
                <a:lnTo>
                  <a:pt x="3" y="22"/>
                </a:lnTo>
                <a:lnTo>
                  <a:pt x="9" y="18"/>
                </a:lnTo>
                <a:lnTo>
                  <a:pt x="7" y="14"/>
                </a:lnTo>
                <a:lnTo>
                  <a:pt x="5" y="14"/>
                </a:lnTo>
                <a:lnTo>
                  <a:pt x="0" y="10"/>
                </a:lnTo>
                <a:lnTo>
                  <a:pt x="0" y="0"/>
                </a:lnTo>
                <a:lnTo>
                  <a:pt x="7" y="0"/>
                </a:lnTo>
                <a:lnTo>
                  <a:pt x="15" y="6"/>
                </a:lnTo>
                <a:lnTo>
                  <a:pt x="19" y="10"/>
                </a:lnTo>
                <a:lnTo>
                  <a:pt x="25" y="16"/>
                </a:lnTo>
                <a:lnTo>
                  <a:pt x="21" y="18"/>
                </a:lnTo>
                <a:lnTo>
                  <a:pt x="49" y="16"/>
                </a:lnTo>
                <a:lnTo>
                  <a:pt x="53" y="22"/>
                </a:lnTo>
                <a:lnTo>
                  <a:pt x="53" y="26"/>
                </a:lnTo>
                <a:lnTo>
                  <a:pt x="53" y="28"/>
                </a:lnTo>
                <a:lnTo>
                  <a:pt x="43" y="34"/>
                </a:lnTo>
                <a:lnTo>
                  <a:pt x="43" y="37"/>
                </a:lnTo>
                <a:lnTo>
                  <a:pt x="37" y="39"/>
                </a:lnTo>
                <a:lnTo>
                  <a:pt x="41" y="49"/>
                </a:lnTo>
                <a:lnTo>
                  <a:pt x="43" y="49"/>
                </a:lnTo>
                <a:lnTo>
                  <a:pt x="45" y="49"/>
                </a:lnTo>
                <a:lnTo>
                  <a:pt x="49" y="49"/>
                </a:lnTo>
                <a:lnTo>
                  <a:pt x="53" y="43"/>
                </a:lnTo>
                <a:lnTo>
                  <a:pt x="55" y="49"/>
                </a:lnTo>
                <a:lnTo>
                  <a:pt x="57" y="57"/>
                </a:lnTo>
                <a:lnTo>
                  <a:pt x="59" y="57"/>
                </a:lnTo>
                <a:lnTo>
                  <a:pt x="63" y="65"/>
                </a:lnTo>
                <a:lnTo>
                  <a:pt x="63" y="79"/>
                </a:lnTo>
                <a:lnTo>
                  <a:pt x="59" y="75"/>
                </a:lnTo>
                <a:lnTo>
                  <a:pt x="57" y="79"/>
                </a:lnTo>
                <a:lnTo>
                  <a:pt x="53" y="71"/>
                </a:lnTo>
                <a:lnTo>
                  <a:pt x="53" y="61"/>
                </a:lnTo>
                <a:lnTo>
                  <a:pt x="45" y="53"/>
                </a:lnTo>
                <a:lnTo>
                  <a:pt x="35" y="51"/>
                </a:lnTo>
                <a:lnTo>
                  <a:pt x="33" y="45"/>
                </a:lnTo>
                <a:lnTo>
                  <a:pt x="27" y="43"/>
                </a:lnTo>
                <a:lnTo>
                  <a:pt x="27" y="47"/>
                </a:lnTo>
                <a:lnTo>
                  <a:pt x="29" y="47"/>
                </a:lnTo>
                <a:lnTo>
                  <a:pt x="33" y="53"/>
                </a:lnTo>
                <a:lnTo>
                  <a:pt x="31" y="57"/>
                </a:lnTo>
                <a:lnTo>
                  <a:pt x="33" y="61"/>
                </a:lnTo>
                <a:lnTo>
                  <a:pt x="31" y="69"/>
                </a:lnTo>
                <a:lnTo>
                  <a:pt x="27" y="63"/>
                </a:lnTo>
                <a:lnTo>
                  <a:pt x="27" y="61"/>
                </a:lnTo>
                <a:lnTo>
                  <a:pt x="25" y="65"/>
                </a:lnTo>
                <a:lnTo>
                  <a:pt x="27" y="69"/>
                </a:lnTo>
                <a:lnTo>
                  <a:pt x="21" y="69"/>
                </a:lnTo>
                <a:lnTo>
                  <a:pt x="17" y="6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47" name="Freeform 107"/>
          <p:cNvSpPr>
            <a:spLocks/>
          </p:cNvSpPr>
          <p:nvPr/>
        </p:nvSpPr>
        <p:spPr bwMode="auto">
          <a:xfrm>
            <a:off x="6134976" y="4043877"/>
            <a:ext cx="70029" cy="36396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4" y="8"/>
              </a:cxn>
              <a:cxn ang="0">
                <a:pos x="10" y="0"/>
              </a:cxn>
              <a:cxn ang="0">
                <a:pos x="14" y="2"/>
              </a:cxn>
              <a:cxn ang="0">
                <a:pos x="24" y="4"/>
              </a:cxn>
              <a:cxn ang="0">
                <a:pos x="28" y="0"/>
              </a:cxn>
              <a:cxn ang="0">
                <a:pos x="32" y="4"/>
              </a:cxn>
              <a:cxn ang="0">
                <a:pos x="36" y="10"/>
              </a:cxn>
              <a:cxn ang="0">
                <a:pos x="40" y="12"/>
              </a:cxn>
              <a:cxn ang="0">
                <a:pos x="40" y="20"/>
              </a:cxn>
              <a:cxn ang="0">
                <a:pos x="22" y="22"/>
              </a:cxn>
              <a:cxn ang="0">
                <a:pos x="22" y="20"/>
              </a:cxn>
              <a:cxn ang="0">
                <a:pos x="14" y="22"/>
              </a:cxn>
              <a:cxn ang="0">
                <a:pos x="2" y="20"/>
              </a:cxn>
              <a:cxn ang="0">
                <a:pos x="0" y="18"/>
              </a:cxn>
              <a:cxn ang="0">
                <a:pos x="0" y="12"/>
              </a:cxn>
            </a:cxnLst>
            <a:rect l="0" t="0" r="r" b="b"/>
            <a:pathLst>
              <a:path w="40" h="22">
                <a:moveTo>
                  <a:pt x="0" y="12"/>
                </a:moveTo>
                <a:lnTo>
                  <a:pt x="4" y="8"/>
                </a:lnTo>
                <a:lnTo>
                  <a:pt x="10" y="0"/>
                </a:lnTo>
                <a:lnTo>
                  <a:pt x="14" y="2"/>
                </a:lnTo>
                <a:lnTo>
                  <a:pt x="24" y="4"/>
                </a:lnTo>
                <a:lnTo>
                  <a:pt x="28" y="0"/>
                </a:lnTo>
                <a:lnTo>
                  <a:pt x="32" y="4"/>
                </a:lnTo>
                <a:lnTo>
                  <a:pt x="36" y="10"/>
                </a:lnTo>
                <a:lnTo>
                  <a:pt x="40" y="12"/>
                </a:lnTo>
                <a:lnTo>
                  <a:pt x="40" y="20"/>
                </a:lnTo>
                <a:lnTo>
                  <a:pt x="22" y="22"/>
                </a:lnTo>
                <a:lnTo>
                  <a:pt x="22" y="20"/>
                </a:lnTo>
                <a:lnTo>
                  <a:pt x="14" y="22"/>
                </a:lnTo>
                <a:lnTo>
                  <a:pt x="2" y="20"/>
                </a:lnTo>
                <a:lnTo>
                  <a:pt x="0" y="18"/>
                </a:lnTo>
                <a:lnTo>
                  <a:pt x="0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48" name="Freeform 108"/>
          <p:cNvSpPr>
            <a:spLocks/>
          </p:cNvSpPr>
          <p:nvPr/>
        </p:nvSpPr>
        <p:spPr bwMode="auto">
          <a:xfrm>
            <a:off x="6226015" y="4037259"/>
            <a:ext cx="210089" cy="441707"/>
          </a:xfrm>
          <a:custGeom>
            <a:avLst/>
            <a:gdLst/>
            <a:ahLst/>
            <a:cxnLst>
              <a:cxn ang="0">
                <a:pos x="10" y="93"/>
              </a:cxn>
              <a:cxn ang="0">
                <a:pos x="12" y="79"/>
              </a:cxn>
              <a:cxn ang="0">
                <a:pos x="18" y="67"/>
              </a:cxn>
              <a:cxn ang="0">
                <a:pos x="26" y="48"/>
              </a:cxn>
              <a:cxn ang="0">
                <a:pos x="28" y="40"/>
              </a:cxn>
              <a:cxn ang="0">
                <a:pos x="38" y="18"/>
              </a:cxn>
              <a:cxn ang="0">
                <a:pos x="50" y="18"/>
              </a:cxn>
              <a:cxn ang="0">
                <a:pos x="50" y="8"/>
              </a:cxn>
              <a:cxn ang="0">
                <a:pos x="58" y="0"/>
              </a:cxn>
              <a:cxn ang="0">
                <a:pos x="70" y="6"/>
              </a:cxn>
              <a:cxn ang="0">
                <a:pos x="74" y="12"/>
              </a:cxn>
              <a:cxn ang="0">
                <a:pos x="76" y="40"/>
              </a:cxn>
              <a:cxn ang="0">
                <a:pos x="74" y="44"/>
              </a:cxn>
              <a:cxn ang="0">
                <a:pos x="70" y="54"/>
              </a:cxn>
              <a:cxn ang="0">
                <a:pos x="70" y="64"/>
              </a:cxn>
              <a:cxn ang="0">
                <a:pos x="74" y="66"/>
              </a:cxn>
              <a:cxn ang="0">
                <a:pos x="86" y="64"/>
              </a:cxn>
              <a:cxn ang="0">
                <a:pos x="86" y="67"/>
              </a:cxn>
              <a:cxn ang="0">
                <a:pos x="94" y="79"/>
              </a:cxn>
              <a:cxn ang="0">
                <a:pos x="94" y="93"/>
              </a:cxn>
              <a:cxn ang="0">
                <a:pos x="106" y="99"/>
              </a:cxn>
              <a:cxn ang="0">
                <a:pos x="108" y="103"/>
              </a:cxn>
              <a:cxn ang="0">
                <a:pos x="120" y="103"/>
              </a:cxn>
              <a:cxn ang="0">
                <a:pos x="112" y="111"/>
              </a:cxn>
              <a:cxn ang="0">
                <a:pos x="110" y="113"/>
              </a:cxn>
              <a:cxn ang="0">
                <a:pos x="98" y="119"/>
              </a:cxn>
              <a:cxn ang="0">
                <a:pos x="94" y="123"/>
              </a:cxn>
              <a:cxn ang="0">
                <a:pos x="82" y="129"/>
              </a:cxn>
              <a:cxn ang="0">
                <a:pos x="80" y="139"/>
              </a:cxn>
              <a:cxn ang="0">
                <a:pos x="74" y="147"/>
              </a:cxn>
              <a:cxn ang="0">
                <a:pos x="76" y="149"/>
              </a:cxn>
              <a:cxn ang="0">
                <a:pos x="90" y="167"/>
              </a:cxn>
              <a:cxn ang="0">
                <a:pos x="96" y="183"/>
              </a:cxn>
              <a:cxn ang="0">
                <a:pos x="94" y="191"/>
              </a:cxn>
              <a:cxn ang="0">
                <a:pos x="90" y="203"/>
              </a:cxn>
              <a:cxn ang="0">
                <a:pos x="104" y="225"/>
              </a:cxn>
              <a:cxn ang="0">
                <a:pos x="106" y="249"/>
              </a:cxn>
              <a:cxn ang="0">
                <a:pos x="98" y="265"/>
              </a:cxn>
              <a:cxn ang="0">
                <a:pos x="96" y="261"/>
              </a:cxn>
              <a:cxn ang="0">
                <a:pos x="98" y="245"/>
              </a:cxn>
              <a:cxn ang="0">
                <a:pos x="96" y="241"/>
              </a:cxn>
              <a:cxn ang="0">
                <a:pos x="96" y="227"/>
              </a:cxn>
              <a:cxn ang="0">
                <a:pos x="88" y="219"/>
              </a:cxn>
              <a:cxn ang="0">
                <a:pos x="82" y="191"/>
              </a:cxn>
              <a:cxn ang="0">
                <a:pos x="80" y="175"/>
              </a:cxn>
              <a:cxn ang="0">
                <a:pos x="72" y="171"/>
              </a:cxn>
              <a:cxn ang="0">
                <a:pos x="66" y="165"/>
              </a:cxn>
              <a:cxn ang="0">
                <a:pos x="62" y="177"/>
              </a:cxn>
              <a:cxn ang="0">
                <a:pos x="50" y="189"/>
              </a:cxn>
              <a:cxn ang="0">
                <a:pos x="46" y="183"/>
              </a:cxn>
              <a:cxn ang="0">
                <a:pos x="38" y="185"/>
              </a:cxn>
              <a:cxn ang="0">
                <a:pos x="36" y="185"/>
              </a:cxn>
              <a:cxn ang="0">
                <a:pos x="36" y="157"/>
              </a:cxn>
              <a:cxn ang="0">
                <a:pos x="28" y="139"/>
              </a:cxn>
              <a:cxn ang="0">
                <a:pos x="18" y="137"/>
              </a:cxn>
              <a:cxn ang="0">
                <a:pos x="26" y="137"/>
              </a:cxn>
              <a:cxn ang="0">
                <a:pos x="16" y="123"/>
              </a:cxn>
              <a:cxn ang="0">
                <a:pos x="10" y="119"/>
              </a:cxn>
              <a:cxn ang="0">
                <a:pos x="0" y="109"/>
              </a:cxn>
              <a:cxn ang="0">
                <a:pos x="6" y="109"/>
              </a:cxn>
            </a:cxnLst>
            <a:rect l="0" t="0" r="r" b="b"/>
            <a:pathLst>
              <a:path w="120" h="267">
                <a:moveTo>
                  <a:pt x="6" y="95"/>
                </a:moveTo>
                <a:lnTo>
                  <a:pt x="10" y="93"/>
                </a:lnTo>
                <a:lnTo>
                  <a:pt x="8" y="79"/>
                </a:lnTo>
                <a:lnTo>
                  <a:pt x="12" y="79"/>
                </a:lnTo>
                <a:lnTo>
                  <a:pt x="12" y="66"/>
                </a:lnTo>
                <a:lnTo>
                  <a:pt x="18" y="67"/>
                </a:lnTo>
                <a:lnTo>
                  <a:pt x="24" y="56"/>
                </a:lnTo>
                <a:lnTo>
                  <a:pt x="26" y="48"/>
                </a:lnTo>
                <a:lnTo>
                  <a:pt x="24" y="44"/>
                </a:lnTo>
                <a:lnTo>
                  <a:pt x="28" y="40"/>
                </a:lnTo>
                <a:lnTo>
                  <a:pt x="28" y="28"/>
                </a:lnTo>
                <a:lnTo>
                  <a:pt x="38" y="18"/>
                </a:lnTo>
                <a:lnTo>
                  <a:pt x="48" y="16"/>
                </a:lnTo>
                <a:lnTo>
                  <a:pt x="50" y="18"/>
                </a:lnTo>
                <a:lnTo>
                  <a:pt x="52" y="18"/>
                </a:lnTo>
                <a:lnTo>
                  <a:pt x="50" y="8"/>
                </a:lnTo>
                <a:lnTo>
                  <a:pt x="56" y="4"/>
                </a:lnTo>
                <a:lnTo>
                  <a:pt x="58" y="0"/>
                </a:lnTo>
                <a:lnTo>
                  <a:pt x="64" y="2"/>
                </a:lnTo>
                <a:lnTo>
                  <a:pt x="70" y="6"/>
                </a:lnTo>
                <a:lnTo>
                  <a:pt x="70" y="12"/>
                </a:lnTo>
                <a:lnTo>
                  <a:pt x="74" y="12"/>
                </a:lnTo>
                <a:lnTo>
                  <a:pt x="80" y="38"/>
                </a:lnTo>
                <a:lnTo>
                  <a:pt x="76" y="40"/>
                </a:lnTo>
                <a:lnTo>
                  <a:pt x="76" y="44"/>
                </a:lnTo>
                <a:lnTo>
                  <a:pt x="74" y="44"/>
                </a:lnTo>
                <a:lnTo>
                  <a:pt x="66" y="48"/>
                </a:lnTo>
                <a:lnTo>
                  <a:pt x="70" y="54"/>
                </a:lnTo>
                <a:lnTo>
                  <a:pt x="64" y="56"/>
                </a:lnTo>
                <a:lnTo>
                  <a:pt x="70" y="64"/>
                </a:lnTo>
                <a:lnTo>
                  <a:pt x="70" y="67"/>
                </a:lnTo>
                <a:lnTo>
                  <a:pt x="74" y="66"/>
                </a:lnTo>
                <a:lnTo>
                  <a:pt x="76" y="66"/>
                </a:lnTo>
                <a:lnTo>
                  <a:pt x="86" y="64"/>
                </a:lnTo>
                <a:lnTo>
                  <a:pt x="84" y="67"/>
                </a:lnTo>
                <a:lnTo>
                  <a:pt x="86" y="67"/>
                </a:lnTo>
                <a:lnTo>
                  <a:pt x="88" y="79"/>
                </a:lnTo>
                <a:lnTo>
                  <a:pt x="94" y="79"/>
                </a:lnTo>
                <a:lnTo>
                  <a:pt x="94" y="87"/>
                </a:lnTo>
                <a:lnTo>
                  <a:pt x="94" y="93"/>
                </a:lnTo>
                <a:lnTo>
                  <a:pt x="106" y="95"/>
                </a:lnTo>
                <a:lnTo>
                  <a:pt x="106" y="99"/>
                </a:lnTo>
                <a:lnTo>
                  <a:pt x="106" y="101"/>
                </a:lnTo>
                <a:lnTo>
                  <a:pt x="108" y="103"/>
                </a:lnTo>
                <a:lnTo>
                  <a:pt x="112" y="103"/>
                </a:lnTo>
                <a:lnTo>
                  <a:pt x="120" y="103"/>
                </a:lnTo>
                <a:lnTo>
                  <a:pt x="114" y="105"/>
                </a:lnTo>
                <a:lnTo>
                  <a:pt x="112" y="111"/>
                </a:lnTo>
                <a:lnTo>
                  <a:pt x="114" y="113"/>
                </a:lnTo>
                <a:lnTo>
                  <a:pt x="110" y="113"/>
                </a:lnTo>
                <a:lnTo>
                  <a:pt x="108" y="117"/>
                </a:lnTo>
                <a:lnTo>
                  <a:pt x="98" y="119"/>
                </a:lnTo>
                <a:lnTo>
                  <a:pt x="98" y="123"/>
                </a:lnTo>
                <a:lnTo>
                  <a:pt x="94" y="123"/>
                </a:lnTo>
                <a:lnTo>
                  <a:pt x="94" y="127"/>
                </a:lnTo>
                <a:lnTo>
                  <a:pt x="82" y="129"/>
                </a:lnTo>
                <a:lnTo>
                  <a:pt x="80" y="131"/>
                </a:lnTo>
                <a:lnTo>
                  <a:pt x="80" y="139"/>
                </a:lnTo>
                <a:lnTo>
                  <a:pt x="80" y="143"/>
                </a:lnTo>
                <a:lnTo>
                  <a:pt x="74" y="147"/>
                </a:lnTo>
                <a:lnTo>
                  <a:pt x="74" y="149"/>
                </a:lnTo>
                <a:lnTo>
                  <a:pt x="76" y="149"/>
                </a:lnTo>
                <a:lnTo>
                  <a:pt x="80" y="155"/>
                </a:lnTo>
                <a:lnTo>
                  <a:pt x="90" y="167"/>
                </a:lnTo>
                <a:lnTo>
                  <a:pt x="94" y="175"/>
                </a:lnTo>
                <a:lnTo>
                  <a:pt x="96" y="183"/>
                </a:lnTo>
                <a:lnTo>
                  <a:pt x="94" y="185"/>
                </a:lnTo>
                <a:lnTo>
                  <a:pt x="94" y="191"/>
                </a:lnTo>
                <a:lnTo>
                  <a:pt x="88" y="197"/>
                </a:lnTo>
                <a:lnTo>
                  <a:pt x="90" y="203"/>
                </a:lnTo>
                <a:lnTo>
                  <a:pt x="104" y="219"/>
                </a:lnTo>
                <a:lnTo>
                  <a:pt x="104" y="225"/>
                </a:lnTo>
                <a:lnTo>
                  <a:pt x="108" y="241"/>
                </a:lnTo>
                <a:lnTo>
                  <a:pt x="106" y="249"/>
                </a:lnTo>
                <a:lnTo>
                  <a:pt x="100" y="261"/>
                </a:lnTo>
                <a:lnTo>
                  <a:pt x="98" y="265"/>
                </a:lnTo>
                <a:lnTo>
                  <a:pt x="96" y="267"/>
                </a:lnTo>
                <a:lnTo>
                  <a:pt x="96" y="261"/>
                </a:lnTo>
                <a:lnTo>
                  <a:pt x="98" y="257"/>
                </a:lnTo>
                <a:lnTo>
                  <a:pt x="98" y="245"/>
                </a:lnTo>
                <a:lnTo>
                  <a:pt x="96" y="245"/>
                </a:lnTo>
                <a:lnTo>
                  <a:pt x="96" y="241"/>
                </a:lnTo>
                <a:lnTo>
                  <a:pt x="98" y="241"/>
                </a:lnTo>
                <a:lnTo>
                  <a:pt x="96" y="227"/>
                </a:lnTo>
                <a:lnTo>
                  <a:pt x="90" y="213"/>
                </a:lnTo>
                <a:lnTo>
                  <a:pt x="88" y="219"/>
                </a:lnTo>
                <a:lnTo>
                  <a:pt x="84" y="203"/>
                </a:lnTo>
                <a:lnTo>
                  <a:pt x="82" y="191"/>
                </a:lnTo>
                <a:lnTo>
                  <a:pt x="80" y="183"/>
                </a:lnTo>
                <a:lnTo>
                  <a:pt x="80" y="175"/>
                </a:lnTo>
                <a:lnTo>
                  <a:pt x="74" y="175"/>
                </a:lnTo>
                <a:lnTo>
                  <a:pt x="72" y="171"/>
                </a:lnTo>
                <a:lnTo>
                  <a:pt x="70" y="165"/>
                </a:lnTo>
                <a:lnTo>
                  <a:pt x="66" y="165"/>
                </a:lnTo>
                <a:lnTo>
                  <a:pt x="66" y="175"/>
                </a:lnTo>
                <a:lnTo>
                  <a:pt x="62" y="177"/>
                </a:lnTo>
                <a:lnTo>
                  <a:pt x="52" y="185"/>
                </a:lnTo>
                <a:lnTo>
                  <a:pt x="50" y="189"/>
                </a:lnTo>
                <a:lnTo>
                  <a:pt x="46" y="185"/>
                </a:lnTo>
                <a:lnTo>
                  <a:pt x="46" y="183"/>
                </a:lnTo>
                <a:lnTo>
                  <a:pt x="44" y="185"/>
                </a:lnTo>
                <a:lnTo>
                  <a:pt x="38" y="185"/>
                </a:lnTo>
                <a:lnTo>
                  <a:pt x="38" y="183"/>
                </a:lnTo>
                <a:lnTo>
                  <a:pt x="36" y="185"/>
                </a:lnTo>
                <a:lnTo>
                  <a:pt x="36" y="167"/>
                </a:lnTo>
                <a:lnTo>
                  <a:pt x="36" y="157"/>
                </a:lnTo>
                <a:lnTo>
                  <a:pt x="34" y="149"/>
                </a:lnTo>
                <a:lnTo>
                  <a:pt x="28" y="139"/>
                </a:lnTo>
                <a:lnTo>
                  <a:pt x="26" y="141"/>
                </a:lnTo>
                <a:lnTo>
                  <a:pt x="18" y="137"/>
                </a:lnTo>
                <a:lnTo>
                  <a:pt x="24" y="137"/>
                </a:lnTo>
                <a:lnTo>
                  <a:pt x="26" y="137"/>
                </a:lnTo>
                <a:lnTo>
                  <a:pt x="18" y="129"/>
                </a:lnTo>
                <a:lnTo>
                  <a:pt x="16" y="123"/>
                </a:lnTo>
                <a:lnTo>
                  <a:pt x="12" y="123"/>
                </a:lnTo>
                <a:lnTo>
                  <a:pt x="10" y="119"/>
                </a:lnTo>
                <a:lnTo>
                  <a:pt x="8" y="119"/>
                </a:lnTo>
                <a:lnTo>
                  <a:pt x="0" y="109"/>
                </a:lnTo>
                <a:lnTo>
                  <a:pt x="2" y="105"/>
                </a:lnTo>
                <a:lnTo>
                  <a:pt x="6" y="109"/>
                </a:lnTo>
                <a:lnTo>
                  <a:pt x="6" y="9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49" name="Freeform 109"/>
          <p:cNvSpPr>
            <a:spLocks/>
          </p:cNvSpPr>
          <p:nvPr/>
        </p:nvSpPr>
        <p:spPr bwMode="auto">
          <a:xfrm>
            <a:off x="6226015" y="4037259"/>
            <a:ext cx="210089" cy="441707"/>
          </a:xfrm>
          <a:custGeom>
            <a:avLst/>
            <a:gdLst/>
            <a:ahLst/>
            <a:cxnLst>
              <a:cxn ang="0">
                <a:pos x="10" y="93"/>
              </a:cxn>
              <a:cxn ang="0">
                <a:pos x="12" y="79"/>
              </a:cxn>
              <a:cxn ang="0">
                <a:pos x="18" y="67"/>
              </a:cxn>
              <a:cxn ang="0">
                <a:pos x="26" y="48"/>
              </a:cxn>
              <a:cxn ang="0">
                <a:pos x="28" y="40"/>
              </a:cxn>
              <a:cxn ang="0">
                <a:pos x="38" y="18"/>
              </a:cxn>
              <a:cxn ang="0">
                <a:pos x="50" y="18"/>
              </a:cxn>
              <a:cxn ang="0">
                <a:pos x="50" y="8"/>
              </a:cxn>
              <a:cxn ang="0">
                <a:pos x="58" y="0"/>
              </a:cxn>
              <a:cxn ang="0">
                <a:pos x="70" y="6"/>
              </a:cxn>
              <a:cxn ang="0">
                <a:pos x="74" y="12"/>
              </a:cxn>
              <a:cxn ang="0">
                <a:pos x="76" y="40"/>
              </a:cxn>
              <a:cxn ang="0">
                <a:pos x="74" y="44"/>
              </a:cxn>
              <a:cxn ang="0">
                <a:pos x="70" y="54"/>
              </a:cxn>
              <a:cxn ang="0">
                <a:pos x="70" y="64"/>
              </a:cxn>
              <a:cxn ang="0">
                <a:pos x="74" y="66"/>
              </a:cxn>
              <a:cxn ang="0">
                <a:pos x="86" y="64"/>
              </a:cxn>
              <a:cxn ang="0">
                <a:pos x="86" y="67"/>
              </a:cxn>
              <a:cxn ang="0">
                <a:pos x="94" y="79"/>
              </a:cxn>
              <a:cxn ang="0">
                <a:pos x="94" y="93"/>
              </a:cxn>
              <a:cxn ang="0">
                <a:pos x="106" y="99"/>
              </a:cxn>
              <a:cxn ang="0">
                <a:pos x="108" y="103"/>
              </a:cxn>
              <a:cxn ang="0">
                <a:pos x="120" y="103"/>
              </a:cxn>
              <a:cxn ang="0">
                <a:pos x="112" y="111"/>
              </a:cxn>
              <a:cxn ang="0">
                <a:pos x="110" y="113"/>
              </a:cxn>
              <a:cxn ang="0">
                <a:pos x="98" y="119"/>
              </a:cxn>
              <a:cxn ang="0">
                <a:pos x="94" y="123"/>
              </a:cxn>
              <a:cxn ang="0">
                <a:pos x="82" y="129"/>
              </a:cxn>
              <a:cxn ang="0">
                <a:pos x="80" y="139"/>
              </a:cxn>
              <a:cxn ang="0">
                <a:pos x="74" y="147"/>
              </a:cxn>
              <a:cxn ang="0">
                <a:pos x="76" y="149"/>
              </a:cxn>
              <a:cxn ang="0">
                <a:pos x="90" y="167"/>
              </a:cxn>
              <a:cxn ang="0">
                <a:pos x="96" y="183"/>
              </a:cxn>
              <a:cxn ang="0">
                <a:pos x="94" y="191"/>
              </a:cxn>
              <a:cxn ang="0">
                <a:pos x="90" y="203"/>
              </a:cxn>
              <a:cxn ang="0">
                <a:pos x="104" y="225"/>
              </a:cxn>
              <a:cxn ang="0">
                <a:pos x="106" y="249"/>
              </a:cxn>
              <a:cxn ang="0">
                <a:pos x="98" y="265"/>
              </a:cxn>
              <a:cxn ang="0">
                <a:pos x="96" y="261"/>
              </a:cxn>
              <a:cxn ang="0">
                <a:pos x="98" y="245"/>
              </a:cxn>
              <a:cxn ang="0">
                <a:pos x="96" y="241"/>
              </a:cxn>
              <a:cxn ang="0">
                <a:pos x="96" y="227"/>
              </a:cxn>
              <a:cxn ang="0">
                <a:pos x="88" y="219"/>
              </a:cxn>
              <a:cxn ang="0">
                <a:pos x="82" y="191"/>
              </a:cxn>
              <a:cxn ang="0">
                <a:pos x="80" y="175"/>
              </a:cxn>
              <a:cxn ang="0">
                <a:pos x="72" y="171"/>
              </a:cxn>
              <a:cxn ang="0">
                <a:pos x="66" y="165"/>
              </a:cxn>
              <a:cxn ang="0">
                <a:pos x="62" y="177"/>
              </a:cxn>
              <a:cxn ang="0">
                <a:pos x="50" y="189"/>
              </a:cxn>
              <a:cxn ang="0">
                <a:pos x="46" y="183"/>
              </a:cxn>
              <a:cxn ang="0">
                <a:pos x="38" y="185"/>
              </a:cxn>
              <a:cxn ang="0">
                <a:pos x="36" y="185"/>
              </a:cxn>
              <a:cxn ang="0">
                <a:pos x="36" y="157"/>
              </a:cxn>
              <a:cxn ang="0">
                <a:pos x="28" y="139"/>
              </a:cxn>
              <a:cxn ang="0">
                <a:pos x="18" y="137"/>
              </a:cxn>
              <a:cxn ang="0">
                <a:pos x="26" y="137"/>
              </a:cxn>
              <a:cxn ang="0">
                <a:pos x="16" y="123"/>
              </a:cxn>
              <a:cxn ang="0">
                <a:pos x="10" y="119"/>
              </a:cxn>
              <a:cxn ang="0">
                <a:pos x="0" y="109"/>
              </a:cxn>
              <a:cxn ang="0">
                <a:pos x="6" y="109"/>
              </a:cxn>
            </a:cxnLst>
            <a:rect l="0" t="0" r="r" b="b"/>
            <a:pathLst>
              <a:path w="120" h="267">
                <a:moveTo>
                  <a:pt x="6" y="95"/>
                </a:moveTo>
                <a:lnTo>
                  <a:pt x="10" y="93"/>
                </a:lnTo>
                <a:lnTo>
                  <a:pt x="8" y="79"/>
                </a:lnTo>
                <a:lnTo>
                  <a:pt x="12" y="79"/>
                </a:lnTo>
                <a:lnTo>
                  <a:pt x="12" y="66"/>
                </a:lnTo>
                <a:lnTo>
                  <a:pt x="18" y="67"/>
                </a:lnTo>
                <a:lnTo>
                  <a:pt x="24" y="56"/>
                </a:lnTo>
                <a:lnTo>
                  <a:pt x="26" y="48"/>
                </a:lnTo>
                <a:lnTo>
                  <a:pt x="24" y="44"/>
                </a:lnTo>
                <a:lnTo>
                  <a:pt x="28" y="40"/>
                </a:lnTo>
                <a:lnTo>
                  <a:pt x="28" y="28"/>
                </a:lnTo>
                <a:lnTo>
                  <a:pt x="38" y="18"/>
                </a:lnTo>
                <a:lnTo>
                  <a:pt x="48" y="16"/>
                </a:lnTo>
                <a:lnTo>
                  <a:pt x="50" y="18"/>
                </a:lnTo>
                <a:lnTo>
                  <a:pt x="52" y="18"/>
                </a:lnTo>
                <a:lnTo>
                  <a:pt x="50" y="8"/>
                </a:lnTo>
                <a:lnTo>
                  <a:pt x="56" y="4"/>
                </a:lnTo>
                <a:lnTo>
                  <a:pt x="58" y="0"/>
                </a:lnTo>
                <a:lnTo>
                  <a:pt x="64" y="2"/>
                </a:lnTo>
                <a:lnTo>
                  <a:pt x="70" y="6"/>
                </a:lnTo>
                <a:lnTo>
                  <a:pt x="70" y="12"/>
                </a:lnTo>
                <a:lnTo>
                  <a:pt x="74" y="12"/>
                </a:lnTo>
                <a:lnTo>
                  <a:pt x="80" y="38"/>
                </a:lnTo>
                <a:lnTo>
                  <a:pt x="76" y="40"/>
                </a:lnTo>
                <a:lnTo>
                  <a:pt x="76" y="44"/>
                </a:lnTo>
                <a:lnTo>
                  <a:pt x="74" y="44"/>
                </a:lnTo>
                <a:lnTo>
                  <a:pt x="66" y="48"/>
                </a:lnTo>
                <a:lnTo>
                  <a:pt x="70" y="54"/>
                </a:lnTo>
                <a:lnTo>
                  <a:pt x="64" y="56"/>
                </a:lnTo>
                <a:lnTo>
                  <a:pt x="70" y="64"/>
                </a:lnTo>
                <a:lnTo>
                  <a:pt x="70" y="67"/>
                </a:lnTo>
                <a:lnTo>
                  <a:pt x="74" y="66"/>
                </a:lnTo>
                <a:lnTo>
                  <a:pt x="76" y="66"/>
                </a:lnTo>
                <a:lnTo>
                  <a:pt x="86" y="64"/>
                </a:lnTo>
                <a:lnTo>
                  <a:pt x="84" y="67"/>
                </a:lnTo>
                <a:lnTo>
                  <a:pt x="86" y="67"/>
                </a:lnTo>
                <a:lnTo>
                  <a:pt x="88" y="79"/>
                </a:lnTo>
                <a:lnTo>
                  <a:pt x="94" y="79"/>
                </a:lnTo>
                <a:lnTo>
                  <a:pt x="94" y="87"/>
                </a:lnTo>
                <a:lnTo>
                  <a:pt x="94" y="93"/>
                </a:lnTo>
                <a:lnTo>
                  <a:pt x="106" y="95"/>
                </a:lnTo>
                <a:lnTo>
                  <a:pt x="106" y="99"/>
                </a:lnTo>
                <a:lnTo>
                  <a:pt x="106" y="101"/>
                </a:lnTo>
                <a:lnTo>
                  <a:pt x="108" y="103"/>
                </a:lnTo>
                <a:lnTo>
                  <a:pt x="112" y="103"/>
                </a:lnTo>
                <a:lnTo>
                  <a:pt x="120" y="103"/>
                </a:lnTo>
                <a:lnTo>
                  <a:pt x="114" y="105"/>
                </a:lnTo>
                <a:lnTo>
                  <a:pt x="112" y="111"/>
                </a:lnTo>
                <a:lnTo>
                  <a:pt x="114" y="113"/>
                </a:lnTo>
                <a:lnTo>
                  <a:pt x="110" y="113"/>
                </a:lnTo>
                <a:lnTo>
                  <a:pt x="108" y="117"/>
                </a:lnTo>
                <a:lnTo>
                  <a:pt x="98" y="119"/>
                </a:lnTo>
                <a:lnTo>
                  <a:pt x="98" y="123"/>
                </a:lnTo>
                <a:lnTo>
                  <a:pt x="94" y="123"/>
                </a:lnTo>
                <a:lnTo>
                  <a:pt x="94" y="127"/>
                </a:lnTo>
                <a:lnTo>
                  <a:pt x="82" y="129"/>
                </a:lnTo>
                <a:lnTo>
                  <a:pt x="80" y="131"/>
                </a:lnTo>
                <a:lnTo>
                  <a:pt x="80" y="139"/>
                </a:lnTo>
                <a:lnTo>
                  <a:pt x="80" y="143"/>
                </a:lnTo>
                <a:lnTo>
                  <a:pt x="74" y="147"/>
                </a:lnTo>
                <a:lnTo>
                  <a:pt x="74" y="149"/>
                </a:lnTo>
                <a:lnTo>
                  <a:pt x="76" y="149"/>
                </a:lnTo>
                <a:lnTo>
                  <a:pt x="80" y="155"/>
                </a:lnTo>
                <a:lnTo>
                  <a:pt x="90" y="167"/>
                </a:lnTo>
                <a:lnTo>
                  <a:pt x="94" y="175"/>
                </a:lnTo>
                <a:lnTo>
                  <a:pt x="96" y="183"/>
                </a:lnTo>
                <a:lnTo>
                  <a:pt x="94" y="185"/>
                </a:lnTo>
                <a:lnTo>
                  <a:pt x="94" y="191"/>
                </a:lnTo>
                <a:lnTo>
                  <a:pt x="88" y="197"/>
                </a:lnTo>
                <a:lnTo>
                  <a:pt x="90" y="203"/>
                </a:lnTo>
                <a:lnTo>
                  <a:pt x="104" y="219"/>
                </a:lnTo>
                <a:lnTo>
                  <a:pt x="104" y="225"/>
                </a:lnTo>
                <a:lnTo>
                  <a:pt x="108" y="241"/>
                </a:lnTo>
                <a:lnTo>
                  <a:pt x="106" y="249"/>
                </a:lnTo>
                <a:lnTo>
                  <a:pt x="100" y="261"/>
                </a:lnTo>
                <a:lnTo>
                  <a:pt x="98" y="265"/>
                </a:lnTo>
                <a:lnTo>
                  <a:pt x="96" y="267"/>
                </a:lnTo>
                <a:lnTo>
                  <a:pt x="96" y="261"/>
                </a:lnTo>
                <a:lnTo>
                  <a:pt x="98" y="257"/>
                </a:lnTo>
                <a:lnTo>
                  <a:pt x="98" y="245"/>
                </a:lnTo>
                <a:lnTo>
                  <a:pt x="96" y="245"/>
                </a:lnTo>
                <a:lnTo>
                  <a:pt x="96" y="241"/>
                </a:lnTo>
                <a:lnTo>
                  <a:pt x="98" y="241"/>
                </a:lnTo>
                <a:lnTo>
                  <a:pt x="96" y="227"/>
                </a:lnTo>
                <a:lnTo>
                  <a:pt x="90" y="213"/>
                </a:lnTo>
                <a:lnTo>
                  <a:pt x="88" y="219"/>
                </a:lnTo>
                <a:lnTo>
                  <a:pt x="84" y="203"/>
                </a:lnTo>
                <a:lnTo>
                  <a:pt x="82" y="191"/>
                </a:lnTo>
                <a:lnTo>
                  <a:pt x="80" y="183"/>
                </a:lnTo>
                <a:lnTo>
                  <a:pt x="80" y="175"/>
                </a:lnTo>
                <a:lnTo>
                  <a:pt x="74" y="175"/>
                </a:lnTo>
                <a:lnTo>
                  <a:pt x="72" y="171"/>
                </a:lnTo>
                <a:lnTo>
                  <a:pt x="70" y="165"/>
                </a:lnTo>
                <a:lnTo>
                  <a:pt x="66" y="165"/>
                </a:lnTo>
                <a:lnTo>
                  <a:pt x="66" y="175"/>
                </a:lnTo>
                <a:lnTo>
                  <a:pt x="62" y="177"/>
                </a:lnTo>
                <a:lnTo>
                  <a:pt x="52" y="185"/>
                </a:lnTo>
                <a:lnTo>
                  <a:pt x="50" y="189"/>
                </a:lnTo>
                <a:lnTo>
                  <a:pt x="46" y="185"/>
                </a:lnTo>
                <a:lnTo>
                  <a:pt x="46" y="183"/>
                </a:lnTo>
                <a:lnTo>
                  <a:pt x="44" y="185"/>
                </a:lnTo>
                <a:lnTo>
                  <a:pt x="38" y="185"/>
                </a:lnTo>
                <a:lnTo>
                  <a:pt x="38" y="183"/>
                </a:lnTo>
                <a:lnTo>
                  <a:pt x="36" y="185"/>
                </a:lnTo>
                <a:lnTo>
                  <a:pt x="36" y="167"/>
                </a:lnTo>
                <a:lnTo>
                  <a:pt x="36" y="157"/>
                </a:lnTo>
                <a:lnTo>
                  <a:pt x="34" y="149"/>
                </a:lnTo>
                <a:lnTo>
                  <a:pt x="28" y="139"/>
                </a:lnTo>
                <a:lnTo>
                  <a:pt x="26" y="141"/>
                </a:lnTo>
                <a:lnTo>
                  <a:pt x="18" y="137"/>
                </a:lnTo>
                <a:lnTo>
                  <a:pt x="24" y="137"/>
                </a:lnTo>
                <a:lnTo>
                  <a:pt x="26" y="137"/>
                </a:lnTo>
                <a:lnTo>
                  <a:pt x="18" y="129"/>
                </a:lnTo>
                <a:lnTo>
                  <a:pt x="16" y="123"/>
                </a:lnTo>
                <a:lnTo>
                  <a:pt x="12" y="123"/>
                </a:lnTo>
                <a:lnTo>
                  <a:pt x="10" y="119"/>
                </a:lnTo>
                <a:lnTo>
                  <a:pt x="8" y="119"/>
                </a:lnTo>
                <a:lnTo>
                  <a:pt x="0" y="109"/>
                </a:lnTo>
                <a:lnTo>
                  <a:pt x="2" y="105"/>
                </a:lnTo>
                <a:lnTo>
                  <a:pt x="6" y="109"/>
                </a:lnTo>
                <a:lnTo>
                  <a:pt x="6" y="9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50" name="Freeform 110"/>
          <p:cNvSpPr>
            <a:spLocks/>
          </p:cNvSpPr>
          <p:nvPr/>
        </p:nvSpPr>
        <p:spPr bwMode="auto">
          <a:xfrm>
            <a:off x="6866785" y="4103433"/>
            <a:ext cx="38517" cy="87680"/>
          </a:xfrm>
          <a:custGeom>
            <a:avLst/>
            <a:gdLst/>
            <a:ahLst/>
            <a:cxnLst>
              <a:cxn ang="0">
                <a:pos x="12" y="53"/>
              </a:cxn>
              <a:cxn ang="0">
                <a:pos x="10" y="53"/>
              </a:cxn>
              <a:cxn ang="0">
                <a:pos x="10" y="49"/>
              </a:cxn>
              <a:cxn ang="0">
                <a:pos x="2" y="43"/>
              </a:cxn>
              <a:cxn ang="0">
                <a:pos x="0" y="35"/>
              </a:cxn>
              <a:cxn ang="0">
                <a:pos x="0" y="27"/>
              </a:cxn>
              <a:cxn ang="0">
                <a:pos x="2" y="22"/>
              </a:cxn>
              <a:cxn ang="0">
                <a:pos x="10" y="4"/>
              </a:cxn>
              <a:cxn ang="0">
                <a:pos x="18" y="0"/>
              </a:cxn>
              <a:cxn ang="0">
                <a:pos x="22" y="4"/>
              </a:cxn>
              <a:cxn ang="0">
                <a:pos x="22" y="12"/>
              </a:cxn>
              <a:cxn ang="0">
                <a:pos x="20" y="18"/>
              </a:cxn>
              <a:cxn ang="0">
                <a:pos x="18" y="35"/>
              </a:cxn>
              <a:cxn ang="0">
                <a:pos x="14" y="43"/>
              </a:cxn>
              <a:cxn ang="0">
                <a:pos x="12" y="53"/>
              </a:cxn>
            </a:cxnLst>
            <a:rect l="0" t="0" r="r" b="b"/>
            <a:pathLst>
              <a:path w="22" h="53">
                <a:moveTo>
                  <a:pt x="12" y="53"/>
                </a:moveTo>
                <a:lnTo>
                  <a:pt x="10" y="53"/>
                </a:lnTo>
                <a:lnTo>
                  <a:pt x="10" y="49"/>
                </a:lnTo>
                <a:lnTo>
                  <a:pt x="2" y="43"/>
                </a:lnTo>
                <a:lnTo>
                  <a:pt x="0" y="35"/>
                </a:lnTo>
                <a:lnTo>
                  <a:pt x="0" y="27"/>
                </a:lnTo>
                <a:lnTo>
                  <a:pt x="2" y="22"/>
                </a:lnTo>
                <a:lnTo>
                  <a:pt x="10" y="4"/>
                </a:lnTo>
                <a:lnTo>
                  <a:pt x="18" y="0"/>
                </a:lnTo>
                <a:lnTo>
                  <a:pt x="22" y="4"/>
                </a:lnTo>
                <a:lnTo>
                  <a:pt x="22" y="12"/>
                </a:lnTo>
                <a:lnTo>
                  <a:pt x="20" y="18"/>
                </a:lnTo>
                <a:lnTo>
                  <a:pt x="18" y="35"/>
                </a:lnTo>
                <a:lnTo>
                  <a:pt x="14" y="43"/>
                </a:lnTo>
                <a:lnTo>
                  <a:pt x="12" y="5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51" name="Freeform 111"/>
          <p:cNvSpPr>
            <a:spLocks/>
          </p:cNvSpPr>
          <p:nvPr/>
        </p:nvSpPr>
        <p:spPr bwMode="auto">
          <a:xfrm>
            <a:off x="6866785" y="4103433"/>
            <a:ext cx="38517" cy="87680"/>
          </a:xfrm>
          <a:custGeom>
            <a:avLst/>
            <a:gdLst/>
            <a:ahLst/>
            <a:cxnLst>
              <a:cxn ang="0">
                <a:pos x="12" y="53"/>
              </a:cxn>
              <a:cxn ang="0">
                <a:pos x="10" y="53"/>
              </a:cxn>
              <a:cxn ang="0">
                <a:pos x="10" y="49"/>
              </a:cxn>
              <a:cxn ang="0">
                <a:pos x="2" y="43"/>
              </a:cxn>
              <a:cxn ang="0">
                <a:pos x="0" y="35"/>
              </a:cxn>
              <a:cxn ang="0">
                <a:pos x="0" y="27"/>
              </a:cxn>
              <a:cxn ang="0">
                <a:pos x="2" y="22"/>
              </a:cxn>
              <a:cxn ang="0">
                <a:pos x="10" y="4"/>
              </a:cxn>
              <a:cxn ang="0">
                <a:pos x="18" y="0"/>
              </a:cxn>
              <a:cxn ang="0">
                <a:pos x="22" y="4"/>
              </a:cxn>
              <a:cxn ang="0">
                <a:pos x="22" y="12"/>
              </a:cxn>
              <a:cxn ang="0">
                <a:pos x="20" y="18"/>
              </a:cxn>
              <a:cxn ang="0">
                <a:pos x="18" y="35"/>
              </a:cxn>
              <a:cxn ang="0">
                <a:pos x="14" y="43"/>
              </a:cxn>
              <a:cxn ang="0">
                <a:pos x="12" y="53"/>
              </a:cxn>
            </a:cxnLst>
            <a:rect l="0" t="0" r="r" b="b"/>
            <a:pathLst>
              <a:path w="22" h="53">
                <a:moveTo>
                  <a:pt x="12" y="53"/>
                </a:moveTo>
                <a:lnTo>
                  <a:pt x="10" y="53"/>
                </a:lnTo>
                <a:lnTo>
                  <a:pt x="10" y="49"/>
                </a:lnTo>
                <a:lnTo>
                  <a:pt x="2" y="43"/>
                </a:lnTo>
                <a:lnTo>
                  <a:pt x="0" y="35"/>
                </a:lnTo>
                <a:lnTo>
                  <a:pt x="0" y="27"/>
                </a:lnTo>
                <a:lnTo>
                  <a:pt x="2" y="22"/>
                </a:lnTo>
                <a:lnTo>
                  <a:pt x="10" y="4"/>
                </a:lnTo>
                <a:lnTo>
                  <a:pt x="18" y="0"/>
                </a:lnTo>
                <a:lnTo>
                  <a:pt x="22" y="4"/>
                </a:lnTo>
                <a:lnTo>
                  <a:pt x="22" y="12"/>
                </a:lnTo>
                <a:lnTo>
                  <a:pt x="20" y="18"/>
                </a:lnTo>
                <a:lnTo>
                  <a:pt x="18" y="35"/>
                </a:lnTo>
                <a:lnTo>
                  <a:pt x="14" y="43"/>
                </a:lnTo>
                <a:lnTo>
                  <a:pt x="12" y="5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52" name="Freeform 112"/>
          <p:cNvSpPr>
            <a:spLocks/>
          </p:cNvSpPr>
          <p:nvPr/>
        </p:nvSpPr>
        <p:spPr bwMode="auto">
          <a:xfrm>
            <a:off x="5739310" y="3226635"/>
            <a:ext cx="1288542" cy="1007489"/>
          </a:xfrm>
          <a:custGeom>
            <a:avLst/>
            <a:gdLst/>
            <a:ahLst/>
            <a:cxnLst>
              <a:cxn ang="0">
                <a:pos x="609" y="40"/>
              </a:cxn>
              <a:cxn ang="0">
                <a:pos x="676" y="90"/>
              </a:cxn>
              <a:cxn ang="0">
                <a:pos x="734" y="104"/>
              </a:cxn>
              <a:cxn ang="0">
                <a:pos x="718" y="215"/>
              </a:cxn>
              <a:cxn ang="0">
                <a:pos x="694" y="235"/>
              </a:cxn>
              <a:cxn ang="0">
                <a:pos x="668" y="239"/>
              </a:cxn>
              <a:cxn ang="0">
                <a:pos x="628" y="285"/>
              </a:cxn>
              <a:cxn ang="0">
                <a:pos x="615" y="287"/>
              </a:cxn>
              <a:cxn ang="0">
                <a:pos x="583" y="295"/>
              </a:cxn>
              <a:cxn ang="0">
                <a:pos x="589" y="331"/>
              </a:cxn>
              <a:cxn ang="0">
                <a:pos x="638" y="323"/>
              </a:cxn>
              <a:cxn ang="0">
                <a:pos x="603" y="376"/>
              </a:cxn>
              <a:cxn ang="0">
                <a:pos x="634" y="420"/>
              </a:cxn>
              <a:cxn ang="0">
                <a:pos x="638" y="446"/>
              </a:cxn>
              <a:cxn ang="0">
                <a:pos x="654" y="456"/>
              </a:cxn>
              <a:cxn ang="0">
                <a:pos x="650" y="476"/>
              </a:cxn>
              <a:cxn ang="0">
                <a:pos x="630" y="506"/>
              </a:cxn>
              <a:cxn ang="0">
                <a:pos x="621" y="542"/>
              </a:cxn>
              <a:cxn ang="0">
                <a:pos x="585" y="571"/>
              </a:cxn>
              <a:cxn ang="0">
                <a:pos x="551" y="585"/>
              </a:cxn>
              <a:cxn ang="0">
                <a:pos x="519" y="603"/>
              </a:cxn>
              <a:cxn ang="0">
                <a:pos x="505" y="593"/>
              </a:cxn>
              <a:cxn ang="0">
                <a:pos x="479" y="591"/>
              </a:cxn>
              <a:cxn ang="0">
                <a:pos x="445" y="569"/>
              </a:cxn>
              <a:cxn ang="0">
                <a:pos x="412" y="577"/>
              </a:cxn>
              <a:cxn ang="0">
                <a:pos x="390" y="593"/>
              </a:cxn>
              <a:cxn ang="0">
                <a:pos x="372" y="569"/>
              </a:cxn>
              <a:cxn ang="0">
                <a:pos x="348" y="557"/>
              </a:cxn>
              <a:cxn ang="0">
                <a:pos x="354" y="530"/>
              </a:cxn>
              <a:cxn ang="0">
                <a:pos x="334" y="494"/>
              </a:cxn>
              <a:cxn ang="0">
                <a:pos x="316" y="480"/>
              </a:cxn>
              <a:cxn ang="0">
                <a:pos x="288" y="486"/>
              </a:cxn>
              <a:cxn ang="0">
                <a:pos x="254" y="494"/>
              </a:cxn>
              <a:cxn ang="0">
                <a:pos x="217" y="498"/>
              </a:cxn>
              <a:cxn ang="0">
                <a:pos x="169" y="490"/>
              </a:cxn>
              <a:cxn ang="0">
                <a:pos x="117" y="464"/>
              </a:cxn>
              <a:cxn ang="0">
                <a:pos x="79" y="430"/>
              </a:cxn>
              <a:cxn ang="0">
                <a:pos x="79" y="404"/>
              </a:cxn>
              <a:cxn ang="0">
                <a:pos x="20" y="360"/>
              </a:cxn>
              <a:cxn ang="0">
                <a:pos x="6" y="333"/>
              </a:cxn>
              <a:cxn ang="0">
                <a:pos x="33" y="299"/>
              </a:cxn>
              <a:cxn ang="0">
                <a:pos x="61" y="221"/>
              </a:cxn>
              <a:cxn ang="0">
                <a:pos x="123" y="175"/>
              </a:cxn>
              <a:cxn ang="0">
                <a:pos x="145" y="145"/>
              </a:cxn>
              <a:cxn ang="0">
                <a:pos x="177" y="155"/>
              </a:cxn>
              <a:cxn ang="0">
                <a:pos x="207" y="209"/>
              </a:cxn>
              <a:cxn ang="0">
                <a:pos x="270" y="245"/>
              </a:cxn>
              <a:cxn ang="0">
                <a:pos x="350" y="251"/>
              </a:cxn>
              <a:cxn ang="0">
                <a:pos x="451" y="239"/>
              </a:cxn>
              <a:cxn ang="0">
                <a:pos x="467" y="191"/>
              </a:cxn>
              <a:cxn ang="0">
                <a:pos x="511" y="171"/>
              </a:cxn>
              <a:cxn ang="0">
                <a:pos x="529" y="159"/>
              </a:cxn>
              <a:cxn ang="0">
                <a:pos x="535" y="129"/>
              </a:cxn>
              <a:cxn ang="0">
                <a:pos x="493" y="127"/>
              </a:cxn>
              <a:cxn ang="0">
                <a:pos x="525" y="80"/>
              </a:cxn>
              <a:cxn ang="0">
                <a:pos x="521" y="8"/>
              </a:cxn>
            </a:cxnLst>
            <a:rect l="0" t="0" r="r" b="b"/>
            <a:pathLst>
              <a:path w="736" h="609">
                <a:moveTo>
                  <a:pt x="543" y="2"/>
                </a:moveTo>
                <a:lnTo>
                  <a:pt x="551" y="0"/>
                </a:lnTo>
                <a:lnTo>
                  <a:pt x="559" y="0"/>
                </a:lnTo>
                <a:lnTo>
                  <a:pt x="573" y="2"/>
                </a:lnTo>
                <a:lnTo>
                  <a:pt x="581" y="4"/>
                </a:lnTo>
                <a:lnTo>
                  <a:pt x="585" y="8"/>
                </a:lnTo>
                <a:lnTo>
                  <a:pt x="609" y="40"/>
                </a:lnTo>
                <a:lnTo>
                  <a:pt x="619" y="52"/>
                </a:lnTo>
                <a:lnTo>
                  <a:pt x="628" y="66"/>
                </a:lnTo>
                <a:lnTo>
                  <a:pt x="630" y="74"/>
                </a:lnTo>
                <a:lnTo>
                  <a:pt x="638" y="78"/>
                </a:lnTo>
                <a:lnTo>
                  <a:pt x="650" y="78"/>
                </a:lnTo>
                <a:lnTo>
                  <a:pt x="656" y="78"/>
                </a:lnTo>
                <a:lnTo>
                  <a:pt x="676" y="90"/>
                </a:lnTo>
                <a:lnTo>
                  <a:pt x="690" y="114"/>
                </a:lnTo>
                <a:lnTo>
                  <a:pt x="694" y="114"/>
                </a:lnTo>
                <a:lnTo>
                  <a:pt x="706" y="112"/>
                </a:lnTo>
                <a:lnTo>
                  <a:pt x="712" y="104"/>
                </a:lnTo>
                <a:lnTo>
                  <a:pt x="724" y="98"/>
                </a:lnTo>
                <a:lnTo>
                  <a:pt x="736" y="94"/>
                </a:lnTo>
                <a:lnTo>
                  <a:pt x="734" y="104"/>
                </a:lnTo>
                <a:lnTo>
                  <a:pt x="734" y="117"/>
                </a:lnTo>
                <a:lnTo>
                  <a:pt x="734" y="123"/>
                </a:lnTo>
                <a:lnTo>
                  <a:pt x="730" y="165"/>
                </a:lnTo>
                <a:lnTo>
                  <a:pt x="716" y="161"/>
                </a:lnTo>
                <a:lnTo>
                  <a:pt x="708" y="171"/>
                </a:lnTo>
                <a:lnTo>
                  <a:pt x="720" y="201"/>
                </a:lnTo>
                <a:lnTo>
                  <a:pt x="718" y="215"/>
                </a:lnTo>
                <a:lnTo>
                  <a:pt x="716" y="223"/>
                </a:lnTo>
                <a:lnTo>
                  <a:pt x="712" y="215"/>
                </a:lnTo>
                <a:lnTo>
                  <a:pt x="706" y="213"/>
                </a:lnTo>
                <a:lnTo>
                  <a:pt x="706" y="223"/>
                </a:lnTo>
                <a:lnTo>
                  <a:pt x="702" y="225"/>
                </a:lnTo>
                <a:lnTo>
                  <a:pt x="700" y="229"/>
                </a:lnTo>
                <a:lnTo>
                  <a:pt x="694" y="235"/>
                </a:lnTo>
                <a:lnTo>
                  <a:pt x="688" y="235"/>
                </a:lnTo>
                <a:lnTo>
                  <a:pt x="688" y="239"/>
                </a:lnTo>
                <a:lnTo>
                  <a:pt x="690" y="245"/>
                </a:lnTo>
                <a:lnTo>
                  <a:pt x="688" y="245"/>
                </a:lnTo>
                <a:lnTo>
                  <a:pt x="678" y="245"/>
                </a:lnTo>
                <a:lnTo>
                  <a:pt x="672" y="239"/>
                </a:lnTo>
                <a:lnTo>
                  <a:pt x="668" y="239"/>
                </a:lnTo>
                <a:lnTo>
                  <a:pt x="668" y="249"/>
                </a:lnTo>
                <a:lnTo>
                  <a:pt x="666" y="255"/>
                </a:lnTo>
                <a:lnTo>
                  <a:pt x="662" y="259"/>
                </a:lnTo>
                <a:lnTo>
                  <a:pt x="652" y="265"/>
                </a:lnTo>
                <a:lnTo>
                  <a:pt x="646" y="277"/>
                </a:lnTo>
                <a:lnTo>
                  <a:pt x="638" y="283"/>
                </a:lnTo>
                <a:lnTo>
                  <a:pt x="628" y="285"/>
                </a:lnTo>
                <a:lnTo>
                  <a:pt x="621" y="295"/>
                </a:lnTo>
                <a:lnTo>
                  <a:pt x="615" y="303"/>
                </a:lnTo>
                <a:lnTo>
                  <a:pt x="611" y="297"/>
                </a:lnTo>
                <a:lnTo>
                  <a:pt x="617" y="295"/>
                </a:lnTo>
                <a:lnTo>
                  <a:pt x="617" y="293"/>
                </a:lnTo>
                <a:lnTo>
                  <a:pt x="619" y="287"/>
                </a:lnTo>
                <a:lnTo>
                  <a:pt x="615" y="287"/>
                </a:lnTo>
                <a:lnTo>
                  <a:pt x="611" y="283"/>
                </a:lnTo>
                <a:lnTo>
                  <a:pt x="619" y="265"/>
                </a:lnTo>
                <a:lnTo>
                  <a:pt x="609" y="259"/>
                </a:lnTo>
                <a:lnTo>
                  <a:pt x="599" y="263"/>
                </a:lnTo>
                <a:lnTo>
                  <a:pt x="593" y="277"/>
                </a:lnTo>
                <a:lnTo>
                  <a:pt x="583" y="287"/>
                </a:lnTo>
                <a:lnTo>
                  <a:pt x="583" y="295"/>
                </a:lnTo>
                <a:lnTo>
                  <a:pt x="579" y="297"/>
                </a:lnTo>
                <a:lnTo>
                  <a:pt x="567" y="297"/>
                </a:lnTo>
                <a:lnTo>
                  <a:pt x="569" y="311"/>
                </a:lnTo>
                <a:lnTo>
                  <a:pt x="577" y="319"/>
                </a:lnTo>
                <a:lnTo>
                  <a:pt x="579" y="319"/>
                </a:lnTo>
                <a:lnTo>
                  <a:pt x="585" y="323"/>
                </a:lnTo>
                <a:lnTo>
                  <a:pt x="589" y="331"/>
                </a:lnTo>
                <a:lnTo>
                  <a:pt x="595" y="335"/>
                </a:lnTo>
                <a:lnTo>
                  <a:pt x="599" y="333"/>
                </a:lnTo>
                <a:lnTo>
                  <a:pt x="605" y="323"/>
                </a:lnTo>
                <a:lnTo>
                  <a:pt x="611" y="319"/>
                </a:lnTo>
                <a:lnTo>
                  <a:pt x="621" y="323"/>
                </a:lnTo>
                <a:lnTo>
                  <a:pt x="628" y="323"/>
                </a:lnTo>
                <a:lnTo>
                  <a:pt x="638" y="323"/>
                </a:lnTo>
                <a:lnTo>
                  <a:pt x="634" y="335"/>
                </a:lnTo>
                <a:lnTo>
                  <a:pt x="628" y="333"/>
                </a:lnTo>
                <a:lnTo>
                  <a:pt x="617" y="340"/>
                </a:lnTo>
                <a:lnTo>
                  <a:pt x="619" y="342"/>
                </a:lnTo>
                <a:lnTo>
                  <a:pt x="609" y="354"/>
                </a:lnTo>
                <a:lnTo>
                  <a:pt x="603" y="368"/>
                </a:lnTo>
                <a:lnTo>
                  <a:pt x="603" y="376"/>
                </a:lnTo>
                <a:lnTo>
                  <a:pt x="617" y="380"/>
                </a:lnTo>
                <a:lnTo>
                  <a:pt x="628" y="402"/>
                </a:lnTo>
                <a:lnTo>
                  <a:pt x="630" y="406"/>
                </a:lnTo>
                <a:lnTo>
                  <a:pt x="634" y="414"/>
                </a:lnTo>
                <a:lnTo>
                  <a:pt x="642" y="420"/>
                </a:lnTo>
                <a:lnTo>
                  <a:pt x="646" y="424"/>
                </a:lnTo>
                <a:lnTo>
                  <a:pt x="634" y="420"/>
                </a:lnTo>
                <a:lnTo>
                  <a:pt x="628" y="420"/>
                </a:lnTo>
                <a:lnTo>
                  <a:pt x="626" y="422"/>
                </a:lnTo>
                <a:lnTo>
                  <a:pt x="630" y="422"/>
                </a:lnTo>
                <a:lnTo>
                  <a:pt x="640" y="430"/>
                </a:lnTo>
                <a:lnTo>
                  <a:pt x="650" y="440"/>
                </a:lnTo>
                <a:lnTo>
                  <a:pt x="642" y="442"/>
                </a:lnTo>
                <a:lnTo>
                  <a:pt x="638" y="446"/>
                </a:lnTo>
                <a:lnTo>
                  <a:pt x="630" y="450"/>
                </a:lnTo>
                <a:lnTo>
                  <a:pt x="628" y="452"/>
                </a:lnTo>
                <a:lnTo>
                  <a:pt x="632" y="452"/>
                </a:lnTo>
                <a:lnTo>
                  <a:pt x="634" y="454"/>
                </a:lnTo>
                <a:lnTo>
                  <a:pt x="644" y="450"/>
                </a:lnTo>
                <a:lnTo>
                  <a:pt x="652" y="456"/>
                </a:lnTo>
                <a:lnTo>
                  <a:pt x="654" y="456"/>
                </a:lnTo>
                <a:lnTo>
                  <a:pt x="646" y="464"/>
                </a:lnTo>
                <a:lnTo>
                  <a:pt x="654" y="460"/>
                </a:lnTo>
                <a:lnTo>
                  <a:pt x="654" y="466"/>
                </a:lnTo>
                <a:lnTo>
                  <a:pt x="650" y="466"/>
                </a:lnTo>
                <a:lnTo>
                  <a:pt x="652" y="470"/>
                </a:lnTo>
                <a:lnTo>
                  <a:pt x="652" y="472"/>
                </a:lnTo>
                <a:lnTo>
                  <a:pt x="650" y="476"/>
                </a:lnTo>
                <a:lnTo>
                  <a:pt x="654" y="480"/>
                </a:lnTo>
                <a:lnTo>
                  <a:pt x="650" y="482"/>
                </a:lnTo>
                <a:lnTo>
                  <a:pt x="650" y="480"/>
                </a:lnTo>
                <a:lnTo>
                  <a:pt x="644" y="482"/>
                </a:lnTo>
                <a:lnTo>
                  <a:pt x="640" y="494"/>
                </a:lnTo>
                <a:lnTo>
                  <a:pt x="638" y="508"/>
                </a:lnTo>
                <a:lnTo>
                  <a:pt x="630" y="506"/>
                </a:lnTo>
                <a:lnTo>
                  <a:pt x="630" y="512"/>
                </a:lnTo>
                <a:lnTo>
                  <a:pt x="634" y="514"/>
                </a:lnTo>
                <a:lnTo>
                  <a:pt x="632" y="518"/>
                </a:lnTo>
                <a:lnTo>
                  <a:pt x="632" y="526"/>
                </a:lnTo>
                <a:lnTo>
                  <a:pt x="632" y="530"/>
                </a:lnTo>
                <a:lnTo>
                  <a:pt x="626" y="536"/>
                </a:lnTo>
                <a:lnTo>
                  <a:pt x="621" y="542"/>
                </a:lnTo>
                <a:lnTo>
                  <a:pt x="615" y="544"/>
                </a:lnTo>
                <a:lnTo>
                  <a:pt x="617" y="546"/>
                </a:lnTo>
                <a:lnTo>
                  <a:pt x="609" y="554"/>
                </a:lnTo>
                <a:lnTo>
                  <a:pt x="605" y="557"/>
                </a:lnTo>
                <a:lnTo>
                  <a:pt x="603" y="557"/>
                </a:lnTo>
                <a:lnTo>
                  <a:pt x="597" y="569"/>
                </a:lnTo>
                <a:lnTo>
                  <a:pt x="585" y="571"/>
                </a:lnTo>
                <a:lnTo>
                  <a:pt x="581" y="571"/>
                </a:lnTo>
                <a:lnTo>
                  <a:pt x="577" y="573"/>
                </a:lnTo>
                <a:lnTo>
                  <a:pt x="577" y="571"/>
                </a:lnTo>
                <a:lnTo>
                  <a:pt x="567" y="577"/>
                </a:lnTo>
                <a:lnTo>
                  <a:pt x="559" y="569"/>
                </a:lnTo>
                <a:lnTo>
                  <a:pt x="561" y="583"/>
                </a:lnTo>
                <a:lnTo>
                  <a:pt x="551" y="585"/>
                </a:lnTo>
                <a:lnTo>
                  <a:pt x="545" y="583"/>
                </a:lnTo>
                <a:lnTo>
                  <a:pt x="545" y="585"/>
                </a:lnTo>
                <a:lnTo>
                  <a:pt x="543" y="589"/>
                </a:lnTo>
                <a:lnTo>
                  <a:pt x="535" y="591"/>
                </a:lnTo>
                <a:lnTo>
                  <a:pt x="529" y="593"/>
                </a:lnTo>
                <a:lnTo>
                  <a:pt x="521" y="595"/>
                </a:lnTo>
                <a:lnTo>
                  <a:pt x="519" y="603"/>
                </a:lnTo>
                <a:lnTo>
                  <a:pt x="523" y="607"/>
                </a:lnTo>
                <a:lnTo>
                  <a:pt x="517" y="609"/>
                </a:lnTo>
                <a:lnTo>
                  <a:pt x="511" y="601"/>
                </a:lnTo>
                <a:lnTo>
                  <a:pt x="511" y="595"/>
                </a:lnTo>
                <a:lnTo>
                  <a:pt x="517" y="593"/>
                </a:lnTo>
                <a:lnTo>
                  <a:pt x="509" y="589"/>
                </a:lnTo>
                <a:lnTo>
                  <a:pt x="505" y="593"/>
                </a:lnTo>
                <a:lnTo>
                  <a:pt x="503" y="589"/>
                </a:lnTo>
                <a:lnTo>
                  <a:pt x="497" y="585"/>
                </a:lnTo>
                <a:lnTo>
                  <a:pt x="495" y="585"/>
                </a:lnTo>
                <a:lnTo>
                  <a:pt x="495" y="591"/>
                </a:lnTo>
                <a:lnTo>
                  <a:pt x="489" y="591"/>
                </a:lnTo>
                <a:lnTo>
                  <a:pt x="485" y="589"/>
                </a:lnTo>
                <a:lnTo>
                  <a:pt x="479" y="591"/>
                </a:lnTo>
                <a:lnTo>
                  <a:pt x="469" y="579"/>
                </a:lnTo>
                <a:lnTo>
                  <a:pt x="469" y="571"/>
                </a:lnTo>
                <a:lnTo>
                  <a:pt x="467" y="569"/>
                </a:lnTo>
                <a:lnTo>
                  <a:pt x="455" y="569"/>
                </a:lnTo>
                <a:lnTo>
                  <a:pt x="449" y="565"/>
                </a:lnTo>
                <a:lnTo>
                  <a:pt x="443" y="567"/>
                </a:lnTo>
                <a:lnTo>
                  <a:pt x="445" y="569"/>
                </a:lnTo>
                <a:lnTo>
                  <a:pt x="435" y="573"/>
                </a:lnTo>
                <a:lnTo>
                  <a:pt x="433" y="579"/>
                </a:lnTo>
                <a:lnTo>
                  <a:pt x="425" y="573"/>
                </a:lnTo>
                <a:lnTo>
                  <a:pt x="423" y="573"/>
                </a:lnTo>
                <a:lnTo>
                  <a:pt x="422" y="577"/>
                </a:lnTo>
                <a:lnTo>
                  <a:pt x="416" y="577"/>
                </a:lnTo>
                <a:lnTo>
                  <a:pt x="412" y="577"/>
                </a:lnTo>
                <a:lnTo>
                  <a:pt x="412" y="579"/>
                </a:lnTo>
                <a:lnTo>
                  <a:pt x="406" y="579"/>
                </a:lnTo>
                <a:lnTo>
                  <a:pt x="402" y="583"/>
                </a:lnTo>
                <a:lnTo>
                  <a:pt x="408" y="599"/>
                </a:lnTo>
                <a:lnTo>
                  <a:pt x="400" y="599"/>
                </a:lnTo>
                <a:lnTo>
                  <a:pt x="398" y="593"/>
                </a:lnTo>
                <a:lnTo>
                  <a:pt x="390" y="593"/>
                </a:lnTo>
                <a:lnTo>
                  <a:pt x="386" y="593"/>
                </a:lnTo>
                <a:lnTo>
                  <a:pt x="384" y="591"/>
                </a:lnTo>
                <a:lnTo>
                  <a:pt x="384" y="589"/>
                </a:lnTo>
                <a:lnTo>
                  <a:pt x="384" y="585"/>
                </a:lnTo>
                <a:lnTo>
                  <a:pt x="372" y="583"/>
                </a:lnTo>
                <a:lnTo>
                  <a:pt x="372" y="577"/>
                </a:lnTo>
                <a:lnTo>
                  <a:pt x="372" y="569"/>
                </a:lnTo>
                <a:lnTo>
                  <a:pt x="368" y="569"/>
                </a:lnTo>
                <a:lnTo>
                  <a:pt x="364" y="557"/>
                </a:lnTo>
                <a:lnTo>
                  <a:pt x="362" y="557"/>
                </a:lnTo>
                <a:lnTo>
                  <a:pt x="364" y="554"/>
                </a:lnTo>
                <a:lnTo>
                  <a:pt x="354" y="556"/>
                </a:lnTo>
                <a:lnTo>
                  <a:pt x="352" y="556"/>
                </a:lnTo>
                <a:lnTo>
                  <a:pt x="348" y="557"/>
                </a:lnTo>
                <a:lnTo>
                  <a:pt x="348" y="554"/>
                </a:lnTo>
                <a:lnTo>
                  <a:pt x="342" y="546"/>
                </a:lnTo>
                <a:lnTo>
                  <a:pt x="348" y="544"/>
                </a:lnTo>
                <a:lnTo>
                  <a:pt x="344" y="538"/>
                </a:lnTo>
                <a:lnTo>
                  <a:pt x="352" y="534"/>
                </a:lnTo>
                <a:lnTo>
                  <a:pt x="354" y="534"/>
                </a:lnTo>
                <a:lnTo>
                  <a:pt x="354" y="530"/>
                </a:lnTo>
                <a:lnTo>
                  <a:pt x="358" y="528"/>
                </a:lnTo>
                <a:lnTo>
                  <a:pt x="352" y="502"/>
                </a:lnTo>
                <a:lnTo>
                  <a:pt x="348" y="502"/>
                </a:lnTo>
                <a:lnTo>
                  <a:pt x="348" y="496"/>
                </a:lnTo>
                <a:lnTo>
                  <a:pt x="342" y="492"/>
                </a:lnTo>
                <a:lnTo>
                  <a:pt x="336" y="490"/>
                </a:lnTo>
                <a:lnTo>
                  <a:pt x="334" y="494"/>
                </a:lnTo>
                <a:lnTo>
                  <a:pt x="330" y="492"/>
                </a:lnTo>
                <a:lnTo>
                  <a:pt x="326" y="490"/>
                </a:lnTo>
                <a:lnTo>
                  <a:pt x="324" y="490"/>
                </a:lnTo>
                <a:lnTo>
                  <a:pt x="320" y="490"/>
                </a:lnTo>
                <a:lnTo>
                  <a:pt x="324" y="486"/>
                </a:lnTo>
                <a:lnTo>
                  <a:pt x="322" y="480"/>
                </a:lnTo>
                <a:lnTo>
                  <a:pt x="316" y="480"/>
                </a:lnTo>
                <a:lnTo>
                  <a:pt x="320" y="476"/>
                </a:lnTo>
                <a:lnTo>
                  <a:pt x="316" y="472"/>
                </a:lnTo>
                <a:lnTo>
                  <a:pt x="312" y="476"/>
                </a:lnTo>
                <a:lnTo>
                  <a:pt x="306" y="478"/>
                </a:lnTo>
                <a:lnTo>
                  <a:pt x="294" y="478"/>
                </a:lnTo>
                <a:lnTo>
                  <a:pt x="290" y="480"/>
                </a:lnTo>
                <a:lnTo>
                  <a:pt x="288" y="486"/>
                </a:lnTo>
                <a:lnTo>
                  <a:pt x="278" y="490"/>
                </a:lnTo>
                <a:lnTo>
                  <a:pt x="278" y="492"/>
                </a:lnTo>
                <a:lnTo>
                  <a:pt x="274" y="494"/>
                </a:lnTo>
                <a:lnTo>
                  <a:pt x="270" y="496"/>
                </a:lnTo>
                <a:lnTo>
                  <a:pt x="264" y="498"/>
                </a:lnTo>
                <a:lnTo>
                  <a:pt x="258" y="498"/>
                </a:lnTo>
                <a:lnTo>
                  <a:pt x="254" y="494"/>
                </a:lnTo>
                <a:lnTo>
                  <a:pt x="250" y="498"/>
                </a:lnTo>
                <a:lnTo>
                  <a:pt x="240" y="496"/>
                </a:lnTo>
                <a:lnTo>
                  <a:pt x="236" y="494"/>
                </a:lnTo>
                <a:lnTo>
                  <a:pt x="230" y="502"/>
                </a:lnTo>
                <a:lnTo>
                  <a:pt x="226" y="506"/>
                </a:lnTo>
                <a:lnTo>
                  <a:pt x="224" y="496"/>
                </a:lnTo>
                <a:lnTo>
                  <a:pt x="217" y="498"/>
                </a:lnTo>
                <a:lnTo>
                  <a:pt x="203" y="498"/>
                </a:lnTo>
                <a:lnTo>
                  <a:pt x="195" y="498"/>
                </a:lnTo>
                <a:lnTo>
                  <a:pt x="191" y="498"/>
                </a:lnTo>
                <a:lnTo>
                  <a:pt x="179" y="494"/>
                </a:lnTo>
                <a:lnTo>
                  <a:pt x="177" y="494"/>
                </a:lnTo>
                <a:lnTo>
                  <a:pt x="175" y="488"/>
                </a:lnTo>
                <a:lnTo>
                  <a:pt x="169" y="490"/>
                </a:lnTo>
                <a:lnTo>
                  <a:pt x="163" y="488"/>
                </a:lnTo>
                <a:lnTo>
                  <a:pt x="159" y="478"/>
                </a:lnTo>
                <a:lnTo>
                  <a:pt x="155" y="480"/>
                </a:lnTo>
                <a:lnTo>
                  <a:pt x="153" y="482"/>
                </a:lnTo>
                <a:lnTo>
                  <a:pt x="147" y="472"/>
                </a:lnTo>
                <a:lnTo>
                  <a:pt x="127" y="464"/>
                </a:lnTo>
                <a:lnTo>
                  <a:pt x="117" y="464"/>
                </a:lnTo>
                <a:lnTo>
                  <a:pt x="101" y="452"/>
                </a:lnTo>
                <a:lnTo>
                  <a:pt x="95" y="450"/>
                </a:lnTo>
                <a:lnTo>
                  <a:pt x="87" y="452"/>
                </a:lnTo>
                <a:lnTo>
                  <a:pt x="83" y="440"/>
                </a:lnTo>
                <a:lnTo>
                  <a:pt x="83" y="434"/>
                </a:lnTo>
                <a:lnTo>
                  <a:pt x="81" y="434"/>
                </a:lnTo>
                <a:lnTo>
                  <a:pt x="79" y="430"/>
                </a:lnTo>
                <a:lnTo>
                  <a:pt x="81" y="424"/>
                </a:lnTo>
                <a:lnTo>
                  <a:pt x="85" y="432"/>
                </a:lnTo>
                <a:lnTo>
                  <a:pt x="93" y="424"/>
                </a:lnTo>
                <a:lnTo>
                  <a:pt x="91" y="418"/>
                </a:lnTo>
                <a:lnTo>
                  <a:pt x="83" y="416"/>
                </a:lnTo>
                <a:lnTo>
                  <a:pt x="83" y="408"/>
                </a:lnTo>
                <a:lnTo>
                  <a:pt x="79" y="404"/>
                </a:lnTo>
                <a:lnTo>
                  <a:pt x="75" y="394"/>
                </a:lnTo>
                <a:lnTo>
                  <a:pt x="67" y="382"/>
                </a:lnTo>
                <a:lnTo>
                  <a:pt x="65" y="382"/>
                </a:lnTo>
                <a:lnTo>
                  <a:pt x="53" y="372"/>
                </a:lnTo>
                <a:lnTo>
                  <a:pt x="45" y="368"/>
                </a:lnTo>
                <a:lnTo>
                  <a:pt x="27" y="358"/>
                </a:lnTo>
                <a:lnTo>
                  <a:pt x="20" y="360"/>
                </a:lnTo>
                <a:lnTo>
                  <a:pt x="18" y="358"/>
                </a:lnTo>
                <a:lnTo>
                  <a:pt x="14" y="356"/>
                </a:lnTo>
                <a:lnTo>
                  <a:pt x="20" y="356"/>
                </a:lnTo>
                <a:lnTo>
                  <a:pt x="23" y="354"/>
                </a:lnTo>
                <a:lnTo>
                  <a:pt x="18" y="335"/>
                </a:lnTo>
                <a:lnTo>
                  <a:pt x="10" y="333"/>
                </a:lnTo>
                <a:lnTo>
                  <a:pt x="6" y="333"/>
                </a:lnTo>
                <a:lnTo>
                  <a:pt x="0" y="321"/>
                </a:lnTo>
                <a:lnTo>
                  <a:pt x="2" y="319"/>
                </a:lnTo>
                <a:lnTo>
                  <a:pt x="0" y="309"/>
                </a:lnTo>
                <a:lnTo>
                  <a:pt x="14" y="303"/>
                </a:lnTo>
                <a:lnTo>
                  <a:pt x="20" y="297"/>
                </a:lnTo>
                <a:lnTo>
                  <a:pt x="23" y="303"/>
                </a:lnTo>
                <a:lnTo>
                  <a:pt x="33" y="299"/>
                </a:lnTo>
                <a:lnTo>
                  <a:pt x="35" y="293"/>
                </a:lnTo>
                <a:lnTo>
                  <a:pt x="53" y="289"/>
                </a:lnTo>
                <a:lnTo>
                  <a:pt x="55" y="283"/>
                </a:lnTo>
                <a:lnTo>
                  <a:pt x="75" y="271"/>
                </a:lnTo>
                <a:lnTo>
                  <a:pt x="79" y="249"/>
                </a:lnTo>
                <a:lnTo>
                  <a:pt x="67" y="223"/>
                </a:lnTo>
                <a:lnTo>
                  <a:pt x="61" y="221"/>
                </a:lnTo>
                <a:lnTo>
                  <a:pt x="83" y="211"/>
                </a:lnTo>
                <a:lnTo>
                  <a:pt x="91" y="215"/>
                </a:lnTo>
                <a:lnTo>
                  <a:pt x="95" y="209"/>
                </a:lnTo>
                <a:lnTo>
                  <a:pt x="87" y="207"/>
                </a:lnTo>
                <a:lnTo>
                  <a:pt x="91" y="179"/>
                </a:lnTo>
                <a:lnTo>
                  <a:pt x="119" y="177"/>
                </a:lnTo>
                <a:lnTo>
                  <a:pt x="123" y="175"/>
                </a:lnTo>
                <a:lnTo>
                  <a:pt x="119" y="153"/>
                </a:lnTo>
                <a:lnTo>
                  <a:pt x="129" y="149"/>
                </a:lnTo>
                <a:lnTo>
                  <a:pt x="131" y="149"/>
                </a:lnTo>
                <a:lnTo>
                  <a:pt x="133" y="137"/>
                </a:lnTo>
                <a:lnTo>
                  <a:pt x="143" y="135"/>
                </a:lnTo>
                <a:lnTo>
                  <a:pt x="143" y="141"/>
                </a:lnTo>
                <a:lnTo>
                  <a:pt x="145" y="145"/>
                </a:lnTo>
                <a:lnTo>
                  <a:pt x="151" y="149"/>
                </a:lnTo>
                <a:lnTo>
                  <a:pt x="155" y="149"/>
                </a:lnTo>
                <a:lnTo>
                  <a:pt x="163" y="159"/>
                </a:lnTo>
                <a:lnTo>
                  <a:pt x="167" y="153"/>
                </a:lnTo>
                <a:lnTo>
                  <a:pt x="169" y="155"/>
                </a:lnTo>
                <a:lnTo>
                  <a:pt x="171" y="159"/>
                </a:lnTo>
                <a:lnTo>
                  <a:pt x="177" y="155"/>
                </a:lnTo>
                <a:lnTo>
                  <a:pt x="183" y="167"/>
                </a:lnTo>
                <a:lnTo>
                  <a:pt x="191" y="177"/>
                </a:lnTo>
                <a:lnTo>
                  <a:pt x="191" y="185"/>
                </a:lnTo>
                <a:lnTo>
                  <a:pt x="195" y="191"/>
                </a:lnTo>
                <a:lnTo>
                  <a:pt x="193" y="197"/>
                </a:lnTo>
                <a:lnTo>
                  <a:pt x="195" y="203"/>
                </a:lnTo>
                <a:lnTo>
                  <a:pt x="207" y="209"/>
                </a:lnTo>
                <a:lnTo>
                  <a:pt x="224" y="213"/>
                </a:lnTo>
                <a:lnTo>
                  <a:pt x="230" y="213"/>
                </a:lnTo>
                <a:lnTo>
                  <a:pt x="246" y="219"/>
                </a:lnTo>
                <a:lnTo>
                  <a:pt x="256" y="223"/>
                </a:lnTo>
                <a:lnTo>
                  <a:pt x="262" y="223"/>
                </a:lnTo>
                <a:lnTo>
                  <a:pt x="264" y="227"/>
                </a:lnTo>
                <a:lnTo>
                  <a:pt x="270" y="245"/>
                </a:lnTo>
                <a:lnTo>
                  <a:pt x="278" y="251"/>
                </a:lnTo>
                <a:lnTo>
                  <a:pt x="292" y="251"/>
                </a:lnTo>
                <a:lnTo>
                  <a:pt x="294" y="249"/>
                </a:lnTo>
                <a:lnTo>
                  <a:pt x="322" y="249"/>
                </a:lnTo>
                <a:lnTo>
                  <a:pt x="326" y="247"/>
                </a:lnTo>
                <a:lnTo>
                  <a:pt x="348" y="247"/>
                </a:lnTo>
                <a:lnTo>
                  <a:pt x="350" y="251"/>
                </a:lnTo>
                <a:lnTo>
                  <a:pt x="376" y="259"/>
                </a:lnTo>
                <a:lnTo>
                  <a:pt x="384" y="259"/>
                </a:lnTo>
                <a:lnTo>
                  <a:pt x="388" y="261"/>
                </a:lnTo>
                <a:lnTo>
                  <a:pt x="396" y="261"/>
                </a:lnTo>
                <a:lnTo>
                  <a:pt x="410" y="249"/>
                </a:lnTo>
                <a:lnTo>
                  <a:pt x="447" y="241"/>
                </a:lnTo>
                <a:lnTo>
                  <a:pt x="451" y="239"/>
                </a:lnTo>
                <a:lnTo>
                  <a:pt x="459" y="235"/>
                </a:lnTo>
                <a:lnTo>
                  <a:pt x="461" y="225"/>
                </a:lnTo>
                <a:lnTo>
                  <a:pt x="467" y="219"/>
                </a:lnTo>
                <a:lnTo>
                  <a:pt x="469" y="209"/>
                </a:lnTo>
                <a:lnTo>
                  <a:pt x="463" y="203"/>
                </a:lnTo>
                <a:lnTo>
                  <a:pt x="463" y="197"/>
                </a:lnTo>
                <a:lnTo>
                  <a:pt x="467" y="191"/>
                </a:lnTo>
                <a:lnTo>
                  <a:pt x="471" y="191"/>
                </a:lnTo>
                <a:lnTo>
                  <a:pt x="481" y="193"/>
                </a:lnTo>
                <a:lnTo>
                  <a:pt x="489" y="193"/>
                </a:lnTo>
                <a:lnTo>
                  <a:pt x="495" y="189"/>
                </a:lnTo>
                <a:lnTo>
                  <a:pt x="497" y="179"/>
                </a:lnTo>
                <a:lnTo>
                  <a:pt x="505" y="179"/>
                </a:lnTo>
                <a:lnTo>
                  <a:pt x="511" y="171"/>
                </a:lnTo>
                <a:lnTo>
                  <a:pt x="511" y="165"/>
                </a:lnTo>
                <a:lnTo>
                  <a:pt x="519" y="161"/>
                </a:lnTo>
                <a:lnTo>
                  <a:pt x="521" y="161"/>
                </a:lnTo>
                <a:lnTo>
                  <a:pt x="523" y="163"/>
                </a:lnTo>
                <a:lnTo>
                  <a:pt x="525" y="163"/>
                </a:lnTo>
                <a:lnTo>
                  <a:pt x="525" y="159"/>
                </a:lnTo>
                <a:lnTo>
                  <a:pt x="529" y="159"/>
                </a:lnTo>
                <a:lnTo>
                  <a:pt x="533" y="151"/>
                </a:lnTo>
                <a:lnTo>
                  <a:pt x="545" y="149"/>
                </a:lnTo>
                <a:lnTo>
                  <a:pt x="553" y="151"/>
                </a:lnTo>
                <a:lnTo>
                  <a:pt x="557" y="147"/>
                </a:lnTo>
                <a:lnTo>
                  <a:pt x="551" y="141"/>
                </a:lnTo>
                <a:lnTo>
                  <a:pt x="547" y="135"/>
                </a:lnTo>
                <a:lnTo>
                  <a:pt x="535" y="129"/>
                </a:lnTo>
                <a:lnTo>
                  <a:pt x="529" y="123"/>
                </a:lnTo>
                <a:lnTo>
                  <a:pt x="521" y="125"/>
                </a:lnTo>
                <a:lnTo>
                  <a:pt x="517" y="131"/>
                </a:lnTo>
                <a:lnTo>
                  <a:pt x="509" y="129"/>
                </a:lnTo>
                <a:lnTo>
                  <a:pt x="503" y="131"/>
                </a:lnTo>
                <a:lnTo>
                  <a:pt x="499" y="135"/>
                </a:lnTo>
                <a:lnTo>
                  <a:pt x="493" y="127"/>
                </a:lnTo>
                <a:lnTo>
                  <a:pt x="497" y="123"/>
                </a:lnTo>
                <a:lnTo>
                  <a:pt x="495" y="117"/>
                </a:lnTo>
                <a:lnTo>
                  <a:pt x="495" y="98"/>
                </a:lnTo>
                <a:lnTo>
                  <a:pt x="497" y="90"/>
                </a:lnTo>
                <a:lnTo>
                  <a:pt x="505" y="92"/>
                </a:lnTo>
                <a:lnTo>
                  <a:pt x="511" y="94"/>
                </a:lnTo>
                <a:lnTo>
                  <a:pt x="525" y="80"/>
                </a:lnTo>
                <a:lnTo>
                  <a:pt x="521" y="74"/>
                </a:lnTo>
                <a:lnTo>
                  <a:pt x="523" y="58"/>
                </a:lnTo>
                <a:lnTo>
                  <a:pt x="529" y="36"/>
                </a:lnTo>
                <a:lnTo>
                  <a:pt x="525" y="28"/>
                </a:lnTo>
                <a:lnTo>
                  <a:pt x="521" y="24"/>
                </a:lnTo>
                <a:lnTo>
                  <a:pt x="517" y="24"/>
                </a:lnTo>
                <a:lnTo>
                  <a:pt x="521" y="8"/>
                </a:lnTo>
                <a:lnTo>
                  <a:pt x="543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53" name="Freeform 113"/>
          <p:cNvSpPr>
            <a:spLocks/>
          </p:cNvSpPr>
          <p:nvPr/>
        </p:nvSpPr>
        <p:spPr bwMode="auto">
          <a:xfrm>
            <a:off x="5741285" y="3218735"/>
            <a:ext cx="1288542" cy="1007489"/>
          </a:xfrm>
          <a:custGeom>
            <a:avLst/>
            <a:gdLst/>
            <a:ahLst/>
            <a:cxnLst>
              <a:cxn ang="0">
                <a:pos x="609" y="40"/>
              </a:cxn>
              <a:cxn ang="0">
                <a:pos x="676" y="90"/>
              </a:cxn>
              <a:cxn ang="0">
                <a:pos x="734" y="104"/>
              </a:cxn>
              <a:cxn ang="0">
                <a:pos x="718" y="215"/>
              </a:cxn>
              <a:cxn ang="0">
                <a:pos x="694" y="235"/>
              </a:cxn>
              <a:cxn ang="0">
                <a:pos x="668" y="239"/>
              </a:cxn>
              <a:cxn ang="0">
                <a:pos x="628" y="285"/>
              </a:cxn>
              <a:cxn ang="0">
                <a:pos x="615" y="287"/>
              </a:cxn>
              <a:cxn ang="0">
                <a:pos x="583" y="295"/>
              </a:cxn>
              <a:cxn ang="0">
                <a:pos x="589" y="331"/>
              </a:cxn>
              <a:cxn ang="0">
                <a:pos x="638" y="323"/>
              </a:cxn>
              <a:cxn ang="0">
                <a:pos x="603" y="376"/>
              </a:cxn>
              <a:cxn ang="0">
                <a:pos x="634" y="420"/>
              </a:cxn>
              <a:cxn ang="0">
                <a:pos x="638" y="446"/>
              </a:cxn>
              <a:cxn ang="0">
                <a:pos x="654" y="456"/>
              </a:cxn>
              <a:cxn ang="0">
                <a:pos x="650" y="476"/>
              </a:cxn>
              <a:cxn ang="0">
                <a:pos x="630" y="506"/>
              </a:cxn>
              <a:cxn ang="0">
                <a:pos x="621" y="542"/>
              </a:cxn>
              <a:cxn ang="0">
                <a:pos x="585" y="571"/>
              </a:cxn>
              <a:cxn ang="0">
                <a:pos x="551" y="585"/>
              </a:cxn>
              <a:cxn ang="0">
                <a:pos x="519" y="603"/>
              </a:cxn>
              <a:cxn ang="0">
                <a:pos x="505" y="593"/>
              </a:cxn>
              <a:cxn ang="0">
                <a:pos x="479" y="591"/>
              </a:cxn>
              <a:cxn ang="0">
                <a:pos x="445" y="569"/>
              </a:cxn>
              <a:cxn ang="0">
                <a:pos x="412" y="577"/>
              </a:cxn>
              <a:cxn ang="0">
                <a:pos x="390" y="593"/>
              </a:cxn>
              <a:cxn ang="0">
                <a:pos x="372" y="569"/>
              </a:cxn>
              <a:cxn ang="0">
                <a:pos x="348" y="557"/>
              </a:cxn>
              <a:cxn ang="0">
                <a:pos x="354" y="530"/>
              </a:cxn>
              <a:cxn ang="0">
                <a:pos x="334" y="494"/>
              </a:cxn>
              <a:cxn ang="0">
                <a:pos x="316" y="480"/>
              </a:cxn>
              <a:cxn ang="0">
                <a:pos x="288" y="486"/>
              </a:cxn>
              <a:cxn ang="0">
                <a:pos x="254" y="494"/>
              </a:cxn>
              <a:cxn ang="0">
                <a:pos x="217" y="498"/>
              </a:cxn>
              <a:cxn ang="0">
                <a:pos x="169" y="490"/>
              </a:cxn>
              <a:cxn ang="0">
                <a:pos x="117" y="464"/>
              </a:cxn>
              <a:cxn ang="0">
                <a:pos x="79" y="430"/>
              </a:cxn>
              <a:cxn ang="0">
                <a:pos x="79" y="404"/>
              </a:cxn>
              <a:cxn ang="0">
                <a:pos x="20" y="360"/>
              </a:cxn>
              <a:cxn ang="0">
                <a:pos x="6" y="333"/>
              </a:cxn>
              <a:cxn ang="0">
                <a:pos x="33" y="299"/>
              </a:cxn>
              <a:cxn ang="0">
                <a:pos x="61" y="221"/>
              </a:cxn>
              <a:cxn ang="0">
                <a:pos x="123" y="175"/>
              </a:cxn>
              <a:cxn ang="0">
                <a:pos x="145" y="145"/>
              </a:cxn>
              <a:cxn ang="0">
                <a:pos x="177" y="155"/>
              </a:cxn>
              <a:cxn ang="0">
                <a:pos x="207" y="209"/>
              </a:cxn>
              <a:cxn ang="0">
                <a:pos x="270" y="245"/>
              </a:cxn>
              <a:cxn ang="0">
                <a:pos x="350" y="251"/>
              </a:cxn>
              <a:cxn ang="0">
                <a:pos x="451" y="239"/>
              </a:cxn>
              <a:cxn ang="0">
                <a:pos x="467" y="191"/>
              </a:cxn>
              <a:cxn ang="0">
                <a:pos x="511" y="171"/>
              </a:cxn>
              <a:cxn ang="0">
                <a:pos x="529" y="159"/>
              </a:cxn>
              <a:cxn ang="0">
                <a:pos x="535" y="129"/>
              </a:cxn>
              <a:cxn ang="0">
                <a:pos x="493" y="127"/>
              </a:cxn>
              <a:cxn ang="0">
                <a:pos x="525" y="80"/>
              </a:cxn>
              <a:cxn ang="0">
                <a:pos x="521" y="8"/>
              </a:cxn>
            </a:cxnLst>
            <a:rect l="0" t="0" r="r" b="b"/>
            <a:pathLst>
              <a:path w="736" h="609">
                <a:moveTo>
                  <a:pt x="543" y="2"/>
                </a:moveTo>
                <a:lnTo>
                  <a:pt x="551" y="0"/>
                </a:lnTo>
                <a:lnTo>
                  <a:pt x="559" y="0"/>
                </a:lnTo>
                <a:lnTo>
                  <a:pt x="573" y="2"/>
                </a:lnTo>
                <a:lnTo>
                  <a:pt x="581" y="4"/>
                </a:lnTo>
                <a:lnTo>
                  <a:pt x="585" y="8"/>
                </a:lnTo>
                <a:lnTo>
                  <a:pt x="609" y="40"/>
                </a:lnTo>
                <a:lnTo>
                  <a:pt x="619" y="52"/>
                </a:lnTo>
                <a:lnTo>
                  <a:pt x="628" y="66"/>
                </a:lnTo>
                <a:lnTo>
                  <a:pt x="630" y="74"/>
                </a:lnTo>
                <a:lnTo>
                  <a:pt x="638" y="78"/>
                </a:lnTo>
                <a:lnTo>
                  <a:pt x="650" y="78"/>
                </a:lnTo>
                <a:lnTo>
                  <a:pt x="656" y="78"/>
                </a:lnTo>
                <a:lnTo>
                  <a:pt x="676" y="90"/>
                </a:lnTo>
                <a:lnTo>
                  <a:pt x="690" y="114"/>
                </a:lnTo>
                <a:lnTo>
                  <a:pt x="694" y="114"/>
                </a:lnTo>
                <a:lnTo>
                  <a:pt x="706" y="112"/>
                </a:lnTo>
                <a:lnTo>
                  <a:pt x="712" y="104"/>
                </a:lnTo>
                <a:lnTo>
                  <a:pt x="724" y="98"/>
                </a:lnTo>
                <a:lnTo>
                  <a:pt x="736" y="94"/>
                </a:lnTo>
                <a:lnTo>
                  <a:pt x="734" y="104"/>
                </a:lnTo>
                <a:lnTo>
                  <a:pt x="734" y="117"/>
                </a:lnTo>
                <a:lnTo>
                  <a:pt x="734" y="123"/>
                </a:lnTo>
                <a:lnTo>
                  <a:pt x="730" y="165"/>
                </a:lnTo>
                <a:lnTo>
                  <a:pt x="716" y="161"/>
                </a:lnTo>
                <a:lnTo>
                  <a:pt x="708" y="171"/>
                </a:lnTo>
                <a:lnTo>
                  <a:pt x="720" y="201"/>
                </a:lnTo>
                <a:lnTo>
                  <a:pt x="718" y="215"/>
                </a:lnTo>
                <a:lnTo>
                  <a:pt x="716" y="223"/>
                </a:lnTo>
                <a:lnTo>
                  <a:pt x="712" y="215"/>
                </a:lnTo>
                <a:lnTo>
                  <a:pt x="706" y="213"/>
                </a:lnTo>
                <a:lnTo>
                  <a:pt x="706" y="223"/>
                </a:lnTo>
                <a:lnTo>
                  <a:pt x="702" y="225"/>
                </a:lnTo>
                <a:lnTo>
                  <a:pt x="700" y="229"/>
                </a:lnTo>
                <a:lnTo>
                  <a:pt x="694" y="235"/>
                </a:lnTo>
                <a:lnTo>
                  <a:pt x="688" y="235"/>
                </a:lnTo>
                <a:lnTo>
                  <a:pt x="688" y="239"/>
                </a:lnTo>
                <a:lnTo>
                  <a:pt x="690" y="245"/>
                </a:lnTo>
                <a:lnTo>
                  <a:pt x="688" y="245"/>
                </a:lnTo>
                <a:lnTo>
                  <a:pt x="678" y="245"/>
                </a:lnTo>
                <a:lnTo>
                  <a:pt x="672" y="239"/>
                </a:lnTo>
                <a:lnTo>
                  <a:pt x="668" y="239"/>
                </a:lnTo>
                <a:lnTo>
                  <a:pt x="668" y="249"/>
                </a:lnTo>
                <a:lnTo>
                  <a:pt x="666" y="255"/>
                </a:lnTo>
                <a:lnTo>
                  <a:pt x="662" y="259"/>
                </a:lnTo>
                <a:lnTo>
                  <a:pt x="652" y="265"/>
                </a:lnTo>
                <a:lnTo>
                  <a:pt x="646" y="277"/>
                </a:lnTo>
                <a:lnTo>
                  <a:pt x="638" y="283"/>
                </a:lnTo>
                <a:lnTo>
                  <a:pt x="628" y="285"/>
                </a:lnTo>
                <a:lnTo>
                  <a:pt x="621" y="295"/>
                </a:lnTo>
                <a:lnTo>
                  <a:pt x="615" y="303"/>
                </a:lnTo>
                <a:lnTo>
                  <a:pt x="611" y="297"/>
                </a:lnTo>
                <a:lnTo>
                  <a:pt x="617" y="295"/>
                </a:lnTo>
                <a:lnTo>
                  <a:pt x="617" y="293"/>
                </a:lnTo>
                <a:lnTo>
                  <a:pt x="619" y="287"/>
                </a:lnTo>
                <a:lnTo>
                  <a:pt x="615" y="287"/>
                </a:lnTo>
                <a:lnTo>
                  <a:pt x="611" y="283"/>
                </a:lnTo>
                <a:lnTo>
                  <a:pt x="619" y="265"/>
                </a:lnTo>
                <a:lnTo>
                  <a:pt x="609" y="259"/>
                </a:lnTo>
                <a:lnTo>
                  <a:pt x="599" y="263"/>
                </a:lnTo>
                <a:lnTo>
                  <a:pt x="593" y="277"/>
                </a:lnTo>
                <a:lnTo>
                  <a:pt x="583" y="287"/>
                </a:lnTo>
                <a:lnTo>
                  <a:pt x="583" y="295"/>
                </a:lnTo>
                <a:lnTo>
                  <a:pt x="579" y="297"/>
                </a:lnTo>
                <a:lnTo>
                  <a:pt x="567" y="297"/>
                </a:lnTo>
                <a:lnTo>
                  <a:pt x="569" y="311"/>
                </a:lnTo>
                <a:lnTo>
                  <a:pt x="577" y="319"/>
                </a:lnTo>
                <a:lnTo>
                  <a:pt x="579" y="319"/>
                </a:lnTo>
                <a:lnTo>
                  <a:pt x="585" y="323"/>
                </a:lnTo>
                <a:lnTo>
                  <a:pt x="589" y="331"/>
                </a:lnTo>
                <a:lnTo>
                  <a:pt x="595" y="335"/>
                </a:lnTo>
                <a:lnTo>
                  <a:pt x="599" y="333"/>
                </a:lnTo>
                <a:lnTo>
                  <a:pt x="605" y="323"/>
                </a:lnTo>
                <a:lnTo>
                  <a:pt x="611" y="319"/>
                </a:lnTo>
                <a:lnTo>
                  <a:pt x="621" y="323"/>
                </a:lnTo>
                <a:lnTo>
                  <a:pt x="628" y="323"/>
                </a:lnTo>
                <a:lnTo>
                  <a:pt x="638" y="323"/>
                </a:lnTo>
                <a:lnTo>
                  <a:pt x="634" y="335"/>
                </a:lnTo>
                <a:lnTo>
                  <a:pt x="628" y="333"/>
                </a:lnTo>
                <a:lnTo>
                  <a:pt x="617" y="340"/>
                </a:lnTo>
                <a:lnTo>
                  <a:pt x="619" y="342"/>
                </a:lnTo>
                <a:lnTo>
                  <a:pt x="609" y="354"/>
                </a:lnTo>
                <a:lnTo>
                  <a:pt x="603" y="368"/>
                </a:lnTo>
                <a:lnTo>
                  <a:pt x="603" y="376"/>
                </a:lnTo>
                <a:lnTo>
                  <a:pt x="617" y="380"/>
                </a:lnTo>
                <a:lnTo>
                  <a:pt x="628" y="402"/>
                </a:lnTo>
                <a:lnTo>
                  <a:pt x="630" y="406"/>
                </a:lnTo>
                <a:lnTo>
                  <a:pt x="634" y="414"/>
                </a:lnTo>
                <a:lnTo>
                  <a:pt x="642" y="420"/>
                </a:lnTo>
                <a:lnTo>
                  <a:pt x="646" y="424"/>
                </a:lnTo>
                <a:lnTo>
                  <a:pt x="634" y="420"/>
                </a:lnTo>
                <a:lnTo>
                  <a:pt x="628" y="420"/>
                </a:lnTo>
                <a:lnTo>
                  <a:pt x="626" y="422"/>
                </a:lnTo>
                <a:lnTo>
                  <a:pt x="630" y="422"/>
                </a:lnTo>
                <a:lnTo>
                  <a:pt x="640" y="430"/>
                </a:lnTo>
                <a:lnTo>
                  <a:pt x="650" y="440"/>
                </a:lnTo>
                <a:lnTo>
                  <a:pt x="642" y="442"/>
                </a:lnTo>
                <a:lnTo>
                  <a:pt x="638" y="446"/>
                </a:lnTo>
                <a:lnTo>
                  <a:pt x="630" y="450"/>
                </a:lnTo>
                <a:lnTo>
                  <a:pt x="628" y="452"/>
                </a:lnTo>
                <a:lnTo>
                  <a:pt x="632" y="452"/>
                </a:lnTo>
                <a:lnTo>
                  <a:pt x="634" y="454"/>
                </a:lnTo>
                <a:lnTo>
                  <a:pt x="644" y="450"/>
                </a:lnTo>
                <a:lnTo>
                  <a:pt x="652" y="456"/>
                </a:lnTo>
                <a:lnTo>
                  <a:pt x="654" y="456"/>
                </a:lnTo>
                <a:lnTo>
                  <a:pt x="646" y="464"/>
                </a:lnTo>
                <a:lnTo>
                  <a:pt x="654" y="460"/>
                </a:lnTo>
                <a:lnTo>
                  <a:pt x="654" y="466"/>
                </a:lnTo>
                <a:lnTo>
                  <a:pt x="650" y="466"/>
                </a:lnTo>
                <a:lnTo>
                  <a:pt x="652" y="470"/>
                </a:lnTo>
                <a:lnTo>
                  <a:pt x="652" y="472"/>
                </a:lnTo>
                <a:lnTo>
                  <a:pt x="650" y="476"/>
                </a:lnTo>
                <a:lnTo>
                  <a:pt x="654" y="480"/>
                </a:lnTo>
                <a:lnTo>
                  <a:pt x="650" y="482"/>
                </a:lnTo>
                <a:lnTo>
                  <a:pt x="650" y="480"/>
                </a:lnTo>
                <a:lnTo>
                  <a:pt x="644" y="482"/>
                </a:lnTo>
                <a:lnTo>
                  <a:pt x="640" y="494"/>
                </a:lnTo>
                <a:lnTo>
                  <a:pt x="638" y="508"/>
                </a:lnTo>
                <a:lnTo>
                  <a:pt x="630" y="506"/>
                </a:lnTo>
                <a:lnTo>
                  <a:pt x="630" y="512"/>
                </a:lnTo>
                <a:lnTo>
                  <a:pt x="634" y="514"/>
                </a:lnTo>
                <a:lnTo>
                  <a:pt x="632" y="518"/>
                </a:lnTo>
                <a:lnTo>
                  <a:pt x="632" y="526"/>
                </a:lnTo>
                <a:lnTo>
                  <a:pt x="632" y="530"/>
                </a:lnTo>
                <a:lnTo>
                  <a:pt x="626" y="536"/>
                </a:lnTo>
                <a:lnTo>
                  <a:pt x="621" y="542"/>
                </a:lnTo>
                <a:lnTo>
                  <a:pt x="615" y="544"/>
                </a:lnTo>
                <a:lnTo>
                  <a:pt x="617" y="546"/>
                </a:lnTo>
                <a:lnTo>
                  <a:pt x="609" y="554"/>
                </a:lnTo>
                <a:lnTo>
                  <a:pt x="605" y="557"/>
                </a:lnTo>
                <a:lnTo>
                  <a:pt x="603" y="557"/>
                </a:lnTo>
                <a:lnTo>
                  <a:pt x="597" y="569"/>
                </a:lnTo>
                <a:lnTo>
                  <a:pt x="585" y="571"/>
                </a:lnTo>
                <a:lnTo>
                  <a:pt x="581" y="571"/>
                </a:lnTo>
                <a:lnTo>
                  <a:pt x="577" y="573"/>
                </a:lnTo>
                <a:lnTo>
                  <a:pt x="577" y="571"/>
                </a:lnTo>
                <a:lnTo>
                  <a:pt x="567" y="577"/>
                </a:lnTo>
                <a:lnTo>
                  <a:pt x="559" y="569"/>
                </a:lnTo>
                <a:lnTo>
                  <a:pt x="561" y="583"/>
                </a:lnTo>
                <a:lnTo>
                  <a:pt x="551" y="585"/>
                </a:lnTo>
                <a:lnTo>
                  <a:pt x="545" y="583"/>
                </a:lnTo>
                <a:lnTo>
                  <a:pt x="545" y="585"/>
                </a:lnTo>
                <a:lnTo>
                  <a:pt x="543" y="589"/>
                </a:lnTo>
                <a:lnTo>
                  <a:pt x="535" y="591"/>
                </a:lnTo>
                <a:lnTo>
                  <a:pt x="529" y="593"/>
                </a:lnTo>
                <a:lnTo>
                  <a:pt x="521" y="595"/>
                </a:lnTo>
                <a:lnTo>
                  <a:pt x="519" y="603"/>
                </a:lnTo>
                <a:lnTo>
                  <a:pt x="523" y="607"/>
                </a:lnTo>
                <a:lnTo>
                  <a:pt x="517" y="609"/>
                </a:lnTo>
                <a:lnTo>
                  <a:pt x="511" y="601"/>
                </a:lnTo>
                <a:lnTo>
                  <a:pt x="511" y="595"/>
                </a:lnTo>
                <a:lnTo>
                  <a:pt x="517" y="593"/>
                </a:lnTo>
                <a:lnTo>
                  <a:pt x="509" y="589"/>
                </a:lnTo>
                <a:lnTo>
                  <a:pt x="505" y="593"/>
                </a:lnTo>
                <a:lnTo>
                  <a:pt x="503" y="589"/>
                </a:lnTo>
                <a:lnTo>
                  <a:pt x="497" y="585"/>
                </a:lnTo>
                <a:lnTo>
                  <a:pt x="495" y="585"/>
                </a:lnTo>
                <a:lnTo>
                  <a:pt x="495" y="591"/>
                </a:lnTo>
                <a:lnTo>
                  <a:pt x="489" y="591"/>
                </a:lnTo>
                <a:lnTo>
                  <a:pt x="485" y="589"/>
                </a:lnTo>
                <a:lnTo>
                  <a:pt x="479" y="591"/>
                </a:lnTo>
                <a:lnTo>
                  <a:pt x="469" y="579"/>
                </a:lnTo>
                <a:lnTo>
                  <a:pt x="469" y="571"/>
                </a:lnTo>
                <a:lnTo>
                  <a:pt x="467" y="569"/>
                </a:lnTo>
                <a:lnTo>
                  <a:pt x="455" y="569"/>
                </a:lnTo>
                <a:lnTo>
                  <a:pt x="449" y="565"/>
                </a:lnTo>
                <a:lnTo>
                  <a:pt x="443" y="567"/>
                </a:lnTo>
                <a:lnTo>
                  <a:pt x="445" y="569"/>
                </a:lnTo>
                <a:lnTo>
                  <a:pt x="435" y="573"/>
                </a:lnTo>
                <a:lnTo>
                  <a:pt x="433" y="579"/>
                </a:lnTo>
                <a:lnTo>
                  <a:pt x="425" y="573"/>
                </a:lnTo>
                <a:lnTo>
                  <a:pt x="423" y="573"/>
                </a:lnTo>
                <a:lnTo>
                  <a:pt x="422" y="577"/>
                </a:lnTo>
                <a:lnTo>
                  <a:pt x="416" y="577"/>
                </a:lnTo>
                <a:lnTo>
                  <a:pt x="412" y="577"/>
                </a:lnTo>
                <a:lnTo>
                  <a:pt x="412" y="579"/>
                </a:lnTo>
                <a:lnTo>
                  <a:pt x="406" y="579"/>
                </a:lnTo>
                <a:lnTo>
                  <a:pt x="402" y="583"/>
                </a:lnTo>
                <a:lnTo>
                  <a:pt x="408" y="599"/>
                </a:lnTo>
                <a:lnTo>
                  <a:pt x="400" y="599"/>
                </a:lnTo>
                <a:lnTo>
                  <a:pt x="398" y="593"/>
                </a:lnTo>
                <a:lnTo>
                  <a:pt x="390" y="593"/>
                </a:lnTo>
                <a:lnTo>
                  <a:pt x="386" y="593"/>
                </a:lnTo>
                <a:lnTo>
                  <a:pt x="384" y="591"/>
                </a:lnTo>
                <a:lnTo>
                  <a:pt x="384" y="589"/>
                </a:lnTo>
                <a:lnTo>
                  <a:pt x="384" y="585"/>
                </a:lnTo>
                <a:lnTo>
                  <a:pt x="372" y="583"/>
                </a:lnTo>
                <a:lnTo>
                  <a:pt x="372" y="577"/>
                </a:lnTo>
                <a:lnTo>
                  <a:pt x="372" y="569"/>
                </a:lnTo>
                <a:lnTo>
                  <a:pt x="368" y="569"/>
                </a:lnTo>
                <a:lnTo>
                  <a:pt x="364" y="557"/>
                </a:lnTo>
                <a:lnTo>
                  <a:pt x="362" y="557"/>
                </a:lnTo>
                <a:lnTo>
                  <a:pt x="364" y="554"/>
                </a:lnTo>
                <a:lnTo>
                  <a:pt x="354" y="556"/>
                </a:lnTo>
                <a:lnTo>
                  <a:pt x="352" y="556"/>
                </a:lnTo>
                <a:lnTo>
                  <a:pt x="348" y="557"/>
                </a:lnTo>
                <a:lnTo>
                  <a:pt x="348" y="554"/>
                </a:lnTo>
                <a:lnTo>
                  <a:pt x="342" y="546"/>
                </a:lnTo>
                <a:lnTo>
                  <a:pt x="348" y="544"/>
                </a:lnTo>
                <a:lnTo>
                  <a:pt x="344" y="538"/>
                </a:lnTo>
                <a:lnTo>
                  <a:pt x="352" y="534"/>
                </a:lnTo>
                <a:lnTo>
                  <a:pt x="354" y="534"/>
                </a:lnTo>
                <a:lnTo>
                  <a:pt x="354" y="530"/>
                </a:lnTo>
                <a:lnTo>
                  <a:pt x="358" y="528"/>
                </a:lnTo>
                <a:lnTo>
                  <a:pt x="352" y="502"/>
                </a:lnTo>
                <a:lnTo>
                  <a:pt x="348" y="502"/>
                </a:lnTo>
                <a:lnTo>
                  <a:pt x="348" y="496"/>
                </a:lnTo>
                <a:lnTo>
                  <a:pt x="342" y="492"/>
                </a:lnTo>
                <a:lnTo>
                  <a:pt x="336" y="490"/>
                </a:lnTo>
                <a:lnTo>
                  <a:pt x="334" y="494"/>
                </a:lnTo>
                <a:lnTo>
                  <a:pt x="330" y="492"/>
                </a:lnTo>
                <a:lnTo>
                  <a:pt x="326" y="490"/>
                </a:lnTo>
                <a:lnTo>
                  <a:pt x="324" y="490"/>
                </a:lnTo>
                <a:lnTo>
                  <a:pt x="320" y="490"/>
                </a:lnTo>
                <a:lnTo>
                  <a:pt x="324" y="486"/>
                </a:lnTo>
                <a:lnTo>
                  <a:pt x="322" y="480"/>
                </a:lnTo>
                <a:lnTo>
                  <a:pt x="316" y="480"/>
                </a:lnTo>
                <a:lnTo>
                  <a:pt x="320" y="476"/>
                </a:lnTo>
                <a:lnTo>
                  <a:pt x="316" y="472"/>
                </a:lnTo>
                <a:lnTo>
                  <a:pt x="312" y="476"/>
                </a:lnTo>
                <a:lnTo>
                  <a:pt x="306" y="478"/>
                </a:lnTo>
                <a:lnTo>
                  <a:pt x="294" y="478"/>
                </a:lnTo>
                <a:lnTo>
                  <a:pt x="290" y="480"/>
                </a:lnTo>
                <a:lnTo>
                  <a:pt x="288" y="486"/>
                </a:lnTo>
                <a:lnTo>
                  <a:pt x="278" y="490"/>
                </a:lnTo>
                <a:lnTo>
                  <a:pt x="278" y="492"/>
                </a:lnTo>
                <a:lnTo>
                  <a:pt x="274" y="494"/>
                </a:lnTo>
                <a:lnTo>
                  <a:pt x="270" y="496"/>
                </a:lnTo>
                <a:lnTo>
                  <a:pt x="264" y="498"/>
                </a:lnTo>
                <a:lnTo>
                  <a:pt x="258" y="498"/>
                </a:lnTo>
                <a:lnTo>
                  <a:pt x="254" y="494"/>
                </a:lnTo>
                <a:lnTo>
                  <a:pt x="250" y="498"/>
                </a:lnTo>
                <a:lnTo>
                  <a:pt x="240" y="496"/>
                </a:lnTo>
                <a:lnTo>
                  <a:pt x="236" y="494"/>
                </a:lnTo>
                <a:lnTo>
                  <a:pt x="230" y="502"/>
                </a:lnTo>
                <a:lnTo>
                  <a:pt x="226" y="506"/>
                </a:lnTo>
                <a:lnTo>
                  <a:pt x="224" y="496"/>
                </a:lnTo>
                <a:lnTo>
                  <a:pt x="217" y="498"/>
                </a:lnTo>
                <a:lnTo>
                  <a:pt x="203" y="498"/>
                </a:lnTo>
                <a:lnTo>
                  <a:pt x="195" y="498"/>
                </a:lnTo>
                <a:lnTo>
                  <a:pt x="191" y="498"/>
                </a:lnTo>
                <a:lnTo>
                  <a:pt x="179" y="494"/>
                </a:lnTo>
                <a:lnTo>
                  <a:pt x="177" y="494"/>
                </a:lnTo>
                <a:lnTo>
                  <a:pt x="175" y="488"/>
                </a:lnTo>
                <a:lnTo>
                  <a:pt x="169" y="490"/>
                </a:lnTo>
                <a:lnTo>
                  <a:pt x="163" y="488"/>
                </a:lnTo>
                <a:lnTo>
                  <a:pt x="159" y="478"/>
                </a:lnTo>
                <a:lnTo>
                  <a:pt x="155" y="480"/>
                </a:lnTo>
                <a:lnTo>
                  <a:pt x="153" y="482"/>
                </a:lnTo>
                <a:lnTo>
                  <a:pt x="147" y="472"/>
                </a:lnTo>
                <a:lnTo>
                  <a:pt x="127" y="464"/>
                </a:lnTo>
                <a:lnTo>
                  <a:pt x="117" y="464"/>
                </a:lnTo>
                <a:lnTo>
                  <a:pt x="101" y="452"/>
                </a:lnTo>
                <a:lnTo>
                  <a:pt x="95" y="450"/>
                </a:lnTo>
                <a:lnTo>
                  <a:pt x="87" y="452"/>
                </a:lnTo>
                <a:lnTo>
                  <a:pt x="83" y="440"/>
                </a:lnTo>
                <a:lnTo>
                  <a:pt x="83" y="434"/>
                </a:lnTo>
                <a:lnTo>
                  <a:pt x="81" y="434"/>
                </a:lnTo>
                <a:lnTo>
                  <a:pt x="79" y="430"/>
                </a:lnTo>
                <a:lnTo>
                  <a:pt x="81" y="424"/>
                </a:lnTo>
                <a:lnTo>
                  <a:pt x="85" y="432"/>
                </a:lnTo>
                <a:lnTo>
                  <a:pt x="93" y="424"/>
                </a:lnTo>
                <a:lnTo>
                  <a:pt x="91" y="418"/>
                </a:lnTo>
                <a:lnTo>
                  <a:pt x="83" y="416"/>
                </a:lnTo>
                <a:lnTo>
                  <a:pt x="83" y="408"/>
                </a:lnTo>
                <a:lnTo>
                  <a:pt x="79" y="404"/>
                </a:lnTo>
                <a:lnTo>
                  <a:pt x="75" y="394"/>
                </a:lnTo>
                <a:lnTo>
                  <a:pt x="67" y="382"/>
                </a:lnTo>
                <a:lnTo>
                  <a:pt x="65" y="382"/>
                </a:lnTo>
                <a:lnTo>
                  <a:pt x="53" y="372"/>
                </a:lnTo>
                <a:lnTo>
                  <a:pt x="45" y="368"/>
                </a:lnTo>
                <a:lnTo>
                  <a:pt x="27" y="358"/>
                </a:lnTo>
                <a:lnTo>
                  <a:pt x="20" y="360"/>
                </a:lnTo>
                <a:lnTo>
                  <a:pt x="18" y="358"/>
                </a:lnTo>
                <a:lnTo>
                  <a:pt x="14" y="356"/>
                </a:lnTo>
                <a:lnTo>
                  <a:pt x="20" y="356"/>
                </a:lnTo>
                <a:lnTo>
                  <a:pt x="23" y="354"/>
                </a:lnTo>
                <a:lnTo>
                  <a:pt x="18" y="335"/>
                </a:lnTo>
                <a:lnTo>
                  <a:pt x="10" y="333"/>
                </a:lnTo>
                <a:lnTo>
                  <a:pt x="6" y="333"/>
                </a:lnTo>
                <a:lnTo>
                  <a:pt x="0" y="321"/>
                </a:lnTo>
                <a:lnTo>
                  <a:pt x="2" y="319"/>
                </a:lnTo>
                <a:lnTo>
                  <a:pt x="0" y="309"/>
                </a:lnTo>
                <a:lnTo>
                  <a:pt x="14" y="303"/>
                </a:lnTo>
                <a:lnTo>
                  <a:pt x="20" y="297"/>
                </a:lnTo>
                <a:lnTo>
                  <a:pt x="23" y="303"/>
                </a:lnTo>
                <a:lnTo>
                  <a:pt x="33" y="299"/>
                </a:lnTo>
                <a:lnTo>
                  <a:pt x="35" y="293"/>
                </a:lnTo>
                <a:lnTo>
                  <a:pt x="53" y="289"/>
                </a:lnTo>
                <a:lnTo>
                  <a:pt x="55" y="283"/>
                </a:lnTo>
                <a:lnTo>
                  <a:pt x="75" y="271"/>
                </a:lnTo>
                <a:lnTo>
                  <a:pt x="79" y="249"/>
                </a:lnTo>
                <a:lnTo>
                  <a:pt x="67" y="223"/>
                </a:lnTo>
                <a:lnTo>
                  <a:pt x="61" y="221"/>
                </a:lnTo>
                <a:lnTo>
                  <a:pt x="83" y="211"/>
                </a:lnTo>
                <a:lnTo>
                  <a:pt x="91" y="215"/>
                </a:lnTo>
                <a:lnTo>
                  <a:pt x="95" y="209"/>
                </a:lnTo>
                <a:lnTo>
                  <a:pt x="87" y="207"/>
                </a:lnTo>
                <a:lnTo>
                  <a:pt x="91" y="179"/>
                </a:lnTo>
                <a:lnTo>
                  <a:pt x="119" y="177"/>
                </a:lnTo>
                <a:lnTo>
                  <a:pt x="123" y="175"/>
                </a:lnTo>
                <a:lnTo>
                  <a:pt x="119" y="153"/>
                </a:lnTo>
                <a:lnTo>
                  <a:pt x="129" y="149"/>
                </a:lnTo>
                <a:lnTo>
                  <a:pt x="131" y="149"/>
                </a:lnTo>
                <a:lnTo>
                  <a:pt x="133" y="137"/>
                </a:lnTo>
                <a:lnTo>
                  <a:pt x="143" y="135"/>
                </a:lnTo>
                <a:lnTo>
                  <a:pt x="143" y="141"/>
                </a:lnTo>
                <a:lnTo>
                  <a:pt x="145" y="145"/>
                </a:lnTo>
                <a:lnTo>
                  <a:pt x="151" y="149"/>
                </a:lnTo>
                <a:lnTo>
                  <a:pt x="155" y="149"/>
                </a:lnTo>
                <a:lnTo>
                  <a:pt x="163" y="159"/>
                </a:lnTo>
                <a:lnTo>
                  <a:pt x="167" y="153"/>
                </a:lnTo>
                <a:lnTo>
                  <a:pt x="169" y="155"/>
                </a:lnTo>
                <a:lnTo>
                  <a:pt x="171" y="159"/>
                </a:lnTo>
                <a:lnTo>
                  <a:pt x="177" y="155"/>
                </a:lnTo>
                <a:lnTo>
                  <a:pt x="183" y="167"/>
                </a:lnTo>
                <a:lnTo>
                  <a:pt x="191" y="177"/>
                </a:lnTo>
                <a:lnTo>
                  <a:pt x="191" y="185"/>
                </a:lnTo>
                <a:lnTo>
                  <a:pt x="195" y="191"/>
                </a:lnTo>
                <a:lnTo>
                  <a:pt x="193" y="197"/>
                </a:lnTo>
                <a:lnTo>
                  <a:pt x="195" y="203"/>
                </a:lnTo>
                <a:lnTo>
                  <a:pt x="207" y="209"/>
                </a:lnTo>
                <a:lnTo>
                  <a:pt x="224" y="213"/>
                </a:lnTo>
                <a:lnTo>
                  <a:pt x="230" y="213"/>
                </a:lnTo>
                <a:lnTo>
                  <a:pt x="246" y="219"/>
                </a:lnTo>
                <a:lnTo>
                  <a:pt x="256" y="223"/>
                </a:lnTo>
                <a:lnTo>
                  <a:pt x="262" y="223"/>
                </a:lnTo>
                <a:lnTo>
                  <a:pt x="264" y="227"/>
                </a:lnTo>
                <a:lnTo>
                  <a:pt x="270" y="245"/>
                </a:lnTo>
                <a:lnTo>
                  <a:pt x="278" y="251"/>
                </a:lnTo>
                <a:lnTo>
                  <a:pt x="292" y="251"/>
                </a:lnTo>
                <a:lnTo>
                  <a:pt x="294" y="249"/>
                </a:lnTo>
                <a:lnTo>
                  <a:pt x="322" y="249"/>
                </a:lnTo>
                <a:lnTo>
                  <a:pt x="326" y="247"/>
                </a:lnTo>
                <a:lnTo>
                  <a:pt x="348" y="247"/>
                </a:lnTo>
                <a:lnTo>
                  <a:pt x="350" y="251"/>
                </a:lnTo>
                <a:lnTo>
                  <a:pt x="376" y="259"/>
                </a:lnTo>
                <a:lnTo>
                  <a:pt x="384" y="259"/>
                </a:lnTo>
                <a:lnTo>
                  <a:pt x="388" y="261"/>
                </a:lnTo>
                <a:lnTo>
                  <a:pt x="396" y="261"/>
                </a:lnTo>
                <a:lnTo>
                  <a:pt x="410" y="249"/>
                </a:lnTo>
                <a:lnTo>
                  <a:pt x="447" y="241"/>
                </a:lnTo>
                <a:lnTo>
                  <a:pt x="451" y="239"/>
                </a:lnTo>
                <a:lnTo>
                  <a:pt x="459" y="235"/>
                </a:lnTo>
                <a:lnTo>
                  <a:pt x="461" y="225"/>
                </a:lnTo>
                <a:lnTo>
                  <a:pt x="467" y="219"/>
                </a:lnTo>
                <a:lnTo>
                  <a:pt x="469" y="209"/>
                </a:lnTo>
                <a:lnTo>
                  <a:pt x="463" y="203"/>
                </a:lnTo>
                <a:lnTo>
                  <a:pt x="463" y="197"/>
                </a:lnTo>
                <a:lnTo>
                  <a:pt x="467" y="191"/>
                </a:lnTo>
                <a:lnTo>
                  <a:pt x="471" y="191"/>
                </a:lnTo>
                <a:lnTo>
                  <a:pt x="481" y="193"/>
                </a:lnTo>
                <a:lnTo>
                  <a:pt x="489" y="193"/>
                </a:lnTo>
                <a:lnTo>
                  <a:pt x="495" y="189"/>
                </a:lnTo>
                <a:lnTo>
                  <a:pt x="497" y="179"/>
                </a:lnTo>
                <a:lnTo>
                  <a:pt x="505" y="179"/>
                </a:lnTo>
                <a:lnTo>
                  <a:pt x="511" y="171"/>
                </a:lnTo>
                <a:lnTo>
                  <a:pt x="511" y="165"/>
                </a:lnTo>
                <a:lnTo>
                  <a:pt x="519" y="161"/>
                </a:lnTo>
                <a:lnTo>
                  <a:pt x="521" y="161"/>
                </a:lnTo>
                <a:lnTo>
                  <a:pt x="523" y="163"/>
                </a:lnTo>
                <a:lnTo>
                  <a:pt x="525" y="163"/>
                </a:lnTo>
                <a:lnTo>
                  <a:pt x="525" y="159"/>
                </a:lnTo>
                <a:lnTo>
                  <a:pt x="529" y="159"/>
                </a:lnTo>
                <a:lnTo>
                  <a:pt x="533" y="151"/>
                </a:lnTo>
                <a:lnTo>
                  <a:pt x="545" y="149"/>
                </a:lnTo>
                <a:lnTo>
                  <a:pt x="553" y="151"/>
                </a:lnTo>
                <a:lnTo>
                  <a:pt x="557" y="147"/>
                </a:lnTo>
                <a:lnTo>
                  <a:pt x="551" y="141"/>
                </a:lnTo>
                <a:lnTo>
                  <a:pt x="547" y="135"/>
                </a:lnTo>
                <a:lnTo>
                  <a:pt x="535" y="129"/>
                </a:lnTo>
                <a:lnTo>
                  <a:pt x="529" y="123"/>
                </a:lnTo>
                <a:lnTo>
                  <a:pt x="521" y="125"/>
                </a:lnTo>
                <a:lnTo>
                  <a:pt x="517" y="131"/>
                </a:lnTo>
                <a:lnTo>
                  <a:pt x="509" y="129"/>
                </a:lnTo>
                <a:lnTo>
                  <a:pt x="503" y="131"/>
                </a:lnTo>
                <a:lnTo>
                  <a:pt x="499" y="135"/>
                </a:lnTo>
                <a:lnTo>
                  <a:pt x="493" y="127"/>
                </a:lnTo>
                <a:lnTo>
                  <a:pt x="497" y="123"/>
                </a:lnTo>
                <a:lnTo>
                  <a:pt x="495" y="117"/>
                </a:lnTo>
                <a:lnTo>
                  <a:pt x="495" y="98"/>
                </a:lnTo>
                <a:lnTo>
                  <a:pt x="497" y="90"/>
                </a:lnTo>
                <a:lnTo>
                  <a:pt x="505" y="92"/>
                </a:lnTo>
                <a:lnTo>
                  <a:pt x="511" y="94"/>
                </a:lnTo>
                <a:lnTo>
                  <a:pt x="525" y="80"/>
                </a:lnTo>
                <a:lnTo>
                  <a:pt x="521" y="74"/>
                </a:lnTo>
                <a:lnTo>
                  <a:pt x="523" y="58"/>
                </a:lnTo>
                <a:lnTo>
                  <a:pt x="529" y="36"/>
                </a:lnTo>
                <a:lnTo>
                  <a:pt x="525" y="28"/>
                </a:lnTo>
                <a:lnTo>
                  <a:pt x="521" y="24"/>
                </a:lnTo>
                <a:lnTo>
                  <a:pt x="517" y="24"/>
                </a:lnTo>
                <a:lnTo>
                  <a:pt x="521" y="8"/>
                </a:lnTo>
                <a:lnTo>
                  <a:pt x="543" y="2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54" name="Freeform 114"/>
          <p:cNvSpPr>
            <a:spLocks/>
          </p:cNvSpPr>
          <p:nvPr/>
        </p:nvSpPr>
        <p:spPr bwMode="auto">
          <a:xfrm>
            <a:off x="5669280" y="3858591"/>
            <a:ext cx="654776" cy="665042"/>
          </a:xfrm>
          <a:custGeom>
            <a:avLst/>
            <a:gdLst/>
            <a:ahLst/>
            <a:cxnLst>
              <a:cxn ang="0">
                <a:pos x="119" y="22"/>
              </a:cxn>
              <a:cxn ang="0">
                <a:pos x="133" y="42"/>
              </a:cxn>
              <a:cxn ang="0">
                <a:pos x="121" y="52"/>
              </a:cxn>
              <a:cxn ang="0">
                <a:pos x="135" y="68"/>
              </a:cxn>
              <a:cxn ang="0">
                <a:pos x="149" y="96"/>
              </a:cxn>
              <a:cxn ang="0">
                <a:pos x="161" y="112"/>
              </a:cxn>
              <a:cxn ang="0">
                <a:pos x="211" y="126"/>
              </a:cxn>
              <a:cxn ang="0">
                <a:pos x="229" y="136"/>
              </a:cxn>
              <a:cxn ang="0">
                <a:pos x="245" y="142"/>
              </a:cxn>
              <a:cxn ang="0">
                <a:pos x="264" y="114"/>
              </a:cxn>
              <a:cxn ang="0">
                <a:pos x="280" y="134"/>
              </a:cxn>
              <a:cxn ang="0">
                <a:pos x="306" y="124"/>
              </a:cxn>
              <a:cxn ang="0">
                <a:pos x="312" y="114"/>
              </a:cxn>
              <a:cxn ang="0">
                <a:pos x="328" y="104"/>
              </a:cxn>
              <a:cxn ang="0">
                <a:pos x="352" y="94"/>
              </a:cxn>
              <a:cxn ang="0">
                <a:pos x="362" y="98"/>
              </a:cxn>
              <a:cxn ang="0">
                <a:pos x="366" y="108"/>
              </a:cxn>
              <a:cxn ang="0">
                <a:pos x="370" y="126"/>
              </a:cxn>
              <a:cxn ang="0">
                <a:pos x="346" y="136"/>
              </a:cxn>
              <a:cxn ang="0">
                <a:pos x="342" y="164"/>
              </a:cxn>
              <a:cxn ang="0">
                <a:pos x="326" y="187"/>
              </a:cxn>
              <a:cxn ang="0">
                <a:pos x="318" y="195"/>
              </a:cxn>
              <a:cxn ang="0">
                <a:pos x="306" y="187"/>
              </a:cxn>
              <a:cxn ang="0">
                <a:pos x="304" y="175"/>
              </a:cxn>
              <a:cxn ang="0">
                <a:pos x="314" y="160"/>
              </a:cxn>
              <a:cxn ang="0">
                <a:pos x="280" y="148"/>
              </a:cxn>
              <a:cxn ang="0">
                <a:pos x="261" y="148"/>
              </a:cxn>
              <a:cxn ang="0">
                <a:pos x="264" y="160"/>
              </a:cxn>
              <a:cxn ang="0">
                <a:pos x="270" y="172"/>
              </a:cxn>
              <a:cxn ang="0">
                <a:pos x="270" y="203"/>
              </a:cxn>
              <a:cxn ang="0">
                <a:pos x="261" y="201"/>
              </a:cxn>
              <a:cxn ang="0">
                <a:pos x="247" y="219"/>
              </a:cxn>
              <a:cxn ang="0">
                <a:pos x="245" y="233"/>
              </a:cxn>
              <a:cxn ang="0">
                <a:pos x="229" y="239"/>
              </a:cxn>
              <a:cxn ang="0">
                <a:pos x="197" y="275"/>
              </a:cxn>
              <a:cxn ang="0">
                <a:pos x="179" y="291"/>
              </a:cxn>
              <a:cxn ang="0">
                <a:pos x="163" y="307"/>
              </a:cxn>
              <a:cxn ang="0">
                <a:pos x="167" y="329"/>
              </a:cxn>
              <a:cxn ang="0">
                <a:pos x="163" y="371"/>
              </a:cxn>
              <a:cxn ang="0">
                <a:pos x="157" y="387"/>
              </a:cxn>
              <a:cxn ang="0">
                <a:pos x="133" y="402"/>
              </a:cxn>
              <a:cxn ang="0">
                <a:pos x="103" y="345"/>
              </a:cxn>
              <a:cxn ang="0">
                <a:pos x="67" y="261"/>
              </a:cxn>
              <a:cxn ang="0">
                <a:pos x="60" y="217"/>
              </a:cxn>
              <a:cxn ang="0">
                <a:pos x="58" y="203"/>
              </a:cxn>
              <a:cxn ang="0">
                <a:pos x="52" y="207"/>
              </a:cxn>
              <a:cxn ang="0">
                <a:pos x="36" y="225"/>
              </a:cxn>
              <a:cxn ang="0">
                <a:pos x="26" y="197"/>
              </a:cxn>
              <a:cxn ang="0">
                <a:pos x="2" y="183"/>
              </a:cxn>
              <a:cxn ang="0">
                <a:pos x="8" y="177"/>
              </a:cxn>
              <a:cxn ang="0">
                <a:pos x="28" y="172"/>
              </a:cxn>
              <a:cxn ang="0">
                <a:pos x="26" y="152"/>
              </a:cxn>
              <a:cxn ang="0">
                <a:pos x="16" y="124"/>
              </a:cxn>
              <a:cxn ang="0">
                <a:pos x="42" y="120"/>
              </a:cxn>
              <a:cxn ang="0">
                <a:pos x="58" y="98"/>
              </a:cxn>
              <a:cxn ang="0">
                <a:pos x="73" y="70"/>
              </a:cxn>
              <a:cxn ang="0">
                <a:pos x="77" y="50"/>
              </a:cxn>
              <a:cxn ang="0">
                <a:pos x="60" y="26"/>
              </a:cxn>
              <a:cxn ang="0">
                <a:pos x="77" y="16"/>
              </a:cxn>
            </a:cxnLst>
            <a:rect l="0" t="0" r="r" b="b"/>
            <a:pathLst>
              <a:path w="374" h="402">
                <a:moveTo>
                  <a:pt x="105" y="0"/>
                </a:moveTo>
                <a:lnTo>
                  <a:pt x="107" y="0"/>
                </a:lnTo>
                <a:lnTo>
                  <a:pt x="115" y="12"/>
                </a:lnTo>
                <a:lnTo>
                  <a:pt x="119" y="22"/>
                </a:lnTo>
                <a:lnTo>
                  <a:pt x="123" y="26"/>
                </a:lnTo>
                <a:lnTo>
                  <a:pt x="123" y="34"/>
                </a:lnTo>
                <a:lnTo>
                  <a:pt x="131" y="36"/>
                </a:lnTo>
                <a:lnTo>
                  <a:pt x="133" y="42"/>
                </a:lnTo>
                <a:lnTo>
                  <a:pt x="125" y="50"/>
                </a:lnTo>
                <a:lnTo>
                  <a:pt x="121" y="42"/>
                </a:lnTo>
                <a:lnTo>
                  <a:pt x="119" y="48"/>
                </a:lnTo>
                <a:lnTo>
                  <a:pt x="121" y="52"/>
                </a:lnTo>
                <a:lnTo>
                  <a:pt x="123" y="52"/>
                </a:lnTo>
                <a:lnTo>
                  <a:pt x="123" y="58"/>
                </a:lnTo>
                <a:lnTo>
                  <a:pt x="127" y="70"/>
                </a:lnTo>
                <a:lnTo>
                  <a:pt x="135" y="68"/>
                </a:lnTo>
                <a:lnTo>
                  <a:pt x="141" y="70"/>
                </a:lnTo>
                <a:lnTo>
                  <a:pt x="157" y="82"/>
                </a:lnTo>
                <a:lnTo>
                  <a:pt x="151" y="90"/>
                </a:lnTo>
                <a:lnTo>
                  <a:pt x="149" y="96"/>
                </a:lnTo>
                <a:lnTo>
                  <a:pt x="151" y="100"/>
                </a:lnTo>
                <a:lnTo>
                  <a:pt x="147" y="104"/>
                </a:lnTo>
                <a:lnTo>
                  <a:pt x="151" y="108"/>
                </a:lnTo>
                <a:lnTo>
                  <a:pt x="161" y="112"/>
                </a:lnTo>
                <a:lnTo>
                  <a:pt x="171" y="116"/>
                </a:lnTo>
                <a:lnTo>
                  <a:pt x="181" y="122"/>
                </a:lnTo>
                <a:lnTo>
                  <a:pt x="195" y="124"/>
                </a:lnTo>
                <a:lnTo>
                  <a:pt x="211" y="126"/>
                </a:lnTo>
                <a:lnTo>
                  <a:pt x="211" y="132"/>
                </a:lnTo>
                <a:lnTo>
                  <a:pt x="221" y="134"/>
                </a:lnTo>
                <a:lnTo>
                  <a:pt x="225" y="134"/>
                </a:lnTo>
                <a:lnTo>
                  <a:pt x="229" y="136"/>
                </a:lnTo>
                <a:lnTo>
                  <a:pt x="233" y="136"/>
                </a:lnTo>
                <a:lnTo>
                  <a:pt x="241" y="138"/>
                </a:lnTo>
                <a:lnTo>
                  <a:pt x="245" y="138"/>
                </a:lnTo>
                <a:lnTo>
                  <a:pt x="245" y="142"/>
                </a:lnTo>
                <a:lnTo>
                  <a:pt x="257" y="138"/>
                </a:lnTo>
                <a:lnTo>
                  <a:pt x="255" y="126"/>
                </a:lnTo>
                <a:lnTo>
                  <a:pt x="257" y="116"/>
                </a:lnTo>
                <a:lnTo>
                  <a:pt x="264" y="114"/>
                </a:lnTo>
                <a:lnTo>
                  <a:pt x="266" y="124"/>
                </a:lnTo>
                <a:lnTo>
                  <a:pt x="266" y="130"/>
                </a:lnTo>
                <a:lnTo>
                  <a:pt x="268" y="132"/>
                </a:lnTo>
                <a:lnTo>
                  <a:pt x="280" y="134"/>
                </a:lnTo>
                <a:lnTo>
                  <a:pt x="288" y="132"/>
                </a:lnTo>
                <a:lnTo>
                  <a:pt x="288" y="134"/>
                </a:lnTo>
                <a:lnTo>
                  <a:pt x="306" y="132"/>
                </a:lnTo>
                <a:lnTo>
                  <a:pt x="306" y="124"/>
                </a:lnTo>
                <a:lnTo>
                  <a:pt x="302" y="122"/>
                </a:lnTo>
                <a:lnTo>
                  <a:pt x="298" y="116"/>
                </a:lnTo>
                <a:lnTo>
                  <a:pt x="304" y="116"/>
                </a:lnTo>
                <a:lnTo>
                  <a:pt x="312" y="114"/>
                </a:lnTo>
                <a:lnTo>
                  <a:pt x="314" y="112"/>
                </a:lnTo>
                <a:lnTo>
                  <a:pt x="318" y="110"/>
                </a:lnTo>
                <a:lnTo>
                  <a:pt x="318" y="108"/>
                </a:lnTo>
                <a:lnTo>
                  <a:pt x="328" y="104"/>
                </a:lnTo>
                <a:lnTo>
                  <a:pt x="330" y="98"/>
                </a:lnTo>
                <a:lnTo>
                  <a:pt x="334" y="96"/>
                </a:lnTo>
                <a:lnTo>
                  <a:pt x="346" y="96"/>
                </a:lnTo>
                <a:lnTo>
                  <a:pt x="352" y="94"/>
                </a:lnTo>
                <a:lnTo>
                  <a:pt x="356" y="90"/>
                </a:lnTo>
                <a:lnTo>
                  <a:pt x="360" y="94"/>
                </a:lnTo>
                <a:lnTo>
                  <a:pt x="356" y="98"/>
                </a:lnTo>
                <a:lnTo>
                  <a:pt x="362" y="98"/>
                </a:lnTo>
                <a:lnTo>
                  <a:pt x="364" y="104"/>
                </a:lnTo>
                <a:lnTo>
                  <a:pt x="360" y="108"/>
                </a:lnTo>
                <a:lnTo>
                  <a:pt x="364" y="108"/>
                </a:lnTo>
                <a:lnTo>
                  <a:pt x="366" y="108"/>
                </a:lnTo>
                <a:lnTo>
                  <a:pt x="370" y="110"/>
                </a:lnTo>
                <a:lnTo>
                  <a:pt x="374" y="112"/>
                </a:lnTo>
                <a:lnTo>
                  <a:pt x="368" y="116"/>
                </a:lnTo>
                <a:lnTo>
                  <a:pt x="370" y="126"/>
                </a:lnTo>
                <a:lnTo>
                  <a:pt x="368" y="126"/>
                </a:lnTo>
                <a:lnTo>
                  <a:pt x="366" y="124"/>
                </a:lnTo>
                <a:lnTo>
                  <a:pt x="356" y="126"/>
                </a:lnTo>
                <a:lnTo>
                  <a:pt x="346" y="136"/>
                </a:lnTo>
                <a:lnTo>
                  <a:pt x="346" y="148"/>
                </a:lnTo>
                <a:lnTo>
                  <a:pt x="342" y="152"/>
                </a:lnTo>
                <a:lnTo>
                  <a:pt x="344" y="156"/>
                </a:lnTo>
                <a:lnTo>
                  <a:pt x="342" y="164"/>
                </a:lnTo>
                <a:lnTo>
                  <a:pt x="336" y="175"/>
                </a:lnTo>
                <a:lnTo>
                  <a:pt x="330" y="174"/>
                </a:lnTo>
                <a:lnTo>
                  <a:pt x="330" y="187"/>
                </a:lnTo>
                <a:lnTo>
                  <a:pt x="326" y="187"/>
                </a:lnTo>
                <a:lnTo>
                  <a:pt x="328" y="201"/>
                </a:lnTo>
                <a:lnTo>
                  <a:pt x="324" y="203"/>
                </a:lnTo>
                <a:lnTo>
                  <a:pt x="320" y="195"/>
                </a:lnTo>
                <a:lnTo>
                  <a:pt x="318" y="195"/>
                </a:lnTo>
                <a:lnTo>
                  <a:pt x="316" y="187"/>
                </a:lnTo>
                <a:lnTo>
                  <a:pt x="314" y="181"/>
                </a:lnTo>
                <a:lnTo>
                  <a:pt x="312" y="187"/>
                </a:lnTo>
                <a:lnTo>
                  <a:pt x="306" y="187"/>
                </a:lnTo>
                <a:lnTo>
                  <a:pt x="304" y="187"/>
                </a:lnTo>
                <a:lnTo>
                  <a:pt x="302" y="187"/>
                </a:lnTo>
                <a:lnTo>
                  <a:pt x="298" y="177"/>
                </a:lnTo>
                <a:lnTo>
                  <a:pt x="304" y="175"/>
                </a:lnTo>
                <a:lnTo>
                  <a:pt x="304" y="172"/>
                </a:lnTo>
                <a:lnTo>
                  <a:pt x="314" y="166"/>
                </a:lnTo>
                <a:lnTo>
                  <a:pt x="314" y="164"/>
                </a:lnTo>
                <a:lnTo>
                  <a:pt x="314" y="160"/>
                </a:lnTo>
                <a:lnTo>
                  <a:pt x="312" y="154"/>
                </a:lnTo>
                <a:lnTo>
                  <a:pt x="282" y="156"/>
                </a:lnTo>
                <a:lnTo>
                  <a:pt x="286" y="154"/>
                </a:lnTo>
                <a:lnTo>
                  <a:pt x="280" y="148"/>
                </a:lnTo>
                <a:lnTo>
                  <a:pt x="276" y="144"/>
                </a:lnTo>
                <a:lnTo>
                  <a:pt x="268" y="138"/>
                </a:lnTo>
                <a:lnTo>
                  <a:pt x="261" y="138"/>
                </a:lnTo>
                <a:lnTo>
                  <a:pt x="261" y="148"/>
                </a:lnTo>
                <a:lnTo>
                  <a:pt x="266" y="152"/>
                </a:lnTo>
                <a:lnTo>
                  <a:pt x="268" y="152"/>
                </a:lnTo>
                <a:lnTo>
                  <a:pt x="270" y="156"/>
                </a:lnTo>
                <a:lnTo>
                  <a:pt x="264" y="160"/>
                </a:lnTo>
                <a:lnTo>
                  <a:pt x="264" y="162"/>
                </a:lnTo>
                <a:lnTo>
                  <a:pt x="261" y="166"/>
                </a:lnTo>
                <a:lnTo>
                  <a:pt x="264" y="170"/>
                </a:lnTo>
                <a:lnTo>
                  <a:pt x="270" y="172"/>
                </a:lnTo>
                <a:lnTo>
                  <a:pt x="268" y="181"/>
                </a:lnTo>
                <a:lnTo>
                  <a:pt x="278" y="207"/>
                </a:lnTo>
                <a:lnTo>
                  <a:pt x="272" y="211"/>
                </a:lnTo>
                <a:lnTo>
                  <a:pt x="270" y="203"/>
                </a:lnTo>
                <a:lnTo>
                  <a:pt x="268" y="211"/>
                </a:lnTo>
                <a:lnTo>
                  <a:pt x="264" y="211"/>
                </a:lnTo>
                <a:lnTo>
                  <a:pt x="264" y="201"/>
                </a:lnTo>
                <a:lnTo>
                  <a:pt x="261" y="201"/>
                </a:lnTo>
                <a:lnTo>
                  <a:pt x="261" y="207"/>
                </a:lnTo>
                <a:lnTo>
                  <a:pt x="253" y="211"/>
                </a:lnTo>
                <a:lnTo>
                  <a:pt x="247" y="213"/>
                </a:lnTo>
                <a:lnTo>
                  <a:pt x="247" y="219"/>
                </a:lnTo>
                <a:lnTo>
                  <a:pt x="249" y="223"/>
                </a:lnTo>
                <a:lnTo>
                  <a:pt x="247" y="227"/>
                </a:lnTo>
                <a:lnTo>
                  <a:pt x="247" y="231"/>
                </a:lnTo>
                <a:lnTo>
                  <a:pt x="245" y="233"/>
                </a:lnTo>
                <a:lnTo>
                  <a:pt x="243" y="237"/>
                </a:lnTo>
                <a:lnTo>
                  <a:pt x="233" y="239"/>
                </a:lnTo>
                <a:lnTo>
                  <a:pt x="231" y="237"/>
                </a:lnTo>
                <a:lnTo>
                  <a:pt x="229" y="239"/>
                </a:lnTo>
                <a:lnTo>
                  <a:pt x="231" y="239"/>
                </a:lnTo>
                <a:lnTo>
                  <a:pt x="219" y="257"/>
                </a:lnTo>
                <a:lnTo>
                  <a:pt x="207" y="265"/>
                </a:lnTo>
                <a:lnTo>
                  <a:pt x="197" y="275"/>
                </a:lnTo>
                <a:lnTo>
                  <a:pt x="193" y="281"/>
                </a:lnTo>
                <a:lnTo>
                  <a:pt x="193" y="283"/>
                </a:lnTo>
                <a:lnTo>
                  <a:pt x="183" y="287"/>
                </a:lnTo>
                <a:lnTo>
                  <a:pt x="179" y="291"/>
                </a:lnTo>
                <a:lnTo>
                  <a:pt x="175" y="297"/>
                </a:lnTo>
                <a:lnTo>
                  <a:pt x="171" y="295"/>
                </a:lnTo>
                <a:lnTo>
                  <a:pt x="167" y="297"/>
                </a:lnTo>
                <a:lnTo>
                  <a:pt x="163" y="307"/>
                </a:lnTo>
                <a:lnTo>
                  <a:pt x="167" y="313"/>
                </a:lnTo>
                <a:lnTo>
                  <a:pt x="167" y="319"/>
                </a:lnTo>
                <a:lnTo>
                  <a:pt x="169" y="329"/>
                </a:lnTo>
                <a:lnTo>
                  <a:pt x="167" y="329"/>
                </a:lnTo>
                <a:lnTo>
                  <a:pt x="169" y="335"/>
                </a:lnTo>
                <a:lnTo>
                  <a:pt x="167" y="345"/>
                </a:lnTo>
                <a:lnTo>
                  <a:pt x="161" y="355"/>
                </a:lnTo>
                <a:lnTo>
                  <a:pt x="163" y="371"/>
                </a:lnTo>
                <a:lnTo>
                  <a:pt x="157" y="373"/>
                </a:lnTo>
                <a:lnTo>
                  <a:pt x="151" y="383"/>
                </a:lnTo>
                <a:lnTo>
                  <a:pt x="159" y="385"/>
                </a:lnTo>
                <a:lnTo>
                  <a:pt x="157" y="387"/>
                </a:lnTo>
                <a:lnTo>
                  <a:pt x="147" y="387"/>
                </a:lnTo>
                <a:lnTo>
                  <a:pt x="143" y="393"/>
                </a:lnTo>
                <a:lnTo>
                  <a:pt x="143" y="400"/>
                </a:lnTo>
                <a:lnTo>
                  <a:pt x="133" y="402"/>
                </a:lnTo>
                <a:lnTo>
                  <a:pt x="115" y="379"/>
                </a:lnTo>
                <a:lnTo>
                  <a:pt x="119" y="381"/>
                </a:lnTo>
                <a:lnTo>
                  <a:pt x="109" y="357"/>
                </a:lnTo>
                <a:lnTo>
                  <a:pt x="103" y="345"/>
                </a:lnTo>
                <a:lnTo>
                  <a:pt x="93" y="327"/>
                </a:lnTo>
                <a:lnTo>
                  <a:pt x="87" y="309"/>
                </a:lnTo>
                <a:lnTo>
                  <a:pt x="79" y="299"/>
                </a:lnTo>
                <a:lnTo>
                  <a:pt x="67" y="261"/>
                </a:lnTo>
                <a:lnTo>
                  <a:pt x="63" y="249"/>
                </a:lnTo>
                <a:lnTo>
                  <a:pt x="62" y="231"/>
                </a:lnTo>
                <a:lnTo>
                  <a:pt x="62" y="221"/>
                </a:lnTo>
                <a:lnTo>
                  <a:pt x="60" y="217"/>
                </a:lnTo>
                <a:lnTo>
                  <a:pt x="60" y="213"/>
                </a:lnTo>
                <a:lnTo>
                  <a:pt x="62" y="211"/>
                </a:lnTo>
                <a:lnTo>
                  <a:pt x="58" y="209"/>
                </a:lnTo>
                <a:lnTo>
                  <a:pt x="58" y="203"/>
                </a:lnTo>
                <a:lnTo>
                  <a:pt x="62" y="203"/>
                </a:lnTo>
                <a:lnTo>
                  <a:pt x="62" y="201"/>
                </a:lnTo>
                <a:lnTo>
                  <a:pt x="54" y="201"/>
                </a:lnTo>
                <a:lnTo>
                  <a:pt x="52" y="207"/>
                </a:lnTo>
                <a:lnTo>
                  <a:pt x="50" y="209"/>
                </a:lnTo>
                <a:lnTo>
                  <a:pt x="52" y="211"/>
                </a:lnTo>
                <a:lnTo>
                  <a:pt x="52" y="219"/>
                </a:lnTo>
                <a:lnTo>
                  <a:pt x="36" y="225"/>
                </a:lnTo>
                <a:lnTo>
                  <a:pt x="26" y="221"/>
                </a:lnTo>
                <a:lnTo>
                  <a:pt x="10" y="201"/>
                </a:lnTo>
                <a:lnTo>
                  <a:pt x="14" y="203"/>
                </a:lnTo>
                <a:lnTo>
                  <a:pt x="26" y="197"/>
                </a:lnTo>
                <a:lnTo>
                  <a:pt x="26" y="191"/>
                </a:lnTo>
                <a:lnTo>
                  <a:pt x="16" y="197"/>
                </a:lnTo>
                <a:lnTo>
                  <a:pt x="4" y="187"/>
                </a:lnTo>
                <a:lnTo>
                  <a:pt x="2" y="183"/>
                </a:lnTo>
                <a:lnTo>
                  <a:pt x="4" y="181"/>
                </a:lnTo>
                <a:lnTo>
                  <a:pt x="0" y="181"/>
                </a:lnTo>
                <a:lnTo>
                  <a:pt x="2" y="175"/>
                </a:lnTo>
                <a:lnTo>
                  <a:pt x="8" y="177"/>
                </a:lnTo>
                <a:lnTo>
                  <a:pt x="8" y="174"/>
                </a:lnTo>
                <a:lnTo>
                  <a:pt x="16" y="174"/>
                </a:lnTo>
                <a:lnTo>
                  <a:pt x="24" y="175"/>
                </a:lnTo>
                <a:lnTo>
                  <a:pt x="28" y="172"/>
                </a:lnTo>
                <a:lnTo>
                  <a:pt x="30" y="174"/>
                </a:lnTo>
                <a:lnTo>
                  <a:pt x="36" y="172"/>
                </a:lnTo>
                <a:lnTo>
                  <a:pt x="34" y="170"/>
                </a:lnTo>
                <a:lnTo>
                  <a:pt x="26" y="152"/>
                </a:lnTo>
                <a:lnTo>
                  <a:pt x="22" y="150"/>
                </a:lnTo>
                <a:lnTo>
                  <a:pt x="22" y="138"/>
                </a:lnTo>
                <a:lnTo>
                  <a:pt x="12" y="136"/>
                </a:lnTo>
                <a:lnTo>
                  <a:pt x="16" y="124"/>
                </a:lnTo>
                <a:lnTo>
                  <a:pt x="22" y="120"/>
                </a:lnTo>
                <a:lnTo>
                  <a:pt x="24" y="120"/>
                </a:lnTo>
                <a:lnTo>
                  <a:pt x="26" y="122"/>
                </a:lnTo>
                <a:lnTo>
                  <a:pt x="42" y="120"/>
                </a:lnTo>
                <a:lnTo>
                  <a:pt x="42" y="116"/>
                </a:lnTo>
                <a:lnTo>
                  <a:pt x="46" y="112"/>
                </a:lnTo>
                <a:lnTo>
                  <a:pt x="48" y="108"/>
                </a:lnTo>
                <a:lnTo>
                  <a:pt x="58" y="98"/>
                </a:lnTo>
                <a:lnTo>
                  <a:pt x="60" y="90"/>
                </a:lnTo>
                <a:lnTo>
                  <a:pt x="63" y="84"/>
                </a:lnTo>
                <a:lnTo>
                  <a:pt x="67" y="74"/>
                </a:lnTo>
                <a:lnTo>
                  <a:pt x="73" y="70"/>
                </a:lnTo>
                <a:lnTo>
                  <a:pt x="67" y="62"/>
                </a:lnTo>
                <a:lnTo>
                  <a:pt x="73" y="58"/>
                </a:lnTo>
                <a:lnTo>
                  <a:pt x="77" y="56"/>
                </a:lnTo>
                <a:lnTo>
                  <a:pt x="77" y="50"/>
                </a:lnTo>
                <a:lnTo>
                  <a:pt x="67" y="48"/>
                </a:lnTo>
                <a:lnTo>
                  <a:pt x="67" y="42"/>
                </a:lnTo>
                <a:lnTo>
                  <a:pt x="60" y="40"/>
                </a:lnTo>
                <a:lnTo>
                  <a:pt x="60" y="26"/>
                </a:lnTo>
                <a:lnTo>
                  <a:pt x="54" y="22"/>
                </a:lnTo>
                <a:lnTo>
                  <a:pt x="60" y="14"/>
                </a:lnTo>
                <a:lnTo>
                  <a:pt x="71" y="14"/>
                </a:lnTo>
                <a:lnTo>
                  <a:pt x="77" y="16"/>
                </a:lnTo>
                <a:lnTo>
                  <a:pt x="93" y="12"/>
                </a:lnTo>
                <a:lnTo>
                  <a:pt x="103" y="4"/>
                </a:lnTo>
                <a:lnTo>
                  <a:pt x="10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55" name="Freeform 115"/>
          <p:cNvSpPr>
            <a:spLocks/>
          </p:cNvSpPr>
          <p:nvPr/>
        </p:nvSpPr>
        <p:spPr bwMode="auto">
          <a:xfrm>
            <a:off x="5669280" y="3858591"/>
            <a:ext cx="654776" cy="665042"/>
          </a:xfrm>
          <a:custGeom>
            <a:avLst/>
            <a:gdLst/>
            <a:ahLst/>
            <a:cxnLst>
              <a:cxn ang="0">
                <a:pos x="119" y="22"/>
              </a:cxn>
              <a:cxn ang="0">
                <a:pos x="133" y="42"/>
              </a:cxn>
              <a:cxn ang="0">
                <a:pos x="121" y="52"/>
              </a:cxn>
              <a:cxn ang="0">
                <a:pos x="135" y="68"/>
              </a:cxn>
              <a:cxn ang="0">
                <a:pos x="149" y="96"/>
              </a:cxn>
              <a:cxn ang="0">
                <a:pos x="161" y="112"/>
              </a:cxn>
              <a:cxn ang="0">
                <a:pos x="211" y="126"/>
              </a:cxn>
              <a:cxn ang="0">
                <a:pos x="229" y="136"/>
              </a:cxn>
              <a:cxn ang="0">
                <a:pos x="245" y="142"/>
              </a:cxn>
              <a:cxn ang="0">
                <a:pos x="264" y="114"/>
              </a:cxn>
              <a:cxn ang="0">
                <a:pos x="280" y="134"/>
              </a:cxn>
              <a:cxn ang="0">
                <a:pos x="306" y="124"/>
              </a:cxn>
              <a:cxn ang="0">
                <a:pos x="312" y="114"/>
              </a:cxn>
              <a:cxn ang="0">
                <a:pos x="328" y="104"/>
              </a:cxn>
              <a:cxn ang="0">
                <a:pos x="352" y="94"/>
              </a:cxn>
              <a:cxn ang="0">
                <a:pos x="362" y="98"/>
              </a:cxn>
              <a:cxn ang="0">
                <a:pos x="366" y="108"/>
              </a:cxn>
              <a:cxn ang="0">
                <a:pos x="370" y="126"/>
              </a:cxn>
              <a:cxn ang="0">
                <a:pos x="346" y="136"/>
              </a:cxn>
              <a:cxn ang="0">
                <a:pos x="342" y="164"/>
              </a:cxn>
              <a:cxn ang="0">
                <a:pos x="326" y="187"/>
              </a:cxn>
              <a:cxn ang="0">
                <a:pos x="318" y="195"/>
              </a:cxn>
              <a:cxn ang="0">
                <a:pos x="306" y="187"/>
              </a:cxn>
              <a:cxn ang="0">
                <a:pos x="304" y="175"/>
              </a:cxn>
              <a:cxn ang="0">
                <a:pos x="314" y="160"/>
              </a:cxn>
              <a:cxn ang="0">
                <a:pos x="280" y="148"/>
              </a:cxn>
              <a:cxn ang="0">
                <a:pos x="261" y="148"/>
              </a:cxn>
              <a:cxn ang="0">
                <a:pos x="264" y="160"/>
              </a:cxn>
              <a:cxn ang="0">
                <a:pos x="270" y="172"/>
              </a:cxn>
              <a:cxn ang="0">
                <a:pos x="270" y="203"/>
              </a:cxn>
              <a:cxn ang="0">
                <a:pos x="261" y="201"/>
              </a:cxn>
              <a:cxn ang="0">
                <a:pos x="247" y="219"/>
              </a:cxn>
              <a:cxn ang="0">
                <a:pos x="245" y="233"/>
              </a:cxn>
              <a:cxn ang="0">
                <a:pos x="229" y="239"/>
              </a:cxn>
              <a:cxn ang="0">
                <a:pos x="197" y="275"/>
              </a:cxn>
              <a:cxn ang="0">
                <a:pos x="179" y="291"/>
              </a:cxn>
              <a:cxn ang="0">
                <a:pos x="163" y="307"/>
              </a:cxn>
              <a:cxn ang="0">
                <a:pos x="167" y="329"/>
              </a:cxn>
              <a:cxn ang="0">
                <a:pos x="163" y="371"/>
              </a:cxn>
              <a:cxn ang="0">
                <a:pos x="157" y="387"/>
              </a:cxn>
              <a:cxn ang="0">
                <a:pos x="133" y="402"/>
              </a:cxn>
              <a:cxn ang="0">
                <a:pos x="103" y="345"/>
              </a:cxn>
              <a:cxn ang="0">
                <a:pos x="67" y="261"/>
              </a:cxn>
              <a:cxn ang="0">
                <a:pos x="60" y="217"/>
              </a:cxn>
              <a:cxn ang="0">
                <a:pos x="58" y="203"/>
              </a:cxn>
              <a:cxn ang="0">
                <a:pos x="52" y="207"/>
              </a:cxn>
              <a:cxn ang="0">
                <a:pos x="36" y="225"/>
              </a:cxn>
              <a:cxn ang="0">
                <a:pos x="26" y="197"/>
              </a:cxn>
              <a:cxn ang="0">
                <a:pos x="2" y="183"/>
              </a:cxn>
              <a:cxn ang="0">
                <a:pos x="8" y="177"/>
              </a:cxn>
              <a:cxn ang="0">
                <a:pos x="28" y="172"/>
              </a:cxn>
              <a:cxn ang="0">
                <a:pos x="26" y="152"/>
              </a:cxn>
              <a:cxn ang="0">
                <a:pos x="16" y="124"/>
              </a:cxn>
              <a:cxn ang="0">
                <a:pos x="42" y="120"/>
              </a:cxn>
              <a:cxn ang="0">
                <a:pos x="58" y="98"/>
              </a:cxn>
              <a:cxn ang="0">
                <a:pos x="73" y="70"/>
              </a:cxn>
              <a:cxn ang="0">
                <a:pos x="77" y="50"/>
              </a:cxn>
              <a:cxn ang="0">
                <a:pos x="60" y="26"/>
              </a:cxn>
              <a:cxn ang="0">
                <a:pos x="77" y="16"/>
              </a:cxn>
            </a:cxnLst>
            <a:rect l="0" t="0" r="r" b="b"/>
            <a:pathLst>
              <a:path w="374" h="402">
                <a:moveTo>
                  <a:pt x="105" y="0"/>
                </a:moveTo>
                <a:lnTo>
                  <a:pt x="107" y="0"/>
                </a:lnTo>
                <a:lnTo>
                  <a:pt x="115" y="12"/>
                </a:lnTo>
                <a:lnTo>
                  <a:pt x="119" y="22"/>
                </a:lnTo>
                <a:lnTo>
                  <a:pt x="123" y="26"/>
                </a:lnTo>
                <a:lnTo>
                  <a:pt x="123" y="34"/>
                </a:lnTo>
                <a:lnTo>
                  <a:pt x="131" y="36"/>
                </a:lnTo>
                <a:lnTo>
                  <a:pt x="133" y="42"/>
                </a:lnTo>
                <a:lnTo>
                  <a:pt x="125" y="50"/>
                </a:lnTo>
                <a:lnTo>
                  <a:pt x="121" y="42"/>
                </a:lnTo>
                <a:lnTo>
                  <a:pt x="119" y="48"/>
                </a:lnTo>
                <a:lnTo>
                  <a:pt x="121" y="52"/>
                </a:lnTo>
                <a:lnTo>
                  <a:pt x="123" y="52"/>
                </a:lnTo>
                <a:lnTo>
                  <a:pt x="123" y="58"/>
                </a:lnTo>
                <a:lnTo>
                  <a:pt x="127" y="70"/>
                </a:lnTo>
                <a:lnTo>
                  <a:pt x="135" y="68"/>
                </a:lnTo>
                <a:lnTo>
                  <a:pt x="141" y="70"/>
                </a:lnTo>
                <a:lnTo>
                  <a:pt x="157" y="82"/>
                </a:lnTo>
                <a:lnTo>
                  <a:pt x="151" y="90"/>
                </a:lnTo>
                <a:lnTo>
                  <a:pt x="149" y="96"/>
                </a:lnTo>
                <a:lnTo>
                  <a:pt x="151" y="100"/>
                </a:lnTo>
                <a:lnTo>
                  <a:pt x="147" y="104"/>
                </a:lnTo>
                <a:lnTo>
                  <a:pt x="151" y="108"/>
                </a:lnTo>
                <a:lnTo>
                  <a:pt x="161" y="112"/>
                </a:lnTo>
                <a:lnTo>
                  <a:pt x="171" y="116"/>
                </a:lnTo>
                <a:lnTo>
                  <a:pt x="181" y="122"/>
                </a:lnTo>
                <a:lnTo>
                  <a:pt x="195" y="124"/>
                </a:lnTo>
                <a:lnTo>
                  <a:pt x="211" y="126"/>
                </a:lnTo>
                <a:lnTo>
                  <a:pt x="211" y="132"/>
                </a:lnTo>
                <a:lnTo>
                  <a:pt x="221" y="134"/>
                </a:lnTo>
                <a:lnTo>
                  <a:pt x="225" y="134"/>
                </a:lnTo>
                <a:lnTo>
                  <a:pt x="229" y="136"/>
                </a:lnTo>
                <a:lnTo>
                  <a:pt x="233" y="136"/>
                </a:lnTo>
                <a:lnTo>
                  <a:pt x="241" y="138"/>
                </a:lnTo>
                <a:lnTo>
                  <a:pt x="245" y="138"/>
                </a:lnTo>
                <a:lnTo>
                  <a:pt x="245" y="142"/>
                </a:lnTo>
                <a:lnTo>
                  <a:pt x="257" y="138"/>
                </a:lnTo>
                <a:lnTo>
                  <a:pt x="255" y="126"/>
                </a:lnTo>
                <a:lnTo>
                  <a:pt x="257" y="116"/>
                </a:lnTo>
                <a:lnTo>
                  <a:pt x="264" y="114"/>
                </a:lnTo>
                <a:lnTo>
                  <a:pt x="266" y="124"/>
                </a:lnTo>
                <a:lnTo>
                  <a:pt x="266" y="130"/>
                </a:lnTo>
                <a:lnTo>
                  <a:pt x="268" y="132"/>
                </a:lnTo>
                <a:lnTo>
                  <a:pt x="280" y="134"/>
                </a:lnTo>
                <a:lnTo>
                  <a:pt x="288" y="132"/>
                </a:lnTo>
                <a:lnTo>
                  <a:pt x="288" y="134"/>
                </a:lnTo>
                <a:lnTo>
                  <a:pt x="306" y="132"/>
                </a:lnTo>
                <a:lnTo>
                  <a:pt x="306" y="124"/>
                </a:lnTo>
                <a:lnTo>
                  <a:pt x="302" y="122"/>
                </a:lnTo>
                <a:lnTo>
                  <a:pt x="298" y="116"/>
                </a:lnTo>
                <a:lnTo>
                  <a:pt x="304" y="116"/>
                </a:lnTo>
                <a:lnTo>
                  <a:pt x="312" y="114"/>
                </a:lnTo>
                <a:lnTo>
                  <a:pt x="314" y="112"/>
                </a:lnTo>
                <a:lnTo>
                  <a:pt x="318" y="110"/>
                </a:lnTo>
                <a:lnTo>
                  <a:pt x="318" y="108"/>
                </a:lnTo>
                <a:lnTo>
                  <a:pt x="328" y="104"/>
                </a:lnTo>
                <a:lnTo>
                  <a:pt x="330" y="98"/>
                </a:lnTo>
                <a:lnTo>
                  <a:pt x="334" y="96"/>
                </a:lnTo>
                <a:lnTo>
                  <a:pt x="346" y="96"/>
                </a:lnTo>
                <a:lnTo>
                  <a:pt x="352" y="94"/>
                </a:lnTo>
                <a:lnTo>
                  <a:pt x="356" y="90"/>
                </a:lnTo>
                <a:lnTo>
                  <a:pt x="360" y="94"/>
                </a:lnTo>
                <a:lnTo>
                  <a:pt x="356" y="98"/>
                </a:lnTo>
                <a:lnTo>
                  <a:pt x="362" y="98"/>
                </a:lnTo>
                <a:lnTo>
                  <a:pt x="364" y="104"/>
                </a:lnTo>
                <a:lnTo>
                  <a:pt x="360" y="108"/>
                </a:lnTo>
                <a:lnTo>
                  <a:pt x="364" y="108"/>
                </a:lnTo>
                <a:lnTo>
                  <a:pt x="366" y="108"/>
                </a:lnTo>
                <a:lnTo>
                  <a:pt x="370" y="110"/>
                </a:lnTo>
                <a:lnTo>
                  <a:pt x="374" y="112"/>
                </a:lnTo>
                <a:lnTo>
                  <a:pt x="368" y="116"/>
                </a:lnTo>
                <a:lnTo>
                  <a:pt x="370" y="126"/>
                </a:lnTo>
                <a:lnTo>
                  <a:pt x="368" y="126"/>
                </a:lnTo>
                <a:lnTo>
                  <a:pt x="366" y="124"/>
                </a:lnTo>
                <a:lnTo>
                  <a:pt x="356" y="126"/>
                </a:lnTo>
                <a:lnTo>
                  <a:pt x="346" y="136"/>
                </a:lnTo>
                <a:lnTo>
                  <a:pt x="346" y="148"/>
                </a:lnTo>
                <a:lnTo>
                  <a:pt x="342" y="152"/>
                </a:lnTo>
                <a:lnTo>
                  <a:pt x="344" y="156"/>
                </a:lnTo>
                <a:lnTo>
                  <a:pt x="342" y="164"/>
                </a:lnTo>
                <a:lnTo>
                  <a:pt x="336" y="175"/>
                </a:lnTo>
                <a:lnTo>
                  <a:pt x="330" y="174"/>
                </a:lnTo>
                <a:lnTo>
                  <a:pt x="330" y="187"/>
                </a:lnTo>
                <a:lnTo>
                  <a:pt x="326" y="187"/>
                </a:lnTo>
                <a:lnTo>
                  <a:pt x="328" y="201"/>
                </a:lnTo>
                <a:lnTo>
                  <a:pt x="324" y="203"/>
                </a:lnTo>
                <a:lnTo>
                  <a:pt x="320" y="195"/>
                </a:lnTo>
                <a:lnTo>
                  <a:pt x="318" y="195"/>
                </a:lnTo>
                <a:lnTo>
                  <a:pt x="316" y="187"/>
                </a:lnTo>
                <a:lnTo>
                  <a:pt x="314" y="181"/>
                </a:lnTo>
                <a:lnTo>
                  <a:pt x="312" y="187"/>
                </a:lnTo>
                <a:lnTo>
                  <a:pt x="306" y="187"/>
                </a:lnTo>
                <a:lnTo>
                  <a:pt x="304" y="187"/>
                </a:lnTo>
                <a:lnTo>
                  <a:pt x="302" y="187"/>
                </a:lnTo>
                <a:lnTo>
                  <a:pt x="298" y="177"/>
                </a:lnTo>
                <a:lnTo>
                  <a:pt x="304" y="175"/>
                </a:lnTo>
                <a:lnTo>
                  <a:pt x="304" y="172"/>
                </a:lnTo>
                <a:lnTo>
                  <a:pt x="314" y="166"/>
                </a:lnTo>
                <a:lnTo>
                  <a:pt x="314" y="164"/>
                </a:lnTo>
                <a:lnTo>
                  <a:pt x="314" y="160"/>
                </a:lnTo>
                <a:lnTo>
                  <a:pt x="312" y="154"/>
                </a:lnTo>
                <a:lnTo>
                  <a:pt x="282" y="156"/>
                </a:lnTo>
                <a:lnTo>
                  <a:pt x="286" y="154"/>
                </a:lnTo>
                <a:lnTo>
                  <a:pt x="280" y="148"/>
                </a:lnTo>
                <a:lnTo>
                  <a:pt x="276" y="144"/>
                </a:lnTo>
                <a:lnTo>
                  <a:pt x="268" y="138"/>
                </a:lnTo>
                <a:lnTo>
                  <a:pt x="261" y="138"/>
                </a:lnTo>
                <a:lnTo>
                  <a:pt x="261" y="148"/>
                </a:lnTo>
                <a:lnTo>
                  <a:pt x="266" y="152"/>
                </a:lnTo>
                <a:lnTo>
                  <a:pt x="268" y="152"/>
                </a:lnTo>
                <a:lnTo>
                  <a:pt x="270" y="156"/>
                </a:lnTo>
                <a:lnTo>
                  <a:pt x="264" y="160"/>
                </a:lnTo>
                <a:lnTo>
                  <a:pt x="264" y="162"/>
                </a:lnTo>
                <a:lnTo>
                  <a:pt x="261" y="166"/>
                </a:lnTo>
                <a:lnTo>
                  <a:pt x="264" y="170"/>
                </a:lnTo>
                <a:lnTo>
                  <a:pt x="270" y="172"/>
                </a:lnTo>
                <a:lnTo>
                  <a:pt x="268" y="181"/>
                </a:lnTo>
                <a:lnTo>
                  <a:pt x="278" y="207"/>
                </a:lnTo>
                <a:lnTo>
                  <a:pt x="272" y="211"/>
                </a:lnTo>
                <a:lnTo>
                  <a:pt x="270" y="203"/>
                </a:lnTo>
                <a:lnTo>
                  <a:pt x="268" y="211"/>
                </a:lnTo>
                <a:lnTo>
                  <a:pt x="264" y="211"/>
                </a:lnTo>
                <a:lnTo>
                  <a:pt x="264" y="201"/>
                </a:lnTo>
                <a:lnTo>
                  <a:pt x="261" y="201"/>
                </a:lnTo>
                <a:lnTo>
                  <a:pt x="261" y="207"/>
                </a:lnTo>
                <a:lnTo>
                  <a:pt x="253" y="211"/>
                </a:lnTo>
                <a:lnTo>
                  <a:pt x="247" y="213"/>
                </a:lnTo>
                <a:lnTo>
                  <a:pt x="247" y="219"/>
                </a:lnTo>
                <a:lnTo>
                  <a:pt x="249" y="223"/>
                </a:lnTo>
                <a:lnTo>
                  <a:pt x="247" y="227"/>
                </a:lnTo>
                <a:lnTo>
                  <a:pt x="247" y="231"/>
                </a:lnTo>
                <a:lnTo>
                  <a:pt x="245" y="233"/>
                </a:lnTo>
                <a:lnTo>
                  <a:pt x="243" y="237"/>
                </a:lnTo>
                <a:lnTo>
                  <a:pt x="233" y="239"/>
                </a:lnTo>
                <a:lnTo>
                  <a:pt x="231" y="237"/>
                </a:lnTo>
                <a:lnTo>
                  <a:pt x="229" y="239"/>
                </a:lnTo>
                <a:lnTo>
                  <a:pt x="231" y="239"/>
                </a:lnTo>
                <a:lnTo>
                  <a:pt x="219" y="257"/>
                </a:lnTo>
                <a:lnTo>
                  <a:pt x="207" y="265"/>
                </a:lnTo>
                <a:lnTo>
                  <a:pt x="197" y="275"/>
                </a:lnTo>
                <a:lnTo>
                  <a:pt x="193" y="281"/>
                </a:lnTo>
                <a:lnTo>
                  <a:pt x="193" y="283"/>
                </a:lnTo>
                <a:lnTo>
                  <a:pt x="183" y="287"/>
                </a:lnTo>
                <a:lnTo>
                  <a:pt x="179" y="291"/>
                </a:lnTo>
                <a:lnTo>
                  <a:pt x="175" y="297"/>
                </a:lnTo>
                <a:lnTo>
                  <a:pt x="171" y="295"/>
                </a:lnTo>
                <a:lnTo>
                  <a:pt x="167" y="297"/>
                </a:lnTo>
                <a:lnTo>
                  <a:pt x="163" y="307"/>
                </a:lnTo>
                <a:lnTo>
                  <a:pt x="167" y="313"/>
                </a:lnTo>
                <a:lnTo>
                  <a:pt x="167" y="319"/>
                </a:lnTo>
                <a:lnTo>
                  <a:pt x="169" y="329"/>
                </a:lnTo>
                <a:lnTo>
                  <a:pt x="167" y="329"/>
                </a:lnTo>
                <a:lnTo>
                  <a:pt x="169" y="335"/>
                </a:lnTo>
                <a:lnTo>
                  <a:pt x="167" y="345"/>
                </a:lnTo>
                <a:lnTo>
                  <a:pt x="161" y="355"/>
                </a:lnTo>
                <a:lnTo>
                  <a:pt x="163" y="371"/>
                </a:lnTo>
                <a:lnTo>
                  <a:pt x="157" y="373"/>
                </a:lnTo>
                <a:lnTo>
                  <a:pt x="151" y="383"/>
                </a:lnTo>
                <a:lnTo>
                  <a:pt x="159" y="385"/>
                </a:lnTo>
                <a:lnTo>
                  <a:pt x="157" y="387"/>
                </a:lnTo>
                <a:lnTo>
                  <a:pt x="147" y="387"/>
                </a:lnTo>
                <a:lnTo>
                  <a:pt x="143" y="393"/>
                </a:lnTo>
                <a:lnTo>
                  <a:pt x="143" y="400"/>
                </a:lnTo>
                <a:lnTo>
                  <a:pt x="133" y="402"/>
                </a:lnTo>
                <a:lnTo>
                  <a:pt x="115" y="379"/>
                </a:lnTo>
                <a:lnTo>
                  <a:pt x="119" y="381"/>
                </a:lnTo>
                <a:lnTo>
                  <a:pt x="109" y="357"/>
                </a:lnTo>
                <a:lnTo>
                  <a:pt x="103" y="345"/>
                </a:lnTo>
                <a:lnTo>
                  <a:pt x="93" y="327"/>
                </a:lnTo>
                <a:lnTo>
                  <a:pt x="87" y="309"/>
                </a:lnTo>
                <a:lnTo>
                  <a:pt x="79" y="299"/>
                </a:lnTo>
                <a:lnTo>
                  <a:pt x="67" y="261"/>
                </a:lnTo>
                <a:lnTo>
                  <a:pt x="63" y="249"/>
                </a:lnTo>
                <a:lnTo>
                  <a:pt x="62" y="231"/>
                </a:lnTo>
                <a:lnTo>
                  <a:pt x="62" y="221"/>
                </a:lnTo>
                <a:lnTo>
                  <a:pt x="60" y="217"/>
                </a:lnTo>
                <a:lnTo>
                  <a:pt x="60" y="213"/>
                </a:lnTo>
                <a:lnTo>
                  <a:pt x="62" y="211"/>
                </a:lnTo>
                <a:lnTo>
                  <a:pt x="58" y="209"/>
                </a:lnTo>
                <a:lnTo>
                  <a:pt x="58" y="203"/>
                </a:lnTo>
                <a:lnTo>
                  <a:pt x="62" y="203"/>
                </a:lnTo>
                <a:lnTo>
                  <a:pt x="62" y="201"/>
                </a:lnTo>
                <a:lnTo>
                  <a:pt x="54" y="201"/>
                </a:lnTo>
                <a:lnTo>
                  <a:pt x="52" y="207"/>
                </a:lnTo>
                <a:lnTo>
                  <a:pt x="50" y="209"/>
                </a:lnTo>
                <a:lnTo>
                  <a:pt x="52" y="211"/>
                </a:lnTo>
                <a:lnTo>
                  <a:pt x="52" y="219"/>
                </a:lnTo>
                <a:lnTo>
                  <a:pt x="36" y="225"/>
                </a:lnTo>
                <a:lnTo>
                  <a:pt x="26" y="221"/>
                </a:lnTo>
                <a:lnTo>
                  <a:pt x="10" y="201"/>
                </a:lnTo>
                <a:lnTo>
                  <a:pt x="14" y="203"/>
                </a:lnTo>
                <a:lnTo>
                  <a:pt x="26" y="197"/>
                </a:lnTo>
                <a:lnTo>
                  <a:pt x="26" y="191"/>
                </a:lnTo>
                <a:lnTo>
                  <a:pt x="16" y="197"/>
                </a:lnTo>
                <a:lnTo>
                  <a:pt x="4" y="187"/>
                </a:lnTo>
                <a:lnTo>
                  <a:pt x="2" y="183"/>
                </a:lnTo>
                <a:lnTo>
                  <a:pt x="4" y="181"/>
                </a:lnTo>
                <a:lnTo>
                  <a:pt x="0" y="181"/>
                </a:lnTo>
                <a:lnTo>
                  <a:pt x="2" y="175"/>
                </a:lnTo>
                <a:lnTo>
                  <a:pt x="8" y="177"/>
                </a:lnTo>
                <a:lnTo>
                  <a:pt x="8" y="174"/>
                </a:lnTo>
                <a:lnTo>
                  <a:pt x="16" y="174"/>
                </a:lnTo>
                <a:lnTo>
                  <a:pt x="24" y="175"/>
                </a:lnTo>
                <a:lnTo>
                  <a:pt x="28" y="172"/>
                </a:lnTo>
                <a:lnTo>
                  <a:pt x="30" y="174"/>
                </a:lnTo>
                <a:lnTo>
                  <a:pt x="36" y="172"/>
                </a:lnTo>
                <a:lnTo>
                  <a:pt x="34" y="170"/>
                </a:lnTo>
                <a:lnTo>
                  <a:pt x="26" y="152"/>
                </a:lnTo>
                <a:lnTo>
                  <a:pt x="22" y="150"/>
                </a:lnTo>
                <a:lnTo>
                  <a:pt x="22" y="138"/>
                </a:lnTo>
                <a:lnTo>
                  <a:pt x="12" y="136"/>
                </a:lnTo>
                <a:lnTo>
                  <a:pt x="16" y="124"/>
                </a:lnTo>
                <a:lnTo>
                  <a:pt x="22" y="120"/>
                </a:lnTo>
                <a:lnTo>
                  <a:pt x="24" y="120"/>
                </a:lnTo>
                <a:lnTo>
                  <a:pt x="26" y="122"/>
                </a:lnTo>
                <a:lnTo>
                  <a:pt x="42" y="120"/>
                </a:lnTo>
                <a:lnTo>
                  <a:pt x="42" y="116"/>
                </a:lnTo>
                <a:lnTo>
                  <a:pt x="46" y="112"/>
                </a:lnTo>
                <a:lnTo>
                  <a:pt x="48" y="108"/>
                </a:lnTo>
                <a:lnTo>
                  <a:pt x="58" y="98"/>
                </a:lnTo>
                <a:lnTo>
                  <a:pt x="60" y="90"/>
                </a:lnTo>
                <a:lnTo>
                  <a:pt x="63" y="84"/>
                </a:lnTo>
                <a:lnTo>
                  <a:pt x="67" y="74"/>
                </a:lnTo>
                <a:lnTo>
                  <a:pt x="73" y="70"/>
                </a:lnTo>
                <a:lnTo>
                  <a:pt x="67" y="62"/>
                </a:lnTo>
                <a:lnTo>
                  <a:pt x="73" y="58"/>
                </a:lnTo>
                <a:lnTo>
                  <a:pt x="77" y="56"/>
                </a:lnTo>
                <a:lnTo>
                  <a:pt x="77" y="50"/>
                </a:lnTo>
                <a:lnTo>
                  <a:pt x="67" y="48"/>
                </a:lnTo>
                <a:lnTo>
                  <a:pt x="67" y="42"/>
                </a:lnTo>
                <a:lnTo>
                  <a:pt x="60" y="40"/>
                </a:lnTo>
                <a:lnTo>
                  <a:pt x="60" y="26"/>
                </a:lnTo>
                <a:lnTo>
                  <a:pt x="54" y="22"/>
                </a:lnTo>
                <a:lnTo>
                  <a:pt x="60" y="14"/>
                </a:lnTo>
                <a:lnTo>
                  <a:pt x="71" y="14"/>
                </a:lnTo>
                <a:lnTo>
                  <a:pt x="77" y="16"/>
                </a:lnTo>
                <a:lnTo>
                  <a:pt x="93" y="12"/>
                </a:lnTo>
                <a:lnTo>
                  <a:pt x="103" y="4"/>
                </a:lnTo>
                <a:lnTo>
                  <a:pt x="10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56" name="Freeform 116"/>
          <p:cNvSpPr>
            <a:spLocks/>
          </p:cNvSpPr>
          <p:nvPr/>
        </p:nvSpPr>
        <p:spPr bwMode="auto">
          <a:xfrm>
            <a:off x="6324056" y="4583189"/>
            <a:ext cx="253857" cy="264694"/>
          </a:xfrm>
          <a:custGeom>
            <a:avLst/>
            <a:gdLst/>
            <a:ahLst/>
            <a:cxnLst>
              <a:cxn ang="0">
                <a:pos x="115" y="146"/>
              </a:cxn>
              <a:cxn ang="0">
                <a:pos x="105" y="140"/>
              </a:cxn>
              <a:cxn ang="0">
                <a:pos x="91" y="126"/>
              </a:cxn>
              <a:cxn ang="0">
                <a:pos x="76" y="108"/>
              </a:cxn>
              <a:cxn ang="0">
                <a:pos x="68" y="92"/>
              </a:cxn>
              <a:cxn ang="0">
                <a:pos x="62" y="80"/>
              </a:cxn>
              <a:cxn ang="0">
                <a:pos x="54" y="74"/>
              </a:cxn>
              <a:cxn ang="0">
                <a:pos x="50" y="54"/>
              </a:cxn>
              <a:cxn ang="0">
                <a:pos x="34" y="40"/>
              </a:cxn>
              <a:cxn ang="0">
                <a:pos x="24" y="28"/>
              </a:cxn>
              <a:cxn ang="0">
                <a:pos x="2" y="12"/>
              </a:cxn>
              <a:cxn ang="0">
                <a:pos x="0" y="0"/>
              </a:cxn>
              <a:cxn ang="0">
                <a:pos x="18" y="6"/>
              </a:cxn>
              <a:cxn ang="0">
                <a:pos x="38" y="14"/>
              </a:cxn>
              <a:cxn ang="0">
                <a:pos x="56" y="32"/>
              </a:cxn>
              <a:cxn ang="0">
                <a:pos x="74" y="48"/>
              </a:cxn>
              <a:cxn ang="0">
                <a:pos x="78" y="48"/>
              </a:cxn>
              <a:cxn ang="0">
                <a:pos x="86" y="54"/>
              </a:cxn>
              <a:cxn ang="0">
                <a:pos x="91" y="64"/>
              </a:cxn>
              <a:cxn ang="0">
                <a:pos x="103" y="70"/>
              </a:cxn>
              <a:cxn ang="0">
                <a:pos x="103" y="74"/>
              </a:cxn>
              <a:cxn ang="0">
                <a:pos x="111" y="74"/>
              </a:cxn>
              <a:cxn ang="0">
                <a:pos x="109" y="80"/>
              </a:cxn>
              <a:cxn ang="0">
                <a:pos x="109" y="86"/>
              </a:cxn>
              <a:cxn ang="0">
                <a:pos x="123" y="90"/>
              </a:cxn>
              <a:cxn ang="0">
                <a:pos x="127" y="104"/>
              </a:cxn>
              <a:cxn ang="0">
                <a:pos x="133" y="110"/>
              </a:cxn>
              <a:cxn ang="0">
                <a:pos x="141" y="116"/>
              </a:cxn>
              <a:cxn ang="0">
                <a:pos x="139" y="124"/>
              </a:cxn>
              <a:cxn ang="0">
                <a:pos x="141" y="136"/>
              </a:cxn>
              <a:cxn ang="0">
                <a:pos x="133" y="152"/>
              </a:cxn>
              <a:cxn ang="0">
                <a:pos x="125" y="152"/>
              </a:cxn>
              <a:cxn ang="0">
                <a:pos x="125" y="160"/>
              </a:cxn>
            </a:cxnLst>
            <a:rect l="0" t="0" r="r" b="b"/>
            <a:pathLst>
              <a:path w="145" h="160">
                <a:moveTo>
                  <a:pt x="125" y="160"/>
                </a:moveTo>
                <a:lnTo>
                  <a:pt x="115" y="146"/>
                </a:lnTo>
                <a:lnTo>
                  <a:pt x="111" y="146"/>
                </a:lnTo>
                <a:lnTo>
                  <a:pt x="105" y="140"/>
                </a:lnTo>
                <a:lnTo>
                  <a:pt x="93" y="130"/>
                </a:lnTo>
                <a:lnTo>
                  <a:pt x="91" y="126"/>
                </a:lnTo>
                <a:lnTo>
                  <a:pt x="86" y="118"/>
                </a:lnTo>
                <a:lnTo>
                  <a:pt x="76" y="108"/>
                </a:lnTo>
                <a:lnTo>
                  <a:pt x="76" y="102"/>
                </a:lnTo>
                <a:lnTo>
                  <a:pt x="68" y="92"/>
                </a:lnTo>
                <a:lnTo>
                  <a:pt x="68" y="90"/>
                </a:lnTo>
                <a:lnTo>
                  <a:pt x="62" y="80"/>
                </a:lnTo>
                <a:lnTo>
                  <a:pt x="58" y="76"/>
                </a:lnTo>
                <a:lnTo>
                  <a:pt x="54" y="74"/>
                </a:lnTo>
                <a:lnTo>
                  <a:pt x="48" y="56"/>
                </a:lnTo>
                <a:lnTo>
                  <a:pt x="50" y="54"/>
                </a:lnTo>
                <a:lnTo>
                  <a:pt x="34" y="44"/>
                </a:lnTo>
                <a:lnTo>
                  <a:pt x="34" y="40"/>
                </a:lnTo>
                <a:lnTo>
                  <a:pt x="30" y="38"/>
                </a:lnTo>
                <a:lnTo>
                  <a:pt x="24" y="28"/>
                </a:lnTo>
                <a:lnTo>
                  <a:pt x="18" y="28"/>
                </a:lnTo>
                <a:lnTo>
                  <a:pt x="2" y="12"/>
                </a:lnTo>
                <a:lnTo>
                  <a:pt x="0" y="4"/>
                </a:lnTo>
                <a:lnTo>
                  <a:pt x="0" y="0"/>
                </a:lnTo>
                <a:lnTo>
                  <a:pt x="6" y="0"/>
                </a:lnTo>
                <a:lnTo>
                  <a:pt x="18" y="6"/>
                </a:lnTo>
                <a:lnTo>
                  <a:pt x="30" y="4"/>
                </a:lnTo>
                <a:lnTo>
                  <a:pt x="38" y="14"/>
                </a:lnTo>
                <a:lnTo>
                  <a:pt x="40" y="20"/>
                </a:lnTo>
                <a:lnTo>
                  <a:pt x="56" y="32"/>
                </a:lnTo>
                <a:lnTo>
                  <a:pt x="64" y="40"/>
                </a:lnTo>
                <a:lnTo>
                  <a:pt x="74" y="48"/>
                </a:lnTo>
                <a:lnTo>
                  <a:pt x="76" y="44"/>
                </a:lnTo>
                <a:lnTo>
                  <a:pt x="78" y="48"/>
                </a:lnTo>
                <a:lnTo>
                  <a:pt x="82" y="54"/>
                </a:lnTo>
                <a:lnTo>
                  <a:pt x="86" y="54"/>
                </a:lnTo>
                <a:lnTo>
                  <a:pt x="89" y="60"/>
                </a:lnTo>
                <a:lnTo>
                  <a:pt x="91" y="64"/>
                </a:lnTo>
                <a:lnTo>
                  <a:pt x="101" y="68"/>
                </a:lnTo>
                <a:lnTo>
                  <a:pt x="103" y="70"/>
                </a:lnTo>
                <a:lnTo>
                  <a:pt x="99" y="74"/>
                </a:lnTo>
                <a:lnTo>
                  <a:pt x="103" y="74"/>
                </a:lnTo>
                <a:lnTo>
                  <a:pt x="109" y="70"/>
                </a:lnTo>
                <a:lnTo>
                  <a:pt x="111" y="74"/>
                </a:lnTo>
                <a:lnTo>
                  <a:pt x="113" y="78"/>
                </a:lnTo>
                <a:lnTo>
                  <a:pt x="109" y="80"/>
                </a:lnTo>
                <a:lnTo>
                  <a:pt x="113" y="80"/>
                </a:lnTo>
                <a:lnTo>
                  <a:pt x="109" y="86"/>
                </a:lnTo>
                <a:lnTo>
                  <a:pt x="113" y="88"/>
                </a:lnTo>
                <a:lnTo>
                  <a:pt x="123" y="90"/>
                </a:lnTo>
                <a:lnTo>
                  <a:pt x="123" y="98"/>
                </a:lnTo>
                <a:lnTo>
                  <a:pt x="127" y="104"/>
                </a:lnTo>
                <a:lnTo>
                  <a:pt x="127" y="110"/>
                </a:lnTo>
                <a:lnTo>
                  <a:pt x="133" y="110"/>
                </a:lnTo>
                <a:lnTo>
                  <a:pt x="137" y="110"/>
                </a:lnTo>
                <a:lnTo>
                  <a:pt x="141" y="116"/>
                </a:lnTo>
                <a:lnTo>
                  <a:pt x="145" y="118"/>
                </a:lnTo>
                <a:lnTo>
                  <a:pt x="139" y="124"/>
                </a:lnTo>
                <a:lnTo>
                  <a:pt x="141" y="128"/>
                </a:lnTo>
                <a:lnTo>
                  <a:pt x="141" y="136"/>
                </a:lnTo>
                <a:lnTo>
                  <a:pt x="139" y="158"/>
                </a:lnTo>
                <a:lnTo>
                  <a:pt x="133" y="152"/>
                </a:lnTo>
                <a:lnTo>
                  <a:pt x="129" y="154"/>
                </a:lnTo>
                <a:lnTo>
                  <a:pt x="125" y="152"/>
                </a:lnTo>
                <a:lnTo>
                  <a:pt x="125" y="154"/>
                </a:lnTo>
                <a:lnTo>
                  <a:pt x="125" y="1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57" name="Freeform 117"/>
          <p:cNvSpPr>
            <a:spLocks/>
          </p:cNvSpPr>
          <p:nvPr/>
        </p:nvSpPr>
        <p:spPr bwMode="auto">
          <a:xfrm>
            <a:off x="6324056" y="4583189"/>
            <a:ext cx="253857" cy="264694"/>
          </a:xfrm>
          <a:custGeom>
            <a:avLst/>
            <a:gdLst/>
            <a:ahLst/>
            <a:cxnLst>
              <a:cxn ang="0">
                <a:pos x="115" y="146"/>
              </a:cxn>
              <a:cxn ang="0">
                <a:pos x="105" y="140"/>
              </a:cxn>
              <a:cxn ang="0">
                <a:pos x="91" y="126"/>
              </a:cxn>
              <a:cxn ang="0">
                <a:pos x="76" y="108"/>
              </a:cxn>
              <a:cxn ang="0">
                <a:pos x="68" y="92"/>
              </a:cxn>
              <a:cxn ang="0">
                <a:pos x="62" y="80"/>
              </a:cxn>
              <a:cxn ang="0">
                <a:pos x="54" y="74"/>
              </a:cxn>
              <a:cxn ang="0">
                <a:pos x="50" y="54"/>
              </a:cxn>
              <a:cxn ang="0">
                <a:pos x="34" y="40"/>
              </a:cxn>
              <a:cxn ang="0">
                <a:pos x="24" y="28"/>
              </a:cxn>
              <a:cxn ang="0">
                <a:pos x="2" y="12"/>
              </a:cxn>
              <a:cxn ang="0">
                <a:pos x="0" y="0"/>
              </a:cxn>
              <a:cxn ang="0">
                <a:pos x="18" y="6"/>
              </a:cxn>
              <a:cxn ang="0">
                <a:pos x="38" y="14"/>
              </a:cxn>
              <a:cxn ang="0">
                <a:pos x="56" y="32"/>
              </a:cxn>
              <a:cxn ang="0">
                <a:pos x="74" y="48"/>
              </a:cxn>
              <a:cxn ang="0">
                <a:pos x="78" y="48"/>
              </a:cxn>
              <a:cxn ang="0">
                <a:pos x="86" y="54"/>
              </a:cxn>
              <a:cxn ang="0">
                <a:pos x="91" y="64"/>
              </a:cxn>
              <a:cxn ang="0">
                <a:pos x="103" y="70"/>
              </a:cxn>
              <a:cxn ang="0">
                <a:pos x="103" y="74"/>
              </a:cxn>
              <a:cxn ang="0">
                <a:pos x="111" y="74"/>
              </a:cxn>
              <a:cxn ang="0">
                <a:pos x="109" y="80"/>
              </a:cxn>
              <a:cxn ang="0">
                <a:pos x="109" y="86"/>
              </a:cxn>
              <a:cxn ang="0">
                <a:pos x="123" y="90"/>
              </a:cxn>
              <a:cxn ang="0">
                <a:pos x="127" y="104"/>
              </a:cxn>
              <a:cxn ang="0">
                <a:pos x="133" y="110"/>
              </a:cxn>
              <a:cxn ang="0">
                <a:pos x="141" y="116"/>
              </a:cxn>
              <a:cxn ang="0">
                <a:pos x="139" y="124"/>
              </a:cxn>
              <a:cxn ang="0">
                <a:pos x="141" y="136"/>
              </a:cxn>
              <a:cxn ang="0">
                <a:pos x="133" y="152"/>
              </a:cxn>
              <a:cxn ang="0">
                <a:pos x="125" y="152"/>
              </a:cxn>
              <a:cxn ang="0">
                <a:pos x="125" y="160"/>
              </a:cxn>
            </a:cxnLst>
            <a:rect l="0" t="0" r="r" b="b"/>
            <a:pathLst>
              <a:path w="145" h="160">
                <a:moveTo>
                  <a:pt x="125" y="160"/>
                </a:moveTo>
                <a:lnTo>
                  <a:pt x="115" y="146"/>
                </a:lnTo>
                <a:lnTo>
                  <a:pt x="111" y="146"/>
                </a:lnTo>
                <a:lnTo>
                  <a:pt x="105" y="140"/>
                </a:lnTo>
                <a:lnTo>
                  <a:pt x="93" y="130"/>
                </a:lnTo>
                <a:lnTo>
                  <a:pt x="91" y="126"/>
                </a:lnTo>
                <a:lnTo>
                  <a:pt x="86" y="118"/>
                </a:lnTo>
                <a:lnTo>
                  <a:pt x="76" y="108"/>
                </a:lnTo>
                <a:lnTo>
                  <a:pt x="76" y="102"/>
                </a:lnTo>
                <a:lnTo>
                  <a:pt x="68" y="92"/>
                </a:lnTo>
                <a:lnTo>
                  <a:pt x="68" y="90"/>
                </a:lnTo>
                <a:lnTo>
                  <a:pt x="62" y="80"/>
                </a:lnTo>
                <a:lnTo>
                  <a:pt x="58" y="76"/>
                </a:lnTo>
                <a:lnTo>
                  <a:pt x="54" y="74"/>
                </a:lnTo>
                <a:lnTo>
                  <a:pt x="48" y="56"/>
                </a:lnTo>
                <a:lnTo>
                  <a:pt x="50" y="54"/>
                </a:lnTo>
                <a:lnTo>
                  <a:pt x="34" y="44"/>
                </a:lnTo>
                <a:lnTo>
                  <a:pt x="34" y="40"/>
                </a:lnTo>
                <a:lnTo>
                  <a:pt x="30" y="38"/>
                </a:lnTo>
                <a:lnTo>
                  <a:pt x="24" y="28"/>
                </a:lnTo>
                <a:lnTo>
                  <a:pt x="18" y="28"/>
                </a:lnTo>
                <a:lnTo>
                  <a:pt x="2" y="12"/>
                </a:lnTo>
                <a:lnTo>
                  <a:pt x="0" y="4"/>
                </a:lnTo>
                <a:lnTo>
                  <a:pt x="0" y="0"/>
                </a:lnTo>
                <a:lnTo>
                  <a:pt x="6" y="0"/>
                </a:lnTo>
                <a:lnTo>
                  <a:pt x="18" y="6"/>
                </a:lnTo>
                <a:lnTo>
                  <a:pt x="30" y="4"/>
                </a:lnTo>
                <a:lnTo>
                  <a:pt x="38" y="14"/>
                </a:lnTo>
                <a:lnTo>
                  <a:pt x="40" y="20"/>
                </a:lnTo>
                <a:lnTo>
                  <a:pt x="56" y="32"/>
                </a:lnTo>
                <a:lnTo>
                  <a:pt x="64" y="40"/>
                </a:lnTo>
                <a:lnTo>
                  <a:pt x="74" y="48"/>
                </a:lnTo>
                <a:lnTo>
                  <a:pt x="76" y="44"/>
                </a:lnTo>
                <a:lnTo>
                  <a:pt x="78" y="48"/>
                </a:lnTo>
                <a:lnTo>
                  <a:pt x="82" y="54"/>
                </a:lnTo>
                <a:lnTo>
                  <a:pt x="86" y="54"/>
                </a:lnTo>
                <a:lnTo>
                  <a:pt x="89" y="60"/>
                </a:lnTo>
                <a:lnTo>
                  <a:pt x="91" y="64"/>
                </a:lnTo>
                <a:lnTo>
                  <a:pt x="101" y="68"/>
                </a:lnTo>
                <a:lnTo>
                  <a:pt x="103" y="70"/>
                </a:lnTo>
                <a:lnTo>
                  <a:pt x="99" y="74"/>
                </a:lnTo>
                <a:lnTo>
                  <a:pt x="103" y="74"/>
                </a:lnTo>
                <a:lnTo>
                  <a:pt x="109" y="70"/>
                </a:lnTo>
                <a:lnTo>
                  <a:pt x="111" y="74"/>
                </a:lnTo>
                <a:lnTo>
                  <a:pt x="113" y="78"/>
                </a:lnTo>
                <a:lnTo>
                  <a:pt x="109" y="80"/>
                </a:lnTo>
                <a:lnTo>
                  <a:pt x="113" y="80"/>
                </a:lnTo>
                <a:lnTo>
                  <a:pt x="109" y="86"/>
                </a:lnTo>
                <a:lnTo>
                  <a:pt x="113" y="88"/>
                </a:lnTo>
                <a:lnTo>
                  <a:pt x="123" y="90"/>
                </a:lnTo>
                <a:lnTo>
                  <a:pt x="123" y="98"/>
                </a:lnTo>
                <a:lnTo>
                  <a:pt x="127" y="104"/>
                </a:lnTo>
                <a:lnTo>
                  <a:pt x="127" y="110"/>
                </a:lnTo>
                <a:lnTo>
                  <a:pt x="133" y="110"/>
                </a:lnTo>
                <a:lnTo>
                  <a:pt x="137" y="110"/>
                </a:lnTo>
                <a:lnTo>
                  <a:pt x="141" y="116"/>
                </a:lnTo>
                <a:lnTo>
                  <a:pt x="145" y="118"/>
                </a:lnTo>
                <a:lnTo>
                  <a:pt x="139" y="124"/>
                </a:lnTo>
                <a:lnTo>
                  <a:pt x="141" y="128"/>
                </a:lnTo>
                <a:lnTo>
                  <a:pt x="141" y="136"/>
                </a:lnTo>
                <a:lnTo>
                  <a:pt x="139" y="158"/>
                </a:lnTo>
                <a:lnTo>
                  <a:pt x="133" y="152"/>
                </a:lnTo>
                <a:lnTo>
                  <a:pt x="129" y="154"/>
                </a:lnTo>
                <a:lnTo>
                  <a:pt x="125" y="152"/>
                </a:lnTo>
                <a:lnTo>
                  <a:pt x="125" y="154"/>
                </a:lnTo>
                <a:lnTo>
                  <a:pt x="125" y="1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58" name="Freeform 118"/>
          <p:cNvSpPr>
            <a:spLocks/>
          </p:cNvSpPr>
          <p:nvPr/>
        </p:nvSpPr>
        <p:spPr bwMode="auto">
          <a:xfrm>
            <a:off x="7164410" y="4715536"/>
            <a:ext cx="232848" cy="206792"/>
          </a:xfrm>
          <a:custGeom>
            <a:avLst/>
            <a:gdLst/>
            <a:ahLst/>
            <a:cxnLst>
              <a:cxn ang="0">
                <a:pos x="129" y="125"/>
              </a:cxn>
              <a:cxn ang="0">
                <a:pos x="109" y="113"/>
              </a:cxn>
              <a:cxn ang="0">
                <a:pos x="105" y="103"/>
              </a:cxn>
              <a:cxn ang="0">
                <a:pos x="99" y="88"/>
              </a:cxn>
              <a:cxn ang="0">
                <a:pos x="81" y="68"/>
              </a:cxn>
              <a:cxn ang="0">
                <a:pos x="55" y="58"/>
              </a:cxn>
              <a:cxn ang="0">
                <a:pos x="51" y="52"/>
              </a:cxn>
              <a:cxn ang="0">
                <a:pos x="47" y="50"/>
              </a:cxn>
              <a:cxn ang="0">
                <a:pos x="43" y="48"/>
              </a:cxn>
              <a:cxn ang="0">
                <a:pos x="35" y="46"/>
              </a:cxn>
              <a:cxn ang="0">
                <a:pos x="35" y="38"/>
              </a:cxn>
              <a:cxn ang="0">
                <a:pos x="33" y="46"/>
              </a:cxn>
              <a:cxn ang="0">
                <a:pos x="23" y="56"/>
              </a:cxn>
              <a:cxn ang="0">
                <a:pos x="23" y="44"/>
              </a:cxn>
              <a:cxn ang="0">
                <a:pos x="19" y="38"/>
              </a:cxn>
              <a:cxn ang="0">
                <a:pos x="15" y="36"/>
              </a:cxn>
              <a:cxn ang="0">
                <a:pos x="27" y="32"/>
              </a:cxn>
              <a:cxn ang="0">
                <a:pos x="35" y="34"/>
              </a:cxn>
              <a:cxn ang="0">
                <a:pos x="35" y="30"/>
              </a:cxn>
              <a:cxn ang="0">
                <a:pos x="15" y="30"/>
              </a:cxn>
              <a:cxn ang="0">
                <a:pos x="11" y="20"/>
              </a:cxn>
              <a:cxn ang="0">
                <a:pos x="0" y="18"/>
              </a:cxn>
              <a:cxn ang="0">
                <a:pos x="2" y="8"/>
              </a:cxn>
              <a:cxn ang="0">
                <a:pos x="19" y="0"/>
              </a:cxn>
              <a:cxn ang="0">
                <a:pos x="37" y="8"/>
              </a:cxn>
              <a:cxn ang="0">
                <a:pos x="43" y="18"/>
              </a:cxn>
              <a:cxn ang="0">
                <a:pos x="45" y="36"/>
              </a:cxn>
              <a:cxn ang="0">
                <a:pos x="47" y="36"/>
              </a:cxn>
              <a:cxn ang="0">
                <a:pos x="49" y="42"/>
              </a:cxn>
              <a:cxn ang="0">
                <a:pos x="59" y="44"/>
              </a:cxn>
              <a:cxn ang="0">
                <a:pos x="81" y="30"/>
              </a:cxn>
              <a:cxn ang="0">
                <a:pos x="89" y="18"/>
              </a:cxn>
              <a:cxn ang="0">
                <a:pos x="121" y="32"/>
              </a:cxn>
            </a:cxnLst>
            <a:rect l="0" t="0" r="r" b="b"/>
            <a:pathLst>
              <a:path w="133" h="125">
                <a:moveTo>
                  <a:pt x="133" y="34"/>
                </a:moveTo>
                <a:lnTo>
                  <a:pt x="129" y="125"/>
                </a:lnTo>
                <a:lnTo>
                  <a:pt x="117" y="113"/>
                </a:lnTo>
                <a:lnTo>
                  <a:pt x="109" y="113"/>
                </a:lnTo>
                <a:lnTo>
                  <a:pt x="103" y="109"/>
                </a:lnTo>
                <a:lnTo>
                  <a:pt x="105" y="103"/>
                </a:lnTo>
                <a:lnTo>
                  <a:pt x="97" y="94"/>
                </a:lnTo>
                <a:lnTo>
                  <a:pt x="99" y="88"/>
                </a:lnTo>
                <a:lnTo>
                  <a:pt x="93" y="78"/>
                </a:lnTo>
                <a:lnTo>
                  <a:pt x="81" y="68"/>
                </a:lnTo>
                <a:lnTo>
                  <a:pt x="63" y="60"/>
                </a:lnTo>
                <a:lnTo>
                  <a:pt x="55" y="58"/>
                </a:lnTo>
                <a:lnTo>
                  <a:pt x="47" y="52"/>
                </a:lnTo>
                <a:lnTo>
                  <a:pt x="51" y="52"/>
                </a:lnTo>
                <a:lnTo>
                  <a:pt x="51" y="50"/>
                </a:lnTo>
                <a:lnTo>
                  <a:pt x="47" y="50"/>
                </a:lnTo>
                <a:lnTo>
                  <a:pt x="41" y="50"/>
                </a:lnTo>
                <a:lnTo>
                  <a:pt x="43" y="48"/>
                </a:lnTo>
                <a:lnTo>
                  <a:pt x="37" y="50"/>
                </a:lnTo>
                <a:lnTo>
                  <a:pt x="35" y="46"/>
                </a:lnTo>
                <a:lnTo>
                  <a:pt x="37" y="42"/>
                </a:lnTo>
                <a:lnTo>
                  <a:pt x="35" y="38"/>
                </a:lnTo>
                <a:lnTo>
                  <a:pt x="33" y="42"/>
                </a:lnTo>
                <a:lnTo>
                  <a:pt x="33" y="46"/>
                </a:lnTo>
                <a:lnTo>
                  <a:pt x="27" y="50"/>
                </a:lnTo>
                <a:lnTo>
                  <a:pt x="23" y="56"/>
                </a:lnTo>
                <a:lnTo>
                  <a:pt x="21" y="48"/>
                </a:lnTo>
                <a:lnTo>
                  <a:pt x="23" y="44"/>
                </a:lnTo>
                <a:lnTo>
                  <a:pt x="21" y="42"/>
                </a:lnTo>
                <a:lnTo>
                  <a:pt x="19" y="38"/>
                </a:lnTo>
                <a:lnTo>
                  <a:pt x="11" y="38"/>
                </a:lnTo>
                <a:lnTo>
                  <a:pt x="15" y="36"/>
                </a:lnTo>
                <a:lnTo>
                  <a:pt x="21" y="36"/>
                </a:lnTo>
                <a:lnTo>
                  <a:pt x="27" y="32"/>
                </a:lnTo>
                <a:lnTo>
                  <a:pt x="31" y="34"/>
                </a:lnTo>
                <a:lnTo>
                  <a:pt x="35" y="34"/>
                </a:lnTo>
                <a:lnTo>
                  <a:pt x="35" y="32"/>
                </a:lnTo>
                <a:lnTo>
                  <a:pt x="35" y="30"/>
                </a:lnTo>
                <a:lnTo>
                  <a:pt x="25" y="30"/>
                </a:lnTo>
                <a:lnTo>
                  <a:pt x="15" y="30"/>
                </a:lnTo>
                <a:lnTo>
                  <a:pt x="11" y="24"/>
                </a:lnTo>
                <a:lnTo>
                  <a:pt x="11" y="20"/>
                </a:lnTo>
                <a:lnTo>
                  <a:pt x="10" y="18"/>
                </a:lnTo>
                <a:lnTo>
                  <a:pt x="0" y="18"/>
                </a:lnTo>
                <a:lnTo>
                  <a:pt x="0" y="14"/>
                </a:lnTo>
                <a:lnTo>
                  <a:pt x="2" y="8"/>
                </a:lnTo>
                <a:lnTo>
                  <a:pt x="10" y="6"/>
                </a:lnTo>
                <a:lnTo>
                  <a:pt x="19" y="0"/>
                </a:lnTo>
                <a:lnTo>
                  <a:pt x="25" y="6"/>
                </a:lnTo>
                <a:lnTo>
                  <a:pt x="37" y="8"/>
                </a:lnTo>
                <a:lnTo>
                  <a:pt x="37" y="10"/>
                </a:lnTo>
                <a:lnTo>
                  <a:pt x="43" y="18"/>
                </a:lnTo>
                <a:lnTo>
                  <a:pt x="37" y="24"/>
                </a:lnTo>
                <a:lnTo>
                  <a:pt x="45" y="36"/>
                </a:lnTo>
                <a:lnTo>
                  <a:pt x="45" y="32"/>
                </a:lnTo>
                <a:lnTo>
                  <a:pt x="47" y="36"/>
                </a:lnTo>
                <a:lnTo>
                  <a:pt x="49" y="38"/>
                </a:lnTo>
                <a:lnTo>
                  <a:pt x="49" y="42"/>
                </a:lnTo>
                <a:lnTo>
                  <a:pt x="55" y="44"/>
                </a:lnTo>
                <a:lnTo>
                  <a:pt x="59" y="44"/>
                </a:lnTo>
                <a:lnTo>
                  <a:pt x="69" y="30"/>
                </a:lnTo>
                <a:lnTo>
                  <a:pt x="81" y="30"/>
                </a:lnTo>
                <a:lnTo>
                  <a:pt x="79" y="22"/>
                </a:lnTo>
                <a:lnTo>
                  <a:pt x="89" y="18"/>
                </a:lnTo>
                <a:lnTo>
                  <a:pt x="109" y="28"/>
                </a:lnTo>
                <a:lnTo>
                  <a:pt x="121" y="32"/>
                </a:lnTo>
                <a:lnTo>
                  <a:pt x="133" y="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59" name="Freeform 119"/>
          <p:cNvSpPr>
            <a:spLocks/>
          </p:cNvSpPr>
          <p:nvPr/>
        </p:nvSpPr>
        <p:spPr bwMode="auto">
          <a:xfrm>
            <a:off x="7164410" y="4715536"/>
            <a:ext cx="232848" cy="206792"/>
          </a:xfrm>
          <a:custGeom>
            <a:avLst/>
            <a:gdLst/>
            <a:ahLst/>
            <a:cxnLst>
              <a:cxn ang="0">
                <a:pos x="129" y="125"/>
              </a:cxn>
              <a:cxn ang="0">
                <a:pos x="109" y="113"/>
              </a:cxn>
              <a:cxn ang="0">
                <a:pos x="105" y="103"/>
              </a:cxn>
              <a:cxn ang="0">
                <a:pos x="99" y="88"/>
              </a:cxn>
              <a:cxn ang="0">
                <a:pos x="81" y="68"/>
              </a:cxn>
              <a:cxn ang="0">
                <a:pos x="55" y="58"/>
              </a:cxn>
              <a:cxn ang="0">
                <a:pos x="51" y="52"/>
              </a:cxn>
              <a:cxn ang="0">
                <a:pos x="47" y="50"/>
              </a:cxn>
              <a:cxn ang="0">
                <a:pos x="43" y="48"/>
              </a:cxn>
              <a:cxn ang="0">
                <a:pos x="35" y="46"/>
              </a:cxn>
              <a:cxn ang="0">
                <a:pos x="35" y="38"/>
              </a:cxn>
              <a:cxn ang="0">
                <a:pos x="33" y="46"/>
              </a:cxn>
              <a:cxn ang="0">
                <a:pos x="23" y="56"/>
              </a:cxn>
              <a:cxn ang="0">
                <a:pos x="23" y="44"/>
              </a:cxn>
              <a:cxn ang="0">
                <a:pos x="19" y="38"/>
              </a:cxn>
              <a:cxn ang="0">
                <a:pos x="15" y="36"/>
              </a:cxn>
              <a:cxn ang="0">
                <a:pos x="27" y="32"/>
              </a:cxn>
              <a:cxn ang="0">
                <a:pos x="35" y="34"/>
              </a:cxn>
              <a:cxn ang="0">
                <a:pos x="35" y="30"/>
              </a:cxn>
              <a:cxn ang="0">
                <a:pos x="15" y="30"/>
              </a:cxn>
              <a:cxn ang="0">
                <a:pos x="11" y="20"/>
              </a:cxn>
              <a:cxn ang="0">
                <a:pos x="0" y="18"/>
              </a:cxn>
              <a:cxn ang="0">
                <a:pos x="2" y="8"/>
              </a:cxn>
              <a:cxn ang="0">
                <a:pos x="19" y="0"/>
              </a:cxn>
              <a:cxn ang="0">
                <a:pos x="37" y="8"/>
              </a:cxn>
              <a:cxn ang="0">
                <a:pos x="43" y="18"/>
              </a:cxn>
              <a:cxn ang="0">
                <a:pos x="45" y="36"/>
              </a:cxn>
              <a:cxn ang="0">
                <a:pos x="47" y="36"/>
              </a:cxn>
              <a:cxn ang="0">
                <a:pos x="49" y="42"/>
              </a:cxn>
              <a:cxn ang="0">
                <a:pos x="59" y="44"/>
              </a:cxn>
              <a:cxn ang="0">
                <a:pos x="81" y="30"/>
              </a:cxn>
              <a:cxn ang="0">
                <a:pos x="89" y="18"/>
              </a:cxn>
              <a:cxn ang="0">
                <a:pos x="121" y="32"/>
              </a:cxn>
            </a:cxnLst>
            <a:rect l="0" t="0" r="r" b="b"/>
            <a:pathLst>
              <a:path w="133" h="125">
                <a:moveTo>
                  <a:pt x="133" y="34"/>
                </a:moveTo>
                <a:lnTo>
                  <a:pt x="129" y="125"/>
                </a:lnTo>
                <a:lnTo>
                  <a:pt x="117" y="113"/>
                </a:lnTo>
                <a:lnTo>
                  <a:pt x="109" y="113"/>
                </a:lnTo>
                <a:lnTo>
                  <a:pt x="103" y="109"/>
                </a:lnTo>
                <a:lnTo>
                  <a:pt x="105" y="103"/>
                </a:lnTo>
                <a:lnTo>
                  <a:pt x="97" y="94"/>
                </a:lnTo>
                <a:lnTo>
                  <a:pt x="99" y="88"/>
                </a:lnTo>
                <a:lnTo>
                  <a:pt x="93" y="78"/>
                </a:lnTo>
                <a:lnTo>
                  <a:pt x="81" y="68"/>
                </a:lnTo>
                <a:lnTo>
                  <a:pt x="63" y="60"/>
                </a:lnTo>
                <a:lnTo>
                  <a:pt x="55" y="58"/>
                </a:lnTo>
                <a:lnTo>
                  <a:pt x="47" y="52"/>
                </a:lnTo>
                <a:lnTo>
                  <a:pt x="51" y="52"/>
                </a:lnTo>
                <a:lnTo>
                  <a:pt x="51" y="50"/>
                </a:lnTo>
                <a:lnTo>
                  <a:pt x="47" y="50"/>
                </a:lnTo>
                <a:lnTo>
                  <a:pt x="41" y="50"/>
                </a:lnTo>
                <a:lnTo>
                  <a:pt x="43" y="48"/>
                </a:lnTo>
                <a:lnTo>
                  <a:pt x="37" y="50"/>
                </a:lnTo>
                <a:lnTo>
                  <a:pt x="35" y="46"/>
                </a:lnTo>
                <a:lnTo>
                  <a:pt x="37" y="42"/>
                </a:lnTo>
                <a:lnTo>
                  <a:pt x="35" y="38"/>
                </a:lnTo>
                <a:lnTo>
                  <a:pt x="33" y="42"/>
                </a:lnTo>
                <a:lnTo>
                  <a:pt x="33" y="46"/>
                </a:lnTo>
                <a:lnTo>
                  <a:pt x="27" y="50"/>
                </a:lnTo>
                <a:lnTo>
                  <a:pt x="23" y="56"/>
                </a:lnTo>
                <a:lnTo>
                  <a:pt x="21" y="48"/>
                </a:lnTo>
                <a:lnTo>
                  <a:pt x="23" y="44"/>
                </a:lnTo>
                <a:lnTo>
                  <a:pt x="21" y="42"/>
                </a:lnTo>
                <a:lnTo>
                  <a:pt x="19" y="38"/>
                </a:lnTo>
                <a:lnTo>
                  <a:pt x="11" y="38"/>
                </a:lnTo>
                <a:lnTo>
                  <a:pt x="15" y="36"/>
                </a:lnTo>
                <a:lnTo>
                  <a:pt x="21" y="36"/>
                </a:lnTo>
                <a:lnTo>
                  <a:pt x="27" y="32"/>
                </a:lnTo>
                <a:lnTo>
                  <a:pt x="31" y="34"/>
                </a:lnTo>
                <a:lnTo>
                  <a:pt x="35" y="34"/>
                </a:lnTo>
                <a:lnTo>
                  <a:pt x="35" y="32"/>
                </a:lnTo>
                <a:lnTo>
                  <a:pt x="35" y="30"/>
                </a:lnTo>
                <a:lnTo>
                  <a:pt x="25" y="30"/>
                </a:lnTo>
                <a:lnTo>
                  <a:pt x="15" y="30"/>
                </a:lnTo>
                <a:lnTo>
                  <a:pt x="11" y="24"/>
                </a:lnTo>
                <a:lnTo>
                  <a:pt x="11" y="20"/>
                </a:lnTo>
                <a:lnTo>
                  <a:pt x="10" y="18"/>
                </a:lnTo>
                <a:lnTo>
                  <a:pt x="0" y="18"/>
                </a:lnTo>
                <a:lnTo>
                  <a:pt x="0" y="14"/>
                </a:lnTo>
                <a:lnTo>
                  <a:pt x="2" y="8"/>
                </a:lnTo>
                <a:lnTo>
                  <a:pt x="10" y="6"/>
                </a:lnTo>
                <a:lnTo>
                  <a:pt x="19" y="0"/>
                </a:lnTo>
                <a:lnTo>
                  <a:pt x="25" y="6"/>
                </a:lnTo>
                <a:lnTo>
                  <a:pt x="37" y="8"/>
                </a:lnTo>
                <a:lnTo>
                  <a:pt x="37" y="10"/>
                </a:lnTo>
                <a:lnTo>
                  <a:pt x="43" y="18"/>
                </a:lnTo>
                <a:lnTo>
                  <a:pt x="37" y="24"/>
                </a:lnTo>
                <a:lnTo>
                  <a:pt x="45" y="36"/>
                </a:lnTo>
                <a:lnTo>
                  <a:pt x="45" y="32"/>
                </a:lnTo>
                <a:lnTo>
                  <a:pt x="47" y="36"/>
                </a:lnTo>
                <a:lnTo>
                  <a:pt x="49" y="38"/>
                </a:lnTo>
                <a:lnTo>
                  <a:pt x="49" y="42"/>
                </a:lnTo>
                <a:lnTo>
                  <a:pt x="55" y="44"/>
                </a:lnTo>
                <a:lnTo>
                  <a:pt x="59" y="44"/>
                </a:lnTo>
                <a:lnTo>
                  <a:pt x="69" y="30"/>
                </a:lnTo>
                <a:lnTo>
                  <a:pt x="81" y="30"/>
                </a:lnTo>
                <a:lnTo>
                  <a:pt x="79" y="22"/>
                </a:lnTo>
                <a:lnTo>
                  <a:pt x="89" y="18"/>
                </a:lnTo>
                <a:lnTo>
                  <a:pt x="109" y="28"/>
                </a:lnTo>
                <a:lnTo>
                  <a:pt x="121" y="32"/>
                </a:lnTo>
                <a:lnTo>
                  <a:pt x="133" y="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60" name="Freeform 120"/>
          <p:cNvSpPr>
            <a:spLocks/>
          </p:cNvSpPr>
          <p:nvPr/>
        </p:nvSpPr>
        <p:spPr bwMode="auto">
          <a:xfrm>
            <a:off x="6870286" y="4672523"/>
            <a:ext cx="154064" cy="172050"/>
          </a:xfrm>
          <a:custGeom>
            <a:avLst/>
            <a:gdLst/>
            <a:ahLst/>
            <a:cxnLst>
              <a:cxn ang="0">
                <a:pos x="10" y="100"/>
              </a:cxn>
              <a:cxn ang="0">
                <a:pos x="12" y="86"/>
              </a:cxn>
              <a:cxn ang="0">
                <a:pos x="10" y="70"/>
              </a:cxn>
              <a:cxn ang="0">
                <a:pos x="4" y="64"/>
              </a:cxn>
              <a:cxn ang="0">
                <a:pos x="6" y="60"/>
              </a:cxn>
              <a:cxn ang="0">
                <a:pos x="10" y="48"/>
              </a:cxn>
              <a:cxn ang="0">
                <a:pos x="10" y="38"/>
              </a:cxn>
              <a:cxn ang="0">
                <a:pos x="18" y="24"/>
              </a:cxn>
              <a:cxn ang="0">
                <a:pos x="22" y="12"/>
              </a:cxn>
              <a:cxn ang="0">
                <a:pos x="24" y="12"/>
              </a:cxn>
              <a:cxn ang="0">
                <a:pos x="32" y="6"/>
              </a:cxn>
              <a:cxn ang="0">
                <a:pos x="40" y="10"/>
              </a:cxn>
              <a:cxn ang="0">
                <a:pos x="60" y="12"/>
              </a:cxn>
              <a:cxn ang="0">
                <a:pos x="82" y="2"/>
              </a:cxn>
              <a:cxn ang="0">
                <a:pos x="88" y="8"/>
              </a:cxn>
              <a:cxn ang="0">
                <a:pos x="78" y="16"/>
              </a:cxn>
              <a:cxn ang="0">
                <a:pos x="60" y="16"/>
              </a:cxn>
              <a:cxn ang="0">
                <a:pos x="42" y="16"/>
              </a:cxn>
              <a:cxn ang="0">
                <a:pos x="30" y="16"/>
              </a:cxn>
              <a:cxn ang="0">
                <a:pos x="20" y="24"/>
              </a:cxn>
              <a:cxn ang="0">
                <a:pos x="24" y="36"/>
              </a:cxn>
              <a:cxn ang="0">
                <a:pos x="26" y="40"/>
              </a:cxn>
              <a:cxn ang="0">
                <a:pos x="40" y="34"/>
              </a:cxn>
              <a:cxn ang="0">
                <a:pos x="46" y="36"/>
              </a:cxn>
              <a:cxn ang="0">
                <a:pos x="56" y="34"/>
              </a:cxn>
              <a:cxn ang="0">
                <a:pos x="60" y="32"/>
              </a:cxn>
              <a:cxn ang="0">
                <a:pos x="62" y="36"/>
              </a:cxn>
              <a:cxn ang="0">
                <a:pos x="52" y="44"/>
              </a:cxn>
              <a:cxn ang="0">
                <a:pos x="36" y="48"/>
              </a:cxn>
              <a:cxn ang="0">
                <a:pos x="52" y="70"/>
              </a:cxn>
              <a:cxn ang="0">
                <a:pos x="54" y="74"/>
              </a:cxn>
              <a:cxn ang="0">
                <a:pos x="58" y="82"/>
              </a:cxn>
              <a:cxn ang="0">
                <a:pos x="52" y="84"/>
              </a:cxn>
              <a:cxn ang="0">
                <a:pos x="46" y="92"/>
              </a:cxn>
              <a:cxn ang="0">
                <a:pos x="40" y="82"/>
              </a:cxn>
              <a:cxn ang="0">
                <a:pos x="32" y="70"/>
              </a:cxn>
              <a:cxn ang="0">
                <a:pos x="32" y="60"/>
              </a:cxn>
              <a:cxn ang="0">
                <a:pos x="22" y="64"/>
              </a:cxn>
              <a:cxn ang="0">
                <a:pos x="24" y="74"/>
              </a:cxn>
              <a:cxn ang="0">
                <a:pos x="22" y="92"/>
              </a:cxn>
              <a:cxn ang="0">
                <a:pos x="18" y="100"/>
              </a:cxn>
            </a:cxnLst>
            <a:rect l="0" t="0" r="r" b="b"/>
            <a:pathLst>
              <a:path w="88" h="104">
                <a:moveTo>
                  <a:pt x="16" y="104"/>
                </a:moveTo>
                <a:lnTo>
                  <a:pt x="10" y="100"/>
                </a:lnTo>
                <a:lnTo>
                  <a:pt x="10" y="96"/>
                </a:lnTo>
                <a:lnTo>
                  <a:pt x="12" y="86"/>
                </a:lnTo>
                <a:lnTo>
                  <a:pt x="10" y="76"/>
                </a:lnTo>
                <a:lnTo>
                  <a:pt x="10" y="70"/>
                </a:lnTo>
                <a:lnTo>
                  <a:pt x="4" y="72"/>
                </a:lnTo>
                <a:lnTo>
                  <a:pt x="4" y="64"/>
                </a:lnTo>
                <a:lnTo>
                  <a:pt x="0" y="62"/>
                </a:lnTo>
                <a:lnTo>
                  <a:pt x="6" y="60"/>
                </a:lnTo>
                <a:lnTo>
                  <a:pt x="8" y="56"/>
                </a:lnTo>
                <a:lnTo>
                  <a:pt x="10" y="48"/>
                </a:lnTo>
                <a:lnTo>
                  <a:pt x="8" y="46"/>
                </a:lnTo>
                <a:lnTo>
                  <a:pt x="10" y="38"/>
                </a:lnTo>
                <a:lnTo>
                  <a:pt x="16" y="34"/>
                </a:lnTo>
                <a:lnTo>
                  <a:pt x="18" y="24"/>
                </a:lnTo>
                <a:lnTo>
                  <a:pt x="18" y="22"/>
                </a:lnTo>
                <a:lnTo>
                  <a:pt x="22" y="12"/>
                </a:lnTo>
                <a:lnTo>
                  <a:pt x="22" y="10"/>
                </a:lnTo>
                <a:lnTo>
                  <a:pt x="24" y="12"/>
                </a:lnTo>
                <a:lnTo>
                  <a:pt x="26" y="12"/>
                </a:lnTo>
                <a:lnTo>
                  <a:pt x="32" y="6"/>
                </a:lnTo>
                <a:lnTo>
                  <a:pt x="36" y="6"/>
                </a:lnTo>
                <a:lnTo>
                  <a:pt x="40" y="10"/>
                </a:lnTo>
                <a:lnTo>
                  <a:pt x="48" y="10"/>
                </a:lnTo>
                <a:lnTo>
                  <a:pt x="60" y="12"/>
                </a:lnTo>
                <a:lnTo>
                  <a:pt x="74" y="12"/>
                </a:lnTo>
                <a:lnTo>
                  <a:pt x="82" y="2"/>
                </a:lnTo>
                <a:lnTo>
                  <a:pt x="88" y="0"/>
                </a:lnTo>
                <a:lnTo>
                  <a:pt x="88" y="8"/>
                </a:lnTo>
                <a:lnTo>
                  <a:pt x="82" y="14"/>
                </a:lnTo>
                <a:lnTo>
                  <a:pt x="78" y="16"/>
                </a:lnTo>
                <a:lnTo>
                  <a:pt x="66" y="20"/>
                </a:lnTo>
                <a:lnTo>
                  <a:pt x="60" y="16"/>
                </a:lnTo>
                <a:lnTo>
                  <a:pt x="48" y="16"/>
                </a:lnTo>
                <a:lnTo>
                  <a:pt x="42" y="16"/>
                </a:lnTo>
                <a:lnTo>
                  <a:pt x="34" y="16"/>
                </a:lnTo>
                <a:lnTo>
                  <a:pt x="30" y="16"/>
                </a:lnTo>
                <a:lnTo>
                  <a:pt x="24" y="16"/>
                </a:lnTo>
                <a:lnTo>
                  <a:pt x="20" y="24"/>
                </a:lnTo>
                <a:lnTo>
                  <a:pt x="22" y="34"/>
                </a:lnTo>
                <a:lnTo>
                  <a:pt x="24" y="36"/>
                </a:lnTo>
                <a:lnTo>
                  <a:pt x="26" y="38"/>
                </a:lnTo>
                <a:lnTo>
                  <a:pt x="26" y="40"/>
                </a:lnTo>
                <a:lnTo>
                  <a:pt x="34" y="44"/>
                </a:lnTo>
                <a:lnTo>
                  <a:pt x="40" y="34"/>
                </a:lnTo>
                <a:lnTo>
                  <a:pt x="44" y="36"/>
                </a:lnTo>
                <a:lnTo>
                  <a:pt x="46" y="36"/>
                </a:lnTo>
                <a:lnTo>
                  <a:pt x="48" y="34"/>
                </a:lnTo>
                <a:lnTo>
                  <a:pt x="56" y="34"/>
                </a:lnTo>
                <a:lnTo>
                  <a:pt x="58" y="32"/>
                </a:lnTo>
                <a:lnTo>
                  <a:pt x="60" y="32"/>
                </a:lnTo>
                <a:lnTo>
                  <a:pt x="66" y="34"/>
                </a:lnTo>
                <a:lnTo>
                  <a:pt x="62" y="36"/>
                </a:lnTo>
                <a:lnTo>
                  <a:pt x="58" y="36"/>
                </a:lnTo>
                <a:lnTo>
                  <a:pt x="52" y="44"/>
                </a:lnTo>
                <a:lnTo>
                  <a:pt x="42" y="50"/>
                </a:lnTo>
                <a:lnTo>
                  <a:pt x="36" y="48"/>
                </a:lnTo>
                <a:lnTo>
                  <a:pt x="52" y="64"/>
                </a:lnTo>
                <a:lnTo>
                  <a:pt x="52" y="70"/>
                </a:lnTo>
                <a:lnTo>
                  <a:pt x="48" y="74"/>
                </a:lnTo>
                <a:lnTo>
                  <a:pt x="54" y="74"/>
                </a:lnTo>
                <a:lnTo>
                  <a:pt x="54" y="78"/>
                </a:lnTo>
                <a:lnTo>
                  <a:pt x="58" y="82"/>
                </a:lnTo>
                <a:lnTo>
                  <a:pt x="58" y="84"/>
                </a:lnTo>
                <a:lnTo>
                  <a:pt x="52" y="84"/>
                </a:lnTo>
                <a:lnTo>
                  <a:pt x="46" y="86"/>
                </a:lnTo>
                <a:lnTo>
                  <a:pt x="46" y="92"/>
                </a:lnTo>
                <a:lnTo>
                  <a:pt x="40" y="92"/>
                </a:lnTo>
                <a:lnTo>
                  <a:pt x="40" y="82"/>
                </a:lnTo>
                <a:lnTo>
                  <a:pt x="32" y="72"/>
                </a:lnTo>
                <a:lnTo>
                  <a:pt x="32" y="70"/>
                </a:lnTo>
                <a:lnTo>
                  <a:pt x="32" y="64"/>
                </a:lnTo>
                <a:lnTo>
                  <a:pt x="32" y="60"/>
                </a:lnTo>
                <a:lnTo>
                  <a:pt x="26" y="60"/>
                </a:lnTo>
                <a:lnTo>
                  <a:pt x="22" y="64"/>
                </a:lnTo>
                <a:lnTo>
                  <a:pt x="24" y="68"/>
                </a:lnTo>
                <a:lnTo>
                  <a:pt x="24" y="74"/>
                </a:lnTo>
                <a:lnTo>
                  <a:pt x="22" y="84"/>
                </a:lnTo>
                <a:lnTo>
                  <a:pt x="22" y="92"/>
                </a:lnTo>
                <a:lnTo>
                  <a:pt x="24" y="100"/>
                </a:lnTo>
                <a:lnTo>
                  <a:pt x="18" y="100"/>
                </a:lnTo>
                <a:lnTo>
                  <a:pt x="16" y="10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61" name="Freeform 121"/>
          <p:cNvSpPr>
            <a:spLocks/>
          </p:cNvSpPr>
          <p:nvPr/>
        </p:nvSpPr>
        <p:spPr bwMode="auto">
          <a:xfrm>
            <a:off x="6870286" y="4672523"/>
            <a:ext cx="154064" cy="172050"/>
          </a:xfrm>
          <a:custGeom>
            <a:avLst/>
            <a:gdLst/>
            <a:ahLst/>
            <a:cxnLst>
              <a:cxn ang="0">
                <a:pos x="10" y="100"/>
              </a:cxn>
              <a:cxn ang="0">
                <a:pos x="12" y="86"/>
              </a:cxn>
              <a:cxn ang="0">
                <a:pos x="10" y="70"/>
              </a:cxn>
              <a:cxn ang="0">
                <a:pos x="4" y="64"/>
              </a:cxn>
              <a:cxn ang="0">
                <a:pos x="6" y="60"/>
              </a:cxn>
              <a:cxn ang="0">
                <a:pos x="10" y="48"/>
              </a:cxn>
              <a:cxn ang="0">
                <a:pos x="10" y="38"/>
              </a:cxn>
              <a:cxn ang="0">
                <a:pos x="18" y="24"/>
              </a:cxn>
              <a:cxn ang="0">
                <a:pos x="22" y="12"/>
              </a:cxn>
              <a:cxn ang="0">
                <a:pos x="24" y="12"/>
              </a:cxn>
              <a:cxn ang="0">
                <a:pos x="32" y="6"/>
              </a:cxn>
              <a:cxn ang="0">
                <a:pos x="40" y="10"/>
              </a:cxn>
              <a:cxn ang="0">
                <a:pos x="60" y="12"/>
              </a:cxn>
              <a:cxn ang="0">
                <a:pos x="82" y="2"/>
              </a:cxn>
              <a:cxn ang="0">
                <a:pos x="88" y="8"/>
              </a:cxn>
              <a:cxn ang="0">
                <a:pos x="78" y="16"/>
              </a:cxn>
              <a:cxn ang="0">
                <a:pos x="60" y="16"/>
              </a:cxn>
              <a:cxn ang="0">
                <a:pos x="42" y="16"/>
              </a:cxn>
              <a:cxn ang="0">
                <a:pos x="30" y="16"/>
              </a:cxn>
              <a:cxn ang="0">
                <a:pos x="20" y="24"/>
              </a:cxn>
              <a:cxn ang="0">
                <a:pos x="24" y="36"/>
              </a:cxn>
              <a:cxn ang="0">
                <a:pos x="26" y="40"/>
              </a:cxn>
              <a:cxn ang="0">
                <a:pos x="40" y="34"/>
              </a:cxn>
              <a:cxn ang="0">
                <a:pos x="46" y="36"/>
              </a:cxn>
              <a:cxn ang="0">
                <a:pos x="56" y="34"/>
              </a:cxn>
              <a:cxn ang="0">
                <a:pos x="60" y="32"/>
              </a:cxn>
              <a:cxn ang="0">
                <a:pos x="62" y="36"/>
              </a:cxn>
              <a:cxn ang="0">
                <a:pos x="52" y="44"/>
              </a:cxn>
              <a:cxn ang="0">
                <a:pos x="36" y="48"/>
              </a:cxn>
              <a:cxn ang="0">
                <a:pos x="52" y="70"/>
              </a:cxn>
              <a:cxn ang="0">
                <a:pos x="54" y="74"/>
              </a:cxn>
              <a:cxn ang="0">
                <a:pos x="58" y="82"/>
              </a:cxn>
              <a:cxn ang="0">
                <a:pos x="52" y="84"/>
              </a:cxn>
              <a:cxn ang="0">
                <a:pos x="46" y="92"/>
              </a:cxn>
              <a:cxn ang="0">
                <a:pos x="40" y="82"/>
              </a:cxn>
              <a:cxn ang="0">
                <a:pos x="32" y="70"/>
              </a:cxn>
              <a:cxn ang="0">
                <a:pos x="32" y="60"/>
              </a:cxn>
              <a:cxn ang="0">
                <a:pos x="22" y="64"/>
              </a:cxn>
              <a:cxn ang="0">
                <a:pos x="24" y="74"/>
              </a:cxn>
              <a:cxn ang="0">
                <a:pos x="22" y="92"/>
              </a:cxn>
              <a:cxn ang="0">
                <a:pos x="18" y="100"/>
              </a:cxn>
            </a:cxnLst>
            <a:rect l="0" t="0" r="r" b="b"/>
            <a:pathLst>
              <a:path w="88" h="104">
                <a:moveTo>
                  <a:pt x="16" y="104"/>
                </a:moveTo>
                <a:lnTo>
                  <a:pt x="10" y="100"/>
                </a:lnTo>
                <a:lnTo>
                  <a:pt x="10" y="96"/>
                </a:lnTo>
                <a:lnTo>
                  <a:pt x="12" y="86"/>
                </a:lnTo>
                <a:lnTo>
                  <a:pt x="10" y="76"/>
                </a:lnTo>
                <a:lnTo>
                  <a:pt x="10" y="70"/>
                </a:lnTo>
                <a:lnTo>
                  <a:pt x="4" y="72"/>
                </a:lnTo>
                <a:lnTo>
                  <a:pt x="4" y="64"/>
                </a:lnTo>
                <a:lnTo>
                  <a:pt x="0" y="62"/>
                </a:lnTo>
                <a:lnTo>
                  <a:pt x="6" y="60"/>
                </a:lnTo>
                <a:lnTo>
                  <a:pt x="8" y="56"/>
                </a:lnTo>
                <a:lnTo>
                  <a:pt x="10" y="48"/>
                </a:lnTo>
                <a:lnTo>
                  <a:pt x="8" y="46"/>
                </a:lnTo>
                <a:lnTo>
                  <a:pt x="10" y="38"/>
                </a:lnTo>
                <a:lnTo>
                  <a:pt x="16" y="34"/>
                </a:lnTo>
                <a:lnTo>
                  <a:pt x="18" y="24"/>
                </a:lnTo>
                <a:lnTo>
                  <a:pt x="18" y="22"/>
                </a:lnTo>
                <a:lnTo>
                  <a:pt x="22" y="12"/>
                </a:lnTo>
                <a:lnTo>
                  <a:pt x="22" y="10"/>
                </a:lnTo>
                <a:lnTo>
                  <a:pt x="24" y="12"/>
                </a:lnTo>
                <a:lnTo>
                  <a:pt x="26" y="12"/>
                </a:lnTo>
                <a:lnTo>
                  <a:pt x="32" y="6"/>
                </a:lnTo>
                <a:lnTo>
                  <a:pt x="36" y="6"/>
                </a:lnTo>
                <a:lnTo>
                  <a:pt x="40" y="10"/>
                </a:lnTo>
                <a:lnTo>
                  <a:pt x="48" y="10"/>
                </a:lnTo>
                <a:lnTo>
                  <a:pt x="60" y="12"/>
                </a:lnTo>
                <a:lnTo>
                  <a:pt x="74" y="12"/>
                </a:lnTo>
                <a:lnTo>
                  <a:pt x="82" y="2"/>
                </a:lnTo>
                <a:lnTo>
                  <a:pt x="88" y="0"/>
                </a:lnTo>
                <a:lnTo>
                  <a:pt x="88" y="8"/>
                </a:lnTo>
                <a:lnTo>
                  <a:pt x="82" y="14"/>
                </a:lnTo>
                <a:lnTo>
                  <a:pt x="78" y="16"/>
                </a:lnTo>
                <a:lnTo>
                  <a:pt x="66" y="20"/>
                </a:lnTo>
                <a:lnTo>
                  <a:pt x="60" y="16"/>
                </a:lnTo>
                <a:lnTo>
                  <a:pt x="48" y="16"/>
                </a:lnTo>
                <a:lnTo>
                  <a:pt x="42" y="16"/>
                </a:lnTo>
                <a:lnTo>
                  <a:pt x="34" y="16"/>
                </a:lnTo>
                <a:lnTo>
                  <a:pt x="30" y="16"/>
                </a:lnTo>
                <a:lnTo>
                  <a:pt x="24" y="16"/>
                </a:lnTo>
                <a:lnTo>
                  <a:pt x="20" y="24"/>
                </a:lnTo>
                <a:lnTo>
                  <a:pt x="22" y="34"/>
                </a:lnTo>
                <a:lnTo>
                  <a:pt x="24" y="36"/>
                </a:lnTo>
                <a:lnTo>
                  <a:pt x="26" y="38"/>
                </a:lnTo>
                <a:lnTo>
                  <a:pt x="26" y="40"/>
                </a:lnTo>
                <a:lnTo>
                  <a:pt x="34" y="44"/>
                </a:lnTo>
                <a:lnTo>
                  <a:pt x="40" y="34"/>
                </a:lnTo>
                <a:lnTo>
                  <a:pt x="44" y="36"/>
                </a:lnTo>
                <a:lnTo>
                  <a:pt x="46" y="36"/>
                </a:lnTo>
                <a:lnTo>
                  <a:pt x="48" y="34"/>
                </a:lnTo>
                <a:lnTo>
                  <a:pt x="56" y="34"/>
                </a:lnTo>
                <a:lnTo>
                  <a:pt x="58" y="32"/>
                </a:lnTo>
                <a:lnTo>
                  <a:pt x="60" y="32"/>
                </a:lnTo>
                <a:lnTo>
                  <a:pt x="66" y="34"/>
                </a:lnTo>
                <a:lnTo>
                  <a:pt x="62" y="36"/>
                </a:lnTo>
                <a:lnTo>
                  <a:pt x="58" y="36"/>
                </a:lnTo>
                <a:lnTo>
                  <a:pt x="52" y="44"/>
                </a:lnTo>
                <a:lnTo>
                  <a:pt x="42" y="50"/>
                </a:lnTo>
                <a:lnTo>
                  <a:pt x="36" y="48"/>
                </a:lnTo>
                <a:lnTo>
                  <a:pt x="52" y="64"/>
                </a:lnTo>
                <a:lnTo>
                  <a:pt x="52" y="70"/>
                </a:lnTo>
                <a:lnTo>
                  <a:pt x="48" y="74"/>
                </a:lnTo>
                <a:lnTo>
                  <a:pt x="54" y="74"/>
                </a:lnTo>
                <a:lnTo>
                  <a:pt x="54" y="78"/>
                </a:lnTo>
                <a:lnTo>
                  <a:pt x="58" y="82"/>
                </a:lnTo>
                <a:lnTo>
                  <a:pt x="58" y="84"/>
                </a:lnTo>
                <a:lnTo>
                  <a:pt x="52" y="84"/>
                </a:lnTo>
                <a:lnTo>
                  <a:pt x="46" y="86"/>
                </a:lnTo>
                <a:lnTo>
                  <a:pt x="46" y="92"/>
                </a:lnTo>
                <a:lnTo>
                  <a:pt x="40" y="92"/>
                </a:lnTo>
                <a:lnTo>
                  <a:pt x="40" y="82"/>
                </a:lnTo>
                <a:lnTo>
                  <a:pt x="32" y="72"/>
                </a:lnTo>
                <a:lnTo>
                  <a:pt x="32" y="70"/>
                </a:lnTo>
                <a:lnTo>
                  <a:pt x="32" y="64"/>
                </a:lnTo>
                <a:lnTo>
                  <a:pt x="32" y="60"/>
                </a:lnTo>
                <a:lnTo>
                  <a:pt x="26" y="60"/>
                </a:lnTo>
                <a:lnTo>
                  <a:pt x="22" y="64"/>
                </a:lnTo>
                <a:lnTo>
                  <a:pt x="24" y="68"/>
                </a:lnTo>
                <a:lnTo>
                  <a:pt x="24" y="74"/>
                </a:lnTo>
                <a:lnTo>
                  <a:pt x="22" y="84"/>
                </a:lnTo>
                <a:lnTo>
                  <a:pt x="22" y="92"/>
                </a:lnTo>
                <a:lnTo>
                  <a:pt x="24" y="100"/>
                </a:lnTo>
                <a:lnTo>
                  <a:pt x="18" y="100"/>
                </a:lnTo>
                <a:lnTo>
                  <a:pt x="16" y="104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62" name="Freeform 122"/>
          <p:cNvSpPr>
            <a:spLocks/>
          </p:cNvSpPr>
          <p:nvPr/>
        </p:nvSpPr>
        <p:spPr bwMode="auto">
          <a:xfrm>
            <a:off x="6556904" y="4844574"/>
            <a:ext cx="217092" cy="67828"/>
          </a:xfrm>
          <a:custGeom>
            <a:avLst/>
            <a:gdLst/>
            <a:ahLst/>
            <a:cxnLst>
              <a:cxn ang="0">
                <a:pos x="122" y="41"/>
              </a:cxn>
              <a:cxn ang="0">
                <a:pos x="116" y="39"/>
              </a:cxn>
              <a:cxn ang="0">
                <a:pos x="104" y="31"/>
              </a:cxn>
              <a:cxn ang="0">
                <a:pos x="96" y="35"/>
              </a:cxn>
              <a:cxn ang="0">
                <a:pos x="90" y="31"/>
              </a:cxn>
              <a:cxn ang="0">
                <a:pos x="86" y="35"/>
              </a:cxn>
              <a:cxn ang="0">
                <a:pos x="74" y="29"/>
              </a:cxn>
              <a:cxn ang="0">
                <a:pos x="66" y="27"/>
              </a:cxn>
              <a:cxn ang="0">
                <a:pos x="52" y="25"/>
              </a:cxn>
              <a:cxn ang="0">
                <a:pos x="42" y="25"/>
              </a:cxn>
              <a:cxn ang="0">
                <a:pos x="28" y="21"/>
              </a:cxn>
              <a:cxn ang="0">
                <a:pos x="14" y="18"/>
              </a:cxn>
              <a:cxn ang="0">
                <a:pos x="18" y="16"/>
              </a:cxn>
              <a:cxn ang="0">
                <a:pos x="6" y="14"/>
              </a:cxn>
              <a:cxn ang="0">
                <a:pos x="0" y="10"/>
              </a:cxn>
              <a:cxn ang="0">
                <a:pos x="0" y="8"/>
              </a:cxn>
              <a:cxn ang="0">
                <a:pos x="4" y="8"/>
              </a:cxn>
              <a:cxn ang="0">
                <a:pos x="8" y="6"/>
              </a:cxn>
              <a:cxn ang="0">
                <a:pos x="12" y="0"/>
              </a:cxn>
              <a:cxn ang="0">
                <a:pos x="22" y="4"/>
              </a:cxn>
              <a:cxn ang="0">
                <a:pos x="26" y="2"/>
              </a:cxn>
              <a:cxn ang="0">
                <a:pos x="28" y="2"/>
              </a:cxn>
              <a:cxn ang="0">
                <a:pos x="32" y="4"/>
              </a:cxn>
              <a:cxn ang="0">
                <a:pos x="38" y="6"/>
              </a:cxn>
              <a:cxn ang="0">
                <a:pos x="40" y="4"/>
              </a:cxn>
              <a:cxn ang="0">
                <a:pos x="44" y="8"/>
              </a:cxn>
              <a:cxn ang="0">
                <a:pos x="64" y="14"/>
              </a:cxn>
              <a:cxn ang="0">
                <a:pos x="68" y="14"/>
              </a:cxn>
              <a:cxn ang="0">
                <a:pos x="74" y="8"/>
              </a:cxn>
              <a:cxn ang="0">
                <a:pos x="78" y="8"/>
              </a:cxn>
              <a:cxn ang="0">
                <a:pos x="78" y="10"/>
              </a:cxn>
              <a:cxn ang="0">
                <a:pos x="84" y="8"/>
              </a:cxn>
              <a:cxn ang="0">
                <a:pos x="88" y="10"/>
              </a:cxn>
              <a:cxn ang="0">
                <a:pos x="94" y="14"/>
              </a:cxn>
              <a:cxn ang="0">
                <a:pos x="100" y="20"/>
              </a:cxn>
              <a:cxn ang="0">
                <a:pos x="106" y="25"/>
              </a:cxn>
              <a:cxn ang="0">
                <a:pos x="110" y="25"/>
              </a:cxn>
              <a:cxn ang="0">
                <a:pos x="116" y="21"/>
              </a:cxn>
              <a:cxn ang="0">
                <a:pos x="122" y="25"/>
              </a:cxn>
              <a:cxn ang="0">
                <a:pos x="122" y="29"/>
              </a:cxn>
              <a:cxn ang="0">
                <a:pos x="118" y="35"/>
              </a:cxn>
              <a:cxn ang="0">
                <a:pos x="124" y="39"/>
              </a:cxn>
              <a:cxn ang="0">
                <a:pos x="122" y="41"/>
              </a:cxn>
            </a:cxnLst>
            <a:rect l="0" t="0" r="r" b="b"/>
            <a:pathLst>
              <a:path w="124" h="41">
                <a:moveTo>
                  <a:pt x="122" y="41"/>
                </a:moveTo>
                <a:lnTo>
                  <a:pt x="116" y="39"/>
                </a:lnTo>
                <a:lnTo>
                  <a:pt x="104" y="31"/>
                </a:lnTo>
                <a:lnTo>
                  <a:pt x="96" y="35"/>
                </a:lnTo>
                <a:lnTo>
                  <a:pt x="90" y="31"/>
                </a:lnTo>
                <a:lnTo>
                  <a:pt x="86" y="35"/>
                </a:lnTo>
                <a:lnTo>
                  <a:pt x="74" y="29"/>
                </a:lnTo>
                <a:lnTo>
                  <a:pt x="66" y="27"/>
                </a:lnTo>
                <a:lnTo>
                  <a:pt x="52" y="25"/>
                </a:lnTo>
                <a:lnTo>
                  <a:pt x="42" y="25"/>
                </a:lnTo>
                <a:lnTo>
                  <a:pt x="28" y="21"/>
                </a:lnTo>
                <a:lnTo>
                  <a:pt x="14" y="18"/>
                </a:lnTo>
                <a:lnTo>
                  <a:pt x="18" y="16"/>
                </a:lnTo>
                <a:lnTo>
                  <a:pt x="6" y="14"/>
                </a:lnTo>
                <a:lnTo>
                  <a:pt x="0" y="10"/>
                </a:lnTo>
                <a:lnTo>
                  <a:pt x="0" y="8"/>
                </a:lnTo>
                <a:lnTo>
                  <a:pt x="4" y="8"/>
                </a:lnTo>
                <a:lnTo>
                  <a:pt x="8" y="6"/>
                </a:lnTo>
                <a:lnTo>
                  <a:pt x="12" y="0"/>
                </a:lnTo>
                <a:lnTo>
                  <a:pt x="22" y="4"/>
                </a:lnTo>
                <a:lnTo>
                  <a:pt x="26" y="2"/>
                </a:lnTo>
                <a:lnTo>
                  <a:pt x="28" y="2"/>
                </a:lnTo>
                <a:lnTo>
                  <a:pt x="32" y="4"/>
                </a:lnTo>
                <a:lnTo>
                  <a:pt x="38" y="6"/>
                </a:lnTo>
                <a:lnTo>
                  <a:pt x="40" y="4"/>
                </a:lnTo>
                <a:lnTo>
                  <a:pt x="44" y="8"/>
                </a:lnTo>
                <a:lnTo>
                  <a:pt x="64" y="14"/>
                </a:lnTo>
                <a:lnTo>
                  <a:pt x="68" y="14"/>
                </a:lnTo>
                <a:lnTo>
                  <a:pt x="74" y="8"/>
                </a:lnTo>
                <a:lnTo>
                  <a:pt x="78" y="8"/>
                </a:lnTo>
                <a:lnTo>
                  <a:pt x="78" y="10"/>
                </a:lnTo>
                <a:lnTo>
                  <a:pt x="84" y="8"/>
                </a:lnTo>
                <a:lnTo>
                  <a:pt x="88" y="10"/>
                </a:lnTo>
                <a:lnTo>
                  <a:pt x="94" y="14"/>
                </a:lnTo>
                <a:lnTo>
                  <a:pt x="100" y="20"/>
                </a:lnTo>
                <a:lnTo>
                  <a:pt x="106" y="25"/>
                </a:lnTo>
                <a:lnTo>
                  <a:pt x="110" y="25"/>
                </a:lnTo>
                <a:lnTo>
                  <a:pt x="116" y="21"/>
                </a:lnTo>
                <a:lnTo>
                  <a:pt x="122" y="25"/>
                </a:lnTo>
                <a:lnTo>
                  <a:pt x="122" y="29"/>
                </a:lnTo>
                <a:lnTo>
                  <a:pt x="118" y="35"/>
                </a:lnTo>
                <a:lnTo>
                  <a:pt x="124" y="39"/>
                </a:lnTo>
                <a:lnTo>
                  <a:pt x="122" y="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63" name="Freeform 123"/>
          <p:cNvSpPr>
            <a:spLocks/>
          </p:cNvSpPr>
          <p:nvPr/>
        </p:nvSpPr>
        <p:spPr bwMode="auto">
          <a:xfrm>
            <a:off x="6556904" y="4844574"/>
            <a:ext cx="217092" cy="67828"/>
          </a:xfrm>
          <a:custGeom>
            <a:avLst/>
            <a:gdLst/>
            <a:ahLst/>
            <a:cxnLst>
              <a:cxn ang="0">
                <a:pos x="122" y="41"/>
              </a:cxn>
              <a:cxn ang="0">
                <a:pos x="116" y="39"/>
              </a:cxn>
              <a:cxn ang="0">
                <a:pos x="104" y="31"/>
              </a:cxn>
              <a:cxn ang="0">
                <a:pos x="96" y="35"/>
              </a:cxn>
              <a:cxn ang="0">
                <a:pos x="90" y="31"/>
              </a:cxn>
              <a:cxn ang="0">
                <a:pos x="86" y="35"/>
              </a:cxn>
              <a:cxn ang="0">
                <a:pos x="74" y="29"/>
              </a:cxn>
              <a:cxn ang="0">
                <a:pos x="66" y="27"/>
              </a:cxn>
              <a:cxn ang="0">
                <a:pos x="52" y="25"/>
              </a:cxn>
              <a:cxn ang="0">
                <a:pos x="42" y="25"/>
              </a:cxn>
              <a:cxn ang="0">
                <a:pos x="28" y="21"/>
              </a:cxn>
              <a:cxn ang="0">
                <a:pos x="14" y="18"/>
              </a:cxn>
              <a:cxn ang="0">
                <a:pos x="18" y="16"/>
              </a:cxn>
              <a:cxn ang="0">
                <a:pos x="6" y="14"/>
              </a:cxn>
              <a:cxn ang="0">
                <a:pos x="0" y="10"/>
              </a:cxn>
              <a:cxn ang="0">
                <a:pos x="0" y="8"/>
              </a:cxn>
              <a:cxn ang="0">
                <a:pos x="4" y="8"/>
              </a:cxn>
              <a:cxn ang="0">
                <a:pos x="8" y="6"/>
              </a:cxn>
              <a:cxn ang="0">
                <a:pos x="12" y="0"/>
              </a:cxn>
              <a:cxn ang="0">
                <a:pos x="22" y="4"/>
              </a:cxn>
              <a:cxn ang="0">
                <a:pos x="26" y="2"/>
              </a:cxn>
              <a:cxn ang="0">
                <a:pos x="28" y="2"/>
              </a:cxn>
              <a:cxn ang="0">
                <a:pos x="32" y="4"/>
              </a:cxn>
              <a:cxn ang="0">
                <a:pos x="38" y="6"/>
              </a:cxn>
              <a:cxn ang="0">
                <a:pos x="40" y="4"/>
              </a:cxn>
              <a:cxn ang="0">
                <a:pos x="44" y="8"/>
              </a:cxn>
              <a:cxn ang="0">
                <a:pos x="64" y="14"/>
              </a:cxn>
              <a:cxn ang="0">
                <a:pos x="68" y="14"/>
              </a:cxn>
              <a:cxn ang="0">
                <a:pos x="74" y="8"/>
              </a:cxn>
              <a:cxn ang="0">
                <a:pos x="78" y="8"/>
              </a:cxn>
              <a:cxn ang="0">
                <a:pos x="78" y="10"/>
              </a:cxn>
              <a:cxn ang="0">
                <a:pos x="84" y="8"/>
              </a:cxn>
              <a:cxn ang="0">
                <a:pos x="88" y="10"/>
              </a:cxn>
              <a:cxn ang="0">
                <a:pos x="94" y="14"/>
              </a:cxn>
              <a:cxn ang="0">
                <a:pos x="100" y="20"/>
              </a:cxn>
              <a:cxn ang="0">
                <a:pos x="106" y="25"/>
              </a:cxn>
              <a:cxn ang="0">
                <a:pos x="110" y="25"/>
              </a:cxn>
              <a:cxn ang="0">
                <a:pos x="116" y="21"/>
              </a:cxn>
              <a:cxn ang="0">
                <a:pos x="122" y="25"/>
              </a:cxn>
              <a:cxn ang="0">
                <a:pos x="122" y="29"/>
              </a:cxn>
              <a:cxn ang="0">
                <a:pos x="118" y="35"/>
              </a:cxn>
              <a:cxn ang="0">
                <a:pos x="124" y="39"/>
              </a:cxn>
              <a:cxn ang="0">
                <a:pos x="122" y="41"/>
              </a:cxn>
            </a:cxnLst>
            <a:rect l="0" t="0" r="r" b="b"/>
            <a:pathLst>
              <a:path w="124" h="41">
                <a:moveTo>
                  <a:pt x="122" y="41"/>
                </a:moveTo>
                <a:lnTo>
                  <a:pt x="116" y="39"/>
                </a:lnTo>
                <a:lnTo>
                  <a:pt x="104" y="31"/>
                </a:lnTo>
                <a:lnTo>
                  <a:pt x="96" y="35"/>
                </a:lnTo>
                <a:lnTo>
                  <a:pt x="90" y="31"/>
                </a:lnTo>
                <a:lnTo>
                  <a:pt x="86" y="35"/>
                </a:lnTo>
                <a:lnTo>
                  <a:pt x="74" y="29"/>
                </a:lnTo>
                <a:lnTo>
                  <a:pt x="66" y="27"/>
                </a:lnTo>
                <a:lnTo>
                  <a:pt x="52" y="25"/>
                </a:lnTo>
                <a:lnTo>
                  <a:pt x="42" y="25"/>
                </a:lnTo>
                <a:lnTo>
                  <a:pt x="28" y="21"/>
                </a:lnTo>
                <a:lnTo>
                  <a:pt x="14" y="18"/>
                </a:lnTo>
                <a:lnTo>
                  <a:pt x="18" y="16"/>
                </a:lnTo>
                <a:lnTo>
                  <a:pt x="6" y="14"/>
                </a:lnTo>
                <a:lnTo>
                  <a:pt x="0" y="10"/>
                </a:lnTo>
                <a:lnTo>
                  <a:pt x="0" y="8"/>
                </a:lnTo>
                <a:lnTo>
                  <a:pt x="4" y="8"/>
                </a:lnTo>
                <a:lnTo>
                  <a:pt x="8" y="6"/>
                </a:lnTo>
                <a:lnTo>
                  <a:pt x="12" y="0"/>
                </a:lnTo>
                <a:lnTo>
                  <a:pt x="22" y="4"/>
                </a:lnTo>
                <a:lnTo>
                  <a:pt x="26" y="2"/>
                </a:lnTo>
                <a:lnTo>
                  <a:pt x="28" y="2"/>
                </a:lnTo>
                <a:lnTo>
                  <a:pt x="32" y="4"/>
                </a:lnTo>
                <a:lnTo>
                  <a:pt x="38" y="6"/>
                </a:lnTo>
                <a:lnTo>
                  <a:pt x="40" y="4"/>
                </a:lnTo>
                <a:lnTo>
                  <a:pt x="44" y="8"/>
                </a:lnTo>
                <a:lnTo>
                  <a:pt x="64" y="14"/>
                </a:lnTo>
                <a:lnTo>
                  <a:pt x="68" y="14"/>
                </a:lnTo>
                <a:lnTo>
                  <a:pt x="74" y="8"/>
                </a:lnTo>
                <a:lnTo>
                  <a:pt x="78" y="8"/>
                </a:lnTo>
                <a:lnTo>
                  <a:pt x="78" y="10"/>
                </a:lnTo>
                <a:lnTo>
                  <a:pt x="84" y="8"/>
                </a:lnTo>
                <a:lnTo>
                  <a:pt x="88" y="10"/>
                </a:lnTo>
                <a:lnTo>
                  <a:pt x="94" y="14"/>
                </a:lnTo>
                <a:lnTo>
                  <a:pt x="100" y="20"/>
                </a:lnTo>
                <a:lnTo>
                  <a:pt x="106" y="25"/>
                </a:lnTo>
                <a:lnTo>
                  <a:pt x="110" y="25"/>
                </a:lnTo>
                <a:lnTo>
                  <a:pt x="116" y="21"/>
                </a:lnTo>
                <a:lnTo>
                  <a:pt x="122" y="25"/>
                </a:lnTo>
                <a:lnTo>
                  <a:pt x="122" y="29"/>
                </a:lnTo>
                <a:lnTo>
                  <a:pt x="118" y="35"/>
                </a:lnTo>
                <a:lnTo>
                  <a:pt x="124" y="39"/>
                </a:lnTo>
                <a:lnTo>
                  <a:pt x="122" y="4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64" name="Freeform 124"/>
          <p:cNvSpPr>
            <a:spLocks/>
          </p:cNvSpPr>
          <p:nvPr/>
        </p:nvSpPr>
        <p:spPr bwMode="auto">
          <a:xfrm>
            <a:off x="6975330" y="4902476"/>
            <a:ext cx="94540" cy="46321"/>
          </a:xfrm>
          <a:custGeom>
            <a:avLst/>
            <a:gdLst/>
            <a:ahLst/>
            <a:cxnLst>
              <a:cxn ang="0">
                <a:pos x="8" y="28"/>
              </a:cxn>
              <a:cxn ang="0">
                <a:pos x="0" y="28"/>
              </a:cxn>
              <a:cxn ang="0">
                <a:pos x="6" y="22"/>
              </a:cxn>
              <a:cxn ang="0">
                <a:pos x="6" y="16"/>
              </a:cxn>
              <a:cxn ang="0">
                <a:pos x="12" y="12"/>
              </a:cxn>
              <a:cxn ang="0">
                <a:pos x="22" y="10"/>
              </a:cxn>
              <a:cxn ang="0">
                <a:pos x="24" y="4"/>
              </a:cxn>
              <a:cxn ang="0">
                <a:pos x="38" y="2"/>
              </a:cxn>
              <a:cxn ang="0">
                <a:pos x="54" y="0"/>
              </a:cxn>
              <a:cxn ang="0">
                <a:pos x="50" y="6"/>
              </a:cxn>
              <a:cxn ang="0">
                <a:pos x="46" y="6"/>
              </a:cxn>
              <a:cxn ang="0">
                <a:pos x="40" y="8"/>
              </a:cxn>
              <a:cxn ang="0">
                <a:pos x="22" y="16"/>
              </a:cxn>
              <a:cxn ang="0">
                <a:pos x="22" y="18"/>
              </a:cxn>
              <a:cxn ang="0">
                <a:pos x="14" y="26"/>
              </a:cxn>
              <a:cxn ang="0">
                <a:pos x="10" y="26"/>
              </a:cxn>
              <a:cxn ang="0">
                <a:pos x="8" y="28"/>
              </a:cxn>
            </a:cxnLst>
            <a:rect l="0" t="0" r="r" b="b"/>
            <a:pathLst>
              <a:path w="54" h="28">
                <a:moveTo>
                  <a:pt x="8" y="28"/>
                </a:moveTo>
                <a:lnTo>
                  <a:pt x="0" y="28"/>
                </a:lnTo>
                <a:lnTo>
                  <a:pt x="6" y="22"/>
                </a:lnTo>
                <a:lnTo>
                  <a:pt x="6" y="16"/>
                </a:lnTo>
                <a:lnTo>
                  <a:pt x="12" y="12"/>
                </a:lnTo>
                <a:lnTo>
                  <a:pt x="22" y="10"/>
                </a:lnTo>
                <a:lnTo>
                  <a:pt x="24" y="4"/>
                </a:lnTo>
                <a:lnTo>
                  <a:pt x="38" y="2"/>
                </a:lnTo>
                <a:lnTo>
                  <a:pt x="54" y="0"/>
                </a:lnTo>
                <a:lnTo>
                  <a:pt x="50" y="6"/>
                </a:lnTo>
                <a:lnTo>
                  <a:pt x="46" y="6"/>
                </a:lnTo>
                <a:lnTo>
                  <a:pt x="40" y="8"/>
                </a:lnTo>
                <a:lnTo>
                  <a:pt x="22" y="16"/>
                </a:lnTo>
                <a:lnTo>
                  <a:pt x="22" y="18"/>
                </a:lnTo>
                <a:lnTo>
                  <a:pt x="14" y="26"/>
                </a:lnTo>
                <a:lnTo>
                  <a:pt x="10" y="26"/>
                </a:lnTo>
                <a:lnTo>
                  <a:pt x="8" y="2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65" name="Freeform 125"/>
          <p:cNvSpPr>
            <a:spLocks/>
          </p:cNvSpPr>
          <p:nvPr/>
        </p:nvSpPr>
        <p:spPr bwMode="auto">
          <a:xfrm>
            <a:off x="7076873" y="4665906"/>
            <a:ext cx="31514" cy="66173"/>
          </a:xfrm>
          <a:custGeom>
            <a:avLst/>
            <a:gdLst/>
            <a:ahLst/>
            <a:cxnLst>
              <a:cxn ang="0">
                <a:pos x="12" y="40"/>
              </a:cxn>
              <a:cxn ang="0">
                <a:pos x="4" y="34"/>
              </a:cxn>
              <a:cxn ang="0">
                <a:pos x="2" y="26"/>
              </a:cxn>
              <a:cxn ang="0">
                <a:pos x="2" y="24"/>
              </a:cxn>
              <a:cxn ang="0">
                <a:pos x="2" y="18"/>
              </a:cxn>
              <a:cxn ang="0">
                <a:pos x="0" y="14"/>
              </a:cxn>
              <a:cxn ang="0">
                <a:pos x="2" y="4"/>
              </a:cxn>
              <a:cxn ang="0">
                <a:pos x="8" y="0"/>
              </a:cxn>
              <a:cxn ang="0">
                <a:pos x="8" y="4"/>
              </a:cxn>
              <a:cxn ang="0">
                <a:pos x="8" y="12"/>
              </a:cxn>
              <a:cxn ang="0">
                <a:pos x="4" y="14"/>
              </a:cxn>
              <a:cxn ang="0">
                <a:pos x="8" y="16"/>
              </a:cxn>
              <a:cxn ang="0">
                <a:pos x="10" y="14"/>
              </a:cxn>
              <a:cxn ang="0">
                <a:pos x="12" y="12"/>
              </a:cxn>
              <a:cxn ang="0">
                <a:pos x="12" y="10"/>
              </a:cxn>
              <a:cxn ang="0">
                <a:pos x="18" y="6"/>
              </a:cxn>
              <a:cxn ang="0">
                <a:pos x="18" y="14"/>
              </a:cxn>
              <a:cxn ang="0">
                <a:pos x="12" y="18"/>
              </a:cxn>
              <a:cxn ang="0">
                <a:pos x="18" y="26"/>
              </a:cxn>
              <a:cxn ang="0">
                <a:pos x="8" y="20"/>
              </a:cxn>
              <a:cxn ang="0">
                <a:pos x="8" y="26"/>
              </a:cxn>
              <a:cxn ang="0">
                <a:pos x="12" y="40"/>
              </a:cxn>
            </a:cxnLst>
            <a:rect l="0" t="0" r="r" b="b"/>
            <a:pathLst>
              <a:path w="18" h="40">
                <a:moveTo>
                  <a:pt x="12" y="40"/>
                </a:moveTo>
                <a:lnTo>
                  <a:pt x="4" y="34"/>
                </a:lnTo>
                <a:lnTo>
                  <a:pt x="2" y="26"/>
                </a:lnTo>
                <a:lnTo>
                  <a:pt x="2" y="24"/>
                </a:lnTo>
                <a:lnTo>
                  <a:pt x="2" y="18"/>
                </a:lnTo>
                <a:lnTo>
                  <a:pt x="0" y="14"/>
                </a:lnTo>
                <a:lnTo>
                  <a:pt x="2" y="4"/>
                </a:lnTo>
                <a:lnTo>
                  <a:pt x="8" y="0"/>
                </a:lnTo>
                <a:lnTo>
                  <a:pt x="8" y="4"/>
                </a:lnTo>
                <a:lnTo>
                  <a:pt x="8" y="12"/>
                </a:lnTo>
                <a:lnTo>
                  <a:pt x="4" y="14"/>
                </a:lnTo>
                <a:lnTo>
                  <a:pt x="8" y="16"/>
                </a:lnTo>
                <a:lnTo>
                  <a:pt x="10" y="14"/>
                </a:lnTo>
                <a:lnTo>
                  <a:pt x="12" y="12"/>
                </a:lnTo>
                <a:lnTo>
                  <a:pt x="12" y="10"/>
                </a:lnTo>
                <a:lnTo>
                  <a:pt x="18" y="6"/>
                </a:lnTo>
                <a:lnTo>
                  <a:pt x="18" y="14"/>
                </a:lnTo>
                <a:lnTo>
                  <a:pt x="12" y="18"/>
                </a:lnTo>
                <a:lnTo>
                  <a:pt x="18" y="26"/>
                </a:lnTo>
                <a:lnTo>
                  <a:pt x="8" y="20"/>
                </a:lnTo>
                <a:lnTo>
                  <a:pt x="8" y="26"/>
                </a:lnTo>
                <a:lnTo>
                  <a:pt x="12" y="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66" name="Freeform 126"/>
          <p:cNvSpPr>
            <a:spLocks/>
          </p:cNvSpPr>
          <p:nvPr/>
        </p:nvSpPr>
        <p:spPr bwMode="auto">
          <a:xfrm>
            <a:off x="7076873" y="4665906"/>
            <a:ext cx="31514" cy="66173"/>
          </a:xfrm>
          <a:custGeom>
            <a:avLst/>
            <a:gdLst/>
            <a:ahLst/>
            <a:cxnLst>
              <a:cxn ang="0">
                <a:pos x="12" y="40"/>
              </a:cxn>
              <a:cxn ang="0">
                <a:pos x="4" y="34"/>
              </a:cxn>
              <a:cxn ang="0">
                <a:pos x="2" y="26"/>
              </a:cxn>
              <a:cxn ang="0">
                <a:pos x="2" y="24"/>
              </a:cxn>
              <a:cxn ang="0">
                <a:pos x="2" y="18"/>
              </a:cxn>
              <a:cxn ang="0">
                <a:pos x="0" y="14"/>
              </a:cxn>
              <a:cxn ang="0">
                <a:pos x="2" y="4"/>
              </a:cxn>
              <a:cxn ang="0">
                <a:pos x="8" y="0"/>
              </a:cxn>
              <a:cxn ang="0">
                <a:pos x="8" y="4"/>
              </a:cxn>
              <a:cxn ang="0">
                <a:pos x="8" y="12"/>
              </a:cxn>
              <a:cxn ang="0">
                <a:pos x="4" y="14"/>
              </a:cxn>
              <a:cxn ang="0">
                <a:pos x="8" y="16"/>
              </a:cxn>
              <a:cxn ang="0">
                <a:pos x="10" y="14"/>
              </a:cxn>
              <a:cxn ang="0">
                <a:pos x="12" y="12"/>
              </a:cxn>
              <a:cxn ang="0">
                <a:pos x="12" y="10"/>
              </a:cxn>
              <a:cxn ang="0">
                <a:pos x="18" y="6"/>
              </a:cxn>
              <a:cxn ang="0">
                <a:pos x="18" y="14"/>
              </a:cxn>
              <a:cxn ang="0">
                <a:pos x="12" y="18"/>
              </a:cxn>
              <a:cxn ang="0">
                <a:pos x="18" y="26"/>
              </a:cxn>
              <a:cxn ang="0">
                <a:pos x="8" y="20"/>
              </a:cxn>
              <a:cxn ang="0">
                <a:pos x="8" y="26"/>
              </a:cxn>
              <a:cxn ang="0">
                <a:pos x="12" y="40"/>
              </a:cxn>
            </a:cxnLst>
            <a:rect l="0" t="0" r="r" b="b"/>
            <a:pathLst>
              <a:path w="18" h="40">
                <a:moveTo>
                  <a:pt x="12" y="40"/>
                </a:moveTo>
                <a:lnTo>
                  <a:pt x="4" y="34"/>
                </a:lnTo>
                <a:lnTo>
                  <a:pt x="2" y="26"/>
                </a:lnTo>
                <a:lnTo>
                  <a:pt x="2" y="24"/>
                </a:lnTo>
                <a:lnTo>
                  <a:pt x="2" y="18"/>
                </a:lnTo>
                <a:lnTo>
                  <a:pt x="0" y="14"/>
                </a:lnTo>
                <a:lnTo>
                  <a:pt x="2" y="4"/>
                </a:lnTo>
                <a:lnTo>
                  <a:pt x="8" y="0"/>
                </a:lnTo>
                <a:lnTo>
                  <a:pt x="8" y="4"/>
                </a:lnTo>
                <a:lnTo>
                  <a:pt x="8" y="12"/>
                </a:lnTo>
                <a:lnTo>
                  <a:pt x="4" y="14"/>
                </a:lnTo>
                <a:lnTo>
                  <a:pt x="8" y="16"/>
                </a:lnTo>
                <a:lnTo>
                  <a:pt x="10" y="14"/>
                </a:lnTo>
                <a:lnTo>
                  <a:pt x="12" y="12"/>
                </a:lnTo>
                <a:lnTo>
                  <a:pt x="12" y="10"/>
                </a:lnTo>
                <a:lnTo>
                  <a:pt x="18" y="6"/>
                </a:lnTo>
                <a:lnTo>
                  <a:pt x="18" y="14"/>
                </a:lnTo>
                <a:lnTo>
                  <a:pt x="12" y="18"/>
                </a:lnTo>
                <a:lnTo>
                  <a:pt x="18" y="26"/>
                </a:lnTo>
                <a:lnTo>
                  <a:pt x="8" y="20"/>
                </a:lnTo>
                <a:lnTo>
                  <a:pt x="8" y="26"/>
                </a:lnTo>
                <a:lnTo>
                  <a:pt x="12" y="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67" name="Freeform 127"/>
          <p:cNvSpPr>
            <a:spLocks/>
          </p:cNvSpPr>
          <p:nvPr/>
        </p:nvSpPr>
        <p:spPr bwMode="auto">
          <a:xfrm>
            <a:off x="7090878" y="4778401"/>
            <a:ext cx="66528" cy="19852"/>
          </a:xfrm>
          <a:custGeom>
            <a:avLst/>
            <a:gdLst/>
            <a:ahLst/>
            <a:cxnLst>
              <a:cxn ang="0">
                <a:pos x="38" y="12"/>
              </a:cxn>
              <a:cxn ang="0">
                <a:pos x="26" y="6"/>
              </a:cxn>
              <a:cxn ang="0">
                <a:pos x="20" y="6"/>
              </a:cxn>
              <a:cxn ang="0">
                <a:pos x="20" y="8"/>
              </a:cxn>
              <a:cxn ang="0">
                <a:pos x="14" y="6"/>
              </a:cxn>
              <a:cxn ang="0">
                <a:pos x="10" y="6"/>
              </a:cxn>
              <a:cxn ang="0">
                <a:pos x="10" y="8"/>
              </a:cxn>
              <a:cxn ang="0">
                <a:pos x="4" y="6"/>
              </a:cxn>
              <a:cxn ang="0">
                <a:pos x="2" y="6"/>
              </a:cxn>
              <a:cxn ang="0">
                <a:pos x="2" y="8"/>
              </a:cxn>
              <a:cxn ang="0">
                <a:pos x="0" y="6"/>
              </a:cxn>
              <a:cxn ang="0">
                <a:pos x="2" y="0"/>
              </a:cxn>
              <a:cxn ang="0">
                <a:pos x="14" y="0"/>
              </a:cxn>
              <a:cxn ang="0">
                <a:pos x="18" y="0"/>
              </a:cxn>
              <a:cxn ang="0">
                <a:pos x="20" y="0"/>
              </a:cxn>
              <a:cxn ang="0">
                <a:pos x="28" y="0"/>
              </a:cxn>
              <a:cxn ang="0">
                <a:pos x="32" y="0"/>
              </a:cxn>
              <a:cxn ang="0">
                <a:pos x="36" y="6"/>
              </a:cxn>
              <a:cxn ang="0">
                <a:pos x="38" y="8"/>
              </a:cxn>
              <a:cxn ang="0">
                <a:pos x="38" y="12"/>
              </a:cxn>
            </a:cxnLst>
            <a:rect l="0" t="0" r="r" b="b"/>
            <a:pathLst>
              <a:path w="38" h="12">
                <a:moveTo>
                  <a:pt x="38" y="12"/>
                </a:moveTo>
                <a:lnTo>
                  <a:pt x="26" y="6"/>
                </a:lnTo>
                <a:lnTo>
                  <a:pt x="20" y="6"/>
                </a:lnTo>
                <a:lnTo>
                  <a:pt x="20" y="8"/>
                </a:lnTo>
                <a:lnTo>
                  <a:pt x="14" y="6"/>
                </a:lnTo>
                <a:lnTo>
                  <a:pt x="10" y="6"/>
                </a:lnTo>
                <a:lnTo>
                  <a:pt x="10" y="8"/>
                </a:lnTo>
                <a:lnTo>
                  <a:pt x="4" y="6"/>
                </a:lnTo>
                <a:lnTo>
                  <a:pt x="2" y="6"/>
                </a:lnTo>
                <a:lnTo>
                  <a:pt x="2" y="8"/>
                </a:lnTo>
                <a:lnTo>
                  <a:pt x="0" y="6"/>
                </a:lnTo>
                <a:lnTo>
                  <a:pt x="2" y="0"/>
                </a:lnTo>
                <a:lnTo>
                  <a:pt x="14" y="0"/>
                </a:lnTo>
                <a:lnTo>
                  <a:pt x="18" y="0"/>
                </a:lnTo>
                <a:lnTo>
                  <a:pt x="20" y="0"/>
                </a:lnTo>
                <a:lnTo>
                  <a:pt x="28" y="0"/>
                </a:lnTo>
                <a:lnTo>
                  <a:pt x="32" y="0"/>
                </a:lnTo>
                <a:lnTo>
                  <a:pt x="36" y="6"/>
                </a:lnTo>
                <a:lnTo>
                  <a:pt x="38" y="8"/>
                </a:lnTo>
                <a:lnTo>
                  <a:pt x="38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68" name="Freeform 128"/>
          <p:cNvSpPr>
            <a:spLocks/>
          </p:cNvSpPr>
          <p:nvPr/>
        </p:nvSpPr>
        <p:spPr bwMode="auto">
          <a:xfrm>
            <a:off x="6898297" y="4895858"/>
            <a:ext cx="73531" cy="19852"/>
          </a:xfrm>
          <a:custGeom>
            <a:avLst/>
            <a:gdLst/>
            <a:ahLst/>
            <a:cxnLst>
              <a:cxn ang="0">
                <a:pos x="18" y="12"/>
              </a:cxn>
              <a:cxn ang="0">
                <a:pos x="8" y="10"/>
              </a:cxn>
              <a:cxn ang="0">
                <a:pos x="6" y="10"/>
              </a:cxn>
              <a:cxn ang="0">
                <a:pos x="0" y="10"/>
              </a:cxn>
              <a:cxn ang="0">
                <a:pos x="0" y="6"/>
              </a:cxn>
              <a:cxn ang="0">
                <a:pos x="0" y="4"/>
              </a:cxn>
              <a:cxn ang="0">
                <a:pos x="6" y="0"/>
              </a:cxn>
              <a:cxn ang="0">
                <a:pos x="16" y="4"/>
              </a:cxn>
              <a:cxn ang="0">
                <a:pos x="20" y="8"/>
              </a:cxn>
              <a:cxn ang="0">
                <a:pos x="24" y="6"/>
              </a:cxn>
              <a:cxn ang="0">
                <a:pos x="32" y="8"/>
              </a:cxn>
              <a:cxn ang="0">
                <a:pos x="36" y="4"/>
              </a:cxn>
              <a:cxn ang="0">
                <a:pos x="38" y="4"/>
              </a:cxn>
              <a:cxn ang="0">
                <a:pos x="38" y="0"/>
              </a:cxn>
              <a:cxn ang="0">
                <a:pos x="40" y="0"/>
              </a:cxn>
              <a:cxn ang="0">
                <a:pos x="42" y="4"/>
              </a:cxn>
              <a:cxn ang="0">
                <a:pos x="38" y="8"/>
              </a:cxn>
              <a:cxn ang="0">
                <a:pos x="28" y="10"/>
              </a:cxn>
              <a:cxn ang="0">
                <a:pos x="26" y="10"/>
              </a:cxn>
              <a:cxn ang="0">
                <a:pos x="18" y="10"/>
              </a:cxn>
              <a:cxn ang="0">
                <a:pos x="18" y="12"/>
              </a:cxn>
            </a:cxnLst>
            <a:rect l="0" t="0" r="r" b="b"/>
            <a:pathLst>
              <a:path w="42" h="12">
                <a:moveTo>
                  <a:pt x="18" y="12"/>
                </a:moveTo>
                <a:lnTo>
                  <a:pt x="8" y="10"/>
                </a:lnTo>
                <a:lnTo>
                  <a:pt x="6" y="10"/>
                </a:lnTo>
                <a:lnTo>
                  <a:pt x="0" y="10"/>
                </a:lnTo>
                <a:lnTo>
                  <a:pt x="0" y="6"/>
                </a:lnTo>
                <a:lnTo>
                  <a:pt x="0" y="4"/>
                </a:lnTo>
                <a:lnTo>
                  <a:pt x="6" y="0"/>
                </a:lnTo>
                <a:lnTo>
                  <a:pt x="16" y="4"/>
                </a:lnTo>
                <a:lnTo>
                  <a:pt x="20" y="8"/>
                </a:lnTo>
                <a:lnTo>
                  <a:pt x="24" y="6"/>
                </a:lnTo>
                <a:lnTo>
                  <a:pt x="32" y="8"/>
                </a:lnTo>
                <a:lnTo>
                  <a:pt x="36" y="4"/>
                </a:lnTo>
                <a:lnTo>
                  <a:pt x="38" y="4"/>
                </a:lnTo>
                <a:lnTo>
                  <a:pt x="38" y="0"/>
                </a:lnTo>
                <a:lnTo>
                  <a:pt x="40" y="0"/>
                </a:lnTo>
                <a:lnTo>
                  <a:pt x="42" y="4"/>
                </a:lnTo>
                <a:lnTo>
                  <a:pt x="38" y="8"/>
                </a:lnTo>
                <a:lnTo>
                  <a:pt x="28" y="10"/>
                </a:lnTo>
                <a:lnTo>
                  <a:pt x="26" y="10"/>
                </a:lnTo>
                <a:lnTo>
                  <a:pt x="18" y="10"/>
                </a:lnTo>
                <a:lnTo>
                  <a:pt x="18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69" name="Freeform 129"/>
          <p:cNvSpPr>
            <a:spLocks/>
          </p:cNvSpPr>
          <p:nvPr/>
        </p:nvSpPr>
        <p:spPr bwMode="auto">
          <a:xfrm>
            <a:off x="6826517" y="4895858"/>
            <a:ext cx="54272" cy="19852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0" y="6"/>
              </a:cxn>
              <a:cxn ang="0">
                <a:pos x="2" y="4"/>
              </a:cxn>
              <a:cxn ang="0">
                <a:pos x="7" y="4"/>
              </a:cxn>
              <a:cxn ang="0">
                <a:pos x="9" y="8"/>
              </a:cxn>
              <a:cxn ang="0">
                <a:pos x="13" y="8"/>
              </a:cxn>
              <a:cxn ang="0">
                <a:pos x="17" y="6"/>
              </a:cxn>
              <a:cxn ang="0">
                <a:pos x="11" y="0"/>
              </a:cxn>
              <a:cxn ang="0">
                <a:pos x="17" y="0"/>
              </a:cxn>
              <a:cxn ang="0">
                <a:pos x="19" y="4"/>
              </a:cxn>
              <a:cxn ang="0">
                <a:pos x="21" y="0"/>
              </a:cxn>
              <a:cxn ang="0">
                <a:pos x="23" y="4"/>
              </a:cxn>
              <a:cxn ang="0">
                <a:pos x="29" y="4"/>
              </a:cxn>
              <a:cxn ang="0">
                <a:pos x="31" y="8"/>
              </a:cxn>
              <a:cxn ang="0">
                <a:pos x="21" y="10"/>
              </a:cxn>
              <a:cxn ang="0">
                <a:pos x="21" y="8"/>
              </a:cxn>
              <a:cxn ang="0">
                <a:pos x="19" y="8"/>
              </a:cxn>
              <a:cxn ang="0">
                <a:pos x="17" y="10"/>
              </a:cxn>
              <a:cxn ang="0">
                <a:pos x="9" y="10"/>
              </a:cxn>
              <a:cxn ang="0">
                <a:pos x="0" y="12"/>
              </a:cxn>
            </a:cxnLst>
            <a:rect l="0" t="0" r="r" b="b"/>
            <a:pathLst>
              <a:path w="31" h="12">
                <a:moveTo>
                  <a:pt x="0" y="12"/>
                </a:moveTo>
                <a:lnTo>
                  <a:pt x="0" y="6"/>
                </a:lnTo>
                <a:lnTo>
                  <a:pt x="2" y="4"/>
                </a:lnTo>
                <a:lnTo>
                  <a:pt x="7" y="4"/>
                </a:lnTo>
                <a:lnTo>
                  <a:pt x="9" y="8"/>
                </a:lnTo>
                <a:lnTo>
                  <a:pt x="13" y="8"/>
                </a:lnTo>
                <a:lnTo>
                  <a:pt x="17" y="6"/>
                </a:lnTo>
                <a:lnTo>
                  <a:pt x="11" y="0"/>
                </a:lnTo>
                <a:lnTo>
                  <a:pt x="17" y="0"/>
                </a:lnTo>
                <a:lnTo>
                  <a:pt x="19" y="4"/>
                </a:lnTo>
                <a:lnTo>
                  <a:pt x="21" y="0"/>
                </a:lnTo>
                <a:lnTo>
                  <a:pt x="23" y="4"/>
                </a:lnTo>
                <a:lnTo>
                  <a:pt x="29" y="4"/>
                </a:lnTo>
                <a:lnTo>
                  <a:pt x="31" y="8"/>
                </a:lnTo>
                <a:lnTo>
                  <a:pt x="21" y="10"/>
                </a:lnTo>
                <a:lnTo>
                  <a:pt x="21" y="8"/>
                </a:lnTo>
                <a:lnTo>
                  <a:pt x="19" y="8"/>
                </a:lnTo>
                <a:lnTo>
                  <a:pt x="17" y="10"/>
                </a:lnTo>
                <a:lnTo>
                  <a:pt x="9" y="10"/>
                </a:lnTo>
                <a:lnTo>
                  <a:pt x="0" y="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70" name="Freeform 130"/>
          <p:cNvSpPr>
            <a:spLocks/>
          </p:cNvSpPr>
          <p:nvPr/>
        </p:nvSpPr>
        <p:spPr bwMode="auto">
          <a:xfrm>
            <a:off x="6556904" y="4745314"/>
            <a:ext cx="38517" cy="33087"/>
          </a:xfrm>
          <a:custGeom>
            <a:avLst/>
            <a:gdLst/>
            <a:ahLst/>
            <a:cxnLst>
              <a:cxn ang="0">
                <a:pos x="20" y="20"/>
              </a:cxn>
              <a:cxn ang="0">
                <a:pos x="12" y="16"/>
              </a:cxn>
              <a:cxn ang="0">
                <a:pos x="8" y="10"/>
              </a:cxn>
              <a:cxn ang="0">
                <a:pos x="4" y="6"/>
              </a:cxn>
              <a:cxn ang="0">
                <a:pos x="0" y="6"/>
              </a:cxn>
              <a:cxn ang="0">
                <a:pos x="2" y="4"/>
              </a:cxn>
              <a:cxn ang="0">
                <a:pos x="2" y="0"/>
              </a:cxn>
              <a:cxn ang="0">
                <a:pos x="6" y="0"/>
              </a:cxn>
              <a:cxn ang="0">
                <a:pos x="6" y="4"/>
              </a:cxn>
              <a:cxn ang="0">
                <a:pos x="8" y="4"/>
              </a:cxn>
              <a:cxn ang="0">
                <a:pos x="8" y="0"/>
              </a:cxn>
              <a:cxn ang="0">
                <a:pos x="12" y="0"/>
              </a:cxn>
              <a:cxn ang="0">
                <a:pos x="14" y="4"/>
              </a:cxn>
              <a:cxn ang="0">
                <a:pos x="16" y="12"/>
              </a:cxn>
              <a:cxn ang="0">
                <a:pos x="22" y="14"/>
              </a:cxn>
              <a:cxn ang="0">
                <a:pos x="18" y="16"/>
              </a:cxn>
              <a:cxn ang="0">
                <a:pos x="20" y="20"/>
              </a:cxn>
            </a:cxnLst>
            <a:rect l="0" t="0" r="r" b="b"/>
            <a:pathLst>
              <a:path w="22" h="20">
                <a:moveTo>
                  <a:pt x="20" y="20"/>
                </a:moveTo>
                <a:lnTo>
                  <a:pt x="12" y="16"/>
                </a:lnTo>
                <a:lnTo>
                  <a:pt x="8" y="10"/>
                </a:lnTo>
                <a:lnTo>
                  <a:pt x="4" y="6"/>
                </a:lnTo>
                <a:lnTo>
                  <a:pt x="0" y="6"/>
                </a:lnTo>
                <a:lnTo>
                  <a:pt x="2" y="4"/>
                </a:lnTo>
                <a:lnTo>
                  <a:pt x="2" y="0"/>
                </a:lnTo>
                <a:lnTo>
                  <a:pt x="6" y="0"/>
                </a:lnTo>
                <a:lnTo>
                  <a:pt x="6" y="4"/>
                </a:lnTo>
                <a:lnTo>
                  <a:pt x="8" y="4"/>
                </a:lnTo>
                <a:lnTo>
                  <a:pt x="8" y="0"/>
                </a:lnTo>
                <a:lnTo>
                  <a:pt x="12" y="0"/>
                </a:lnTo>
                <a:lnTo>
                  <a:pt x="14" y="4"/>
                </a:lnTo>
                <a:lnTo>
                  <a:pt x="16" y="12"/>
                </a:lnTo>
                <a:lnTo>
                  <a:pt x="22" y="14"/>
                </a:lnTo>
                <a:lnTo>
                  <a:pt x="18" y="16"/>
                </a:lnTo>
                <a:lnTo>
                  <a:pt x="20" y="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71" name="Freeform 131"/>
          <p:cNvSpPr>
            <a:spLocks/>
          </p:cNvSpPr>
          <p:nvPr/>
        </p:nvSpPr>
        <p:spPr bwMode="auto">
          <a:xfrm>
            <a:off x="6870286" y="4922328"/>
            <a:ext cx="45520" cy="26469"/>
          </a:xfrm>
          <a:custGeom>
            <a:avLst/>
            <a:gdLst/>
            <a:ahLst/>
            <a:cxnLst>
              <a:cxn ang="0">
                <a:pos x="20" y="16"/>
              </a:cxn>
              <a:cxn ang="0">
                <a:pos x="16" y="10"/>
              </a:cxn>
              <a:cxn ang="0">
                <a:pos x="8" y="6"/>
              </a:cxn>
              <a:cxn ang="0">
                <a:pos x="0" y="4"/>
              </a:cxn>
              <a:cxn ang="0">
                <a:pos x="4" y="0"/>
              </a:cxn>
              <a:cxn ang="0">
                <a:pos x="10" y="0"/>
              </a:cxn>
              <a:cxn ang="0">
                <a:pos x="16" y="0"/>
              </a:cxn>
              <a:cxn ang="0">
                <a:pos x="18" y="4"/>
              </a:cxn>
              <a:cxn ang="0">
                <a:pos x="22" y="6"/>
              </a:cxn>
              <a:cxn ang="0">
                <a:pos x="26" y="10"/>
              </a:cxn>
              <a:cxn ang="0">
                <a:pos x="24" y="14"/>
              </a:cxn>
              <a:cxn ang="0">
                <a:pos x="20" y="16"/>
              </a:cxn>
            </a:cxnLst>
            <a:rect l="0" t="0" r="r" b="b"/>
            <a:pathLst>
              <a:path w="26" h="16">
                <a:moveTo>
                  <a:pt x="20" y="16"/>
                </a:moveTo>
                <a:lnTo>
                  <a:pt x="16" y="10"/>
                </a:lnTo>
                <a:lnTo>
                  <a:pt x="8" y="6"/>
                </a:lnTo>
                <a:lnTo>
                  <a:pt x="0" y="4"/>
                </a:lnTo>
                <a:lnTo>
                  <a:pt x="4" y="0"/>
                </a:lnTo>
                <a:lnTo>
                  <a:pt x="10" y="0"/>
                </a:lnTo>
                <a:lnTo>
                  <a:pt x="16" y="0"/>
                </a:lnTo>
                <a:lnTo>
                  <a:pt x="18" y="4"/>
                </a:lnTo>
                <a:lnTo>
                  <a:pt x="22" y="6"/>
                </a:lnTo>
                <a:lnTo>
                  <a:pt x="26" y="10"/>
                </a:lnTo>
                <a:lnTo>
                  <a:pt x="24" y="14"/>
                </a:lnTo>
                <a:lnTo>
                  <a:pt x="20" y="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72" name="Freeform 132"/>
          <p:cNvSpPr>
            <a:spLocks/>
          </p:cNvSpPr>
          <p:nvPr/>
        </p:nvSpPr>
        <p:spPr bwMode="auto">
          <a:xfrm>
            <a:off x="7045360" y="4785018"/>
            <a:ext cx="31514" cy="13235"/>
          </a:xfrm>
          <a:custGeom>
            <a:avLst/>
            <a:gdLst/>
            <a:ahLst/>
            <a:cxnLst>
              <a:cxn ang="0">
                <a:pos x="8" y="8"/>
              </a:cxn>
              <a:cxn ang="0">
                <a:pos x="0" y="2"/>
              </a:cxn>
              <a:cxn ang="0">
                <a:pos x="0" y="0"/>
              </a:cxn>
              <a:cxn ang="0">
                <a:pos x="14" y="0"/>
              </a:cxn>
              <a:cxn ang="0">
                <a:pos x="18" y="6"/>
              </a:cxn>
              <a:cxn ang="0">
                <a:pos x="8" y="8"/>
              </a:cxn>
            </a:cxnLst>
            <a:rect l="0" t="0" r="r" b="b"/>
            <a:pathLst>
              <a:path w="18" h="8">
                <a:moveTo>
                  <a:pt x="8" y="8"/>
                </a:moveTo>
                <a:lnTo>
                  <a:pt x="0" y="2"/>
                </a:lnTo>
                <a:lnTo>
                  <a:pt x="0" y="0"/>
                </a:lnTo>
                <a:lnTo>
                  <a:pt x="14" y="0"/>
                </a:lnTo>
                <a:lnTo>
                  <a:pt x="18" y="6"/>
                </a:lnTo>
                <a:lnTo>
                  <a:pt x="8" y="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73" name="Freeform 133"/>
          <p:cNvSpPr>
            <a:spLocks/>
          </p:cNvSpPr>
          <p:nvPr/>
        </p:nvSpPr>
        <p:spPr bwMode="auto">
          <a:xfrm>
            <a:off x="6770493" y="4892550"/>
            <a:ext cx="28012" cy="16544"/>
          </a:xfrm>
          <a:custGeom>
            <a:avLst/>
            <a:gdLst/>
            <a:ahLst/>
            <a:cxnLst>
              <a:cxn ang="0">
                <a:pos x="8" y="10"/>
              </a:cxn>
              <a:cxn ang="0">
                <a:pos x="6" y="6"/>
              </a:cxn>
              <a:cxn ang="0">
                <a:pos x="2" y="6"/>
              </a:cxn>
              <a:cxn ang="0">
                <a:pos x="0" y="2"/>
              </a:cxn>
              <a:cxn ang="0">
                <a:pos x="6" y="2"/>
              </a:cxn>
              <a:cxn ang="0">
                <a:pos x="8" y="0"/>
              </a:cxn>
              <a:cxn ang="0">
                <a:pos x="16" y="6"/>
              </a:cxn>
              <a:cxn ang="0">
                <a:pos x="10" y="8"/>
              </a:cxn>
              <a:cxn ang="0">
                <a:pos x="8" y="10"/>
              </a:cxn>
            </a:cxnLst>
            <a:rect l="0" t="0" r="r" b="b"/>
            <a:pathLst>
              <a:path w="16" h="10">
                <a:moveTo>
                  <a:pt x="8" y="10"/>
                </a:moveTo>
                <a:lnTo>
                  <a:pt x="6" y="6"/>
                </a:lnTo>
                <a:lnTo>
                  <a:pt x="2" y="6"/>
                </a:lnTo>
                <a:lnTo>
                  <a:pt x="0" y="2"/>
                </a:lnTo>
                <a:lnTo>
                  <a:pt x="6" y="2"/>
                </a:lnTo>
                <a:lnTo>
                  <a:pt x="8" y="0"/>
                </a:lnTo>
                <a:lnTo>
                  <a:pt x="16" y="6"/>
                </a:lnTo>
                <a:lnTo>
                  <a:pt x="10" y="8"/>
                </a:lnTo>
                <a:lnTo>
                  <a:pt x="8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74" name="Freeform 134"/>
          <p:cNvSpPr>
            <a:spLocks/>
          </p:cNvSpPr>
          <p:nvPr/>
        </p:nvSpPr>
        <p:spPr bwMode="auto">
          <a:xfrm>
            <a:off x="6735479" y="4867735"/>
            <a:ext cx="24511" cy="66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10" y="4"/>
              </a:cxn>
              <a:cxn ang="0">
                <a:pos x="10" y="2"/>
              </a:cxn>
              <a:cxn ang="0">
                <a:pos x="14" y="2"/>
              </a:cxn>
              <a:cxn ang="0">
                <a:pos x="14" y="0"/>
              </a:cxn>
              <a:cxn ang="0">
                <a:pos x="0" y="0"/>
              </a:cxn>
            </a:cxnLst>
            <a:rect l="0" t="0" r="r" b="b"/>
            <a:pathLst>
              <a:path w="14" h="4">
                <a:moveTo>
                  <a:pt x="0" y="0"/>
                </a:moveTo>
                <a:lnTo>
                  <a:pt x="0" y="2"/>
                </a:lnTo>
                <a:lnTo>
                  <a:pt x="10" y="4"/>
                </a:lnTo>
                <a:lnTo>
                  <a:pt x="10" y="2"/>
                </a:lnTo>
                <a:lnTo>
                  <a:pt x="14" y="2"/>
                </a:lnTo>
                <a:lnTo>
                  <a:pt x="1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75" name="Freeform 135"/>
          <p:cNvSpPr>
            <a:spLocks/>
          </p:cNvSpPr>
          <p:nvPr/>
        </p:nvSpPr>
        <p:spPr bwMode="auto">
          <a:xfrm>
            <a:off x="6802007" y="4902476"/>
            <a:ext cx="21009" cy="9926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2" y="2"/>
              </a:cxn>
              <a:cxn ang="0">
                <a:pos x="4" y="4"/>
              </a:cxn>
              <a:cxn ang="0">
                <a:pos x="0" y="4"/>
              </a:cxn>
              <a:cxn ang="0">
                <a:pos x="0" y="6"/>
              </a:cxn>
              <a:cxn ang="0">
                <a:pos x="8" y="6"/>
              </a:cxn>
              <a:cxn ang="0">
                <a:pos x="12" y="0"/>
              </a:cxn>
              <a:cxn ang="0">
                <a:pos x="4" y="0"/>
              </a:cxn>
            </a:cxnLst>
            <a:rect l="0" t="0" r="r" b="b"/>
            <a:pathLst>
              <a:path w="12" h="6">
                <a:moveTo>
                  <a:pt x="4" y="0"/>
                </a:moveTo>
                <a:lnTo>
                  <a:pt x="2" y="2"/>
                </a:lnTo>
                <a:lnTo>
                  <a:pt x="4" y="4"/>
                </a:lnTo>
                <a:lnTo>
                  <a:pt x="0" y="4"/>
                </a:lnTo>
                <a:lnTo>
                  <a:pt x="0" y="6"/>
                </a:lnTo>
                <a:lnTo>
                  <a:pt x="8" y="6"/>
                </a:lnTo>
                <a:lnTo>
                  <a:pt x="12" y="0"/>
                </a:lnTo>
                <a:lnTo>
                  <a:pt x="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76" name="Freeform 136"/>
          <p:cNvSpPr>
            <a:spLocks/>
          </p:cNvSpPr>
          <p:nvPr/>
        </p:nvSpPr>
        <p:spPr bwMode="auto">
          <a:xfrm>
            <a:off x="6612927" y="4768475"/>
            <a:ext cx="17508" cy="16544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0" y="0"/>
              </a:cxn>
              <a:cxn ang="0">
                <a:pos x="10" y="2"/>
              </a:cxn>
              <a:cxn ang="0">
                <a:pos x="8" y="10"/>
              </a:cxn>
              <a:cxn ang="0">
                <a:pos x="4" y="6"/>
              </a:cxn>
              <a:cxn ang="0">
                <a:pos x="0" y="10"/>
              </a:cxn>
            </a:cxnLst>
            <a:rect l="0" t="0" r="r" b="b"/>
            <a:pathLst>
              <a:path w="10" h="10">
                <a:moveTo>
                  <a:pt x="0" y="10"/>
                </a:moveTo>
                <a:lnTo>
                  <a:pt x="0" y="0"/>
                </a:lnTo>
                <a:lnTo>
                  <a:pt x="10" y="2"/>
                </a:lnTo>
                <a:lnTo>
                  <a:pt x="8" y="10"/>
                </a:lnTo>
                <a:lnTo>
                  <a:pt x="4" y="6"/>
                </a:ln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77" name="Freeform 137"/>
          <p:cNvSpPr>
            <a:spLocks/>
          </p:cNvSpPr>
          <p:nvPr/>
        </p:nvSpPr>
        <p:spPr bwMode="auto">
          <a:xfrm>
            <a:off x="6369574" y="4672523"/>
            <a:ext cx="14006" cy="23161"/>
          </a:xfrm>
          <a:custGeom>
            <a:avLst/>
            <a:gdLst/>
            <a:ahLst/>
            <a:cxnLst>
              <a:cxn ang="0">
                <a:pos x="8" y="14"/>
              </a:cxn>
              <a:cxn ang="0">
                <a:pos x="0" y="4"/>
              </a:cxn>
              <a:cxn ang="0">
                <a:pos x="4" y="0"/>
              </a:cxn>
              <a:cxn ang="0">
                <a:pos x="8" y="10"/>
              </a:cxn>
              <a:cxn ang="0">
                <a:pos x="8" y="14"/>
              </a:cxn>
            </a:cxnLst>
            <a:rect l="0" t="0" r="r" b="b"/>
            <a:pathLst>
              <a:path w="8" h="14">
                <a:moveTo>
                  <a:pt x="8" y="14"/>
                </a:moveTo>
                <a:lnTo>
                  <a:pt x="0" y="4"/>
                </a:lnTo>
                <a:lnTo>
                  <a:pt x="4" y="0"/>
                </a:lnTo>
                <a:lnTo>
                  <a:pt x="8" y="10"/>
                </a:lnTo>
                <a:lnTo>
                  <a:pt x="8" y="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78" name="Freeform 138"/>
          <p:cNvSpPr>
            <a:spLocks/>
          </p:cNvSpPr>
          <p:nvPr/>
        </p:nvSpPr>
        <p:spPr bwMode="auto">
          <a:xfrm>
            <a:off x="6408091" y="4732079"/>
            <a:ext cx="10505" cy="1985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4" y="12"/>
              </a:cxn>
              <a:cxn ang="0">
                <a:pos x="6" y="10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6" h="12">
                <a:moveTo>
                  <a:pt x="0" y="0"/>
                </a:moveTo>
                <a:lnTo>
                  <a:pt x="0" y="2"/>
                </a:lnTo>
                <a:lnTo>
                  <a:pt x="4" y="12"/>
                </a:lnTo>
                <a:lnTo>
                  <a:pt x="6" y="1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79" name="Freeform 139"/>
          <p:cNvSpPr>
            <a:spLocks/>
          </p:cNvSpPr>
          <p:nvPr/>
        </p:nvSpPr>
        <p:spPr bwMode="auto">
          <a:xfrm>
            <a:off x="7160908" y="4877661"/>
            <a:ext cx="14006" cy="18197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" y="11"/>
              </a:cxn>
              <a:cxn ang="0">
                <a:pos x="8" y="1"/>
              </a:cxn>
              <a:cxn ang="0">
                <a:pos x="4" y="0"/>
              </a:cxn>
              <a:cxn ang="0">
                <a:pos x="0" y="7"/>
              </a:cxn>
            </a:cxnLst>
            <a:rect l="0" t="0" r="r" b="b"/>
            <a:pathLst>
              <a:path w="8" h="11">
                <a:moveTo>
                  <a:pt x="0" y="7"/>
                </a:moveTo>
                <a:lnTo>
                  <a:pt x="2" y="11"/>
                </a:lnTo>
                <a:lnTo>
                  <a:pt x="8" y="1"/>
                </a:lnTo>
                <a:lnTo>
                  <a:pt x="4" y="0"/>
                </a:lnTo>
                <a:lnTo>
                  <a:pt x="0" y="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80" name="Freeform 140"/>
          <p:cNvSpPr>
            <a:spLocks/>
          </p:cNvSpPr>
          <p:nvPr/>
        </p:nvSpPr>
        <p:spPr bwMode="auto">
          <a:xfrm>
            <a:off x="6334560" y="4642746"/>
            <a:ext cx="17508" cy="13235"/>
          </a:xfrm>
          <a:custGeom>
            <a:avLst/>
            <a:gdLst/>
            <a:ahLst/>
            <a:cxnLst>
              <a:cxn ang="0">
                <a:pos x="10" y="8"/>
              </a:cxn>
              <a:cxn ang="0">
                <a:pos x="0" y="4"/>
              </a:cxn>
              <a:cxn ang="0">
                <a:pos x="0" y="0"/>
              </a:cxn>
              <a:cxn ang="0">
                <a:pos x="10" y="6"/>
              </a:cxn>
              <a:cxn ang="0">
                <a:pos x="10" y="8"/>
              </a:cxn>
            </a:cxnLst>
            <a:rect l="0" t="0" r="r" b="b"/>
            <a:pathLst>
              <a:path w="10" h="8">
                <a:moveTo>
                  <a:pt x="10" y="8"/>
                </a:moveTo>
                <a:lnTo>
                  <a:pt x="0" y="4"/>
                </a:lnTo>
                <a:lnTo>
                  <a:pt x="0" y="0"/>
                </a:lnTo>
                <a:lnTo>
                  <a:pt x="10" y="6"/>
                </a:lnTo>
                <a:lnTo>
                  <a:pt x="10" y="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81" name="Freeform 141"/>
          <p:cNvSpPr>
            <a:spLocks/>
          </p:cNvSpPr>
          <p:nvPr/>
        </p:nvSpPr>
        <p:spPr bwMode="auto">
          <a:xfrm>
            <a:off x="6623432" y="4612967"/>
            <a:ext cx="7003" cy="16544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8"/>
              </a:cxn>
              <a:cxn ang="0">
                <a:pos x="2" y="10"/>
              </a:cxn>
              <a:cxn ang="0">
                <a:pos x="4" y="10"/>
              </a:cxn>
              <a:cxn ang="0">
                <a:pos x="4" y="6"/>
              </a:cxn>
              <a:cxn ang="0">
                <a:pos x="2" y="0"/>
              </a:cxn>
              <a:cxn ang="0">
                <a:pos x="0" y="6"/>
              </a:cxn>
            </a:cxnLst>
            <a:rect l="0" t="0" r="r" b="b"/>
            <a:pathLst>
              <a:path w="4" h="10">
                <a:moveTo>
                  <a:pt x="0" y="6"/>
                </a:moveTo>
                <a:lnTo>
                  <a:pt x="0" y="8"/>
                </a:lnTo>
                <a:lnTo>
                  <a:pt x="2" y="10"/>
                </a:lnTo>
                <a:lnTo>
                  <a:pt x="4" y="10"/>
                </a:lnTo>
                <a:lnTo>
                  <a:pt x="4" y="6"/>
                </a:lnTo>
                <a:lnTo>
                  <a:pt x="2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82" name="Freeform 148"/>
          <p:cNvSpPr>
            <a:spLocks/>
          </p:cNvSpPr>
          <p:nvPr/>
        </p:nvSpPr>
        <p:spPr bwMode="auto">
          <a:xfrm>
            <a:off x="7069870" y="3605478"/>
            <a:ext cx="215341" cy="259730"/>
          </a:xfrm>
          <a:custGeom>
            <a:avLst/>
            <a:gdLst/>
            <a:ahLst/>
            <a:cxnLst>
              <a:cxn ang="0">
                <a:pos x="60" y="155"/>
              </a:cxn>
              <a:cxn ang="0">
                <a:pos x="54" y="149"/>
              </a:cxn>
              <a:cxn ang="0">
                <a:pos x="56" y="139"/>
              </a:cxn>
              <a:cxn ang="0">
                <a:pos x="44" y="137"/>
              </a:cxn>
              <a:cxn ang="0">
                <a:pos x="28" y="143"/>
              </a:cxn>
              <a:cxn ang="0">
                <a:pos x="18" y="147"/>
              </a:cxn>
              <a:cxn ang="0">
                <a:pos x="14" y="147"/>
              </a:cxn>
              <a:cxn ang="0">
                <a:pos x="14" y="151"/>
              </a:cxn>
              <a:cxn ang="0">
                <a:pos x="6" y="151"/>
              </a:cxn>
              <a:cxn ang="0">
                <a:pos x="0" y="147"/>
              </a:cxn>
              <a:cxn ang="0">
                <a:pos x="4" y="139"/>
              </a:cxn>
              <a:cxn ang="0">
                <a:pos x="12" y="131"/>
              </a:cxn>
              <a:cxn ang="0">
                <a:pos x="16" y="121"/>
              </a:cxn>
              <a:cxn ang="0">
                <a:pos x="22" y="121"/>
              </a:cxn>
              <a:cxn ang="0">
                <a:pos x="44" y="117"/>
              </a:cxn>
              <a:cxn ang="0">
                <a:pos x="50" y="117"/>
              </a:cxn>
              <a:cxn ang="0">
                <a:pos x="56" y="117"/>
              </a:cxn>
              <a:cxn ang="0">
                <a:pos x="56" y="111"/>
              </a:cxn>
              <a:cxn ang="0">
                <a:pos x="64" y="94"/>
              </a:cxn>
              <a:cxn ang="0">
                <a:pos x="67" y="82"/>
              </a:cxn>
              <a:cxn ang="0">
                <a:pos x="64" y="90"/>
              </a:cxn>
              <a:cxn ang="0">
                <a:pos x="65" y="94"/>
              </a:cxn>
              <a:cxn ang="0">
                <a:pos x="73" y="92"/>
              </a:cxn>
              <a:cxn ang="0">
                <a:pos x="87" y="74"/>
              </a:cxn>
              <a:cxn ang="0">
                <a:pos x="91" y="60"/>
              </a:cxn>
              <a:cxn ang="0">
                <a:pos x="91" y="32"/>
              </a:cxn>
              <a:cxn ang="0">
                <a:pos x="87" y="32"/>
              </a:cxn>
              <a:cxn ang="0">
                <a:pos x="87" y="20"/>
              </a:cxn>
              <a:cxn ang="0">
                <a:pos x="87" y="8"/>
              </a:cxn>
              <a:cxn ang="0">
                <a:pos x="97" y="16"/>
              </a:cxn>
              <a:cxn ang="0">
                <a:pos x="99" y="12"/>
              </a:cxn>
              <a:cxn ang="0">
                <a:pos x="95" y="8"/>
              </a:cxn>
              <a:cxn ang="0">
                <a:pos x="97" y="4"/>
              </a:cxn>
              <a:cxn ang="0">
                <a:pos x="103" y="16"/>
              </a:cxn>
              <a:cxn ang="0">
                <a:pos x="115" y="30"/>
              </a:cxn>
              <a:cxn ang="0">
                <a:pos x="121" y="36"/>
              </a:cxn>
              <a:cxn ang="0">
                <a:pos x="115" y="54"/>
              </a:cxn>
              <a:cxn ang="0">
                <a:pos x="115" y="64"/>
              </a:cxn>
              <a:cxn ang="0">
                <a:pos x="113" y="74"/>
              </a:cxn>
              <a:cxn ang="0">
                <a:pos x="117" y="106"/>
              </a:cxn>
              <a:cxn ang="0">
                <a:pos x="117" y="115"/>
              </a:cxn>
              <a:cxn ang="0">
                <a:pos x="111" y="127"/>
              </a:cxn>
              <a:cxn ang="0">
                <a:pos x="109" y="115"/>
              </a:cxn>
              <a:cxn ang="0">
                <a:pos x="109" y="121"/>
              </a:cxn>
              <a:cxn ang="0">
                <a:pos x="101" y="121"/>
              </a:cxn>
              <a:cxn ang="0">
                <a:pos x="99" y="133"/>
              </a:cxn>
              <a:cxn ang="0">
                <a:pos x="91" y="127"/>
              </a:cxn>
              <a:cxn ang="0">
                <a:pos x="85" y="133"/>
              </a:cxn>
              <a:cxn ang="0">
                <a:pos x="79" y="131"/>
              </a:cxn>
              <a:cxn ang="0">
                <a:pos x="73" y="127"/>
              </a:cxn>
              <a:cxn ang="0">
                <a:pos x="69" y="133"/>
              </a:cxn>
              <a:cxn ang="0">
                <a:pos x="75" y="143"/>
              </a:cxn>
              <a:cxn ang="0">
                <a:pos x="64" y="157"/>
              </a:cxn>
            </a:cxnLst>
            <a:rect l="0" t="0" r="r" b="b"/>
            <a:pathLst>
              <a:path w="123" h="157">
                <a:moveTo>
                  <a:pt x="64" y="157"/>
                </a:moveTo>
                <a:lnTo>
                  <a:pt x="60" y="155"/>
                </a:lnTo>
                <a:lnTo>
                  <a:pt x="54" y="151"/>
                </a:lnTo>
                <a:lnTo>
                  <a:pt x="54" y="149"/>
                </a:lnTo>
                <a:lnTo>
                  <a:pt x="54" y="143"/>
                </a:lnTo>
                <a:lnTo>
                  <a:pt x="56" y="139"/>
                </a:lnTo>
                <a:lnTo>
                  <a:pt x="54" y="137"/>
                </a:lnTo>
                <a:lnTo>
                  <a:pt x="44" y="137"/>
                </a:lnTo>
                <a:lnTo>
                  <a:pt x="40" y="137"/>
                </a:lnTo>
                <a:lnTo>
                  <a:pt x="28" y="143"/>
                </a:lnTo>
                <a:lnTo>
                  <a:pt x="18" y="149"/>
                </a:lnTo>
                <a:lnTo>
                  <a:pt x="18" y="147"/>
                </a:lnTo>
                <a:lnTo>
                  <a:pt x="16" y="143"/>
                </a:lnTo>
                <a:lnTo>
                  <a:pt x="14" y="147"/>
                </a:lnTo>
                <a:lnTo>
                  <a:pt x="16" y="151"/>
                </a:lnTo>
                <a:lnTo>
                  <a:pt x="14" y="151"/>
                </a:lnTo>
                <a:lnTo>
                  <a:pt x="12" y="151"/>
                </a:lnTo>
                <a:lnTo>
                  <a:pt x="6" y="151"/>
                </a:lnTo>
                <a:lnTo>
                  <a:pt x="0" y="151"/>
                </a:lnTo>
                <a:lnTo>
                  <a:pt x="0" y="147"/>
                </a:lnTo>
                <a:lnTo>
                  <a:pt x="4" y="143"/>
                </a:lnTo>
                <a:lnTo>
                  <a:pt x="4" y="139"/>
                </a:lnTo>
                <a:lnTo>
                  <a:pt x="8" y="137"/>
                </a:lnTo>
                <a:lnTo>
                  <a:pt x="12" y="131"/>
                </a:lnTo>
                <a:lnTo>
                  <a:pt x="16" y="127"/>
                </a:lnTo>
                <a:lnTo>
                  <a:pt x="16" y="121"/>
                </a:lnTo>
                <a:lnTo>
                  <a:pt x="22" y="119"/>
                </a:lnTo>
                <a:lnTo>
                  <a:pt x="22" y="121"/>
                </a:lnTo>
                <a:lnTo>
                  <a:pt x="28" y="121"/>
                </a:lnTo>
                <a:lnTo>
                  <a:pt x="44" y="117"/>
                </a:lnTo>
                <a:lnTo>
                  <a:pt x="50" y="115"/>
                </a:lnTo>
                <a:lnTo>
                  <a:pt x="50" y="117"/>
                </a:lnTo>
                <a:lnTo>
                  <a:pt x="52" y="121"/>
                </a:lnTo>
                <a:lnTo>
                  <a:pt x="56" y="117"/>
                </a:lnTo>
                <a:lnTo>
                  <a:pt x="60" y="115"/>
                </a:lnTo>
                <a:lnTo>
                  <a:pt x="56" y="111"/>
                </a:lnTo>
                <a:lnTo>
                  <a:pt x="60" y="106"/>
                </a:lnTo>
                <a:lnTo>
                  <a:pt x="64" y="94"/>
                </a:lnTo>
                <a:lnTo>
                  <a:pt x="60" y="84"/>
                </a:lnTo>
                <a:lnTo>
                  <a:pt x="67" y="82"/>
                </a:lnTo>
                <a:lnTo>
                  <a:pt x="67" y="84"/>
                </a:lnTo>
                <a:lnTo>
                  <a:pt x="64" y="90"/>
                </a:lnTo>
                <a:lnTo>
                  <a:pt x="65" y="92"/>
                </a:lnTo>
                <a:lnTo>
                  <a:pt x="65" y="94"/>
                </a:lnTo>
                <a:lnTo>
                  <a:pt x="69" y="96"/>
                </a:lnTo>
                <a:lnTo>
                  <a:pt x="73" y="92"/>
                </a:lnTo>
                <a:lnTo>
                  <a:pt x="81" y="86"/>
                </a:lnTo>
                <a:lnTo>
                  <a:pt x="87" y="74"/>
                </a:lnTo>
                <a:lnTo>
                  <a:pt x="89" y="74"/>
                </a:lnTo>
                <a:lnTo>
                  <a:pt x="91" y="60"/>
                </a:lnTo>
                <a:lnTo>
                  <a:pt x="91" y="46"/>
                </a:lnTo>
                <a:lnTo>
                  <a:pt x="91" y="32"/>
                </a:lnTo>
                <a:lnTo>
                  <a:pt x="89" y="34"/>
                </a:lnTo>
                <a:lnTo>
                  <a:pt x="87" y="32"/>
                </a:lnTo>
                <a:lnTo>
                  <a:pt x="89" y="30"/>
                </a:lnTo>
                <a:lnTo>
                  <a:pt x="87" y="20"/>
                </a:lnTo>
                <a:lnTo>
                  <a:pt x="89" y="16"/>
                </a:lnTo>
                <a:lnTo>
                  <a:pt x="87" y="8"/>
                </a:lnTo>
                <a:lnTo>
                  <a:pt x="91" y="8"/>
                </a:lnTo>
                <a:lnTo>
                  <a:pt x="97" y="16"/>
                </a:lnTo>
                <a:lnTo>
                  <a:pt x="97" y="12"/>
                </a:lnTo>
                <a:lnTo>
                  <a:pt x="99" y="12"/>
                </a:lnTo>
                <a:lnTo>
                  <a:pt x="99" y="6"/>
                </a:lnTo>
                <a:lnTo>
                  <a:pt x="95" y="8"/>
                </a:lnTo>
                <a:lnTo>
                  <a:pt x="95" y="0"/>
                </a:lnTo>
                <a:lnTo>
                  <a:pt x="97" y="4"/>
                </a:lnTo>
                <a:lnTo>
                  <a:pt x="101" y="0"/>
                </a:lnTo>
                <a:lnTo>
                  <a:pt x="103" y="16"/>
                </a:lnTo>
                <a:lnTo>
                  <a:pt x="109" y="20"/>
                </a:lnTo>
                <a:lnTo>
                  <a:pt x="115" y="30"/>
                </a:lnTo>
                <a:lnTo>
                  <a:pt x="117" y="38"/>
                </a:lnTo>
                <a:lnTo>
                  <a:pt x="121" y="36"/>
                </a:lnTo>
                <a:lnTo>
                  <a:pt x="117" y="46"/>
                </a:lnTo>
                <a:lnTo>
                  <a:pt x="115" y="54"/>
                </a:lnTo>
                <a:lnTo>
                  <a:pt x="117" y="64"/>
                </a:lnTo>
                <a:lnTo>
                  <a:pt x="115" y="64"/>
                </a:lnTo>
                <a:lnTo>
                  <a:pt x="113" y="66"/>
                </a:lnTo>
                <a:lnTo>
                  <a:pt x="113" y="74"/>
                </a:lnTo>
                <a:lnTo>
                  <a:pt x="117" y="90"/>
                </a:lnTo>
                <a:lnTo>
                  <a:pt x="117" y="106"/>
                </a:lnTo>
                <a:lnTo>
                  <a:pt x="123" y="113"/>
                </a:lnTo>
                <a:lnTo>
                  <a:pt x="117" y="115"/>
                </a:lnTo>
                <a:lnTo>
                  <a:pt x="117" y="121"/>
                </a:lnTo>
                <a:lnTo>
                  <a:pt x="111" y="127"/>
                </a:lnTo>
                <a:lnTo>
                  <a:pt x="113" y="117"/>
                </a:lnTo>
                <a:lnTo>
                  <a:pt x="109" y="115"/>
                </a:lnTo>
                <a:lnTo>
                  <a:pt x="109" y="119"/>
                </a:lnTo>
                <a:lnTo>
                  <a:pt x="109" y="121"/>
                </a:lnTo>
                <a:lnTo>
                  <a:pt x="103" y="119"/>
                </a:lnTo>
                <a:lnTo>
                  <a:pt x="101" y="121"/>
                </a:lnTo>
                <a:lnTo>
                  <a:pt x="101" y="129"/>
                </a:lnTo>
                <a:lnTo>
                  <a:pt x="99" y="133"/>
                </a:lnTo>
                <a:lnTo>
                  <a:pt x="97" y="125"/>
                </a:lnTo>
                <a:lnTo>
                  <a:pt x="91" y="127"/>
                </a:lnTo>
                <a:lnTo>
                  <a:pt x="91" y="137"/>
                </a:lnTo>
                <a:lnTo>
                  <a:pt x="85" y="133"/>
                </a:lnTo>
                <a:lnTo>
                  <a:pt x="77" y="137"/>
                </a:lnTo>
                <a:lnTo>
                  <a:pt x="79" y="131"/>
                </a:lnTo>
                <a:lnTo>
                  <a:pt x="73" y="131"/>
                </a:lnTo>
                <a:lnTo>
                  <a:pt x="73" y="127"/>
                </a:lnTo>
                <a:lnTo>
                  <a:pt x="69" y="127"/>
                </a:lnTo>
                <a:lnTo>
                  <a:pt x="69" y="133"/>
                </a:lnTo>
                <a:lnTo>
                  <a:pt x="75" y="137"/>
                </a:lnTo>
                <a:lnTo>
                  <a:pt x="75" y="143"/>
                </a:lnTo>
                <a:lnTo>
                  <a:pt x="67" y="143"/>
                </a:lnTo>
                <a:lnTo>
                  <a:pt x="64" y="1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83" name="Freeform 149"/>
          <p:cNvSpPr>
            <a:spLocks/>
          </p:cNvSpPr>
          <p:nvPr/>
        </p:nvSpPr>
        <p:spPr bwMode="auto">
          <a:xfrm>
            <a:off x="7069870" y="3605478"/>
            <a:ext cx="215341" cy="259730"/>
          </a:xfrm>
          <a:custGeom>
            <a:avLst/>
            <a:gdLst/>
            <a:ahLst/>
            <a:cxnLst>
              <a:cxn ang="0">
                <a:pos x="60" y="155"/>
              </a:cxn>
              <a:cxn ang="0">
                <a:pos x="54" y="149"/>
              </a:cxn>
              <a:cxn ang="0">
                <a:pos x="56" y="139"/>
              </a:cxn>
              <a:cxn ang="0">
                <a:pos x="44" y="137"/>
              </a:cxn>
              <a:cxn ang="0">
                <a:pos x="28" y="143"/>
              </a:cxn>
              <a:cxn ang="0">
                <a:pos x="18" y="147"/>
              </a:cxn>
              <a:cxn ang="0">
                <a:pos x="14" y="147"/>
              </a:cxn>
              <a:cxn ang="0">
                <a:pos x="14" y="151"/>
              </a:cxn>
              <a:cxn ang="0">
                <a:pos x="6" y="151"/>
              </a:cxn>
              <a:cxn ang="0">
                <a:pos x="0" y="147"/>
              </a:cxn>
              <a:cxn ang="0">
                <a:pos x="4" y="139"/>
              </a:cxn>
              <a:cxn ang="0">
                <a:pos x="12" y="131"/>
              </a:cxn>
              <a:cxn ang="0">
                <a:pos x="16" y="121"/>
              </a:cxn>
              <a:cxn ang="0">
                <a:pos x="22" y="121"/>
              </a:cxn>
              <a:cxn ang="0">
                <a:pos x="44" y="117"/>
              </a:cxn>
              <a:cxn ang="0">
                <a:pos x="50" y="117"/>
              </a:cxn>
              <a:cxn ang="0">
                <a:pos x="56" y="117"/>
              </a:cxn>
              <a:cxn ang="0">
                <a:pos x="56" y="111"/>
              </a:cxn>
              <a:cxn ang="0">
                <a:pos x="64" y="94"/>
              </a:cxn>
              <a:cxn ang="0">
                <a:pos x="67" y="82"/>
              </a:cxn>
              <a:cxn ang="0">
                <a:pos x="64" y="90"/>
              </a:cxn>
              <a:cxn ang="0">
                <a:pos x="65" y="94"/>
              </a:cxn>
              <a:cxn ang="0">
                <a:pos x="73" y="92"/>
              </a:cxn>
              <a:cxn ang="0">
                <a:pos x="87" y="74"/>
              </a:cxn>
              <a:cxn ang="0">
                <a:pos x="91" y="60"/>
              </a:cxn>
              <a:cxn ang="0">
                <a:pos x="91" y="32"/>
              </a:cxn>
              <a:cxn ang="0">
                <a:pos x="87" y="32"/>
              </a:cxn>
              <a:cxn ang="0">
                <a:pos x="87" y="20"/>
              </a:cxn>
              <a:cxn ang="0">
                <a:pos x="87" y="8"/>
              </a:cxn>
              <a:cxn ang="0">
                <a:pos x="97" y="16"/>
              </a:cxn>
              <a:cxn ang="0">
                <a:pos x="99" y="12"/>
              </a:cxn>
              <a:cxn ang="0">
                <a:pos x="95" y="8"/>
              </a:cxn>
              <a:cxn ang="0">
                <a:pos x="97" y="4"/>
              </a:cxn>
              <a:cxn ang="0">
                <a:pos x="103" y="16"/>
              </a:cxn>
              <a:cxn ang="0">
                <a:pos x="115" y="30"/>
              </a:cxn>
              <a:cxn ang="0">
                <a:pos x="121" y="36"/>
              </a:cxn>
              <a:cxn ang="0">
                <a:pos x="115" y="54"/>
              </a:cxn>
              <a:cxn ang="0">
                <a:pos x="115" y="64"/>
              </a:cxn>
              <a:cxn ang="0">
                <a:pos x="113" y="74"/>
              </a:cxn>
              <a:cxn ang="0">
                <a:pos x="117" y="106"/>
              </a:cxn>
              <a:cxn ang="0">
                <a:pos x="117" y="115"/>
              </a:cxn>
              <a:cxn ang="0">
                <a:pos x="111" y="127"/>
              </a:cxn>
              <a:cxn ang="0">
                <a:pos x="109" y="115"/>
              </a:cxn>
              <a:cxn ang="0">
                <a:pos x="109" y="121"/>
              </a:cxn>
              <a:cxn ang="0">
                <a:pos x="101" y="121"/>
              </a:cxn>
              <a:cxn ang="0">
                <a:pos x="99" y="133"/>
              </a:cxn>
              <a:cxn ang="0">
                <a:pos x="91" y="127"/>
              </a:cxn>
              <a:cxn ang="0">
                <a:pos x="85" y="133"/>
              </a:cxn>
              <a:cxn ang="0">
                <a:pos x="79" y="131"/>
              </a:cxn>
              <a:cxn ang="0">
                <a:pos x="73" y="127"/>
              </a:cxn>
              <a:cxn ang="0">
                <a:pos x="69" y="133"/>
              </a:cxn>
              <a:cxn ang="0">
                <a:pos x="75" y="143"/>
              </a:cxn>
              <a:cxn ang="0">
                <a:pos x="64" y="157"/>
              </a:cxn>
            </a:cxnLst>
            <a:rect l="0" t="0" r="r" b="b"/>
            <a:pathLst>
              <a:path w="123" h="157">
                <a:moveTo>
                  <a:pt x="64" y="157"/>
                </a:moveTo>
                <a:lnTo>
                  <a:pt x="60" y="155"/>
                </a:lnTo>
                <a:lnTo>
                  <a:pt x="54" y="151"/>
                </a:lnTo>
                <a:lnTo>
                  <a:pt x="54" y="149"/>
                </a:lnTo>
                <a:lnTo>
                  <a:pt x="54" y="143"/>
                </a:lnTo>
                <a:lnTo>
                  <a:pt x="56" y="139"/>
                </a:lnTo>
                <a:lnTo>
                  <a:pt x="54" y="137"/>
                </a:lnTo>
                <a:lnTo>
                  <a:pt x="44" y="137"/>
                </a:lnTo>
                <a:lnTo>
                  <a:pt x="40" y="137"/>
                </a:lnTo>
                <a:lnTo>
                  <a:pt x="28" y="143"/>
                </a:lnTo>
                <a:lnTo>
                  <a:pt x="18" y="149"/>
                </a:lnTo>
                <a:lnTo>
                  <a:pt x="18" y="147"/>
                </a:lnTo>
                <a:lnTo>
                  <a:pt x="16" y="143"/>
                </a:lnTo>
                <a:lnTo>
                  <a:pt x="14" y="147"/>
                </a:lnTo>
                <a:lnTo>
                  <a:pt x="16" y="151"/>
                </a:lnTo>
                <a:lnTo>
                  <a:pt x="14" y="151"/>
                </a:lnTo>
                <a:lnTo>
                  <a:pt x="12" y="151"/>
                </a:lnTo>
                <a:lnTo>
                  <a:pt x="6" y="151"/>
                </a:lnTo>
                <a:lnTo>
                  <a:pt x="0" y="151"/>
                </a:lnTo>
                <a:lnTo>
                  <a:pt x="0" y="147"/>
                </a:lnTo>
                <a:lnTo>
                  <a:pt x="4" y="143"/>
                </a:lnTo>
                <a:lnTo>
                  <a:pt x="4" y="139"/>
                </a:lnTo>
                <a:lnTo>
                  <a:pt x="8" y="137"/>
                </a:lnTo>
                <a:lnTo>
                  <a:pt x="12" y="131"/>
                </a:lnTo>
                <a:lnTo>
                  <a:pt x="16" y="127"/>
                </a:lnTo>
                <a:lnTo>
                  <a:pt x="16" y="121"/>
                </a:lnTo>
                <a:lnTo>
                  <a:pt x="22" y="119"/>
                </a:lnTo>
                <a:lnTo>
                  <a:pt x="22" y="121"/>
                </a:lnTo>
                <a:lnTo>
                  <a:pt x="28" y="121"/>
                </a:lnTo>
                <a:lnTo>
                  <a:pt x="44" y="117"/>
                </a:lnTo>
                <a:lnTo>
                  <a:pt x="50" y="115"/>
                </a:lnTo>
                <a:lnTo>
                  <a:pt x="50" y="117"/>
                </a:lnTo>
                <a:lnTo>
                  <a:pt x="52" y="121"/>
                </a:lnTo>
                <a:lnTo>
                  <a:pt x="56" y="117"/>
                </a:lnTo>
                <a:lnTo>
                  <a:pt x="60" y="115"/>
                </a:lnTo>
                <a:lnTo>
                  <a:pt x="56" y="111"/>
                </a:lnTo>
                <a:lnTo>
                  <a:pt x="60" y="106"/>
                </a:lnTo>
                <a:lnTo>
                  <a:pt x="64" y="94"/>
                </a:lnTo>
                <a:lnTo>
                  <a:pt x="60" y="84"/>
                </a:lnTo>
                <a:lnTo>
                  <a:pt x="67" y="82"/>
                </a:lnTo>
                <a:lnTo>
                  <a:pt x="67" y="84"/>
                </a:lnTo>
                <a:lnTo>
                  <a:pt x="64" y="90"/>
                </a:lnTo>
                <a:lnTo>
                  <a:pt x="65" y="92"/>
                </a:lnTo>
                <a:lnTo>
                  <a:pt x="65" y="94"/>
                </a:lnTo>
                <a:lnTo>
                  <a:pt x="69" y="96"/>
                </a:lnTo>
                <a:lnTo>
                  <a:pt x="73" y="92"/>
                </a:lnTo>
                <a:lnTo>
                  <a:pt x="81" y="86"/>
                </a:lnTo>
                <a:lnTo>
                  <a:pt x="87" y="74"/>
                </a:lnTo>
                <a:lnTo>
                  <a:pt x="89" y="74"/>
                </a:lnTo>
                <a:lnTo>
                  <a:pt x="91" y="60"/>
                </a:lnTo>
                <a:lnTo>
                  <a:pt x="91" y="46"/>
                </a:lnTo>
                <a:lnTo>
                  <a:pt x="91" y="32"/>
                </a:lnTo>
                <a:lnTo>
                  <a:pt x="89" y="34"/>
                </a:lnTo>
                <a:lnTo>
                  <a:pt x="87" y="32"/>
                </a:lnTo>
                <a:lnTo>
                  <a:pt x="89" y="30"/>
                </a:lnTo>
                <a:lnTo>
                  <a:pt x="87" y="20"/>
                </a:lnTo>
                <a:lnTo>
                  <a:pt x="89" y="16"/>
                </a:lnTo>
                <a:lnTo>
                  <a:pt x="87" y="8"/>
                </a:lnTo>
                <a:lnTo>
                  <a:pt x="91" y="8"/>
                </a:lnTo>
                <a:lnTo>
                  <a:pt x="97" y="16"/>
                </a:lnTo>
                <a:lnTo>
                  <a:pt x="97" y="12"/>
                </a:lnTo>
                <a:lnTo>
                  <a:pt x="99" y="12"/>
                </a:lnTo>
                <a:lnTo>
                  <a:pt x="99" y="6"/>
                </a:lnTo>
                <a:lnTo>
                  <a:pt x="95" y="8"/>
                </a:lnTo>
                <a:lnTo>
                  <a:pt x="95" y="0"/>
                </a:lnTo>
                <a:lnTo>
                  <a:pt x="97" y="4"/>
                </a:lnTo>
                <a:lnTo>
                  <a:pt x="101" y="0"/>
                </a:lnTo>
                <a:lnTo>
                  <a:pt x="103" y="16"/>
                </a:lnTo>
                <a:lnTo>
                  <a:pt x="109" y="20"/>
                </a:lnTo>
                <a:lnTo>
                  <a:pt x="115" y="30"/>
                </a:lnTo>
                <a:lnTo>
                  <a:pt x="117" y="38"/>
                </a:lnTo>
                <a:lnTo>
                  <a:pt x="121" y="36"/>
                </a:lnTo>
                <a:lnTo>
                  <a:pt x="117" y="46"/>
                </a:lnTo>
                <a:lnTo>
                  <a:pt x="115" y="54"/>
                </a:lnTo>
                <a:lnTo>
                  <a:pt x="117" y="64"/>
                </a:lnTo>
                <a:lnTo>
                  <a:pt x="115" y="64"/>
                </a:lnTo>
                <a:lnTo>
                  <a:pt x="113" y="66"/>
                </a:lnTo>
                <a:lnTo>
                  <a:pt x="113" y="74"/>
                </a:lnTo>
                <a:lnTo>
                  <a:pt x="117" y="90"/>
                </a:lnTo>
                <a:lnTo>
                  <a:pt x="117" y="106"/>
                </a:lnTo>
                <a:lnTo>
                  <a:pt x="123" y="113"/>
                </a:lnTo>
                <a:lnTo>
                  <a:pt x="117" y="115"/>
                </a:lnTo>
                <a:lnTo>
                  <a:pt x="117" y="121"/>
                </a:lnTo>
                <a:lnTo>
                  <a:pt x="111" y="127"/>
                </a:lnTo>
                <a:lnTo>
                  <a:pt x="113" y="117"/>
                </a:lnTo>
                <a:lnTo>
                  <a:pt x="109" y="115"/>
                </a:lnTo>
                <a:lnTo>
                  <a:pt x="109" y="119"/>
                </a:lnTo>
                <a:lnTo>
                  <a:pt x="109" y="121"/>
                </a:lnTo>
                <a:lnTo>
                  <a:pt x="103" y="119"/>
                </a:lnTo>
                <a:lnTo>
                  <a:pt x="101" y="121"/>
                </a:lnTo>
                <a:lnTo>
                  <a:pt x="101" y="129"/>
                </a:lnTo>
                <a:lnTo>
                  <a:pt x="99" y="133"/>
                </a:lnTo>
                <a:lnTo>
                  <a:pt x="97" y="125"/>
                </a:lnTo>
                <a:lnTo>
                  <a:pt x="91" y="127"/>
                </a:lnTo>
                <a:lnTo>
                  <a:pt x="91" y="137"/>
                </a:lnTo>
                <a:lnTo>
                  <a:pt x="85" y="133"/>
                </a:lnTo>
                <a:lnTo>
                  <a:pt x="77" y="137"/>
                </a:lnTo>
                <a:lnTo>
                  <a:pt x="79" y="131"/>
                </a:lnTo>
                <a:lnTo>
                  <a:pt x="73" y="131"/>
                </a:lnTo>
                <a:lnTo>
                  <a:pt x="73" y="127"/>
                </a:lnTo>
                <a:lnTo>
                  <a:pt x="69" y="127"/>
                </a:lnTo>
                <a:lnTo>
                  <a:pt x="69" y="133"/>
                </a:lnTo>
                <a:lnTo>
                  <a:pt x="75" y="137"/>
                </a:lnTo>
                <a:lnTo>
                  <a:pt x="75" y="143"/>
                </a:lnTo>
                <a:lnTo>
                  <a:pt x="67" y="143"/>
                </a:lnTo>
                <a:lnTo>
                  <a:pt x="64" y="15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84" name="Freeform 150"/>
          <p:cNvSpPr>
            <a:spLocks/>
          </p:cNvSpPr>
          <p:nvPr/>
        </p:nvSpPr>
        <p:spPr bwMode="auto">
          <a:xfrm>
            <a:off x="7201175" y="3469822"/>
            <a:ext cx="119050" cy="142273"/>
          </a:xfrm>
          <a:custGeom>
            <a:avLst/>
            <a:gdLst/>
            <a:ahLst/>
            <a:cxnLst>
              <a:cxn ang="0">
                <a:pos x="10" y="86"/>
              </a:cxn>
              <a:cxn ang="0">
                <a:pos x="6" y="82"/>
              </a:cxn>
              <a:cxn ang="0">
                <a:pos x="6" y="74"/>
              </a:cxn>
              <a:cxn ang="0">
                <a:pos x="0" y="68"/>
              </a:cxn>
              <a:cxn ang="0">
                <a:pos x="0" y="62"/>
              </a:cxn>
              <a:cxn ang="0">
                <a:pos x="4" y="54"/>
              </a:cxn>
              <a:cxn ang="0">
                <a:pos x="0" y="46"/>
              </a:cxn>
              <a:cxn ang="0">
                <a:pos x="2" y="44"/>
              </a:cxn>
              <a:cxn ang="0">
                <a:pos x="6" y="46"/>
              </a:cxn>
              <a:cxn ang="0">
                <a:pos x="14" y="46"/>
              </a:cxn>
              <a:cxn ang="0">
                <a:pos x="12" y="36"/>
              </a:cxn>
              <a:cxn ang="0">
                <a:pos x="14" y="36"/>
              </a:cxn>
              <a:cxn ang="0">
                <a:pos x="12" y="28"/>
              </a:cxn>
              <a:cxn ang="0">
                <a:pos x="10" y="12"/>
              </a:cxn>
              <a:cxn ang="0">
                <a:pos x="4" y="2"/>
              </a:cxn>
              <a:cxn ang="0">
                <a:pos x="6" y="0"/>
              </a:cxn>
              <a:cxn ang="0">
                <a:pos x="14" y="4"/>
              </a:cxn>
              <a:cxn ang="0">
                <a:pos x="26" y="16"/>
              </a:cxn>
              <a:cxn ang="0">
                <a:pos x="40" y="26"/>
              </a:cxn>
              <a:cxn ang="0">
                <a:pos x="46" y="26"/>
              </a:cxn>
              <a:cxn ang="0">
                <a:pos x="50" y="28"/>
              </a:cxn>
              <a:cxn ang="0">
                <a:pos x="54" y="28"/>
              </a:cxn>
              <a:cxn ang="0">
                <a:pos x="60" y="18"/>
              </a:cxn>
              <a:cxn ang="0">
                <a:pos x="60" y="20"/>
              </a:cxn>
              <a:cxn ang="0">
                <a:pos x="60" y="30"/>
              </a:cxn>
              <a:cxn ang="0">
                <a:pos x="64" y="40"/>
              </a:cxn>
              <a:cxn ang="0">
                <a:pos x="68" y="38"/>
              </a:cxn>
              <a:cxn ang="0">
                <a:pos x="68" y="42"/>
              </a:cxn>
              <a:cxn ang="0">
                <a:pos x="64" y="44"/>
              </a:cxn>
              <a:cxn ang="0">
                <a:pos x="62" y="46"/>
              </a:cxn>
              <a:cxn ang="0">
                <a:pos x="52" y="50"/>
              </a:cxn>
              <a:cxn ang="0">
                <a:pos x="48" y="54"/>
              </a:cxn>
              <a:cxn ang="0">
                <a:pos x="48" y="66"/>
              </a:cxn>
              <a:cxn ang="0">
                <a:pos x="48" y="68"/>
              </a:cxn>
              <a:cxn ang="0">
                <a:pos x="26" y="62"/>
              </a:cxn>
              <a:cxn ang="0">
                <a:pos x="22" y="60"/>
              </a:cxn>
              <a:cxn ang="0">
                <a:pos x="20" y="62"/>
              </a:cxn>
              <a:cxn ang="0">
                <a:pos x="14" y="66"/>
              </a:cxn>
              <a:cxn ang="0">
                <a:pos x="12" y="62"/>
              </a:cxn>
              <a:cxn ang="0">
                <a:pos x="6" y="64"/>
              </a:cxn>
              <a:cxn ang="0">
                <a:pos x="6" y="68"/>
              </a:cxn>
              <a:cxn ang="0">
                <a:pos x="14" y="68"/>
              </a:cxn>
              <a:cxn ang="0">
                <a:pos x="16" y="74"/>
              </a:cxn>
              <a:cxn ang="0">
                <a:pos x="20" y="74"/>
              </a:cxn>
              <a:cxn ang="0">
                <a:pos x="16" y="78"/>
              </a:cxn>
              <a:cxn ang="0">
                <a:pos x="14" y="78"/>
              </a:cxn>
              <a:cxn ang="0">
                <a:pos x="12" y="82"/>
              </a:cxn>
              <a:cxn ang="0">
                <a:pos x="10" y="86"/>
              </a:cxn>
            </a:cxnLst>
            <a:rect l="0" t="0" r="r" b="b"/>
            <a:pathLst>
              <a:path w="68" h="86">
                <a:moveTo>
                  <a:pt x="10" y="86"/>
                </a:moveTo>
                <a:lnTo>
                  <a:pt x="6" y="82"/>
                </a:lnTo>
                <a:lnTo>
                  <a:pt x="6" y="74"/>
                </a:lnTo>
                <a:lnTo>
                  <a:pt x="0" y="68"/>
                </a:lnTo>
                <a:lnTo>
                  <a:pt x="0" y="62"/>
                </a:lnTo>
                <a:lnTo>
                  <a:pt x="4" y="54"/>
                </a:lnTo>
                <a:lnTo>
                  <a:pt x="0" y="46"/>
                </a:lnTo>
                <a:lnTo>
                  <a:pt x="2" y="44"/>
                </a:lnTo>
                <a:lnTo>
                  <a:pt x="6" y="46"/>
                </a:lnTo>
                <a:lnTo>
                  <a:pt x="14" y="46"/>
                </a:lnTo>
                <a:lnTo>
                  <a:pt x="12" y="36"/>
                </a:lnTo>
                <a:lnTo>
                  <a:pt x="14" y="36"/>
                </a:lnTo>
                <a:lnTo>
                  <a:pt x="12" y="28"/>
                </a:lnTo>
                <a:lnTo>
                  <a:pt x="10" y="12"/>
                </a:lnTo>
                <a:lnTo>
                  <a:pt x="4" y="2"/>
                </a:lnTo>
                <a:lnTo>
                  <a:pt x="6" y="0"/>
                </a:lnTo>
                <a:lnTo>
                  <a:pt x="14" y="4"/>
                </a:lnTo>
                <a:lnTo>
                  <a:pt x="26" y="16"/>
                </a:lnTo>
                <a:lnTo>
                  <a:pt x="40" y="26"/>
                </a:lnTo>
                <a:lnTo>
                  <a:pt x="46" y="26"/>
                </a:lnTo>
                <a:lnTo>
                  <a:pt x="50" y="28"/>
                </a:lnTo>
                <a:lnTo>
                  <a:pt x="54" y="28"/>
                </a:lnTo>
                <a:lnTo>
                  <a:pt x="60" y="18"/>
                </a:lnTo>
                <a:lnTo>
                  <a:pt x="60" y="20"/>
                </a:lnTo>
                <a:lnTo>
                  <a:pt x="60" y="30"/>
                </a:lnTo>
                <a:lnTo>
                  <a:pt x="64" y="40"/>
                </a:lnTo>
                <a:lnTo>
                  <a:pt x="68" y="38"/>
                </a:lnTo>
                <a:lnTo>
                  <a:pt x="68" y="42"/>
                </a:lnTo>
                <a:lnTo>
                  <a:pt x="64" y="44"/>
                </a:lnTo>
                <a:lnTo>
                  <a:pt x="62" y="46"/>
                </a:lnTo>
                <a:lnTo>
                  <a:pt x="52" y="50"/>
                </a:lnTo>
                <a:lnTo>
                  <a:pt x="48" y="54"/>
                </a:lnTo>
                <a:lnTo>
                  <a:pt x="48" y="66"/>
                </a:lnTo>
                <a:lnTo>
                  <a:pt x="48" y="68"/>
                </a:lnTo>
                <a:lnTo>
                  <a:pt x="26" y="62"/>
                </a:lnTo>
                <a:lnTo>
                  <a:pt x="22" y="60"/>
                </a:lnTo>
                <a:lnTo>
                  <a:pt x="20" y="62"/>
                </a:lnTo>
                <a:lnTo>
                  <a:pt x="14" y="66"/>
                </a:lnTo>
                <a:lnTo>
                  <a:pt x="12" y="62"/>
                </a:lnTo>
                <a:lnTo>
                  <a:pt x="6" y="64"/>
                </a:lnTo>
                <a:lnTo>
                  <a:pt x="6" y="68"/>
                </a:lnTo>
                <a:lnTo>
                  <a:pt x="14" y="68"/>
                </a:lnTo>
                <a:lnTo>
                  <a:pt x="16" y="74"/>
                </a:lnTo>
                <a:lnTo>
                  <a:pt x="20" y="74"/>
                </a:lnTo>
                <a:lnTo>
                  <a:pt x="16" y="78"/>
                </a:lnTo>
                <a:lnTo>
                  <a:pt x="14" y="78"/>
                </a:lnTo>
                <a:lnTo>
                  <a:pt x="12" y="82"/>
                </a:lnTo>
                <a:lnTo>
                  <a:pt x="10" y="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85" name="Freeform 151"/>
          <p:cNvSpPr>
            <a:spLocks/>
          </p:cNvSpPr>
          <p:nvPr/>
        </p:nvSpPr>
        <p:spPr bwMode="auto">
          <a:xfrm>
            <a:off x="7201175" y="3469822"/>
            <a:ext cx="119050" cy="142273"/>
          </a:xfrm>
          <a:custGeom>
            <a:avLst/>
            <a:gdLst/>
            <a:ahLst/>
            <a:cxnLst>
              <a:cxn ang="0">
                <a:pos x="10" y="86"/>
              </a:cxn>
              <a:cxn ang="0">
                <a:pos x="6" y="82"/>
              </a:cxn>
              <a:cxn ang="0">
                <a:pos x="6" y="74"/>
              </a:cxn>
              <a:cxn ang="0">
                <a:pos x="0" y="68"/>
              </a:cxn>
              <a:cxn ang="0">
                <a:pos x="0" y="62"/>
              </a:cxn>
              <a:cxn ang="0">
                <a:pos x="4" y="54"/>
              </a:cxn>
              <a:cxn ang="0">
                <a:pos x="0" y="46"/>
              </a:cxn>
              <a:cxn ang="0">
                <a:pos x="2" y="44"/>
              </a:cxn>
              <a:cxn ang="0">
                <a:pos x="6" y="46"/>
              </a:cxn>
              <a:cxn ang="0">
                <a:pos x="14" y="46"/>
              </a:cxn>
              <a:cxn ang="0">
                <a:pos x="12" y="36"/>
              </a:cxn>
              <a:cxn ang="0">
                <a:pos x="14" y="36"/>
              </a:cxn>
              <a:cxn ang="0">
                <a:pos x="12" y="28"/>
              </a:cxn>
              <a:cxn ang="0">
                <a:pos x="10" y="12"/>
              </a:cxn>
              <a:cxn ang="0">
                <a:pos x="4" y="2"/>
              </a:cxn>
              <a:cxn ang="0">
                <a:pos x="6" y="0"/>
              </a:cxn>
              <a:cxn ang="0">
                <a:pos x="14" y="4"/>
              </a:cxn>
              <a:cxn ang="0">
                <a:pos x="26" y="16"/>
              </a:cxn>
              <a:cxn ang="0">
                <a:pos x="40" y="26"/>
              </a:cxn>
              <a:cxn ang="0">
                <a:pos x="46" y="26"/>
              </a:cxn>
              <a:cxn ang="0">
                <a:pos x="50" y="28"/>
              </a:cxn>
              <a:cxn ang="0">
                <a:pos x="54" y="28"/>
              </a:cxn>
              <a:cxn ang="0">
                <a:pos x="60" y="18"/>
              </a:cxn>
              <a:cxn ang="0">
                <a:pos x="60" y="20"/>
              </a:cxn>
              <a:cxn ang="0">
                <a:pos x="60" y="30"/>
              </a:cxn>
              <a:cxn ang="0">
                <a:pos x="64" y="40"/>
              </a:cxn>
              <a:cxn ang="0">
                <a:pos x="68" y="38"/>
              </a:cxn>
              <a:cxn ang="0">
                <a:pos x="68" y="42"/>
              </a:cxn>
              <a:cxn ang="0">
                <a:pos x="64" y="44"/>
              </a:cxn>
              <a:cxn ang="0">
                <a:pos x="62" y="46"/>
              </a:cxn>
              <a:cxn ang="0">
                <a:pos x="52" y="50"/>
              </a:cxn>
              <a:cxn ang="0">
                <a:pos x="48" y="54"/>
              </a:cxn>
              <a:cxn ang="0">
                <a:pos x="48" y="66"/>
              </a:cxn>
              <a:cxn ang="0">
                <a:pos x="48" y="68"/>
              </a:cxn>
              <a:cxn ang="0">
                <a:pos x="26" y="62"/>
              </a:cxn>
              <a:cxn ang="0">
                <a:pos x="22" y="60"/>
              </a:cxn>
              <a:cxn ang="0">
                <a:pos x="20" y="62"/>
              </a:cxn>
              <a:cxn ang="0">
                <a:pos x="14" y="66"/>
              </a:cxn>
              <a:cxn ang="0">
                <a:pos x="12" y="62"/>
              </a:cxn>
              <a:cxn ang="0">
                <a:pos x="6" y="64"/>
              </a:cxn>
              <a:cxn ang="0">
                <a:pos x="6" y="68"/>
              </a:cxn>
              <a:cxn ang="0">
                <a:pos x="14" y="68"/>
              </a:cxn>
              <a:cxn ang="0">
                <a:pos x="16" y="74"/>
              </a:cxn>
              <a:cxn ang="0">
                <a:pos x="20" y="74"/>
              </a:cxn>
              <a:cxn ang="0">
                <a:pos x="16" y="78"/>
              </a:cxn>
              <a:cxn ang="0">
                <a:pos x="14" y="78"/>
              </a:cxn>
              <a:cxn ang="0">
                <a:pos x="12" y="82"/>
              </a:cxn>
              <a:cxn ang="0">
                <a:pos x="10" y="86"/>
              </a:cxn>
            </a:cxnLst>
            <a:rect l="0" t="0" r="r" b="b"/>
            <a:pathLst>
              <a:path w="68" h="86">
                <a:moveTo>
                  <a:pt x="10" y="86"/>
                </a:moveTo>
                <a:lnTo>
                  <a:pt x="6" y="82"/>
                </a:lnTo>
                <a:lnTo>
                  <a:pt x="6" y="74"/>
                </a:lnTo>
                <a:lnTo>
                  <a:pt x="0" y="68"/>
                </a:lnTo>
                <a:lnTo>
                  <a:pt x="0" y="62"/>
                </a:lnTo>
                <a:lnTo>
                  <a:pt x="4" y="54"/>
                </a:lnTo>
                <a:lnTo>
                  <a:pt x="0" y="46"/>
                </a:lnTo>
                <a:lnTo>
                  <a:pt x="2" y="44"/>
                </a:lnTo>
                <a:lnTo>
                  <a:pt x="6" y="46"/>
                </a:lnTo>
                <a:lnTo>
                  <a:pt x="14" y="46"/>
                </a:lnTo>
                <a:lnTo>
                  <a:pt x="12" y="36"/>
                </a:lnTo>
                <a:lnTo>
                  <a:pt x="14" y="36"/>
                </a:lnTo>
                <a:lnTo>
                  <a:pt x="12" y="28"/>
                </a:lnTo>
                <a:lnTo>
                  <a:pt x="10" y="12"/>
                </a:lnTo>
                <a:lnTo>
                  <a:pt x="4" y="2"/>
                </a:lnTo>
                <a:lnTo>
                  <a:pt x="6" y="0"/>
                </a:lnTo>
                <a:lnTo>
                  <a:pt x="14" y="4"/>
                </a:lnTo>
                <a:lnTo>
                  <a:pt x="26" y="16"/>
                </a:lnTo>
                <a:lnTo>
                  <a:pt x="40" y="26"/>
                </a:lnTo>
                <a:lnTo>
                  <a:pt x="46" y="26"/>
                </a:lnTo>
                <a:lnTo>
                  <a:pt x="50" y="28"/>
                </a:lnTo>
                <a:lnTo>
                  <a:pt x="54" y="28"/>
                </a:lnTo>
                <a:lnTo>
                  <a:pt x="60" y="18"/>
                </a:lnTo>
                <a:lnTo>
                  <a:pt x="60" y="20"/>
                </a:lnTo>
                <a:lnTo>
                  <a:pt x="60" y="30"/>
                </a:lnTo>
                <a:lnTo>
                  <a:pt x="64" y="40"/>
                </a:lnTo>
                <a:lnTo>
                  <a:pt x="68" y="38"/>
                </a:lnTo>
                <a:lnTo>
                  <a:pt x="68" y="42"/>
                </a:lnTo>
                <a:lnTo>
                  <a:pt x="64" y="44"/>
                </a:lnTo>
                <a:lnTo>
                  <a:pt x="62" y="46"/>
                </a:lnTo>
                <a:lnTo>
                  <a:pt x="52" y="50"/>
                </a:lnTo>
                <a:lnTo>
                  <a:pt x="48" y="54"/>
                </a:lnTo>
                <a:lnTo>
                  <a:pt x="48" y="66"/>
                </a:lnTo>
                <a:lnTo>
                  <a:pt x="48" y="68"/>
                </a:lnTo>
                <a:lnTo>
                  <a:pt x="26" y="62"/>
                </a:lnTo>
                <a:lnTo>
                  <a:pt x="22" y="60"/>
                </a:lnTo>
                <a:lnTo>
                  <a:pt x="20" y="62"/>
                </a:lnTo>
                <a:lnTo>
                  <a:pt x="14" y="66"/>
                </a:lnTo>
                <a:lnTo>
                  <a:pt x="12" y="62"/>
                </a:lnTo>
                <a:lnTo>
                  <a:pt x="6" y="64"/>
                </a:lnTo>
                <a:lnTo>
                  <a:pt x="6" y="68"/>
                </a:lnTo>
                <a:lnTo>
                  <a:pt x="14" y="68"/>
                </a:lnTo>
                <a:lnTo>
                  <a:pt x="16" y="74"/>
                </a:lnTo>
                <a:lnTo>
                  <a:pt x="20" y="74"/>
                </a:lnTo>
                <a:lnTo>
                  <a:pt x="16" y="78"/>
                </a:lnTo>
                <a:lnTo>
                  <a:pt x="14" y="78"/>
                </a:lnTo>
                <a:lnTo>
                  <a:pt x="12" y="82"/>
                </a:lnTo>
                <a:lnTo>
                  <a:pt x="10" y="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86" name="Freeform 152"/>
          <p:cNvSpPr>
            <a:spLocks/>
          </p:cNvSpPr>
          <p:nvPr/>
        </p:nvSpPr>
        <p:spPr bwMode="auto">
          <a:xfrm>
            <a:off x="7034855" y="4060420"/>
            <a:ext cx="10505" cy="2316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" y="2"/>
              </a:cxn>
              <a:cxn ang="0">
                <a:pos x="0" y="4"/>
              </a:cxn>
              <a:cxn ang="0">
                <a:pos x="0" y="10"/>
              </a:cxn>
              <a:cxn ang="0">
                <a:pos x="0" y="14"/>
              </a:cxn>
              <a:cxn ang="0">
                <a:pos x="6" y="14"/>
              </a:cxn>
              <a:cxn ang="0">
                <a:pos x="2" y="10"/>
              </a:cxn>
              <a:cxn ang="0">
                <a:pos x="6" y="0"/>
              </a:cxn>
              <a:cxn ang="0">
                <a:pos x="6" y="2"/>
              </a:cxn>
            </a:cxnLst>
            <a:rect l="0" t="0" r="r" b="b"/>
            <a:pathLst>
              <a:path w="6" h="14">
                <a:moveTo>
                  <a:pt x="6" y="2"/>
                </a:moveTo>
                <a:lnTo>
                  <a:pt x="2" y="2"/>
                </a:lnTo>
                <a:lnTo>
                  <a:pt x="0" y="4"/>
                </a:lnTo>
                <a:lnTo>
                  <a:pt x="0" y="10"/>
                </a:lnTo>
                <a:lnTo>
                  <a:pt x="0" y="14"/>
                </a:lnTo>
                <a:lnTo>
                  <a:pt x="6" y="14"/>
                </a:lnTo>
                <a:lnTo>
                  <a:pt x="2" y="10"/>
                </a:lnTo>
                <a:lnTo>
                  <a:pt x="6" y="0"/>
                </a:lnTo>
                <a:lnTo>
                  <a:pt x="6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87" name="Freeform 153"/>
          <p:cNvSpPr>
            <a:spLocks/>
          </p:cNvSpPr>
          <p:nvPr/>
        </p:nvSpPr>
        <p:spPr bwMode="auto">
          <a:xfrm>
            <a:off x="7059366" y="4014098"/>
            <a:ext cx="14006" cy="9926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" y="6"/>
              </a:cxn>
              <a:cxn ang="0">
                <a:pos x="6" y="2"/>
              </a:cxn>
              <a:cxn ang="0">
                <a:pos x="8" y="0"/>
              </a:cxn>
              <a:cxn ang="0">
                <a:pos x="0" y="4"/>
              </a:cxn>
            </a:cxnLst>
            <a:rect l="0" t="0" r="r" b="b"/>
            <a:pathLst>
              <a:path w="8" h="6">
                <a:moveTo>
                  <a:pt x="0" y="4"/>
                </a:moveTo>
                <a:lnTo>
                  <a:pt x="2" y="6"/>
                </a:lnTo>
                <a:lnTo>
                  <a:pt x="6" y="2"/>
                </a:lnTo>
                <a:lnTo>
                  <a:pt x="8" y="0"/>
                </a:lnTo>
                <a:lnTo>
                  <a:pt x="0" y="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88" name="Freeform 156"/>
          <p:cNvSpPr>
            <a:spLocks/>
          </p:cNvSpPr>
          <p:nvPr/>
        </p:nvSpPr>
        <p:spPr bwMode="auto">
          <a:xfrm>
            <a:off x="6479871" y="4373089"/>
            <a:ext cx="122552" cy="99260"/>
          </a:xfrm>
          <a:custGeom>
            <a:avLst/>
            <a:gdLst/>
            <a:ahLst/>
            <a:cxnLst>
              <a:cxn ang="0">
                <a:pos x="38" y="6"/>
              </a:cxn>
              <a:cxn ang="0">
                <a:pos x="38" y="10"/>
              </a:cxn>
              <a:cxn ang="0">
                <a:pos x="44" y="10"/>
              </a:cxn>
              <a:cxn ang="0">
                <a:pos x="48" y="12"/>
              </a:cxn>
              <a:cxn ang="0">
                <a:pos x="50" y="8"/>
              </a:cxn>
              <a:cxn ang="0">
                <a:pos x="50" y="2"/>
              </a:cxn>
              <a:cxn ang="0">
                <a:pos x="56" y="0"/>
              </a:cxn>
              <a:cxn ang="0">
                <a:pos x="60" y="6"/>
              </a:cxn>
              <a:cxn ang="0">
                <a:pos x="66" y="2"/>
              </a:cxn>
              <a:cxn ang="0">
                <a:pos x="70" y="8"/>
              </a:cxn>
              <a:cxn ang="0">
                <a:pos x="70" y="22"/>
              </a:cxn>
              <a:cxn ang="0">
                <a:pos x="70" y="32"/>
              </a:cxn>
              <a:cxn ang="0">
                <a:pos x="66" y="34"/>
              </a:cxn>
              <a:cxn ang="0">
                <a:pos x="60" y="36"/>
              </a:cxn>
              <a:cxn ang="0">
                <a:pos x="52" y="42"/>
              </a:cxn>
              <a:cxn ang="0">
                <a:pos x="48" y="42"/>
              </a:cxn>
              <a:cxn ang="0">
                <a:pos x="50" y="48"/>
              </a:cxn>
              <a:cxn ang="0">
                <a:pos x="50" y="54"/>
              </a:cxn>
              <a:cxn ang="0">
                <a:pos x="44" y="56"/>
              </a:cxn>
              <a:cxn ang="0">
                <a:pos x="28" y="60"/>
              </a:cxn>
              <a:cxn ang="0">
                <a:pos x="22" y="58"/>
              </a:cxn>
              <a:cxn ang="0">
                <a:pos x="20" y="58"/>
              </a:cxn>
              <a:cxn ang="0">
                <a:pos x="20" y="50"/>
              </a:cxn>
              <a:cxn ang="0">
                <a:pos x="16" y="50"/>
              </a:cxn>
              <a:cxn ang="0">
                <a:pos x="14" y="54"/>
              </a:cxn>
              <a:cxn ang="0">
                <a:pos x="10" y="46"/>
              </a:cxn>
              <a:cxn ang="0">
                <a:pos x="10" y="42"/>
              </a:cxn>
              <a:cxn ang="0">
                <a:pos x="2" y="26"/>
              </a:cxn>
              <a:cxn ang="0">
                <a:pos x="0" y="20"/>
              </a:cxn>
              <a:cxn ang="0">
                <a:pos x="8" y="16"/>
              </a:cxn>
              <a:cxn ang="0">
                <a:pos x="8" y="6"/>
              </a:cxn>
              <a:cxn ang="0">
                <a:pos x="16" y="2"/>
              </a:cxn>
              <a:cxn ang="0">
                <a:pos x="26" y="6"/>
              </a:cxn>
              <a:cxn ang="0">
                <a:pos x="32" y="2"/>
              </a:cxn>
              <a:cxn ang="0">
                <a:pos x="36" y="6"/>
              </a:cxn>
              <a:cxn ang="0">
                <a:pos x="38" y="6"/>
              </a:cxn>
            </a:cxnLst>
            <a:rect l="0" t="0" r="r" b="b"/>
            <a:pathLst>
              <a:path w="70" h="60">
                <a:moveTo>
                  <a:pt x="38" y="6"/>
                </a:moveTo>
                <a:lnTo>
                  <a:pt x="38" y="10"/>
                </a:lnTo>
                <a:lnTo>
                  <a:pt x="44" y="10"/>
                </a:lnTo>
                <a:lnTo>
                  <a:pt x="48" y="12"/>
                </a:lnTo>
                <a:lnTo>
                  <a:pt x="50" y="8"/>
                </a:lnTo>
                <a:lnTo>
                  <a:pt x="50" y="2"/>
                </a:lnTo>
                <a:lnTo>
                  <a:pt x="56" y="0"/>
                </a:lnTo>
                <a:lnTo>
                  <a:pt x="60" y="6"/>
                </a:lnTo>
                <a:lnTo>
                  <a:pt x="66" y="2"/>
                </a:lnTo>
                <a:lnTo>
                  <a:pt x="70" y="8"/>
                </a:lnTo>
                <a:lnTo>
                  <a:pt x="70" y="22"/>
                </a:lnTo>
                <a:lnTo>
                  <a:pt x="70" y="32"/>
                </a:lnTo>
                <a:lnTo>
                  <a:pt x="66" y="34"/>
                </a:lnTo>
                <a:lnTo>
                  <a:pt x="60" y="36"/>
                </a:lnTo>
                <a:lnTo>
                  <a:pt x="52" y="42"/>
                </a:lnTo>
                <a:lnTo>
                  <a:pt x="48" y="42"/>
                </a:lnTo>
                <a:lnTo>
                  <a:pt x="50" y="48"/>
                </a:lnTo>
                <a:lnTo>
                  <a:pt x="50" y="54"/>
                </a:lnTo>
                <a:lnTo>
                  <a:pt x="44" y="56"/>
                </a:lnTo>
                <a:lnTo>
                  <a:pt x="28" y="60"/>
                </a:lnTo>
                <a:lnTo>
                  <a:pt x="22" y="58"/>
                </a:lnTo>
                <a:lnTo>
                  <a:pt x="20" y="58"/>
                </a:lnTo>
                <a:lnTo>
                  <a:pt x="20" y="50"/>
                </a:lnTo>
                <a:lnTo>
                  <a:pt x="16" y="50"/>
                </a:lnTo>
                <a:lnTo>
                  <a:pt x="14" y="54"/>
                </a:lnTo>
                <a:lnTo>
                  <a:pt x="10" y="46"/>
                </a:lnTo>
                <a:lnTo>
                  <a:pt x="10" y="42"/>
                </a:lnTo>
                <a:lnTo>
                  <a:pt x="2" y="26"/>
                </a:lnTo>
                <a:lnTo>
                  <a:pt x="0" y="20"/>
                </a:lnTo>
                <a:lnTo>
                  <a:pt x="8" y="16"/>
                </a:lnTo>
                <a:lnTo>
                  <a:pt x="8" y="6"/>
                </a:lnTo>
                <a:lnTo>
                  <a:pt x="16" y="2"/>
                </a:lnTo>
                <a:lnTo>
                  <a:pt x="26" y="6"/>
                </a:lnTo>
                <a:lnTo>
                  <a:pt x="32" y="2"/>
                </a:lnTo>
                <a:lnTo>
                  <a:pt x="36" y="6"/>
                </a:lnTo>
                <a:lnTo>
                  <a:pt x="38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89" name="Freeform 157"/>
          <p:cNvSpPr>
            <a:spLocks/>
          </p:cNvSpPr>
          <p:nvPr/>
        </p:nvSpPr>
        <p:spPr bwMode="auto">
          <a:xfrm>
            <a:off x="6479871" y="4373089"/>
            <a:ext cx="122552" cy="99260"/>
          </a:xfrm>
          <a:custGeom>
            <a:avLst/>
            <a:gdLst/>
            <a:ahLst/>
            <a:cxnLst>
              <a:cxn ang="0">
                <a:pos x="38" y="6"/>
              </a:cxn>
              <a:cxn ang="0">
                <a:pos x="38" y="10"/>
              </a:cxn>
              <a:cxn ang="0">
                <a:pos x="44" y="10"/>
              </a:cxn>
              <a:cxn ang="0">
                <a:pos x="48" y="12"/>
              </a:cxn>
              <a:cxn ang="0">
                <a:pos x="50" y="8"/>
              </a:cxn>
              <a:cxn ang="0">
                <a:pos x="50" y="2"/>
              </a:cxn>
              <a:cxn ang="0">
                <a:pos x="56" y="0"/>
              </a:cxn>
              <a:cxn ang="0">
                <a:pos x="60" y="6"/>
              </a:cxn>
              <a:cxn ang="0">
                <a:pos x="66" y="2"/>
              </a:cxn>
              <a:cxn ang="0">
                <a:pos x="70" y="8"/>
              </a:cxn>
              <a:cxn ang="0">
                <a:pos x="70" y="22"/>
              </a:cxn>
              <a:cxn ang="0">
                <a:pos x="70" y="32"/>
              </a:cxn>
              <a:cxn ang="0">
                <a:pos x="66" y="34"/>
              </a:cxn>
              <a:cxn ang="0">
                <a:pos x="60" y="36"/>
              </a:cxn>
              <a:cxn ang="0">
                <a:pos x="52" y="42"/>
              </a:cxn>
              <a:cxn ang="0">
                <a:pos x="48" y="42"/>
              </a:cxn>
              <a:cxn ang="0">
                <a:pos x="50" y="48"/>
              </a:cxn>
              <a:cxn ang="0">
                <a:pos x="50" y="54"/>
              </a:cxn>
              <a:cxn ang="0">
                <a:pos x="44" y="56"/>
              </a:cxn>
              <a:cxn ang="0">
                <a:pos x="28" y="60"/>
              </a:cxn>
              <a:cxn ang="0">
                <a:pos x="22" y="58"/>
              </a:cxn>
              <a:cxn ang="0">
                <a:pos x="20" y="58"/>
              </a:cxn>
              <a:cxn ang="0">
                <a:pos x="20" y="50"/>
              </a:cxn>
              <a:cxn ang="0">
                <a:pos x="16" y="50"/>
              </a:cxn>
              <a:cxn ang="0">
                <a:pos x="14" y="54"/>
              </a:cxn>
              <a:cxn ang="0">
                <a:pos x="10" y="46"/>
              </a:cxn>
              <a:cxn ang="0">
                <a:pos x="10" y="42"/>
              </a:cxn>
              <a:cxn ang="0">
                <a:pos x="2" y="26"/>
              </a:cxn>
              <a:cxn ang="0">
                <a:pos x="0" y="20"/>
              </a:cxn>
              <a:cxn ang="0">
                <a:pos x="8" y="16"/>
              </a:cxn>
              <a:cxn ang="0">
                <a:pos x="8" y="6"/>
              </a:cxn>
              <a:cxn ang="0">
                <a:pos x="16" y="2"/>
              </a:cxn>
              <a:cxn ang="0">
                <a:pos x="26" y="6"/>
              </a:cxn>
              <a:cxn ang="0">
                <a:pos x="32" y="2"/>
              </a:cxn>
              <a:cxn ang="0">
                <a:pos x="36" y="6"/>
              </a:cxn>
              <a:cxn ang="0">
                <a:pos x="38" y="6"/>
              </a:cxn>
            </a:cxnLst>
            <a:rect l="0" t="0" r="r" b="b"/>
            <a:pathLst>
              <a:path w="70" h="60">
                <a:moveTo>
                  <a:pt x="38" y="6"/>
                </a:moveTo>
                <a:lnTo>
                  <a:pt x="38" y="10"/>
                </a:lnTo>
                <a:lnTo>
                  <a:pt x="44" y="10"/>
                </a:lnTo>
                <a:lnTo>
                  <a:pt x="48" y="12"/>
                </a:lnTo>
                <a:lnTo>
                  <a:pt x="50" y="8"/>
                </a:lnTo>
                <a:lnTo>
                  <a:pt x="50" y="2"/>
                </a:lnTo>
                <a:lnTo>
                  <a:pt x="56" y="0"/>
                </a:lnTo>
                <a:lnTo>
                  <a:pt x="60" y="6"/>
                </a:lnTo>
                <a:lnTo>
                  <a:pt x="66" y="2"/>
                </a:lnTo>
                <a:lnTo>
                  <a:pt x="70" y="8"/>
                </a:lnTo>
                <a:lnTo>
                  <a:pt x="70" y="22"/>
                </a:lnTo>
                <a:lnTo>
                  <a:pt x="70" y="32"/>
                </a:lnTo>
                <a:lnTo>
                  <a:pt x="66" y="34"/>
                </a:lnTo>
                <a:lnTo>
                  <a:pt x="60" y="36"/>
                </a:lnTo>
                <a:lnTo>
                  <a:pt x="52" y="42"/>
                </a:lnTo>
                <a:lnTo>
                  <a:pt x="48" y="42"/>
                </a:lnTo>
                <a:lnTo>
                  <a:pt x="50" y="48"/>
                </a:lnTo>
                <a:lnTo>
                  <a:pt x="50" y="54"/>
                </a:lnTo>
                <a:lnTo>
                  <a:pt x="44" y="56"/>
                </a:lnTo>
                <a:lnTo>
                  <a:pt x="28" y="60"/>
                </a:lnTo>
                <a:lnTo>
                  <a:pt x="22" y="58"/>
                </a:lnTo>
                <a:lnTo>
                  <a:pt x="20" y="58"/>
                </a:lnTo>
                <a:lnTo>
                  <a:pt x="20" y="50"/>
                </a:lnTo>
                <a:lnTo>
                  <a:pt x="16" y="50"/>
                </a:lnTo>
                <a:lnTo>
                  <a:pt x="14" y="54"/>
                </a:lnTo>
                <a:lnTo>
                  <a:pt x="10" y="46"/>
                </a:lnTo>
                <a:lnTo>
                  <a:pt x="10" y="42"/>
                </a:lnTo>
                <a:lnTo>
                  <a:pt x="2" y="26"/>
                </a:lnTo>
                <a:lnTo>
                  <a:pt x="0" y="20"/>
                </a:lnTo>
                <a:lnTo>
                  <a:pt x="8" y="16"/>
                </a:lnTo>
                <a:lnTo>
                  <a:pt x="8" y="6"/>
                </a:lnTo>
                <a:lnTo>
                  <a:pt x="16" y="2"/>
                </a:lnTo>
                <a:lnTo>
                  <a:pt x="26" y="6"/>
                </a:lnTo>
                <a:lnTo>
                  <a:pt x="32" y="2"/>
                </a:lnTo>
                <a:lnTo>
                  <a:pt x="36" y="6"/>
                </a:lnTo>
                <a:lnTo>
                  <a:pt x="38" y="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90" name="Freeform 159"/>
          <p:cNvSpPr>
            <a:spLocks/>
          </p:cNvSpPr>
          <p:nvPr/>
        </p:nvSpPr>
        <p:spPr bwMode="auto">
          <a:xfrm>
            <a:off x="6870286" y="3579009"/>
            <a:ext cx="126053" cy="168742"/>
          </a:xfrm>
          <a:custGeom>
            <a:avLst/>
            <a:gdLst/>
            <a:ahLst/>
            <a:cxnLst>
              <a:cxn ang="0">
                <a:pos x="70" y="10"/>
              </a:cxn>
              <a:cxn ang="0">
                <a:pos x="72" y="10"/>
              </a:cxn>
              <a:cxn ang="0">
                <a:pos x="68" y="12"/>
              </a:cxn>
              <a:cxn ang="0">
                <a:pos x="66" y="22"/>
              </a:cxn>
              <a:cxn ang="0">
                <a:pos x="66" y="32"/>
              </a:cxn>
              <a:cxn ang="0">
                <a:pos x="68" y="32"/>
              </a:cxn>
              <a:cxn ang="0">
                <a:pos x="68" y="42"/>
              </a:cxn>
              <a:cxn ang="0">
                <a:pos x="62" y="46"/>
              </a:cxn>
              <a:cxn ang="0">
                <a:pos x="60" y="48"/>
              </a:cxn>
              <a:cxn ang="0">
                <a:pos x="56" y="52"/>
              </a:cxn>
              <a:cxn ang="0">
                <a:pos x="56" y="58"/>
              </a:cxn>
              <a:cxn ang="0">
                <a:pos x="48" y="58"/>
              </a:cxn>
              <a:cxn ang="0">
                <a:pos x="44" y="64"/>
              </a:cxn>
              <a:cxn ang="0">
                <a:pos x="46" y="72"/>
              </a:cxn>
              <a:cxn ang="0">
                <a:pos x="44" y="72"/>
              </a:cxn>
              <a:cxn ang="0">
                <a:pos x="48" y="76"/>
              </a:cxn>
              <a:cxn ang="0">
                <a:pos x="58" y="84"/>
              </a:cxn>
              <a:cxn ang="0">
                <a:pos x="60" y="84"/>
              </a:cxn>
              <a:cxn ang="0">
                <a:pos x="60" y="90"/>
              </a:cxn>
              <a:cxn ang="0">
                <a:pos x="48" y="94"/>
              </a:cxn>
              <a:cxn ang="0">
                <a:pos x="42" y="100"/>
              </a:cxn>
              <a:cxn ang="0">
                <a:pos x="34" y="102"/>
              </a:cxn>
              <a:cxn ang="0">
                <a:pos x="32" y="100"/>
              </a:cxn>
              <a:cxn ang="0">
                <a:pos x="30" y="100"/>
              </a:cxn>
              <a:cxn ang="0">
                <a:pos x="26" y="102"/>
              </a:cxn>
              <a:cxn ang="0">
                <a:pos x="24" y="100"/>
              </a:cxn>
              <a:cxn ang="0">
                <a:pos x="22" y="100"/>
              </a:cxn>
              <a:cxn ang="0">
                <a:pos x="22" y="98"/>
              </a:cxn>
              <a:cxn ang="0">
                <a:pos x="16" y="96"/>
              </a:cxn>
              <a:cxn ang="0">
                <a:pos x="18" y="90"/>
              </a:cxn>
              <a:cxn ang="0">
                <a:pos x="22" y="86"/>
              </a:cxn>
              <a:cxn ang="0">
                <a:pos x="24" y="84"/>
              </a:cxn>
              <a:cxn ang="0">
                <a:pos x="18" y="84"/>
              </a:cxn>
              <a:cxn ang="0">
                <a:pos x="18" y="74"/>
              </a:cxn>
              <a:cxn ang="0">
                <a:pos x="20" y="70"/>
              </a:cxn>
              <a:cxn ang="0">
                <a:pos x="18" y="68"/>
              </a:cxn>
              <a:cxn ang="0">
                <a:pos x="16" y="70"/>
              </a:cxn>
              <a:cxn ang="0">
                <a:pos x="8" y="68"/>
              </a:cxn>
              <a:cxn ang="0">
                <a:pos x="8" y="70"/>
              </a:cxn>
              <a:cxn ang="0">
                <a:pos x="6" y="70"/>
              </a:cxn>
              <a:cxn ang="0">
                <a:pos x="0" y="64"/>
              </a:cxn>
              <a:cxn ang="0">
                <a:pos x="6" y="52"/>
              </a:cxn>
              <a:cxn ang="0">
                <a:pos x="16" y="46"/>
              </a:cxn>
              <a:cxn ang="0">
                <a:pos x="20" y="42"/>
              </a:cxn>
              <a:cxn ang="0">
                <a:pos x="22" y="36"/>
              </a:cxn>
              <a:cxn ang="0">
                <a:pos x="22" y="26"/>
              </a:cxn>
              <a:cxn ang="0">
                <a:pos x="26" y="26"/>
              </a:cxn>
              <a:cxn ang="0">
                <a:pos x="32" y="32"/>
              </a:cxn>
              <a:cxn ang="0">
                <a:pos x="42" y="32"/>
              </a:cxn>
              <a:cxn ang="0">
                <a:pos x="44" y="32"/>
              </a:cxn>
              <a:cxn ang="0">
                <a:pos x="42" y="26"/>
              </a:cxn>
              <a:cxn ang="0">
                <a:pos x="42" y="22"/>
              </a:cxn>
              <a:cxn ang="0">
                <a:pos x="48" y="22"/>
              </a:cxn>
              <a:cxn ang="0">
                <a:pos x="54" y="16"/>
              </a:cxn>
              <a:cxn ang="0">
                <a:pos x="56" y="12"/>
              </a:cxn>
              <a:cxn ang="0">
                <a:pos x="60" y="10"/>
              </a:cxn>
              <a:cxn ang="0">
                <a:pos x="60" y="0"/>
              </a:cxn>
              <a:cxn ang="0">
                <a:pos x="66" y="2"/>
              </a:cxn>
              <a:cxn ang="0">
                <a:pos x="70" y="10"/>
              </a:cxn>
            </a:cxnLst>
            <a:rect l="0" t="0" r="r" b="b"/>
            <a:pathLst>
              <a:path w="72" h="102">
                <a:moveTo>
                  <a:pt x="70" y="10"/>
                </a:moveTo>
                <a:lnTo>
                  <a:pt x="72" y="10"/>
                </a:lnTo>
                <a:lnTo>
                  <a:pt x="68" y="12"/>
                </a:lnTo>
                <a:lnTo>
                  <a:pt x="66" y="22"/>
                </a:lnTo>
                <a:lnTo>
                  <a:pt x="66" y="32"/>
                </a:lnTo>
                <a:lnTo>
                  <a:pt x="68" y="32"/>
                </a:lnTo>
                <a:lnTo>
                  <a:pt x="68" y="42"/>
                </a:lnTo>
                <a:lnTo>
                  <a:pt x="62" y="46"/>
                </a:lnTo>
                <a:lnTo>
                  <a:pt x="60" y="48"/>
                </a:lnTo>
                <a:lnTo>
                  <a:pt x="56" y="52"/>
                </a:lnTo>
                <a:lnTo>
                  <a:pt x="56" y="58"/>
                </a:lnTo>
                <a:lnTo>
                  <a:pt x="48" y="58"/>
                </a:lnTo>
                <a:lnTo>
                  <a:pt x="44" y="64"/>
                </a:lnTo>
                <a:lnTo>
                  <a:pt x="46" y="72"/>
                </a:lnTo>
                <a:lnTo>
                  <a:pt x="44" y="72"/>
                </a:lnTo>
                <a:lnTo>
                  <a:pt x="48" y="76"/>
                </a:lnTo>
                <a:lnTo>
                  <a:pt x="58" y="84"/>
                </a:lnTo>
                <a:lnTo>
                  <a:pt x="60" y="84"/>
                </a:lnTo>
                <a:lnTo>
                  <a:pt x="60" y="90"/>
                </a:lnTo>
                <a:lnTo>
                  <a:pt x="48" y="94"/>
                </a:lnTo>
                <a:lnTo>
                  <a:pt x="42" y="100"/>
                </a:lnTo>
                <a:lnTo>
                  <a:pt x="34" y="102"/>
                </a:lnTo>
                <a:lnTo>
                  <a:pt x="32" y="100"/>
                </a:lnTo>
                <a:lnTo>
                  <a:pt x="30" y="100"/>
                </a:lnTo>
                <a:lnTo>
                  <a:pt x="26" y="102"/>
                </a:lnTo>
                <a:lnTo>
                  <a:pt x="24" y="100"/>
                </a:lnTo>
                <a:lnTo>
                  <a:pt x="22" y="100"/>
                </a:lnTo>
                <a:lnTo>
                  <a:pt x="22" y="98"/>
                </a:lnTo>
                <a:lnTo>
                  <a:pt x="16" y="96"/>
                </a:lnTo>
                <a:lnTo>
                  <a:pt x="18" y="90"/>
                </a:lnTo>
                <a:lnTo>
                  <a:pt x="22" y="86"/>
                </a:lnTo>
                <a:lnTo>
                  <a:pt x="24" y="84"/>
                </a:lnTo>
                <a:lnTo>
                  <a:pt x="18" y="84"/>
                </a:lnTo>
                <a:lnTo>
                  <a:pt x="18" y="74"/>
                </a:lnTo>
                <a:lnTo>
                  <a:pt x="20" y="70"/>
                </a:lnTo>
                <a:lnTo>
                  <a:pt x="18" y="68"/>
                </a:lnTo>
                <a:lnTo>
                  <a:pt x="16" y="70"/>
                </a:lnTo>
                <a:lnTo>
                  <a:pt x="8" y="68"/>
                </a:lnTo>
                <a:lnTo>
                  <a:pt x="8" y="70"/>
                </a:lnTo>
                <a:lnTo>
                  <a:pt x="6" y="70"/>
                </a:lnTo>
                <a:lnTo>
                  <a:pt x="0" y="64"/>
                </a:lnTo>
                <a:lnTo>
                  <a:pt x="6" y="52"/>
                </a:lnTo>
                <a:lnTo>
                  <a:pt x="16" y="46"/>
                </a:lnTo>
                <a:lnTo>
                  <a:pt x="20" y="42"/>
                </a:lnTo>
                <a:lnTo>
                  <a:pt x="22" y="36"/>
                </a:lnTo>
                <a:lnTo>
                  <a:pt x="22" y="26"/>
                </a:lnTo>
                <a:lnTo>
                  <a:pt x="26" y="26"/>
                </a:lnTo>
                <a:lnTo>
                  <a:pt x="32" y="32"/>
                </a:lnTo>
                <a:lnTo>
                  <a:pt x="42" y="32"/>
                </a:lnTo>
                <a:lnTo>
                  <a:pt x="44" y="32"/>
                </a:lnTo>
                <a:lnTo>
                  <a:pt x="42" y="26"/>
                </a:lnTo>
                <a:lnTo>
                  <a:pt x="42" y="22"/>
                </a:lnTo>
                <a:lnTo>
                  <a:pt x="48" y="22"/>
                </a:lnTo>
                <a:lnTo>
                  <a:pt x="54" y="16"/>
                </a:lnTo>
                <a:lnTo>
                  <a:pt x="56" y="12"/>
                </a:lnTo>
                <a:lnTo>
                  <a:pt x="60" y="10"/>
                </a:lnTo>
                <a:lnTo>
                  <a:pt x="60" y="0"/>
                </a:lnTo>
                <a:lnTo>
                  <a:pt x="66" y="2"/>
                </a:lnTo>
                <a:lnTo>
                  <a:pt x="70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91" name="Freeform 160"/>
          <p:cNvSpPr>
            <a:spLocks/>
          </p:cNvSpPr>
          <p:nvPr/>
        </p:nvSpPr>
        <p:spPr bwMode="auto">
          <a:xfrm>
            <a:off x="6870286" y="3579009"/>
            <a:ext cx="126053" cy="168742"/>
          </a:xfrm>
          <a:custGeom>
            <a:avLst/>
            <a:gdLst/>
            <a:ahLst/>
            <a:cxnLst>
              <a:cxn ang="0">
                <a:pos x="70" y="10"/>
              </a:cxn>
              <a:cxn ang="0">
                <a:pos x="72" y="10"/>
              </a:cxn>
              <a:cxn ang="0">
                <a:pos x="68" y="12"/>
              </a:cxn>
              <a:cxn ang="0">
                <a:pos x="66" y="22"/>
              </a:cxn>
              <a:cxn ang="0">
                <a:pos x="66" y="32"/>
              </a:cxn>
              <a:cxn ang="0">
                <a:pos x="68" y="32"/>
              </a:cxn>
              <a:cxn ang="0">
                <a:pos x="68" y="42"/>
              </a:cxn>
              <a:cxn ang="0">
                <a:pos x="62" y="46"/>
              </a:cxn>
              <a:cxn ang="0">
                <a:pos x="60" y="48"/>
              </a:cxn>
              <a:cxn ang="0">
                <a:pos x="56" y="52"/>
              </a:cxn>
              <a:cxn ang="0">
                <a:pos x="56" y="58"/>
              </a:cxn>
              <a:cxn ang="0">
                <a:pos x="48" y="58"/>
              </a:cxn>
              <a:cxn ang="0">
                <a:pos x="44" y="64"/>
              </a:cxn>
              <a:cxn ang="0">
                <a:pos x="46" y="72"/>
              </a:cxn>
              <a:cxn ang="0">
                <a:pos x="44" y="72"/>
              </a:cxn>
              <a:cxn ang="0">
                <a:pos x="48" y="76"/>
              </a:cxn>
              <a:cxn ang="0">
                <a:pos x="58" y="84"/>
              </a:cxn>
              <a:cxn ang="0">
                <a:pos x="60" y="84"/>
              </a:cxn>
              <a:cxn ang="0">
                <a:pos x="60" y="90"/>
              </a:cxn>
              <a:cxn ang="0">
                <a:pos x="48" y="94"/>
              </a:cxn>
              <a:cxn ang="0">
                <a:pos x="42" y="100"/>
              </a:cxn>
              <a:cxn ang="0">
                <a:pos x="34" y="102"/>
              </a:cxn>
              <a:cxn ang="0">
                <a:pos x="32" y="100"/>
              </a:cxn>
              <a:cxn ang="0">
                <a:pos x="30" y="100"/>
              </a:cxn>
              <a:cxn ang="0">
                <a:pos x="26" y="102"/>
              </a:cxn>
              <a:cxn ang="0">
                <a:pos x="24" y="100"/>
              </a:cxn>
              <a:cxn ang="0">
                <a:pos x="22" y="100"/>
              </a:cxn>
              <a:cxn ang="0">
                <a:pos x="22" y="98"/>
              </a:cxn>
              <a:cxn ang="0">
                <a:pos x="16" y="96"/>
              </a:cxn>
              <a:cxn ang="0">
                <a:pos x="18" y="90"/>
              </a:cxn>
              <a:cxn ang="0">
                <a:pos x="22" y="86"/>
              </a:cxn>
              <a:cxn ang="0">
                <a:pos x="24" y="84"/>
              </a:cxn>
              <a:cxn ang="0">
                <a:pos x="18" y="84"/>
              </a:cxn>
              <a:cxn ang="0">
                <a:pos x="18" y="74"/>
              </a:cxn>
              <a:cxn ang="0">
                <a:pos x="20" y="70"/>
              </a:cxn>
              <a:cxn ang="0">
                <a:pos x="18" y="68"/>
              </a:cxn>
              <a:cxn ang="0">
                <a:pos x="16" y="70"/>
              </a:cxn>
              <a:cxn ang="0">
                <a:pos x="8" y="68"/>
              </a:cxn>
              <a:cxn ang="0">
                <a:pos x="8" y="70"/>
              </a:cxn>
              <a:cxn ang="0">
                <a:pos x="6" y="70"/>
              </a:cxn>
              <a:cxn ang="0">
                <a:pos x="0" y="64"/>
              </a:cxn>
              <a:cxn ang="0">
                <a:pos x="6" y="52"/>
              </a:cxn>
              <a:cxn ang="0">
                <a:pos x="16" y="46"/>
              </a:cxn>
              <a:cxn ang="0">
                <a:pos x="20" y="42"/>
              </a:cxn>
              <a:cxn ang="0">
                <a:pos x="22" y="36"/>
              </a:cxn>
              <a:cxn ang="0">
                <a:pos x="22" y="26"/>
              </a:cxn>
              <a:cxn ang="0">
                <a:pos x="26" y="26"/>
              </a:cxn>
              <a:cxn ang="0">
                <a:pos x="32" y="32"/>
              </a:cxn>
              <a:cxn ang="0">
                <a:pos x="42" y="32"/>
              </a:cxn>
              <a:cxn ang="0">
                <a:pos x="44" y="32"/>
              </a:cxn>
              <a:cxn ang="0">
                <a:pos x="42" y="26"/>
              </a:cxn>
              <a:cxn ang="0">
                <a:pos x="42" y="22"/>
              </a:cxn>
              <a:cxn ang="0">
                <a:pos x="48" y="22"/>
              </a:cxn>
              <a:cxn ang="0">
                <a:pos x="54" y="16"/>
              </a:cxn>
              <a:cxn ang="0">
                <a:pos x="56" y="12"/>
              </a:cxn>
              <a:cxn ang="0">
                <a:pos x="60" y="10"/>
              </a:cxn>
              <a:cxn ang="0">
                <a:pos x="60" y="0"/>
              </a:cxn>
              <a:cxn ang="0">
                <a:pos x="66" y="2"/>
              </a:cxn>
              <a:cxn ang="0">
                <a:pos x="70" y="10"/>
              </a:cxn>
            </a:cxnLst>
            <a:rect l="0" t="0" r="r" b="b"/>
            <a:pathLst>
              <a:path w="72" h="102">
                <a:moveTo>
                  <a:pt x="70" y="10"/>
                </a:moveTo>
                <a:lnTo>
                  <a:pt x="72" y="10"/>
                </a:lnTo>
                <a:lnTo>
                  <a:pt x="68" y="12"/>
                </a:lnTo>
                <a:lnTo>
                  <a:pt x="66" y="22"/>
                </a:lnTo>
                <a:lnTo>
                  <a:pt x="66" y="32"/>
                </a:lnTo>
                <a:lnTo>
                  <a:pt x="68" y="32"/>
                </a:lnTo>
                <a:lnTo>
                  <a:pt x="68" y="42"/>
                </a:lnTo>
                <a:lnTo>
                  <a:pt x="62" y="46"/>
                </a:lnTo>
                <a:lnTo>
                  <a:pt x="60" y="48"/>
                </a:lnTo>
                <a:lnTo>
                  <a:pt x="56" y="52"/>
                </a:lnTo>
                <a:lnTo>
                  <a:pt x="56" y="58"/>
                </a:lnTo>
                <a:lnTo>
                  <a:pt x="48" y="58"/>
                </a:lnTo>
                <a:lnTo>
                  <a:pt x="44" y="64"/>
                </a:lnTo>
                <a:lnTo>
                  <a:pt x="46" y="72"/>
                </a:lnTo>
                <a:lnTo>
                  <a:pt x="44" y="72"/>
                </a:lnTo>
                <a:lnTo>
                  <a:pt x="48" y="76"/>
                </a:lnTo>
                <a:lnTo>
                  <a:pt x="58" y="84"/>
                </a:lnTo>
                <a:lnTo>
                  <a:pt x="60" y="84"/>
                </a:lnTo>
                <a:lnTo>
                  <a:pt x="60" y="90"/>
                </a:lnTo>
                <a:lnTo>
                  <a:pt x="48" y="94"/>
                </a:lnTo>
                <a:lnTo>
                  <a:pt x="42" y="100"/>
                </a:lnTo>
                <a:lnTo>
                  <a:pt x="34" y="102"/>
                </a:lnTo>
                <a:lnTo>
                  <a:pt x="32" y="100"/>
                </a:lnTo>
                <a:lnTo>
                  <a:pt x="30" y="100"/>
                </a:lnTo>
                <a:lnTo>
                  <a:pt x="26" y="102"/>
                </a:lnTo>
                <a:lnTo>
                  <a:pt x="24" y="100"/>
                </a:lnTo>
                <a:lnTo>
                  <a:pt x="22" y="100"/>
                </a:lnTo>
                <a:lnTo>
                  <a:pt x="22" y="98"/>
                </a:lnTo>
                <a:lnTo>
                  <a:pt x="16" y="96"/>
                </a:lnTo>
                <a:lnTo>
                  <a:pt x="18" y="90"/>
                </a:lnTo>
                <a:lnTo>
                  <a:pt x="22" y="86"/>
                </a:lnTo>
                <a:lnTo>
                  <a:pt x="24" y="84"/>
                </a:lnTo>
                <a:lnTo>
                  <a:pt x="18" y="84"/>
                </a:lnTo>
                <a:lnTo>
                  <a:pt x="18" y="74"/>
                </a:lnTo>
                <a:lnTo>
                  <a:pt x="20" y="70"/>
                </a:lnTo>
                <a:lnTo>
                  <a:pt x="18" y="68"/>
                </a:lnTo>
                <a:lnTo>
                  <a:pt x="16" y="70"/>
                </a:lnTo>
                <a:lnTo>
                  <a:pt x="8" y="68"/>
                </a:lnTo>
                <a:lnTo>
                  <a:pt x="8" y="70"/>
                </a:lnTo>
                <a:lnTo>
                  <a:pt x="6" y="70"/>
                </a:lnTo>
                <a:lnTo>
                  <a:pt x="0" y="64"/>
                </a:lnTo>
                <a:lnTo>
                  <a:pt x="6" y="52"/>
                </a:lnTo>
                <a:lnTo>
                  <a:pt x="16" y="46"/>
                </a:lnTo>
                <a:lnTo>
                  <a:pt x="20" y="42"/>
                </a:lnTo>
                <a:lnTo>
                  <a:pt x="22" y="36"/>
                </a:lnTo>
                <a:lnTo>
                  <a:pt x="22" y="26"/>
                </a:lnTo>
                <a:lnTo>
                  <a:pt x="26" y="26"/>
                </a:lnTo>
                <a:lnTo>
                  <a:pt x="32" y="32"/>
                </a:lnTo>
                <a:lnTo>
                  <a:pt x="42" y="32"/>
                </a:lnTo>
                <a:lnTo>
                  <a:pt x="44" y="32"/>
                </a:lnTo>
                <a:lnTo>
                  <a:pt x="42" y="26"/>
                </a:lnTo>
                <a:lnTo>
                  <a:pt x="42" y="22"/>
                </a:lnTo>
                <a:lnTo>
                  <a:pt x="48" y="22"/>
                </a:lnTo>
                <a:lnTo>
                  <a:pt x="54" y="16"/>
                </a:lnTo>
                <a:lnTo>
                  <a:pt x="56" y="12"/>
                </a:lnTo>
                <a:lnTo>
                  <a:pt x="60" y="10"/>
                </a:lnTo>
                <a:lnTo>
                  <a:pt x="60" y="0"/>
                </a:lnTo>
                <a:lnTo>
                  <a:pt x="66" y="2"/>
                </a:lnTo>
                <a:lnTo>
                  <a:pt x="70" y="1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92" name="Freeform 161"/>
          <p:cNvSpPr>
            <a:spLocks/>
          </p:cNvSpPr>
          <p:nvPr/>
        </p:nvSpPr>
        <p:spPr bwMode="auto">
          <a:xfrm>
            <a:off x="6940315" y="3717972"/>
            <a:ext cx="84035" cy="134001"/>
          </a:xfrm>
          <a:custGeom>
            <a:avLst/>
            <a:gdLst/>
            <a:ahLst/>
            <a:cxnLst>
              <a:cxn ang="0">
                <a:pos x="2" y="16"/>
              </a:cxn>
              <a:cxn ang="0">
                <a:pos x="8" y="10"/>
              </a:cxn>
              <a:cxn ang="0">
                <a:pos x="20" y="6"/>
              </a:cxn>
              <a:cxn ang="0">
                <a:pos x="20" y="0"/>
              </a:cxn>
              <a:cxn ang="0">
                <a:pos x="32" y="18"/>
              </a:cxn>
              <a:cxn ang="0">
                <a:pos x="42" y="34"/>
              </a:cxn>
              <a:cxn ang="0">
                <a:pos x="44" y="47"/>
              </a:cxn>
              <a:cxn ang="0">
                <a:pos x="48" y="49"/>
              </a:cxn>
              <a:cxn ang="0">
                <a:pos x="48" y="57"/>
              </a:cxn>
              <a:cxn ang="0">
                <a:pos x="44" y="65"/>
              </a:cxn>
              <a:cxn ang="0">
                <a:pos x="40" y="63"/>
              </a:cxn>
              <a:cxn ang="0">
                <a:pos x="38" y="63"/>
              </a:cxn>
              <a:cxn ang="0">
                <a:pos x="38" y="69"/>
              </a:cxn>
              <a:cxn ang="0">
                <a:pos x="32" y="69"/>
              </a:cxn>
              <a:cxn ang="0">
                <a:pos x="30" y="65"/>
              </a:cxn>
              <a:cxn ang="0">
                <a:pos x="28" y="69"/>
              </a:cxn>
              <a:cxn ang="0">
                <a:pos x="28" y="73"/>
              </a:cxn>
              <a:cxn ang="0">
                <a:pos x="26" y="69"/>
              </a:cxn>
              <a:cxn ang="0">
                <a:pos x="22" y="71"/>
              </a:cxn>
              <a:cxn ang="0">
                <a:pos x="26" y="75"/>
              </a:cxn>
              <a:cxn ang="0">
                <a:pos x="22" y="75"/>
              </a:cxn>
              <a:cxn ang="0">
                <a:pos x="20" y="73"/>
              </a:cxn>
              <a:cxn ang="0">
                <a:pos x="18" y="75"/>
              </a:cxn>
              <a:cxn ang="0">
                <a:pos x="14" y="81"/>
              </a:cxn>
              <a:cxn ang="0">
                <a:pos x="14" y="69"/>
              </a:cxn>
              <a:cxn ang="0">
                <a:pos x="12" y="71"/>
              </a:cxn>
              <a:cxn ang="0">
                <a:pos x="8" y="61"/>
              </a:cxn>
              <a:cxn ang="0">
                <a:pos x="12" y="59"/>
              </a:cxn>
              <a:cxn ang="0">
                <a:pos x="8" y="57"/>
              </a:cxn>
              <a:cxn ang="0">
                <a:pos x="12" y="53"/>
              </a:cxn>
              <a:cxn ang="0">
                <a:pos x="12" y="49"/>
              </a:cxn>
              <a:cxn ang="0">
                <a:pos x="8" y="47"/>
              </a:cxn>
              <a:cxn ang="0">
                <a:pos x="4" y="38"/>
              </a:cxn>
              <a:cxn ang="0">
                <a:pos x="0" y="36"/>
              </a:cxn>
              <a:cxn ang="0">
                <a:pos x="2" y="34"/>
              </a:cxn>
              <a:cxn ang="0">
                <a:pos x="8" y="36"/>
              </a:cxn>
              <a:cxn ang="0">
                <a:pos x="6" y="28"/>
              </a:cxn>
              <a:cxn ang="0">
                <a:pos x="4" y="26"/>
              </a:cxn>
              <a:cxn ang="0">
                <a:pos x="2" y="22"/>
              </a:cxn>
              <a:cxn ang="0">
                <a:pos x="0" y="18"/>
              </a:cxn>
              <a:cxn ang="0">
                <a:pos x="4" y="18"/>
              </a:cxn>
              <a:cxn ang="0">
                <a:pos x="2" y="16"/>
              </a:cxn>
            </a:cxnLst>
            <a:rect l="0" t="0" r="r" b="b"/>
            <a:pathLst>
              <a:path w="48" h="81">
                <a:moveTo>
                  <a:pt x="2" y="16"/>
                </a:moveTo>
                <a:lnTo>
                  <a:pt x="8" y="10"/>
                </a:lnTo>
                <a:lnTo>
                  <a:pt x="20" y="6"/>
                </a:lnTo>
                <a:lnTo>
                  <a:pt x="20" y="0"/>
                </a:lnTo>
                <a:lnTo>
                  <a:pt x="32" y="18"/>
                </a:lnTo>
                <a:lnTo>
                  <a:pt x="42" y="34"/>
                </a:lnTo>
                <a:lnTo>
                  <a:pt x="44" y="47"/>
                </a:lnTo>
                <a:lnTo>
                  <a:pt x="48" y="49"/>
                </a:lnTo>
                <a:lnTo>
                  <a:pt x="48" y="57"/>
                </a:lnTo>
                <a:lnTo>
                  <a:pt x="44" y="65"/>
                </a:lnTo>
                <a:lnTo>
                  <a:pt x="40" y="63"/>
                </a:lnTo>
                <a:lnTo>
                  <a:pt x="38" y="63"/>
                </a:lnTo>
                <a:lnTo>
                  <a:pt x="38" y="69"/>
                </a:lnTo>
                <a:lnTo>
                  <a:pt x="32" y="69"/>
                </a:lnTo>
                <a:lnTo>
                  <a:pt x="30" y="65"/>
                </a:lnTo>
                <a:lnTo>
                  <a:pt x="28" y="69"/>
                </a:lnTo>
                <a:lnTo>
                  <a:pt x="28" y="73"/>
                </a:lnTo>
                <a:lnTo>
                  <a:pt x="26" y="69"/>
                </a:lnTo>
                <a:lnTo>
                  <a:pt x="22" y="71"/>
                </a:lnTo>
                <a:lnTo>
                  <a:pt x="26" y="75"/>
                </a:lnTo>
                <a:lnTo>
                  <a:pt x="22" y="75"/>
                </a:lnTo>
                <a:lnTo>
                  <a:pt x="20" y="73"/>
                </a:lnTo>
                <a:lnTo>
                  <a:pt x="18" y="75"/>
                </a:lnTo>
                <a:lnTo>
                  <a:pt x="14" y="81"/>
                </a:lnTo>
                <a:lnTo>
                  <a:pt x="14" y="69"/>
                </a:lnTo>
                <a:lnTo>
                  <a:pt x="12" y="71"/>
                </a:lnTo>
                <a:lnTo>
                  <a:pt x="8" y="61"/>
                </a:lnTo>
                <a:lnTo>
                  <a:pt x="12" y="59"/>
                </a:lnTo>
                <a:lnTo>
                  <a:pt x="8" y="57"/>
                </a:lnTo>
                <a:lnTo>
                  <a:pt x="12" y="53"/>
                </a:lnTo>
                <a:lnTo>
                  <a:pt x="12" y="49"/>
                </a:lnTo>
                <a:lnTo>
                  <a:pt x="8" y="47"/>
                </a:lnTo>
                <a:lnTo>
                  <a:pt x="4" y="38"/>
                </a:lnTo>
                <a:lnTo>
                  <a:pt x="0" y="36"/>
                </a:lnTo>
                <a:lnTo>
                  <a:pt x="2" y="34"/>
                </a:lnTo>
                <a:lnTo>
                  <a:pt x="8" y="36"/>
                </a:lnTo>
                <a:lnTo>
                  <a:pt x="6" y="28"/>
                </a:lnTo>
                <a:lnTo>
                  <a:pt x="4" y="26"/>
                </a:lnTo>
                <a:lnTo>
                  <a:pt x="2" y="22"/>
                </a:lnTo>
                <a:lnTo>
                  <a:pt x="0" y="18"/>
                </a:lnTo>
                <a:lnTo>
                  <a:pt x="4" y="18"/>
                </a:lnTo>
                <a:lnTo>
                  <a:pt x="2" y="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93" name="Freeform 162"/>
          <p:cNvSpPr>
            <a:spLocks/>
          </p:cNvSpPr>
          <p:nvPr/>
        </p:nvSpPr>
        <p:spPr bwMode="auto">
          <a:xfrm>
            <a:off x="6940315" y="3717972"/>
            <a:ext cx="84035" cy="134001"/>
          </a:xfrm>
          <a:custGeom>
            <a:avLst/>
            <a:gdLst/>
            <a:ahLst/>
            <a:cxnLst>
              <a:cxn ang="0">
                <a:pos x="2" y="16"/>
              </a:cxn>
              <a:cxn ang="0">
                <a:pos x="8" y="10"/>
              </a:cxn>
              <a:cxn ang="0">
                <a:pos x="20" y="6"/>
              </a:cxn>
              <a:cxn ang="0">
                <a:pos x="20" y="0"/>
              </a:cxn>
              <a:cxn ang="0">
                <a:pos x="32" y="18"/>
              </a:cxn>
              <a:cxn ang="0">
                <a:pos x="42" y="34"/>
              </a:cxn>
              <a:cxn ang="0">
                <a:pos x="44" y="47"/>
              </a:cxn>
              <a:cxn ang="0">
                <a:pos x="48" y="49"/>
              </a:cxn>
              <a:cxn ang="0">
                <a:pos x="48" y="57"/>
              </a:cxn>
              <a:cxn ang="0">
                <a:pos x="44" y="65"/>
              </a:cxn>
              <a:cxn ang="0">
                <a:pos x="40" y="63"/>
              </a:cxn>
              <a:cxn ang="0">
                <a:pos x="38" y="63"/>
              </a:cxn>
              <a:cxn ang="0">
                <a:pos x="38" y="69"/>
              </a:cxn>
              <a:cxn ang="0">
                <a:pos x="32" y="69"/>
              </a:cxn>
              <a:cxn ang="0">
                <a:pos x="30" y="65"/>
              </a:cxn>
              <a:cxn ang="0">
                <a:pos x="28" y="69"/>
              </a:cxn>
              <a:cxn ang="0">
                <a:pos x="28" y="73"/>
              </a:cxn>
              <a:cxn ang="0">
                <a:pos x="26" y="69"/>
              </a:cxn>
              <a:cxn ang="0">
                <a:pos x="22" y="71"/>
              </a:cxn>
              <a:cxn ang="0">
                <a:pos x="26" y="75"/>
              </a:cxn>
              <a:cxn ang="0">
                <a:pos x="22" y="75"/>
              </a:cxn>
              <a:cxn ang="0">
                <a:pos x="20" y="73"/>
              </a:cxn>
              <a:cxn ang="0">
                <a:pos x="18" y="75"/>
              </a:cxn>
              <a:cxn ang="0">
                <a:pos x="14" y="81"/>
              </a:cxn>
              <a:cxn ang="0">
                <a:pos x="14" y="69"/>
              </a:cxn>
              <a:cxn ang="0">
                <a:pos x="12" y="71"/>
              </a:cxn>
              <a:cxn ang="0">
                <a:pos x="8" y="61"/>
              </a:cxn>
              <a:cxn ang="0">
                <a:pos x="12" y="59"/>
              </a:cxn>
              <a:cxn ang="0">
                <a:pos x="8" y="57"/>
              </a:cxn>
              <a:cxn ang="0">
                <a:pos x="12" y="53"/>
              </a:cxn>
              <a:cxn ang="0">
                <a:pos x="12" y="49"/>
              </a:cxn>
              <a:cxn ang="0">
                <a:pos x="8" y="47"/>
              </a:cxn>
              <a:cxn ang="0">
                <a:pos x="4" y="38"/>
              </a:cxn>
              <a:cxn ang="0">
                <a:pos x="0" y="36"/>
              </a:cxn>
              <a:cxn ang="0">
                <a:pos x="2" y="34"/>
              </a:cxn>
              <a:cxn ang="0">
                <a:pos x="8" y="36"/>
              </a:cxn>
              <a:cxn ang="0">
                <a:pos x="6" y="28"/>
              </a:cxn>
              <a:cxn ang="0">
                <a:pos x="4" y="26"/>
              </a:cxn>
              <a:cxn ang="0">
                <a:pos x="2" y="22"/>
              </a:cxn>
              <a:cxn ang="0">
                <a:pos x="0" y="18"/>
              </a:cxn>
              <a:cxn ang="0">
                <a:pos x="4" y="18"/>
              </a:cxn>
              <a:cxn ang="0">
                <a:pos x="2" y="16"/>
              </a:cxn>
            </a:cxnLst>
            <a:rect l="0" t="0" r="r" b="b"/>
            <a:pathLst>
              <a:path w="48" h="81">
                <a:moveTo>
                  <a:pt x="2" y="16"/>
                </a:moveTo>
                <a:lnTo>
                  <a:pt x="8" y="10"/>
                </a:lnTo>
                <a:lnTo>
                  <a:pt x="20" y="6"/>
                </a:lnTo>
                <a:lnTo>
                  <a:pt x="20" y="0"/>
                </a:lnTo>
                <a:lnTo>
                  <a:pt x="32" y="18"/>
                </a:lnTo>
                <a:lnTo>
                  <a:pt x="42" y="34"/>
                </a:lnTo>
                <a:lnTo>
                  <a:pt x="44" y="47"/>
                </a:lnTo>
                <a:lnTo>
                  <a:pt x="48" y="49"/>
                </a:lnTo>
                <a:lnTo>
                  <a:pt x="48" y="57"/>
                </a:lnTo>
                <a:lnTo>
                  <a:pt x="44" y="65"/>
                </a:lnTo>
                <a:lnTo>
                  <a:pt x="40" y="63"/>
                </a:lnTo>
                <a:lnTo>
                  <a:pt x="38" y="63"/>
                </a:lnTo>
                <a:lnTo>
                  <a:pt x="38" y="69"/>
                </a:lnTo>
                <a:lnTo>
                  <a:pt x="32" y="69"/>
                </a:lnTo>
                <a:lnTo>
                  <a:pt x="30" y="65"/>
                </a:lnTo>
                <a:lnTo>
                  <a:pt x="28" y="69"/>
                </a:lnTo>
                <a:lnTo>
                  <a:pt x="28" y="73"/>
                </a:lnTo>
                <a:lnTo>
                  <a:pt x="26" y="69"/>
                </a:lnTo>
                <a:lnTo>
                  <a:pt x="22" y="71"/>
                </a:lnTo>
                <a:lnTo>
                  <a:pt x="26" y="75"/>
                </a:lnTo>
                <a:lnTo>
                  <a:pt x="22" y="75"/>
                </a:lnTo>
                <a:lnTo>
                  <a:pt x="20" y="73"/>
                </a:lnTo>
                <a:lnTo>
                  <a:pt x="18" y="75"/>
                </a:lnTo>
                <a:lnTo>
                  <a:pt x="14" y="81"/>
                </a:lnTo>
                <a:lnTo>
                  <a:pt x="14" y="69"/>
                </a:lnTo>
                <a:lnTo>
                  <a:pt x="12" y="71"/>
                </a:lnTo>
                <a:lnTo>
                  <a:pt x="8" y="61"/>
                </a:lnTo>
                <a:lnTo>
                  <a:pt x="12" y="59"/>
                </a:lnTo>
                <a:lnTo>
                  <a:pt x="8" y="57"/>
                </a:lnTo>
                <a:lnTo>
                  <a:pt x="12" y="53"/>
                </a:lnTo>
                <a:lnTo>
                  <a:pt x="12" y="49"/>
                </a:lnTo>
                <a:lnTo>
                  <a:pt x="8" y="47"/>
                </a:lnTo>
                <a:lnTo>
                  <a:pt x="4" y="38"/>
                </a:lnTo>
                <a:lnTo>
                  <a:pt x="0" y="36"/>
                </a:lnTo>
                <a:lnTo>
                  <a:pt x="2" y="34"/>
                </a:lnTo>
                <a:lnTo>
                  <a:pt x="8" y="36"/>
                </a:lnTo>
                <a:lnTo>
                  <a:pt x="6" y="28"/>
                </a:lnTo>
                <a:lnTo>
                  <a:pt x="4" y="26"/>
                </a:lnTo>
                <a:lnTo>
                  <a:pt x="2" y="22"/>
                </a:lnTo>
                <a:lnTo>
                  <a:pt x="0" y="18"/>
                </a:lnTo>
                <a:lnTo>
                  <a:pt x="4" y="18"/>
                </a:lnTo>
                <a:lnTo>
                  <a:pt x="2" y="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94" name="Freeform 164"/>
          <p:cNvSpPr>
            <a:spLocks/>
          </p:cNvSpPr>
          <p:nvPr/>
        </p:nvSpPr>
        <p:spPr bwMode="auto">
          <a:xfrm>
            <a:off x="6415094" y="4184495"/>
            <a:ext cx="187329" cy="208446"/>
          </a:xfrm>
          <a:custGeom>
            <a:avLst/>
            <a:gdLst/>
            <a:ahLst/>
            <a:cxnLst>
              <a:cxn ang="0">
                <a:pos x="14" y="20"/>
              </a:cxn>
              <a:cxn ang="0">
                <a:pos x="16" y="4"/>
              </a:cxn>
              <a:cxn ang="0">
                <a:pos x="26" y="0"/>
              </a:cxn>
              <a:cxn ang="0">
                <a:pos x="36" y="10"/>
              </a:cxn>
              <a:cxn ang="0">
                <a:pos x="36" y="20"/>
              </a:cxn>
              <a:cxn ang="0">
                <a:pos x="53" y="24"/>
              </a:cxn>
              <a:cxn ang="0">
                <a:pos x="59" y="28"/>
              </a:cxn>
              <a:cxn ang="0">
                <a:pos x="61" y="40"/>
              </a:cxn>
              <a:cxn ang="0">
                <a:pos x="51" y="40"/>
              </a:cxn>
              <a:cxn ang="0">
                <a:pos x="65" y="54"/>
              </a:cxn>
              <a:cxn ang="0">
                <a:pos x="75" y="64"/>
              </a:cxn>
              <a:cxn ang="0">
                <a:pos x="87" y="78"/>
              </a:cxn>
              <a:cxn ang="0">
                <a:pos x="101" y="94"/>
              </a:cxn>
              <a:cxn ang="0">
                <a:pos x="103" y="102"/>
              </a:cxn>
              <a:cxn ang="0">
                <a:pos x="107" y="114"/>
              </a:cxn>
              <a:cxn ang="0">
                <a:pos x="97" y="120"/>
              </a:cxn>
              <a:cxn ang="0">
                <a:pos x="87" y="116"/>
              </a:cxn>
              <a:cxn ang="0">
                <a:pos x="85" y="126"/>
              </a:cxn>
              <a:cxn ang="0">
                <a:pos x="75" y="124"/>
              </a:cxn>
              <a:cxn ang="0">
                <a:pos x="77" y="112"/>
              </a:cxn>
              <a:cxn ang="0">
                <a:pos x="77" y="100"/>
              </a:cxn>
              <a:cxn ang="0">
                <a:pos x="73" y="94"/>
              </a:cxn>
              <a:cxn ang="0">
                <a:pos x="65" y="84"/>
              </a:cxn>
              <a:cxn ang="0">
                <a:pos x="65" y="74"/>
              </a:cxn>
              <a:cxn ang="0">
                <a:pos x="53" y="60"/>
              </a:cxn>
              <a:cxn ang="0">
                <a:pos x="41" y="62"/>
              </a:cxn>
              <a:cxn ang="0">
                <a:pos x="37" y="64"/>
              </a:cxn>
              <a:cxn ang="0">
                <a:pos x="28" y="62"/>
              </a:cxn>
              <a:cxn ang="0">
                <a:pos x="22" y="66"/>
              </a:cxn>
              <a:cxn ang="0">
                <a:pos x="16" y="68"/>
              </a:cxn>
              <a:cxn ang="0">
                <a:pos x="16" y="50"/>
              </a:cxn>
              <a:cxn ang="0">
                <a:pos x="14" y="40"/>
              </a:cxn>
              <a:cxn ang="0">
                <a:pos x="4" y="40"/>
              </a:cxn>
              <a:cxn ang="0">
                <a:pos x="2" y="30"/>
              </a:cxn>
              <a:cxn ang="0">
                <a:pos x="0" y="28"/>
              </a:cxn>
              <a:cxn ang="0">
                <a:pos x="6" y="24"/>
              </a:cxn>
              <a:cxn ang="0">
                <a:pos x="6" y="16"/>
              </a:cxn>
            </a:cxnLst>
            <a:rect l="0" t="0" r="r" b="b"/>
            <a:pathLst>
              <a:path w="107" h="126">
                <a:moveTo>
                  <a:pt x="12" y="14"/>
                </a:moveTo>
                <a:lnTo>
                  <a:pt x="14" y="20"/>
                </a:lnTo>
                <a:lnTo>
                  <a:pt x="22" y="20"/>
                </a:lnTo>
                <a:lnTo>
                  <a:pt x="16" y="4"/>
                </a:lnTo>
                <a:lnTo>
                  <a:pt x="20" y="0"/>
                </a:lnTo>
                <a:lnTo>
                  <a:pt x="26" y="0"/>
                </a:lnTo>
                <a:lnTo>
                  <a:pt x="28" y="4"/>
                </a:lnTo>
                <a:lnTo>
                  <a:pt x="36" y="10"/>
                </a:lnTo>
                <a:lnTo>
                  <a:pt x="34" y="10"/>
                </a:lnTo>
                <a:lnTo>
                  <a:pt x="36" y="20"/>
                </a:lnTo>
                <a:lnTo>
                  <a:pt x="45" y="24"/>
                </a:lnTo>
                <a:lnTo>
                  <a:pt x="53" y="24"/>
                </a:lnTo>
                <a:lnTo>
                  <a:pt x="57" y="26"/>
                </a:lnTo>
                <a:lnTo>
                  <a:pt x="59" y="28"/>
                </a:lnTo>
                <a:lnTo>
                  <a:pt x="63" y="34"/>
                </a:lnTo>
                <a:lnTo>
                  <a:pt x="61" y="40"/>
                </a:lnTo>
                <a:lnTo>
                  <a:pt x="59" y="40"/>
                </a:lnTo>
                <a:lnTo>
                  <a:pt x="51" y="40"/>
                </a:lnTo>
                <a:lnTo>
                  <a:pt x="51" y="48"/>
                </a:lnTo>
                <a:lnTo>
                  <a:pt x="65" y="54"/>
                </a:lnTo>
                <a:lnTo>
                  <a:pt x="69" y="60"/>
                </a:lnTo>
                <a:lnTo>
                  <a:pt x="75" y="64"/>
                </a:lnTo>
                <a:lnTo>
                  <a:pt x="81" y="68"/>
                </a:lnTo>
                <a:lnTo>
                  <a:pt x="87" y="78"/>
                </a:lnTo>
                <a:lnTo>
                  <a:pt x="93" y="86"/>
                </a:lnTo>
                <a:lnTo>
                  <a:pt x="101" y="94"/>
                </a:lnTo>
                <a:lnTo>
                  <a:pt x="101" y="102"/>
                </a:lnTo>
                <a:lnTo>
                  <a:pt x="103" y="102"/>
                </a:lnTo>
                <a:lnTo>
                  <a:pt x="103" y="108"/>
                </a:lnTo>
                <a:lnTo>
                  <a:pt x="107" y="114"/>
                </a:lnTo>
                <a:lnTo>
                  <a:pt x="103" y="116"/>
                </a:lnTo>
                <a:lnTo>
                  <a:pt x="97" y="120"/>
                </a:lnTo>
                <a:lnTo>
                  <a:pt x="93" y="114"/>
                </a:lnTo>
                <a:lnTo>
                  <a:pt x="87" y="116"/>
                </a:lnTo>
                <a:lnTo>
                  <a:pt x="87" y="122"/>
                </a:lnTo>
                <a:lnTo>
                  <a:pt x="85" y="126"/>
                </a:lnTo>
                <a:lnTo>
                  <a:pt x="81" y="124"/>
                </a:lnTo>
                <a:lnTo>
                  <a:pt x="75" y="124"/>
                </a:lnTo>
                <a:lnTo>
                  <a:pt x="75" y="120"/>
                </a:lnTo>
                <a:lnTo>
                  <a:pt x="77" y="112"/>
                </a:lnTo>
                <a:lnTo>
                  <a:pt x="75" y="102"/>
                </a:lnTo>
                <a:lnTo>
                  <a:pt x="77" y="100"/>
                </a:lnTo>
                <a:lnTo>
                  <a:pt x="75" y="96"/>
                </a:lnTo>
                <a:lnTo>
                  <a:pt x="73" y="94"/>
                </a:lnTo>
                <a:lnTo>
                  <a:pt x="69" y="90"/>
                </a:lnTo>
                <a:lnTo>
                  <a:pt x="65" y="84"/>
                </a:lnTo>
                <a:lnTo>
                  <a:pt x="65" y="78"/>
                </a:lnTo>
                <a:lnTo>
                  <a:pt x="65" y="74"/>
                </a:lnTo>
                <a:lnTo>
                  <a:pt x="57" y="66"/>
                </a:lnTo>
                <a:lnTo>
                  <a:pt x="53" y="60"/>
                </a:lnTo>
                <a:lnTo>
                  <a:pt x="45" y="60"/>
                </a:lnTo>
                <a:lnTo>
                  <a:pt x="41" y="62"/>
                </a:lnTo>
                <a:lnTo>
                  <a:pt x="39" y="64"/>
                </a:lnTo>
                <a:lnTo>
                  <a:pt x="37" y="64"/>
                </a:lnTo>
                <a:lnTo>
                  <a:pt x="36" y="66"/>
                </a:lnTo>
                <a:lnTo>
                  <a:pt x="28" y="62"/>
                </a:lnTo>
                <a:lnTo>
                  <a:pt x="24" y="64"/>
                </a:lnTo>
                <a:lnTo>
                  <a:pt x="22" y="66"/>
                </a:lnTo>
                <a:lnTo>
                  <a:pt x="16" y="72"/>
                </a:lnTo>
                <a:lnTo>
                  <a:pt x="16" y="68"/>
                </a:lnTo>
                <a:lnTo>
                  <a:pt x="14" y="58"/>
                </a:lnTo>
                <a:lnTo>
                  <a:pt x="16" y="50"/>
                </a:lnTo>
                <a:lnTo>
                  <a:pt x="14" y="46"/>
                </a:lnTo>
                <a:lnTo>
                  <a:pt x="14" y="40"/>
                </a:lnTo>
                <a:lnTo>
                  <a:pt x="6" y="42"/>
                </a:lnTo>
                <a:lnTo>
                  <a:pt x="4" y="40"/>
                </a:lnTo>
                <a:lnTo>
                  <a:pt x="6" y="36"/>
                </a:lnTo>
                <a:lnTo>
                  <a:pt x="2" y="30"/>
                </a:lnTo>
                <a:lnTo>
                  <a:pt x="0" y="30"/>
                </a:lnTo>
                <a:lnTo>
                  <a:pt x="0" y="28"/>
                </a:lnTo>
                <a:lnTo>
                  <a:pt x="2" y="24"/>
                </a:lnTo>
                <a:lnTo>
                  <a:pt x="6" y="24"/>
                </a:lnTo>
                <a:lnTo>
                  <a:pt x="4" y="22"/>
                </a:lnTo>
                <a:lnTo>
                  <a:pt x="6" y="16"/>
                </a:lnTo>
                <a:lnTo>
                  <a:pt x="12" y="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95" name="Freeform 165"/>
          <p:cNvSpPr>
            <a:spLocks/>
          </p:cNvSpPr>
          <p:nvPr/>
        </p:nvSpPr>
        <p:spPr bwMode="auto">
          <a:xfrm>
            <a:off x="6415094" y="4184495"/>
            <a:ext cx="187329" cy="208446"/>
          </a:xfrm>
          <a:custGeom>
            <a:avLst/>
            <a:gdLst/>
            <a:ahLst/>
            <a:cxnLst>
              <a:cxn ang="0">
                <a:pos x="14" y="20"/>
              </a:cxn>
              <a:cxn ang="0">
                <a:pos x="16" y="4"/>
              </a:cxn>
              <a:cxn ang="0">
                <a:pos x="26" y="0"/>
              </a:cxn>
              <a:cxn ang="0">
                <a:pos x="36" y="10"/>
              </a:cxn>
              <a:cxn ang="0">
                <a:pos x="36" y="20"/>
              </a:cxn>
              <a:cxn ang="0">
                <a:pos x="53" y="24"/>
              </a:cxn>
              <a:cxn ang="0">
                <a:pos x="59" y="28"/>
              </a:cxn>
              <a:cxn ang="0">
                <a:pos x="61" y="40"/>
              </a:cxn>
              <a:cxn ang="0">
                <a:pos x="51" y="40"/>
              </a:cxn>
              <a:cxn ang="0">
                <a:pos x="65" y="54"/>
              </a:cxn>
              <a:cxn ang="0">
                <a:pos x="75" y="64"/>
              </a:cxn>
              <a:cxn ang="0">
                <a:pos x="87" y="78"/>
              </a:cxn>
              <a:cxn ang="0">
                <a:pos x="101" y="94"/>
              </a:cxn>
              <a:cxn ang="0">
                <a:pos x="103" y="102"/>
              </a:cxn>
              <a:cxn ang="0">
                <a:pos x="107" y="114"/>
              </a:cxn>
              <a:cxn ang="0">
                <a:pos x="97" y="120"/>
              </a:cxn>
              <a:cxn ang="0">
                <a:pos x="87" y="116"/>
              </a:cxn>
              <a:cxn ang="0">
                <a:pos x="85" y="126"/>
              </a:cxn>
              <a:cxn ang="0">
                <a:pos x="75" y="124"/>
              </a:cxn>
              <a:cxn ang="0">
                <a:pos x="77" y="112"/>
              </a:cxn>
              <a:cxn ang="0">
                <a:pos x="77" y="100"/>
              </a:cxn>
              <a:cxn ang="0">
                <a:pos x="73" y="94"/>
              </a:cxn>
              <a:cxn ang="0">
                <a:pos x="65" y="84"/>
              </a:cxn>
              <a:cxn ang="0">
                <a:pos x="65" y="74"/>
              </a:cxn>
              <a:cxn ang="0">
                <a:pos x="53" y="60"/>
              </a:cxn>
              <a:cxn ang="0">
                <a:pos x="41" y="62"/>
              </a:cxn>
              <a:cxn ang="0">
                <a:pos x="37" y="64"/>
              </a:cxn>
              <a:cxn ang="0">
                <a:pos x="28" y="62"/>
              </a:cxn>
              <a:cxn ang="0">
                <a:pos x="22" y="66"/>
              </a:cxn>
              <a:cxn ang="0">
                <a:pos x="16" y="68"/>
              </a:cxn>
              <a:cxn ang="0">
                <a:pos x="16" y="50"/>
              </a:cxn>
              <a:cxn ang="0">
                <a:pos x="14" y="40"/>
              </a:cxn>
              <a:cxn ang="0">
                <a:pos x="4" y="40"/>
              </a:cxn>
              <a:cxn ang="0">
                <a:pos x="2" y="30"/>
              </a:cxn>
              <a:cxn ang="0">
                <a:pos x="0" y="28"/>
              </a:cxn>
              <a:cxn ang="0">
                <a:pos x="6" y="24"/>
              </a:cxn>
              <a:cxn ang="0">
                <a:pos x="6" y="16"/>
              </a:cxn>
            </a:cxnLst>
            <a:rect l="0" t="0" r="r" b="b"/>
            <a:pathLst>
              <a:path w="107" h="126">
                <a:moveTo>
                  <a:pt x="12" y="14"/>
                </a:moveTo>
                <a:lnTo>
                  <a:pt x="14" y="20"/>
                </a:lnTo>
                <a:lnTo>
                  <a:pt x="22" y="20"/>
                </a:lnTo>
                <a:lnTo>
                  <a:pt x="16" y="4"/>
                </a:lnTo>
                <a:lnTo>
                  <a:pt x="20" y="0"/>
                </a:lnTo>
                <a:lnTo>
                  <a:pt x="26" y="0"/>
                </a:lnTo>
                <a:lnTo>
                  <a:pt x="28" y="4"/>
                </a:lnTo>
                <a:lnTo>
                  <a:pt x="36" y="10"/>
                </a:lnTo>
                <a:lnTo>
                  <a:pt x="34" y="10"/>
                </a:lnTo>
                <a:lnTo>
                  <a:pt x="36" y="20"/>
                </a:lnTo>
                <a:lnTo>
                  <a:pt x="45" y="24"/>
                </a:lnTo>
                <a:lnTo>
                  <a:pt x="53" y="24"/>
                </a:lnTo>
                <a:lnTo>
                  <a:pt x="57" y="26"/>
                </a:lnTo>
                <a:lnTo>
                  <a:pt x="59" y="28"/>
                </a:lnTo>
                <a:lnTo>
                  <a:pt x="63" y="34"/>
                </a:lnTo>
                <a:lnTo>
                  <a:pt x="61" y="40"/>
                </a:lnTo>
                <a:lnTo>
                  <a:pt x="59" y="40"/>
                </a:lnTo>
                <a:lnTo>
                  <a:pt x="51" y="40"/>
                </a:lnTo>
                <a:lnTo>
                  <a:pt x="51" y="48"/>
                </a:lnTo>
                <a:lnTo>
                  <a:pt x="65" y="54"/>
                </a:lnTo>
                <a:lnTo>
                  <a:pt x="69" y="60"/>
                </a:lnTo>
                <a:lnTo>
                  <a:pt x="75" y="64"/>
                </a:lnTo>
                <a:lnTo>
                  <a:pt x="81" y="68"/>
                </a:lnTo>
                <a:lnTo>
                  <a:pt x="87" y="78"/>
                </a:lnTo>
                <a:lnTo>
                  <a:pt x="93" y="86"/>
                </a:lnTo>
                <a:lnTo>
                  <a:pt x="101" y="94"/>
                </a:lnTo>
                <a:lnTo>
                  <a:pt x="101" y="102"/>
                </a:lnTo>
                <a:lnTo>
                  <a:pt x="103" y="102"/>
                </a:lnTo>
                <a:lnTo>
                  <a:pt x="103" y="108"/>
                </a:lnTo>
                <a:lnTo>
                  <a:pt x="107" y="114"/>
                </a:lnTo>
                <a:lnTo>
                  <a:pt x="103" y="116"/>
                </a:lnTo>
                <a:lnTo>
                  <a:pt x="97" y="120"/>
                </a:lnTo>
                <a:lnTo>
                  <a:pt x="93" y="114"/>
                </a:lnTo>
                <a:lnTo>
                  <a:pt x="87" y="116"/>
                </a:lnTo>
                <a:lnTo>
                  <a:pt x="87" y="122"/>
                </a:lnTo>
                <a:lnTo>
                  <a:pt x="85" y="126"/>
                </a:lnTo>
                <a:lnTo>
                  <a:pt x="81" y="124"/>
                </a:lnTo>
                <a:lnTo>
                  <a:pt x="75" y="124"/>
                </a:lnTo>
                <a:lnTo>
                  <a:pt x="75" y="120"/>
                </a:lnTo>
                <a:lnTo>
                  <a:pt x="77" y="112"/>
                </a:lnTo>
                <a:lnTo>
                  <a:pt x="75" y="102"/>
                </a:lnTo>
                <a:lnTo>
                  <a:pt x="77" y="100"/>
                </a:lnTo>
                <a:lnTo>
                  <a:pt x="75" y="96"/>
                </a:lnTo>
                <a:lnTo>
                  <a:pt x="73" y="94"/>
                </a:lnTo>
                <a:lnTo>
                  <a:pt x="69" y="90"/>
                </a:lnTo>
                <a:lnTo>
                  <a:pt x="65" y="84"/>
                </a:lnTo>
                <a:lnTo>
                  <a:pt x="65" y="78"/>
                </a:lnTo>
                <a:lnTo>
                  <a:pt x="65" y="74"/>
                </a:lnTo>
                <a:lnTo>
                  <a:pt x="57" y="66"/>
                </a:lnTo>
                <a:lnTo>
                  <a:pt x="53" y="60"/>
                </a:lnTo>
                <a:lnTo>
                  <a:pt x="45" y="60"/>
                </a:lnTo>
                <a:lnTo>
                  <a:pt x="41" y="62"/>
                </a:lnTo>
                <a:lnTo>
                  <a:pt x="39" y="64"/>
                </a:lnTo>
                <a:lnTo>
                  <a:pt x="37" y="64"/>
                </a:lnTo>
                <a:lnTo>
                  <a:pt x="36" y="66"/>
                </a:lnTo>
                <a:lnTo>
                  <a:pt x="28" y="62"/>
                </a:lnTo>
                <a:lnTo>
                  <a:pt x="24" y="64"/>
                </a:lnTo>
                <a:lnTo>
                  <a:pt x="22" y="66"/>
                </a:lnTo>
                <a:lnTo>
                  <a:pt x="16" y="72"/>
                </a:lnTo>
                <a:lnTo>
                  <a:pt x="16" y="68"/>
                </a:lnTo>
                <a:lnTo>
                  <a:pt x="14" y="58"/>
                </a:lnTo>
                <a:lnTo>
                  <a:pt x="16" y="50"/>
                </a:lnTo>
                <a:lnTo>
                  <a:pt x="14" y="46"/>
                </a:lnTo>
                <a:lnTo>
                  <a:pt x="14" y="40"/>
                </a:lnTo>
                <a:lnTo>
                  <a:pt x="6" y="42"/>
                </a:lnTo>
                <a:lnTo>
                  <a:pt x="4" y="40"/>
                </a:lnTo>
                <a:lnTo>
                  <a:pt x="6" y="36"/>
                </a:lnTo>
                <a:lnTo>
                  <a:pt x="2" y="30"/>
                </a:lnTo>
                <a:lnTo>
                  <a:pt x="0" y="30"/>
                </a:lnTo>
                <a:lnTo>
                  <a:pt x="0" y="28"/>
                </a:lnTo>
                <a:lnTo>
                  <a:pt x="2" y="24"/>
                </a:lnTo>
                <a:lnTo>
                  <a:pt x="6" y="24"/>
                </a:lnTo>
                <a:lnTo>
                  <a:pt x="4" y="22"/>
                </a:lnTo>
                <a:lnTo>
                  <a:pt x="6" y="16"/>
                </a:lnTo>
                <a:lnTo>
                  <a:pt x="12" y="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96" name="Freeform 167"/>
          <p:cNvSpPr>
            <a:spLocks/>
          </p:cNvSpPr>
          <p:nvPr/>
        </p:nvSpPr>
        <p:spPr bwMode="auto">
          <a:xfrm>
            <a:off x="6436103" y="4556720"/>
            <a:ext cx="99792" cy="119112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" y="0"/>
              </a:cxn>
              <a:cxn ang="0">
                <a:pos x="12" y="8"/>
              </a:cxn>
              <a:cxn ang="0">
                <a:pos x="12" y="12"/>
              </a:cxn>
              <a:cxn ang="0">
                <a:pos x="14" y="16"/>
              </a:cxn>
              <a:cxn ang="0">
                <a:pos x="18" y="8"/>
              </a:cxn>
              <a:cxn ang="0">
                <a:pos x="22" y="12"/>
              </a:cxn>
              <a:cxn ang="0">
                <a:pos x="24" y="8"/>
              </a:cxn>
              <a:cxn ang="0">
                <a:pos x="25" y="8"/>
              </a:cxn>
              <a:cxn ang="0">
                <a:pos x="45" y="30"/>
              </a:cxn>
              <a:cxn ang="0">
                <a:pos x="45" y="42"/>
              </a:cxn>
              <a:cxn ang="0">
                <a:pos x="45" y="48"/>
              </a:cxn>
              <a:cxn ang="0">
                <a:pos x="45" y="56"/>
              </a:cxn>
              <a:cxn ang="0">
                <a:pos x="49" y="58"/>
              </a:cxn>
              <a:cxn ang="0">
                <a:pos x="57" y="72"/>
              </a:cxn>
              <a:cxn ang="0">
                <a:pos x="53" y="72"/>
              </a:cxn>
              <a:cxn ang="0">
                <a:pos x="51" y="70"/>
              </a:cxn>
              <a:cxn ang="0">
                <a:pos x="47" y="70"/>
              </a:cxn>
              <a:cxn ang="0">
                <a:pos x="45" y="72"/>
              </a:cxn>
              <a:cxn ang="0">
                <a:pos x="37" y="66"/>
              </a:cxn>
              <a:cxn ang="0">
                <a:pos x="27" y="60"/>
              </a:cxn>
              <a:cxn ang="0">
                <a:pos x="16" y="52"/>
              </a:cxn>
              <a:cxn ang="0">
                <a:pos x="16" y="46"/>
              </a:cxn>
              <a:cxn ang="0">
                <a:pos x="10" y="40"/>
              </a:cxn>
              <a:cxn ang="0">
                <a:pos x="8" y="32"/>
              </a:cxn>
              <a:cxn ang="0">
                <a:pos x="10" y="26"/>
              </a:cxn>
              <a:cxn ang="0">
                <a:pos x="4" y="22"/>
              </a:cxn>
              <a:cxn ang="0">
                <a:pos x="4" y="12"/>
              </a:cxn>
              <a:cxn ang="0">
                <a:pos x="0" y="4"/>
              </a:cxn>
            </a:cxnLst>
            <a:rect l="0" t="0" r="r" b="b"/>
            <a:pathLst>
              <a:path w="57" h="72">
                <a:moveTo>
                  <a:pt x="0" y="4"/>
                </a:moveTo>
                <a:lnTo>
                  <a:pt x="2" y="0"/>
                </a:lnTo>
                <a:lnTo>
                  <a:pt x="12" y="8"/>
                </a:lnTo>
                <a:lnTo>
                  <a:pt x="12" y="12"/>
                </a:lnTo>
                <a:lnTo>
                  <a:pt x="14" y="16"/>
                </a:lnTo>
                <a:lnTo>
                  <a:pt x="18" y="8"/>
                </a:lnTo>
                <a:lnTo>
                  <a:pt x="22" y="12"/>
                </a:lnTo>
                <a:lnTo>
                  <a:pt x="24" y="8"/>
                </a:lnTo>
                <a:lnTo>
                  <a:pt x="25" y="8"/>
                </a:lnTo>
                <a:lnTo>
                  <a:pt x="45" y="30"/>
                </a:lnTo>
                <a:lnTo>
                  <a:pt x="45" y="42"/>
                </a:lnTo>
                <a:lnTo>
                  <a:pt x="45" y="48"/>
                </a:lnTo>
                <a:lnTo>
                  <a:pt x="45" y="56"/>
                </a:lnTo>
                <a:lnTo>
                  <a:pt x="49" y="58"/>
                </a:lnTo>
                <a:lnTo>
                  <a:pt x="57" y="72"/>
                </a:lnTo>
                <a:lnTo>
                  <a:pt x="53" y="72"/>
                </a:lnTo>
                <a:lnTo>
                  <a:pt x="51" y="70"/>
                </a:lnTo>
                <a:lnTo>
                  <a:pt x="47" y="70"/>
                </a:lnTo>
                <a:lnTo>
                  <a:pt x="45" y="72"/>
                </a:lnTo>
                <a:lnTo>
                  <a:pt x="37" y="66"/>
                </a:lnTo>
                <a:lnTo>
                  <a:pt x="27" y="60"/>
                </a:lnTo>
                <a:lnTo>
                  <a:pt x="16" y="52"/>
                </a:lnTo>
                <a:lnTo>
                  <a:pt x="16" y="46"/>
                </a:lnTo>
                <a:lnTo>
                  <a:pt x="10" y="40"/>
                </a:lnTo>
                <a:lnTo>
                  <a:pt x="8" y="32"/>
                </a:lnTo>
                <a:lnTo>
                  <a:pt x="10" y="26"/>
                </a:lnTo>
                <a:lnTo>
                  <a:pt x="4" y="22"/>
                </a:lnTo>
                <a:lnTo>
                  <a:pt x="4" y="12"/>
                </a:lnTo>
                <a:lnTo>
                  <a:pt x="0" y="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97" name="Freeform 168"/>
          <p:cNvSpPr>
            <a:spLocks/>
          </p:cNvSpPr>
          <p:nvPr/>
        </p:nvSpPr>
        <p:spPr bwMode="auto">
          <a:xfrm>
            <a:off x="6436103" y="4556720"/>
            <a:ext cx="99792" cy="119112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" y="0"/>
              </a:cxn>
              <a:cxn ang="0">
                <a:pos x="12" y="8"/>
              </a:cxn>
              <a:cxn ang="0">
                <a:pos x="12" y="12"/>
              </a:cxn>
              <a:cxn ang="0">
                <a:pos x="14" y="16"/>
              </a:cxn>
              <a:cxn ang="0">
                <a:pos x="18" y="8"/>
              </a:cxn>
              <a:cxn ang="0">
                <a:pos x="22" y="12"/>
              </a:cxn>
              <a:cxn ang="0">
                <a:pos x="24" y="8"/>
              </a:cxn>
              <a:cxn ang="0">
                <a:pos x="25" y="8"/>
              </a:cxn>
              <a:cxn ang="0">
                <a:pos x="45" y="30"/>
              </a:cxn>
              <a:cxn ang="0">
                <a:pos x="45" y="42"/>
              </a:cxn>
              <a:cxn ang="0">
                <a:pos x="45" y="48"/>
              </a:cxn>
              <a:cxn ang="0">
                <a:pos x="45" y="56"/>
              </a:cxn>
              <a:cxn ang="0">
                <a:pos x="49" y="58"/>
              </a:cxn>
              <a:cxn ang="0">
                <a:pos x="57" y="72"/>
              </a:cxn>
              <a:cxn ang="0">
                <a:pos x="53" y="72"/>
              </a:cxn>
              <a:cxn ang="0">
                <a:pos x="51" y="70"/>
              </a:cxn>
              <a:cxn ang="0">
                <a:pos x="47" y="70"/>
              </a:cxn>
              <a:cxn ang="0">
                <a:pos x="45" y="72"/>
              </a:cxn>
              <a:cxn ang="0">
                <a:pos x="37" y="66"/>
              </a:cxn>
              <a:cxn ang="0">
                <a:pos x="27" y="60"/>
              </a:cxn>
              <a:cxn ang="0">
                <a:pos x="16" y="52"/>
              </a:cxn>
              <a:cxn ang="0">
                <a:pos x="16" y="46"/>
              </a:cxn>
              <a:cxn ang="0">
                <a:pos x="10" y="40"/>
              </a:cxn>
              <a:cxn ang="0">
                <a:pos x="8" y="32"/>
              </a:cxn>
              <a:cxn ang="0">
                <a:pos x="10" y="26"/>
              </a:cxn>
              <a:cxn ang="0">
                <a:pos x="4" y="22"/>
              </a:cxn>
              <a:cxn ang="0">
                <a:pos x="4" y="12"/>
              </a:cxn>
              <a:cxn ang="0">
                <a:pos x="0" y="4"/>
              </a:cxn>
            </a:cxnLst>
            <a:rect l="0" t="0" r="r" b="b"/>
            <a:pathLst>
              <a:path w="57" h="72">
                <a:moveTo>
                  <a:pt x="0" y="4"/>
                </a:moveTo>
                <a:lnTo>
                  <a:pt x="2" y="0"/>
                </a:lnTo>
                <a:lnTo>
                  <a:pt x="12" y="8"/>
                </a:lnTo>
                <a:lnTo>
                  <a:pt x="12" y="12"/>
                </a:lnTo>
                <a:lnTo>
                  <a:pt x="14" y="16"/>
                </a:lnTo>
                <a:lnTo>
                  <a:pt x="18" y="8"/>
                </a:lnTo>
                <a:lnTo>
                  <a:pt x="22" y="12"/>
                </a:lnTo>
                <a:lnTo>
                  <a:pt x="24" y="8"/>
                </a:lnTo>
                <a:lnTo>
                  <a:pt x="25" y="8"/>
                </a:lnTo>
                <a:lnTo>
                  <a:pt x="45" y="30"/>
                </a:lnTo>
                <a:lnTo>
                  <a:pt x="45" y="42"/>
                </a:lnTo>
                <a:lnTo>
                  <a:pt x="45" y="48"/>
                </a:lnTo>
                <a:lnTo>
                  <a:pt x="45" y="56"/>
                </a:lnTo>
                <a:lnTo>
                  <a:pt x="49" y="58"/>
                </a:lnTo>
                <a:lnTo>
                  <a:pt x="57" y="72"/>
                </a:lnTo>
                <a:lnTo>
                  <a:pt x="53" y="72"/>
                </a:lnTo>
                <a:lnTo>
                  <a:pt x="51" y="70"/>
                </a:lnTo>
                <a:lnTo>
                  <a:pt x="47" y="70"/>
                </a:lnTo>
                <a:lnTo>
                  <a:pt x="45" y="72"/>
                </a:lnTo>
                <a:lnTo>
                  <a:pt x="37" y="66"/>
                </a:lnTo>
                <a:lnTo>
                  <a:pt x="27" y="60"/>
                </a:lnTo>
                <a:lnTo>
                  <a:pt x="16" y="52"/>
                </a:lnTo>
                <a:lnTo>
                  <a:pt x="16" y="46"/>
                </a:lnTo>
                <a:lnTo>
                  <a:pt x="10" y="40"/>
                </a:lnTo>
                <a:lnTo>
                  <a:pt x="8" y="32"/>
                </a:lnTo>
                <a:lnTo>
                  <a:pt x="10" y="26"/>
                </a:lnTo>
                <a:lnTo>
                  <a:pt x="4" y="22"/>
                </a:lnTo>
                <a:lnTo>
                  <a:pt x="4" y="12"/>
                </a:lnTo>
                <a:lnTo>
                  <a:pt x="0" y="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98" name="Freeform 169"/>
          <p:cNvSpPr>
            <a:spLocks/>
          </p:cNvSpPr>
          <p:nvPr/>
        </p:nvSpPr>
        <p:spPr bwMode="auto">
          <a:xfrm>
            <a:off x="5989665" y="3339130"/>
            <a:ext cx="724805" cy="319287"/>
          </a:xfrm>
          <a:custGeom>
            <a:avLst/>
            <a:gdLst/>
            <a:ahLst/>
            <a:cxnLst>
              <a:cxn ang="0">
                <a:pos x="119" y="0"/>
              </a:cxn>
              <a:cxn ang="0">
                <a:pos x="177" y="30"/>
              </a:cxn>
              <a:cxn ang="0">
                <a:pos x="215" y="22"/>
              </a:cxn>
              <a:cxn ang="0">
                <a:pos x="245" y="32"/>
              </a:cxn>
              <a:cxn ang="0">
                <a:pos x="257" y="44"/>
              </a:cxn>
              <a:cxn ang="0">
                <a:pos x="282" y="44"/>
              </a:cxn>
              <a:cxn ang="0">
                <a:pos x="318" y="14"/>
              </a:cxn>
              <a:cxn ang="0">
                <a:pos x="354" y="22"/>
              </a:cxn>
              <a:cxn ang="0">
                <a:pos x="352" y="49"/>
              </a:cxn>
              <a:cxn ang="0">
                <a:pos x="350" y="59"/>
              </a:cxn>
              <a:cxn ang="0">
                <a:pos x="360" y="63"/>
              </a:cxn>
              <a:cxn ang="0">
                <a:pos x="374" y="63"/>
              </a:cxn>
              <a:cxn ang="0">
                <a:pos x="384" y="55"/>
              </a:cxn>
              <a:cxn ang="0">
                <a:pos x="404" y="67"/>
              </a:cxn>
              <a:cxn ang="0">
                <a:pos x="414" y="79"/>
              </a:cxn>
              <a:cxn ang="0">
                <a:pos x="402" y="81"/>
              </a:cxn>
              <a:cxn ang="0">
                <a:pos x="384" y="91"/>
              </a:cxn>
              <a:cxn ang="0">
                <a:pos x="382" y="95"/>
              </a:cxn>
              <a:cxn ang="0">
                <a:pos x="378" y="93"/>
              </a:cxn>
              <a:cxn ang="0">
                <a:pos x="368" y="97"/>
              </a:cxn>
              <a:cxn ang="0">
                <a:pos x="362" y="111"/>
              </a:cxn>
              <a:cxn ang="0">
                <a:pos x="352" y="121"/>
              </a:cxn>
              <a:cxn ang="0">
                <a:pos x="338" y="125"/>
              </a:cxn>
              <a:cxn ang="0">
                <a:pos x="324" y="123"/>
              </a:cxn>
              <a:cxn ang="0">
                <a:pos x="320" y="135"/>
              </a:cxn>
              <a:cxn ang="0">
                <a:pos x="324" y="151"/>
              </a:cxn>
              <a:cxn ang="0">
                <a:pos x="316" y="167"/>
              </a:cxn>
              <a:cxn ang="0">
                <a:pos x="304" y="173"/>
              </a:cxn>
              <a:cxn ang="0">
                <a:pos x="253" y="193"/>
              </a:cxn>
              <a:cxn ang="0">
                <a:pos x="241" y="191"/>
              </a:cxn>
              <a:cxn ang="0">
                <a:pos x="207" y="183"/>
              </a:cxn>
              <a:cxn ang="0">
                <a:pos x="183" y="179"/>
              </a:cxn>
              <a:cxn ang="0">
                <a:pos x="151" y="181"/>
              </a:cxn>
              <a:cxn ang="0">
                <a:pos x="135" y="183"/>
              </a:cxn>
              <a:cxn ang="0">
                <a:pos x="121" y="159"/>
              </a:cxn>
              <a:cxn ang="0">
                <a:pos x="113" y="155"/>
              </a:cxn>
              <a:cxn ang="0">
                <a:pos x="87" y="145"/>
              </a:cxn>
              <a:cxn ang="0">
                <a:pos x="64" y="141"/>
              </a:cxn>
              <a:cxn ang="0">
                <a:pos x="50" y="129"/>
              </a:cxn>
              <a:cxn ang="0">
                <a:pos x="48" y="117"/>
              </a:cxn>
              <a:cxn ang="0">
                <a:pos x="40" y="99"/>
              </a:cxn>
              <a:cxn ang="0">
                <a:pos x="28" y="91"/>
              </a:cxn>
              <a:cxn ang="0">
                <a:pos x="24" y="85"/>
              </a:cxn>
              <a:cxn ang="0">
                <a:pos x="12" y="81"/>
              </a:cxn>
              <a:cxn ang="0">
                <a:pos x="2" y="77"/>
              </a:cxn>
              <a:cxn ang="0">
                <a:pos x="0" y="67"/>
              </a:cxn>
              <a:cxn ang="0">
                <a:pos x="20" y="55"/>
              </a:cxn>
              <a:cxn ang="0">
                <a:pos x="26" y="44"/>
              </a:cxn>
              <a:cxn ang="0">
                <a:pos x="36" y="34"/>
              </a:cxn>
              <a:cxn ang="0">
                <a:pos x="58" y="38"/>
              </a:cxn>
              <a:cxn ang="0">
                <a:pos x="76" y="44"/>
              </a:cxn>
              <a:cxn ang="0">
                <a:pos x="103" y="46"/>
              </a:cxn>
              <a:cxn ang="0">
                <a:pos x="121" y="36"/>
              </a:cxn>
              <a:cxn ang="0">
                <a:pos x="111" y="18"/>
              </a:cxn>
              <a:cxn ang="0">
                <a:pos x="119" y="8"/>
              </a:cxn>
            </a:cxnLst>
            <a:rect l="0" t="0" r="r" b="b"/>
            <a:pathLst>
              <a:path w="414" h="193">
                <a:moveTo>
                  <a:pt x="119" y="8"/>
                </a:moveTo>
                <a:lnTo>
                  <a:pt x="119" y="0"/>
                </a:lnTo>
                <a:lnTo>
                  <a:pt x="159" y="10"/>
                </a:lnTo>
                <a:lnTo>
                  <a:pt x="177" y="30"/>
                </a:lnTo>
                <a:lnTo>
                  <a:pt x="191" y="32"/>
                </a:lnTo>
                <a:lnTo>
                  <a:pt x="215" y="22"/>
                </a:lnTo>
                <a:lnTo>
                  <a:pt x="223" y="26"/>
                </a:lnTo>
                <a:lnTo>
                  <a:pt x="245" y="32"/>
                </a:lnTo>
                <a:lnTo>
                  <a:pt x="247" y="38"/>
                </a:lnTo>
                <a:lnTo>
                  <a:pt x="257" y="44"/>
                </a:lnTo>
                <a:lnTo>
                  <a:pt x="267" y="44"/>
                </a:lnTo>
                <a:lnTo>
                  <a:pt x="282" y="44"/>
                </a:lnTo>
                <a:lnTo>
                  <a:pt x="308" y="34"/>
                </a:lnTo>
                <a:lnTo>
                  <a:pt x="318" y="14"/>
                </a:lnTo>
                <a:lnTo>
                  <a:pt x="340" y="22"/>
                </a:lnTo>
                <a:lnTo>
                  <a:pt x="354" y="22"/>
                </a:lnTo>
                <a:lnTo>
                  <a:pt x="352" y="30"/>
                </a:lnTo>
                <a:lnTo>
                  <a:pt x="352" y="49"/>
                </a:lnTo>
                <a:lnTo>
                  <a:pt x="354" y="55"/>
                </a:lnTo>
                <a:lnTo>
                  <a:pt x="350" y="59"/>
                </a:lnTo>
                <a:lnTo>
                  <a:pt x="356" y="67"/>
                </a:lnTo>
                <a:lnTo>
                  <a:pt x="360" y="63"/>
                </a:lnTo>
                <a:lnTo>
                  <a:pt x="366" y="61"/>
                </a:lnTo>
                <a:lnTo>
                  <a:pt x="374" y="63"/>
                </a:lnTo>
                <a:lnTo>
                  <a:pt x="378" y="57"/>
                </a:lnTo>
                <a:lnTo>
                  <a:pt x="384" y="55"/>
                </a:lnTo>
                <a:lnTo>
                  <a:pt x="392" y="61"/>
                </a:lnTo>
                <a:lnTo>
                  <a:pt x="404" y="67"/>
                </a:lnTo>
                <a:lnTo>
                  <a:pt x="408" y="73"/>
                </a:lnTo>
                <a:lnTo>
                  <a:pt x="414" y="79"/>
                </a:lnTo>
                <a:lnTo>
                  <a:pt x="410" y="83"/>
                </a:lnTo>
                <a:lnTo>
                  <a:pt x="402" y="81"/>
                </a:lnTo>
                <a:lnTo>
                  <a:pt x="390" y="83"/>
                </a:lnTo>
                <a:lnTo>
                  <a:pt x="384" y="91"/>
                </a:lnTo>
                <a:lnTo>
                  <a:pt x="382" y="91"/>
                </a:lnTo>
                <a:lnTo>
                  <a:pt x="382" y="95"/>
                </a:lnTo>
                <a:lnTo>
                  <a:pt x="380" y="95"/>
                </a:lnTo>
                <a:lnTo>
                  <a:pt x="378" y="93"/>
                </a:lnTo>
                <a:lnTo>
                  <a:pt x="376" y="93"/>
                </a:lnTo>
                <a:lnTo>
                  <a:pt x="368" y="97"/>
                </a:lnTo>
                <a:lnTo>
                  <a:pt x="368" y="103"/>
                </a:lnTo>
                <a:lnTo>
                  <a:pt x="362" y="111"/>
                </a:lnTo>
                <a:lnTo>
                  <a:pt x="354" y="111"/>
                </a:lnTo>
                <a:lnTo>
                  <a:pt x="352" y="121"/>
                </a:lnTo>
                <a:lnTo>
                  <a:pt x="346" y="125"/>
                </a:lnTo>
                <a:lnTo>
                  <a:pt x="338" y="125"/>
                </a:lnTo>
                <a:lnTo>
                  <a:pt x="328" y="123"/>
                </a:lnTo>
                <a:lnTo>
                  <a:pt x="324" y="123"/>
                </a:lnTo>
                <a:lnTo>
                  <a:pt x="320" y="129"/>
                </a:lnTo>
                <a:lnTo>
                  <a:pt x="320" y="135"/>
                </a:lnTo>
                <a:lnTo>
                  <a:pt x="326" y="141"/>
                </a:lnTo>
                <a:lnTo>
                  <a:pt x="324" y="151"/>
                </a:lnTo>
                <a:lnTo>
                  <a:pt x="318" y="157"/>
                </a:lnTo>
                <a:lnTo>
                  <a:pt x="316" y="167"/>
                </a:lnTo>
                <a:lnTo>
                  <a:pt x="308" y="171"/>
                </a:lnTo>
                <a:lnTo>
                  <a:pt x="304" y="173"/>
                </a:lnTo>
                <a:lnTo>
                  <a:pt x="267" y="181"/>
                </a:lnTo>
                <a:lnTo>
                  <a:pt x="253" y="193"/>
                </a:lnTo>
                <a:lnTo>
                  <a:pt x="245" y="193"/>
                </a:lnTo>
                <a:lnTo>
                  <a:pt x="241" y="191"/>
                </a:lnTo>
                <a:lnTo>
                  <a:pt x="233" y="191"/>
                </a:lnTo>
                <a:lnTo>
                  <a:pt x="207" y="183"/>
                </a:lnTo>
                <a:lnTo>
                  <a:pt x="205" y="179"/>
                </a:lnTo>
                <a:lnTo>
                  <a:pt x="183" y="179"/>
                </a:lnTo>
                <a:lnTo>
                  <a:pt x="179" y="181"/>
                </a:lnTo>
                <a:lnTo>
                  <a:pt x="151" y="181"/>
                </a:lnTo>
                <a:lnTo>
                  <a:pt x="149" y="183"/>
                </a:lnTo>
                <a:lnTo>
                  <a:pt x="135" y="183"/>
                </a:lnTo>
                <a:lnTo>
                  <a:pt x="127" y="177"/>
                </a:lnTo>
                <a:lnTo>
                  <a:pt x="121" y="159"/>
                </a:lnTo>
                <a:lnTo>
                  <a:pt x="119" y="155"/>
                </a:lnTo>
                <a:lnTo>
                  <a:pt x="113" y="155"/>
                </a:lnTo>
                <a:lnTo>
                  <a:pt x="103" y="151"/>
                </a:lnTo>
                <a:lnTo>
                  <a:pt x="87" y="145"/>
                </a:lnTo>
                <a:lnTo>
                  <a:pt x="81" y="145"/>
                </a:lnTo>
                <a:lnTo>
                  <a:pt x="64" y="141"/>
                </a:lnTo>
                <a:lnTo>
                  <a:pt x="52" y="135"/>
                </a:lnTo>
                <a:lnTo>
                  <a:pt x="50" y="129"/>
                </a:lnTo>
                <a:lnTo>
                  <a:pt x="52" y="123"/>
                </a:lnTo>
                <a:lnTo>
                  <a:pt x="48" y="117"/>
                </a:lnTo>
                <a:lnTo>
                  <a:pt x="48" y="109"/>
                </a:lnTo>
                <a:lnTo>
                  <a:pt x="40" y="99"/>
                </a:lnTo>
                <a:lnTo>
                  <a:pt x="34" y="87"/>
                </a:lnTo>
                <a:lnTo>
                  <a:pt x="28" y="91"/>
                </a:lnTo>
                <a:lnTo>
                  <a:pt x="26" y="87"/>
                </a:lnTo>
                <a:lnTo>
                  <a:pt x="24" y="85"/>
                </a:lnTo>
                <a:lnTo>
                  <a:pt x="20" y="91"/>
                </a:lnTo>
                <a:lnTo>
                  <a:pt x="12" y="81"/>
                </a:lnTo>
                <a:lnTo>
                  <a:pt x="8" y="81"/>
                </a:lnTo>
                <a:lnTo>
                  <a:pt x="2" y="77"/>
                </a:lnTo>
                <a:lnTo>
                  <a:pt x="0" y="73"/>
                </a:lnTo>
                <a:lnTo>
                  <a:pt x="0" y="67"/>
                </a:lnTo>
                <a:lnTo>
                  <a:pt x="2" y="61"/>
                </a:lnTo>
                <a:lnTo>
                  <a:pt x="20" y="55"/>
                </a:lnTo>
                <a:lnTo>
                  <a:pt x="20" y="49"/>
                </a:lnTo>
                <a:lnTo>
                  <a:pt x="26" y="44"/>
                </a:lnTo>
                <a:lnTo>
                  <a:pt x="28" y="42"/>
                </a:lnTo>
                <a:lnTo>
                  <a:pt x="36" y="34"/>
                </a:lnTo>
                <a:lnTo>
                  <a:pt x="52" y="34"/>
                </a:lnTo>
                <a:lnTo>
                  <a:pt x="58" y="38"/>
                </a:lnTo>
                <a:lnTo>
                  <a:pt x="72" y="36"/>
                </a:lnTo>
                <a:lnTo>
                  <a:pt x="76" y="44"/>
                </a:lnTo>
                <a:lnTo>
                  <a:pt x="85" y="46"/>
                </a:lnTo>
                <a:lnTo>
                  <a:pt x="103" y="46"/>
                </a:lnTo>
                <a:lnTo>
                  <a:pt x="123" y="44"/>
                </a:lnTo>
                <a:lnTo>
                  <a:pt x="121" y="36"/>
                </a:lnTo>
                <a:lnTo>
                  <a:pt x="115" y="30"/>
                </a:lnTo>
                <a:lnTo>
                  <a:pt x="111" y="18"/>
                </a:lnTo>
                <a:lnTo>
                  <a:pt x="113" y="12"/>
                </a:lnTo>
                <a:lnTo>
                  <a:pt x="119" y="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399" name="Freeform 170"/>
          <p:cNvSpPr>
            <a:spLocks/>
          </p:cNvSpPr>
          <p:nvPr/>
        </p:nvSpPr>
        <p:spPr bwMode="auto">
          <a:xfrm>
            <a:off x="5926639" y="3994246"/>
            <a:ext cx="192581" cy="9926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20" y="0"/>
              </a:cxn>
              <a:cxn ang="0">
                <a:pos x="40" y="8"/>
              </a:cxn>
              <a:cxn ang="0">
                <a:pos x="46" y="18"/>
              </a:cxn>
              <a:cxn ang="0">
                <a:pos x="48" y="16"/>
              </a:cxn>
              <a:cxn ang="0">
                <a:pos x="52" y="14"/>
              </a:cxn>
              <a:cxn ang="0">
                <a:pos x="56" y="24"/>
              </a:cxn>
              <a:cxn ang="0">
                <a:pos x="62" y="26"/>
              </a:cxn>
              <a:cxn ang="0">
                <a:pos x="68" y="24"/>
              </a:cxn>
              <a:cxn ang="0">
                <a:pos x="70" y="30"/>
              </a:cxn>
              <a:cxn ang="0">
                <a:pos x="72" y="30"/>
              </a:cxn>
              <a:cxn ang="0">
                <a:pos x="84" y="34"/>
              </a:cxn>
              <a:cxn ang="0">
                <a:pos x="88" y="34"/>
              </a:cxn>
              <a:cxn ang="0">
                <a:pos x="96" y="34"/>
              </a:cxn>
              <a:cxn ang="0">
                <a:pos x="110" y="34"/>
              </a:cxn>
              <a:cxn ang="0">
                <a:pos x="108" y="44"/>
              </a:cxn>
              <a:cxn ang="0">
                <a:pos x="110" y="56"/>
              </a:cxn>
              <a:cxn ang="0">
                <a:pos x="98" y="60"/>
              </a:cxn>
              <a:cxn ang="0">
                <a:pos x="98" y="56"/>
              </a:cxn>
              <a:cxn ang="0">
                <a:pos x="94" y="56"/>
              </a:cxn>
              <a:cxn ang="0">
                <a:pos x="86" y="54"/>
              </a:cxn>
              <a:cxn ang="0">
                <a:pos x="82" y="54"/>
              </a:cxn>
              <a:cxn ang="0">
                <a:pos x="78" y="52"/>
              </a:cxn>
              <a:cxn ang="0">
                <a:pos x="74" y="52"/>
              </a:cxn>
              <a:cxn ang="0">
                <a:pos x="64" y="50"/>
              </a:cxn>
              <a:cxn ang="0">
                <a:pos x="64" y="44"/>
              </a:cxn>
              <a:cxn ang="0">
                <a:pos x="48" y="42"/>
              </a:cxn>
              <a:cxn ang="0">
                <a:pos x="34" y="40"/>
              </a:cxn>
              <a:cxn ang="0">
                <a:pos x="24" y="34"/>
              </a:cxn>
              <a:cxn ang="0">
                <a:pos x="14" y="30"/>
              </a:cxn>
              <a:cxn ang="0">
                <a:pos x="4" y="26"/>
              </a:cxn>
              <a:cxn ang="0">
                <a:pos x="0" y="22"/>
              </a:cxn>
              <a:cxn ang="0">
                <a:pos x="4" y="18"/>
              </a:cxn>
              <a:cxn ang="0">
                <a:pos x="2" y="14"/>
              </a:cxn>
              <a:cxn ang="0">
                <a:pos x="4" y="8"/>
              </a:cxn>
              <a:cxn ang="0">
                <a:pos x="10" y="0"/>
              </a:cxn>
            </a:cxnLst>
            <a:rect l="0" t="0" r="r" b="b"/>
            <a:pathLst>
              <a:path w="110" h="60">
                <a:moveTo>
                  <a:pt x="10" y="0"/>
                </a:moveTo>
                <a:lnTo>
                  <a:pt x="20" y="0"/>
                </a:lnTo>
                <a:lnTo>
                  <a:pt x="40" y="8"/>
                </a:lnTo>
                <a:lnTo>
                  <a:pt x="46" y="18"/>
                </a:lnTo>
                <a:lnTo>
                  <a:pt x="48" y="16"/>
                </a:lnTo>
                <a:lnTo>
                  <a:pt x="52" y="14"/>
                </a:lnTo>
                <a:lnTo>
                  <a:pt x="56" y="24"/>
                </a:lnTo>
                <a:lnTo>
                  <a:pt x="62" y="26"/>
                </a:lnTo>
                <a:lnTo>
                  <a:pt x="68" y="24"/>
                </a:lnTo>
                <a:lnTo>
                  <a:pt x="70" y="30"/>
                </a:lnTo>
                <a:lnTo>
                  <a:pt x="72" y="30"/>
                </a:lnTo>
                <a:lnTo>
                  <a:pt x="84" y="34"/>
                </a:lnTo>
                <a:lnTo>
                  <a:pt x="88" y="34"/>
                </a:lnTo>
                <a:lnTo>
                  <a:pt x="96" y="34"/>
                </a:lnTo>
                <a:lnTo>
                  <a:pt x="110" y="34"/>
                </a:lnTo>
                <a:lnTo>
                  <a:pt x="108" y="44"/>
                </a:lnTo>
                <a:lnTo>
                  <a:pt x="110" y="56"/>
                </a:lnTo>
                <a:lnTo>
                  <a:pt x="98" y="60"/>
                </a:lnTo>
                <a:lnTo>
                  <a:pt x="98" y="56"/>
                </a:lnTo>
                <a:lnTo>
                  <a:pt x="94" y="56"/>
                </a:lnTo>
                <a:lnTo>
                  <a:pt x="86" y="54"/>
                </a:lnTo>
                <a:lnTo>
                  <a:pt x="82" y="54"/>
                </a:lnTo>
                <a:lnTo>
                  <a:pt x="78" y="52"/>
                </a:lnTo>
                <a:lnTo>
                  <a:pt x="74" y="52"/>
                </a:lnTo>
                <a:lnTo>
                  <a:pt x="64" y="50"/>
                </a:lnTo>
                <a:lnTo>
                  <a:pt x="64" y="44"/>
                </a:lnTo>
                <a:lnTo>
                  <a:pt x="48" y="42"/>
                </a:lnTo>
                <a:lnTo>
                  <a:pt x="34" y="40"/>
                </a:lnTo>
                <a:lnTo>
                  <a:pt x="24" y="34"/>
                </a:lnTo>
                <a:lnTo>
                  <a:pt x="14" y="30"/>
                </a:lnTo>
                <a:lnTo>
                  <a:pt x="4" y="26"/>
                </a:lnTo>
                <a:lnTo>
                  <a:pt x="0" y="22"/>
                </a:lnTo>
                <a:lnTo>
                  <a:pt x="4" y="18"/>
                </a:lnTo>
                <a:lnTo>
                  <a:pt x="2" y="14"/>
                </a:lnTo>
                <a:lnTo>
                  <a:pt x="4" y="8"/>
                </a:lnTo>
                <a:lnTo>
                  <a:pt x="1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00" name="Freeform 171"/>
          <p:cNvSpPr>
            <a:spLocks/>
          </p:cNvSpPr>
          <p:nvPr/>
        </p:nvSpPr>
        <p:spPr bwMode="auto">
          <a:xfrm>
            <a:off x="5926639" y="3994246"/>
            <a:ext cx="192581" cy="99260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20" y="0"/>
              </a:cxn>
              <a:cxn ang="0">
                <a:pos x="40" y="8"/>
              </a:cxn>
              <a:cxn ang="0">
                <a:pos x="46" y="18"/>
              </a:cxn>
              <a:cxn ang="0">
                <a:pos x="48" y="16"/>
              </a:cxn>
              <a:cxn ang="0">
                <a:pos x="52" y="14"/>
              </a:cxn>
              <a:cxn ang="0">
                <a:pos x="56" y="24"/>
              </a:cxn>
              <a:cxn ang="0">
                <a:pos x="62" y="26"/>
              </a:cxn>
              <a:cxn ang="0">
                <a:pos x="68" y="24"/>
              </a:cxn>
              <a:cxn ang="0">
                <a:pos x="70" y="30"/>
              </a:cxn>
              <a:cxn ang="0">
                <a:pos x="72" y="30"/>
              </a:cxn>
              <a:cxn ang="0">
                <a:pos x="84" y="34"/>
              </a:cxn>
              <a:cxn ang="0">
                <a:pos x="88" y="34"/>
              </a:cxn>
              <a:cxn ang="0">
                <a:pos x="96" y="34"/>
              </a:cxn>
              <a:cxn ang="0">
                <a:pos x="110" y="34"/>
              </a:cxn>
              <a:cxn ang="0">
                <a:pos x="108" y="44"/>
              </a:cxn>
              <a:cxn ang="0">
                <a:pos x="110" y="56"/>
              </a:cxn>
              <a:cxn ang="0">
                <a:pos x="98" y="60"/>
              </a:cxn>
              <a:cxn ang="0">
                <a:pos x="98" y="56"/>
              </a:cxn>
              <a:cxn ang="0">
                <a:pos x="94" y="56"/>
              </a:cxn>
              <a:cxn ang="0">
                <a:pos x="86" y="54"/>
              </a:cxn>
              <a:cxn ang="0">
                <a:pos x="82" y="54"/>
              </a:cxn>
              <a:cxn ang="0">
                <a:pos x="78" y="52"/>
              </a:cxn>
              <a:cxn ang="0">
                <a:pos x="74" y="52"/>
              </a:cxn>
              <a:cxn ang="0">
                <a:pos x="64" y="50"/>
              </a:cxn>
              <a:cxn ang="0">
                <a:pos x="64" y="44"/>
              </a:cxn>
              <a:cxn ang="0">
                <a:pos x="48" y="42"/>
              </a:cxn>
              <a:cxn ang="0">
                <a:pos x="34" y="40"/>
              </a:cxn>
              <a:cxn ang="0">
                <a:pos x="24" y="34"/>
              </a:cxn>
              <a:cxn ang="0">
                <a:pos x="14" y="30"/>
              </a:cxn>
              <a:cxn ang="0">
                <a:pos x="4" y="26"/>
              </a:cxn>
              <a:cxn ang="0">
                <a:pos x="0" y="22"/>
              </a:cxn>
              <a:cxn ang="0">
                <a:pos x="4" y="18"/>
              </a:cxn>
              <a:cxn ang="0">
                <a:pos x="2" y="14"/>
              </a:cxn>
              <a:cxn ang="0">
                <a:pos x="4" y="8"/>
              </a:cxn>
              <a:cxn ang="0">
                <a:pos x="10" y="0"/>
              </a:cxn>
            </a:cxnLst>
            <a:rect l="0" t="0" r="r" b="b"/>
            <a:pathLst>
              <a:path w="110" h="60">
                <a:moveTo>
                  <a:pt x="10" y="0"/>
                </a:moveTo>
                <a:lnTo>
                  <a:pt x="20" y="0"/>
                </a:lnTo>
                <a:lnTo>
                  <a:pt x="40" y="8"/>
                </a:lnTo>
                <a:lnTo>
                  <a:pt x="46" y="18"/>
                </a:lnTo>
                <a:lnTo>
                  <a:pt x="48" y="16"/>
                </a:lnTo>
                <a:lnTo>
                  <a:pt x="52" y="14"/>
                </a:lnTo>
                <a:lnTo>
                  <a:pt x="56" y="24"/>
                </a:lnTo>
                <a:lnTo>
                  <a:pt x="62" y="26"/>
                </a:lnTo>
                <a:lnTo>
                  <a:pt x="68" y="24"/>
                </a:lnTo>
                <a:lnTo>
                  <a:pt x="70" y="30"/>
                </a:lnTo>
                <a:lnTo>
                  <a:pt x="72" y="30"/>
                </a:lnTo>
                <a:lnTo>
                  <a:pt x="84" y="34"/>
                </a:lnTo>
                <a:lnTo>
                  <a:pt x="88" y="34"/>
                </a:lnTo>
                <a:lnTo>
                  <a:pt x="96" y="34"/>
                </a:lnTo>
                <a:lnTo>
                  <a:pt x="110" y="34"/>
                </a:lnTo>
                <a:lnTo>
                  <a:pt x="108" y="44"/>
                </a:lnTo>
                <a:lnTo>
                  <a:pt x="110" y="56"/>
                </a:lnTo>
                <a:lnTo>
                  <a:pt x="98" y="60"/>
                </a:lnTo>
                <a:lnTo>
                  <a:pt x="98" y="56"/>
                </a:lnTo>
                <a:lnTo>
                  <a:pt x="94" y="56"/>
                </a:lnTo>
                <a:lnTo>
                  <a:pt x="86" y="54"/>
                </a:lnTo>
                <a:lnTo>
                  <a:pt x="82" y="54"/>
                </a:lnTo>
                <a:lnTo>
                  <a:pt x="78" y="52"/>
                </a:lnTo>
                <a:lnTo>
                  <a:pt x="74" y="52"/>
                </a:lnTo>
                <a:lnTo>
                  <a:pt x="64" y="50"/>
                </a:lnTo>
                <a:lnTo>
                  <a:pt x="64" y="44"/>
                </a:lnTo>
                <a:lnTo>
                  <a:pt x="48" y="42"/>
                </a:lnTo>
                <a:lnTo>
                  <a:pt x="34" y="40"/>
                </a:lnTo>
                <a:lnTo>
                  <a:pt x="24" y="34"/>
                </a:lnTo>
                <a:lnTo>
                  <a:pt x="14" y="30"/>
                </a:lnTo>
                <a:lnTo>
                  <a:pt x="4" y="26"/>
                </a:lnTo>
                <a:lnTo>
                  <a:pt x="0" y="22"/>
                </a:lnTo>
                <a:lnTo>
                  <a:pt x="4" y="18"/>
                </a:lnTo>
                <a:lnTo>
                  <a:pt x="2" y="14"/>
                </a:lnTo>
                <a:lnTo>
                  <a:pt x="4" y="8"/>
                </a:lnTo>
                <a:lnTo>
                  <a:pt x="1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01" name="Freeform 174"/>
          <p:cNvSpPr>
            <a:spLocks/>
          </p:cNvSpPr>
          <p:nvPr/>
        </p:nvSpPr>
        <p:spPr bwMode="auto">
          <a:xfrm>
            <a:off x="5487203" y="3818887"/>
            <a:ext cx="365904" cy="342447"/>
          </a:xfrm>
          <a:custGeom>
            <a:avLst/>
            <a:gdLst/>
            <a:ahLst/>
            <a:cxnLst>
              <a:cxn ang="0">
                <a:pos x="171" y="0"/>
              </a:cxn>
              <a:cxn ang="0">
                <a:pos x="197" y="14"/>
              </a:cxn>
              <a:cxn ang="0">
                <a:pos x="207" y="28"/>
              </a:cxn>
              <a:cxn ang="0">
                <a:pos x="181" y="40"/>
              </a:cxn>
              <a:cxn ang="0">
                <a:pos x="164" y="38"/>
              </a:cxn>
              <a:cxn ang="0">
                <a:pos x="164" y="50"/>
              </a:cxn>
              <a:cxn ang="0">
                <a:pos x="171" y="66"/>
              </a:cxn>
              <a:cxn ang="0">
                <a:pos x="181" y="74"/>
              </a:cxn>
              <a:cxn ang="0">
                <a:pos x="177" y="82"/>
              </a:cxn>
              <a:cxn ang="0">
                <a:pos x="177" y="94"/>
              </a:cxn>
              <a:cxn ang="0">
                <a:pos x="167" y="108"/>
              </a:cxn>
              <a:cxn ang="0">
                <a:pos x="162" y="122"/>
              </a:cxn>
              <a:cxn ang="0">
                <a:pos x="150" y="136"/>
              </a:cxn>
              <a:cxn ang="0">
                <a:pos x="146" y="144"/>
              </a:cxn>
              <a:cxn ang="0">
                <a:pos x="128" y="144"/>
              </a:cxn>
              <a:cxn ang="0">
                <a:pos x="120" y="148"/>
              </a:cxn>
              <a:cxn ang="0">
                <a:pos x="126" y="162"/>
              </a:cxn>
              <a:cxn ang="0">
                <a:pos x="130" y="176"/>
              </a:cxn>
              <a:cxn ang="0">
                <a:pos x="140" y="196"/>
              </a:cxn>
              <a:cxn ang="0">
                <a:pos x="132" y="196"/>
              </a:cxn>
              <a:cxn ang="0">
                <a:pos x="120" y="198"/>
              </a:cxn>
              <a:cxn ang="0">
                <a:pos x="112" y="201"/>
              </a:cxn>
              <a:cxn ang="0">
                <a:pos x="104" y="205"/>
              </a:cxn>
              <a:cxn ang="0">
                <a:pos x="92" y="201"/>
              </a:cxn>
              <a:cxn ang="0">
                <a:pos x="84" y="188"/>
              </a:cxn>
              <a:cxn ang="0">
                <a:pos x="78" y="180"/>
              </a:cxn>
              <a:cxn ang="0">
                <a:pos x="66" y="180"/>
              </a:cxn>
              <a:cxn ang="0">
                <a:pos x="52" y="186"/>
              </a:cxn>
              <a:cxn ang="0">
                <a:pos x="42" y="180"/>
              </a:cxn>
              <a:cxn ang="0">
                <a:pos x="22" y="186"/>
              </a:cxn>
              <a:cxn ang="0">
                <a:pos x="16" y="178"/>
              </a:cxn>
              <a:cxn ang="0">
                <a:pos x="22" y="170"/>
              </a:cxn>
              <a:cxn ang="0">
                <a:pos x="32" y="166"/>
              </a:cxn>
              <a:cxn ang="0">
                <a:pos x="34" y="160"/>
              </a:cxn>
              <a:cxn ang="0">
                <a:pos x="28" y="156"/>
              </a:cxn>
              <a:cxn ang="0">
                <a:pos x="20" y="136"/>
              </a:cxn>
              <a:cxn ang="0">
                <a:pos x="0" y="118"/>
              </a:cxn>
              <a:cxn ang="0">
                <a:pos x="30" y="124"/>
              </a:cxn>
              <a:cxn ang="0">
                <a:pos x="42" y="122"/>
              </a:cxn>
              <a:cxn ang="0">
                <a:pos x="68" y="114"/>
              </a:cxn>
              <a:cxn ang="0">
                <a:pos x="72" y="98"/>
              </a:cxn>
              <a:cxn ang="0">
                <a:pos x="78" y="94"/>
              </a:cxn>
              <a:cxn ang="0">
                <a:pos x="88" y="92"/>
              </a:cxn>
              <a:cxn ang="0">
                <a:pos x="94" y="88"/>
              </a:cxn>
              <a:cxn ang="0">
                <a:pos x="102" y="92"/>
              </a:cxn>
              <a:cxn ang="0">
                <a:pos x="104" y="80"/>
              </a:cxn>
              <a:cxn ang="0">
                <a:pos x="108" y="64"/>
              </a:cxn>
              <a:cxn ang="0">
                <a:pos x="112" y="56"/>
              </a:cxn>
              <a:cxn ang="0">
                <a:pos x="116" y="52"/>
              </a:cxn>
              <a:cxn ang="0">
                <a:pos x="124" y="44"/>
              </a:cxn>
              <a:cxn ang="0">
                <a:pos x="128" y="28"/>
              </a:cxn>
              <a:cxn ang="0">
                <a:pos x="128" y="12"/>
              </a:cxn>
              <a:cxn ang="0">
                <a:pos x="144" y="4"/>
              </a:cxn>
            </a:cxnLst>
            <a:rect l="0" t="0" r="r" b="b"/>
            <a:pathLst>
              <a:path w="209" h="207">
                <a:moveTo>
                  <a:pt x="164" y="2"/>
                </a:moveTo>
                <a:lnTo>
                  <a:pt x="171" y="0"/>
                </a:lnTo>
                <a:lnTo>
                  <a:pt x="189" y="10"/>
                </a:lnTo>
                <a:lnTo>
                  <a:pt x="197" y="14"/>
                </a:lnTo>
                <a:lnTo>
                  <a:pt x="209" y="24"/>
                </a:lnTo>
                <a:lnTo>
                  <a:pt x="207" y="28"/>
                </a:lnTo>
                <a:lnTo>
                  <a:pt x="197" y="36"/>
                </a:lnTo>
                <a:lnTo>
                  <a:pt x="181" y="40"/>
                </a:lnTo>
                <a:lnTo>
                  <a:pt x="175" y="38"/>
                </a:lnTo>
                <a:lnTo>
                  <a:pt x="164" y="38"/>
                </a:lnTo>
                <a:lnTo>
                  <a:pt x="158" y="46"/>
                </a:lnTo>
                <a:lnTo>
                  <a:pt x="164" y="50"/>
                </a:lnTo>
                <a:lnTo>
                  <a:pt x="164" y="64"/>
                </a:lnTo>
                <a:lnTo>
                  <a:pt x="171" y="66"/>
                </a:lnTo>
                <a:lnTo>
                  <a:pt x="171" y="72"/>
                </a:lnTo>
                <a:lnTo>
                  <a:pt x="181" y="74"/>
                </a:lnTo>
                <a:lnTo>
                  <a:pt x="181" y="80"/>
                </a:lnTo>
                <a:lnTo>
                  <a:pt x="177" y="82"/>
                </a:lnTo>
                <a:lnTo>
                  <a:pt x="171" y="86"/>
                </a:lnTo>
                <a:lnTo>
                  <a:pt x="177" y="94"/>
                </a:lnTo>
                <a:lnTo>
                  <a:pt x="171" y="98"/>
                </a:lnTo>
                <a:lnTo>
                  <a:pt x="167" y="108"/>
                </a:lnTo>
                <a:lnTo>
                  <a:pt x="164" y="114"/>
                </a:lnTo>
                <a:lnTo>
                  <a:pt x="162" y="122"/>
                </a:lnTo>
                <a:lnTo>
                  <a:pt x="152" y="132"/>
                </a:lnTo>
                <a:lnTo>
                  <a:pt x="150" y="136"/>
                </a:lnTo>
                <a:lnTo>
                  <a:pt x="146" y="140"/>
                </a:lnTo>
                <a:lnTo>
                  <a:pt x="146" y="144"/>
                </a:lnTo>
                <a:lnTo>
                  <a:pt x="130" y="146"/>
                </a:lnTo>
                <a:lnTo>
                  <a:pt x="128" y="144"/>
                </a:lnTo>
                <a:lnTo>
                  <a:pt x="126" y="144"/>
                </a:lnTo>
                <a:lnTo>
                  <a:pt x="120" y="148"/>
                </a:lnTo>
                <a:lnTo>
                  <a:pt x="116" y="160"/>
                </a:lnTo>
                <a:lnTo>
                  <a:pt x="126" y="162"/>
                </a:lnTo>
                <a:lnTo>
                  <a:pt x="126" y="174"/>
                </a:lnTo>
                <a:lnTo>
                  <a:pt x="130" y="176"/>
                </a:lnTo>
                <a:lnTo>
                  <a:pt x="136" y="194"/>
                </a:lnTo>
                <a:lnTo>
                  <a:pt x="140" y="196"/>
                </a:lnTo>
                <a:lnTo>
                  <a:pt x="134" y="198"/>
                </a:lnTo>
                <a:lnTo>
                  <a:pt x="132" y="196"/>
                </a:lnTo>
                <a:lnTo>
                  <a:pt x="128" y="199"/>
                </a:lnTo>
                <a:lnTo>
                  <a:pt x="120" y="198"/>
                </a:lnTo>
                <a:lnTo>
                  <a:pt x="112" y="198"/>
                </a:lnTo>
                <a:lnTo>
                  <a:pt x="112" y="201"/>
                </a:lnTo>
                <a:lnTo>
                  <a:pt x="106" y="199"/>
                </a:lnTo>
                <a:lnTo>
                  <a:pt x="104" y="205"/>
                </a:lnTo>
                <a:lnTo>
                  <a:pt x="102" y="207"/>
                </a:lnTo>
                <a:lnTo>
                  <a:pt x="92" y="201"/>
                </a:lnTo>
                <a:lnTo>
                  <a:pt x="88" y="194"/>
                </a:lnTo>
                <a:lnTo>
                  <a:pt x="84" y="188"/>
                </a:lnTo>
                <a:lnTo>
                  <a:pt x="80" y="188"/>
                </a:lnTo>
                <a:lnTo>
                  <a:pt x="78" y="180"/>
                </a:lnTo>
                <a:lnTo>
                  <a:pt x="70" y="178"/>
                </a:lnTo>
                <a:lnTo>
                  <a:pt x="66" y="180"/>
                </a:lnTo>
                <a:lnTo>
                  <a:pt x="52" y="184"/>
                </a:lnTo>
                <a:lnTo>
                  <a:pt x="52" y="186"/>
                </a:lnTo>
                <a:lnTo>
                  <a:pt x="46" y="184"/>
                </a:lnTo>
                <a:lnTo>
                  <a:pt x="42" y="180"/>
                </a:lnTo>
                <a:lnTo>
                  <a:pt x="32" y="184"/>
                </a:lnTo>
                <a:lnTo>
                  <a:pt x="22" y="186"/>
                </a:lnTo>
                <a:lnTo>
                  <a:pt x="16" y="188"/>
                </a:lnTo>
                <a:lnTo>
                  <a:pt x="16" y="178"/>
                </a:lnTo>
                <a:lnTo>
                  <a:pt x="18" y="170"/>
                </a:lnTo>
                <a:lnTo>
                  <a:pt x="22" y="170"/>
                </a:lnTo>
                <a:lnTo>
                  <a:pt x="24" y="166"/>
                </a:lnTo>
                <a:lnTo>
                  <a:pt x="32" y="166"/>
                </a:lnTo>
                <a:lnTo>
                  <a:pt x="32" y="162"/>
                </a:lnTo>
                <a:lnTo>
                  <a:pt x="34" y="160"/>
                </a:lnTo>
                <a:lnTo>
                  <a:pt x="34" y="156"/>
                </a:lnTo>
                <a:lnTo>
                  <a:pt x="28" y="156"/>
                </a:lnTo>
                <a:lnTo>
                  <a:pt x="28" y="144"/>
                </a:lnTo>
                <a:lnTo>
                  <a:pt x="20" y="136"/>
                </a:lnTo>
                <a:lnTo>
                  <a:pt x="10" y="134"/>
                </a:lnTo>
                <a:lnTo>
                  <a:pt x="0" y="118"/>
                </a:lnTo>
                <a:lnTo>
                  <a:pt x="20" y="124"/>
                </a:lnTo>
                <a:lnTo>
                  <a:pt x="30" y="124"/>
                </a:lnTo>
                <a:lnTo>
                  <a:pt x="36" y="124"/>
                </a:lnTo>
                <a:lnTo>
                  <a:pt x="42" y="122"/>
                </a:lnTo>
                <a:lnTo>
                  <a:pt x="54" y="120"/>
                </a:lnTo>
                <a:lnTo>
                  <a:pt x="68" y="114"/>
                </a:lnTo>
                <a:lnTo>
                  <a:pt x="70" y="98"/>
                </a:lnTo>
                <a:lnTo>
                  <a:pt x="72" y="98"/>
                </a:lnTo>
                <a:lnTo>
                  <a:pt x="76" y="94"/>
                </a:lnTo>
                <a:lnTo>
                  <a:pt x="78" y="94"/>
                </a:lnTo>
                <a:lnTo>
                  <a:pt x="84" y="94"/>
                </a:lnTo>
                <a:lnTo>
                  <a:pt x="88" y="92"/>
                </a:lnTo>
                <a:lnTo>
                  <a:pt x="92" y="86"/>
                </a:lnTo>
                <a:lnTo>
                  <a:pt x="94" y="88"/>
                </a:lnTo>
                <a:lnTo>
                  <a:pt x="96" y="88"/>
                </a:lnTo>
                <a:lnTo>
                  <a:pt x="102" y="92"/>
                </a:lnTo>
                <a:lnTo>
                  <a:pt x="106" y="86"/>
                </a:lnTo>
                <a:lnTo>
                  <a:pt x="104" y="80"/>
                </a:lnTo>
                <a:lnTo>
                  <a:pt x="106" y="74"/>
                </a:lnTo>
                <a:lnTo>
                  <a:pt x="108" y="64"/>
                </a:lnTo>
                <a:lnTo>
                  <a:pt x="116" y="62"/>
                </a:lnTo>
                <a:lnTo>
                  <a:pt x="112" y="56"/>
                </a:lnTo>
                <a:lnTo>
                  <a:pt x="108" y="50"/>
                </a:lnTo>
                <a:lnTo>
                  <a:pt x="116" y="52"/>
                </a:lnTo>
                <a:lnTo>
                  <a:pt x="126" y="50"/>
                </a:lnTo>
                <a:lnTo>
                  <a:pt x="124" y="44"/>
                </a:lnTo>
                <a:lnTo>
                  <a:pt x="126" y="38"/>
                </a:lnTo>
                <a:lnTo>
                  <a:pt x="128" y="28"/>
                </a:lnTo>
                <a:lnTo>
                  <a:pt x="126" y="14"/>
                </a:lnTo>
                <a:lnTo>
                  <a:pt x="128" y="12"/>
                </a:lnTo>
                <a:lnTo>
                  <a:pt x="136" y="4"/>
                </a:lnTo>
                <a:lnTo>
                  <a:pt x="144" y="4"/>
                </a:lnTo>
                <a:lnTo>
                  <a:pt x="164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02" name="Freeform 175"/>
          <p:cNvSpPr>
            <a:spLocks/>
          </p:cNvSpPr>
          <p:nvPr/>
        </p:nvSpPr>
        <p:spPr bwMode="auto">
          <a:xfrm>
            <a:off x="5487203" y="3818887"/>
            <a:ext cx="365904" cy="342447"/>
          </a:xfrm>
          <a:custGeom>
            <a:avLst/>
            <a:gdLst/>
            <a:ahLst/>
            <a:cxnLst>
              <a:cxn ang="0">
                <a:pos x="171" y="0"/>
              </a:cxn>
              <a:cxn ang="0">
                <a:pos x="197" y="14"/>
              </a:cxn>
              <a:cxn ang="0">
                <a:pos x="207" y="28"/>
              </a:cxn>
              <a:cxn ang="0">
                <a:pos x="181" y="40"/>
              </a:cxn>
              <a:cxn ang="0">
                <a:pos x="164" y="38"/>
              </a:cxn>
              <a:cxn ang="0">
                <a:pos x="164" y="50"/>
              </a:cxn>
              <a:cxn ang="0">
                <a:pos x="171" y="66"/>
              </a:cxn>
              <a:cxn ang="0">
                <a:pos x="181" y="74"/>
              </a:cxn>
              <a:cxn ang="0">
                <a:pos x="177" y="82"/>
              </a:cxn>
              <a:cxn ang="0">
                <a:pos x="177" y="94"/>
              </a:cxn>
              <a:cxn ang="0">
                <a:pos x="167" y="108"/>
              </a:cxn>
              <a:cxn ang="0">
                <a:pos x="162" y="122"/>
              </a:cxn>
              <a:cxn ang="0">
                <a:pos x="150" y="136"/>
              </a:cxn>
              <a:cxn ang="0">
                <a:pos x="146" y="144"/>
              </a:cxn>
              <a:cxn ang="0">
                <a:pos x="128" y="144"/>
              </a:cxn>
              <a:cxn ang="0">
                <a:pos x="120" y="148"/>
              </a:cxn>
              <a:cxn ang="0">
                <a:pos x="126" y="162"/>
              </a:cxn>
              <a:cxn ang="0">
                <a:pos x="130" y="176"/>
              </a:cxn>
              <a:cxn ang="0">
                <a:pos x="140" y="196"/>
              </a:cxn>
              <a:cxn ang="0">
                <a:pos x="132" y="196"/>
              </a:cxn>
              <a:cxn ang="0">
                <a:pos x="120" y="198"/>
              </a:cxn>
              <a:cxn ang="0">
                <a:pos x="112" y="201"/>
              </a:cxn>
              <a:cxn ang="0">
                <a:pos x="104" y="205"/>
              </a:cxn>
              <a:cxn ang="0">
                <a:pos x="92" y="201"/>
              </a:cxn>
              <a:cxn ang="0">
                <a:pos x="84" y="188"/>
              </a:cxn>
              <a:cxn ang="0">
                <a:pos x="78" y="180"/>
              </a:cxn>
              <a:cxn ang="0">
                <a:pos x="66" y="180"/>
              </a:cxn>
              <a:cxn ang="0">
                <a:pos x="52" y="186"/>
              </a:cxn>
              <a:cxn ang="0">
                <a:pos x="42" y="180"/>
              </a:cxn>
              <a:cxn ang="0">
                <a:pos x="22" y="186"/>
              </a:cxn>
              <a:cxn ang="0">
                <a:pos x="16" y="178"/>
              </a:cxn>
              <a:cxn ang="0">
                <a:pos x="22" y="170"/>
              </a:cxn>
              <a:cxn ang="0">
                <a:pos x="32" y="166"/>
              </a:cxn>
              <a:cxn ang="0">
                <a:pos x="34" y="160"/>
              </a:cxn>
              <a:cxn ang="0">
                <a:pos x="28" y="156"/>
              </a:cxn>
              <a:cxn ang="0">
                <a:pos x="20" y="136"/>
              </a:cxn>
              <a:cxn ang="0">
                <a:pos x="0" y="118"/>
              </a:cxn>
              <a:cxn ang="0">
                <a:pos x="30" y="124"/>
              </a:cxn>
              <a:cxn ang="0">
                <a:pos x="42" y="122"/>
              </a:cxn>
              <a:cxn ang="0">
                <a:pos x="68" y="114"/>
              </a:cxn>
              <a:cxn ang="0">
                <a:pos x="72" y="98"/>
              </a:cxn>
              <a:cxn ang="0">
                <a:pos x="78" y="94"/>
              </a:cxn>
              <a:cxn ang="0">
                <a:pos x="88" y="92"/>
              </a:cxn>
              <a:cxn ang="0">
                <a:pos x="94" y="88"/>
              </a:cxn>
              <a:cxn ang="0">
                <a:pos x="102" y="92"/>
              </a:cxn>
              <a:cxn ang="0">
                <a:pos x="104" y="80"/>
              </a:cxn>
              <a:cxn ang="0">
                <a:pos x="108" y="64"/>
              </a:cxn>
              <a:cxn ang="0">
                <a:pos x="112" y="56"/>
              </a:cxn>
              <a:cxn ang="0">
                <a:pos x="116" y="52"/>
              </a:cxn>
              <a:cxn ang="0">
                <a:pos x="124" y="44"/>
              </a:cxn>
              <a:cxn ang="0">
                <a:pos x="128" y="28"/>
              </a:cxn>
              <a:cxn ang="0">
                <a:pos x="128" y="12"/>
              </a:cxn>
              <a:cxn ang="0">
                <a:pos x="144" y="4"/>
              </a:cxn>
            </a:cxnLst>
            <a:rect l="0" t="0" r="r" b="b"/>
            <a:pathLst>
              <a:path w="209" h="207">
                <a:moveTo>
                  <a:pt x="164" y="2"/>
                </a:moveTo>
                <a:lnTo>
                  <a:pt x="171" y="0"/>
                </a:lnTo>
                <a:lnTo>
                  <a:pt x="189" y="10"/>
                </a:lnTo>
                <a:lnTo>
                  <a:pt x="197" y="14"/>
                </a:lnTo>
                <a:lnTo>
                  <a:pt x="209" y="24"/>
                </a:lnTo>
                <a:lnTo>
                  <a:pt x="207" y="28"/>
                </a:lnTo>
                <a:lnTo>
                  <a:pt x="197" y="36"/>
                </a:lnTo>
                <a:lnTo>
                  <a:pt x="181" y="40"/>
                </a:lnTo>
                <a:lnTo>
                  <a:pt x="175" y="38"/>
                </a:lnTo>
                <a:lnTo>
                  <a:pt x="164" y="38"/>
                </a:lnTo>
                <a:lnTo>
                  <a:pt x="158" y="46"/>
                </a:lnTo>
                <a:lnTo>
                  <a:pt x="164" y="50"/>
                </a:lnTo>
                <a:lnTo>
                  <a:pt x="164" y="64"/>
                </a:lnTo>
                <a:lnTo>
                  <a:pt x="171" y="66"/>
                </a:lnTo>
                <a:lnTo>
                  <a:pt x="171" y="72"/>
                </a:lnTo>
                <a:lnTo>
                  <a:pt x="181" y="74"/>
                </a:lnTo>
                <a:lnTo>
                  <a:pt x="181" y="80"/>
                </a:lnTo>
                <a:lnTo>
                  <a:pt x="177" y="82"/>
                </a:lnTo>
                <a:lnTo>
                  <a:pt x="171" y="86"/>
                </a:lnTo>
                <a:lnTo>
                  <a:pt x="177" y="94"/>
                </a:lnTo>
                <a:lnTo>
                  <a:pt x="171" y="98"/>
                </a:lnTo>
                <a:lnTo>
                  <a:pt x="167" y="108"/>
                </a:lnTo>
                <a:lnTo>
                  <a:pt x="164" y="114"/>
                </a:lnTo>
                <a:lnTo>
                  <a:pt x="162" y="122"/>
                </a:lnTo>
                <a:lnTo>
                  <a:pt x="152" y="132"/>
                </a:lnTo>
                <a:lnTo>
                  <a:pt x="150" y="136"/>
                </a:lnTo>
                <a:lnTo>
                  <a:pt x="146" y="140"/>
                </a:lnTo>
                <a:lnTo>
                  <a:pt x="146" y="144"/>
                </a:lnTo>
                <a:lnTo>
                  <a:pt x="130" y="146"/>
                </a:lnTo>
                <a:lnTo>
                  <a:pt x="128" y="144"/>
                </a:lnTo>
                <a:lnTo>
                  <a:pt x="126" y="144"/>
                </a:lnTo>
                <a:lnTo>
                  <a:pt x="120" y="148"/>
                </a:lnTo>
                <a:lnTo>
                  <a:pt x="116" y="160"/>
                </a:lnTo>
                <a:lnTo>
                  <a:pt x="126" y="162"/>
                </a:lnTo>
                <a:lnTo>
                  <a:pt x="126" y="174"/>
                </a:lnTo>
                <a:lnTo>
                  <a:pt x="130" y="176"/>
                </a:lnTo>
                <a:lnTo>
                  <a:pt x="136" y="194"/>
                </a:lnTo>
                <a:lnTo>
                  <a:pt x="140" y="196"/>
                </a:lnTo>
                <a:lnTo>
                  <a:pt x="134" y="198"/>
                </a:lnTo>
                <a:lnTo>
                  <a:pt x="132" y="196"/>
                </a:lnTo>
                <a:lnTo>
                  <a:pt x="128" y="199"/>
                </a:lnTo>
                <a:lnTo>
                  <a:pt x="120" y="198"/>
                </a:lnTo>
                <a:lnTo>
                  <a:pt x="112" y="198"/>
                </a:lnTo>
                <a:lnTo>
                  <a:pt x="112" y="201"/>
                </a:lnTo>
                <a:lnTo>
                  <a:pt x="106" y="199"/>
                </a:lnTo>
                <a:lnTo>
                  <a:pt x="104" y="205"/>
                </a:lnTo>
                <a:lnTo>
                  <a:pt x="102" y="207"/>
                </a:lnTo>
                <a:lnTo>
                  <a:pt x="92" y="201"/>
                </a:lnTo>
                <a:lnTo>
                  <a:pt x="88" y="194"/>
                </a:lnTo>
                <a:lnTo>
                  <a:pt x="84" y="188"/>
                </a:lnTo>
                <a:lnTo>
                  <a:pt x="80" y="188"/>
                </a:lnTo>
                <a:lnTo>
                  <a:pt x="78" y="180"/>
                </a:lnTo>
                <a:lnTo>
                  <a:pt x="70" y="178"/>
                </a:lnTo>
                <a:lnTo>
                  <a:pt x="66" y="180"/>
                </a:lnTo>
                <a:lnTo>
                  <a:pt x="52" y="184"/>
                </a:lnTo>
                <a:lnTo>
                  <a:pt x="52" y="186"/>
                </a:lnTo>
                <a:lnTo>
                  <a:pt x="46" y="184"/>
                </a:lnTo>
                <a:lnTo>
                  <a:pt x="42" y="180"/>
                </a:lnTo>
                <a:lnTo>
                  <a:pt x="32" y="184"/>
                </a:lnTo>
                <a:lnTo>
                  <a:pt x="22" y="186"/>
                </a:lnTo>
                <a:lnTo>
                  <a:pt x="16" y="188"/>
                </a:lnTo>
                <a:lnTo>
                  <a:pt x="16" y="178"/>
                </a:lnTo>
                <a:lnTo>
                  <a:pt x="18" y="170"/>
                </a:lnTo>
                <a:lnTo>
                  <a:pt x="22" y="170"/>
                </a:lnTo>
                <a:lnTo>
                  <a:pt x="24" y="166"/>
                </a:lnTo>
                <a:lnTo>
                  <a:pt x="32" y="166"/>
                </a:lnTo>
                <a:lnTo>
                  <a:pt x="32" y="162"/>
                </a:lnTo>
                <a:lnTo>
                  <a:pt x="34" y="160"/>
                </a:lnTo>
                <a:lnTo>
                  <a:pt x="34" y="156"/>
                </a:lnTo>
                <a:lnTo>
                  <a:pt x="28" y="156"/>
                </a:lnTo>
                <a:lnTo>
                  <a:pt x="28" y="144"/>
                </a:lnTo>
                <a:lnTo>
                  <a:pt x="20" y="136"/>
                </a:lnTo>
                <a:lnTo>
                  <a:pt x="10" y="134"/>
                </a:lnTo>
                <a:lnTo>
                  <a:pt x="0" y="118"/>
                </a:lnTo>
                <a:lnTo>
                  <a:pt x="20" y="124"/>
                </a:lnTo>
                <a:lnTo>
                  <a:pt x="30" y="124"/>
                </a:lnTo>
                <a:lnTo>
                  <a:pt x="36" y="124"/>
                </a:lnTo>
                <a:lnTo>
                  <a:pt x="42" y="122"/>
                </a:lnTo>
                <a:lnTo>
                  <a:pt x="54" y="120"/>
                </a:lnTo>
                <a:lnTo>
                  <a:pt x="68" y="114"/>
                </a:lnTo>
                <a:lnTo>
                  <a:pt x="70" y="98"/>
                </a:lnTo>
                <a:lnTo>
                  <a:pt x="72" y="98"/>
                </a:lnTo>
                <a:lnTo>
                  <a:pt x="76" y="94"/>
                </a:lnTo>
                <a:lnTo>
                  <a:pt x="78" y="94"/>
                </a:lnTo>
                <a:lnTo>
                  <a:pt x="84" y="94"/>
                </a:lnTo>
                <a:lnTo>
                  <a:pt x="88" y="92"/>
                </a:lnTo>
                <a:lnTo>
                  <a:pt x="92" y="86"/>
                </a:lnTo>
                <a:lnTo>
                  <a:pt x="94" y="88"/>
                </a:lnTo>
                <a:lnTo>
                  <a:pt x="96" y="88"/>
                </a:lnTo>
                <a:lnTo>
                  <a:pt x="102" y="92"/>
                </a:lnTo>
                <a:lnTo>
                  <a:pt x="106" y="86"/>
                </a:lnTo>
                <a:lnTo>
                  <a:pt x="104" y="80"/>
                </a:lnTo>
                <a:lnTo>
                  <a:pt x="106" y="74"/>
                </a:lnTo>
                <a:lnTo>
                  <a:pt x="108" y="64"/>
                </a:lnTo>
                <a:lnTo>
                  <a:pt x="116" y="62"/>
                </a:lnTo>
                <a:lnTo>
                  <a:pt x="112" y="56"/>
                </a:lnTo>
                <a:lnTo>
                  <a:pt x="108" y="50"/>
                </a:lnTo>
                <a:lnTo>
                  <a:pt x="116" y="52"/>
                </a:lnTo>
                <a:lnTo>
                  <a:pt x="126" y="50"/>
                </a:lnTo>
                <a:lnTo>
                  <a:pt x="124" y="44"/>
                </a:lnTo>
                <a:lnTo>
                  <a:pt x="126" y="38"/>
                </a:lnTo>
                <a:lnTo>
                  <a:pt x="128" y="28"/>
                </a:lnTo>
                <a:lnTo>
                  <a:pt x="126" y="14"/>
                </a:lnTo>
                <a:lnTo>
                  <a:pt x="128" y="12"/>
                </a:lnTo>
                <a:lnTo>
                  <a:pt x="136" y="4"/>
                </a:lnTo>
                <a:lnTo>
                  <a:pt x="144" y="4"/>
                </a:lnTo>
                <a:lnTo>
                  <a:pt x="164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03" name="Freeform 176"/>
          <p:cNvSpPr>
            <a:spLocks/>
          </p:cNvSpPr>
          <p:nvPr/>
        </p:nvSpPr>
        <p:spPr bwMode="auto">
          <a:xfrm>
            <a:off x="6880790" y="4280446"/>
            <a:ext cx="108546" cy="145581"/>
          </a:xfrm>
          <a:custGeom>
            <a:avLst/>
            <a:gdLst/>
            <a:ahLst/>
            <a:cxnLst>
              <a:cxn ang="0">
                <a:pos x="62" y="88"/>
              </a:cxn>
              <a:cxn ang="0">
                <a:pos x="60" y="82"/>
              </a:cxn>
              <a:cxn ang="0">
                <a:pos x="54" y="80"/>
              </a:cxn>
              <a:cxn ang="0">
                <a:pos x="52" y="78"/>
              </a:cxn>
              <a:cxn ang="0">
                <a:pos x="48" y="74"/>
              </a:cxn>
              <a:cxn ang="0">
                <a:pos x="46" y="72"/>
              </a:cxn>
              <a:cxn ang="0">
                <a:pos x="42" y="66"/>
              </a:cxn>
              <a:cxn ang="0">
                <a:pos x="40" y="68"/>
              </a:cxn>
              <a:cxn ang="0">
                <a:pos x="46" y="78"/>
              </a:cxn>
              <a:cxn ang="0">
                <a:pos x="42" y="78"/>
              </a:cxn>
              <a:cxn ang="0">
                <a:pos x="38" y="72"/>
              </a:cxn>
              <a:cxn ang="0">
                <a:pos x="28" y="68"/>
              </a:cxn>
              <a:cxn ang="0">
                <a:pos x="26" y="72"/>
              </a:cxn>
              <a:cxn ang="0">
                <a:pos x="20" y="72"/>
              </a:cxn>
              <a:cxn ang="0">
                <a:pos x="18" y="68"/>
              </a:cxn>
              <a:cxn ang="0">
                <a:pos x="14" y="66"/>
              </a:cxn>
              <a:cxn ang="0">
                <a:pos x="18" y="62"/>
              </a:cxn>
              <a:cxn ang="0">
                <a:pos x="18" y="56"/>
              </a:cxn>
              <a:cxn ang="0">
                <a:pos x="14" y="54"/>
              </a:cxn>
              <a:cxn ang="0">
                <a:pos x="12" y="58"/>
              </a:cxn>
              <a:cxn ang="0">
                <a:pos x="10" y="56"/>
              </a:cxn>
              <a:cxn ang="0">
                <a:pos x="4" y="44"/>
              </a:cxn>
              <a:cxn ang="0">
                <a:pos x="0" y="32"/>
              </a:cxn>
              <a:cxn ang="0">
                <a:pos x="4" y="36"/>
              </a:cxn>
              <a:cxn ang="0">
                <a:pos x="6" y="38"/>
              </a:cxn>
              <a:cxn ang="0">
                <a:pos x="10" y="36"/>
              </a:cxn>
              <a:cxn ang="0">
                <a:pos x="6" y="26"/>
              </a:cxn>
              <a:cxn ang="0">
                <a:pos x="6" y="16"/>
              </a:cxn>
              <a:cxn ang="0">
                <a:pos x="10" y="0"/>
              </a:cxn>
              <a:cxn ang="0">
                <a:pos x="14" y="0"/>
              </a:cxn>
              <a:cxn ang="0">
                <a:pos x="26" y="4"/>
              </a:cxn>
              <a:cxn ang="0">
                <a:pos x="28" y="0"/>
              </a:cxn>
              <a:cxn ang="0">
                <a:pos x="30" y="2"/>
              </a:cxn>
              <a:cxn ang="0">
                <a:pos x="30" y="6"/>
              </a:cxn>
              <a:cxn ang="0">
                <a:pos x="30" y="14"/>
              </a:cxn>
              <a:cxn ang="0">
                <a:pos x="36" y="18"/>
              </a:cxn>
              <a:cxn ang="0">
                <a:pos x="34" y="26"/>
              </a:cxn>
              <a:cxn ang="0">
                <a:pos x="34" y="36"/>
              </a:cxn>
              <a:cxn ang="0">
                <a:pos x="26" y="38"/>
              </a:cxn>
              <a:cxn ang="0">
                <a:pos x="24" y="44"/>
              </a:cxn>
              <a:cxn ang="0">
                <a:pos x="26" y="52"/>
              </a:cxn>
              <a:cxn ang="0">
                <a:pos x="26" y="56"/>
              </a:cxn>
              <a:cxn ang="0">
                <a:pos x="28" y="62"/>
              </a:cxn>
              <a:cxn ang="0">
                <a:pos x="36" y="66"/>
              </a:cxn>
              <a:cxn ang="0">
                <a:pos x="36" y="64"/>
              </a:cxn>
              <a:cxn ang="0">
                <a:pos x="38" y="62"/>
              </a:cxn>
              <a:cxn ang="0">
                <a:pos x="46" y="62"/>
              </a:cxn>
              <a:cxn ang="0">
                <a:pos x="48" y="68"/>
              </a:cxn>
              <a:cxn ang="0">
                <a:pos x="50" y="68"/>
              </a:cxn>
              <a:cxn ang="0">
                <a:pos x="50" y="64"/>
              </a:cxn>
              <a:cxn ang="0">
                <a:pos x="60" y="68"/>
              </a:cxn>
              <a:cxn ang="0">
                <a:pos x="54" y="72"/>
              </a:cxn>
              <a:cxn ang="0">
                <a:pos x="56" y="76"/>
              </a:cxn>
              <a:cxn ang="0">
                <a:pos x="62" y="78"/>
              </a:cxn>
              <a:cxn ang="0">
                <a:pos x="62" y="88"/>
              </a:cxn>
            </a:cxnLst>
            <a:rect l="0" t="0" r="r" b="b"/>
            <a:pathLst>
              <a:path w="62" h="88">
                <a:moveTo>
                  <a:pt x="62" y="88"/>
                </a:moveTo>
                <a:lnTo>
                  <a:pt x="60" y="82"/>
                </a:lnTo>
                <a:lnTo>
                  <a:pt x="54" y="80"/>
                </a:lnTo>
                <a:lnTo>
                  <a:pt x="52" y="78"/>
                </a:lnTo>
                <a:lnTo>
                  <a:pt x="48" y="74"/>
                </a:lnTo>
                <a:lnTo>
                  <a:pt x="46" y="72"/>
                </a:lnTo>
                <a:lnTo>
                  <a:pt x="42" y="66"/>
                </a:lnTo>
                <a:lnTo>
                  <a:pt x="40" y="68"/>
                </a:lnTo>
                <a:lnTo>
                  <a:pt x="46" y="78"/>
                </a:lnTo>
                <a:lnTo>
                  <a:pt x="42" y="78"/>
                </a:lnTo>
                <a:lnTo>
                  <a:pt x="38" y="72"/>
                </a:lnTo>
                <a:lnTo>
                  <a:pt x="28" y="68"/>
                </a:lnTo>
                <a:lnTo>
                  <a:pt x="26" y="72"/>
                </a:lnTo>
                <a:lnTo>
                  <a:pt x="20" y="72"/>
                </a:lnTo>
                <a:lnTo>
                  <a:pt x="18" y="68"/>
                </a:lnTo>
                <a:lnTo>
                  <a:pt x="14" y="66"/>
                </a:lnTo>
                <a:lnTo>
                  <a:pt x="18" y="62"/>
                </a:lnTo>
                <a:lnTo>
                  <a:pt x="18" y="56"/>
                </a:lnTo>
                <a:lnTo>
                  <a:pt x="14" y="54"/>
                </a:lnTo>
                <a:lnTo>
                  <a:pt x="12" y="58"/>
                </a:lnTo>
                <a:lnTo>
                  <a:pt x="10" y="56"/>
                </a:lnTo>
                <a:lnTo>
                  <a:pt x="4" y="44"/>
                </a:lnTo>
                <a:lnTo>
                  <a:pt x="0" y="32"/>
                </a:lnTo>
                <a:lnTo>
                  <a:pt x="4" y="36"/>
                </a:lnTo>
                <a:lnTo>
                  <a:pt x="6" y="38"/>
                </a:lnTo>
                <a:lnTo>
                  <a:pt x="10" y="36"/>
                </a:lnTo>
                <a:lnTo>
                  <a:pt x="6" y="26"/>
                </a:lnTo>
                <a:lnTo>
                  <a:pt x="6" y="16"/>
                </a:lnTo>
                <a:lnTo>
                  <a:pt x="10" y="0"/>
                </a:lnTo>
                <a:lnTo>
                  <a:pt x="14" y="0"/>
                </a:lnTo>
                <a:lnTo>
                  <a:pt x="26" y="4"/>
                </a:lnTo>
                <a:lnTo>
                  <a:pt x="28" y="0"/>
                </a:lnTo>
                <a:lnTo>
                  <a:pt x="30" y="2"/>
                </a:lnTo>
                <a:lnTo>
                  <a:pt x="30" y="6"/>
                </a:lnTo>
                <a:lnTo>
                  <a:pt x="30" y="14"/>
                </a:lnTo>
                <a:lnTo>
                  <a:pt x="36" y="18"/>
                </a:lnTo>
                <a:lnTo>
                  <a:pt x="34" y="26"/>
                </a:lnTo>
                <a:lnTo>
                  <a:pt x="34" y="36"/>
                </a:lnTo>
                <a:lnTo>
                  <a:pt x="26" y="38"/>
                </a:lnTo>
                <a:lnTo>
                  <a:pt x="24" y="44"/>
                </a:lnTo>
                <a:lnTo>
                  <a:pt x="26" y="52"/>
                </a:lnTo>
                <a:lnTo>
                  <a:pt x="26" y="56"/>
                </a:lnTo>
                <a:lnTo>
                  <a:pt x="28" y="62"/>
                </a:lnTo>
                <a:lnTo>
                  <a:pt x="36" y="66"/>
                </a:lnTo>
                <a:lnTo>
                  <a:pt x="36" y="64"/>
                </a:lnTo>
                <a:lnTo>
                  <a:pt x="38" y="62"/>
                </a:lnTo>
                <a:lnTo>
                  <a:pt x="46" y="62"/>
                </a:lnTo>
                <a:lnTo>
                  <a:pt x="48" y="68"/>
                </a:lnTo>
                <a:lnTo>
                  <a:pt x="50" y="68"/>
                </a:lnTo>
                <a:lnTo>
                  <a:pt x="50" y="64"/>
                </a:lnTo>
                <a:lnTo>
                  <a:pt x="60" y="68"/>
                </a:lnTo>
                <a:lnTo>
                  <a:pt x="54" y="72"/>
                </a:lnTo>
                <a:lnTo>
                  <a:pt x="56" y="76"/>
                </a:lnTo>
                <a:lnTo>
                  <a:pt x="62" y="78"/>
                </a:lnTo>
                <a:lnTo>
                  <a:pt x="62" y="8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04" name="Freeform 177"/>
          <p:cNvSpPr>
            <a:spLocks/>
          </p:cNvSpPr>
          <p:nvPr/>
        </p:nvSpPr>
        <p:spPr bwMode="auto">
          <a:xfrm>
            <a:off x="6880790" y="4280446"/>
            <a:ext cx="108546" cy="145581"/>
          </a:xfrm>
          <a:custGeom>
            <a:avLst/>
            <a:gdLst/>
            <a:ahLst/>
            <a:cxnLst>
              <a:cxn ang="0">
                <a:pos x="62" y="88"/>
              </a:cxn>
              <a:cxn ang="0">
                <a:pos x="60" y="82"/>
              </a:cxn>
              <a:cxn ang="0">
                <a:pos x="54" y="80"/>
              </a:cxn>
              <a:cxn ang="0">
                <a:pos x="52" y="78"/>
              </a:cxn>
              <a:cxn ang="0">
                <a:pos x="48" y="74"/>
              </a:cxn>
              <a:cxn ang="0">
                <a:pos x="46" y="72"/>
              </a:cxn>
              <a:cxn ang="0">
                <a:pos x="42" y="66"/>
              </a:cxn>
              <a:cxn ang="0">
                <a:pos x="40" y="68"/>
              </a:cxn>
              <a:cxn ang="0">
                <a:pos x="46" y="78"/>
              </a:cxn>
              <a:cxn ang="0">
                <a:pos x="42" y="78"/>
              </a:cxn>
              <a:cxn ang="0">
                <a:pos x="38" y="72"/>
              </a:cxn>
              <a:cxn ang="0">
                <a:pos x="28" y="68"/>
              </a:cxn>
              <a:cxn ang="0">
                <a:pos x="26" y="72"/>
              </a:cxn>
              <a:cxn ang="0">
                <a:pos x="20" y="72"/>
              </a:cxn>
              <a:cxn ang="0">
                <a:pos x="18" y="68"/>
              </a:cxn>
              <a:cxn ang="0">
                <a:pos x="14" y="66"/>
              </a:cxn>
              <a:cxn ang="0">
                <a:pos x="18" y="62"/>
              </a:cxn>
              <a:cxn ang="0">
                <a:pos x="18" y="56"/>
              </a:cxn>
              <a:cxn ang="0">
                <a:pos x="14" y="54"/>
              </a:cxn>
              <a:cxn ang="0">
                <a:pos x="12" y="58"/>
              </a:cxn>
              <a:cxn ang="0">
                <a:pos x="10" y="56"/>
              </a:cxn>
              <a:cxn ang="0">
                <a:pos x="4" y="44"/>
              </a:cxn>
              <a:cxn ang="0">
                <a:pos x="0" y="32"/>
              </a:cxn>
              <a:cxn ang="0">
                <a:pos x="4" y="36"/>
              </a:cxn>
              <a:cxn ang="0">
                <a:pos x="6" y="38"/>
              </a:cxn>
              <a:cxn ang="0">
                <a:pos x="10" y="36"/>
              </a:cxn>
              <a:cxn ang="0">
                <a:pos x="6" y="26"/>
              </a:cxn>
              <a:cxn ang="0">
                <a:pos x="6" y="16"/>
              </a:cxn>
              <a:cxn ang="0">
                <a:pos x="10" y="0"/>
              </a:cxn>
              <a:cxn ang="0">
                <a:pos x="14" y="0"/>
              </a:cxn>
              <a:cxn ang="0">
                <a:pos x="26" y="4"/>
              </a:cxn>
              <a:cxn ang="0">
                <a:pos x="28" y="0"/>
              </a:cxn>
              <a:cxn ang="0">
                <a:pos x="30" y="2"/>
              </a:cxn>
              <a:cxn ang="0">
                <a:pos x="30" y="6"/>
              </a:cxn>
              <a:cxn ang="0">
                <a:pos x="30" y="14"/>
              </a:cxn>
              <a:cxn ang="0">
                <a:pos x="36" y="18"/>
              </a:cxn>
              <a:cxn ang="0">
                <a:pos x="34" y="26"/>
              </a:cxn>
              <a:cxn ang="0">
                <a:pos x="34" y="36"/>
              </a:cxn>
              <a:cxn ang="0">
                <a:pos x="26" y="38"/>
              </a:cxn>
              <a:cxn ang="0">
                <a:pos x="24" y="44"/>
              </a:cxn>
              <a:cxn ang="0">
                <a:pos x="26" y="52"/>
              </a:cxn>
              <a:cxn ang="0">
                <a:pos x="26" y="56"/>
              </a:cxn>
              <a:cxn ang="0">
                <a:pos x="28" y="62"/>
              </a:cxn>
              <a:cxn ang="0">
                <a:pos x="36" y="66"/>
              </a:cxn>
              <a:cxn ang="0">
                <a:pos x="36" y="64"/>
              </a:cxn>
              <a:cxn ang="0">
                <a:pos x="38" y="62"/>
              </a:cxn>
              <a:cxn ang="0">
                <a:pos x="46" y="62"/>
              </a:cxn>
              <a:cxn ang="0">
                <a:pos x="48" y="68"/>
              </a:cxn>
              <a:cxn ang="0">
                <a:pos x="50" y="68"/>
              </a:cxn>
              <a:cxn ang="0">
                <a:pos x="50" y="64"/>
              </a:cxn>
              <a:cxn ang="0">
                <a:pos x="60" y="68"/>
              </a:cxn>
              <a:cxn ang="0">
                <a:pos x="54" y="72"/>
              </a:cxn>
              <a:cxn ang="0">
                <a:pos x="56" y="76"/>
              </a:cxn>
              <a:cxn ang="0">
                <a:pos x="62" y="78"/>
              </a:cxn>
              <a:cxn ang="0">
                <a:pos x="62" y="88"/>
              </a:cxn>
            </a:cxnLst>
            <a:rect l="0" t="0" r="r" b="b"/>
            <a:pathLst>
              <a:path w="62" h="88">
                <a:moveTo>
                  <a:pt x="62" y="88"/>
                </a:moveTo>
                <a:lnTo>
                  <a:pt x="60" y="82"/>
                </a:lnTo>
                <a:lnTo>
                  <a:pt x="54" y="80"/>
                </a:lnTo>
                <a:lnTo>
                  <a:pt x="52" y="78"/>
                </a:lnTo>
                <a:lnTo>
                  <a:pt x="48" y="74"/>
                </a:lnTo>
                <a:lnTo>
                  <a:pt x="46" y="72"/>
                </a:lnTo>
                <a:lnTo>
                  <a:pt x="42" y="66"/>
                </a:lnTo>
                <a:lnTo>
                  <a:pt x="40" y="68"/>
                </a:lnTo>
                <a:lnTo>
                  <a:pt x="46" y="78"/>
                </a:lnTo>
                <a:lnTo>
                  <a:pt x="42" y="78"/>
                </a:lnTo>
                <a:lnTo>
                  <a:pt x="38" y="72"/>
                </a:lnTo>
                <a:lnTo>
                  <a:pt x="28" y="68"/>
                </a:lnTo>
                <a:lnTo>
                  <a:pt x="26" y="72"/>
                </a:lnTo>
                <a:lnTo>
                  <a:pt x="20" y="72"/>
                </a:lnTo>
                <a:lnTo>
                  <a:pt x="18" y="68"/>
                </a:lnTo>
                <a:lnTo>
                  <a:pt x="14" y="66"/>
                </a:lnTo>
                <a:lnTo>
                  <a:pt x="18" y="62"/>
                </a:lnTo>
                <a:lnTo>
                  <a:pt x="18" y="56"/>
                </a:lnTo>
                <a:lnTo>
                  <a:pt x="14" y="54"/>
                </a:lnTo>
                <a:lnTo>
                  <a:pt x="12" y="58"/>
                </a:lnTo>
                <a:lnTo>
                  <a:pt x="10" y="56"/>
                </a:lnTo>
                <a:lnTo>
                  <a:pt x="4" y="44"/>
                </a:lnTo>
                <a:lnTo>
                  <a:pt x="0" y="32"/>
                </a:lnTo>
                <a:lnTo>
                  <a:pt x="4" y="36"/>
                </a:lnTo>
                <a:lnTo>
                  <a:pt x="6" y="38"/>
                </a:lnTo>
                <a:lnTo>
                  <a:pt x="10" y="36"/>
                </a:lnTo>
                <a:lnTo>
                  <a:pt x="6" y="26"/>
                </a:lnTo>
                <a:lnTo>
                  <a:pt x="6" y="16"/>
                </a:lnTo>
                <a:lnTo>
                  <a:pt x="10" y="0"/>
                </a:lnTo>
                <a:lnTo>
                  <a:pt x="14" y="0"/>
                </a:lnTo>
                <a:lnTo>
                  <a:pt x="26" y="4"/>
                </a:lnTo>
                <a:lnTo>
                  <a:pt x="28" y="0"/>
                </a:lnTo>
                <a:lnTo>
                  <a:pt x="30" y="2"/>
                </a:lnTo>
                <a:lnTo>
                  <a:pt x="30" y="6"/>
                </a:lnTo>
                <a:lnTo>
                  <a:pt x="30" y="14"/>
                </a:lnTo>
                <a:lnTo>
                  <a:pt x="36" y="18"/>
                </a:lnTo>
                <a:lnTo>
                  <a:pt x="34" y="26"/>
                </a:lnTo>
                <a:lnTo>
                  <a:pt x="34" y="36"/>
                </a:lnTo>
                <a:lnTo>
                  <a:pt x="26" y="38"/>
                </a:lnTo>
                <a:lnTo>
                  <a:pt x="24" y="44"/>
                </a:lnTo>
                <a:lnTo>
                  <a:pt x="26" y="52"/>
                </a:lnTo>
                <a:lnTo>
                  <a:pt x="26" y="56"/>
                </a:lnTo>
                <a:lnTo>
                  <a:pt x="28" y="62"/>
                </a:lnTo>
                <a:lnTo>
                  <a:pt x="36" y="66"/>
                </a:lnTo>
                <a:lnTo>
                  <a:pt x="36" y="64"/>
                </a:lnTo>
                <a:lnTo>
                  <a:pt x="38" y="62"/>
                </a:lnTo>
                <a:lnTo>
                  <a:pt x="46" y="62"/>
                </a:lnTo>
                <a:lnTo>
                  <a:pt x="48" y="68"/>
                </a:lnTo>
                <a:lnTo>
                  <a:pt x="50" y="68"/>
                </a:lnTo>
                <a:lnTo>
                  <a:pt x="50" y="64"/>
                </a:lnTo>
                <a:lnTo>
                  <a:pt x="60" y="68"/>
                </a:lnTo>
                <a:lnTo>
                  <a:pt x="54" y="72"/>
                </a:lnTo>
                <a:lnTo>
                  <a:pt x="56" y="76"/>
                </a:lnTo>
                <a:lnTo>
                  <a:pt x="62" y="78"/>
                </a:lnTo>
                <a:lnTo>
                  <a:pt x="62" y="88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05" name="Freeform 178"/>
          <p:cNvSpPr>
            <a:spLocks/>
          </p:cNvSpPr>
          <p:nvPr/>
        </p:nvSpPr>
        <p:spPr bwMode="auto">
          <a:xfrm>
            <a:off x="6947318" y="4488892"/>
            <a:ext cx="108546" cy="97606"/>
          </a:xfrm>
          <a:custGeom>
            <a:avLst/>
            <a:gdLst/>
            <a:ahLst/>
            <a:cxnLst>
              <a:cxn ang="0">
                <a:pos x="48" y="59"/>
              </a:cxn>
              <a:cxn ang="0">
                <a:pos x="46" y="57"/>
              </a:cxn>
              <a:cxn ang="0">
                <a:pos x="46" y="53"/>
              </a:cxn>
              <a:cxn ang="0">
                <a:pos x="44" y="51"/>
              </a:cxn>
              <a:cxn ang="0">
                <a:pos x="44" y="53"/>
              </a:cxn>
              <a:cxn ang="0">
                <a:pos x="30" y="51"/>
              </a:cxn>
              <a:cxn ang="0">
                <a:pos x="26" y="39"/>
              </a:cxn>
              <a:cxn ang="0">
                <a:pos x="30" y="35"/>
              </a:cxn>
              <a:cxn ang="0">
                <a:pos x="26" y="31"/>
              </a:cxn>
              <a:cxn ang="0">
                <a:pos x="18" y="27"/>
              </a:cxn>
              <a:cxn ang="0">
                <a:pos x="22" y="33"/>
              </a:cxn>
              <a:cxn ang="0">
                <a:pos x="16" y="33"/>
              </a:cxn>
              <a:cxn ang="0">
                <a:pos x="14" y="27"/>
              </a:cxn>
              <a:cxn ang="0">
                <a:pos x="14" y="33"/>
              </a:cxn>
              <a:cxn ang="0">
                <a:pos x="12" y="33"/>
              </a:cxn>
              <a:cxn ang="0">
                <a:pos x="10" y="27"/>
              </a:cxn>
              <a:cxn ang="0">
                <a:pos x="4" y="33"/>
              </a:cxn>
              <a:cxn ang="0">
                <a:pos x="2" y="39"/>
              </a:cxn>
              <a:cxn ang="0">
                <a:pos x="0" y="33"/>
              </a:cxn>
              <a:cxn ang="0">
                <a:pos x="2" y="25"/>
              </a:cxn>
              <a:cxn ang="0">
                <a:pos x="12" y="21"/>
              </a:cxn>
              <a:cxn ang="0">
                <a:pos x="14" y="19"/>
              </a:cxn>
              <a:cxn ang="0">
                <a:pos x="22" y="14"/>
              </a:cxn>
              <a:cxn ang="0">
                <a:pos x="24" y="19"/>
              </a:cxn>
              <a:cxn ang="0">
                <a:pos x="24" y="21"/>
              </a:cxn>
              <a:cxn ang="0">
                <a:pos x="24" y="23"/>
              </a:cxn>
              <a:cxn ang="0">
                <a:pos x="28" y="21"/>
              </a:cxn>
              <a:cxn ang="0">
                <a:pos x="30" y="15"/>
              </a:cxn>
              <a:cxn ang="0">
                <a:pos x="36" y="19"/>
              </a:cxn>
              <a:cxn ang="0">
                <a:pos x="38" y="10"/>
              </a:cxn>
              <a:cxn ang="0">
                <a:pos x="40" y="12"/>
              </a:cxn>
              <a:cxn ang="0">
                <a:pos x="48" y="10"/>
              </a:cxn>
              <a:cxn ang="0">
                <a:pos x="46" y="0"/>
              </a:cxn>
              <a:cxn ang="0">
                <a:pos x="50" y="4"/>
              </a:cxn>
              <a:cxn ang="0">
                <a:pos x="56" y="6"/>
              </a:cxn>
              <a:cxn ang="0">
                <a:pos x="56" y="14"/>
              </a:cxn>
              <a:cxn ang="0">
                <a:pos x="54" y="15"/>
              </a:cxn>
              <a:cxn ang="0">
                <a:pos x="60" y="15"/>
              </a:cxn>
              <a:cxn ang="0">
                <a:pos x="60" y="27"/>
              </a:cxn>
              <a:cxn ang="0">
                <a:pos x="62" y="35"/>
              </a:cxn>
              <a:cxn ang="0">
                <a:pos x="56" y="37"/>
              </a:cxn>
              <a:cxn ang="0">
                <a:pos x="60" y="47"/>
              </a:cxn>
              <a:cxn ang="0">
                <a:pos x="56" y="47"/>
              </a:cxn>
              <a:cxn ang="0">
                <a:pos x="50" y="35"/>
              </a:cxn>
              <a:cxn ang="0">
                <a:pos x="46" y="41"/>
              </a:cxn>
              <a:cxn ang="0">
                <a:pos x="50" y="49"/>
              </a:cxn>
              <a:cxn ang="0">
                <a:pos x="48" y="59"/>
              </a:cxn>
            </a:cxnLst>
            <a:rect l="0" t="0" r="r" b="b"/>
            <a:pathLst>
              <a:path w="62" h="59">
                <a:moveTo>
                  <a:pt x="48" y="59"/>
                </a:moveTo>
                <a:lnTo>
                  <a:pt x="46" y="57"/>
                </a:lnTo>
                <a:lnTo>
                  <a:pt x="46" y="53"/>
                </a:lnTo>
                <a:lnTo>
                  <a:pt x="44" y="51"/>
                </a:lnTo>
                <a:lnTo>
                  <a:pt x="44" y="53"/>
                </a:lnTo>
                <a:lnTo>
                  <a:pt x="30" y="51"/>
                </a:lnTo>
                <a:lnTo>
                  <a:pt x="26" y="39"/>
                </a:lnTo>
                <a:lnTo>
                  <a:pt x="30" y="35"/>
                </a:lnTo>
                <a:lnTo>
                  <a:pt x="26" y="31"/>
                </a:lnTo>
                <a:lnTo>
                  <a:pt x="18" y="27"/>
                </a:lnTo>
                <a:lnTo>
                  <a:pt x="22" y="33"/>
                </a:lnTo>
                <a:lnTo>
                  <a:pt x="16" y="33"/>
                </a:lnTo>
                <a:lnTo>
                  <a:pt x="14" y="27"/>
                </a:lnTo>
                <a:lnTo>
                  <a:pt x="14" y="33"/>
                </a:lnTo>
                <a:lnTo>
                  <a:pt x="12" y="33"/>
                </a:lnTo>
                <a:lnTo>
                  <a:pt x="10" y="27"/>
                </a:lnTo>
                <a:lnTo>
                  <a:pt x="4" y="33"/>
                </a:lnTo>
                <a:lnTo>
                  <a:pt x="2" y="39"/>
                </a:lnTo>
                <a:lnTo>
                  <a:pt x="0" y="33"/>
                </a:lnTo>
                <a:lnTo>
                  <a:pt x="2" y="25"/>
                </a:lnTo>
                <a:lnTo>
                  <a:pt x="12" y="21"/>
                </a:lnTo>
                <a:lnTo>
                  <a:pt x="14" y="19"/>
                </a:lnTo>
                <a:lnTo>
                  <a:pt x="22" y="14"/>
                </a:lnTo>
                <a:lnTo>
                  <a:pt x="24" y="19"/>
                </a:lnTo>
                <a:lnTo>
                  <a:pt x="24" y="21"/>
                </a:lnTo>
                <a:lnTo>
                  <a:pt x="24" y="23"/>
                </a:lnTo>
                <a:lnTo>
                  <a:pt x="28" y="21"/>
                </a:lnTo>
                <a:lnTo>
                  <a:pt x="30" y="15"/>
                </a:lnTo>
                <a:lnTo>
                  <a:pt x="36" y="19"/>
                </a:lnTo>
                <a:lnTo>
                  <a:pt x="38" y="10"/>
                </a:lnTo>
                <a:lnTo>
                  <a:pt x="40" y="12"/>
                </a:lnTo>
                <a:lnTo>
                  <a:pt x="48" y="10"/>
                </a:lnTo>
                <a:lnTo>
                  <a:pt x="46" y="0"/>
                </a:lnTo>
                <a:lnTo>
                  <a:pt x="50" y="4"/>
                </a:lnTo>
                <a:lnTo>
                  <a:pt x="56" y="6"/>
                </a:lnTo>
                <a:lnTo>
                  <a:pt x="56" y="14"/>
                </a:lnTo>
                <a:lnTo>
                  <a:pt x="54" y="15"/>
                </a:lnTo>
                <a:lnTo>
                  <a:pt x="60" y="15"/>
                </a:lnTo>
                <a:lnTo>
                  <a:pt x="60" y="27"/>
                </a:lnTo>
                <a:lnTo>
                  <a:pt x="62" y="35"/>
                </a:lnTo>
                <a:lnTo>
                  <a:pt x="56" y="37"/>
                </a:lnTo>
                <a:lnTo>
                  <a:pt x="60" y="47"/>
                </a:lnTo>
                <a:lnTo>
                  <a:pt x="56" y="47"/>
                </a:lnTo>
                <a:lnTo>
                  <a:pt x="50" y="35"/>
                </a:lnTo>
                <a:lnTo>
                  <a:pt x="46" y="41"/>
                </a:lnTo>
                <a:lnTo>
                  <a:pt x="50" y="49"/>
                </a:lnTo>
                <a:lnTo>
                  <a:pt x="48" y="5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06" name="Freeform 179"/>
          <p:cNvSpPr>
            <a:spLocks/>
          </p:cNvSpPr>
          <p:nvPr/>
        </p:nvSpPr>
        <p:spPr bwMode="auto">
          <a:xfrm>
            <a:off x="6947318" y="4488892"/>
            <a:ext cx="108546" cy="97606"/>
          </a:xfrm>
          <a:custGeom>
            <a:avLst/>
            <a:gdLst/>
            <a:ahLst/>
            <a:cxnLst>
              <a:cxn ang="0">
                <a:pos x="48" y="59"/>
              </a:cxn>
              <a:cxn ang="0">
                <a:pos x="46" y="57"/>
              </a:cxn>
              <a:cxn ang="0">
                <a:pos x="46" y="53"/>
              </a:cxn>
              <a:cxn ang="0">
                <a:pos x="44" y="51"/>
              </a:cxn>
              <a:cxn ang="0">
                <a:pos x="44" y="53"/>
              </a:cxn>
              <a:cxn ang="0">
                <a:pos x="30" y="51"/>
              </a:cxn>
              <a:cxn ang="0">
                <a:pos x="26" y="39"/>
              </a:cxn>
              <a:cxn ang="0">
                <a:pos x="30" y="35"/>
              </a:cxn>
              <a:cxn ang="0">
                <a:pos x="26" y="31"/>
              </a:cxn>
              <a:cxn ang="0">
                <a:pos x="18" y="27"/>
              </a:cxn>
              <a:cxn ang="0">
                <a:pos x="22" y="33"/>
              </a:cxn>
              <a:cxn ang="0">
                <a:pos x="16" y="33"/>
              </a:cxn>
              <a:cxn ang="0">
                <a:pos x="14" y="27"/>
              </a:cxn>
              <a:cxn ang="0">
                <a:pos x="14" y="33"/>
              </a:cxn>
              <a:cxn ang="0">
                <a:pos x="12" y="33"/>
              </a:cxn>
              <a:cxn ang="0">
                <a:pos x="10" y="27"/>
              </a:cxn>
              <a:cxn ang="0">
                <a:pos x="4" y="33"/>
              </a:cxn>
              <a:cxn ang="0">
                <a:pos x="2" y="39"/>
              </a:cxn>
              <a:cxn ang="0">
                <a:pos x="0" y="33"/>
              </a:cxn>
              <a:cxn ang="0">
                <a:pos x="2" y="25"/>
              </a:cxn>
              <a:cxn ang="0">
                <a:pos x="12" y="21"/>
              </a:cxn>
              <a:cxn ang="0">
                <a:pos x="14" y="19"/>
              </a:cxn>
              <a:cxn ang="0">
                <a:pos x="22" y="14"/>
              </a:cxn>
              <a:cxn ang="0">
                <a:pos x="24" y="19"/>
              </a:cxn>
              <a:cxn ang="0">
                <a:pos x="24" y="21"/>
              </a:cxn>
              <a:cxn ang="0">
                <a:pos x="24" y="23"/>
              </a:cxn>
              <a:cxn ang="0">
                <a:pos x="28" y="21"/>
              </a:cxn>
              <a:cxn ang="0">
                <a:pos x="30" y="15"/>
              </a:cxn>
              <a:cxn ang="0">
                <a:pos x="36" y="19"/>
              </a:cxn>
              <a:cxn ang="0">
                <a:pos x="38" y="10"/>
              </a:cxn>
              <a:cxn ang="0">
                <a:pos x="40" y="12"/>
              </a:cxn>
              <a:cxn ang="0">
                <a:pos x="48" y="10"/>
              </a:cxn>
              <a:cxn ang="0">
                <a:pos x="46" y="0"/>
              </a:cxn>
              <a:cxn ang="0">
                <a:pos x="50" y="4"/>
              </a:cxn>
              <a:cxn ang="0">
                <a:pos x="56" y="6"/>
              </a:cxn>
              <a:cxn ang="0">
                <a:pos x="56" y="14"/>
              </a:cxn>
              <a:cxn ang="0">
                <a:pos x="54" y="15"/>
              </a:cxn>
              <a:cxn ang="0">
                <a:pos x="60" y="15"/>
              </a:cxn>
              <a:cxn ang="0">
                <a:pos x="60" y="27"/>
              </a:cxn>
              <a:cxn ang="0">
                <a:pos x="62" y="35"/>
              </a:cxn>
              <a:cxn ang="0">
                <a:pos x="56" y="37"/>
              </a:cxn>
              <a:cxn ang="0">
                <a:pos x="60" y="47"/>
              </a:cxn>
              <a:cxn ang="0">
                <a:pos x="56" y="47"/>
              </a:cxn>
              <a:cxn ang="0">
                <a:pos x="50" y="35"/>
              </a:cxn>
              <a:cxn ang="0">
                <a:pos x="46" y="41"/>
              </a:cxn>
              <a:cxn ang="0">
                <a:pos x="50" y="49"/>
              </a:cxn>
              <a:cxn ang="0">
                <a:pos x="48" y="59"/>
              </a:cxn>
            </a:cxnLst>
            <a:rect l="0" t="0" r="r" b="b"/>
            <a:pathLst>
              <a:path w="62" h="59">
                <a:moveTo>
                  <a:pt x="48" y="59"/>
                </a:moveTo>
                <a:lnTo>
                  <a:pt x="46" y="57"/>
                </a:lnTo>
                <a:lnTo>
                  <a:pt x="46" y="53"/>
                </a:lnTo>
                <a:lnTo>
                  <a:pt x="44" y="51"/>
                </a:lnTo>
                <a:lnTo>
                  <a:pt x="44" y="53"/>
                </a:lnTo>
                <a:lnTo>
                  <a:pt x="30" y="51"/>
                </a:lnTo>
                <a:lnTo>
                  <a:pt x="26" y="39"/>
                </a:lnTo>
                <a:lnTo>
                  <a:pt x="30" y="35"/>
                </a:lnTo>
                <a:lnTo>
                  <a:pt x="26" y="31"/>
                </a:lnTo>
                <a:lnTo>
                  <a:pt x="18" y="27"/>
                </a:lnTo>
                <a:lnTo>
                  <a:pt x="22" y="33"/>
                </a:lnTo>
                <a:lnTo>
                  <a:pt x="16" y="33"/>
                </a:lnTo>
                <a:lnTo>
                  <a:pt x="14" y="27"/>
                </a:lnTo>
                <a:lnTo>
                  <a:pt x="14" y="33"/>
                </a:lnTo>
                <a:lnTo>
                  <a:pt x="12" y="33"/>
                </a:lnTo>
                <a:lnTo>
                  <a:pt x="10" y="27"/>
                </a:lnTo>
                <a:lnTo>
                  <a:pt x="4" y="33"/>
                </a:lnTo>
                <a:lnTo>
                  <a:pt x="2" y="39"/>
                </a:lnTo>
                <a:lnTo>
                  <a:pt x="0" y="33"/>
                </a:lnTo>
                <a:lnTo>
                  <a:pt x="2" y="25"/>
                </a:lnTo>
                <a:lnTo>
                  <a:pt x="12" y="21"/>
                </a:lnTo>
                <a:lnTo>
                  <a:pt x="14" y="19"/>
                </a:lnTo>
                <a:lnTo>
                  <a:pt x="22" y="14"/>
                </a:lnTo>
                <a:lnTo>
                  <a:pt x="24" y="19"/>
                </a:lnTo>
                <a:lnTo>
                  <a:pt x="24" y="21"/>
                </a:lnTo>
                <a:lnTo>
                  <a:pt x="24" y="23"/>
                </a:lnTo>
                <a:lnTo>
                  <a:pt x="28" y="21"/>
                </a:lnTo>
                <a:lnTo>
                  <a:pt x="30" y="15"/>
                </a:lnTo>
                <a:lnTo>
                  <a:pt x="36" y="19"/>
                </a:lnTo>
                <a:lnTo>
                  <a:pt x="38" y="10"/>
                </a:lnTo>
                <a:lnTo>
                  <a:pt x="40" y="12"/>
                </a:lnTo>
                <a:lnTo>
                  <a:pt x="48" y="10"/>
                </a:lnTo>
                <a:lnTo>
                  <a:pt x="46" y="0"/>
                </a:lnTo>
                <a:lnTo>
                  <a:pt x="50" y="4"/>
                </a:lnTo>
                <a:lnTo>
                  <a:pt x="56" y="6"/>
                </a:lnTo>
                <a:lnTo>
                  <a:pt x="56" y="14"/>
                </a:lnTo>
                <a:lnTo>
                  <a:pt x="54" y="15"/>
                </a:lnTo>
                <a:lnTo>
                  <a:pt x="60" y="15"/>
                </a:lnTo>
                <a:lnTo>
                  <a:pt x="60" y="27"/>
                </a:lnTo>
                <a:lnTo>
                  <a:pt x="62" y="35"/>
                </a:lnTo>
                <a:lnTo>
                  <a:pt x="56" y="37"/>
                </a:lnTo>
                <a:lnTo>
                  <a:pt x="60" y="47"/>
                </a:lnTo>
                <a:lnTo>
                  <a:pt x="56" y="47"/>
                </a:lnTo>
                <a:lnTo>
                  <a:pt x="50" y="35"/>
                </a:lnTo>
                <a:lnTo>
                  <a:pt x="46" y="41"/>
                </a:lnTo>
                <a:lnTo>
                  <a:pt x="50" y="49"/>
                </a:lnTo>
                <a:lnTo>
                  <a:pt x="48" y="59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07" name="Freeform 180"/>
          <p:cNvSpPr>
            <a:spLocks/>
          </p:cNvSpPr>
          <p:nvPr/>
        </p:nvSpPr>
        <p:spPr bwMode="auto">
          <a:xfrm>
            <a:off x="6940315" y="4435953"/>
            <a:ext cx="28012" cy="36396"/>
          </a:xfrm>
          <a:custGeom>
            <a:avLst/>
            <a:gdLst/>
            <a:ahLst/>
            <a:cxnLst>
              <a:cxn ang="0">
                <a:pos x="2" y="22"/>
              </a:cxn>
              <a:cxn ang="0">
                <a:pos x="2" y="8"/>
              </a:cxn>
              <a:cxn ang="0">
                <a:pos x="0" y="0"/>
              </a:cxn>
              <a:cxn ang="0">
                <a:pos x="6" y="4"/>
              </a:cxn>
              <a:cxn ang="0">
                <a:pos x="8" y="6"/>
              </a:cxn>
              <a:cxn ang="0">
                <a:pos x="12" y="6"/>
              </a:cxn>
              <a:cxn ang="0">
                <a:pos x="16" y="8"/>
              </a:cxn>
              <a:cxn ang="0">
                <a:pos x="16" y="10"/>
              </a:cxn>
              <a:cxn ang="0">
                <a:pos x="14" y="16"/>
              </a:cxn>
              <a:cxn ang="0">
                <a:pos x="2" y="22"/>
              </a:cxn>
            </a:cxnLst>
            <a:rect l="0" t="0" r="r" b="b"/>
            <a:pathLst>
              <a:path w="16" h="22">
                <a:moveTo>
                  <a:pt x="2" y="22"/>
                </a:moveTo>
                <a:lnTo>
                  <a:pt x="2" y="8"/>
                </a:lnTo>
                <a:lnTo>
                  <a:pt x="0" y="0"/>
                </a:lnTo>
                <a:lnTo>
                  <a:pt x="6" y="4"/>
                </a:lnTo>
                <a:lnTo>
                  <a:pt x="8" y="6"/>
                </a:lnTo>
                <a:lnTo>
                  <a:pt x="12" y="6"/>
                </a:lnTo>
                <a:lnTo>
                  <a:pt x="16" y="8"/>
                </a:lnTo>
                <a:lnTo>
                  <a:pt x="16" y="10"/>
                </a:lnTo>
                <a:lnTo>
                  <a:pt x="14" y="16"/>
                </a:lnTo>
                <a:lnTo>
                  <a:pt x="2" y="22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08" name="Freeform 181"/>
          <p:cNvSpPr>
            <a:spLocks/>
          </p:cNvSpPr>
          <p:nvPr/>
        </p:nvSpPr>
        <p:spPr bwMode="auto">
          <a:xfrm>
            <a:off x="6831770" y="4449188"/>
            <a:ext cx="56023" cy="64519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6" y="34"/>
              </a:cxn>
              <a:cxn ang="0">
                <a:pos x="10" y="30"/>
              </a:cxn>
              <a:cxn ang="0">
                <a:pos x="18" y="22"/>
              </a:cxn>
              <a:cxn ang="0">
                <a:pos x="22" y="16"/>
              </a:cxn>
              <a:cxn ang="0">
                <a:pos x="28" y="12"/>
              </a:cxn>
              <a:cxn ang="0">
                <a:pos x="28" y="4"/>
              </a:cxn>
              <a:cxn ang="0">
                <a:pos x="30" y="0"/>
              </a:cxn>
              <a:cxn ang="0">
                <a:pos x="30" y="2"/>
              </a:cxn>
              <a:cxn ang="0">
                <a:pos x="30" y="8"/>
              </a:cxn>
              <a:cxn ang="0">
                <a:pos x="32" y="14"/>
              </a:cxn>
              <a:cxn ang="0">
                <a:pos x="28" y="14"/>
              </a:cxn>
              <a:cxn ang="0">
                <a:pos x="28" y="22"/>
              </a:cxn>
              <a:cxn ang="0">
                <a:pos x="20" y="24"/>
              </a:cxn>
              <a:cxn ang="0">
                <a:pos x="18" y="30"/>
              </a:cxn>
              <a:cxn ang="0">
                <a:pos x="14" y="36"/>
              </a:cxn>
              <a:cxn ang="0">
                <a:pos x="6" y="39"/>
              </a:cxn>
              <a:cxn ang="0">
                <a:pos x="0" y="39"/>
              </a:cxn>
            </a:cxnLst>
            <a:rect l="0" t="0" r="r" b="b"/>
            <a:pathLst>
              <a:path w="32" h="39">
                <a:moveTo>
                  <a:pt x="0" y="39"/>
                </a:moveTo>
                <a:lnTo>
                  <a:pt x="6" y="34"/>
                </a:lnTo>
                <a:lnTo>
                  <a:pt x="10" y="30"/>
                </a:lnTo>
                <a:lnTo>
                  <a:pt x="18" y="22"/>
                </a:lnTo>
                <a:lnTo>
                  <a:pt x="22" y="16"/>
                </a:lnTo>
                <a:lnTo>
                  <a:pt x="28" y="12"/>
                </a:lnTo>
                <a:lnTo>
                  <a:pt x="28" y="4"/>
                </a:lnTo>
                <a:lnTo>
                  <a:pt x="30" y="0"/>
                </a:lnTo>
                <a:lnTo>
                  <a:pt x="30" y="2"/>
                </a:lnTo>
                <a:lnTo>
                  <a:pt x="30" y="8"/>
                </a:lnTo>
                <a:lnTo>
                  <a:pt x="32" y="14"/>
                </a:lnTo>
                <a:lnTo>
                  <a:pt x="28" y="14"/>
                </a:lnTo>
                <a:lnTo>
                  <a:pt x="28" y="22"/>
                </a:lnTo>
                <a:lnTo>
                  <a:pt x="20" y="24"/>
                </a:lnTo>
                <a:lnTo>
                  <a:pt x="18" y="30"/>
                </a:lnTo>
                <a:lnTo>
                  <a:pt x="14" y="36"/>
                </a:lnTo>
                <a:lnTo>
                  <a:pt x="6" y="39"/>
                </a:lnTo>
                <a:lnTo>
                  <a:pt x="0" y="3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09" name="Freeform 182"/>
          <p:cNvSpPr>
            <a:spLocks/>
          </p:cNvSpPr>
          <p:nvPr/>
        </p:nvSpPr>
        <p:spPr bwMode="auto">
          <a:xfrm>
            <a:off x="6831770" y="4449188"/>
            <a:ext cx="56023" cy="64519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6" y="34"/>
              </a:cxn>
              <a:cxn ang="0">
                <a:pos x="10" y="30"/>
              </a:cxn>
              <a:cxn ang="0">
                <a:pos x="18" y="22"/>
              </a:cxn>
              <a:cxn ang="0">
                <a:pos x="22" y="16"/>
              </a:cxn>
              <a:cxn ang="0">
                <a:pos x="28" y="12"/>
              </a:cxn>
              <a:cxn ang="0">
                <a:pos x="28" y="4"/>
              </a:cxn>
              <a:cxn ang="0">
                <a:pos x="30" y="0"/>
              </a:cxn>
              <a:cxn ang="0">
                <a:pos x="30" y="2"/>
              </a:cxn>
              <a:cxn ang="0">
                <a:pos x="30" y="8"/>
              </a:cxn>
              <a:cxn ang="0">
                <a:pos x="32" y="14"/>
              </a:cxn>
              <a:cxn ang="0">
                <a:pos x="28" y="14"/>
              </a:cxn>
              <a:cxn ang="0">
                <a:pos x="28" y="22"/>
              </a:cxn>
              <a:cxn ang="0">
                <a:pos x="20" y="24"/>
              </a:cxn>
              <a:cxn ang="0">
                <a:pos x="18" y="30"/>
              </a:cxn>
              <a:cxn ang="0">
                <a:pos x="14" y="36"/>
              </a:cxn>
              <a:cxn ang="0">
                <a:pos x="6" y="39"/>
              </a:cxn>
              <a:cxn ang="0">
                <a:pos x="0" y="39"/>
              </a:cxn>
            </a:cxnLst>
            <a:rect l="0" t="0" r="r" b="b"/>
            <a:pathLst>
              <a:path w="32" h="39">
                <a:moveTo>
                  <a:pt x="0" y="39"/>
                </a:moveTo>
                <a:lnTo>
                  <a:pt x="6" y="34"/>
                </a:lnTo>
                <a:lnTo>
                  <a:pt x="10" y="30"/>
                </a:lnTo>
                <a:lnTo>
                  <a:pt x="18" y="22"/>
                </a:lnTo>
                <a:lnTo>
                  <a:pt x="22" y="16"/>
                </a:lnTo>
                <a:lnTo>
                  <a:pt x="28" y="12"/>
                </a:lnTo>
                <a:lnTo>
                  <a:pt x="28" y="4"/>
                </a:lnTo>
                <a:lnTo>
                  <a:pt x="30" y="0"/>
                </a:lnTo>
                <a:lnTo>
                  <a:pt x="30" y="2"/>
                </a:lnTo>
                <a:lnTo>
                  <a:pt x="30" y="8"/>
                </a:lnTo>
                <a:lnTo>
                  <a:pt x="32" y="14"/>
                </a:lnTo>
                <a:lnTo>
                  <a:pt x="28" y="14"/>
                </a:lnTo>
                <a:lnTo>
                  <a:pt x="28" y="22"/>
                </a:lnTo>
                <a:lnTo>
                  <a:pt x="20" y="24"/>
                </a:lnTo>
                <a:lnTo>
                  <a:pt x="18" y="30"/>
                </a:lnTo>
                <a:lnTo>
                  <a:pt x="14" y="36"/>
                </a:lnTo>
                <a:lnTo>
                  <a:pt x="6" y="39"/>
                </a:lnTo>
                <a:lnTo>
                  <a:pt x="0" y="3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10" name="Freeform 183"/>
          <p:cNvSpPr>
            <a:spLocks/>
          </p:cNvSpPr>
          <p:nvPr/>
        </p:nvSpPr>
        <p:spPr bwMode="auto">
          <a:xfrm>
            <a:off x="6996339" y="4419410"/>
            <a:ext cx="35015" cy="43013"/>
          </a:xfrm>
          <a:custGeom>
            <a:avLst/>
            <a:gdLst/>
            <a:ahLst/>
            <a:cxnLst>
              <a:cxn ang="0">
                <a:pos x="20" y="26"/>
              </a:cxn>
              <a:cxn ang="0">
                <a:pos x="16" y="20"/>
              </a:cxn>
              <a:cxn ang="0">
                <a:pos x="10" y="16"/>
              </a:cxn>
              <a:cxn ang="0">
                <a:pos x="6" y="10"/>
              </a:cxn>
              <a:cxn ang="0">
                <a:pos x="0" y="4"/>
              </a:cxn>
              <a:cxn ang="0">
                <a:pos x="12" y="0"/>
              </a:cxn>
              <a:cxn ang="0">
                <a:pos x="12" y="4"/>
              </a:cxn>
              <a:cxn ang="0">
                <a:pos x="16" y="6"/>
              </a:cxn>
              <a:cxn ang="0">
                <a:pos x="16" y="10"/>
              </a:cxn>
              <a:cxn ang="0">
                <a:pos x="20" y="26"/>
              </a:cxn>
            </a:cxnLst>
            <a:rect l="0" t="0" r="r" b="b"/>
            <a:pathLst>
              <a:path w="20" h="26">
                <a:moveTo>
                  <a:pt x="20" y="26"/>
                </a:moveTo>
                <a:lnTo>
                  <a:pt x="16" y="20"/>
                </a:lnTo>
                <a:lnTo>
                  <a:pt x="10" y="16"/>
                </a:lnTo>
                <a:lnTo>
                  <a:pt x="6" y="10"/>
                </a:lnTo>
                <a:lnTo>
                  <a:pt x="0" y="4"/>
                </a:lnTo>
                <a:lnTo>
                  <a:pt x="12" y="0"/>
                </a:lnTo>
                <a:lnTo>
                  <a:pt x="12" y="4"/>
                </a:lnTo>
                <a:lnTo>
                  <a:pt x="16" y="6"/>
                </a:lnTo>
                <a:lnTo>
                  <a:pt x="16" y="10"/>
                </a:lnTo>
                <a:lnTo>
                  <a:pt x="20" y="26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11" name="Freeform 184"/>
          <p:cNvSpPr>
            <a:spLocks/>
          </p:cNvSpPr>
          <p:nvPr/>
        </p:nvSpPr>
        <p:spPr bwMode="auto">
          <a:xfrm>
            <a:off x="6954321" y="4462422"/>
            <a:ext cx="24511" cy="43013"/>
          </a:xfrm>
          <a:custGeom>
            <a:avLst/>
            <a:gdLst/>
            <a:ahLst/>
            <a:cxnLst>
              <a:cxn ang="0">
                <a:pos x="10" y="26"/>
              </a:cxn>
              <a:cxn ang="0">
                <a:pos x="6" y="20"/>
              </a:cxn>
              <a:cxn ang="0">
                <a:pos x="4" y="20"/>
              </a:cxn>
              <a:cxn ang="0">
                <a:pos x="0" y="14"/>
              </a:cxn>
              <a:cxn ang="0">
                <a:pos x="6" y="10"/>
              </a:cxn>
              <a:cxn ang="0">
                <a:pos x="10" y="2"/>
              </a:cxn>
              <a:cxn ang="0">
                <a:pos x="12" y="0"/>
              </a:cxn>
              <a:cxn ang="0">
                <a:pos x="14" y="2"/>
              </a:cxn>
              <a:cxn ang="0">
                <a:pos x="12" y="8"/>
              </a:cxn>
              <a:cxn ang="0">
                <a:pos x="10" y="18"/>
              </a:cxn>
              <a:cxn ang="0">
                <a:pos x="12" y="26"/>
              </a:cxn>
              <a:cxn ang="0">
                <a:pos x="10" y="26"/>
              </a:cxn>
            </a:cxnLst>
            <a:rect l="0" t="0" r="r" b="b"/>
            <a:pathLst>
              <a:path w="14" h="26">
                <a:moveTo>
                  <a:pt x="10" y="26"/>
                </a:moveTo>
                <a:lnTo>
                  <a:pt x="6" y="20"/>
                </a:lnTo>
                <a:lnTo>
                  <a:pt x="4" y="20"/>
                </a:lnTo>
                <a:lnTo>
                  <a:pt x="0" y="14"/>
                </a:lnTo>
                <a:lnTo>
                  <a:pt x="6" y="10"/>
                </a:lnTo>
                <a:lnTo>
                  <a:pt x="10" y="2"/>
                </a:lnTo>
                <a:lnTo>
                  <a:pt x="12" y="0"/>
                </a:lnTo>
                <a:lnTo>
                  <a:pt x="14" y="2"/>
                </a:lnTo>
                <a:lnTo>
                  <a:pt x="12" y="8"/>
                </a:lnTo>
                <a:lnTo>
                  <a:pt x="10" y="18"/>
                </a:lnTo>
                <a:lnTo>
                  <a:pt x="12" y="26"/>
                </a:lnTo>
                <a:lnTo>
                  <a:pt x="10" y="26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12" name="Freeform 185"/>
          <p:cNvSpPr>
            <a:spLocks/>
          </p:cNvSpPr>
          <p:nvPr/>
        </p:nvSpPr>
        <p:spPr bwMode="auto">
          <a:xfrm>
            <a:off x="6996339" y="4445880"/>
            <a:ext cx="28012" cy="33087"/>
          </a:xfrm>
          <a:custGeom>
            <a:avLst/>
            <a:gdLst/>
            <a:ahLst/>
            <a:cxnLst>
              <a:cxn ang="0">
                <a:pos x="10" y="20"/>
              </a:cxn>
              <a:cxn ang="0">
                <a:pos x="6" y="10"/>
              </a:cxn>
              <a:cxn ang="0">
                <a:pos x="2" y="10"/>
              </a:cxn>
              <a:cxn ang="0">
                <a:pos x="0" y="0"/>
              </a:cxn>
              <a:cxn ang="0">
                <a:pos x="6" y="4"/>
              </a:cxn>
              <a:cxn ang="0">
                <a:pos x="8" y="4"/>
              </a:cxn>
              <a:cxn ang="0">
                <a:pos x="10" y="10"/>
              </a:cxn>
              <a:cxn ang="0">
                <a:pos x="16" y="16"/>
              </a:cxn>
              <a:cxn ang="0">
                <a:pos x="10" y="20"/>
              </a:cxn>
            </a:cxnLst>
            <a:rect l="0" t="0" r="r" b="b"/>
            <a:pathLst>
              <a:path w="16" h="20">
                <a:moveTo>
                  <a:pt x="10" y="20"/>
                </a:moveTo>
                <a:lnTo>
                  <a:pt x="6" y="10"/>
                </a:lnTo>
                <a:lnTo>
                  <a:pt x="2" y="10"/>
                </a:lnTo>
                <a:lnTo>
                  <a:pt x="0" y="0"/>
                </a:lnTo>
                <a:lnTo>
                  <a:pt x="6" y="4"/>
                </a:lnTo>
                <a:lnTo>
                  <a:pt x="8" y="4"/>
                </a:lnTo>
                <a:lnTo>
                  <a:pt x="10" y="10"/>
                </a:lnTo>
                <a:lnTo>
                  <a:pt x="16" y="16"/>
                </a:lnTo>
                <a:lnTo>
                  <a:pt x="10" y="20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13" name="Freeform 186"/>
          <p:cNvSpPr>
            <a:spLocks/>
          </p:cNvSpPr>
          <p:nvPr/>
        </p:nvSpPr>
        <p:spPr bwMode="auto">
          <a:xfrm>
            <a:off x="6975330" y="4455805"/>
            <a:ext cx="17508" cy="36396"/>
          </a:xfrm>
          <a:custGeom>
            <a:avLst/>
            <a:gdLst/>
            <a:ahLst/>
            <a:cxnLst>
              <a:cxn ang="0">
                <a:pos x="2" y="22"/>
              </a:cxn>
              <a:cxn ang="0">
                <a:pos x="0" y="22"/>
              </a:cxn>
              <a:cxn ang="0">
                <a:pos x="6" y="10"/>
              </a:cxn>
              <a:cxn ang="0">
                <a:pos x="8" y="0"/>
              </a:cxn>
              <a:cxn ang="0">
                <a:pos x="10" y="10"/>
              </a:cxn>
              <a:cxn ang="0">
                <a:pos x="8" y="14"/>
              </a:cxn>
              <a:cxn ang="0">
                <a:pos x="2" y="22"/>
              </a:cxn>
            </a:cxnLst>
            <a:rect l="0" t="0" r="r" b="b"/>
            <a:pathLst>
              <a:path w="10" h="22">
                <a:moveTo>
                  <a:pt x="2" y="22"/>
                </a:moveTo>
                <a:lnTo>
                  <a:pt x="0" y="22"/>
                </a:lnTo>
                <a:lnTo>
                  <a:pt x="6" y="10"/>
                </a:lnTo>
                <a:lnTo>
                  <a:pt x="8" y="0"/>
                </a:lnTo>
                <a:lnTo>
                  <a:pt x="10" y="10"/>
                </a:lnTo>
                <a:lnTo>
                  <a:pt x="8" y="14"/>
                </a:lnTo>
                <a:lnTo>
                  <a:pt x="2" y="2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14" name="Freeform 187"/>
          <p:cNvSpPr>
            <a:spLocks/>
          </p:cNvSpPr>
          <p:nvPr/>
        </p:nvSpPr>
        <p:spPr bwMode="auto">
          <a:xfrm>
            <a:off x="6989336" y="4478966"/>
            <a:ext cx="17508" cy="13235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0" y="6"/>
              </a:cxn>
              <a:cxn ang="0">
                <a:pos x="6" y="8"/>
              </a:cxn>
              <a:cxn ang="0">
                <a:pos x="10" y="4"/>
              </a:cxn>
              <a:cxn ang="0">
                <a:pos x="6" y="0"/>
              </a:cxn>
              <a:cxn ang="0">
                <a:pos x="2" y="4"/>
              </a:cxn>
            </a:cxnLst>
            <a:rect l="0" t="0" r="r" b="b"/>
            <a:pathLst>
              <a:path w="10" h="8">
                <a:moveTo>
                  <a:pt x="2" y="4"/>
                </a:moveTo>
                <a:lnTo>
                  <a:pt x="0" y="6"/>
                </a:lnTo>
                <a:lnTo>
                  <a:pt x="6" y="8"/>
                </a:lnTo>
                <a:lnTo>
                  <a:pt x="10" y="4"/>
                </a:lnTo>
                <a:lnTo>
                  <a:pt x="6" y="0"/>
                </a:lnTo>
                <a:lnTo>
                  <a:pt x="2" y="4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15" name="Freeform 190"/>
          <p:cNvSpPr>
            <a:spLocks/>
          </p:cNvSpPr>
          <p:nvPr/>
        </p:nvSpPr>
        <p:spPr bwMode="auto">
          <a:xfrm>
            <a:off x="5951148" y="4488892"/>
            <a:ext cx="56023" cy="84371"/>
          </a:xfrm>
          <a:custGeom>
            <a:avLst/>
            <a:gdLst/>
            <a:ahLst/>
            <a:cxnLst>
              <a:cxn ang="0">
                <a:pos x="14" y="51"/>
              </a:cxn>
              <a:cxn ang="0">
                <a:pos x="8" y="45"/>
              </a:cxn>
              <a:cxn ang="0">
                <a:pos x="6" y="33"/>
              </a:cxn>
              <a:cxn ang="0">
                <a:pos x="0" y="23"/>
              </a:cxn>
              <a:cxn ang="0">
                <a:pos x="6" y="23"/>
              </a:cxn>
              <a:cxn ang="0">
                <a:pos x="6" y="12"/>
              </a:cxn>
              <a:cxn ang="0">
                <a:pos x="2" y="10"/>
              </a:cxn>
              <a:cxn ang="0">
                <a:pos x="8" y="6"/>
              </a:cxn>
              <a:cxn ang="0">
                <a:pos x="8" y="4"/>
              </a:cxn>
              <a:cxn ang="0">
                <a:pos x="8" y="0"/>
              </a:cxn>
              <a:cxn ang="0">
                <a:pos x="18" y="6"/>
              </a:cxn>
              <a:cxn ang="0">
                <a:pos x="20" y="12"/>
              </a:cxn>
              <a:cxn ang="0">
                <a:pos x="24" y="15"/>
              </a:cxn>
              <a:cxn ang="0">
                <a:pos x="32" y="31"/>
              </a:cxn>
              <a:cxn ang="0">
                <a:pos x="30" y="45"/>
              </a:cxn>
              <a:cxn ang="0">
                <a:pos x="14" y="51"/>
              </a:cxn>
            </a:cxnLst>
            <a:rect l="0" t="0" r="r" b="b"/>
            <a:pathLst>
              <a:path w="32" h="51">
                <a:moveTo>
                  <a:pt x="14" y="51"/>
                </a:moveTo>
                <a:lnTo>
                  <a:pt x="8" y="45"/>
                </a:lnTo>
                <a:lnTo>
                  <a:pt x="6" y="33"/>
                </a:lnTo>
                <a:lnTo>
                  <a:pt x="0" y="23"/>
                </a:lnTo>
                <a:lnTo>
                  <a:pt x="6" y="23"/>
                </a:lnTo>
                <a:lnTo>
                  <a:pt x="6" y="12"/>
                </a:lnTo>
                <a:lnTo>
                  <a:pt x="2" y="10"/>
                </a:lnTo>
                <a:lnTo>
                  <a:pt x="8" y="6"/>
                </a:lnTo>
                <a:lnTo>
                  <a:pt x="8" y="4"/>
                </a:lnTo>
                <a:lnTo>
                  <a:pt x="8" y="0"/>
                </a:lnTo>
                <a:lnTo>
                  <a:pt x="18" y="6"/>
                </a:lnTo>
                <a:lnTo>
                  <a:pt x="20" y="12"/>
                </a:lnTo>
                <a:lnTo>
                  <a:pt x="24" y="15"/>
                </a:lnTo>
                <a:lnTo>
                  <a:pt x="32" y="31"/>
                </a:lnTo>
                <a:lnTo>
                  <a:pt x="30" y="45"/>
                </a:lnTo>
                <a:lnTo>
                  <a:pt x="14" y="5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16" name="Freeform 191"/>
          <p:cNvSpPr>
            <a:spLocks/>
          </p:cNvSpPr>
          <p:nvPr/>
        </p:nvSpPr>
        <p:spPr bwMode="auto">
          <a:xfrm>
            <a:off x="5951148" y="4488892"/>
            <a:ext cx="56023" cy="84371"/>
          </a:xfrm>
          <a:custGeom>
            <a:avLst/>
            <a:gdLst/>
            <a:ahLst/>
            <a:cxnLst>
              <a:cxn ang="0">
                <a:pos x="14" y="51"/>
              </a:cxn>
              <a:cxn ang="0">
                <a:pos x="8" y="45"/>
              </a:cxn>
              <a:cxn ang="0">
                <a:pos x="6" y="33"/>
              </a:cxn>
              <a:cxn ang="0">
                <a:pos x="0" y="23"/>
              </a:cxn>
              <a:cxn ang="0">
                <a:pos x="6" y="23"/>
              </a:cxn>
              <a:cxn ang="0">
                <a:pos x="6" y="12"/>
              </a:cxn>
              <a:cxn ang="0">
                <a:pos x="2" y="10"/>
              </a:cxn>
              <a:cxn ang="0">
                <a:pos x="8" y="6"/>
              </a:cxn>
              <a:cxn ang="0">
                <a:pos x="8" y="4"/>
              </a:cxn>
              <a:cxn ang="0">
                <a:pos x="8" y="0"/>
              </a:cxn>
              <a:cxn ang="0">
                <a:pos x="18" y="6"/>
              </a:cxn>
              <a:cxn ang="0">
                <a:pos x="20" y="12"/>
              </a:cxn>
              <a:cxn ang="0">
                <a:pos x="24" y="15"/>
              </a:cxn>
              <a:cxn ang="0">
                <a:pos x="32" y="31"/>
              </a:cxn>
              <a:cxn ang="0">
                <a:pos x="30" y="45"/>
              </a:cxn>
              <a:cxn ang="0">
                <a:pos x="14" y="51"/>
              </a:cxn>
            </a:cxnLst>
            <a:rect l="0" t="0" r="r" b="b"/>
            <a:pathLst>
              <a:path w="32" h="51">
                <a:moveTo>
                  <a:pt x="14" y="51"/>
                </a:moveTo>
                <a:lnTo>
                  <a:pt x="8" y="45"/>
                </a:lnTo>
                <a:lnTo>
                  <a:pt x="6" y="33"/>
                </a:lnTo>
                <a:lnTo>
                  <a:pt x="0" y="23"/>
                </a:lnTo>
                <a:lnTo>
                  <a:pt x="6" y="23"/>
                </a:lnTo>
                <a:lnTo>
                  <a:pt x="6" y="12"/>
                </a:lnTo>
                <a:lnTo>
                  <a:pt x="2" y="10"/>
                </a:lnTo>
                <a:lnTo>
                  <a:pt x="8" y="6"/>
                </a:lnTo>
                <a:lnTo>
                  <a:pt x="8" y="4"/>
                </a:lnTo>
                <a:lnTo>
                  <a:pt x="8" y="0"/>
                </a:lnTo>
                <a:lnTo>
                  <a:pt x="18" y="6"/>
                </a:lnTo>
                <a:lnTo>
                  <a:pt x="20" y="12"/>
                </a:lnTo>
                <a:lnTo>
                  <a:pt x="24" y="15"/>
                </a:lnTo>
                <a:lnTo>
                  <a:pt x="32" y="31"/>
                </a:lnTo>
                <a:lnTo>
                  <a:pt x="30" y="45"/>
                </a:lnTo>
                <a:lnTo>
                  <a:pt x="14" y="5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17" name="Freeform 194"/>
          <p:cNvSpPr>
            <a:spLocks/>
          </p:cNvSpPr>
          <p:nvPr/>
        </p:nvSpPr>
        <p:spPr bwMode="auto">
          <a:xfrm>
            <a:off x="6355569" y="4230816"/>
            <a:ext cx="194332" cy="352374"/>
          </a:xfrm>
          <a:custGeom>
            <a:avLst/>
            <a:gdLst/>
            <a:ahLst/>
            <a:cxnLst>
              <a:cxn ang="0">
                <a:pos x="34" y="2"/>
              </a:cxn>
              <a:cxn ang="0">
                <a:pos x="40" y="8"/>
              </a:cxn>
              <a:cxn ang="0">
                <a:pos x="40" y="14"/>
              </a:cxn>
              <a:cxn ang="0">
                <a:pos x="48" y="18"/>
              </a:cxn>
              <a:cxn ang="0">
                <a:pos x="48" y="30"/>
              </a:cxn>
              <a:cxn ang="0">
                <a:pos x="50" y="44"/>
              </a:cxn>
              <a:cxn ang="0">
                <a:pos x="58" y="36"/>
              </a:cxn>
              <a:cxn ang="0">
                <a:pos x="70" y="38"/>
              </a:cxn>
              <a:cxn ang="0">
                <a:pos x="73" y="36"/>
              </a:cxn>
              <a:cxn ang="0">
                <a:pos x="79" y="32"/>
              </a:cxn>
              <a:cxn ang="0">
                <a:pos x="91" y="38"/>
              </a:cxn>
              <a:cxn ang="0">
                <a:pos x="99" y="50"/>
              </a:cxn>
              <a:cxn ang="0">
                <a:pos x="103" y="62"/>
              </a:cxn>
              <a:cxn ang="0">
                <a:pos x="109" y="68"/>
              </a:cxn>
              <a:cxn ang="0">
                <a:pos x="109" y="74"/>
              </a:cxn>
              <a:cxn ang="0">
                <a:pos x="109" y="92"/>
              </a:cxn>
              <a:cxn ang="0">
                <a:pos x="103" y="90"/>
              </a:cxn>
              <a:cxn ang="0">
                <a:pos x="87" y="90"/>
              </a:cxn>
              <a:cxn ang="0">
                <a:pos x="79" y="102"/>
              </a:cxn>
              <a:cxn ang="0">
                <a:pos x="73" y="112"/>
              </a:cxn>
              <a:cxn ang="0">
                <a:pos x="75" y="122"/>
              </a:cxn>
              <a:cxn ang="0">
                <a:pos x="50" y="114"/>
              </a:cxn>
              <a:cxn ang="0">
                <a:pos x="40" y="106"/>
              </a:cxn>
              <a:cxn ang="0">
                <a:pos x="40" y="122"/>
              </a:cxn>
              <a:cxn ang="0">
                <a:pos x="34" y="144"/>
              </a:cxn>
              <a:cxn ang="0">
                <a:pos x="34" y="166"/>
              </a:cxn>
              <a:cxn ang="0">
                <a:pos x="46" y="175"/>
              </a:cxn>
              <a:cxn ang="0">
                <a:pos x="50" y="193"/>
              </a:cxn>
              <a:cxn ang="0">
                <a:pos x="64" y="195"/>
              </a:cxn>
              <a:cxn ang="0">
                <a:pos x="70" y="205"/>
              </a:cxn>
              <a:cxn ang="0">
                <a:pos x="64" y="205"/>
              </a:cxn>
              <a:cxn ang="0">
                <a:pos x="58" y="209"/>
              </a:cxn>
              <a:cxn ang="0">
                <a:pos x="48" y="197"/>
              </a:cxn>
              <a:cxn ang="0">
                <a:pos x="40" y="193"/>
              </a:cxn>
              <a:cxn ang="0">
                <a:pos x="30" y="179"/>
              </a:cxn>
              <a:cxn ang="0">
                <a:pos x="24" y="179"/>
              </a:cxn>
              <a:cxn ang="0">
                <a:pos x="20" y="168"/>
              </a:cxn>
              <a:cxn ang="0">
                <a:pos x="24" y="154"/>
              </a:cxn>
              <a:cxn ang="0">
                <a:pos x="24" y="148"/>
              </a:cxn>
              <a:cxn ang="0">
                <a:pos x="32" y="132"/>
              </a:cxn>
              <a:cxn ang="0">
                <a:pos x="30" y="108"/>
              </a:cxn>
              <a:cxn ang="0">
                <a:pos x="16" y="86"/>
              </a:cxn>
              <a:cxn ang="0">
                <a:pos x="20" y="74"/>
              </a:cxn>
              <a:cxn ang="0">
                <a:pos x="22" y="66"/>
              </a:cxn>
              <a:cxn ang="0">
                <a:pos x="16" y="50"/>
              </a:cxn>
              <a:cxn ang="0">
                <a:pos x="2" y="32"/>
              </a:cxn>
              <a:cxn ang="0">
                <a:pos x="0" y="30"/>
              </a:cxn>
              <a:cxn ang="0">
                <a:pos x="6" y="22"/>
              </a:cxn>
              <a:cxn ang="0">
                <a:pos x="8" y="12"/>
              </a:cxn>
              <a:cxn ang="0">
                <a:pos x="20" y="6"/>
              </a:cxn>
              <a:cxn ang="0">
                <a:pos x="24" y="2"/>
              </a:cxn>
            </a:cxnLst>
            <a:rect l="0" t="0" r="r" b="b"/>
            <a:pathLst>
              <a:path w="111" h="213">
                <a:moveTo>
                  <a:pt x="34" y="0"/>
                </a:moveTo>
                <a:lnTo>
                  <a:pt x="34" y="2"/>
                </a:lnTo>
                <a:lnTo>
                  <a:pt x="36" y="2"/>
                </a:lnTo>
                <a:lnTo>
                  <a:pt x="40" y="8"/>
                </a:lnTo>
                <a:lnTo>
                  <a:pt x="38" y="12"/>
                </a:lnTo>
                <a:lnTo>
                  <a:pt x="40" y="14"/>
                </a:lnTo>
                <a:lnTo>
                  <a:pt x="48" y="12"/>
                </a:lnTo>
                <a:lnTo>
                  <a:pt x="48" y="18"/>
                </a:lnTo>
                <a:lnTo>
                  <a:pt x="50" y="22"/>
                </a:lnTo>
                <a:lnTo>
                  <a:pt x="48" y="30"/>
                </a:lnTo>
                <a:lnTo>
                  <a:pt x="50" y="40"/>
                </a:lnTo>
                <a:lnTo>
                  <a:pt x="50" y="44"/>
                </a:lnTo>
                <a:lnTo>
                  <a:pt x="56" y="38"/>
                </a:lnTo>
                <a:lnTo>
                  <a:pt x="58" y="36"/>
                </a:lnTo>
                <a:lnTo>
                  <a:pt x="62" y="34"/>
                </a:lnTo>
                <a:lnTo>
                  <a:pt x="70" y="38"/>
                </a:lnTo>
                <a:lnTo>
                  <a:pt x="71" y="36"/>
                </a:lnTo>
                <a:lnTo>
                  <a:pt x="73" y="36"/>
                </a:lnTo>
                <a:lnTo>
                  <a:pt x="75" y="34"/>
                </a:lnTo>
                <a:lnTo>
                  <a:pt x="79" y="32"/>
                </a:lnTo>
                <a:lnTo>
                  <a:pt x="87" y="32"/>
                </a:lnTo>
                <a:lnTo>
                  <a:pt x="91" y="38"/>
                </a:lnTo>
                <a:lnTo>
                  <a:pt x="99" y="46"/>
                </a:lnTo>
                <a:lnTo>
                  <a:pt x="99" y="50"/>
                </a:lnTo>
                <a:lnTo>
                  <a:pt x="99" y="56"/>
                </a:lnTo>
                <a:lnTo>
                  <a:pt x="103" y="62"/>
                </a:lnTo>
                <a:lnTo>
                  <a:pt x="107" y="66"/>
                </a:lnTo>
                <a:lnTo>
                  <a:pt x="109" y="68"/>
                </a:lnTo>
                <a:lnTo>
                  <a:pt x="111" y="72"/>
                </a:lnTo>
                <a:lnTo>
                  <a:pt x="109" y="74"/>
                </a:lnTo>
                <a:lnTo>
                  <a:pt x="111" y="84"/>
                </a:lnTo>
                <a:lnTo>
                  <a:pt x="109" y="92"/>
                </a:lnTo>
                <a:lnTo>
                  <a:pt x="107" y="92"/>
                </a:lnTo>
                <a:lnTo>
                  <a:pt x="103" y="90"/>
                </a:lnTo>
                <a:lnTo>
                  <a:pt x="97" y="92"/>
                </a:lnTo>
                <a:lnTo>
                  <a:pt x="87" y="90"/>
                </a:lnTo>
                <a:lnTo>
                  <a:pt x="79" y="92"/>
                </a:lnTo>
                <a:lnTo>
                  <a:pt x="79" y="102"/>
                </a:lnTo>
                <a:lnTo>
                  <a:pt x="71" y="106"/>
                </a:lnTo>
                <a:lnTo>
                  <a:pt x="73" y="112"/>
                </a:lnTo>
                <a:lnTo>
                  <a:pt x="81" y="128"/>
                </a:lnTo>
                <a:lnTo>
                  <a:pt x="75" y="122"/>
                </a:lnTo>
                <a:lnTo>
                  <a:pt x="64" y="114"/>
                </a:lnTo>
                <a:lnTo>
                  <a:pt x="50" y="114"/>
                </a:lnTo>
                <a:lnTo>
                  <a:pt x="54" y="102"/>
                </a:lnTo>
                <a:lnTo>
                  <a:pt x="40" y="106"/>
                </a:lnTo>
                <a:lnTo>
                  <a:pt x="40" y="114"/>
                </a:lnTo>
                <a:lnTo>
                  <a:pt x="40" y="122"/>
                </a:lnTo>
                <a:lnTo>
                  <a:pt x="36" y="134"/>
                </a:lnTo>
                <a:lnTo>
                  <a:pt x="34" y="144"/>
                </a:lnTo>
                <a:lnTo>
                  <a:pt x="32" y="150"/>
                </a:lnTo>
                <a:lnTo>
                  <a:pt x="34" y="166"/>
                </a:lnTo>
                <a:lnTo>
                  <a:pt x="40" y="162"/>
                </a:lnTo>
                <a:lnTo>
                  <a:pt x="46" y="175"/>
                </a:lnTo>
                <a:lnTo>
                  <a:pt x="48" y="175"/>
                </a:lnTo>
                <a:lnTo>
                  <a:pt x="50" y="193"/>
                </a:lnTo>
                <a:lnTo>
                  <a:pt x="60" y="195"/>
                </a:lnTo>
                <a:lnTo>
                  <a:pt x="64" y="195"/>
                </a:lnTo>
                <a:lnTo>
                  <a:pt x="71" y="205"/>
                </a:lnTo>
                <a:lnTo>
                  <a:pt x="70" y="205"/>
                </a:lnTo>
                <a:lnTo>
                  <a:pt x="68" y="209"/>
                </a:lnTo>
                <a:lnTo>
                  <a:pt x="64" y="205"/>
                </a:lnTo>
                <a:lnTo>
                  <a:pt x="60" y="213"/>
                </a:lnTo>
                <a:lnTo>
                  <a:pt x="58" y="209"/>
                </a:lnTo>
                <a:lnTo>
                  <a:pt x="58" y="205"/>
                </a:lnTo>
                <a:lnTo>
                  <a:pt x="48" y="197"/>
                </a:lnTo>
                <a:lnTo>
                  <a:pt x="46" y="201"/>
                </a:lnTo>
                <a:lnTo>
                  <a:pt x="40" y="193"/>
                </a:lnTo>
                <a:lnTo>
                  <a:pt x="36" y="187"/>
                </a:lnTo>
                <a:lnTo>
                  <a:pt x="30" y="179"/>
                </a:lnTo>
                <a:lnTo>
                  <a:pt x="24" y="175"/>
                </a:lnTo>
                <a:lnTo>
                  <a:pt x="24" y="179"/>
                </a:lnTo>
                <a:lnTo>
                  <a:pt x="22" y="179"/>
                </a:lnTo>
                <a:lnTo>
                  <a:pt x="20" y="168"/>
                </a:lnTo>
                <a:lnTo>
                  <a:pt x="22" y="158"/>
                </a:lnTo>
                <a:lnTo>
                  <a:pt x="24" y="154"/>
                </a:lnTo>
                <a:lnTo>
                  <a:pt x="22" y="150"/>
                </a:lnTo>
                <a:lnTo>
                  <a:pt x="24" y="148"/>
                </a:lnTo>
                <a:lnTo>
                  <a:pt x="26" y="144"/>
                </a:lnTo>
                <a:lnTo>
                  <a:pt x="32" y="132"/>
                </a:lnTo>
                <a:lnTo>
                  <a:pt x="34" y="124"/>
                </a:lnTo>
                <a:lnTo>
                  <a:pt x="30" y="108"/>
                </a:lnTo>
                <a:lnTo>
                  <a:pt x="30" y="102"/>
                </a:lnTo>
                <a:lnTo>
                  <a:pt x="16" y="86"/>
                </a:lnTo>
                <a:lnTo>
                  <a:pt x="14" y="80"/>
                </a:lnTo>
                <a:lnTo>
                  <a:pt x="20" y="74"/>
                </a:lnTo>
                <a:lnTo>
                  <a:pt x="20" y="68"/>
                </a:lnTo>
                <a:lnTo>
                  <a:pt x="22" y="66"/>
                </a:lnTo>
                <a:lnTo>
                  <a:pt x="20" y="58"/>
                </a:lnTo>
                <a:lnTo>
                  <a:pt x="16" y="50"/>
                </a:lnTo>
                <a:lnTo>
                  <a:pt x="6" y="38"/>
                </a:lnTo>
                <a:lnTo>
                  <a:pt x="2" y="32"/>
                </a:lnTo>
                <a:lnTo>
                  <a:pt x="0" y="32"/>
                </a:lnTo>
                <a:lnTo>
                  <a:pt x="0" y="30"/>
                </a:lnTo>
                <a:lnTo>
                  <a:pt x="6" y="26"/>
                </a:lnTo>
                <a:lnTo>
                  <a:pt x="6" y="22"/>
                </a:lnTo>
                <a:lnTo>
                  <a:pt x="6" y="14"/>
                </a:lnTo>
                <a:lnTo>
                  <a:pt x="8" y="12"/>
                </a:lnTo>
                <a:lnTo>
                  <a:pt x="20" y="10"/>
                </a:lnTo>
                <a:lnTo>
                  <a:pt x="20" y="6"/>
                </a:lnTo>
                <a:lnTo>
                  <a:pt x="24" y="6"/>
                </a:lnTo>
                <a:lnTo>
                  <a:pt x="24" y="2"/>
                </a:lnTo>
                <a:lnTo>
                  <a:pt x="3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18" name="Freeform 195"/>
          <p:cNvSpPr>
            <a:spLocks/>
          </p:cNvSpPr>
          <p:nvPr/>
        </p:nvSpPr>
        <p:spPr bwMode="auto">
          <a:xfrm>
            <a:off x="6355569" y="4230816"/>
            <a:ext cx="194332" cy="352374"/>
          </a:xfrm>
          <a:custGeom>
            <a:avLst/>
            <a:gdLst/>
            <a:ahLst/>
            <a:cxnLst>
              <a:cxn ang="0">
                <a:pos x="34" y="2"/>
              </a:cxn>
              <a:cxn ang="0">
                <a:pos x="40" y="8"/>
              </a:cxn>
              <a:cxn ang="0">
                <a:pos x="40" y="14"/>
              </a:cxn>
              <a:cxn ang="0">
                <a:pos x="48" y="18"/>
              </a:cxn>
              <a:cxn ang="0">
                <a:pos x="48" y="30"/>
              </a:cxn>
              <a:cxn ang="0">
                <a:pos x="50" y="44"/>
              </a:cxn>
              <a:cxn ang="0">
                <a:pos x="58" y="36"/>
              </a:cxn>
              <a:cxn ang="0">
                <a:pos x="70" y="38"/>
              </a:cxn>
              <a:cxn ang="0">
                <a:pos x="73" y="36"/>
              </a:cxn>
              <a:cxn ang="0">
                <a:pos x="79" y="32"/>
              </a:cxn>
              <a:cxn ang="0">
                <a:pos x="91" y="38"/>
              </a:cxn>
              <a:cxn ang="0">
                <a:pos x="99" y="50"/>
              </a:cxn>
              <a:cxn ang="0">
                <a:pos x="103" y="62"/>
              </a:cxn>
              <a:cxn ang="0">
                <a:pos x="109" y="68"/>
              </a:cxn>
              <a:cxn ang="0">
                <a:pos x="109" y="74"/>
              </a:cxn>
              <a:cxn ang="0">
                <a:pos x="109" y="92"/>
              </a:cxn>
              <a:cxn ang="0">
                <a:pos x="103" y="90"/>
              </a:cxn>
              <a:cxn ang="0">
                <a:pos x="87" y="90"/>
              </a:cxn>
              <a:cxn ang="0">
                <a:pos x="79" y="102"/>
              </a:cxn>
              <a:cxn ang="0">
                <a:pos x="73" y="112"/>
              </a:cxn>
              <a:cxn ang="0">
                <a:pos x="75" y="122"/>
              </a:cxn>
              <a:cxn ang="0">
                <a:pos x="50" y="114"/>
              </a:cxn>
              <a:cxn ang="0">
                <a:pos x="40" y="106"/>
              </a:cxn>
              <a:cxn ang="0">
                <a:pos x="40" y="122"/>
              </a:cxn>
              <a:cxn ang="0">
                <a:pos x="34" y="144"/>
              </a:cxn>
              <a:cxn ang="0">
                <a:pos x="34" y="166"/>
              </a:cxn>
              <a:cxn ang="0">
                <a:pos x="46" y="175"/>
              </a:cxn>
              <a:cxn ang="0">
                <a:pos x="50" y="193"/>
              </a:cxn>
              <a:cxn ang="0">
                <a:pos x="64" y="195"/>
              </a:cxn>
              <a:cxn ang="0">
                <a:pos x="70" y="205"/>
              </a:cxn>
              <a:cxn ang="0">
                <a:pos x="64" y="205"/>
              </a:cxn>
              <a:cxn ang="0">
                <a:pos x="58" y="209"/>
              </a:cxn>
              <a:cxn ang="0">
                <a:pos x="48" y="197"/>
              </a:cxn>
              <a:cxn ang="0">
                <a:pos x="40" y="193"/>
              </a:cxn>
              <a:cxn ang="0">
                <a:pos x="30" y="179"/>
              </a:cxn>
              <a:cxn ang="0">
                <a:pos x="24" y="179"/>
              </a:cxn>
              <a:cxn ang="0">
                <a:pos x="20" y="168"/>
              </a:cxn>
              <a:cxn ang="0">
                <a:pos x="24" y="154"/>
              </a:cxn>
              <a:cxn ang="0">
                <a:pos x="24" y="148"/>
              </a:cxn>
              <a:cxn ang="0">
                <a:pos x="32" y="132"/>
              </a:cxn>
              <a:cxn ang="0">
                <a:pos x="30" y="108"/>
              </a:cxn>
              <a:cxn ang="0">
                <a:pos x="16" y="86"/>
              </a:cxn>
              <a:cxn ang="0">
                <a:pos x="20" y="74"/>
              </a:cxn>
              <a:cxn ang="0">
                <a:pos x="22" y="66"/>
              </a:cxn>
              <a:cxn ang="0">
                <a:pos x="16" y="50"/>
              </a:cxn>
              <a:cxn ang="0">
                <a:pos x="2" y="32"/>
              </a:cxn>
              <a:cxn ang="0">
                <a:pos x="0" y="30"/>
              </a:cxn>
              <a:cxn ang="0">
                <a:pos x="6" y="22"/>
              </a:cxn>
              <a:cxn ang="0">
                <a:pos x="8" y="12"/>
              </a:cxn>
              <a:cxn ang="0">
                <a:pos x="20" y="6"/>
              </a:cxn>
              <a:cxn ang="0">
                <a:pos x="24" y="2"/>
              </a:cxn>
            </a:cxnLst>
            <a:rect l="0" t="0" r="r" b="b"/>
            <a:pathLst>
              <a:path w="111" h="213">
                <a:moveTo>
                  <a:pt x="34" y="0"/>
                </a:moveTo>
                <a:lnTo>
                  <a:pt x="34" y="2"/>
                </a:lnTo>
                <a:lnTo>
                  <a:pt x="36" y="2"/>
                </a:lnTo>
                <a:lnTo>
                  <a:pt x="40" y="8"/>
                </a:lnTo>
                <a:lnTo>
                  <a:pt x="38" y="12"/>
                </a:lnTo>
                <a:lnTo>
                  <a:pt x="40" y="14"/>
                </a:lnTo>
                <a:lnTo>
                  <a:pt x="48" y="12"/>
                </a:lnTo>
                <a:lnTo>
                  <a:pt x="48" y="18"/>
                </a:lnTo>
                <a:lnTo>
                  <a:pt x="50" y="22"/>
                </a:lnTo>
                <a:lnTo>
                  <a:pt x="48" y="30"/>
                </a:lnTo>
                <a:lnTo>
                  <a:pt x="50" y="40"/>
                </a:lnTo>
                <a:lnTo>
                  <a:pt x="50" y="44"/>
                </a:lnTo>
                <a:lnTo>
                  <a:pt x="56" y="38"/>
                </a:lnTo>
                <a:lnTo>
                  <a:pt x="58" y="36"/>
                </a:lnTo>
                <a:lnTo>
                  <a:pt x="62" y="34"/>
                </a:lnTo>
                <a:lnTo>
                  <a:pt x="70" y="38"/>
                </a:lnTo>
                <a:lnTo>
                  <a:pt x="71" y="36"/>
                </a:lnTo>
                <a:lnTo>
                  <a:pt x="73" y="36"/>
                </a:lnTo>
                <a:lnTo>
                  <a:pt x="75" y="34"/>
                </a:lnTo>
                <a:lnTo>
                  <a:pt x="79" y="32"/>
                </a:lnTo>
                <a:lnTo>
                  <a:pt x="87" y="32"/>
                </a:lnTo>
                <a:lnTo>
                  <a:pt x="91" y="38"/>
                </a:lnTo>
                <a:lnTo>
                  <a:pt x="99" y="46"/>
                </a:lnTo>
                <a:lnTo>
                  <a:pt x="99" y="50"/>
                </a:lnTo>
                <a:lnTo>
                  <a:pt x="99" y="56"/>
                </a:lnTo>
                <a:lnTo>
                  <a:pt x="103" y="62"/>
                </a:lnTo>
                <a:lnTo>
                  <a:pt x="107" y="66"/>
                </a:lnTo>
                <a:lnTo>
                  <a:pt x="109" y="68"/>
                </a:lnTo>
                <a:lnTo>
                  <a:pt x="111" y="72"/>
                </a:lnTo>
                <a:lnTo>
                  <a:pt x="109" y="74"/>
                </a:lnTo>
                <a:lnTo>
                  <a:pt x="111" y="84"/>
                </a:lnTo>
                <a:lnTo>
                  <a:pt x="109" y="92"/>
                </a:lnTo>
                <a:lnTo>
                  <a:pt x="107" y="92"/>
                </a:lnTo>
                <a:lnTo>
                  <a:pt x="103" y="90"/>
                </a:lnTo>
                <a:lnTo>
                  <a:pt x="97" y="92"/>
                </a:lnTo>
                <a:lnTo>
                  <a:pt x="87" y="90"/>
                </a:lnTo>
                <a:lnTo>
                  <a:pt x="79" y="92"/>
                </a:lnTo>
                <a:lnTo>
                  <a:pt x="79" y="102"/>
                </a:lnTo>
                <a:lnTo>
                  <a:pt x="71" y="106"/>
                </a:lnTo>
                <a:lnTo>
                  <a:pt x="73" y="112"/>
                </a:lnTo>
                <a:lnTo>
                  <a:pt x="81" y="128"/>
                </a:lnTo>
                <a:lnTo>
                  <a:pt x="75" y="122"/>
                </a:lnTo>
                <a:lnTo>
                  <a:pt x="64" y="114"/>
                </a:lnTo>
                <a:lnTo>
                  <a:pt x="50" y="114"/>
                </a:lnTo>
                <a:lnTo>
                  <a:pt x="54" y="102"/>
                </a:lnTo>
                <a:lnTo>
                  <a:pt x="40" y="106"/>
                </a:lnTo>
                <a:lnTo>
                  <a:pt x="40" y="114"/>
                </a:lnTo>
                <a:lnTo>
                  <a:pt x="40" y="122"/>
                </a:lnTo>
                <a:lnTo>
                  <a:pt x="36" y="134"/>
                </a:lnTo>
                <a:lnTo>
                  <a:pt x="34" y="144"/>
                </a:lnTo>
                <a:lnTo>
                  <a:pt x="32" y="150"/>
                </a:lnTo>
                <a:lnTo>
                  <a:pt x="34" y="166"/>
                </a:lnTo>
                <a:lnTo>
                  <a:pt x="40" y="162"/>
                </a:lnTo>
                <a:lnTo>
                  <a:pt x="46" y="175"/>
                </a:lnTo>
                <a:lnTo>
                  <a:pt x="48" y="175"/>
                </a:lnTo>
                <a:lnTo>
                  <a:pt x="50" y="193"/>
                </a:lnTo>
                <a:lnTo>
                  <a:pt x="60" y="195"/>
                </a:lnTo>
                <a:lnTo>
                  <a:pt x="64" y="195"/>
                </a:lnTo>
                <a:lnTo>
                  <a:pt x="71" y="205"/>
                </a:lnTo>
                <a:lnTo>
                  <a:pt x="70" y="205"/>
                </a:lnTo>
                <a:lnTo>
                  <a:pt x="68" y="209"/>
                </a:lnTo>
                <a:lnTo>
                  <a:pt x="64" y="205"/>
                </a:lnTo>
                <a:lnTo>
                  <a:pt x="60" y="213"/>
                </a:lnTo>
                <a:lnTo>
                  <a:pt x="58" y="209"/>
                </a:lnTo>
                <a:lnTo>
                  <a:pt x="58" y="205"/>
                </a:lnTo>
                <a:lnTo>
                  <a:pt x="48" y="197"/>
                </a:lnTo>
                <a:lnTo>
                  <a:pt x="46" y="201"/>
                </a:lnTo>
                <a:lnTo>
                  <a:pt x="40" y="193"/>
                </a:lnTo>
                <a:lnTo>
                  <a:pt x="36" y="187"/>
                </a:lnTo>
                <a:lnTo>
                  <a:pt x="30" y="179"/>
                </a:lnTo>
                <a:lnTo>
                  <a:pt x="24" y="175"/>
                </a:lnTo>
                <a:lnTo>
                  <a:pt x="24" y="179"/>
                </a:lnTo>
                <a:lnTo>
                  <a:pt x="22" y="179"/>
                </a:lnTo>
                <a:lnTo>
                  <a:pt x="20" y="168"/>
                </a:lnTo>
                <a:lnTo>
                  <a:pt x="22" y="158"/>
                </a:lnTo>
                <a:lnTo>
                  <a:pt x="24" y="154"/>
                </a:lnTo>
                <a:lnTo>
                  <a:pt x="22" y="150"/>
                </a:lnTo>
                <a:lnTo>
                  <a:pt x="24" y="148"/>
                </a:lnTo>
                <a:lnTo>
                  <a:pt x="26" y="144"/>
                </a:lnTo>
                <a:lnTo>
                  <a:pt x="32" y="132"/>
                </a:lnTo>
                <a:lnTo>
                  <a:pt x="34" y="124"/>
                </a:lnTo>
                <a:lnTo>
                  <a:pt x="30" y="108"/>
                </a:lnTo>
                <a:lnTo>
                  <a:pt x="30" y="102"/>
                </a:lnTo>
                <a:lnTo>
                  <a:pt x="16" y="86"/>
                </a:lnTo>
                <a:lnTo>
                  <a:pt x="14" y="80"/>
                </a:lnTo>
                <a:lnTo>
                  <a:pt x="20" y="74"/>
                </a:lnTo>
                <a:lnTo>
                  <a:pt x="20" y="68"/>
                </a:lnTo>
                <a:lnTo>
                  <a:pt x="22" y="66"/>
                </a:lnTo>
                <a:lnTo>
                  <a:pt x="20" y="58"/>
                </a:lnTo>
                <a:lnTo>
                  <a:pt x="16" y="50"/>
                </a:lnTo>
                <a:lnTo>
                  <a:pt x="6" y="38"/>
                </a:lnTo>
                <a:lnTo>
                  <a:pt x="2" y="32"/>
                </a:lnTo>
                <a:lnTo>
                  <a:pt x="0" y="32"/>
                </a:lnTo>
                <a:lnTo>
                  <a:pt x="0" y="30"/>
                </a:lnTo>
                <a:lnTo>
                  <a:pt x="6" y="26"/>
                </a:lnTo>
                <a:lnTo>
                  <a:pt x="6" y="22"/>
                </a:lnTo>
                <a:lnTo>
                  <a:pt x="6" y="14"/>
                </a:lnTo>
                <a:lnTo>
                  <a:pt x="8" y="12"/>
                </a:lnTo>
                <a:lnTo>
                  <a:pt x="20" y="10"/>
                </a:lnTo>
                <a:lnTo>
                  <a:pt x="20" y="6"/>
                </a:lnTo>
                <a:lnTo>
                  <a:pt x="24" y="6"/>
                </a:lnTo>
                <a:lnTo>
                  <a:pt x="24" y="2"/>
                </a:lnTo>
                <a:lnTo>
                  <a:pt x="3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19" name="Freeform 197"/>
          <p:cNvSpPr>
            <a:spLocks/>
          </p:cNvSpPr>
          <p:nvPr/>
        </p:nvSpPr>
        <p:spPr bwMode="auto">
          <a:xfrm>
            <a:off x="6460614" y="4161334"/>
            <a:ext cx="187329" cy="350719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0" y="12"/>
              </a:cxn>
              <a:cxn ang="0">
                <a:pos x="13" y="8"/>
              </a:cxn>
              <a:cxn ang="0">
                <a:pos x="23" y="8"/>
              </a:cxn>
              <a:cxn ang="0">
                <a:pos x="31" y="2"/>
              </a:cxn>
              <a:cxn ang="0">
                <a:pos x="43" y="4"/>
              </a:cxn>
              <a:cxn ang="0">
                <a:pos x="57" y="6"/>
              </a:cxn>
              <a:cxn ang="0">
                <a:pos x="67" y="26"/>
              </a:cxn>
              <a:cxn ang="0">
                <a:pos x="77" y="26"/>
              </a:cxn>
              <a:cxn ang="0">
                <a:pos x="71" y="28"/>
              </a:cxn>
              <a:cxn ang="0">
                <a:pos x="63" y="36"/>
              </a:cxn>
              <a:cxn ang="0">
                <a:pos x="59" y="48"/>
              </a:cxn>
              <a:cxn ang="0">
                <a:pos x="49" y="52"/>
              </a:cxn>
              <a:cxn ang="0">
                <a:pos x="59" y="76"/>
              </a:cxn>
              <a:cxn ang="0">
                <a:pos x="75" y="100"/>
              </a:cxn>
              <a:cxn ang="0">
                <a:pos x="83" y="104"/>
              </a:cxn>
              <a:cxn ang="0">
                <a:pos x="95" y="116"/>
              </a:cxn>
              <a:cxn ang="0">
                <a:pos x="97" y="124"/>
              </a:cxn>
              <a:cxn ang="0">
                <a:pos x="105" y="150"/>
              </a:cxn>
              <a:cxn ang="0">
                <a:pos x="105" y="156"/>
              </a:cxn>
              <a:cxn ang="0">
                <a:pos x="107" y="160"/>
              </a:cxn>
              <a:cxn ang="0">
                <a:pos x="107" y="166"/>
              </a:cxn>
              <a:cxn ang="0">
                <a:pos x="93" y="182"/>
              </a:cxn>
              <a:cxn ang="0">
                <a:pos x="87" y="184"/>
              </a:cxn>
              <a:cxn ang="0">
                <a:pos x="73" y="192"/>
              </a:cxn>
              <a:cxn ang="0">
                <a:pos x="63" y="196"/>
              </a:cxn>
              <a:cxn ang="0">
                <a:pos x="57" y="204"/>
              </a:cxn>
              <a:cxn ang="0">
                <a:pos x="47" y="198"/>
              </a:cxn>
              <a:cxn ang="0">
                <a:pos x="47" y="190"/>
              </a:cxn>
              <a:cxn ang="0">
                <a:pos x="39" y="188"/>
              </a:cxn>
              <a:cxn ang="0">
                <a:pos x="61" y="182"/>
              </a:cxn>
              <a:cxn ang="0">
                <a:pos x="59" y="170"/>
              </a:cxn>
              <a:cxn ang="0">
                <a:pos x="71" y="164"/>
              </a:cxn>
              <a:cxn ang="0">
                <a:pos x="81" y="160"/>
              </a:cxn>
              <a:cxn ang="0">
                <a:pos x="81" y="136"/>
              </a:cxn>
              <a:cxn ang="0">
                <a:pos x="81" y="128"/>
              </a:cxn>
              <a:cxn ang="0">
                <a:pos x="77" y="116"/>
              </a:cxn>
              <a:cxn ang="0">
                <a:pos x="75" y="108"/>
              </a:cxn>
              <a:cxn ang="0">
                <a:pos x="61" y="92"/>
              </a:cxn>
              <a:cxn ang="0">
                <a:pos x="49" y="78"/>
              </a:cxn>
              <a:cxn ang="0">
                <a:pos x="39" y="68"/>
              </a:cxn>
              <a:cxn ang="0">
                <a:pos x="25" y="54"/>
              </a:cxn>
              <a:cxn ang="0">
                <a:pos x="35" y="54"/>
              </a:cxn>
              <a:cxn ang="0">
                <a:pos x="33" y="42"/>
              </a:cxn>
              <a:cxn ang="0">
                <a:pos x="27" y="38"/>
              </a:cxn>
              <a:cxn ang="0">
                <a:pos x="10" y="34"/>
              </a:cxn>
              <a:cxn ang="0">
                <a:pos x="10" y="24"/>
              </a:cxn>
              <a:cxn ang="0">
                <a:pos x="0" y="14"/>
              </a:cxn>
            </a:cxnLst>
            <a:rect l="0" t="0" r="r" b="b"/>
            <a:pathLst>
              <a:path w="107" h="212">
                <a:moveTo>
                  <a:pt x="0" y="14"/>
                </a:moveTo>
                <a:lnTo>
                  <a:pt x="0" y="12"/>
                </a:lnTo>
                <a:lnTo>
                  <a:pt x="4" y="12"/>
                </a:lnTo>
                <a:lnTo>
                  <a:pt x="10" y="12"/>
                </a:lnTo>
                <a:lnTo>
                  <a:pt x="11" y="8"/>
                </a:lnTo>
                <a:lnTo>
                  <a:pt x="13" y="8"/>
                </a:lnTo>
                <a:lnTo>
                  <a:pt x="21" y="14"/>
                </a:lnTo>
                <a:lnTo>
                  <a:pt x="23" y="8"/>
                </a:lnTo>
                <a:lnTo>
                  <a:pt x="33" y="4"/>
                </a:lnTo>
                <a:lnTo>
                  <a:pt x="31" y="2"/>
                </a:lnTo>
                <a:lnTo>
                  <a:pt x="37" y="0"/>
                </a:lnTo>
                <a:lnTo>
                  <a:pt x="43" y="4"/>
                </a:lnTo>
                <a:lnTo>
                  <a:pt x="55" y="4"/>
                </a:lnTo>
                <a:lnTo>
                  <a:pt x="57" y="6"/>
                </a:lnTo>
                <a:lnTo>
                  <a:pt x="57" y="14"/>
                </a:lnTo>
                <a:lnTo>
                  <a:pt x="67" y="26"/>
                </a:lnTo>
                <a:lnTo>
                  <a:pt x="73" y="24"/>
                </a:lnTo>
                <a:lnTo>
                  <a:pt x="77" y="26"/>
                </a:lnTo>
                <a:lnTo>
                  <a:pt x="73" y="28"/>
                </a:lnTo>
                <a:lnTo>
                  <a:pt x="71" y="28"/>
                </a:lnTo>
                <a:lnTo>
                  <a:pt x="69" y="34"/>
                </a:lnTo>
                <a:lnTo>
                  <a:pt x="63" y="36"/>
                </a:lnTo>
                <a:lnTo>
                  <a:pt x="59" y="40"/>
                </a:lnTo>
                <a:lnTo>
                  <a:pt x="59" y="48"/>
                </a:lnTo>
                <a:lnTo>
                  <a:pt x="55" y="48"/>
                </a:lnTo>
                <a:lnTo>
                  <a:pt x="49" y="52"/>
                </a:lnTo>
                <a:lnTo>
                  <a:pt x="49" y="64"/>
                </a:lnTo>
                <a:lnTo>
                  <a:pt x="59" y="76"/>
                </a:lnTo>
                <a:lnTo>
                  <a:pt x="63" y="86"/>
                </a:lnTo>
                <a:lnTo>
                  <a:pt x="75" y="100"/>
                </a:lnTo>
                <a:lnTo>
                  <a:pt x="81" y="102"/>
                </a:lnTo>
                <a:lnTo>
                  <a:pt x="83" y="104"/>
                </a:lnTo>
                <a:lnTo>
                  <a:pt x="87" y="110"/>
                </a:lnTo>
                <a:lnTo>
                  <a:pt x="95" y="116"/>
                </a:lnTo>
                <a:lnTo>
                  <a:pt x="97" y="118"/>
                </a:lnTo>
                <a:lnTo>
                  <a:pt x="97" y="124"/>
                </a:lnTo>
                <a:lnTo>
                  <a:pt x="105" y="144"/>
                </a:lnTo>
                <a:lnTo>
                  <a:pt x="105" y="150"/>
                </a:lnTo>
                <a:lnTo>
                  <a:pt x="107" y="152"/>
                </a:lnTo>
                <a:lnTo>
                  <a:pt x="105" y="156"/>
                </a:lnTo>
                <a:lnTo>
                  <a:pt x="105" y="160"/>
                </a:lnTo>
                <a:lnTo>
                  <a:pt x="107" y="160"/>
                </a:lnTo>
                <a:lnTo>
                  <a:pt x="105" y="164"/>
                </a:lnTo>
                <a:lnTo>
                  <a:pt x="107" y="166"/>
                </a:lnTo>
                <a:lnTo>
                  <a:pt x="103" y="174"/>
                </a:lnTo>
                <a:lnTo>
                  <a:pt x="93" y="182"/>
                </a:lnTo>
                <a:lnTo>
                  <a:pt x="91" y="182"/>
                </a:lnTo>
                <a:lnTo>
                  <a:pt x="87" y="184"/>
                </a:lnTo>
                <a:lnTo>
                  <a:pt x="73" y="190"/>
                </a:lnTo>
                <a:lnTo>
                  <a:pt x="73" y="192"/>
                </a:lnTo>
                <a:lnTo>
                  <a:pt x="69" y="200"/>
                </a:lnTo>
                <a:lnTo>
                  <a:pt x="63" y="196"/>
                </a:lnTo>
                <a:lnTo>
                  <a:pt x="63" y="204"/>
                </a:lnTo>
                <a:lnTo>
                  <a:pt x="57" y="204"/>
                </a:lnTo>
                <a:lnTo>
                  <a:pt x="47" y="212"/>
                </a:lnTo>
                <a:lnTo>
                  <a:pt x="47" y="198"/>
                </a:lnTo>
                <a:lnTo>
                  <a:pt x="49" y="196"/>
                </a:lnTo>
                <a:lnTo>
                  <a:pt x="47" y="190"/>
                </a:lnTo>
                <a:lnTo>
                  <a:pt x="43" y="190"/>
                </a:lnTo>
                <a:lnTo>
                  <a:pt x="39" y="188"/>
                </a:lnTo>
                <a:lnTo>
                  <a:pt x="55" y="184"/>
                </a:lnTo>
                <a:lnTo>
                  <a:pt x="61" y="182"/>
                </a:lnTo>
                <a:lnTo>
                  <a:pt x="61" y="176"/>
                </a:lnTo>
                <a:lnTo>
                  <a:pt x="59" y="170"/>
                </a:lnTo>
                <a:lnTo>
                  <a:pt x="63" y="170"/>
                </a:lnTo>
                <a:lnTo>
                  <a:pt x="71" y="164"/>
                </a:lnTo>
                <a:lnTo>
                  <a:pt x="77" y="162"/>
                </a:lnTo>
                <a:lnTo>
                  <a:pt x="81" y="160"/>
                </a:lnTo>
                <a:lnTo>
                  <a:pt x="81" y="150"/>
                </a:lnTo>
                <a:lnTo>
                  <a:pt x="81" y="136"/>
                </a:lnTo>
                <a:lnTo>
                  <a:pt x="77" y="130"/>
                </a:lnTo>
                <a:lnTo>
                  <a:pt x="81" y="128"/>
                </a:lnTo>
                <a:lnTo>
                  <a:pt x="77" y="122"/>
                </a:lnTo>
                <a:lnTo>
                  <a:pt x="77" y="116"/>
                </a:lnTo>
                <a:lnTo>
                  <a:pt x="75" y="116"/>
                </a:lnTo>
                <a:lnTo>
                  <a:pt x="75" y="108"/>
                </a:lnTo>
                <a:lnTo>
                  <a:pt x="67" y="100"/>
                </a:lnTo>
                <a:lnTo>
                  <a:pt x="61" y="92"/>
                </a:lnTo>
                <a:lnTo>
                  <a:pt x="55" y="82"/>
                </a:lnTo>
                <a:lnTo>
                  <a:pt x="49" y="78"/>
                </a:lnTo>
                <a:lnTo>
                  <a:pt x="43" y="74"/>
                </a:lnTo>
                <a:lnTo>
                  <a:pt x="39" y="68"/>
                </a:lnTo>
                <a:lnTo>
                  <a:pt x="25" y="62"/>
                </a:lnTo>
                <a:lnTo>
                  <a:pt x="25" y="54"/>
                </a:lnTo>
                <a:lnTo>
                  <a:pt x="33" y="54"/>
                </a:lnTo>
                <a:lnTo>
                  <a:pt x="35" y="54"/>
                </a:lnTo>
                <a:lnTo>
                  <a:pt x="37" y="48"/>
                </a:lnTo>
                <a:lnTo>
                  <a:pt x="33" y="42"/>
                </a:lnTo>
                <a:lnTo>
                  <a:pt x="31" y="40"/>
                </a:lnTo>
                <a:lnTo>
                  <a:pt x="27" y="38"/>
                </a:lnTo>
                <a:lnTo>
                  <a:pt x="19" y="38"/>
                </a:lnTo>
                <a:lnTo>
                  <a:pt x="10" y="34"/>
                </a:lnTo>
                <a:lnTo>
                  <a:pt x="8" y="24"/>
                </a:lnTo>
                <a:lnTo>
                  <a:pt x="10" y="24"/>
                </a:lnTo>
                <a:lnTo>
                  <a:pt x="2" y="18"/>
                </a:lnTo>
                <a:lnTo>
                  <a:pt x="0" y="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20" name="Freeform 198"/>
          <p:cNvSpPr>
            <a:spLocks/>
          </p:cNvSpPr>
          <p:nvPr/>
        </p:nvSpPr>
        <p:spPr bwMode="auto">
          <a:xfrm>
            <a:off x="6460614" y="4161334"/>
            <a:ext cx="187329" cy="350719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0" y="12"/>
              </a:cxn>
              <a:cxn ang="0">
                <a:pos x="13" y="8"/>
              </a:cxn>
              <a:cxn ang="0">
                <a:pos x="23" y="8"/>
              </a:cxn>
              <a:cxn ang="0">
                <a:pos x="31" y="2"/>
              </a:cxn>
              <a:cxn ang="0">
                <a:pos x="43" y="4"/>
              </a:cxn>
              <a:cxn ang="0">
                <a:pos x="57" y="6"/>
              </a:cxn>
              <a:cxn ang="0">
                <a:pos x="67" y="26"/>
              </a:cxn>
              <a:cxn ang="0">
                <a:pos x="77" y="26"/>
              </a:cxn>
              <a:cxn ang="0">
                <a:pos x="71" y="28"/>
              </a:cxn>
              <a:cxn ang="0">
                <a:pos x="63" y="36"/>
              </a:cxn>
              <a:cxn ang="0">
                <a:pos x="59" y="48"/>
              </a:cxn>
              <a:cxn ang="0">
                <a:pos x="49" y="52"/>
              </a:cxn>
              <a:cxn ang="0">
                <a:pos x="59" y="76"/>
              </a:cxn>
              <a:cxn ang="0">
                <a:pos x="75" y="100"/>
              </a:cxn>
              <a:cxn ang="0">
                <a:pos x="83" y="104"/>
              </a:cxn>
              <a:cxn ang="0">
                <a:pos x="95" y="116"/>
              </a:cxn>
              <a:cxn ang="0">
                <a:pos x="97" y="124"/>
              </a:cxn>
              <a:cxn ang="0">
                <a:pos x="105" y="150"/>
              </a:cxn>
              <a:cxn ang="0">
                <a:pos x="105" y="156"/>
              </a:cxn>
              <a:cxn ang="0">
                <a:pos x="107" y="160"/>
              </a:cxn>
              <a:cxn ang="0">
                <a:pos x="107" y="166"/>
              </a:cxn>
              <a:cxn ang="0">
                <a:pos x="93" y="182"/>
              </a:cxn>
              <a:cxn ang="0">
                <a:pos x="87" y="184"/>
              </a:cxn>
              <a:cxn ang="0">
                <a:pos x="73" y="192"/>
              </a:cxn>
              <a:cxn ang="0">
                <a:pos x="63" y="196"/>
              </a:cxn>
              <a:cxn ang="0">
                <a:pos x="57" y="204"/>
              </a:cxn>
              <a:cxn ang="0">
                <a:pos x="47" y="198"/>
              </a:cxn>
              <a:cxn ang="0">
                <a:pos x="47" y="190"/>
              </a:cxn>
              <a:cxn ang="0">
                <a:pos x="39" y="188"/>
              </a:cxn>
              <a:cxn ang="0">
                <a:pos x="61" y="182"/>
              </a:cxn>
              <a:cxn ang="0">
                <a:pos x="59" y="170"/>
              </a:cxn>
              <a:cxn ang="0">
                <a:pos x="71" y="164"/>
              </a:cxn>
              <a:cxn ang="0">
                <a:pos x="81" y="160"/>
              </a:cxn>
              <a:cxn ang="0">
                <a:pos x="81" y="136"/>
              </a:cxn>
              <a:cxn ang="0">
                <a:pos x="81" y="128"/>
              </a:cxn>
              <a:cxn ang="0">
                <a:pos x="77" y="116"/>
              </a:cxn>
              <a:cxn ang="0">
                <a:pos x="75" y="108"/>
              </a:cxn>
              <a:cxn ang="0">
                <a:pos x="61" y="92"/>
              </a:cxn>
              <a:cxn ang="0">
                <a:pos x="49" y="78"/>
              </a:cxn>
              <a:cxn ang="0">
                <a:pos x="39" y="68"/>
              </a:cxn>
              <a:cxn ang="0">
                <a:pos x="25" y="54"/>
              </a:cxn>
              <a:cxn ang="0">
                <a:pos x="35" y="54"/>
              </a:cxn>
              <a:cxn ang="0">
                <a:pos x="33" y="42"/>
              </a:cxn>
              <a:cxn ang="0">
                <a:pos x="27" y="38"/>
              </a:cxn>
              <a:cxn ang="0">
                <a:pos x="10" y="34"/>
              </a:cxn>
              <a:cxn ang="0">
                <a:pos x="10" y="24"/>
              </a:cxn>
              <a:cxn ang="0">
                <a:pos x="0" y="14"/>
              </a:cxn>
            </a:cxnLst>
            <a:rect l="0" t="0" r="r" b="b"/>
            <a:pathLst>
              <a:path w="107" h="212">
                <a:moveTo>
                  <a:pt x="0" y="14"/>
                </a:moveTo>
                <a:lnTo>
                  <a:pt x="0" y="12"/>
                </a:lnTo>
                <a:lnTo>
                  <a:pt x="4" y="12"/>
                </a:lnTo>
                <a:lnTo>
                  <a:pt x="10" y="12"/>
                </a:lnTo>
                <a:lnTo>
                  <a:pt x="11" y="8"/>
                </a:lnTo>
                <a:lnTo>
                  <a:pt x="13" y="8"/>
                </a:lnTo>
                <a:lnTo>
                  <a:pt x="21" y="14"/>
                </a:lnTo>
                <a:lnTo>
                  <a:pt x="23" y="8"/>
                </a:lnTo>
                <a:lnTo>
                  <a:pt x="33" y="4"/>
                </a:lnTo>
                <a:lnTo>
                  <a:pt x="31" y="2"/>
                </a:lnTo>
                <a:lnTo>
                  <a:pt x="37" y="0"/>
                </a:lnTo>
                <a:lnTo>
                  <a:pt x="43" y="4"/>
                </a:lnTo>
                <a:lnTo>
                  <a:pt x="55" y="4"/>
                </a:lnTo>
                <a:lnTo>
                  <a:pt x="57" y="6"/>
                </a:lnTo>
                <a:lnTo>
                  <a:pt x="57" y="14"/>
                </a:lnTo>
                <a:lnTo>
                  <a:pt x="67" y="26"/>
                </a:lnTo>
                <a:lnTo>
                  <a:pt x="73" y="24"/>
                </a:lnTo>
                <a:lnTo>
                  <a:pt x="77" y="26"/>
                </a:lnTo>
                <a:lnTo>
                  <a:pt x="73" y="28"/>
                </a:lnTo>
                <a:lnTo>
                  <a:pt x="71" y="28"/>
                </a:lnTo>
                <a:lnTo>
                  <a:pt x="69" y="34"/>
                </a:lnTo>
                <a:lnTo>
                  <a:pt x="63" y="36"/>
                </a:lnTo>
                <a:lnTo>
                  <a:pt x="59" y="40"/>
                </a:lnTo>
                <a:lnTo>
                  <a:pt x="59" y="48"/>
                </a:lnTo>
                <a:lnTo>
                  <a:pt x="55" y="48"/>
                </a:lnTo>
                <a:lnTo>
                  <a:pt x="49" y="52"/>
                </a:lnTo>
                <a:lnTo>
                  <a:pt x="49" y="64"/>
                </a:lnTo>
                <a:lnTo>
                  <a:pt x="59" y="76"/>
                </a:lnTo>
                <a:lnTo>
                  <a:pt x="63" y="86"/>
                </a:lnTo>
                <a:lnTo>
                  <a:pt x="75" y="100"/>
                </a:lnTo>
                <a:lnTo>
                  <a:pt x="81" y="102"/>
                </a:lnTo>
                <a:lnTo>
                  <a:pt x="83" y="104"/>
                </a:lnTo>
                <a:lnTo>
                  <a:pt x="87" y="110"/>
                </a:lnTo>
                <a:lnTo>
                  <a:pt x="95" y="116"/>
                </a:lnTo>
                <a:lnTo>
                  <a:pt x="97" y="118"/>
                </a:lnTo>
                <a:lnTo>
                  <a:pt x="97" y="124"/>
                </a:lnTo>
                <a:lnTo>
                  <a:pt x="105" y="144"/>
                </a:lnTo>
                <a:lnTo>
                  <a:pt x="105" y="150"/>
                </a:lnTo>
                <a:lnTo>
                  <a:pt x="107" y="152"/>
                </a:lnTo>
                <a:lnTo>
                  <a:pt x="105" y="156"/>
                </a:lnTo>
                <a:lnTo>
                  <a:pt x="105" y="160"/>
                </a:lnTo>
                <a:lnTo>
                  <a:pt x="107" y="160"/>
                </a:lnTo>
                <a:lnTo>
                  <a:pt x="105" y="164"/>
                </a:lnTo>
                <a:lnTo>
                  <a:pt x="107" y="166"/>
                </a:lnTo>
                <a:lnTo>
                  <a:pt x="103" y="174"/>
                </a:lnTo>
                <a:lnTo>
                  <a:pt x="93" y="182"/>
                </a:lnTo>
                <a:lnTo>
                  <a:pt x="91" y="182"/>
                </a:lnTo>
                <a:lnTo>
                  <a:pt x="87" y="184"/>
                </a:lnTo>
                <a:lnTo>
                  <a:pt x="73" y="190"/>
                </a:lnTo>
                <a:lnTo>
                  <a:pt x="73" y="192"/>
                </a:lnTo>
                <a:lnTo>
                  <a:pt x="69" y="200"/>
                </a:lnTo>
                <a:lnTo>
                  <a:pt x="63" y="196"/>
                </a:lnTo>
                <a:lnTo>
                  <a:pt x="63" y="204"/>
                </a:lnTo>
                <a:lnTo>
                  <a:pt x="57" y="204"/>
                </a:lnTo>
                <a:lnTo>
                  <a:pt x="47" y="212"/>
                </a:lnTo>
                <a:lnTo>
                  <a:pt x="47" y="198"/>
                </a:lnTo>
                <a:lnTo>
                  <a:pt x="49" y="196"/>
                </a:lnTo>
                <a:lnTo>
                  <a:pt x="47" y="190"/>
                </a:lnTo>
                <a:lnTo>
                  <a:pt x="43" y="190"/>
                </a:lnTo>
                <a:lnTo>
                  <a:pt x="39" y="188"/>
                </a:lnTo>
                <a:lnTo>
                  <a:pt x="55" y="184"/>
                </a:lnTo>
                <a:lnTo>
                  <a:pt x="61" y="182"/>
                </a:lnTo>
                <a:lnTo>
                  <a:pt x="61" y="176"/>
                </a:lnTo>
                <a:lnTo>
                  <a:pt x="59" y="170"/>
                </a:lnTo>
                <a:lnTo>
                  <a:pt x="63" y="170"/>
                </a:lnTo>
                <a:lnTo>
                  <a:pt x="71" y="164"/>
                </a:lnTo>
                <a:lnTo>
                  <a:pt x="77" y="162"/>
                </a:lnTo>
                <a:lnTo>
                  <a:pt x="81" y="160"/>
                </a:lnTo>
                <a:lnTo>
                  <a:pt x="81" y="150"/>
                </a:lnTo>
                <a:lnTo>
                  <a:pt x="81" y="136"/>
                </a:lnTo>
                <a:lnTo>
                  <a:pt x="77" y="130"/>
                </a:lnTo>
                <a:lnTo>
                  <a:pt x="81" y="128"/>
                </a:lnTo>
                <a:lnTo>
                  <a:pt x="77" y="122"/>
                </a:lnTo>
                <a:lnTo>
                  <a:pt x="77" y="116"/>
                </a:lnTo>
                <a:lnTo>
                  <a:pt x="75" y="116"/>
                </a:lnTo>
                <a:lnTo>
                  <a:pt x="75" y="108"/>
                </a:lnTo>
                <a:lnTo>
                  <a:pt x="67" y="100"/>
                </a:lnTo>
                <a:lnTo>
                  <a:pt x="61" y="92"/>
                </a:lnTo>
                <a:lnTo>
                  <a:pt x="55" y="82"/>
                </a:lnTo>
                <a:lnTo>
                  <a:pt x="49" y="78"/>
                </a:lnTo>
                <a:lnTo>
                  <a:pt x="43" y="74"/>
                </a:lnTo>
                <a:lnTo>
                  <a:pt x="39" y="68"/>
                </a:lnTo>
                <a:lnTo>
                  <a:pt x="25" y="62"/>
                </a:lnTo>
                <a:lnTo>
                  <a:pt x="25" y="54"/>
                </a:lnTo>
                <a:lnTo>
                  <a:pt x="33" y="54"/>
                </a:lnTo>
                <a:lnTo>
                  <a:pt x="35" y="54"/>
                </a:lnTo>
                <a:lnTo>
                  <a:pt x="37" y="48"/>
                </a:lnTo>
                <a:lnTo>
                  <a:pt x="33" y="42"/>
                </a:lnTo>
                <a:lnTo>
                  <a:pt x="31" y="40"/>
                </a:lnTo>
                <a:lnTo>
                  <a:pt x="27" y="38"/>
                </a:lnTo>
                <a:lnTo>
                  <a:pt x="19" y="38"/>
                </a:lnTo>
                <a:lnTo>
                  <a:pt x="10" y="34"/>
                </a:lnTo>
                <a:lnTo>
                  <a:pt x="8" y="24"/>
                </a:lnTo>
                <a:lnTo>
                  <a:pt x="10" y="24"/>
                </a:lnTo>
                <a:lnTo>
                  <a:pt x="2" y="18"/>
                </a:lnTo>
                <a:lnTo>
                  <a:pt x="0" y="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21" name="Freeform 200"/>
          <p:cNvSpPr>
            <a:spLocks/>
          </p:cNvSpPr>
          <p:nvPr/>
        </p:nvSpPr>
        <p:spPr bwMode="auto">
          <a:xfrm>
            <a:off x="6665450" y="4550102"/>
            <a:ext cx="218842" cy="142273"/>
          </a:xfrm>
          <a:custGeom>
            <a:avLst/>
            <a:gdLst/>
            <a:ahLst/>
            <a:cxnLst>
              <a:cxn ang="0">
                <a:pos x="60" y="32"/>
              </a:cxn>
              <a:cxn ang="0">
                <a:pos x="64" y="44"/>
              </a:cxn>
              <a:cxn ang="0">
                <a:pos x="66" y="36"/>
              </a:cxn>
              <a:cxn ang="0">
                <a:pos x="74" y="38"/>
              </a:cxn>
              <a:cxn ang="0">
                <a:pos x="68" y="32"/>
              </a:cxn>
              <a:cxn ang="0">
                <a:pos x="70" y="32"/>
              </a:cxn>
              <a:cxn ang="0">
                <a:pos x="74" y="22"/>
              </a:cxn>
              <a:cxn ang="0">
                <a:pos x="76" y="22"/>
              </a:cxn>
              <a:cxn ang="0">
                <a:pos x="80" y="22"/>
              </a:cxn>
              <a:cxn ang="0">
                <a:pos x="86" y="10"/>
              </a:cxn>
              <a:cxn ang="0">
                <a:pos x="92" y="0"/>
              </a:cxn>
              <a:cxn ang="0">
                <a:pos x="92" y="2"/>
              </a:cxn>
              <a:cxn ang="0">
                <a:pos x="92" y="8"/>
              </a:cxn>
              <a:cxn ang="0">
                <a:pos x="95" y="2"/>
              </a:cxn>
              <a:cxn ang="0">
                <a:pos x="97" y="2"/>
              </a:cxn>
              <a:cxn ang="0">
                <a:pos x="99" y="8"/>
              </a:cxn>
              <a:cxn ang="0">
                <a:pos x="101" y="8"/>
              </a:cxn>
              <a:cxn ang="0">
                <a:pos x="103" y="12"/>
              </a:cxn>
              <a:cxn ang="0">
                <a:pos x="105" y="16"/>
              </a:cxn>
              <a:cxn ang="0">
                <a:pos x="109" y="14"/>
              </a:cxn>
              <a:cxn ang="0">
                <a:pos x="109" y="16"/>
              </a:cxn>
              <a:cxn ang="0">
                <a:pos x="105" y="20"/>
              </a:cxn>
              <a:cxn ang="0">
                <a:pos x="111" y="20"/>
              </a:cxn>
              <a:cxn ang="0">
                <a:pos x="113" y="16"/>
              </a:cxn>
              <a:cxn ang="0">
                <a:pos x="121" y="24"/>
              </a:cxn>
              <a:cxn ang="0">
                <a:pos x="125" y="24"/>
              </a:cxn>
              <a:cxn ang="0">
                <a:pos x="125" y="26"/>
              </a:cxn>
              <a:cxn ang="0">
                <a:pos x="121" y="30"/>
              </a:cxn>
              <a:cxn ang="0">
                <a:pos x="115" y="30"/>
              </a:cxn>
              <a:cxn ang="0">
                <a:pos x="113" y="30"/>
              </a:cxn>
              <a:cxn ang="0">
                <a:pos x="111" y="32"/>
              </a:cxn>
              <a:cxn ang="0">
                <a:pos x="115" y="38"/>
              </a:cxn>
              <a:cxn ang="0">
                <a:pos x="105" y="38"/>
              </a:cxn>
              <a:cxn ang="0">
                <a:pos x="103" y="38"/>
              </a:cxn>
              <a:cxn ang="0">
                <a:pos x="101" y="38"/>
              </a:cxn>
              <a:cxn ang="0">
                <a:pos x="105" y="46"/>
              </a:cxn>
              <a:cxn ang="0">
                <a:pos x="82" y="44"/>
              </a:cxn>
              <a:cxn ang="0">
                <a:pos x="76" y="60"/>
              </a:cxn>
              <a:cxn ang="0">
                <a:pos x="70" y="62"/>
              </a:cxn>
              <a:cxn ang="0">
                <a:pos x="66" y="74"/>
              </a:cxn>
              <a:cxn ang="0">
                <a:pos x="54" y="84"/>
              </a:cxn>
              <a:cxn ang="0">
                <a:pos x="42" y="86"/>
              </a:cxn>
              <a:cxn ang="0">
                <a:pos x="26" y="86"/>
              </a:cxn>
              <a:cxn ang="0">
                <a:pos x="18" y="86"/>
              </a:cxn>
              <a:cxn ang="0">
                <a:pos x="4" y="82"/>
              </a:cxn>
              <a:cxn ang="0">
                <a:pos x="0" y="72"/>
              </a:cxn>
              <a:cxn ang="0">
                <a:pos x="8" y="74"/>
              </a:cxn>
              <a:cxn ang="0">
                <a:pos x="14" y="74"/>
              </a:cxn>
              <a:cxn ang="0">
                <a:pos x="16" y="76"/>
              </a:cxn>
              <a:cxn ang="0">
                <a:pos x="18" y="68"/>
              </a:cxn>
              <a:cxn ang="0">
                <a:pos x="22" y="62"/>
              </a:cxn>
              <a:cxn ang="0">
                <a:pos x="26" y="58"/>
              </a:cxn>
              <a:cxn ang="0">
                <a:pos x="42" y="52"/>
              </a:cxn>
              <a:cxn ang="0">
                <a:pos x="56" y="34"/>
              </a:cxn>
              <a:cxn ang="0">
                <a:pos x="60" y="32"/>
              </a:cxn>
            </a:cxnLst>
            <a:rect l="0" t="0" r="r" b="b"/>
            <a:pathLst>
              <a:path w="125" h="86">
                <a:moveTo>
                  <a:pt x="60" y="32"/>
                </a:moveTo>
                <a:lnTo>
                  <a:pt x="64" y="44"/>
                </a:lnTo>
                <a:lnTo>
                  <a:pt x="66" y="36"/>
                </a:lnTo>
                <a:lnTo>
                  <a:pt x="74" y="38"/>
                </a:lnTo>
                <a:lnTo>
                  <a:pt x="68" y="32"/>
                </a:lnTo>
                <a:lnTo>
                  <a:pt x="70" y="32"/>
                </a:lnTo>
                <a:lnTo>
                  <a:pt x="74" y="22"/>
                </a:lnTo>
                <a:lnTo>
                  <a:pt x="76" y="22"/>
                </a:lnTo>
                <a:lnTo>
                  <a:pt x="80" y="22"/>
                </a:lnTo>
                <a:lnTo>
                  <a:pt x="86" y="10"/>
                </a:lnTo>
                <a:lnTo>
                  <a:pt x="92" y="0"/>
                </a:lnTo>
                <a:lnTo>
                  <a:pt x="92" y="2"/>
                </a:lnTo>
                <a:lnTo>
                  <a:pt x="92" y="8"/>
                </a:lnTo>
                <a:lnTo>
                  <a:pt x="95" y="2"/>
                </a:lnTo>
                <a:lnTo>
                  <a:pt x="97" y="2"/>
                </a:lnTo>
                <a:lnTo>
                  <a:pt x="99" y="8"/>
                </a:lnTo>
                <a:lnTo>
                  <a:pt x="101" y="8"/>
                </a:lnTo>
                <a:lnTo>
                  <a:pt x="103" y="12"/>
                </a:lnTo>
                <a:lnTo>
                  <a:pt x="105" y="16"/>
                </a:lnTo>
                <a:lnTo>
                  <a:pt x="109" y="14"/>
                </a:lnTo>
                <a:lnTo>
                  <a:pt x="109" y="16"/>
                </a:lnTo>
                <a:lnTo>
                  <a:pt x="105" y="20"/>
                </a:lnTo>
                <a:lnTo>
                  <a:pt x="111" y="20"/>
                </a:lnTo>
                <a:lnTo>
                  <a:pt x="113" y="16"/>
                </a:lnTo>
                <a:lnTo>
                  <a:pt x="121" y="24"/>
                </a:lnTo>
                <a:lnTo>
                  <a:pt x="125" y="24"/>
                </a:lnTo>
                <a:lnTo>
                  <a:pt x="125" y="26"/>
                </a:lnTo>
                <a:lnTo>
                  <a:pt x="121" y="30"/>
                </a:lnTo>
                <a:lnTo>
                  <a:pt x="115" y="30"/>
                </a:lnTo>
                <a:lnTo>
                  <a:pt x="113" y="30"/>
                </a:lnTo>
                <a:lnTo>
                  <a:pt x="111" y="32"/>
                </a:lnTo>
                <a:lnTo>
                  <a:pt x="115" y="38"/>
                </a:lnTo>
                <a:lnTo>
                  <a:pt x="105" y="38"/>
                </a:lnTo>
                <a:lnTo>
                  <a:pt x="103" y="38"/>
                </a:lnTo>
                <a:lnTo>
                  <a:pt x="101" y="38"/>
                </a:lnTo>
                <a:lnTo>
                  <a:pt x="105" y="46"/>
                </a:lnTo>
                <a:lnTo>
                  <a:pt x="82" y="44"/>
                </a:lnTo>
                <a:lnTo>
                  <a:pt x="76" y="60"/>
                </a:lnTo>
                <a:lnTo>
                  <a:pt x="70" y="62"/>
                </a:lnTo>
                <a:lnTo>
                  <a:pt x="66" y="74"/>
                </a:lnTo>
                <a:lnTo>
                  <a:pt x="54" y="84"/>
                </a:lnTo>
                <a:lnTo>
                  <a:pt x="42" y="86"/>
                </a:lnTo>
                <a:lnTo>
                  <a:pt x="26" y="86"/>
                </a:lnTo>
                <a:lnTo>
                  <a:pt x="18" y="86"/>
                </a:lnTo>
                <a:lnTo>
                  <a:pt x="4" y="82"/>
                </a:lnTo>
                <a:lnTo>
                  <a:pt x="0" y="72"/>
                </a:lnTo>
                <a:lnTo>
                  <a:pt x="8" y="74"/>
                </a:lnTo>
                <a:lnTo>
                  <a:pt x="14" y="74"/>
                </a:lnTo>
                <a:lnTo>
                  <a:pt x="16" y="76"/>
                </a:lnTo>
                <a:lnTo>
                  <a:pt x="18" y="68"/>
                </a:lnTo>
                <a:lnTo>
                  <a:pt x="22" y="62"/>
                </a:lnTo>
                <a:lnTo>
                  <a:pt x="26" y="58"/>
                </a:lnTo>
                <a:lnTo>
                  <a:pt x="42" y="52"/>
                </a:lnTo>
                <a:lnTo>
                  <a:pt x="56" y="34"/>
                </a:lnTo>
                <a:lnTo>
                  <a:pt x="60" y="3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22" name="Freeform 201"/>
          <p:cNvSpPr>
            <a:spLocks/>
          </p:cNvSpPr>
          <p:nvPr/>
        </p:nvSpPr>
        <p:spPr bwMode="auto">
          <a:xfrm>
            <a:off x="6665450" y="4550102"/>
            <a:ext cx="218842" cy="142273"/>
          </a:xfrm>
          <a:custGeom>
            <a:avLst/>
            <a:gdLst/>
            <a:ahLst/>
            <a:cxnLst>
              <a:cxn ang="0">
                <a:pos x="60" y="32"/>
              </a:cxn>
              <a:cxn ang="0">
                <a:pos x="64" y="44"/>
              </a:cxn>
              <a:cxn ang="0">
                <a:pos x="66" y="36"/>
              </a:cxn>
              <a:cxn ang="0">
                <a:pos x="74" y="38"/>
              </a:cxn>
              <a:cxn ang="0">
                <a:pos x="68" y="32"/>
              </a:cxn>
              <a:cxn ang="0">
                <a:pos x="70" y="32"/>
              </a:cxn>
              <a:cxn ang="0">
                <a:pos x="74" y="22"/>
              </a:cxn>
              <a:cxn ang="0">
                <a:pos x="76" y="22"/>
              </a:cxn>
              <a:cxn ang="0">
                <a:pos x="80" y="22"/>
              </a:cxn>
              <a:cxn ang="0">
                <a:pos x="86" y="10"/>
              </a:cxn>
              <a:cxn ang="0">
                <a:pos x="92" y="0"/>
              </a:cxn>
              <a:cxn ang="0">
                <a:pos x="92" y="2"/>
              </a:cxn>
              <a:cxn ang="0">
                <a:pos x="92" y="8"/>
              </a:cxn>
              <a:cxn ang="0">
                <a:pos x="95" y="2"/>
              </a:cxn>
              <a:cxn ang="0">
                <a:pos x="97" y="2"/>
              </a:cxn>
              <a:cxn ang="0">
                <a:pos x="99" y="8"/>
              </a:cxn>
              <a:cxn ang="0">
                <a:pos x="101" y="8"/>
              </a:cxn>
              <a:cxn ang="0">
                <a:pos x="103" y="12"/>
              </a:cxn>
              <a:cxn ang="0">
                <a:pos x="105" y="16"/>
              </a:cxn>
              <a:cxn ang="0">
                <a:pos x="109" y="14"/>
              </a:cxn>
              <a:cxn ang="0">
                <a:pos x="109" y="16"/>
              </a:cxn>
              <a:cxn ang="0">
                <a:pos x="105" y="20"/>
              </a:cxn>
              <a:cxn ang="0">
                <a:pos x="111" y="20"/>
              </a:cxn>
              <a:cxn ang="0">
                <a:pos x="113" y="16"/>
              </a:cxn>
              <a:cxn ang="0">
                <a:pos x="121" y="24"/>
              </a:cxn>
              <a:cxn ang="0">
                <a:pos x="125" y="24"/>
              </a:cxn>
              <a:cxn ang="0">
                <a:pos x="125" y="26"/>
              </a:cxn>
              <a:cxn ang="0">
                <a:pos x="121" y="30"/>
              </a:cxn>
              <a:cxn ang="0">
                <a:pos x="115" y="30"/>
              </a:cxn>
              <a:cxn ang="0">
                <a:pos x="113" y="30"/>
              </a:cxn>
              <a:cxn ang="0">
                <a:pos x="111" y="32"/>
              </a:cxn>
              <a:cxn ang="0">
                <a:pos x="115" y="38"/>
              </a:cxn>
              <a:cxn ang="0">
                <a:pos x="105" y="38"/>
              </a:cxn>
              <a:cxn ang="0">
                <a:pos x="103" y="38"/>
              </a:cxn>
              <a:cxn ang="0">
                <a:pos x="101" y="38"/>
              </a:cxn>
              <a:cxn ang="0">
                <a:pos x="105" y="46"/>
              </a:cxn>
              <a:cxn ang="0">
                <a:pos x="82" y="44"/>
              </a:cxn>
              <a:cxn ang="0">
                <a:pos x="76" y="60"/>
              </a:cxn>
              <a:cxn ang="0">
                <a:pos x="70" y="62"/>
              </a:cxn>
              <a:cxn ang="0">
                <a:pos x="66" y="74"/>
              </a:cxn>
              <a:cxn ang="0">
                <a:pos x="54" y="84"/>
              </a:cxn>
              <a:cxn ang="0">
                <a:pos x="42" y="86"/>
              </a:cxn>
              <a:cxn ang="0">
                <a:pos x="26" y="86"/>
              </a:cxn>
              <a:cxn ang="0">
                <a:pos x="18" y="86"/>
              </a:cxn>
              <a:cxn ang="0">
                <a:pos x="4" y="82"/>
              </a:cxn>
              <a:cxn ang="0">
                <a:pos x="0" y="72"/>
              </a:cxn>
              <a:cxn ang="0">
                <a:pos x="8" y="74"/>
              </a:cxn>
              <a:cxn ang="0">
                <a:pos x="14" y="74"/>
              </a:cxn>
              <a:cxn ang="0">
                <a:pos x="16" y="76"/>
              </a:cxn>
              <a:cxn ang="0">
                <a:pos x="18" y="68"/>
              </a:cxn>
              <a:cxn ang="0">
                <a:pos x="22" y="62"/>
              </a:cxn>
              <a:cxn ang="0">
                <a:pos x="26" y="58"/>
              </a:cxn>
              <a:cxn ang="0">
                <a:pos x="42" y="52"/>
              </a:cxn>
              <a:cxn ang="0">
                <a:pos x="56" y="34"/>
              </a:cxn>
              <a:cxn ang="0">
                <a:pos x="60" y="32"/>
              </a:cxn>
            </a:cxnLst>
            <a:rect l="0" t="0" r="r" b="b"/>
            <a:pathLst>
              <a:path w="125" h="86">
                <a:moveTo>
                  <a:pt x="60" y="32"/>
                </a:moveTo>
                <a:lnTo>
                  <a:pt x="64" y="44"/>
                </a:lnTo>
                <a:lnTo>
                  <a:pt x="66" y="36"/>
                </a:lnTo>
                <a:lnTo>
                  <a:pt x="74" y="38"/>
                </a:lnTo>
                <a:lnTo>
                  <a:pt x="68" y="32"/>
                </a:lnTo>
                <a:lnTo>
                  <a:pt x="70" y="32"/>
                </a:lnTo>
                <a:lnTo>
                  <a:pt x="74" y="22"/>
                </a:lnTo>
                <a:lnTo>
                  <a:pt x="76" y="22"/>
                </a:lnTo>
                <a:lnTo>
                  <a:pt x="80" y="22"/>
                </a:lnTo>
                <a:lnTo>
                  <a:pt x="86" y="10"/>
                </a:lnTo>
                <a:lnTo>
                  <a:pt x="92" y="0"/>
                </a:lnTo>
                <a:lnTo>
                  <a:pt x="92" y="2"/>
                </a:lnTo>
                <a:lnTo>
                  <a:pt x="92" y="8"/>
                </a:lnTo>
                <a:lnTo>
                  <a:pt x="95" y="2"/>
                </a:lnTo>
                <a:lnTo>
                  <a:pt x="97" y="2"/>
                </a:lnTo>
                <a:lnTo>
                  <a:pt x="99" y="8"/>
                </a:lnTo>
                <a:lnTo>
                  <a:pt x="101" y="8"/>
                </a:lnTo>
                <a:lnTo>
                  <a:pt x="103" y="12"/>
                </a:lnTo>
                <a:lnTo>
                  <a:pt x="105" y="16"/>
                </a:lnTo>
                <a:lnTo>
                  <a:pt x="109" y="14"/>
                </a:lnTo>
                <a:lnTo>
                  <a:pt x="109" y="16"/>
                </a:lnTo>
                <a:lnTo>
                  <a:pt x="105" y="20"/>
                </a:lnTo>
                <a:lnTo>
                  <a:pt x="111" y="20"/>
                </a:lnTo>
                <a:lnTo>
                  <a:pt x="113" y="16"/>
                </a:lnTo>
                <a:lnTo>
                  <a:pt x="121" y="24"/>
                </a:lnTo>
                <a:lnTo>
                  <a:pt x="125" y="24"/>
                </a:lnTo>
                <a:lnTo>
                  <a:pt x="125" y="26"/>
                </a:lnTo>
                <a:lnTo>
                  <a:pt x="121" y="30"/>
                </a:lnTo>
                <a:lnTo>
                  <a:pt x="115" y="30"/>
                </a:lnTo>
                <a:lnTo>
                  <a:pt x="113" y="30"/>
                </a:lnTo>
                <a:lnTo>
                  <a:pt x="111" y="32"/>
                </a:lnTo>
                <a:lnTo>
                  <a:pt x="115" y="38"/>
                </a:lnTo>
                <a:lnTo>
                  <a:pt x="105" y="38"/>
                </a:lnTo>
                <a:lnTo>
                  <a:pt x="103" y="38"/>
                </a:lnTo>
                <a:lnTo>
                  <a:pt x="101" y="38"/>
                </a:lnTo>
                <a:lnTo>
                  <a:pt x="105" y="46"/>
                </a:lnTo>
                <a:lnTo>
                  <a:pt x="82" y="44"/>
                </a:lnTo>
                <a:lnTo>
                  <a:pt x="76" y="60"/>
                </a:lnTo>
                <a:lnTo>
                  <a:pt x="70" y="62"/>
                </a:lnTo>
                <a:lnTo>
                  <a:pt x="66" y="74"/>
                </a:lnTo>
                <a:lnTo>
                  <a:pt x="54" y="84"/>
                </a:lnTo>
                <a:lnTo>
                  <a:pt x="42" y="86"/>
                </a:lnTo>
                <a:lnTo>
                  <a:pt x="26" y="86"/>
                </a:lnTo>
                <a:lnTo>
                  <a:pt x="18" y="86"/>
                </a:lnTo>
                <a:lnTo>
                  <a:pt x="4" y="82"/>
                </a:lnTo>
                <a:lnTo>
                  <a:pt x="0" y="72"/>
                </a:lnTo>
                <a:lnTo>
                  <a:pt x="8" y="74"/>
                </a:lnTo>
                <a:lnTo>
                  <a:pt x="14" y="74"/>
                </a:lnTo>
                <a:lnTo>
                  <a:pt x="16" y="76"/>
                </a:lnTo>
                <a:lnTo>
                  <a:pt x="18" y="68"/>
                </a:lnTo>
                <a:lnTo>
                  <a:pt x="22" y="62"/>
                </a:lnTo>
                <a:lnTo>
                  <a:pt x="26" y="58"/>
                </a:lnTo>
                <a:lnTo>
                  <a:pt x="42" y="52"/>
                </a:lnTo>
                <a:lnTo>
                  <a:pt x="56" y="34"/>
                </a:lnTo>
                <a:lnTo>
                  <a:pt x="60" y="3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23" name="Freeform 207"/>
          <p:cNvSpPr>
            <a:spLocks/>
          </p:cNvSpPr>
          <p:nvPr/>
        </p:nvSpPr>
        <p:spPr bwMode="auto">
          <a:xfrm>
            <a:off x="6619913" y="4240743"/>
            <a:ext cx="49020" cy="46321"/>
          </a:xfrm>
          <a:custGeom>
            <a:avLst/>
            <a:gdLst/>
            <a:ahLst/>
            <a:cxnLst>
              <a:cxn ang="0">
                <a:pos x="6" y="4"/>
              </a:cxn>
              <a:cxn ang="0">
                <a:pos x="4" y="8"/>
              </a:cxn>
              <a:cxn ang="0">
                <a:pos x="0" y="14"/>
              </a:cxn>
              <a:cxn ang="0">
                <a:pos x="0" y="24"/>
              </a:cxn>
              <a:cxn ang="0">
                <a:pos x="12" y="28"/>
              </a:cxn>
              <a:cxn ang="0">
                <a:pos x="16" y="24"/>
              </a:cxn>
              <a:cxn ang="0">
                <a:pos x="22" y="24"/>
              </a:cxn>
              <a:cxn ang="0">
                <a:pos x="22" y="14"/>
              </a:cxn>
              <a:cxn ang="0">
                <a:pos x="28" y="8"/>
              </a:cxn>
              <a:cxn ang="0">
                <a:pos x="28" y="4"/>
              </a:cxn>
              <a:cxn ang="0">
                <a:pos x="26" y="0"/>
              </a:cxn>
              <a:cxn ang="0">
                <a:pos x="22" y="2"/>
              </a:cxn>
              <a:cxn ang="0">
                <a:pos x="12" y="2"/>
              </a:cxn>
              <a:cxn ang="0">
                <a:pos x="6" y="4"/>
              </a:cxn>
            </a:cxnLst>
            <a:rect l="0" t="0" r="r" b="b"/>
            <a:pathLst>
              <a:path w="28" h="28">
                <a:moveTo>
                  <a:pt x="6" y="4"/>
                </a:moveTo>
                <a:lnTo>
                  <a:pt x="4" y="8"/>
                </a:lnTo>
                <a:lnTo>
                  <a:pt x="0" y="14"/>
                </a:lnTo>
                <a:lnTo>
                  <a:pt x="0" y="24"/>
                </a:lnTo>
                <a:lnTo>
                  <a:pt x="12" y="28"/>
                </a:lnTo>
                <a:lnTo>
                  <a:pt x="16" y="24"/>
                </a:lnTo>
                <a:lnTo>
                  <a:pt x="22" y="24"/>
                </a:lnTo>
                <a:lnTo>
                  <a:pt x="22" y="14"/>
                </a:lnTo>
                <a:lnTo>
                  <a:pt x="28" y="8"/>
                </a:lnTo>
                <a:lnTo>
                  <a:pt x="28" y="4"/>
                </a:lnTo>
                <a:lnTo>
                  <a:pt x="26" y="0"/>
                </a:lnTo>
                <a:lnTo>
                  <a:pt x="22" y="2"/>
                </a:lnTo>
                <a:lnTo>
                  <a:pt x="12" y="2"/>
                </a:lnTo>
                <a:lnTo>
                  <a:pt x="6" y="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24" name="Freeform 208"/>
          <p:cNvSpPr>
            <a:spLocks/>
          </p:cNvSpPr>
          <p:nvPr/>
        </p:nvSpPr>
        <p:spPr bwMode="auto">
          <a:xfrm>
            <a:off x="5839085" y="4603041"/>
            <a:ext cx="3502" cy="66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4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2"/>
                </a:lnTo>
                <a:lnTo>
                  <a:pt x="2" y="4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25" name="Freeform 211"/>
          <p:cNvSpPr>
            <a:spLocks/>
          </p:cNvSpPr>
          <p:nvPr/>
        </p:nvSpPr>
        <p:spPr bwMode="auto">
          <a:xfrm>
            <a:off x="5651756" y="3641874"/>
            <a:ext cx="218841" cy="115804"/>
          </a:xfrm>
          <a:custGeom>
            <a:avLst/>
            <a:gdLst/>
            <a:ahLst/>
            <a:cxnLst>
              <a:cxn ang="0">
                <a:pos x="125" y="20"/>
              </a:cxn>
              <a:cxn ang="0">
                <a:pos x="105" y="32"/>
              </a:cxn>
              <a:cxn ang="0">
                <a:pos x="103" y="38"/>
              </a:cxn>
              <a:cxn ang="0">
                <a:pos x="85" y="42"/>
              </a:cxn>
              <a:cxn ang="0">
                <a:pos x="83" y="48"/>
              </a:cxn>
              <a:cxn ang="0">
                <a:pos x="73" y="52"/>
              </a:cxn>
              <a:cxn ang="0">
                <a:pos x="70" y="46"/>
              </a:cxn>
              <a:cxn ang="0">
                <a:pos x="64" y="52"/>
              </a:cxn>
              <a:cxn ang="0">
                <a:pos x="50" y="58"/>
              </a:cxn>
              <a:cxn ang="0">
                <a:pos x="52" y="68"/>
              </a:cxn>
              <a:cxn ang="0">
                <a:pos x="50" y="70"/>
              </a:cxn>
              <a:cxn ang="0">
                <a:pos x="10" y="58"/>
              </a:cxn>
              <a:cxn ang="0">
                <a:pos x="20" y="56"/>
              </a:cxn>
              <a:cxn ang="0">
                <a:pos x="24" y="52"/>
              </a:cxn>
              <a:cxn ang="0">
                <a:pos x="36" y="42"/>
              </a:cxn>
              <a:cxn ang="0">
                <a:pos x="30" y="42"/>
              </a:cxn>
              <a:cxn ang="0">
                <a:pos x="12" y="32"/>
              </a:cxn>
              <a:cxn ang="0">
                <a:pos x="0" y="34"/>
              </a:cxn>
              <a:cxn ang="0">
                <a:pos x="8" y="20"/>
              </a:cxn>
              <a:cxn ang="0">
                <a:pos x="46" y="0"/>
              </a:cxn>
              <a:cxn ang="0">
                <a:pos x="62" y="4"/>
              </a:cxn>
              <a:cxn ang="0">
                <a:pos x="62" y="8"/>
              </a:cxn>
              <a:cxn ang="0">
                <a:pos x="117" y="12"/>
              </a:cxn>
              <a:cxn ang="0">
                <a:pos x="117" y="16"/>
              </a:cxn>
              <a:cxn ang="0">
                <a:pos x="125" y="20"/>
              </a:cxn>
            </a:cxnLst>
            <a:rect l="0" t="0" r="r" b="b"/>
            <a:pathLst>
              <a:path w="125" h="70">
                <a:moveTo>
                  <a:pt x="125" y="20"/>
                </a:moveTo>
                <a:lnTo>
                  <a:pt x="105" y="32"/>
                </a:lnTo>
                <a:lnTo>
                  <a:pt x="103" y="38"/>
                </a:lnTo>
                <a:lnTo>
                  <a:pt x="85" y="42"/>
                </a:lnTo>
                <a:lnTo>
                  <a:pt x="83" y="48"/>
                </a:lnTo>
                <a:lnTo>
                  <a:pt x="73" y="52"/>
                </a:lnTo>
                <a:lnTo>
                  <a:pt x="70" y="46"/>
                </a:lnTo>
                <a:lnTo>
                  <a:pt x="64" y="52"/>
                </a:lnTo>
                <a:lnTo>
                  <a:pt x="50" y="58"/>
                </a:lnTo>
                <a:lnTo>
                  <a:pt x="52" y="68"/>
                </a:lnTo>
                <a:lnTo>
                  <a:pt x="50" y="70"/>
                </a:lnTo>
                <a:lnTo>
                  <a:pt x="10" y="58"/>
                </a:lnTo>
                <a:lnTo>
                  <a:pt x="20" y="56"/>
                </a:lnTo>
                <a:lnTo>
                  <a:pt x="24" y="52"/>
                </a:lnTo>
                <a:lnTo>
                  <a:pt x="36" y="42"/>
                </a:lnTo>
                <a:lnTo>
                  <a:pt x="30" y="42"/>
                </a:lnTo>
                <a:lnTo>
                  <a:pt x="12" y="32"/>
                </a:lnTo>
                <a:lnTo>
                  <a:pt x="0" y="34"/>
                </a:lnTo>
                <a:lnTo>
                  <a:pt x="8" y="20"/>
                </a:lnTo>
                <a:lnTo>
                  <a:pt x="46" y="0"/>
                </a:lnTo>
                <a:lnTo>
                  <a:pt x="62" y="4"/>
                </a:lnTo>
                <a:lnTo>
                  <a:pt x="62" y="8"/>
                </a:lnTo>
                <a:lnTo>
                  <a:pt x="117" y="12"/>
                </a:lnTo>
                <a:lnTo>
                  <a:pt x="117" y="16"/>
                </a:lnTo>
                <a:lnTo>
                  <a:pt x="125" y="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26" name="Freeform 212"/>
          <p:cNvSpPr>
            <a:spLocks/>
          </p:cNvSpPr>
          <p:nvPr/>
        </p:nvSpPr>
        <p:spPr bwMode="auto">
          <a:xfrm>
            <a:off x="5651756" y="3631999"/>
            <a:ext cx="218841" cy="115804"/>
          </a:xfrm>
          <a:custGeom>
            <a:avLst/>
            <a:gdLst/>
            <a:ahLst/>
            <a:cxnLst>
              <a:cxn ang="0">
                <a:pos x="125" y="20"/>
              </a:cxn>
              <a:cxn ang="0">
                <a:pos x="105" y="32"/>
              </a:cxn>
              <a:cxn ang="0">
                <a:pos x="103" y="38"/>
              </a:cxn>
              <a:cxn ang="0">
                <a:pos x="85" y="42"/>
              </a:cxn>
              <a:cxn ang="0">
                <a:pos x="83" y="48"/>
              </a:cxn>
              <a:cxn ang="0">
                <a:pos x="73" y="52"/>
              </a:cxn>
              <a:cxn ang="0">
                <a:pos x="70" y="46"/>
              </a:cxn>
              <a:cxn ang="0">
                <a:pos x="64" y="52"/>
              </a:cxn>
              <a:cxn ang="0">
                <a:pos x="50" y="58"/>
              </a:cxn>
              <a:cxn ang="0">
                <a:pos x="52" y="68"/>
              </a:cxn>
              <a:cxn ang="0">
                <a:pos x="50" y="70"/>
              </a:cxn>
              <a:cxn ang="0">
                <a:pos x="10" y="58"/>
              </a:cxn>
              <a:cxn ang="0">
                <a:pos x="20" y="56"/>
              </a:cxn>
              <a:cxn ang="0">
                <a:pos x="24" y="52"/>
              </a:cxn>
              <a:cxn ang="0">
                <a:pos x="36" y="42"/>
              </a:cxn>
              <a:cxn ang="0">
                <a:pos x="30" y="42"/>
              </a:cxn>
              <a:cxn ang="0">
                <a:pos x="12" y="32"/>
              </a:cxn>
              <a:cxn ang="0">
                <a:pos x="0" y="34"/>
              </a:cxn>
              <a:cxn ang="0">
                <a:pos x="8" y="20"/>
              </a:cxn>
              <a:cxn ang="0">
                <a:pos x="46" y="0"/>
              </a:cxn>
              <a:cxn ang="0">
                <a:pos x="62" y="4"/>
              </a:cxn>
              <a:cxn ang="0">
                <a:pos x="62" y="8"/>
              </a:cxn>
              <a:cxn ang="0">
                <a:pos x="117" y="12"/>
              </a:cxn>
              <a:cxn ang="0">
                <a:pos x="117" y="16"/>
              </a:cxn>
              <a:cxn ang="0">
                <a:pos x="125" y="20"/>
              </a:cxn>
            </a:cxnLst>
            <a:rect l="0" t="0" r="r" b="b"/>
            <a:pathLst>
              <a:path w="125" h="70">
                <a:moveTo>
                  <a:pt x="125" y="20"/>
                </a:moveTo>
                <a:lnTo>
                  <a:pt x="105" y="32"/>
                </a:lnTo>
                <a:lnTo>
                  <a:pt x="103" y="38"/>
                </a:lnTo>
                <a:lnTo>
                  <a:pt x="85" y="42"/>
                </a:lnTo>
                <a:lnTo>
                  <a:pt x="83" y="48"/>
                </a:lnTo>
                <a:lnTo>
                  <a:pt x="73" y="52"/>
                </a:lnTo>
                <a:lnTo>
                  <a:pt x="70" y="46"/>
                </a:lnTo>
                <a:lnTo>
                  <a:pt x="64" y="52"/>
                </a:lnTo>
                <a:lnTo>
                  <a:pt x="50" y="58"/>
                </a:lnTo>
                <a:lnTo>
                  <a:pt x="52" y="68"/>
                </a:lnTo>
                <a:lnTo>
                  <a:pt x="50" y="70"/>
                </a:lnTo>
                <a:lnTo>
                  <a:pt x="10" y="58"/>
                </a:lnTo>
                <a:lnTo>
                  <a:pt x="20" y="56"/>
                </a:lnTo>
                <a:lnTo>
                  <a:pt x="24" y="52"/>
                </a:lnTo>
                <a:lnTo>
                  <a:pt x="36" y="42"/>
                </a:lnTo>
                <a:lnTo>
                  <a:pt x="30" y="42"/>
                </a:lnTo>
                <a:lnTo>
                  <a:pt x="12" y="32"/>
                </a:lnTo>
                <a:lnTo>
                  <a:pt x="0" y="34"/>
                </a:lnTo>
                <a:lnTo>
                  <a:pt x="8" y="20"/>
                </a:lnTo>
                <a:lnTo>
                  <a:pt x="46" y="0"/>
                </a:lnTo>
                <a:lnTo>
                  <a:pt x="62" y="4"/>
                </a:lnTo>
                <a:lnTo>
                  <a:pt x="62" y="8"/>
                </a:lnTo>
                <a:lnTo>
                  <a:pt x="117" y="12"/>
                </a:lnTo>
                <a:lnTo>
                  <a:pt x="117" y="16"/>
                </a:lnTo>
                <a:lnTo>
                  <a:pt x="125" y="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27" name="Freeform 215"/>
          <p:cNvSpPr>
            <a:spLocks/>
          </p:cNvSpPr>
          <p:nvPr/>
        </p:nvSpPr>
        <p:spPr bwMode="auto">
          <a:xfrm>
            <a:off x="5585229" y="3704739"/>
            <a:ext cx="194332" cy="127384"/>
          </a:xfrm>
          <a:custGeom>
            <a:avLst/>
            <a:gdLst/>
            <a:ahLst/>
            <a:cxnLst>
              <a:cxn ang="0">
                <a:pos x="88" y="32"/>
              </a:cxn>
              <a:cxn ang="0">
                <a:pos x="94" y="44"/>
              </a:cxn>
              <a:cxn ang="0">
                <a:pos x="98" y="44"/>
              </a:cxn>
              <a:cxn ang="0">
                <a:pos x="106" y="46"/>
              </a:cxn>
              <a:cxn ang="0">
                <a:pos x="111" y="65"/>
              </a:cxn>
              <a:cxn ang="0">
                <a:pos x="108" y="67"/>
              </a:cxn>
              <a:cxn ang="0">
                <a:pos x="100" y="65"/>
              </a:cxn>
              <a:cxn ang="0">
                <a:pos x="90" y="61"/>
              </a:cxn>
              <a:cxn ang="0">
                <a:pos x="84" y="67"/>
              </a:cxn>
              <a:cxn ang="0">
                <a:pos x="74" y="71"/>
              </a:cxn>
              <a:cxn ang="0">
                <a:pos x="68" y="77"/>
              </a:cxn>
              <a:cxn ang="0">
                <a:pos x="62" y="55"/>
              </a:cxn>
              <a:cxn ang="0">
                <a:pos x="60" y="53"/>
              </a:cxn>
              <a:cxn ang="0">
                <a:pos x="52" y="47"/>
              </a:cxn>
              <a:cxn ang="0">
                <a:pos x="46" y="57"/>
              </a:cxn>
              <a:cxn ang="0">
                <a:pos x="48" y="61"/>
              </a:cxn>
              <a:cxn ang="0">
                <a:pos x="36" y="65"/>
              </a:cxn>
              <a:cxn ang="0">
                <a:pos x="36" y="71"/>
              </a:cxn>
              <a:cxn ang="0">
                <a:pos x="32" y="67"/>
              </a:cxn>
              <a:cxn ang="0">
                <a:pos x="20" y="73"/>
              </a:cxn>
              <a:cxn ang="0">
                <a:pos x="0" y="69"/>
              </a:cxn>
              <a:cxn ang="0">
                <a:pos x="10" y="55"/>
              </a:cxn>
              <a:cxn ang="0">
                <a:pos x="20" y="36"/>
              </a:cxn>
              <a:cxn ang="0">
                <a:pos x="12" y="40"/>
              </a:cxn>
              <a:cxn ang="0">
                <a:pos x="4" y="36"/>
              </a:cxn>
              <a:cxn ang="0">
                <a:pos x="8" y="30"/>
              </a:cxn>
              <a:cxn ang="0">
                <a:pos x="20" y="24"/>
              </a:cxn>
              <a:cxn ang="0">
                <a:pos x="28" y="24"/>
              </a:cxn>
              <a:cxn ang="0">
                <a:pos x="36" y="4"/>
              </a:cxn>
              <a:cxn ang="0">
                <a:pos x="46" y="0"/>
              </a:cxn>
              <a:cxn ang="0">
                <a:pos x="50" y="6"/>
              </a:cxn>
              <a:cxn ang="0">
                <a:pos x="46" y="10"/>
              </a:cxn>
              <a:cxn ang="0">
                <a:pos x="48" y="20"/>
              </a:cxn>
              <a:cxn ang="0">
                <a:pos x="88" y="32"/>
              </a:cxn>
            </a:cxnLst>
            <a:rect l="0" t="0" r="r" b="b"/>
            <a:pathLst>
              <a:path w="111" h="77">
                <a:moveTo>
                  <a:pt x="88" y="32"/>
                </a:moveTo>
                <a:lnTo>
                  <a:pt x="94" y="44"/>
                </a:lnTo>
                <a:lnTo>
                  <a:pt x="98" y="44"/>
                </a:lnTo>
                <a:lnTo>
                  <a:pt x="106" y="46"/>
                </a:lnTo>
                <a:lnTo>
                  <a:pt x="111" y="65"/>
                </a:lnTo>
                <a:lnTo>
                  <a:pt x="108" y="67"/>
                </a:lnTo>
                <a:lnTo>
                  <a:pt x="100" y="65"/>
                </a:lnTo>
                <a:lnTo>
                  <a:pt x="90" y="61"/>
                </a:lnTo>
                <a:lnTo>
                  <a:pt x="84" y="67"/>
                </a:lnTo>
                <a:lnTo>
                  <a:pt x="74" y="71"/>
                </a:lnTo>
                <a:lnTo>
                  <a:pt x="68" y="77"/>
                </a:lnTo>
                <a:lnTo>
                  <a:pt x="62" y="55"/>
                </a:lnTo>
                <a:lnTo>
                  <a:pt x="60" y="53"/>
                </a:lnTo>
                <a:lnTo>
                  <a:pt x="52" y="47"/>
                </a:lnTo>
                <a:lnTo>
                  <a:pt x="46" y="57"/>
                </a:lnTo>
                <a:lnTo>
                  <a:pt x="48" y="61"/>
                </a:lnTo>
                <a:lnTo>
                  <a:pt x="36" y="65"/>
                </a:lnTo>
                <a:lnTo>
                  <a:pt x="36" y="71"/>
                </a:lnTo>
                <a:lnTo>
                  <a:pt x="32" y="67"/>
                </a:lnTo>
                <a:lnTo>
                  <a:pt x="20" y="73"/>
                </a:lnTo>
                <a:lnTo>
                  <a:pt x="0" y="69"/>
                </a:lnTo>
                <a:lnTo>
                  <a:pt x="10" y="55"/>
                </a:lnTo>
                <a:lnTo>
                  <a:pt x="20" y="36"/>
                </a:lnTo>
                <a:lnTo>
                  <a:pt x="12" y="40"/>
                </a:lnTo>
                <a:lnTo>
                  <a:pt x="4" y="36"/>
                </a:lnTo>
                <a:lnTo>
                  <a:pt x="8" y="30"/>
                </a:lnTo>
                <a:lnTo>
                  <a:pt x="20" y="24"/>
                </a:lnTo>
                <a:lnTo>
                  <a:pt x="28" y="24"/>
                </a:lnTo>
                <a:lnTo>
                  <a:pt x="36" y="4"/>
                </a:lnTo>
                <a:lnTo>
                  <a:pt x="46" y="0"/>
                </a:lnTo>
                <a:lnTo>
                  <a:pt x="50" y="6"/>
                </a:lnTo>
                <a:lnTo>
                  <a:pt x="46" y="10"/>
                </a:lnTo>
                <a:lnTo>
                  <a:pt x="48" y="20"/>
                </a:lnTo>
                <a:lnTo>
                  <a:pt x="88" y="3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28" name="Freeform 216"/>
          <p:cNvSpPr>
            <a:spLocks/>
          </p:cNvSpPr>
          <p:nvPr/>
        </p:nvSpPr>
        <p:spPr bwMode="auto">
          <a:xfrm>
            <a:off x="5585229" y="3704739"/>
            <a:ext cx="194332" cy="127384"/>
          </a:xfrm>
          <a:custGeom>
            <a:avLst/>
            <a:gdLst/>
            <a:ahLst/>
            <a:cxnLst>
              <a:cxn ang="0">
                <a:pos x="88" y="32"/>
              </a:cxn>
              <a:cxn ang="0">
                <a:pos x="94" y="44"/>
              </a:cxn>
              <a:cxn ang="0">
                <a:pos x="98" y="44"/>
              </a:cxn>
              <a:cxn ang="0">
                <a:pos x="106" y="46"/>
              </a:cxn>
              <a:cxn ang="0">
                <a:pos x="111" y="65"/>
              </a:cxn>
              <a:cxn ang="0">
                <a:pos x="108" y="67"/>
              </a:cxn>
              <a:cxn ang="0">
                <a:pos x="100" y="65"/>
              </a:cxn>
              <a:cxn ang="0">
                <a:pos x="90" y="61"/>
              </a:cxn>
              <a:cxn ang="0">
                <a:pos x="84" y="67"/>
              </a:cxn>
              <a:cxn ang="0">
                <a:pos x="74" y="71"/>
              </a:cxn>
              <a:cxn ang="0">
                <a:pos x="68" y="77"/>
              </a:cxn>
              <a:cxn ang="0">
                <a:pos x="62" y="55"/>
              </a:cxn>
              <a:cxn ang="0">
                <a:pos x="60" y="53"/>
              </a:cxn>
              <a:cxn ang="0">
                <a:pos x="52" y="47"/>
              </a:cxn>
              <a:cxn ang="0">
                <a:pos x="46" y="57"/>
              </a:cxn>
              <a:cxn ang="0">
                <a:pos x="48" y="61"/>
              </a:cxn>
              <a:cxn ang="0">
                <a:pos x="36" y="65"/>
              </a:cxn>
              <a:cxn ang="0">
                <a:pos x="36" y="71"/>
              </a:cxn>
              <a:cxn ang="0">
                <a:pos x="32" y="67"/>
              </a:cxn>
              <a:cxn ang="0">
                <a:pos x="20" y="73"/>
              </a:cxn>
              <a:cxn ang="0">
                <a:pos x="0" y="69"/>
              </a:cxn>
              <a:cxn ang="0">
                <a:pos x="10" y="55"/>
              </a:cxn>
              <a:cxn ang="0">
                <a:pos x="20" y="36"/>
              </a:cxn>
              <a:cxn ang="0">
                <a:pos x="12" y="40"/>
              </a:cxn>
              <a:cxn ang="0">
                <a:pos x="4" y="36"/>
              </a:cxn>
              <a:cxn ang="0">
                <a:pos x="8" y="30"/>
              </a:cxn>
              <a:cxn ang="0">
                <a:pos x="20" y="24"/>
              </a:cxn>
              <a:cxn ang="0">
                <a:pos x="28" y="24"/>
              </a:cxn>
              <a:cxn ang="0">
                <a:pos x="36" y="4"/>
              </a:cxn>
              <a:cxn ang="0">
                <a:pos x="46" y="0"/>
              </a:cxn>
              <a:cxn ang="0">
                <a:pos x="50" y="6"/>
              </a:cxn>
              <a:cxn ang="0">
                <a:pos x="46" y="10"/>
              </a:cxn>
              <a:cxn ang="0">
                <a:pos x="48" y="20"/>
              </a:cxn>
              <a:cxn ang="0">
                <a:pos x="88" y="32"/>
              </a:cxn>
            </a:cxnLst>
            <a:rect l="0" t="0" r="r" b="b"/>
            <a:pathLst>
              <a:path w="111" h="77">
                <a:moveTo>
                  <a:pt x="88" y="32"/>
                </a:moveTo>
                <a:lnTo>
                  <a:pt x="94" y="44"/>
                </a:lnTo>
                <a:lnTo>
                  <a:pt x="98" y="44"/>
                </a:lnTo>
                <a:lnTo>
                  <a:pt x="106" y="46"/>
                </a:lnTo>
                <a:lnTo>
                  <a:pt x="111" y="65"/>
                </a:lnTo>
                <a:lnTo>
                  <a:pt x="108" y="67"/>
                </a:lnTo>
                <a:lnTo>
                  <a:pt x="100" y="65"/>
                </a:lnTo>
                <a:lnTo>
                  <a:pt x="90" y="61"/>
                </a:lnTo>
                <a:lnTo>
                  <a:pt x="84" y="67"/>
                </a:lnTo>
                <a:lnTo>
                  <a:pt x="74" y="71"/>
                </a:lnTo>
                <a:lnTo>
                  <a:pt x="68" y="77"/>
                </a:lnTo>
                <a:lnTo>
                  <a:pt x="62" y="55"/>
                </a:lnTo>
                <a:lnTo>
                  <a:pt x="60" y="53"/>
                </a:lnTo>
                <a:lnTo>
                  <a:pt x="52" y="47"/>
                </a:lnTo>
                <a:lnTo>
                  <a:pt x="46" y="57"/>
                </a:lnTo>
                <a:lnTo>
                  <a:pt x="48" y="61"/>
                </a:lnTo>
                <a:lnTo>
                  <a:pt x="36" y="65"/>
                </a:lnTo>
                <a:lnTo>
                  <a:pt x="36" y="71"/>
                </a:lnTo>
                <a:lnTo>
                  <a:pt x="32" y="67"/>
                </a:lnTo>
                <a:lnTo>
                  <a:pt x="20" y="73"/>
                </a:lnTo>
                <a:lnTo>
                  <a:pt x="0" y="69"/>
                </a:lnTo>
                <a:lnTo>
                  <a:pt x="10" y="55"/>
                </a:lnTo>
                <a:lnTo>
                  <a:pt x="20" y="36"/>
                </a:lnTo>
                <a:lnTo>
                  <a:pt x="12" y="40"/>
                </a:lnTo>
                <a:lnTo>
                  <a:pt x="4" y="36"/>
                </a:lnTo>
                <a:lnTo>
                  <a:pt x="8" y="30"/>
                </a:lnTo>
                <a:lnTo>
                  <a:pt x="20" y="24"/>
                </a:lnTo>
                <a:lnTo>
                  <a:pt x="28" y="24"/>
                </a:lnTo>
                <a:lnTo>
                  <a:pt x="36" y="4"/>
                </a:lnTo>
                <a:lnTo>
                  <a:pt x="46" y="0"/>
                </a:lnTo>
                <a:lnTo>
                  <a:pt x="50" y="6"/>
                </a:lnTo>
                <a:lnTo>
                  <a:pt x="46" y="10"/>
                </a:lnTo>
                <a:lnTo>
                  <a:pt x="48" y="20"/>
                </a:lnTo>
                <a:lnTo>
                  <a:pt x="88" y="3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29" name="Freeform 266"/>
          <p:cNvSpPr>
            <a:spLocks/>
          </p:cNvSpPr>
          <p:nvPr/>
        </p:nvSpPr>
        <p:spPr bwMode="auto">
          <a:xfrm>
            <a:off x="5418909" y="5157243"/>
            <a:ext cx="12255" cy="16544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8"/>
              </a:cxn>
              <a:cxn ang="0">
                <a:pos x="2" y="10"/>
              </a:cxn>
              <a:cxn ang="0">
                <a:pos x="7" y="4"/>
              </a:cxn>
              <a:cxn ang="0">
                <a:pos x="5" y="0"/>
              </a:cxn>
              <a:cxn ang="0">
                <a:pos x="0" y="4"/>
              </a:cxn>
            </a:cxnLst>
            <a:rect l="0" t="0" r="r" b="b"/>
            <a:pathLst>
              <a:path w="7" h="10">
                <a:moveTo>
                  <a:pt x="0" y="4"/>
                </a:moveTo>
                <a:lnTo>
                  <a:pt x="0" y="8"/>
                </a:lnTo>
                <a:lnTo>
                  <a:pt x="2" y="10"/>
                </a:lnTo>
                <a:lnTo>
                  <a:pt x="7" y="4"/>
                </a:lnTo>
                <a:lnTo>
                  <a:pt x="5" y="0"/>
                </a:lnTo>
                <a:lnTo>
                  <a:pt x="0" y="4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30" name="Freeform 411"/>
          <p:cNvSpPr>
            <a:spLocks/>
          </p:cNvSpPr>
          <p:nvPr/>
        </p:nvSpPr>
        <p:spPr bwMode="auto">
          <a:xfrm>
            <a:off x="6693444" y="4962023"/>
            <a:ext cx="929641" cy="790771"/>
          </a:xfrm>
          <a:custGeom>
            <a:avLst/>
            <a:gdLst/>
            <a:ahLst/>
            <a:cxnLst>
              <a:cxn ang="0">
                <a:pos x="382" y="458"/>
              </a:cxn>
              <a:cxn ang="0">
                <a:pos x="372" y="456"/>
              </a:cxn>
              <a:cxn ang="0">
                <a:pos x="340" y="460"/>
              </a:cxn>
              <a:cxn ang="0">
                <a:pos x="314" y="436"/>
              </a:cxn>
              <a:cxn ang="0">
                <a:pos x="314" y="400"/>
              </a:cxn>
              <a:cxn ang="0">
                <a:pos x="304" y="375"/>
              </a:cxn>
              <a:cxn ang="0">
                <a:pos x="288" y="392"/>
              </a:cxn>
              <a:cxn ang="0">
                <a:pos x="306" y="359"/>
              </a:cxn>
              <a:cxn ang="0">
                <a:pos x="288" y="371"/>
              </a:cxn>
              <a:cxn ang="0">
                <a:pos x="267" y="385"/>
              </a:cxn>
              <a:cxn ang="0">
                <a:pos x="259" y="357"/>
              </a:cxn>
              <a:cxn ang="0">
                <a:pos x="255" y="337"/>
              </a:cxn>
              <a:cxn ang="0">
                <a:pos x="211" y="325"/>
              </a:cxn>
              <a:cxn ang="0">
                <a:pos x="125" y="347"/>
              </a:cxn>
              <a:cxn ang="0">
                <a:pos x="101" y="361"/>
              </a:cxn>
              <a:cxn ang="0">
                <a:pos x="60" y="367"/>
              </a:cxn>
              <a:cxn ang="0">
                <a:pos x="22" y="375"/>
              </a:cxn>
              <a:cxn ang="0">
                <a:pos x="8" y="351"/>
              </a:cxn>
              <a:cxn ang="0">
                <a:pos x="18" y="313"/>
              </a:cxn>
              <a:cxn ang="0">
                <a:pos x="10" y="251"/>
              </a:cxn>
              <a:cxn ang="0">
                <a:pos x="10" y="233"/>
              </a:cxn>
              <a:cxn ang="0">
                <a:pos x="10" y="227"/>
              </a:cxn>
              <a:cxn ang="0">
                <a:pos x="10" y="195"/>
              </a:cxn>
              <a:cxn ang="0">
                <a:pos x="22" y="168"/>
              </a:cxn>
              <a:cxn ang="0">
                <a:pos x="60" y="142"/>
              </a:cxn>
              <a:cxn ang="0">
                <a:pos x="99" y="132"/>
              </a:cxn>
              <a:cxn ang="0">
                <a:pos x="135" y="94"/>
              </a:cxn>
              <a:cxn ang="0">
                <a:pos x="157" y="96"/>
              </a:cxn>
              <a:cxn ang="0">
                <a:pos x="159" y="76"/>
              </a:cxn>
              <a:cxn ang="0">
                <a:pos x="169" y="80"/>
              </a:cxn>
              <a:cxn ang="0">
                <a:pos x="179" y="60"/>
              </a:cxn>
              <a:cxn ang="0">
                <a:pos x="197" y="44"/>
              </a:cxn>
              <a:cxn ang="0">
                <a:pos x="221" y="54"/>
              </a:cxn>
              <a:cxn ang="0">
                <a:pos x="237" y="64"/>
              </a:cxn>
              <a:cxn ang="0">
                <a:pos x="237" y="52"/>
              </a:cxn>
              <a:cxn ang="0">
                <a:pos x="255" y="22"/>
              </a:cxn>
              <a:cxn ang="0">
                <a:pos x="282" y="20"/>
              </a:cxn>
              <a:cxn ang="0">
                <a:pos x="284" y="8"/>
              </a:cxn>
              <a:cxn ang="0">
                <a:pos x="312" y="18"/>
              </a:cxn>
              <a:cxn ang="0">
                <a:pos x="332" y="22"/>
              </a:cxn>
              <a:cxn ang="0">
                <a:pos x="332" y="28"/>
              </a:cxn>
              <a:cxn ang="0">
                <a:pos x="324" y="40"/>
              </a:cxn>
              <a:cxn ang="0">
                <a:pos x="328" y="70"/>
              </a:cxn>
              <a:cxn ang="0">
                <a:pos x="364" y="96"/>
              </a:cxn>
              <a:cxn ang="0">
                <a:pos x="400" y="58"/>
              </a:cxn>
              <a:cxn ang="0">
                <a:pos x="404" y="24"/>
              </a:cxn>
              <a:cxn ang="0">
                <a:pos x="416" y="4"/>
              </a:cxn>
              <a:cxn ang="0">
                <a:pos x="426" y="24"/>
              </a:cxn>
              <a:cxn ang="0">
                <a:pos x="432" y="54"/>
              </a:cxn>
              <a:cxn ang="0">
                <a:pos x="450" y="86"/>
              </a:cxn>
              <a:cxn ang="0">
                <a:pos x="458" y="122"/>
              </a:cxn>
              <a:cxn ang="0">
                <a:pos x="483" y="144"/>
              </a:cxn>
              <a:cxn ang="0">
                <a:pos x="493" y="166"/>
              </a:cxn>
              <a:cxn ang="0">
                <a:pos x="507" y="185"/>
              </a:cxn>
              <a:cxn ang="0">
                <a:pos x="507" y="201"/>
              </a:cxn>
              <a:cxn ang="0">
                <a:pos x="527" y="229"/>
              </a:cxn>
              <a:cxn ang="0">
                <a:pos x="525" y="297"/>
              </a:cxn>
              <a:cxn ang="0">
                <a:pos x="501" y="357"/>
              </a:cxn>
              <a:cxn ang="0">
                <a:pos x="466" y="408"/>
              </a:cxn>
              <a:cxn ang="0">
                <a:pos x="406" y="462"/>
              </a:cxn>
            </a:cxnLst>
            <a:rect l="0" t="0" r="r" b="b"/>
            <a:pathLst>
              <a:path w="531" h="478">
                <a:moveTo>
                  <a:pt x="390" y="478"/>
                </a:moveTo>
                <a:lnTo>
                  <a:pt x="386" y="468"/>
                </a:lnTo>
                <a:lnTo>
                  <a:pt x="382" y="468"/>
                </a:lnTo>
                <a:lnTo>
                  <a:pt x="382" y="462"/>
                </a:lnTo>
                <a:lnTo>
                  <a:pt x="382" y="458"/>
                </a:lnTo>
                <a:lnTo>
                  <a:pt x="376" y="464"/>
                </a:lnTo>
                <a:lnTo>
                  <a:pt x="374" y="462"/>
                </a:lnTo>
                <a:lnTo>
                  <a:pt x="378" y="460"/>
                </a:lnTo>
                <a:lnTo>
                  <a:pt x="378" y="454"/>
                </a:lnTo>
                <a:lnTo>
                  <a:pt x="372" y="456"/>
                </a:lnTo>
                <a:lnTo>
                  <a:pt x="374" y="458"/>
                </a:lnTo>
                <a:lnTo>
                  <a:pt x="372" y="460"/>
                </a:lnTo>
                <a:lnTo>
                  <a:pt x="354" y="470"/>
                </a:lnTo>
                <a:lnTo>
                  <a:pt x="348" y="462"/>
                </a:lnTo>
                <a:lnTo>
                  <a:pt x="340" y="460"/>
                </a:lnTo>
                <a:lnTo>
                  <a:pt x="332" y="458"/>
                </a:lnTo>
                <a:lnTo>
                  <a:pt x="326" y="454"/>
                </a:lnTo>
                <a:lnTo>
                  <a:pt x="320" y="452"/>
                </a:lnTo>
                <a:lnTo>
                  <a:pt x="318" y="446"/>
                </a:lnTo>
                <a:lnTo>
                  <a:pt x="314" y="436"/>
                </a:lnTo>
                <a:lnTo>
                  <a:pt x="314" y="432"/>
                </a:lnTo>
                <a:lnTo>
                  <a:pt x="316" y="422"/>
                </a:lnTo>
                <a:lnTo>
                  <a:pt x="312" y="406"/>
                </a:lnTo>
                <a:lnTo>
                  <a:pt x="314" y="404"/>
                </a:lnTo>
                <a:lnTo>
                  <a:pt x="314" y="400"/>
                </a:lnTo>
                <a:lnTo>
                  <a:pt x="310" y="400"/>
                </a:lnTo>
                <a:lnTo>
                  <a:pt x="302" y="404"/>
                </a:lnTo>
                <a:lnTo>
                  <a:pt x="304" y="398"/>
                </a:lnTo>
                <a:lnTo>
                  <a:pt x="310" y="389"/>
                </a:lnTo>
                <a:lnTo>
                  <a:pt x="304" y="375"/>
                </a:lnTo>
                <a:lnTo>
                  <a:pt x="302" y="383"/>
                </a:lnTo>
                <a:lnTo>
                  <a:pt x="294" y="394"/>
                </a:lnTo>
                <a:lnTo>
                  <a:pt x="290" y="394"/>
                </a:lnTo>
                <a:lnTo>
                  <a:pt x="284" y="396"/>
                </a:lnTo>
                <a:lnTo>
                  <a:pt x="288" y="392"/>
                </a:lnTo>
                <a:lnTo>
                  <a:pt x="292" y="389"/>
                </a:lnTo>
                <a:lnTo>
                  <a:pt x="294" y="377"/>
                </a:lnTo>
                <a:lnTo>
                  <a:pt x="304" y="369"/>
                </a:lnTo>
                <a:lnTo>
                  <a:pt x="306" y="363"/>
                </a:lnTo>
                <a:lnTo>
                  <a:pt x="306" y="359"/>
                </a:lnTo>
                <a:lnTo>
                  <a:pt x="306" y="347"/>
                </a:lnTo>
                <a:lnTo>
                  <a:pt x="304" y="357"/>
                </a:lnTo>
                <a:lnTo>
                  <a:pt x="302" y="357"/>
                </a:lnTo>
                <a:lnTo>
                  <a:pt x="294" y="367"/>
                </a:lnTo>
                <a:lnTo>
                  <a:pt x="288" y="371"/>
                </a:lnTo>
                <a:lnTo>
                  <a:pt x="279" y="381"/>
                </a:lnTo>
                <a:lnTo>
                  <a:pt x="275" y="385"/>
                </a:lnTo>
                <a:lnTo>
                  <a:pt x="275" y="389"/>
                </a:lnTo>
                <a:lnTo>
                  <a:pt x="271" y="389"/>
                </a:lnTo>
                <a:lnTo>
                  <a:pt x="267" y="385"/>
                </a:lnTo>
                <a:lnTo>
                  <a:pt x="269" y="383"/>
                </a:lnTo>
                <a:lnTo>
                  <a:pt x="269" y="373"/>
                </a:lnTo>
                <a:lnTo>
                  <a:pt x="265" y="369"/>
                </a:lnTo>
                <a:lnTo>
                  <a:pt x="265" y="359"/>
                </a:lnTo>
                <a:lnTo>
                  <a:pt x="259" y="357"/>
                </a:lnTo>
                <a:lnTo>
                  <a:pt x="257" y="349"/>
                </a:lnTo>
                <a:lnTo>
                  <a:pt x="259" y="347"/>
                </a:lnTo>
                <a:lnTo>
                  <a:pt x="255" y="345"/>
                </a:lnTo>
                <a:lnTo>
                  <a:pt x="257" y="343"/>
                </a:lnTo>
                <a:lnTo>
                  <a:pt x="255" y="337"/>
                </a:lnTo>
                <a:lnTo>
                  <a:pt x="247" y="337"/>
                </a:lnTo>
                <a:lnTo>
                  <a:pt x="243" y="333"/>
                </a:lnTo>
                <a:lnTo>
                  <a:pt x="237" y="335"/>
                </a:lnTo>
                <a:lnTo>
                  <a:pt x="223" y="325"/>
                </a:lnTo>
                <a:lnTo>
                  <a:pt x="211" y="325"/>
                </a:lnTo>
                <a:lnTo>
                  <a:pt x="191" y="331"/>
                </a:lnTo>
                <a:lnTo>
                  <a:pt x="169" y="335"/>
                </a:lnTo>
                <a:lnTo>
                  <a:pt x="155" y="335"/>
                </a:lnTo>
                <a:lnTo>
                  <a:pt x="135" y="343"/>
                </a:lnTo>
                <a:lnTo>
                  <a:pt x="125" y="347"/>
                </a:lnTo>
                <a:lnTo>
                  <a:pt x="123" y="353"/>
                </a:lnTo>
                <a:lnTo>
                  <a:pt x="119" y="359"/>
                </a:lnTo>
                <a:lnTo>
                  <a:pt x="111" y="363"/>
                </a:lnTo>
                <a:lnTo>
                  <a:pt x="109" y="361"/>
                </a:lnTo>
                <a:lnTo>
                  <a:pt x="101" y="361"/>
                </a:lnTo>
                <a:lnTo>
                  <a:pt x="97" y="363"/>
                </a:lnTo>
                <a:lnTo>
                  <a:pt x="95" y="359"/>
                </a:lnTo>
                <a:lnTo>
                  <a:pt x="79" y="357"/>
                </a:lnTo>
                <a:lnTo>
                  <a:pt x="72" y="359"/>
                </a:lnTo>
                <a:lnTo>
                  <a:pt x="60" y="367"/>
                </a:lnTo>
                <a:lnTo>
                  <a:pt x="58" y="369"/>
                </a:lnTo>
                <a:lnTo>
                  <a:pt x="50" y="369"/>
                </a:lnTo>
                <a:lnTo>
                  <a:pt x="40" y="375"/>
                </a:lnTo>
                <a:lnTo>
                  <a:pt x="32" y="375"/>
                </a:lnTo>
                <a:lnTo>
                  <a:pt x="22" y="375"/>
                </a:lnTo>
                <a:lnTo>
                  <a:pt x="14" y="371"/>
                </a:lnTo>
                <a:lnTo>
                  <a:pt x="8" y="363"/>
                </a:lnTo>
                <a:lnTo>
                  <a:pt x="2" y="361"/>
                </a:lnTo>
                <a:lnTo>
                  <a:pt x="6" y="349"/>
                </a:lnTo>
                <a:lnTo>
                  <a:pt x="8" y="351"/>
                </a:lnTo>
                <a:lnTo>
                  <a:pt x="12" y="349"/>
                </a:lnTo>
                <a:lnTo>
                  <a:pt x="14" y="335"/>
                </a:lnTo>
                <a:lnTo>
                  <a:pt x="16" y="335"/>
                </a:lnTo>
                <a:lnTo>
                  <a:pt x="22" y="323"/>
                </a:lnTo>
                <a:lnTo>
                  <a:pt x="18" y="313"/>
                </a:lnTo>
                <a:lnTo>
                  <a:pt x="14" y="295"/>
                </a:lnTo>
                <a:lnTo>
                  <a:pt x="16" y="277"/>
                </a:lnTo>
                <a:lnTo>
                  <a:pt x="14" y="265"/>
                </a:lnTo>
                <a:lnTo>
                  <a:pt x="10" y="261"/>
                </a:lnTo>
                <a:lnTo>
                  <a:pt x="10" y="251"/>
                </a:lnTo>
                <a:lnTo>
                  <a:pt x="8" y="239"/>
                </a:lnTo>
                <a:lnTo>
                  <a:pt x="0" y="227"/>
                </a:lnTo>
                <a:lnTo>
                  <a:pt x="6" y="225"/>
                </a:lnTo>
                <a:lnTo>
                  <a:pt x="8" y="235"/>
                </a:lnTo>
                <a:lnTo>
                  <a:pt x="10" y="233"/>
                </a:lnTo>
                <a:lnTo>
                  <a:pt x="8" y="225"/>
                </a:lnTo>
                <a:lnTo>
                  <a:pt x="8" y="217"/>
                </a:lnTo>
                <a:lnTo>
                  <a:pt x="10" y="221"/>
                </a:lnTo>
                <a:lnTo>
                  <a:pt x="10" y="225"/>
                </a:lnTo>
                <a:lnTo>
                  <a:pt x="10" y="227"/>
                </a:lnTo>
                <a:lnTo>
                  <a:pt x="14" y="229"/>
                </a:lnTo>
                <a:lnTo>
                  <a:pt x="14" y="221"/>
                </a:lnTo>
                <a:lnTo>
                  <a:pt x="12" y="213"/>
                </a:lnTo>
                <a:lnTo>
                  <a:pt x="8" y="199"/>
                </a:lnTo>
                <a:lnTo>
                  <a:pt x="10" y="195"/>
                </a:lnTo>
                <a:lnTo>
                  <a:pt x="14" y="181"/>
                </a:lnTo>
                <a:lnTo>
                  <a:pt x="16" y="173"/>
                </a:lnTo>
                <a:lnTo>
                  <a:pt x="18" y="166"/>
                </a:lnTo>
                <a:lnTo>
                  <a:pt x="24" y="160"/>
                </a:lnTo>
                <a:lnTo>
                  <a:pt x="22" y="168"/>
                </a:lnTo>
                <a:lnTo>
                  <a:pt x="24" y="168"/>
                </a:lnTo>
                <a:lnTo>
                  <a:pt x="32" y="160"/>
                </a:lnTo>
                <a:lnTo>
                  <a:pt x="36" y="156"/>
                </a:lnTo>
                <a:lnTo>
                  <a:pt x="48" y="150"/>
                </a:lnTo>
                <a:lnTo>
                  <a:pt x="60" y="142"/>
                </a:lnTo>
                <a:lnTo>
                  <a:pt x="70" y="142"/>
                </a:lnTo>
                <a:lnTo>
                  <a:pt x="76" y="140"/>
                </a:lnTo>
                <a:lnTo>
                  <a:pt x="85" y="140"/>
                </a:lnTo>
                <a:lnTo>
                  <a:pt x="89" y="136"/>
                </a:lnTo>
                <a:lnTo>
                  <a:pt x="99" y="132"/>
                </a:lnTo>
                <a:lnTo>
                  <a:pt x="121" y="122"/>
                </a:lnTo>
                <a:lnTo>
                  <a:pt x="131" y="112"/>
                </a:lnTo>
                <a:lnTo>
                  <a:pt x="135" y="106"/>
                </a:lnTo>
                <a:lnTo>
                  <a:pt x="135" y="102"/>
                </a:lnTo>
                <a:lnTo>
                  <a:pt x="135" y="94"/>
                </a:lnTo>
                <a:lnTo>
                  <a:pt x="145" y="88"/>
                </a:lnTo>
                <a:lnTo>
                  <a:pt x="147" y="80"/>
                </a:lnTo>
                <a:lnTo>
                  <a:pt x="149" y="80"/>
                </a:lnTo>
                <a:lnTo>
                  <a:pt x="153" y="86"/>
                </a:lnTo>
                <a:lnTo>
                  <a:pt x="157" y="96"/>
                </a:lnTo>
                <a:lnTo>
                  <a:pt x="157" y="90"/>
                </a:lnTo>
                <a:lnTo>
                  <a:pt x="161" y="92"/>
                </a:lnTo>
                <a:lnTo>
                  <a:pt x="159" y="86"/>
                </a:lnTo>
                <a:lnTo>
                  <a:pt x="157" y="76"/>
                </a:lnTo>
                <a:lnTo>
                  <a:pt x="159" y="76"/>
                </a:lnTo>
                <a:lnTo>
                  <a:pt x="161" y="80"/>
                </a:lnTo>
                <a:lnTo>
                  <a:pt x="163" y="78"/>
                </a:lnTo>
                <a:lnTo>
                  <a:pt x="167" y="80"/>
                </a:lnTo>
                <a:lnTo>
                  <a:pt x="173" y="80"/>
                </a:lnTo>
                <a:lnTo>
                  <a:pt x="169" y="80"/>
                </a:lnTo>
                <a:lnTo>
                  <a:pt x="171" y="76"/>
                </a:lnTo>
                <a:lnTo>
                  <a:pt x="169" y="70"/>
                </a:lnTo>
                <a:lnTo>
                  <a:pt x="175" y="66"/>
                </a:lnTo>
                <a:lnTo>
                  <a:pt x="175" y="60"/>
                </a:lnTo>
                <a:lnTo>
                  <a:pt x="179" y="60"/>
                </a:lnTo>
                <a:lnTo>
                  <a:pt x="183" y="60"/>
                </a:lnTo>
                <a:lnTo>
                  <a:pt x="181" y="54"/>
                </a:lnTo>
                <a:lnTo>
                  <a:pt x="189" y="48"/>
                </a:lnTo>
                <a:lnTo>
                  <a:pt x="191" y="54"/>
                </a:lnTo>
                <a:lnTo>
                  <a:pt x="197" y="44"/>
                </a:lnTo>
                <a:lnTo>
                  <a:pt x="199" y="44"/>
                </a:lnTo>
                <a:lnTo>
                  <a:pt x="201" y="46"/>
                </a:lnTo>
                <a:lnTo>
                  <a:pt x="207" y="40"/>
                </a:lnTo>
                <a:lnTo>
                  <a:pt x="209" y="44"/>
                </a:lnTo>
                <a:lnTo>
                  <a:pt x="221" y="54"/>
                </a:lnTo>
                <a:lnTo>
                  <a:pt x="219" y="60"/>
                </a:lnTo>
                <a:lnTo>
                  <a:pt x="219" y="66"/>
                </a:lnTo>
                <a:lnTo>
                  <a:pt x="227" y="56"/>
                </a:lnTo>
                <a:lnTo>
                  <a:pt x="231" y="58"/>
                </a:lnTo>
                <a:lnTo>
                  <a:pt x="237" y="64"/>
                </a:lnTo>
                <a:lnTo>
                  <a:pt x="237" y="58"/>
                </a:lnTo>
                <a:lnTo>
                  <a:pt x="243" y="66"/>
                </a:lnTo>
                <a:lnTo>
                  <a:pt x="241" y="58"/>
                </a:lnTo>
                <a:lnTo>
                  <a:pt x="243" y="58"/>
                </a:lnTo>
                <a:lnTo>
                  <a:pt x="237" y="52"/>
                </a:lnTo>
                <a:lnTo>
                  <a:pt x="243" y="44"/>
                </a:lnTo>
                <a:lnTo>
                  <a:pt x="245" y="38"/>
                </a:lnTo>
                <a:lnTo>
                  <a:pt x="249" y="38"/>
                </a:lnTo>
                <a:lnTo>
                  <a:pt x="247" y="30"/>
                </a:lnTo>
                <a:lnTo>
                  <a:pt x="255" y="22"/>
                </a:lnTo>
                <a:lnTo>
                  <a:pt x="259" y="24"/>
                </a:lnTo>
                <a:lnTo>
                  <a:pt x="263" y="22"/>
                </a:lnTo>
                <a:lnTo>
                  <a:pt x="265" y="18"/>
                </a:lnTo>
                <a:lnTo>
                  <a:pt x="279" y="20"/>
                </a:lnTo>
                <a:lnTo>
                  <a:pt x="282" y="20"/>
                </a:lnTo>
                <a:lnTo>
                  <a:pt x="280" y="8"/>
                </a:lnTo>
                <a:lnTo>
                  <a:pt x="279" y="10"/>
                </a:lnTo>
                <a:lnTo>
                  <a:pt x="275" y="6"/>
                </a:lnTo>
                <a:lnTo>
                  <a:pt x="280" y="6"/>
                </a:lnTo>
                <a:lnTo>
                  <a:pt x="284" y="8"/>
                </a:lnTo>
                <a:lnTo>
                  <a:pt x="288" y="8"/>
                </a:lnTo>
                <a:lnTo>
                  <a:pt x="290" y="14"/>
                </a:lnTo>
                <a:lnTo>
                  <a:pt x="300" y="14"/>
                </a:lnTo>
                <a:lnTo>
                  <a:pt x="304" y="18"/>
                </a:lnTo>
                <a:lnTo>
                  <a:pt x="312" y="18"/>
                </a:lnTo>
                <a:lnTo>
                  <a:pt x="314" y="20"/>
                </a:lnTo>
                <a:lnTo>
                  <a:pt x="320" y="18"/>
                </a:lnTo>
                <a:lnTo>
                  <a:pt x="328" y="20"/>
                </a:lnTo>
                <a:lnTo>
                  <a:pt x="330" y="22"/>
                </a:lnTo>
                <a:lnTo>
                  <a:pt x="332" y="22"/>
                </a:lnTo>
                <a:lnTo>
                  <a:pt x="330" y="20"/>
                </a:lnTo>
                <a:lnTo>
                  <a:pt x="332" y="18"/>
                </a:lnTo>
                <a:lnTo>
                  <a:pt x="338" y="20"/>
                </a:lnTo>
                <a:lnTo>
                  <a:pt x="340" y="22"/>
                </a:lnTo>
                <a:lnTo>
                  <a:pt x="332" y="28"/>
                </a:lnTo>
                <a:lnTo>
                  <a:pt x="336" y="30"/>
                </a:lnTo>
                <a:lnTo>
                  <a:pt x="332" y="34"/>
                </a:lnTo>
                <a:lnTo>
                  <a:pt x="332" y="32"/>
                </a:lnTo>
                <a:lnTo>
                  <a:pt x="328" y="34"/>
                </a:lnTo>
                <a:lnTo>
                  <a:pt x="324" y="40"/>
                </a:lnTo>
                <a:lnTo>
                  <a:pt x="326" y="42"/>
                </a:lnTo>
                <a:lnTo>
                  <a:pt x="326" y="46"/>
                </a:lnTo>
                <a:lnTo>
                  <a:pt x="316" y="58"/>
                </a:lnTo>
                <a:lnTo>
                  <a:pt x="326" y="66"/>
                </a:lnTo>
                <a:lnTo>
                  <a:pt x="328" y="70"/>
                </a:lnTo>
                <a:lnTo>
                  <a:pt x="332" y="72"/>
                </a:lnTo>
                <a:lnTo>
                  <a:pt x="336" y="76"/>
                </a:lnTo>
                <a:lnTo>
                  <a:pt x="350" y="88"/>
                </a:lnTo>
                <a:lnTo>
                  <a:pt x="362" y="92"/>
                </a:lnTo>
                <a:lnTo>
                  <a:pt x="364" y="96"/>
                </a:lnTo>
                <a:lnTo>
                  <a:pt x="374" y="104"/>
                </a:lnTo>
                <a:lnTo>
                  <a:pt x="380" y="104"/>
                </a:lnTo>
                <a:lnTo>
                  <a:pt x="388" y="102"/>
                </a:lnTo>
                <a:lnTo>
                  <a:pt x="392" y="86"/>
                </a:lnTo>
                <a:lnTo>
                  <a:pt x="400" y="58"/>
                </a:lnTo>
                <a:lnTo>
                  <a:pt x="400" y="44"/>
                </a:lnTo>
                <a:lnTo>
                  <a:pt x="404" y="40"/>
                </a:lnTo>
                <a:lnTo>
                  <a:pt x="402" y="32"/>
                </a:lnTo>
                <a:lnTo>
                  <a:pt x="406" y="28"/>
                </a:lnTo>
                <a:lnTo>
                  <a:pt x="404" y="24"/>
                </a:lnTo>
                <a:lnTo>
                  <a:pt x="406" y="20"/>
                </a:lnTo>
                <a:lnTo>
                  <a:pt x="410" y="20"/>
                </a:lnTo>
                <a:lnTo>
                  <a:pt x="412" y="4"/>
                </a:lnTo>
                <a:lnTo>
                  <a:pt x="418" y="0"/>
                </a:lnTo>
                <a:lnTo>
                  <a:pt x="416" y="4"/>
                </a:lnTo>
                <a:lnTo>
                  <a:pt x="422" y="8"/>
                </a:lnTo>
                <a:lnTo>
                  <a:pt x="422" y="16"/>
                </a:lnTo>
                <a:lnTo>
                  <a:pt x="424" y="18"/>
                </a:lnTo>
                <a:lnTo>
                  <a:pt x="424" y="22"/>
                </a:lnTo>
                <a:lnTo>
                  <a:pt x="426" y="24"/>
                </a:lnTo>
                <a:lnTo>
                  <a:pt x="426" y="32"/>
                </a:lnTo>
                <a:lnTo>
                  <a:pt x="428" y="32"/>
                </a:lnTo>
                <a:lnTo>
                  <a:pt x="428" y="44"/>
                </a:lnTo>
                <a:lnTo>
                  <a:pt x="430" y="56"/>
                </a:lnTo>
                <a:lnTo>
                  <a:pt x="432" y="54"/>
                </a:lnTo>
                <a:lnTo>
                  <a:pt x="438" y="52"/>
                </a:lnTo>
                <a:lnTo>
                  <a:pt x="440" y="56"/>
                </a:lnTo>
                <a:lnTo>
                  <a:pt x="450" y="60"/>
                </a:lnTo>
                <a:lnTo>
                  <a:pt x="450" y="80"/>
                </a:lnTo>
                <a:lnTo>
                  <a:pt x="450" y="86"/>
                </a:lnTo>
                <a:lnTo>
                  <a:pt x="454" y="92"/>
                </a:lnTo>
                <a:lnTo>
                  <a:pt x="458" y="104"/>
                </a:lnTo>
                <a:lnTo>
                  <a:pt x="454" y="114"/>
                </a:lnTo>
                <a:lnTo>
                  <a:pt x="458" y="118"/>
                </a:lnTo>
                <a:lnTo>
                  <a:pt x="458" y="122"/>
                </a:lnTo>
                <a:lnTo>
                  <a:pt x="464" y="130"/>
                </a:lnTo>
                <a:lnTo>
                  <a:pt x="472" y="132"/>
                </a:lnTo>
                <a:lnTo>
                  <a:pt x="474" y="138"/>
                </a:lnTo>
                <a:lnTo>
                  <a:pt x="476" y="138"/>
                </a:lnTo>
                <a:lnTo>
                  <a:pt x="483" y="144"/>
                </a:lnTo>
                <a:lnTo>
                  <a:pt x="485" y="148"/>
                </a:lnTo>
                <a:lnTo>
                  <a:pt x="487" y="152"/>
                </a:lnTo>
                <a:lnTo>
                  <a:pt x="485" y="152"/>
                </a:lnTo>
                <a:lnTo>
                  <a:pt x="487" y="156"/>
                </a:lnTo>
                <a:lnTo>
                  <a:pt x="493" y="166"/>
                </a:lnTo>
                <a:lnTo>
                  <a:pt x="493" y="168"/>
                </a:lnTo>
                <a:lnTo>
                  <a:pt x="495" y="181"/>
                </a:lnTo>
                <a:lnTo>
                  <a:pt x="499" y="185"/>
                </a:lnTo>
                <a:lnTo>
                  <a:pt x="499" y="175"/>
                </a:lnTo>
                <a:lnTo>
                  <a:pt x="507" y="185"/>
                </a:lnTo>
                <a:lnTo>
                  <a:pt x="507" y="179"/>
                </a:lnTo>
                <a:lnTo>
                  <a:pt x="509" y="185"/>
                </a:lnTo>
                <a:lnTo>
                  <a:pt x="509" y="197"/>
                </a:lnTo>
                <a:lnTo>
                  <a:pt x="501" y="199"/>
                </a:lnTo>
                <a:lnTo>
                  <a:pt x="507" y="201"/>
                </a:lnTo>
                <a:lnTo>
                  <a:pt x="513" y="207"/>
                </a:lnTo>
                <a:lnTo>
                  <a:pt x="519" y="213"/>
                </a:lnTo>
                <a:lnTo>
                  <a:pt x="523" y="221"/>
                </a:lnTo>
                <a:lnTo>
                  <a:pt x="525" y="227"/>
                </a:lnTo>
                <a:lnTo>
                  <a:pt x="527" y="229"/>
                </a:lnTo>
                <a:lnTo>
                  <a:pt x="527" y="237"/>
                </a:lnTo>
                <a:lnTo>
                  <a:pt x="531" y="247"/>
                </a:lnTo>
                <a:lnTo>
                  <a:pt x="525" y="269"/>
                </a:lnTo>
                <a:lnTo>
                  <a:pt x="527" y="279"/>
                </a:lnTo>
                <a:lnTo>
                  <a:pt x="525" y="297"/>
                </a:lnTo>
                <a:lnTo>
                  <a:pt x="519" y="313"/>
                </a:lnTo>
                <a:lnTo>
                  <a:pt x="513" y="333"/>
                </a:lnTo>
                <a:lnTo>
                  <a:pt x="501" y="351"/>
                </a:lnTo>
                <a:lnTo>
                  <a:pt x="501" y="353"/>
                </a:lnTo>
                <a:lnTo>
                  <a:pt x="501" y="357"/>
                </a:lnTo>
                <a:lnTo>
                  <a:pt x="487" y="369"/>
                </a:lnTo>
                <a:lnTo>
                  <a:pt x="483" y="375"/>
                </a:lnTo>
                <a:lnTo>
                  <a:pt x="480" y="383"/>
                </a:lnTo>
                <a:lnTo>
                  <a:pt x="472" y="394"/>
                </a:lnTo>
                <a:lnTo>
                  <a:pt x="466" y="408"/>
                </a:lnTo>
                <a:lnTo>
                  <a:pt x="454" y="430"/>
                </a:lnTo>
                <a:lnTo>
                  <a:pt x="446" y="448"/>
                </a:lnTo>
                <a:lnTo>
                  <a:pt x="432" y="456"/>
                </a:lnTo>
                <a:lnTo>
                  <a:pt x="414" y="456"/>
                </a:lnTo>
                <a:lnTo>
                  <a:pt x="406" y="462"/>
                </a:lnTo>
                <a:lnTo>
                  <a:pt x="390" y="470"/>
                </a:lnTo>
                <a:lnTo>
                  <a:pt x="392" y="472"/>
                </a:lnTo>
                <a:lnTo>
                  <a:pt x="390" y="4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31" name="Freeform 412"/>
          <p:cNvSpPr>
            <a:spLocks/>
          </p:cNvSpPr>
          <p:nvPr/>
        </p:nvSpPr>
        <p:spPr bwMode="auto">
          <a:xfrm>
            <a:off x="6693444" y="4962023"/>
            <a:ext cx="929641" cy="790771"/>
          </a:xfrm>
          <a:custGeom>
            <a:avLst/>
            <a:gdLst/>
            <a:ahLst/>
            <a:cxnLst>
              <a:cxn ang="0">
                <a:pos x="382" y="458"/>
              </a:cxn>
              <a:cxn ang="0">
                <a:pos x="372" y="456"/>
              </a:cxn>
              <a:cxn ang="0">
                <a:pos x="340" y="460"/>
              </a:cxn>
              <a:cxn ang="0">
                <a:pos x="314" y="436"/>
              </a:cxn>
              <a:cxn ang="0">
                <a:pos x="314" y="400"/>
              </a:cxn>
              <a:cxn ang="0">
                <a:pos x="304" y="375"/>
              </a:cxn>
              <a:cxn ang="0">
                <a:pos x="288" y="392"/>
              </a:cxn>
              <a:cxn ang="0">
                <a:pos x="306" y="359"/>
              </a:cxn>
              <a:cxn ang="0">
                <a:pos x="288" y="371"/>
              </a:cxn>
              <a:cxn ang="0">
                <a:pos x="267" y="385"/>
              </a:cxn>
              <a:cxn ang="0">
                <a:pos x="259" y="357"/>
              </a:cxn>
              <a:cxn ang="0">
                <a:pos x="255" y="337"/>
              </a:cxn>
              <a:cxn ang="0">
                <a:pos x="211" y="325"/>
              </a:cxn>
              <a:cxn ang="0">
                <a:pos x="125" y="347"/>
              </a:cxn>
              <a:cxn ang="0">
                <a:pos x="101" y="361"/>
              </a:cxn>
              <a:cxn ang="0">
                <a:pos x="60" y="367"/>
              </a:cxn>
              <a:cxn ang="0">
                <a:pos x="22" y="375"/>
              </a:cxn>
              <a:cxn ang="0">
                <a:pos x="8" y="351"/>
              </a:cxn>
              <a:cxn ang="0">
                <a:pos x="18" y="313"/>
              </a:cxn>
              <a:cxn ang="0">
                <a:pos x="10" y="251"/>
              </a:cxn>
              <a:cxn ang="0">
                <a:pos x="10" y="233"/>
              </a:cxn>
              <a:cxn ang="0">
                <a:pos x="10" y="227"/>
              </a:cxn>
              <a:cxn ang="0">
                <a:pos x="10" y="195"/>
              </a:cxn>
              <a:cxn ang="0">
                <a:pos x="22" y="168"/>
              </a:cxn>
              <a:cxn ang="0">
                <a:pos x="60" y="142"/>
              </a:cxn>
              <a:cxn ang="0">
                <a:pos x="99" y="132"/>
              </a:cxn>
              <a:cxn ang="0">
                <a:pos x="135" y="94"/>
              </a:cxn>
              <a:cxn ang="0">
                <a:pos x="157" y="96"/>
              </a:cxn>
              <a:cxn ang="0">
                <a:pos x="159" y="76"/>
              </a:cxn>
              <a:cxn ang="0">
                <a:pos x="169" y="80"/>
              </a:cxn>
              <a:cxn ang="0">
                <a:pos x="179" y="60"/>
              </a:cxn>
              <a:cxn ang="0">
                <a:pos x="197" y="44"/>
              </a:cxn>
              <a:cxn ang="0">
                <a:pos x="221" y="54"/>
              </a:cxn>
              <a:cxn ang="0">
                <a:pos x="237" y="64"/>
              </a:cxn>
              <a:cxn ang="0">
                <a:pos x="237" y="52"/>
              </a:cxn>
              <a:cxn ang="0">
                <a:pos x="255" y="22"/>
              </a:cxn>
              <a:cxn ang="0">
                <a:pos x="282" y="20"/>
              </a:cxn>
              <a:cxn ang="0">
                <a:pos x="284" y="8"/>
              </a:cxn>
              <a:cxn ang="0">
                <a:pos x="312" y="18"/>
              </a:cxn>
              <a:cxn ang="0">
                <a:pos x="332" y="22"/>
              </a:cxn>
              <a:cxn ang="0">
                <a:pos x="332" y="28"/>
              </a:cxn>
              <a:cxn ang="0">
                <a:pos x="324" y="40"/>
              </a:cxn>
              <a:cxn ang="0">
                <a:pos x="328" y="70"/>
              </a:cxn>
              <a:cxn ang="0">
                <a:pos x="364" y="96"/>
              </a:cxn>
              <a:cxn ang="0">
                <a:pos x="400" y="58"/>
              </a:cxn>
              <a:cxn ang="0">
                <a:pos x="404" y="24"/>
              </a:cxn>
              <a:cxn ang="0">
                <a:pos x="416" y="4"/>
              </a:cxn>
              <a:cxn ang="0">
                <a:pos x="426" y="24"/>
              </a:cxn>
              <a:cxn ang="0">
                <a:pos x="432" y="54"/>
              </a:cxn>
              <a:cxn ang="0">
                <a:pos x="450" y="86"/>
              </a:cxn>
              <a:cxn ang="0">
                <a:pos x="458" y="122"/>
              </a:cxn>
              <a:cxn ang="0">
                <a:pos x="483" y="144"/>
              </a:cxn>
              <a:cxn ang="0">
                <a:pos x="493" y="166"/>
              </a:cxn>
              <a:cxn ang="0">
                <a:pos x="507" y="185"/>
              </a:cxn>
              <a:cxn ang="0">
                <a:pos x="507" y="201"/>
              </a:cxn>
              <a:cxn ang="0">
                <a:pos x="527" y="229"/>
              </a:cxn>
              <a:cxn ang="0">
                <a:pos x="525" y="297"/>
              </a:cxn>
              <a:cxn ang="0">
                <a:pos x="501" y="357"/>
              </a:cxn>
              <a:cxn ang="0">
                <a:pos x="466" y="408"/>
              </a:cxn>
              <a:cxn ang="0">
                <a:pos x="406" y="462"/>
              </a:cxn>
            </a:cxnLst>
            <a:rect l="0" t="0" r="r" b="b"/>
            <a:pathLst>
              <a:path w="531" h="478">
                <a:moveTo>
                  <a:pt x="390" y="478"/>
                </a:moveTo>
                <a:lnTo>
                  <a:pt x="386" y="468"/>
                </a:lnTo>
                <a:lnTo>
                  <a:pt x="382" y="468"/>
                </a:lnTo>
                <a:lnTo>
                  <a:pt x="382" y="462"/>
                </a:lnTo>
                <a:lnTo>
                  <a:pt x="382" y="458"/>
                </a:lnTo>
                <a:lnTo>
                  <a:pt x="376" y="464"/>
                </a:lnTo>
                <a:lnTo>
                  <a:pt x="374" y="462"/>
                </a:lnTo>
                <a:lnTo>
                  <a:pt x="378" y="460"/>
                </a:lnTo>
                <a:lnTo>
                  <a:pt x="378" y="454"/>
                </a:lnTo>
                <a:lnTo>
                  <a:pt x="372" y="456"/>
                </a:lnTo>
                <a:lnTo>
                  <a:pt x="374" y="458"/>
                </a:lnTo>
                <a:lnTo>
                  <a:pt x="372" y="460"/>
                </a:lnTo>
                <a:lnTo>
                  <a:pt x="354" y="470"/>
                </a:lnTo>
                <a:lnTo>
                  <a:pt x="348" y="462"/>
                </a:lnTo>
                <a:lnTo>
                  <a:pt x="340" y="460"/>
                </a:lnTo>
                <a:lnTo>
                  <a:pt x="332" y="458"/>
                </a:lnTo>
                <a:lnTo>
                  <a:pt x="326" y="454"/>
                </a:lnTo>
                <a:lnTo>
                  <a:pt x="320" y="452"/>
                </a:lnTo>
                <a:lnTo>
                  <a:pt x="318" y="446"/>
                </a:lnTo>
                <a:lnTo>
                  <a:pt x="314" y="436"/>
                </a:lnTo>
                <a:lnTo>
                  <a:pt x="314" y="432"/>
                </a:lnTo>
                <a:lnTo>
                  <a:pt x="316" y="422"/>
                </a:lnTo>
                <a:lnTo>
                  <a:pt x="312" y="406"/>
                </a:lnTo>
                <a:lnTo>
                  <a:pt x="314" y="404"/>
                </a:lnTo>
                <a:lnTo>
                  <a:pt x="314" y="400"/>
                </a:lnTo>
                <a:lnTo>
                  <a:pt x="310" y="400"/>
                </a:lnTo>
                <a:lnTo>
                  <a:pt x="302" y="404"/>
                </a:lnTo>
                <a:lnTo>
                  <a:pt x="304" y="398"/>
                </a:lnTo>
                <a:lnTo>
                  <a:pt x="310" y="389"/>
                </a:lnTo>
                <a:lnTo>
                  <a:pt x="304" y="375"/>
                </a:lnTo>
                <a:lnTo>
                  <a:pt x="302" y="383"/>
                </a:lnTo>
                <a:lnTo>
                  <a:pt x="294" y="394"/>
                </a:lnTo>
                <a:lnTo>
                  <a:pt x="290" y="394"/>
                </a:lnTo>
                <a:lnTo>
                  <a:pt x="284" y="396"/>
                </a:lnTo>
                <a:lnTo>
                  <a:pt x="288" y="392"/>
                </a:lnTo>
                <a:lnTo>
                  <a:pt x="292" y="389"/>
                </a:lnTo>
                <a:lnTo>
                  <a:pt x="294" y="377"/>
                </a:lnTo>
                <a:lnTo>
                  <a:pt x="304" y="369"/>
                </a:lnTo>
                <a:lnTo>
                  <a:pt x="306" y="363"/>
                </a:lnTo>
                <a:lnTo>
                  <a:pt x="306" y="359"/>
                </a:lnTo>
                <a:lnTo>
                  <a:pt x="306" y="347"/>
                </a:lnTo>
                <a:lnTo>
                  <a:pt x="304" y="357"/>
                </a:lnTo>
                <a:lnTo>
                  <a:pt x="302" y="357"/>
                </a:lnTo>
                <a:lnTo>
                  <a:pt x="294" y="367"/>
                </a:lnTo>
                <a:lnTo>
                  <a:pt x="288" y="371"/>
                </a:lnTo>
                <a:lnTo>
                  <a:pt x="279" y="381"/>
                </a:lnTo>
                <a:lnTo>
                  <a:pt x="275" y="385"/>
                </a:lnTo>
                <a:lnTo>
                  <a:pt x="275" y="389"/>
                </a:lnTo>
                <a:lnTo>
                  <a:pt x="271" y="389"/>
                </a:lnTo>
                <a:lnTo>
                  <a:pt x="267" y="385"/>
                </a:lnTo>
                <a:lnTo>
                  <a:pt x="269" y="383"/>
                </a:lnTo>
                <a:lnTo>
                  <a:pt x="269" y="373"/>
                </a:lnTo>
                <a:lnTo>
                  <a:pt x="265" y="369"/>
                </a:lnTo>
                <a:lnTo>
                  <a:pt x="265" y="359"/>
                </a:lnTo>
                <a:lnTo>
                  <a:pt x="259" y="357"/>
                </a:lnTo>
                <a:lnTo>
                  <a:pt x="257" y="349"/>
                </a:lnTo>
                <a:lnTo>
                  <a:pt x="259" y="347"/>
                </a:lnTo>
                <a:lnTo>
                  <a:pt x="255" y="345"/>
                </a:lnTo>
                <a:lnTo>
                  <a:pt x="257" y="343"/>
                </a:lnTo>
                <a:lnTo>
                  <a:pt x="255" y="337"/>
                </a:lnTo>
                <a:lnTo>
                  <a:pt x="247" y="337"/>
                </a:lnTo>
                <a:lnTo>
                  <a:pt x="243" y="333"/>
                </a:lnTo>
                <a:lnTo>
                  <a:pt x="237" y="335"/>
                </a:lnTo>
                <a:lnTo>
                  <a:pt x="223" y="325"/>
                </a:lnTo>
                <a:lnTo>
                  <a:pt x="211" y="325"/>
                </a:lnTo>
                <a:lnTo>
                  <a:pt x="191" y="331"/>
                </a:lnTo>
                <a:lnTo>
                  <a:pt x="169" y="335"/>
                </a:lnTo>
                <a:lnTo>
                  <a:pt x="155" y="335"/>
                </a:lnTo>
                <a:lnTo>
                  <a:pt x="135" y="343"/>
                </a:lnTo>
                <a:lnTo>
                  <a:pt x="125" y="347"/>
                </a:lnTo>
                <a:lnTo>
                  <a:pt x="123" y="353"/>
                </a:lnTo>
                <a:lnTo>
                  <a:pt x="119" y="359"/>
                </a:lnTo>
                <a:lnTo>
                  <a:pt x="111" y="363"/>
                </a:lnTo>
                <a:lnTo>
                  <a:pt x="109" y="361"/>
                </a:lnTo>
                <a:lnTo>
                  <a:pt x="101" y="361"/>
                </a:lnTo>
                <a:lnTo>
                  <a:pt x="97" y="363"/>
                </a:lnTo>
                <a:lnTo>
                  <a:pt x="95" y="359"/>
                </a:lnTo>
                <a:lnTo>
                  <a:pt x="79" y="357"/>
                </a:lnTo>
                <a:lnTo>
                  <a:pt x="72" y="359"/>
                </a:lnTo>
                <a:lnTo>
                  <a:pt x="60" y="367"/>
                </a:lnTo>
                <a:lnTo>
                  <a:pt x="58" y="369"/>
                </a:lnTo>
                <a:lnTo>
                  <a:pt x="50" y="369"/>
                </a:lnTo>
                <a:lnTo>
                  <a:pt x="40" y="375"/>
                </a:lnTo>
                <a:lnTo>
                  <a:pt x="32" y="375"/>
                </a:lnTo>
                <a:lnTo>
                  <a:pt x="22" y="375"/>
                </a:lnTo>
                <a:lnTo>
                  <a:pt x="14" y="371"/>
                </a:lnTo>
                <a:lnTo>
                  <a:pt x="8" y="363"/>
                </a:lnTo>
                <a:lnTo>
                  <a:pt x="2" y="361"/>
                </a:lnTo>
                <a:lnTo>
                  <a:pt x="6" y="349"/>
                </a:lnTo>
                <a:lnTo>
                  <a:pt x="8" y="351"/>
                </a:lnTo>
                <a:lnTo>
                  <a:pt x="12" y="349"/>
                </a:lnTo>
                <a:lnTo>
                  <a:pt x="14" y="335"/>
                </a:lnTo>
                <a:lnTo>
                  <a:pt x="16" y="335"/>
                </a:lnTo>
                <a:lnTo>
                  <a:pt x="22" y="323"/>
                </a:lnTo>
                <a:lnTo>
                  <a:pt x="18" y="313"/>
                </a:lnTo>
                <a:lnTo>
                  <a:pt x="14" y="295"/>
                </a:lnTo>
                <a:lnTo>
                  <a:pt x="16" y="277"/>
                </a:lnTo>
                <a:lnTo>
                  <a:pt x="14" y="265"/>
                </a:lnTo>
                <a:lnTo>
                  <a:pt x="10" y="261"/>
                </a:lnTo>
                <a:lnTo>
                  <a:pt x="10" y="251"/>
                </a:lnTo>
                <a:lnTo>
                  <a:pt x="8" y="239"/>
                </a:lnTo>
                <a:lnTo>
                  <a:pt x="0" y="227"/>
                </a:lnTo>
                <a:lnTo>
                  <a:pt x="6" y="225"/>
                </a:lnTo>
                <a:lnTo>
                  <a:pt x="8" y="235"/>
                </a:lnTo>
                <a:lnTo>
                  <a:pt x="10" y="233"/>
                </a:lnTo>
                <a:lnTo>
                  <a:pt x="8" y="225"/>
                </a:lnTo>
                <a:lnTo>
                  <a:pt x="8" y="217"/>
                </a:lnTo>
                <a:lnTo>
                  <a:pt x="10" y="221"/>
                </a:lnTo>
                <a:lnTo>
                  <a:pt x="10" y="225"/>
                </a:lnTo>
                <a:lnTo>
                  <a:pt x="10" y="227"/>
                </a:lnTo>
                <a:lnTo>
                  <a:pt x="14" y="229"/>
                </a:lnTo>
                <a:lnTo>
                  <a:pt x="14" y="221"/>
                </a:lnTo>
                <a:lnTo>
                  <a:pt x="12" y="213"/>
                </a:lnTo>
                <a:lnTo>
                  <a:pt x="8" y="199"/>
                </a:lnTo>
                <a:lnTo>
                  <a:pt x="10" y="195"/>
                </a:lnTo>
                <a:lnTo>
                  <a:pt x="14" y="181"/>
                </a:lnTo>
                <a:lnTo>
                  <a:pt x="16" y="173"/>
                </a:lnTo>
                <a:lnTo>
                  <a:pt x="18" y="166"/>
                </a:lnTo>
                <a:lnTo>
                  <a:pt x="24" y="160"/>
                </a:lnTo>
                <a:lnTo>
                  <a:pt x="22" y="168"/>
                </a:lnTo>
                <a:lnTo>
                  <a:pt x="24" y="168"/>
                </a:lnTo>
                <a:lnTo>
                  <a:pt x="32" y="160"/>
                </a:lnTo>
                <a:lnTo>
                  <a:pt x="36" y="156"/>
                </a:lnTo>
                <a:lnTo>
                  <a:pt x="48" y="150"/>
                </a:lnTo>
                <a:lnTo>
                  <a:pt x="60" y="142"/>
                </a:lnTo>
                <a:lnTo>
                  <a:pt x="70" y="142"/>
                </a:lnTo>
                <a:lnTo>
                  <a:pt x="76" y="140"/>
                </a:lnTo>
                <a:lnTo>
                  <a:pt x="85" y="140"/>
                </a:lnTo>
                <a:lnTo>
                  <a:pt x="89" y="136"/>
                </a:lnTo>
                <a:lnTo>
                  <a:pt x="99" y="132"/>
                </a:lnTo>
                <a:lnTo>
                  <a:pt x="121" y="122"/>
                </a:lnTo>
                <a:lnTo>
                  <a:pt x="131" y="112"/>
                </a:lnTo>
                <a:lnTo>
                  <a:pt x="135" y="106"/>
                </a:lnTo>
                <a:lnTo>
                  <a:pt x="135" y="102"/>
                </a:lnTo>
                <a:lnTo>
                  <a:pt x="135" y="94"/>
                </a:lnTo>
                <a:lnTo>
                  <a:pt x="145" y="88"/>
                </a:lnTo>
                <a:lnTo>
                  <a:pt x="147" y="80"/>
                </a:lnTo>
                <a:lnTo>
                  <a:pt x="149" y="80"/>
                </a:lnTo>
                <a:lnTo>
                  <a:pt x="153" y="86"/>
                </a:lnTo>
                <a:lnTo>
                  <a:pt x="157" y="96"/>
                </a:lnTo>
                <a:lnTo>
                  <a:pt x="157" y="90"/>
                </a:lnTo>
                <a:lnTo>
                  <a:pt x="161" y="92"/>
                </a:lnTo>
                <a:lnTo>
                  <a:pt x="159" y="86"/>
                </a:lnTo>
                <a:lnTo>
                  <a:pt x="157" y="76"/>
                </a:lnTo>
                <a:lnTo>
                  <a:pt x="159" y="76"/>
                </a:lnTo>
                <a:lnTo>
                  <a:pt x="161" y="80"/>
                </a:lnTo>
                <a:lnTo>
                  <a:pt x="163" y="78"/>
                </a:lnTo>
                <a:lnTo>
                  <a:pt x="167" y="80"/>
                </a:lnTo>
                <a:lnTo>
                  <a:pt x="173" y="80"/>
                </a:lnTo>
                <a:lnTo>
                  <a:pt x="169" y="80"/>
                </a:lnTo>
                <a:lnTo>
                  <a:pt x="171" y="76"/>
                </a:lnTo>
                <a:lnTo>
                  <a:pt x="169" y="70"/>
                </a:lnTo>
                <a:lnTo>
                  <a:pt x="175" y="66"/>
                </a:lnTo>
                <a:lnTo>
                  <a:pt x="175" y="60"/>
                </a:lnTo>
                <a:lnTo>
                  <a:pt x="179" y="60"/>
                </a:lnTo>
                <a:lnTo>
                  <a:pt x="183" y="60"/>
                </a:lnTo>
                <a:lnTo>
                  <a:pt x="181" y="54"/>
                </a:lnTo>
                <a:lnTo>
                  <a:pt x="189" y="48"/>
                </a:lnTo>
                <a:lnTo>
                  <a:pt x="191" y="54"/>
                </a:lnTo>
                <a:lnTo>
                  <a:pt x="197" y="44"/>
                </a:lnTo>
                <a:lnTo>
                  <a:pt x="199" y="44"/>
                </a:lnTo>
                <a:lnTo>
                  <a:pt x="201" y="46"/>
                </a:lnTo>
                <a:lnTo>
                  <a:pt x="207" y="40"/>
                </a:lnTo>
                <a:lnTo>
                  <a:pt x="209" y="44"/>
                </a:lnTo>
                <a:lnTo>
                  <a:pt x="221" y="54"/>
                </a:lnTo>
                <a:lnTo>
                  <a:pt x="219" y="60"/>
                </a:lnTo>
                <a:lnTo>
                  <a:pt x="219" y="66"/>
                </a:lnTo>
                <a:lnTo>
                  <a:pt x="227" y="56"/>
                </a:lnTo>
                <a:lnTo>
                  <a:pt x="231" y="58"/>
                </a:lnTo>
                <a:lnTo>
                  <a:pt x="237" y="64"/>
                </a:lnTo>
                <a:lnTo>
                  <a:pt x="237" y="58"/>
                </a:lnTo>
                <a:lnTo>
                  <a:pt x="243" y="66"/>
                </a:lnTo>
                <a:lnTo>
                  <a:pt x="241" y="58"/>
                </a:lnTo>
                <a:lnTo>
                  <a:pt x="243" y="58"/>
                </a:lnTo>
                <a:lnTo>
                  <a:pt x="237" y="52"/>
                </a:lnTo>
                <a:lnTo>
                  <a:pt x="243" y="44"/>
                </a:lnTo>
                <a:lnTo>
                  <a:pt x="245" y="38"/>
                </a:lnTo>
                <a:lnTo>
                  <a:pt x="249" y="38"/>
                </a:lnTo>
                <a:lnTo>
                  <a:pt x="247" y="30"/>
                </a:lnTo>
                <a:lnTo>
                  <a:pt x="255" y="22"/>
                </a:lnTo>
                <a:lnTo>
                  <a:pt x="259" y="24"/>
                </a:lnTo>
                <a:lnTo>
                  <a:pt x="263" y="22"/>
                </a:lnTo>
                <a:lnTo>
                  <a:pt x="265" y="18"/>
                </a:lnTo>
                <a:lnTo>
                  <a:pt x="279" y="20"/>
                </a:lnTo>
                <a:lnTo>
                  <a:pt x="282" y="20"/>
                </a:lnTo>
                <a:lnTo>
                  <a:pt x="280" y="8"/>
                </a:lnTo>
                <a:lnTo>
                  <a:pt x="279" y="10"/>
                </a:lnTo>
                <a:lnTo>
                  <a:pt x="275" y="6"/>
                </a:lnTo>
                <a:lnTo>
                  <a:pt x="280" y="6"/>
                </a:lnTo>
                <a:lnTo>
                  <a:pt x="284" y="8"/>
                </a:lnTo>
                <a:lnTo>
                  <a:pt x="288" y="8"/>
                </a:lnTo>
                <a:lnTo>
                  <a:pt x="290" y="14"/>
                </a:lnTo>
                <a:lnTo>
                  <a:pt x="300" y="14"/>
                </a:lnTo>
                <a:lnTo>
                  <a:pt x="304" y="18"/>
                </a:lnTo>
                <a:lnTo>
                  <a:pt x="312" y="18"/>
                </a:lnTo>
                <a:lnTo>
                  <a:pt x="314" y="20"/>
                </a:lnTo>
                <a:lnTo>
                  <a:pt x="320" y="18"/>
                </a:lnTo>
                <a:lnTo>
                  <a:pt x="328" y="20"/>
                </a:lnTo>
                <a:lnTo>
                  <a:pt x="330" y="22"/>
                </a:lnTo>
                <a:lnTo>
                  <a:pt x="332" y="22"/>
                </a:lnTo>
                <a:lnTo>
                  <a:pt x="330" y="20"/>
                </a:lnTo>
                <a:lnTo>
                  <a:pt x="332" y="18"/>
                </a:lnTo>
                <a:lnTo>
                  <a:pt x="338" y="20"/>
                </a:lnTo>
                <a:lnTo>
                  <a:pt x="340" y="22"/>
                </a:lnTo>
                <a:lnTo>
                  <a:pt x="332" y="28"/>
                </a:lnTo>
                <a:lnTo>
                  <a:pt x="336" y="30"/>
                </a:lnTo>
                <a:lnTo>
                  <a:pt x="332" y="34"/>
                </a:lnTo>
                <a:lnTo>
                  <a:pt x="332" y="32"/>
                </a:lnTo>
                <a:lnTo>
                  <a:pt x="328" y="34"/>
                </a:lnTo>
                <a:lnTo>
                  <a:pt x="324" y="40"/>
                </a:lnTo>
                <a:lnTo>
                  <a:pt x="326" y="42"/>
                </a:lnTo>
                <a:lnTo>
                  <a:pt x="326" y="46"/>
                </a:lnTo>
                <a:lnTo>
                  <a:pt x="316" y="58"/>
                </a:lnTo>
                <a:lnTo>
                  <a:pt x="326" y="66"/>
                </a:lnTo>
                <a:lnTo>
                  <a:pt x="328" y="70"/>
                </a:lnTo>
                <a:lnTo>
                  <a:pt x="332" y="72"/>
                </a:lnTo>
                <a:lnTo>
                  <a:pt x="336" y="76"/>
                </a:lnTo>
                <a:lnTo>
                  <a:pt x="350" y="88"/>
                </a:lnTo>
                <a:lnTo>
                  <a:pt x="362" y="92"/>
                </a:lnTo>
                <a:lnTo>
                  <a:pt x="364" y="96"/>
                </a:lnTo>
                <a:lnTo>
                  <a:pt x="374" y="104"/>
                </a:lnTo>
                <a:lnTo>
                  <a:pt x="380" y="104"/>
                </a:lnTo>
                <a:lnTo>
                  <a:pt x="388" y="102"/>
                </a:lnTo>
                <a:lnTo>
                  <a:pt x="392" y="86"/>
                </a:lnTo>
                <a:lnTo>
                  <a:pt x="400" y="58"/>
                </a:lnTo>
                <a:lnTo>
                  <a:pt x="400" y="44"/>
                </a:lnTo>
                <a:lnTo>
                  <a:pt x="404" y="40"/>
                </a:lnTo>
                <a:lnTo>
                  <a:pt x="402" y="32"/>
                </a:lnTo>
                <a:lnTo>
                  <a:pt x="406" y="28"/>
                </a:lnTo>
                <a:lnTo>
                  <a:pt x="404" y="24"/>
                </a:lnTo>
                <a:lnTo>
                  <a:pt x="406" y="20"/>
                </a:lnTo>
                <a:lnTo>
                  <a:pt x="410" y="20"/>
                </a:lnTo>
                <a:lnTo>
                  <a:pt x="412" y="4"/>
                </a:lnTo>
                <a:lnTo>
                  <a:pt x="418" y="0"/>
                </a:lnTo>
                <a:lnTo>
                  <a:pt x="416" y="4"/>
                </a:lnTo>
                <a:lnTo>
                  <a:pt x="422" y="8"/>
                </a:lnTo>
                <a:lnTo>
                  <a:pt x="422" y="16"/>
                </a:lnTo>
                <a:lnTo>
                  <a:pt x="424" y="18"/>
                </a:lnTo>
                <a:lnTo>
                  <a:pt x="424" y="22"/>
                </a:lnTo>
                <a:lnTo>
                  <a:pt x="426" y="24"/>
                </a:lnTo>
                <a:lnTo>
                  <a:pt x="426" y="32"/>
                </a:lnTo>
                <a:lnTo>
                  <a:pt x="428" y="32"/>
                </a:lnTo>
                <a:lnTo>
                  <a:pt x="428" y="44"/>
                </a:lnTo>
                <a:lnTo>
                  <a:pt x="430" y="56"/>
                </a:lnTo>
                <a:lnTo>
                  <a:pt x="432" y="54"/>
                </a:lnTo>
                <a:lnTo>
                  <a:pt x="438" y="52"/>
                </a:lnTo>
                <a:lnTo>
                  <a:pt x="440" y="56"/>
                </a:lnTo>
                <a:lnTo>
                  <a:pt x="450" y="60"/>
                </a:lnTo>
                <a:lnTo>
                  <a:pt x="450" y="80"/>
                </a:lnTo>
                <a:lnTo>
                  <a:pt x="450" y="86"/>
                </a:lnTo>
                <a:lnTo>
                  <a:pt x="454" y="92"/>
                </a:lnTo>
                <a:lnTo>
                  <a:pt x="458" y="104"/>
                </a:lnTo>
                <a:lnTo>
                  <a:pt x="454" y="114"/>
                </a:lnTo>
                <a:lnTo>
                  <a:pt x="458" y="118"/>
                </a:lnTo>
                <a:lnTo>
                  <a:pt x="458" y="122"/>
                </a:lnTo>
                <a:lnTo>
                  <a:pt x="464" y="130"/>
                </a:lnTo>
                <a:lnTo>
                  <a:pt x="472" y="132"/>
                </a:lnTo>
                <a:lnTo>
                  <a:pt x="474" y="138"/>
                </a:lnTo>
                <a:lnTo>
                  <a:pt x="476" y="138"/>
                </a:lnTo>
                <a:lnTo>
                  <a:pt x="483" y="144"/>
                </a:lnTo>
                <a:lnTo>
                  <a:pt x="485" y="148"/>
                </a:lnTo>
                <a:lnTo>
                  <a:pt x="487" y="152"/>
                </a:lnTo>
                <a:lnTo>
                  <a:pt x="485" y="152"/>
                </a:lnTo>
                <a:lnTo>
                  <a:pt x="487" y="156"/>
                </a:lnTo>
                <a:lnTo>
                  <a:pt x="493" y="166"/>
                </a:lnTo>
                <a:lnTo>
                  <a:pt x="493" y="168"/>
                </a:lnTo>
                <a:lnTo>
                  <a:pt x="495" y="181"/>
                </a:lnTo>
                <a:lnTo>
                  <a:pt x="499" y="185"/>
                </a:lnTo>
                <a:lnTo>
                  <a:pt x="499" y="175"/>
                </a:lnTo>
                <a:lnTo>
                  <a:pt x="507" y="185"/>
                </a:lnTo>
                <a:lnTo>
                  <a:pt x="507" y="179"/>
                </a:lnTo>
                <a:lnTo>
                  <a:pt x="509" y="185"/>
                </a:lnTo>
                <a:lnTo>
                  <a:pt x="509" y="197"/>
                </a:lnTo>
                <a:lnTo>
                  <a:pt x="501" y="199"/>
                </a:lnTo>
                <a:lnTo>
                  <a:pt x="507" y="201"/>
                </a:lnTo>
                <a:lnTo>
                  <a:pt x="513" y="207"/>
                </a:lnTo>
                <a:lnTo>
                  <a:pt x="519" y="213"/>
                </a:lnTo>
                <a:lnTo>
                  <a:pt x="523" y="221"/>
                </a:lnTo>
                <a:lnTo>
                  <a:pt x="525" y="227"/>
                </a:lnTo>
                <a:lnTo>
                  <a:pt x="527" y="229"/>
                </a:lnTo>
                <a:lnTo>
                  <a:pt x="527" y="237"/>
                </a:lnTo>
                <a:lnTo>
                  <a:pt x="531" y="247"/>
                </a:lnTo>
                <a:lnTo>
                  <a:pt x="525" y="269"/>
                </a:lnTo>
                <a:lnTo>
                  <a:pt x="527" y="279"/>
                </a:lnTo>
                <a:lnTo>
                  <a:pt x="525" y="297"/>
                </a:lnTo>
                <a:lnTo>
                  <a:pt x="519" y="313"/>
                </a:lnTo>
                <a:lnTo>
                  <a:pt x="513" y="333"/>
                </a:lnTo>
                <a:lnTo>
                  <a:pt x="501" y="351"/>
                </a:lnTo>
                <a:lnTo>
                  <a:pt x="501" y="353"/>
                </a:lnTo>
                <a:lnTo>
                  <a:pt x="501" y="357"/>
                </a:lnTo>
                <a:lnTo>
                  <a:pt x="487" y="369"/>
                </a:lnTo>
                <a:lnTo>
                  <a:pt x="483" y="375"/>
                </a:lnTo>
                <a:lnTo>
                  <a:pt x="480" y="383"/>
                </a:lnTo>
                <a:lnTo>
                  <a:pt x="472" y="394"/>
                </a:lnTo>
                <a:lnTo>
                  <a:pt x="466" y="408"/>
                </a:lnTo>
                <a:lnTo>
                  <a:pt x="454" y="430"/>
                </a:lnTo>
                <a:lnTo>
                  <a:pt x="446" y="448"/>
                </a:lnTo>
                <a:lnTo>
                  <a:pt x="432" y="456"/>
                </a:lnTo>
                <a:lnTo>
                  <a:pt x="414" y="456"/>
                </a:lnTo>
                <a:lnTo>
                  <a:pt x="406" y="462"/>
                </a:lnTo>
                <a:lnTo>
                  <a:pt x="390" y="470"/>
                </a:lnTo>
                <a:lnTo>
                  <a:pt x="392" y="472"/>
                </a:lnTo>
                <a:lnTo>
                  <a:pt x="390" y="478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32" name="Freeform 413"/>
          <p:cNvSpPr>
            <a:spLocks/>
          </p:cNvSpPr>
          <p:nvPr/>
        </p:nvSpPr>
        <p:spPr bwMode="auto">
          <a:xfrm>
            <a:off x="7752636" y="5855362"/>
            <a:ext cx="201335" cy="223334"/>
          </a:xfrm>
          <a:custGeom>
            <a:avLst/>
            <a:gdLst/>
            <a:ahLst/>
            <a:cxnLst>
              <a:cxn ang="0">
                <a:pos x="20" y="131"/>
              </a:cxn>
              <a:cxn ang="0">
                <a:pos x="16" y="125"/>
              </a:cxn>
              <a:cxn ang="0">
                <a:pos x="10" y="121"/>
              </a:cxn>
              <a:cxn ang="0">
                <a:pos x="4" y="121"/>
              </a:cxn>
              <a:cxn ang="0">
                <a:pos x="2" y="111"/>
              </a:cxn>
              <a:cxn ang="0">
                <a:pos x="0" y="109"/>
              </a:cxn>
              <a:cxn ang="0">
                <a:pos x="4" y="103"/>
              </a:cxn>
              <a:cxn ang="0">
                <a:pos x="10" y="101"/>
              </a:cxn>
              <a:cxn ang="0">
                <a:pos x="10" y="97"/>
              </a:cxn>
              <a:cxn ang="0">
                <a:pos x="16" y="91"/>
              </a:cxn>
              <a:cxn ang="0">
                <a:pos x="24" y="87"/>
              </a:cxn>
              <a:cxn ang="0">
                <a:pos x="30" y="83"/>
              </a:cxn>
              <a:cxn ang="0">
                <a:pos x="38" y="72"/>
              </a:cxn>
              <a:cxn ang="0">
                <a:pos x="52" y="66"/>
              </a:cxn>
              <a:cxn ang="0">
                <a:pos x="79" y="48"/>
              </a:cxn>
              <a:cxn ang="0">
                <a:pos x="89" y="26"/>
              </a:cxn>
              <a:cxn ang="0">
                <a:pos x="99" y="16"/>
              </a:cxn>
              <a:cxn ang="0">
                <a:pos x="105" y="0"/>
              </a:cxn>
              <a:cxn ang="0">
                <a:pos x="105" y="6"/>
              </a:cxn>
              <a:cxn ang="0">
                <a:pos x="105" y="14"/>
              </a:cxn>
              <a:cxn ang="0">
                <a:pos x="109" y="16"/>
              </a:cxn>
              <a:cxn ang="0">
                <a:pos x="111" y="18"/>
              </a:cxn>
              <a:cxn ang="0">
                <a:pos x="113" y="24"/>
              </a:cxn>
              <a:cxn ang="0">
                <a:pos x="109" y="38"/>
              </a:cxn>
              <a:cxn ang="0">
                <a:pos x="99" y="56"/>
              </a:cxn>
              <a:cxn ang="0">
                <a:pos x="91" y="68"/>
              </a:cxn>
              <a:cxn ang="0">
                <a:pos x="89" y="73"/>
              </a:cxn>
              <a:cxn ang="0">
                <a:pos x="85" y="72"/>
              </a:cxn>
              <a:cxn ang="0">
                <a:pos x="77" y="79"/>
              </a:cxn>
              <a:cxn ang="0">
                <a:pos x="68" y="97"/>
              </a:cxn>
              <a:cxn ang="0">
                <a:pos x="56" y="109"/>
              </a:cxn>
              <a:cxn ang="0">
                <a:pos x="54" y="115"/>
              </a:cxn>
              <a:cxn ang="0">
                <a:pos x="48" y="123"/>
              </a:cxn>
              <a:cxn ang="0">
                <a:pos x="38" y="131"/>
              </a:cxn>
            </a:cxnLst>
            <a:rect l="0" t="0" r="r" b="b"/>
            <a:pathLst>
              <a:path w="115" h="135">
                <a:moveTo>
                  <a:pt x="24" y="135"/>
                </a:moveTo>
                <a:lnTo>
                  <a:pt x="20" y="131"/>
                </a:lnTo>
                <a:lnTo>
                  <a:pt x="16" y="127"/>
                </a:lnTo>
                <a:lnTo>
                  <a:pt x="16" y="125"/>
                </a:lnTo>
                <a:lnTo>
                  <a:pt x="10" y="123"/>
                </a:lnTo>
                <a:lnTo>
                  <a:pt x="10" y="121"/>
                </a:lnTo>
                <a:lnTo>
                  <a:pt x="10" y="117"/>
                </a:lnTo>
                <a:lnTo>
                  <a:pt x="4" y="121"/>
                </a:lnTo>
                <a:lnTo>
                  <a:pt x="0" y="115"/>
                </a:lnTo>
                <a:lnTo>
                  <a:pt x="2" y="111"/>
                </a:lnTo>
                <a:lnTo>
                  <a:pt x="0" y="111"/>
                </a:lnTo>
                <a:lnTo>
                  <a:pt x="0" y="109"/>
                </a:lnTo>
                <a:lnTo>
                  <a:pt x="4" y="109"/>
                </a:lnTo>
                <a:lnTo>
                  <a:pt x="4" y="103"/>
                </a:lnTo>
                <a:lnTo>
                  <a:pt x="6" y="99"/>
                </a:lnTo>
                <a:lnTo>
                  <a:pt x="10" y="101"/>
                </a:lnTo>
                <a:lnTo>
                  <a:pt x="10" y="97"/>
                </a:lnTo>
                <a:lnTo>
                  <a:pt x="10" y="97"/>
                </a:lnTo>
                <a:lnTo>
                  <a:pt x="10" y="95"/>
                </a:lnTo>
                <a:lnTo>
                  <a:pt x="16" y="91"/>
                </a:lnTo>
                <a:lnTo>
                  <a:pt x="18" y="89"/>
                </a:lnTo>
                <a:lnTo>
                  <a:pt x="24" y="87"/>
                </a:lnTo>
                <a:lnTo>
                  <a:pt x="28" y="79"/>
                </a:lnTo>
                <a:lnTo>
                  <a:pt x="30" y="83"/>
                </a:lnTo>
                <a:lnTo>
                  <a:pt x="32" y="77"/>
                </a:lnTo>
                <a:lnTo>
                  <a:pt x="38" y="72"/>
                </a:lnTo>
                <a:lnTo>
                  <a:pt x="42" y="72"/>
                </a:lnTo>
                <a:lnTo>
                  <a:pt x="52" y="66"/>
                </a:lnTo>
                <a:lnTo>
                  <a:pt x="66" y="56"/>
                </a:lnTo>
                <a:lnTo>
                  <a:pt x="79" y="48"/>
                </a:lnTo>
                <a:lnTo>
                  <a:pt x="87" y="34"/>
                </a:lnTo>
                <a:lnTo>
                  <a:pt x="89" y="26"/>
                </a:lnTo>
                <a:lnTo>
                  <a:pt x="91" y="26"/>
                </a:lnTo>
                <a:lnTo>
                  <a:pt x="99" y="16"/>
                </a:lnTo>
                <a:lnTo>
                  <a:pt x="99" y="6"/>
                </a:lnTo>
                <a:lnTo>
                  <a:pt x="105" y="0"/>
                </a:lnTo>
                <a:lnTo>
                  <a:pt x="105" y="2"/>
                </a:lnTo>
                <a:lnTo>
                  <a:pt x="105" y="6"/>
                </a:lnTo>
                <a:lnTo>
                  <a:pt x="109" y="8"/>
                </a:lnTo>
                <a:lnTo>
                  <a:pt x="105" y="14"/>
                </a:lnTo>
                <a:lnTo>
                  <a:pt x="105" y="18"/>
                </a:lnTo>
                <a:lnTo>
                  <a:pt x="109" y="16"/>
                </a:lnTo>
                <a:lnTo>
                  <a:pt x="111" y="14"/>
                </a:lnTo>
                <a:lnTo>
                  <a:pt x="111" y="18"/>
                </a:lnTo>
                <a:lnTo>
                  <a:pt x="115" y="18"/>
                </a:lnTo>
                <a:lnTo>
                  <a:pt x="113" y="24"/>
                </a:lnTo>
                <a:lnTo>
                  <a:pt x="113" y="30"/>
                </a:lnTo>
                <a:lnTo>
                  <a:pt x="109" y="38"/>
                </a:lnTo>
                <a:lnTo>
                  <a:pt x="103" y="48"/>
                </a:lnTo>
                <a:lnTo>
                  <a:pt x="99" y="56"/>
                </a:lnTo>
                <a:lnTo>
                  <a:pt x="93" y="62"/>
                </a:lnTo>
                <a:lnTo>
                  <a:pt x="91" y="68"/>
                </a:lnTo>
                <a:lnTo>
                  <a:pt x="93" y="75"/>
                </a:lnTo>
                <a:lnTo>
                  <a:pt x="89" y="73"/>
                </a:lnTo>
                <a:lnTo>
                  <a:pt x="87" y="75"/>
                </a:lnTo>
                <a:lnTo>
                  <a:pt x="85" y="72"/>
                </a:lnTo>
                <a:lnTo>
                  <a:pt x="85" y="75"/>
                </a:lnTo>
                <a:lnTo>
                  <a:pt x="77" y="79"/>
                </a:lnTo>
                <a:lnTo>
                  <a:pt x="72" y="87"/>
                </a:lnTo>
                <a:lnTo>
                  <a:pt x="68" y="97"/>
                </a:lnTo>
                <a:lnTo>
                  <a:pt x="64" y="101"/>
                </a:lnTo>
                <a:lnTo>
                  <a:pt x="56" y="109"/>
                </a:lnTo>
                <a:lnTo>
                  <a:pt x="54" y="113"/>
                </a:lnTo>
                <a:lnTo>
                  <a:pt x="54" y="115"/>
                </a:lnTo>
                <a:lnTo>
                  <a:pt x="52" y="117"/>
                </a:lnTo>
                <a:lnTo>
                  <a:pt x="48" y="123"/>
                </a:lnTo>
                <a:lnTo>
                  <a:pt x="40" y="125"/>
                </a:lnTo>
                <a:lnTo>
                  <a:pt x="38" y="131"/>
                </a:lnTo>
                <a:lnTo>
                  <a:pt x="24" y="13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33" name="Freeform 414"/>
          <p:cNvSpPr>
            <a:spLocks/>
          </p:cNvSpPr>
          <p:nvPr/>
        </p:nvSpPr>
        <p:spPr bwMode="auto">
          <a:xfrm>
            <a:off x="7752636" y="5855362"/>
            <a:ext cx="201335" cy="223334"/>
          </a:xfrm>
          <a:custGeom>
            <a:avLst/>
            <a:gdLst/>
            <a:ahLst/>
            <a:cxnLst>
              <a:cxn ang="0">
                <a:pos x="20" y="131"/>
              </a:cxn>
              <a:cxn ang="0">
                <a:pos x="16" y="125"/>
              </a:cxn>
              <a:cxn ang="0">
                <a:pos x="10" y="121"/>
              </a:cxn>
              <a:cxn ang="0">
                <a:pos x="4" y="121"/>
              </a:cxn>
              <a:cxn ang="0">
                <a:pos x="2" y="111"/>
              </a:cxn>
              <a:cxn ang="0">
                <a:pos x="0" y="109"/>
              </a:cxn>
              <a:cxn ang="0">
                <a:pos x="4" y="103"/>
              </a:cxn>
              <a:cxn ang="0">
                <a:pos x="10" y="101"/>
              </a:cxn>
              <a:cxn ang="0">
                <a:pos x="10" y="97"/>
              </a:cxn>
              <a:cxn ang="0">
                <a:pos x="16" y="91"/>
              </a:cxn>
              <a:cxn ang="0">
                <a:pos x="24" y="87"/>
              </a:cxn>
              <a:cxn ang="0">
                <a:pos x="30" y="83"/>
              </a:cxn>
              <a:cxn ang="0">
                <a:pos x="38" y="72"/>
              </a:cxn>
              <a:cxn ang="0">
                <a:pos x="52" y="66"/>
              </a:cxn>
              <a:cxn ang="0">
                <a:pos x="79" y="48"/>
              </a:cxn>
              <a:cxn ang="0">
                <a:pos x="89" y="26"/>
              </a:cxn>
              <a:cxn ang="0">
                <a:pos x="99" y="16"/>
              </a:cxn>
              <a:cxn ang="0">
                <a:pos x="105" y="0"/>
              </a:cxn>
              <a:cxn ang="0">
                <a:pos x="105" y="6"/>
              </a:cxn>
              <a:cxn ang="0">
                <a:pos x="105" y="14"/>
              </a:cxn>
              <a:cxn ang="0">
                <a:pos x="109" y="16"/>
              </a:cxn>
              <a:cxn ang="0">
                <a:pos x="111" y="18"/>
              </a:cxn>
              <a:cxn ang="0">
                <a:pos x="113" y="24"/>
              </a:cxn>
              <a:cxn ang="0">
                <a:pos x="109" y="38"/>
              </a:cxn>
              <a:cxn ang="0">
                <a:pos x="99" y="56"/>
              </a:cxn>
              <a:cxn ang="0">
                <a:pos x="91" y="68"/>
              </a:cxn>
              <a:cxn ang="0">
                <a:pos x="89" y="73"/>
              </a:cxn>
              <a:cxn ang="0">
                <a:pos x="85" y="72"/>
              </a:cxn>
              <a:cxn ang="0">
                <a:pos x="77" y="79"/>
              </a:cxn>
              <a:cxn ang="0">
                <a:pos x="68" y="97"/>
              </a:cxn>
              <a:cxn ang="0">
                <a:pos x="56" y="109"/>
              </a:cxn>
              <a:cxn ang="0">
                <a:pos x="54" y="115"/>
              </a:cxn>
              <a:cxn ang="0">
                <a:pos x="48" y="123"/>
              </a:cxn>
              <a:cxn ang="0">
                <a:pos x="38" y="131"/>
              </a:cxn>
            </a:cxnLst>
            <a:rect l="0" t="0" r="r" b="b"/>
            <a:pathLst>
              <a:path w="115" h="135">
                <a:moveTo>
                  <a:pt x="24" y="135"/>
                </a:moveTo>
                <a:lnTo>
                  <a:pt x="20" y="131"/>
                </a:lnTo>
                <a:lnTo>
                  <a:pt x="16" y="127"/>
                </a:lnTo>
                <a:lnTo>
                  <a:pt x="16" y="125"/>
                </a:lnTo>
                <a:lnTo>
                  <a:pt x="10" y="123"/>
                </a:lnTo>
                <a:lnTo>
                  <a:pt x="10" y="121"/>
                </a:lnTo>
                <a:lnTo>
                  <a:pt x="10" y="117"/>
                </a:lnTo>
                <a:lnTo>
                  <a:pt x="4" y="121"/>
                </a:lnTo>
                <a:lnTo>
                  <a:pt x="0" y="115"/>
                </a:lnTo>
                <a:lnTo>
                  <a:pt x="2" y="111"/>
                </a:lnTo>
                <a:lnTo>
                  <a:pt x="0" y="111"/>
                </a:lnTo>
                <a:lnTo>
                  <a:pt x="0" y="109"/>
                </a:lnTo>
                <a:lnTo>
                  <a:pt x="4" y="109"/>
                </a:lnTo>
                <a:lnTo>
                  <a:pt x="4" y="103"/>
                </a:lnTo>
                <a:lnTo>
                  <a:pt x="6" y="99"/>
                </a:lnTo>
                <a:lnTo>
                  <a:pt x="10" y="101"/>
                </a:lnTo>
                <a:lnTo>
                  <a:pt x="10" y="97"/>
                </a:lnTo>
                <a:lnTo>
                  <a:pt x="10" y="97"/>
                </a:lnTo>
                <a:lnTo>
                  <a:pt x="10" y="95"/>
                </a:lnTo>
                <a:lnTo>
                  <a:pt x="16" y="91"/>
                </a:lnTo>
                <a:lnTo>
                  <a:pt x="18" y="89"/>
                </a:lnTo>
                <a:lnTo>
                  <a:pt x="24" y="87"/>
                </a:lnTo>
                <a:lnTo>
                  <a:pt x="28" y="79"/>
                </a:lnTo>
                <a:lnTo>
                  <a:pt x="30" y="83"/>
                </a:lnTo>
                <a:lnTo>
                  <a:pt x="32" y="77"/>
                </a:lnTo>
                <a:lnTo>
                  <a:pt x="38" y="72"/>
                </a:lnTo>
                <a:lnTo>
                  <a:pt x="42" y="72"/>
                </a:lnTo>
                <a:lnTo>
                  <a:pt x="52" y="66"/>
                </a:lnTo>
                <a:lnTo>
                  <a:pt x="66" y="56"/>
                </a:lnTo>
                <a:lnTo>
                  <a:pt x="79" y="48"/>
                </a:lnTo>
                <a:lnTo>
                  <a:pt x="87" y="34"/>
                </a:lnTo>
                <a:lnTo>
                  <a:pt x="89" y="26"/>
                </a:lnTo>
                <a:lnTo>
                  <a:pt x="91" y="26"/>
                </a:lnTo>
                <a:lnTo>
                  <a:pt x="99" y="16"/>
                </a:lnTo>
                <a:lnTo>
                  <a:pt x="99" y="6"/>
                </a:lnTo>
                <a:lnTo>
                  <a:pt x="105" y="0"/>
                </a:lnTo>
                <a:lnTo>
                  <a:pt x="105" y="2"/>
                </a:lnTo>
                <a:lnTo>
                  <a:pt x="105" y="6"/>
                </a:lnTo>
                <a:lnTo>
                  <a:pt x="109" y="8"/>
                </a:lnTo>
                <a:lnTo>
                  <a:pt x="105" y="14"/>
                </a:lnTo>
                <a:lnTo>
                  <a:pt x="105" y="18"/>
                </a:lnTo>
                <a:lnTo>
                  <a:pt x="109" y="16"/>
                </a:lnTo>
                <a:lnTo>
                  <a:pt x="111" y="14"/>
                </a:lnTo>
                <a:lnTo>
                  <a:pt x="111" y="18"/>
                </a:lnTo>
                <a:lnTo>
                  <a:pt x="115" y="18"/>
                </a:lnTo>
                <a:lnTo>
                  <a:pt x="113" y="24"/>
                </a:lnTo>
                <a:lnTo>
                  <a:pt x="113" y="30"/>
                </a:lnTo>
                <a:lnTo>
                  <a:pt x="109" y="38"/>
                </a:lnTo>
                <a:lnTo>
                  <a:pt x="103" y="48"/>
                </a:lnTo>
                <a:lnTo>
                  <a:pt x="99" y="56"/>
                </a:lnTo>
                <a:lnTo>
                  <a:pt x="93" y="62"/>
                </a:lnTo>
                <a:lnTo>
                  <a:pt x="91" y="68"/>
                </a:lnTo>
                <a:lnTo>
                  <a:pt x="93" y="75"/>
                </a:lnTo>
                <a:lnTo>
                  <a:pt x="89" y="73"/>
                </a:lnTo>
                <a:lnTo>
                  <a:pt x="87" y="75"/>
                </a:lnTo>
                <a:lnTo>
                  <a:pt x="85" y="72"/>
                </a:lnTo>
                <a:lnTo>
                  <a:pt x="85" y="75"/>
                </a:lnTo>
                <a:lnTo>
                  <a:pt x="77" y="79"/>
                </a:lnTo>
                <a:lnTo>
                  <a:pt x="72" y="87"/>
                </a:lnTo>
                <a:lnTo>
                  <a:pt x="68" y="97"/>
                </a:lnTo>
                <a:lnTo>
                  <a:pt x="64" y="101"/>
                </a:lnTo>
                <a:lnTo>
                  <a:pt x="56" y="109"/>
                </a:lnTo>
                <a:lnTo>
                  <a:pt x="54" y="113"/>
                </a:lnTo>
                <a:lnTo>
                  <a:pt x="54" y="115"/>
                </a:lnTo>
                <a:lnTo>
                  <a:pt x="52" y="117"/>
                </a:lnTo>
                <a:lnTo>
                  <a:pt x="48" y="123"/>
                </a:lnTo>
                <a:lnTo>
                  <a:pt x="40" y="125"/>
                </a:lnTo>
                <a:lnTo>
                  <a:pt x="38" y="131"/>
                </a:lnTo>
                <a:lnTo>
                  <a:pt x="24" y="135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34" name="Freeform 415"/>
          <p:cNvSpPr>
            <a:spLocks/>
          </p:cNvSpPr>
          <p:nvPr/>
        </p:nvSpPr>
        <p:spPr bwMode="auto">
          <a:xfrm>
            <a:off x="7953972" y="5646916"/>
            <a:ext cx="136557" cy="254767"/>
          </a:xfrm>
          <a:custGeom>
            <a:avLst/>
            <a:gdLst/>
            <a:ahLst/>
            <a:cxnLst>
              <a:cxn ang="0">
                <a:pos x="6" y="154"/>
              </a:cxn>
              <a:cxn ang="0">
                <a:pos x="6" y="150"/>
              </a:cxn>
              <a:cxn ang="0">
                <a:pos x="4" y="150"/>
              </a:cxn>
              <a:cxn ang="0">
                <a:pos x="0" y="146"/>
              </a:cxn>
              <a:cxn ang="0">
                <a:pos x="4" y="142"/>
              </a:cxn>
              <a:cxn ang="0">
                <a:pos x="8" y="128"/>
              </a:cxn>
              <a:cxn ang="0">
                <a:pos x="8" y="116"/>
              </a:cxn>
              <a:cxn ang="0">
                <a:pos x="6" y="114"/>
              </a:cxn>
              <a:cxn ang="0">
                <a:pos x="4" y="108"/>
              </a:cxn>
              <a:cxn ang="0">
                <a:pos x="4" y="102"/>
              </a:cxn>
              <a:cxn ang="0">
                <a:pos x="6" y="96"/>
              </a:cxn>
              <a:cxn ang="0">
                <a:pos x="10" y="94"/>
              </a:cxn>
              <a:cxn ang="0">
                <a:pos x="14" y="78"/>
              </a:cxn>
              <a:cxn ang="0">
                <a:pos x="16" y="80"/>
              </a:cxn>
              <a:cxn ang="0">
                <a:pos x="16" y="70"/>
              </a:cxn>
              <a:cxn ang="0">
                <a:pos x="16" y="56"/>
              </a:cxn>
              <a:cxn ang="0">
                <a:pos x="20" y="56"/>
              </a:cxn>
              <a:cxn ang="0">
                <a:pos x="22" y="50"/>
              </a:cxn>
              <a:cxn ang="0">
                <a:pos x="16" y="54"/>
              </a:cxn>
              <a:cxn ang="0">
                <a:pos x="16" y="44"/>
              </a:cxn>
              <a:cxn ang="0">
                <a:pos x="20" y="44"/>
              </a:cxn>
              <a:cxn ang="0">
                <a:pos x="20" y="38"/>
              </a:cxn>
              <a:cxn ang="0">
                <a:pos x="16" y="38"/>
              </a:cxn>
              <a:cxn ang="0">
                <a:pos x="14" y="40"/>
              </a:cxn>
              <a:cxn ang="0">
                <a:pos x="10" y="12"/>
              </a:cxn>
              <a:cxn ang="0">
                <a:pos x="10" y="2"/>
              </a:cxn>
              <a:cxn ang="0">
                <a:pos x="12" y="0"/>
              </a:cxn>
              <a:cxn ang="0">
                <a:pos x="12" y="2"/>
              </a:cxn>
              <a:cxn ang="0">
                <a:pos x="12" y="6"/>
              </a:cxn>
              <a:cxn ang="0">
                <a:pos x="14" y="8"/>
              </a:cxn>
              <a:cxn ang="0">
                <a:pos x="20" y="10"/>
              </a:cxn>
              <a:cxn ang="0">
                <a:pos x="22" y="18"/>
              </a:cxn>
              <a:cxn ang="0">
                <a:pos x="24" y="16"/>
              </a:cxn>
              <a:cxn ang="0">
                <a:pos x="24" y="28"/>
              </a:cxn>
              <a:cxn ang="0">
                <a:pos x="22" y="30"/>
              </a:cxn>
              <a:cxn ang="0">
                <a:pos x="24" y="34"/>
              </a:cxn>
              <a:cxn ang="0">
                <a:pos x="24" y="44"/>
              </a:cxn>
              <a:cxn ang="0">
                <a:pos x="26" y="48"/>
              </a:cxn>
              <a:cxn ang="0">
                <a:pos x="32" y="58"/>
              </a:cxn>
              <a:cxn ang="0">
                <a:pos x="36" y="56"/>
              </a:cxn>
              <a:cxn ang="0">
                <a:pos x="38" y="46"/>
              </a:cxn>
              <a:cxn ang="0">
                <a:pos x="42" y="46"/>
              </a:cxn>
              <a:cxn ang="0">
                <a:pos x="38" y="40"/>
              </a:cxn>
              <a:cxn ang="0">
                <a:pos x="46" y="40"/>
              </a:cxn>
              <a:cxn ang="0">
                <a:pos x="46" y="46"/>
              </a:cxn>
              <a:cxn ang="0">
                <a:pos x="56" y="56"/>
              </a:cxn>
              <a:cxn ang="0">
                <a:pos x="62" y="56"/>
              </a:cxn>
              <a:cxn ang="0">
                <a:pos x="70" y="46"/>
              </a:cxn>
              <a:cxn ang="0">
                <a:pos x="78" y="46"/>
              </a:cxn>
              <a:cxn ang="0">
                <a:pos x="78" y="56"/>
              </a:cxn>
              <a:cxn ang="0">
                <a:pos x="70" y="64"/>
              </a:cxn>
              <a:cxn ang="0">
                <a:pos x="46" y="108"/>
              </a:cxn>
              <a:cxn ang="0">
                <a:pos x="32" y="124"/>
              </a:cxn>
              <a:cxn ang="0">
                <a:pos x="22" y="132"/>
              </a:cxn>
              <a:cxn ang="0">
                <a:pos x="14" y="142"/>
              </a:cxn>
              <a:cxn ang="0">
                <a:pos x="6" y="154"/>
              </a:cxn>
            </a:cxnLst>
            <a:rect l="0" t="0" r="r" b="b"/>
            <a:pathLst>
              <a:path w="78" h="154">
                <a:moveTo>
                  <a:pt x="6" y="154"/>
                </a:moveTo>
                <a:lnTo>
                  <a:pt x="6" y="150"/>
                </a:lnTo>
                <a:lnTo>
                  <a:pt x="4" y="150"/>
                </a:lnTo>
                <a:lnTo>
                  <a:pt x="0" y="146"/>
                </a:lnTo>
                <a:lnTo>
                  <a:pt x="4" y="142"/>
                </a:lnTo>
                <a:lnTo>
                  <a:pt x="8" y="128"/>
                </a:lnTo>
                <a:lnTo>
                  <a:pt x="8" y="116"/>
                </a:lnTo>
                <a:lnTo>
                  <a:pt x="6" y="114"/>
                </a:lnTo>
                <a:lnTo>
                  <a:pt x="4" y="108"/>
                </a:lnTo>
                <a:lnTo>
                  <a:pt x="4" y="102"/>
                </a:lnTo>
                <a:lnTo>
                  <a:pt x="6" y="96"/>
                </a:lnTo>
                <a:lnTo>
                  <a:pt x="10" y="94"/>
                </a:lnTo>
                <a:lnTo>
                  <a:pt x="14" y="78"/>
                </a:lnTo>
                <a:lnTo>
                  <a:pt x="16" y="80"/>
                </a:lnTo>
                <a:lnTo>
                  <a:pt x="16" y="70"/>
                </a:lnTo>
                <a:lnTo>
                  <a:pt x="16" y="56"/>
                </a:lnTo>
                <a:lnTo>
                  <a:pt x="20" y="56"/>
                </a:lnTo>
                <a:lnTo>
                  <a:pt x="22" y="50"/>
                </a:lnTo>
                <a:lnTo>
                  <a:pt x="16" y="54"/>
                </a:lnTo>
                <a:lnTo>
                  <a:pt x="16" y="44"/>
                </a:lnTo>
                <a:lnTo>
                  <a:pt x="20" y="44"/>
                </a:lnTo>
                <a:lnTo>
                  <a:pt x="20" y="38"/>
                </a:lnTo>
                <a:lnTo>
                  <a:pt x="16" y="38"/>
                </a:lnTo>
                <a:lnTo>
                  <a:pt x="14" y="40"/>
                </a:lnTo>
                <a:lnTo>
                  <a:pt x="10" y="12"/>
                </a:lnTo>
                <a:lnTo>
                  <a:pt x="10" y="2"/>
                </a:lnTo>
                <a:lnTo>
                  <a:pt x="12" y="0"/>
                </a:lnTo>
                <a:lnTo>
                  <a:pt x="12" y="2"/>
                </a:lnTo>
                <a:lnTo>
                  <a:pt x="12" y="6"/>
                </a:lnTo>
                <a:lnTo>
                  <a:pt x="14" y="8"/>
                </a:lnTo>
                <a:lnTo>
                  <a:pt x="20" y="10"/>
                </a:lnTo>
                <a:lnTo>
                  <a:pt x="22" y="18"/>
                </a:lnTo>
                <a:lnTo>
                  <a:pt x="24" y="16"/>
                </a:lnTo>
                <a:lnTo>
                  <a:pt x="24" y="28"/>
                </a:lnTo>
                <a:lnTo>
                  <a:pt x="22" y="30"/>
                </a:lnTo>
                <a:lnTo>
                  <a:pt x="24" y="34"/>
                </a:lnTo>
                <a:lnTo>
                  <a:pt x="24" y="44"/>
                </a:lnTo>
                <a:lnTo>
                  <a:pt x="26" y="48"/>
                </a:lnTo>
                <a:lnTo>
                  <a:pt x="32" y="58"/>
                </a:lnTo>
                <a:lnTo>
                  <a:pt x="36" y="56"/>
                </a:lnTo>
                <a:lnTo>
                  <a:pt x="38" y="46"/>
                </a:lnTo>
                <a:lnTo>
                  <a:pt x="42" y="46"/>
                </a:lnTo>
                <a:lnTo>
                  <a:pt x="38" y="40"/>
                </a:lnTo>
                <a:lnTo>
                  <a:pt x="46" y="40"/>
                </a:lnTo>
                <a:lnTo>
                  <a:pt x="46" y="46"/>
                </a:lnTo>
                <a:lnTo>
                  <a:pt x="56" y="56"/>
                </a:lnTo>
                <a:lnTo>
                  <a:pt x="62" y="56"/>
                </a:lnTo>
                <a:lnTo>
                  <a:pt x="70" y="46"/>
                </a:lnTo>
                <a:lnTo>
                  <a:pt x="78" y="46"/>
                </a:lnTo>
                <a:lnTo>
                  <a:pt x="78" y="56"/>
                </a:lnTo>
                <a:lnTo>
                  <a:pt x="70" y="64"/>
                </a:lnTo>
                <a:lnTo>
                  <a:pt x="46" y="108"/>
                </a:lnTo>
                <a:lnTo>
                  <a:pt x="32" y="124"/>
                </a:lnTo>
                <a:lnTo>
                  <a:pt x="22" y="132"/>
                </a:lnTo>
                <a:lnTo>
                  <a:pt x="14" y="142"/>
                </a:lnTo>
                <a:lnTo>
                  <a:pt x="6" y="1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35" name="Freeform 416"/>
          <p:cNvSpPr>
            <a:spLocks/>
          </p:cNvSpPr>
          <p:nvPr/>
        </p:nvSpPr>
        <p:spPr bwMode="auto">
          <a:xfrm>
            <a:off x="7953972" y="5646916"/>
            <a:ext cx="136557" cy="254767"/>
          </a:xfrm>
          <a:custGeom>
            <a:avLst/>
            <a:gdLst/>
            <a:ahLst/>
            <a:cxnLst>
              <a:cxn ang="0">
                <a:pos x="6" y="154"/>
              </a:cxn>
              <a:cxn ang="0">
                <a:pos x="6" y="150"/>
              </a:cxn>
              <a:cxn ang="0">
                <a:pos x="4" y="150"/>
              </a:cxn>
              <a:cxn ang="0">
                <a:pos x="0" y="146"/>
              </a:cxn>
              <a:cxn ang="0">
                <a:pos x="4" y="142"/>
              </a:cxn>
              <a:cxn ang="0">
                <a:pos x="8" y="128"/>
              </a:cxn>
              <a:cxn ang="0">
                <a:pos x="8" y="116"/>
              </a:cxn>
              <a:cxn ang="0">
                <a:pos x="6" y="114"/>
              </a:cxn>
              <a:cxn ang="0">
                <a:pos x="4" y="108"/>
              </a:cxn>
              <a:cxn ang="0">
                <a:pos x="4" y="102"/>
              </a:cxn>
              <a:cxn ang="0">
                <a:pos x="6" y="96"/>
              </a:cxn>
              <a:cxn ang="0">
                <a:pos x="10" y="94"/>
              </a:cxn>
              <a:cxn ang="0">
                <a:pos x="14" y="78"/>
              </a:cxn>
              <a:cxn ang="0">
                <a:pos x="16" y="80"/>
              </a:cxn>
              <a:cxn ang="0">
                <a:pos x="16" y="70"/>
              </a:cxn>
              <a:cxn ang="0">
                <a:pos x="16" y="56"/>
              </a:cxn>
              <a:cxn ang="0">
                <a:pos x="20" y="56"/>
              </a:cxn>
              <a:cxn ang="0">
                <a:pos x="22" y="50"/>
              </a:cxn>
              <a:cxn ang="0">
                <a:pos x="16" y="54"/>
              </a:cxn>
              <a:cxn ang="0">
                <a:pos x="16" y="44"/>
              </a:cxn>
              <a:cxn ang="0">
                <a:pos x="20" y="44"/>
              </a:cxn>
              <a:cxn ang="0">
                <a:pos x="20" y="38"/>
              </a:cxn>
              <a:cxn ang="0">
                <a:pos x="16" y="38"/>
              </a:cxn>
              <a:cxn ang="0">
                <a:pos x="14" y="40"/>
              </a:cxn>
              <a:cxn ang="0">
                <a:pos x="10" y="12"/>
              </a:cxn>
              <a:cxn ang="0">
                <a:pos x="10" y="2"/>
              </a:cxn>
              <a:cxn ang="0">
                <a:pos x="12" y="0"/>
              </a:cxn>
              <a:cxn ang="0">
                <a:pos x="12" y="2"/>
              </a:cxn>
              <a:cxn ang="0">
                <a:pos x="12" y="6"/>
              </a:cxn>
              <a:cxn ang="0">
                <a:pos x="14" y="8"/>
              </a:cxn>
              <a:cxn ang="0">
                <a:pos x="20" y="10"/>
              </a:cxn>
              <a:cxn ang="0">
                <a:pos x="22" y="18"/>
              </a:cxn>
              <a:cxn ang="0">
                <a:pos x="24" y="16"/>
              </a:cxn>
              <a:cxn ang="0">
                <a:pos x="24" y="28"/>
              </a:cxn>
              <a:cxn ang="0">
                <a:pos x="22" y="30"/>
              </a:cxn>
              <a:cxn ang="0">
                <a:pos x="24" y="34"/>
              </a:cxn>
              <a:cxn ang="0">
                <a:pos x="24" y="44"/>
              </a:cxn>
              <a:cxn ang="0">
                <a:pos x="26" y="48"/>
              </a:cxn>
              <a:cxn ang="0">
                <a:pos x="32" y="58"/>
              </a:cxn>
              <a:cxn ang="0">
                <a:pos x="36" y="56"/>
              </a:cxn>
              <a:cxn ang="0">
                <a:pos x="38" y="46"/>
              </a:cxn>
              <a:cxn ang="0">
                <a:pos x="42" y="46"/>
              </a:cxn>
              <a:cxn ang="0">
                <a:pos x="38" y="40"/>
              </a:cxn>
              <a:cxn ang="0">
                <a:pos x="46" y="40"/>
              </a:cxn>
              <a:cxn ang="0">
                <a:pos x="46" y="46"/>
              </a:cxn>
              <a:cxn ang="0">
                <a:pos x="56" y="56"/>
              </a:cxn>
              <a:cxn ang="0">
                <a:pos x="62" y="56"/>
              </a:cxn>
              <a:cxn ang="0">
                <a:pos x="70" y="46"/>
              </a:cxn>
              <a:cxn ang="0">
                <a:pos x="78" y="46"/>
              </a:cxn>
              <a:cxn ang="0">
                <a:pos x="78" y="56"/>
              </a:cxn>
              <a:cxn ang="0">
                <a:pos x="70" y="64"/>
              </a:cxn>
              <a:cxn ang="0">
                <a:pos x="46" y="108"/>
              </a:cxn>
              <a:cxn ang="0">
                <a:pos x="32" y="124"/>
              </a:cxn>
              <a:cxn ang="0">
                <a:pos x="22" y="132"/>
              </a:cxn>
              <a:cxn ang="0">
                <a:pos x="14" y="142"/>
              </a:cxn>
              <a:cxn ang="0">
                <a:pos x="6" y="154"/>
              </a:cxn>
            </a:cxnLst>
            <a:rect l="0" t="0" r="r" b="b"/>
            <a:pathLst>
              <a:path w="78" h="154">
                <a:moveTo>
                  <a:pt x="6" y="154"/>
                </a:moveTo>
                <a:lnTo>
                  <a:pt x="6" y="150"/>
                </a:lnTo>
                <a:lnTo>
                  <a:pt x="4" y="150"/>
                </a:lnTo>
                <a:lnTo>
                  <a:pt x="0" y="146"/>
                </a:lnTo>
                <a:lnTo>
                  <a:pt x="4" y="142"/>
                </a:lnTo>
                <a:lnTo>
                  <a:pt x="8" y="128"/>
                </a:lnTo>
                <a:lnTo>
                  <a:pt x="8" y="116"/>
                </a:lnTo>
                <a:lnTo>
                  <a:pt x="6" y="114"/>
                </a:lnTo>
                <a:lnTo>
                  <a:pt x="4" y="108"/>
                </a:lnTo>
                <a:lnTo>
                  <a:pt x="4" y="102"/>
                </a:lnTo>
                <a:lnTo>
                  <a:pt x="6" y="96"/>
                </a:lnTo>
                <a:lnTo>
                  <a:pt x="10" y="94"/>
                </a:lnTo>
                <a:lnTo>
                  <a:pt x="14" y="78"/>
                </a:lnTo>
                <a:lnTo>
                  <a:pt x="16" y="80"/>
                </a:lnTo>
                <a:lnTo>
                  <a:pt x="16" y="70"/>
                </a:lnTo>
                <a:lnTo>
                  <a:pt x="16" y="56"/>
                </a:lnTo>
                <a:lnTo>
                  <a:pt x="20" y="56"/>
                </a:lnTo>
                <a:lnTo>
                  <a:pt x="22" y="50"/>
                </a:lnTo>
                <a:lnTo>
                  <a:pt x="16" y="54"/>
                </a:lnTo>
                <a:lnTo>
                  <a:pt x="16" y="44"/>
                </a:lnTo>
                <a:lnTo>
                  <a:pt x="20" y="44"/>
                </a:lnTo>
                <a:lnTo>
                  <a:pt x="20" y="38"/>
                </a:lnTo>
                <a:lnTo>
                  <a:pt x="16" y="38"/>
                </a:lnTo>
                <a:lnTo>
                  <a:pt x="14" y="40"/>
                </a:lnTo>
                <a:lnTo>
                  <a:pt x="10" y="12"/>
                </a:lnTo>
                <a:lnTo>
                  <a:pt x="10" y="2"/>
                </a:lnTo>
                <a:lnTo>
                  <a:pt x="12" y="0"/>
                </a:lnTo>
                <a:lnTo>
                  <a:pt x="12" y="2"/>
                </a:lnTo>
                <a:lnTo>
                  <a:pt x="12" y="6"/>
                </a:lnTo>
                <a:lnTo>
                  <a:pt x="14" y="8"/>
                </a:lnTo>
                <a:lnTo>
                  <a:pt x="20" y="10"/>
                </a:lnTo>
                <a:lnTo>
                  <a:pt x="22" y="18"/>
                </a:lnTo>
                <a:lnTo>
                  <a:pt x="24" y="16"/>
                </a:lnTo>
                <a:lnTo>
                  <a:pt x="24" y="28"/>
                </a:lnTo>
                <a:lnTo>
                  <a:pt x="22" y="30"/>
                </a:lnTo>
                <a:lnTo>
                  <a:pt x="24" y="34"/>
                </a:lnTo>
                <a:lnTo>
                  <a:pt x="24" y="44"/>
                </a:lnTo>
                <a:lnTo>
                  <a:pt x="26" y="48"/>
                </a:lnTo>
                <a:lnTo>
                  <a:pt x="32" y="58"/>
                </a:lnTo>
                <a:lnTo>
                  <a:pt x="36" y="56"/>
                </a:lnTo>
                <a:lnTo>
                  <a:pt x="38" y="46"/>
                </a:lnTo>
                <a:lnTo>
                  <a:pt x="42" y="46"/>
                </a:lnTo>
                <a:lnTo>
                  <a:pt x="38" y="40"/>
                </a:lnTo>
                <a:lnTo>
                  <a:pt x="46" y="40"/>
                </a:lnTo>
                <a:lnTo>
                  <a:pt x="46" y="46"/>
                </a:lnTo>
                <a:lnTo>
                  <a:pt x="56" y="56"/>
                </a:lnTo>
                <a:lnTo>
                  <a:pt x="62" y="56"/>
                </a:lnTo>
                <a:lnTo>
                  <a:pt x="70" y="46"/>
                </a:lnTo>
                <a:lnTo>
                  <a:pt x="78" y="46"/>
                </a:lnTo>
                <a:lnTo>
                  <a:pt x="78" y="56"/>
                </a:lnTo>
                <a:lnTo>
                  <a:pt x="70" y="64"/>
                </a:lnTo>
                <a:lnTo>
                  <a:pt x="46" y="108"/>
                </a:lnTo>
                <a:lnTo>
                  <a:pt x="32" y="124"/>
                </a:lnTo>
                <a:lnTo>
                  <a:pt x="22" y="132"/>
                </a:lnTo>
                <a:lnTo>
                  <a:pt x="14" y="142"/>
                </a:lnTo>
                <a:lnTo>
                  <a:pt x="6" y="154"/>
                </a:lnTo>
                <a:close/>
              </a:path>
            </a:pathLst>
          </a:custGeom>
          <a:solidFill>
            <a:srgbClr val="2883A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36" name="Freeform 417"/>
          <p:cNvSpPr>
            <a:spLocks/>
          </p:cNvSpPr>
          <p:nvPr/>
        </p:nvSpPr>
        <p:spPr bwMode="auto">
          <a:xfrm>
            <a:off x="7390235" y="4771775"/>
            <a:ext cx="225845" cy="186939"/>
          </a:xfrm>
          <a:custGeom>
            <a:avLst/>
            <a:gdLst/>
            <a:ahLst/>
            <a:cxnLst>
              <a:cxn ang="0">
                <a:pos x="0" y="91"/>
              </a:cxn>
              <a:cxn ang="0">
                <a:pos x="4" y="0"/>
              </a:cxn>
              <a:cxn ang="0">
                <a:pos x="16" y="8"/>
              </a:cxn>
              <a:cxn ang="0">
                <a:pos x="32" y="12"/>
              </a:cxn>
              <a:cxn ang="0">
                <a:pos x="42" y="16"/>
              </a:cxn>
              <a:cxn ang="0">
                <a:pos x="48" y="16"/>
              </a:cxn>
              <a:cxn ang="0">
                <a:pos x="56" y="24"/>
              </a:cxn>
              <a:cxn ang="0">
                <a:pos x="62" y="24"/>
              </a:cxn>
              <a:cxn ang="0">
                <a:pos x="66" y="32"/>
              </a:cxn>
              <a:cxn ang="0">
                <a:pos x="66" y="40"/>
              </a:cxn>
              <a:cxn ang="0">
                <a:pos x="87" y="48"/>
              </a:cxn>
              <a:cxn ang="0">
                <a:pos x="95" y="58"/>
              </a:cxn>
              <a:cxn ang="0">
                <a:pos x="82" y="60"/>
              </a:cxn>
              <a:cxn ang="0">
                <a:pos x="85" y="69"/>
              </a:cxn>
              <a:cxn ang="0">
                <a:pos x="97" y="75"/>
              </a:cxn>
              <a:cxn ang="0">
                <a:pos x="97" y="79"/>
              </a:cxn>
              <a:cxn ang="0">
                <a:pos x="99" y="85"/>
              </a:cxn>
              <a:cxn ang="0">
                <a:pos x="101" y="91"/>
              </a:cxn>
              <a:cxn ang="0">
                <a:pos x="111" y="89"/>
              </a:cxn>
              <a:cxn ang="0">
                <a:pos x="111" y="91"/>
              </a:cxn>
              <a:cxn ang="0">
                <a:pos x="111" y="97"/>
              </a:cxn>
              <a:cxn ang="0">
                <a:pos x="121" y="99"/>
              </a:cxn>
              <a:cxn ang="0">
                <a:pos x="117" y="105"/>
              </a:cxn>
              <a:cxn ang="0">
                <a:pos x="123" y="107"/>
              </a:cxn>
              <a:cxn ang="0">
                <a:pos x="127" y="109"/>
              </a:cxn>
              <a:cxn ang="0">
                <a:pos x="125" y="111"/>
              </a:cxn>
              <a:cxn ang="0">
                <a:pos x="127" y="111"/>
              </a:cxn>
              <a:cxn ang="0">
                <a:pos x="129" y="113"/>
              </a:cxn>
              <a:cxn ang="0">
                <a:pos x="121" y="113"/>
              </a:cxn>
              <a:cxn ang="0">
                <a:pos x="121" y="111"/>
              </a:cxn>
              <a:cxn ang="0">
                <a:pos x="99" y="107"/>
              </a:cxn>
              <a:cxn ang="0">
                <a:pos x="91" y="107"/>
              </a:cxn>
              <a:cxn ang="0">
                <a:pos x="80" y="97"/>
              </a:cxn>
              <a:cxn ang="0">
                <a:pos x="78" y="91"/>
              </a:cxn>
              <a:cxn ang="0">
                <a:pos x="76" y="89"/>
              </a:cxn>
              <a:cxn ang="0">
                <a:pos x="74" y="87"/>
              </a:cxn>
              <a:cxn ang="0">
                <a:pos x="66" y="75"/>
              </a:cxn>
              <a:cxn ang="0">
                <a:pos x="64" y="75"/>
              </a:cxn>
              <a:cxn ang="0">
                <a:pos x="62" y="73"/>
              </a:cxn>
              <a:cxn ang="0">
                <a:pos x="54" y="73"/>
              </a:cxn>
              <a:cxn ang="0">
                <a:pos x="52" y="69"/>
              </a:cxn>
              <a:cxn ang="0">
                <a:pos x="48" y="69"/>
              </a:cxn>
              <a:cxn ang="0">
                <a:pos x="48" y="71"/>
              </a:cxn>
              <a:cxn ang="0">
                <a:pos x="42" y="73"/>
              </a:cxn>
              <a:cxn ang="0">
                <a:pos x="40" y="69"/>
              </a:cxn>
              <a:cxn ang="0">
                <a:pos x="40" y="75"/>
              </a:cxn>
              <a:cxn ang="0">
                <a:pos x="34" y="75"/>
              </a:cxn>
              <a:cxn ang="0">
                <a:pos x="34" y="79"/>
              </a:cxn>
              <a:cxn ang="0">
                <a:pos x="24" y="79"/>
              </a:cxn>
              <a:cxn ang="0">
                <a:pos x="28" y="83"/>
              </a:cxn>
              <a:cxn ang="0">
                <a:pos x="32" y="89"/>
              </a:cxn>
              <a:cxn ang="0">
                <a:pos x="24" y="95"/>
              </a:cxn>
              <a:cxn ang="0">
                <a:pos x="0" y="91"/>
              </a:cxn>
            </a:cxnLst>
            <a:rect l="0" t="0" r="r" b="b"/>
            <a:pathLst>
              <a:path w="129" h="113">
                <a:moveTo>
                  <a:pt x="0" y="91"/>
                </a:moveTo>
                <a:lnTo>
                  <a:pt x="4" y="0"/>
                </a:lnTo>
                <a:lnTo>
                  <a:pt x="16" y="8"/>
                </a:lnTo>
                <a:lnTo>
                  <a:pt x="32" y="12"/>
                </a:lnTo>
                <a:lnTo>
                  <a:pt x="42" y="16"/>
                </a:lnTo>
                <a:lnTo>
                  <a:pt x="48" y="16"/>
                </a:lnTo>
                <a:lnTo>
                  <a:pt x="56" y="24"/>
                </a:lnTo>
                <a:lnTo>
                  <a:pt x="62" y="24"/>
                </a:lnTo>
                <a:lnTo>
                  <a:pt x="66" y="32"/>
                </a:lnTo>
                <a:lnTo>
                  <a:pt x="66" y="40"/>
                </a:lnTo>
                <a:lnTo>
                  <a:pt x="87" y="48"/>
                </a:lnTo>
                <a:lnTo>
                  <a:pt x="95" y="58"/>
                </a:lnTo>
                <a:lnTo>
                  <a:pt x="82" y="60"/>
                </a:lnTo>
                <a:lnTo>
                  <a:pt x="85" y="69"/>
                </a:lnTo>
                <a:lnTo>
                  <a:pt x="97" y="75"/>
                </a:lnTo>
                <a:lnTo>
                  <a:pt x="97" y="79"/>
                </a:lnTo>
                <a:lnTo>
                  <a:pt x="99" y="85"/>
                </a:lnTo>
                <a:lnTo>
                  <a:pt x="101" y="91"/>
                </a:lnTo>
                <a:lnTo>
                  <a:pt x="111" y="89"/>
                </a:lnTo>
                <a:lnTo>
                  <a:pt x="111" y="91"/>
                </a:lnTo>
                <a:lnTo>
                  <a:pt x="111" y="97"/>
                </a:lnTo>
                <a:lnTo>
                  <a:pt x="121" y="99"/>
                </a:lnTo>
                <a:lnTo>
                  <a:pt x="117" y="105"/>
                </a:lnTo>
                <a:lnTo>
                  <a:pt x="123" y="107"/>
                </a:lnTo>
                <a:lnTo>
                  <a:pt x="127" y="109"/>
                </a:lnTo>
                <a:lnTo>
                  <a:pt x="125" y="111"/>
                </a:lnTo>
                <a:lnTo>
                  <a:pt x="127" y="111"/>
                </a:lnTo>
                <a:lnTo>
                  <a:pt x="129" y="113"/>
                </a:lnTo>
                <a:lnTo>
                  <a:pt x="121" y="113"/>
                </a:lnTo>
                <a:lnTo>
                  <a:pt x="121" y="111"/>
                </a:lnTo>
                <a:lnTo>
                  <a:pt x="99" y="107"/>
                </a:lnTo>
                <a:lnTo>
                  <a:pt x="91" y="107"/>
                </a:lnTo>
                <a:lnTo>
                  <a:pt x="80" y="97"/>
                </a:lnTo>
                <a:lnTo>
                  <a:pt x="78" y="91"/>
                </a:lnTo>
                <a:lnTo>
                  <a:pt x="76" y="89"/>
                </a:lnTo>
                <a:lnTo>
                  <a:pt x="74" y="87"/>
                </a:lnTo>
                <a:lnTo>
                  <a:pt x="66" y="75"/>
                </a:lnTo>
                <a:lnTo>
                  <a:pt x="64" y="75"/>
                </a:lnTo>
                <a:lnTo>
                  <a:pt x="62" y="73"/>
                </a:lnTo>
                <a:lnTo>
                  <a:pt x="54" y="73"/>
                </a:lnTo>
                <a:lnTo>
                  <a:pt x="52" y="69"/>
                </a:lnTo>
                <a:lnTo>
                  <a:pt x="48" y="69"/>
                </a:lnTo>
                <a:lnTo>
                  <a:pt x="48" y="71"/>
                </a:lnTo>
                <a:lnTo>
                  <a:pt x="42" y="73"/>
                </a:lnTo>
                <a:lnTo>
                  <a:pt x="40" y="69"/>
                </a:lnTo>
                <a:lnTo>
                  <a:pt x="40" y="75"/>
                </a:lnTo>
                <a:lnTo>
                  <a:pt x="34" y="75"/>
                </a:lnTo>
                <a:lnTo>
                  <a:pt x="34" y="79"/>
                </a:lnTo>
                <a:lnTo>
                  <a:pt x="24" y="79"/>
                </a:lnTo>
                <a:lnTo>
                  <a:pt x="28" y="83"/>
                </a:lnTo>
                <a:lnTo>
                  <a:pt x="32" y="89"/>
                </a:lnTo>
                <a:lnTo>
                  <a:pt x="24" y="95"/>
                </a:lnTo>
                <a:lnTo>
                  <a:pt x="0" y="9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37" name="Freeform 418"/>
          <p:cNvSpPr>
            <a:spLocks/>
          </p:cNvSpPr>
          <p:nvPr/>
        </p:nvSpPr>
        <p:spPr bwMode="auto">
          <a:xfrm>
            <a:off x="7390235" y="4771775"/>
            <a:ext cx="225845" cy="186939"/>
          </a:xfrm>
          <a:custGeom>
            <a:avLst/>
            <a:gdLst/>
            <a:ahLst/>
            <a:cxnLst>
              <a:cxn ang="0">
                <a:pos x="0" y="91"/>
              </a:cxn>
              <a:cxn ang="0">
                <a:pos x="4" y="0"/>
              </a:cxn>
              <a:cxn ang="0">
                <a:pos x="16" y="8"/>
              </a:cxn>
              <a:cxn ang="0">
                <a:pos x="32" y="12"/>
              </a:cxn>
              <a:cxn ang="0">
                <a:pos x="42" y="16"/>
              </a:cxn>
              <a:cxn ang="0">
                <a:pos x="48" y="16"/>
              </a:cxn>
              <a:cxn ang="0">
                <a:pos x="56" y="24"/>
              </a:cxn>
              <a:cxn ang="0">
                <a:pos x="62" y="24"/>
              </a:cxn>
              <a:cxn ang="0">
                <a:pos x="66" y="32"/>
              </a:cxn>
              <a:cxn ang="0">
                <a:pos x="66" y="40"/>
              </a:cxn>
              <a:cxn ang="0">
                <a:pos x="87" y="48"/>
              </a:cxn>
              <a:cxn ang="0">
                <a:pos x="95" y="58"/>
              </a:cxn>
              <a:cxn ang="0">
                <a:pos x="82" y="60"/>
              </a:cxn>
              <a:cxn ang="0">
                <a:pos x="85" y="69"/>
              </a:cxn>
              <a:cxn ang="0">
                <a:pos x="97" y="75"/>
              </a:cxn>
              <a:cxn ang="0">
                <a:pos x="97" y="79"/>
              </a:cxn>
              <a:cxn ang="0">
                <a:pos x="99" y="85"/>
              </a:cxn>
              <a:cxn ang="0">
                <a:pos x="101" y="91"/>
              </a:cxn>
              <a:cxn ang="0">
                <a:pos x="111" y="89"/>
              </a:cxn>
              <a:cxn ang="0">
                <a:pos x="111" y="91"/>
              </a:cxn>
              <a:cxn ang="0">
                <a:pos x="111" y="97"/>
              </a:cxn>
              <a:cxn ang="0">
                <a:pos x="121" y="99"/>
              </a:cxn>
              <a:cxn ang="0">
                <a:pos x="117" y="105"/>
              </a:cxn>
              <a:cxn ang="0">
                <a:pos x="123" y="107"/>
              </a:cxn>
              <a:cxn ang="0">
                <a:pos x="127" y="109"/>
              </a:cxn>
              <a:cxn ang="0">
                <a:pos x="125" y="111"/>
              </a:cxn>
              <a:cxn ang="0">
                <a:pos x="127" y="111"/>
              </a:cxn>
              <a:cxn ang="0">
                <a:pos x="129" y="113"/>
              </a:cxn>
              <a:cxn ang="0">
                <a:pos x="121" y="113"/>
              </a:cxn>
              <a:cxn ang="0">
                <a:pos x="121" y="111"/>
              </a:cxn>
              <a:cxn ang="0">
                <a:pos x="99" y="107"/>
              </a:cxn>
              <a:cxn ang="0">
                <a:pos x="91" y="107"/>
              </a:cxn>
              <a:cxn ang="0">
                <a:pos x="80" y="97"/>
              </a:cxn>
              <a:cxn ang="0">
                <a:pos x="78" y="91"/>
              </a:cxn>
              <a:cxn ang="0">
                <a:pos x="76" y="89"/>
              </a:cxn>
              <a:cxn ang="0">
                <a:pos x="74" y="87"/>
              </a:cxn>
              <a:cxn ang="0">
                <a:pos x="66" y="75"/>
              </a:cxn>
              <a:cxn ang="0">
                <a:pos x="64" y="75"/>
              </a:cxn>
              <a:cxn ang="0">
                <a:pos x="62" y="73"/>
              </a:cxn>
              <a:cxn ang="0">
                <a:pos x="54" y="73"/>
              </a:cxn>
              <a:cxn ang="0">
                <a:pos x="52" y="69"/>
              </a:cxn>
              <a:cxn ang="0">
                <a:pos x="48" y="69"/>
              </a:cxn>
              <a:cxn ang="0">
                <a:pos x="48" y="71"/>
              </a:cxn>
              <a:cxn ang="0">
                <a:pos x="42" y="73"/>
              </a:cxn>
              <a:cxn ang="0">
                <a:pos x="40" y="69"/>
              </a:cxn>
              <a:cxn ang="0">
                <a:pos x="40" y="75"/>
              </a:cxn>
              <a:cxn ang="0">
                <a:pos x="34" y="75"/>
              </a:cxn>
              <a:cxn ang="0">
                <a:pos x="34" y="79"/>
              </a:cxn>
              <a:cxn ang="0">
                <a:pos x="24" y="79"/>
              </a:cxn>
              <a:cxn ang="0">
                <a:pos x="28" y="83"/>
              </a:cxn>
              <a:cxn ang="0">
                <a:pos x="32" y="89"/>
              </a:cxn>
              <a:cxn ang="0">
                <a:pos x="24" y="95"/>
              </a:cxn>
              <a:cxn ang="0">
                <a:pos x="0" y="91"/>
              </a:cxn>
            </a:cxnLst>
            <a:rect l="0" t="0" r="r" b="b"/>
            <a:pathLst>
              <a:path w="129" h="113">
                <a:moveTo>
                  <a:pt x="0" y="91"/>
                </a:moveTo>
                <a:lnTo>
                  <a:pt x="4" y="0"/>
                </a:lnTo>
                <a:lnTo>
                  <a:pt x="16" y="8"/>
                </a:lnTo>
                <a:lnTo>
                  <a:pt x="32" y="12"/>
                </a:lnTo>
                <a:lnTo>
                  <a:pt x="42" y="16"/>
                </a:lnTo>
                <a:lnTo>
                  <a:pt x="48" y="16"/>
                </a:lnTo>
                <a:lnTo>
                  <a:pt x="56" y="24"/>
                </a:lnTo>
                <a:lnTo>
                  <a:pt x="62" y="24"/>
                </a:lnTo>
                <a:lnTo>
                  <a:pt x="66" y="32"/>
                </a:lnTo>
                <a:lnTo>
                  <a:pt x="66" y="40"/>
                </a:lnTo>
                <a:lnTo>
                  <a:pt x="87" y="48"/>
                </a:lnTo>
                <a:lnTo>
                  <a:pt x="95" y="58"/>
                </a:lnTo>
                <a:lnTo>
                  <a:pt x="82" y="60"/>
                </a:lnTo>
                <a:lnTo>
                  <a:pt x="85" y="69"/>
                </a:lnTo>
                <a:lnTo>
                  <a:pt x="97" y="75"/>
                </a:lnTo>
                <a:lnTo>
                  <a:pt x="97" y="79"/>
                </a:lnTo>
                <a:lnTo>
                  <a:pt x="99" y="85"/>
                </a:lnTo>
                <a:lnTo>
                  <a:pt x="101" y="91"/>
                </a:lnTo>
                <a:lnTo>
                  <a:pt x="111" y="89"/>
                </a:lnTo>
                <a:lnTo>
                  <a:pt x="111" y="91"/>
                </a:lnTo>
                <a:lnTo>
                  <a:pt x="111" y="97"/>
                </a:lnTo>
                <a:lnTo>
                  <a:pt x="121" y="99"/>
                </a:lnTo>
                <a:lnTo>
                  <a:pt x="117" y="105"/>
                </a:lnTo>
                <a:lnTo>
                  <a:pt x="123" y="107"/>
                </a:lnTo>
                <a:lnTo>
                  <a:pt x="127" y="109"/>
                </a:lnTo>
                <a:lnTo>
                  <a:pt x="125" y="111"/>
                </a:lnTo>
                <a:lnTo>
                  <a:pt x="127" y="111"/>
                </a:lnTo>
                <a:lnTo>
                  <a:pt x="129" y="113"/>
                </a:lnTo>
                <a:lnTo>
                  <a:pt x="121" y="113"/>
                </a:lnTo>
                <a:lnTo>
                  <a:pt x="121" y="111"/>
                </a:lnTo>
                <a:lnTo>
                  <a:pt x="99" y="107"/>
                </a:lnTo>
                <a:lnTo>
                  <a:pt x="91" y="107"/>
                </a:lnTo>
                <a:lnTo>
                  <a:pt x="80" y="97"/>
                </a:lnTo>
                <a:lnTo>
                  <a:pt x="78" y="91"/>
                </a:lnTo>
                <a:lnTo>
                  <a:pt x="76" y="89"/>
                </a:lnTo>
                <a:lnTo>
                  <a:pt x="74" y="87"/>
                </a:lnTo>
                <a:lnTo>
                  <a:pt x="66" y="75"/>
                </a:lnTo>
                <a:lnTo>
                  <a:pt x="64" y="75"/>
                </a:lnTo>
                <a:lnTo>
                  <a:pt x="62" y="73"/>
                </a:lnTo>
                <a:lnTo>
                  <a:pt x="54" y="73"/>
                </a:lnTo>
                <a:lnTo>
                  <a:pt x="52" y="69"/>
                </a:lnTo>
                <a:lnTo>
                  <a:pt x="48" y="69"/>
                </a:lnTo>
                <a:lnTo>
                  <a:pt x="48" y="71"/>
                </a:lnTo>
                <a:lnTo>
                  <a:pt x="42" y="73"/>
                </a:lnTo>
                <a:lnTo>
                  <a:pt x="40" y="69"/>
                </a:lnTo>
                <a:lnTo>
                  <a:pt x="40" y="75"/>
                </a:lnTo>
                <a:lnTo>
                  <a:pt x="34" y="75"/>
                </a:lnTo>
                <a:lnTo>
                  <a:pt x="34" y="79"/>
                </a:lnTo>
                <a:lnTo>
                  <a:pt x="24" y="79"/>
                </a:lnTo>
                <a:lnTo>
                  <a:pt x="28" y="83"/>
                </a:lnTo>
                <a:lnTo>
                  <a:pt x="32" y="89"/>
                </a:lnTo>
                <a:lnTo>
                  <a:pt x="24" y="95"/>
                </a:lnTo>
                <a:lnTo>
                  <a:pt x="0" y="9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38" name="Freeform 419"/>
          <p:cNvSpPr>
            <a:spLocks/>
          </p:cNvSpPr>
          <p:nvPr/>
        </p:nvSpPr>
        <p:spPr bwMode="auto">
          <a:xfrm>
            <a:off x="7567059" y="4811478"/>
            <a:ext cx="91038" cy="46321"/>
          </a:xfrm>
          <a:custGeom>
            <a:avLst/>
            <a:gdLst/>
            <a:ahLst/>
            <a:cxnLst>
              <a:cxn ang="0">
                <a:pos x="28" y="28"/>
              </a:cxn>
              <a:cxn ang="0">
                <a:pos x="16" y="28"/>
              </a:cxn>
              <a:cxn ang="0">
                <a:pos x="14" y="26"/>
              </a:cxn>
              <a:cxn ang="0">
                <a:pos x="10" y="26"/>
              </a:cxn>
              <a:cxn ang="0">
                <a:pos x="4" y="24"/>
              </a:cxn>
              <a:cxn ang="0">
                <a:pos x="0" y="22"/>
              </a:cxn>
              <a:cxn ang="0">
                <a:pos x="0" y="16"/>
              </a:cxn>
              <a:cxn ang="0">
                <a:pos x="2" y="20"/>
              </a:cxn>
              <a:cxn ang="0">
                <a:pos x="8" y="16"/>
              </a:cxn>
              <a:cxn ang="0">
                <a:pos x="12" y="20"/>
              </a:cxn>
              <a:cxn ang="0">
                <a:pos x="20" y="16"/>
              </a:cxn>
              <a:cxn ang="0">
                <a:pos x="22" y="10"/>
              </a:cxn>
              <a:cxn ang="0">
                <a:pos x="24" y="10"/>
              </a:cxn>
              <a:cxn ang="0">
                <a:pos x="24" y="20"/>
              </a:cxn>
              <a:cxn ang="0">
                <a:pos x="26" y="16"/>
              </a:cxn>
              <a:cxn ang="0">
                <a:pos x="28" y="20"/>
              </a:cxn>
              <a:cxn ang="0">
                <a:pos x="34" y="16"/>
              </a:cxn>
              <a:cxn ang="0">
                <a:pos x="38" y="10"/>
              </a:cxn>
              <a:cxn ang="0">
                <a:pos x="42" y="10"/>
              </a:cxn>
              <a:cxn ang="0">
                <a:pos x="46" y="10"/>
              </a:cxn>
              <a:cxn ang="0">
                <a:pos x="42" y="0"/>
              </a:cxn>
              <a:cxn ang="0">
                <a:pos x="52" y="0"/>
              </a:cxn>
              <a:cxn ang="0">
                <a:pos x="52" y="2"/>
              </a:cxn>
              <a:cxn ang="0">
                <a:pos x="52" y="8"/>
              </a:cxn>
              <a:cxn ang="0">
                <a:pos x="48" y="10"/>
              </a:cxn>
              <a:cxn ang="0">
                <a:pos x="50" y="16"/>
              </a:cxn>
              <a:cxn ang="0">
                <a:pos x="46" y="20"/>
              </a:cxn>
              <a:cxn ang="0">
                <a:pos x="40" y="20"/>
              </a:cxn>
              <a:cxn ang="0">
                <a:pos x="40" y="22"/>
              </a:cxn>
              <a:cxn ang="0">
                <a:pos x="28" y="28"/>
              </a:cxn>
            </a:cxnLst>
            <a:rect l="0" t="0" r="r" b="b"/>
            <a:pathLst>
              <a:path w="52" h="28">
                <a:moveTo>
                  <a:pt x="28" y="28"/>
                </a:moveTo>
                <a:lnTo>
                  <a:pt x="16" y="28"/>
                </a:lnTo>
                <a:lnTo>
                  <a:pt x="14" y="26"/>
                </a:lnTo>
                <a:lnTo>
                  <a:pt x="10" y="26"/>
                </a:lnTo>
                <a:lnTo>
                  <a:pt x="4" y="24"/>
                </a:lnTo>
                <a:lnTo>
                  <a:pt x="0" y="22"/>
                </a:lnTo>
                <a:lnTo>
                  <a:pt x="0" y="16"/>
                </a:lnTo>
                <a:lnTo>
                  <a:pt x="2" y="20"/>
                </a:lnTo>
                <a:lnTo>
                  <a:pt x="8" y="16"/>
                </a:lnTo>
                <a:lnTo>
                  <a:pt x="12" y="20"/>
                </a:lnTo>
                <a:lnTo>
                  <a:pt x="20" y="16"/>
                </a:lnTo>
                <a:lnTo>
                  <a:pt x="22" y="10"/>
                </a:lnTo>
                <a:lnTo>
                  <a:pt x="24" y="10"/>
                </a:lnTo>
                <a:lnTo>
                  <a:pt x="24" y="20"/>
                </a:lnTo>
                <a:lnTo>
                  <a:pt x="26" y="16"/>
                </a:lnTo>
                <a:lnTo>
                  <a:pt x="28" y="20"/>
                </a:lnTo>
                <a:lnTo>
                  <a:pt x="34" y="16"/>
                </a:lnTo>
                <a:lnTo>
                  <a:pt x="38" y="10"/>
                </a:lnTo>
                <a:lnTo>
                  <a:pt x="42" y="10"/>
                </a:lnTo>
                <a:lnTo>
                  <a:pt x="46" y="10"/>
                </a:lnTo>
                <a:lnTo>
                  <a:pt x="42" y="0"/>
                </a:lnTo>
                <a:lnTo>
                  <a:pt x="52" y="0"/>
                </a:lnTo>
                <a:lnTo>
                  <a:pt x="52" y="2"/>
                </a:lnTo>
                <a:lnTo>
                  <a:pt x="52" y="8"/>
                </a:lnTo>
                <a:lnTo>
                  <a:pt x="48" y="10"/>
                </a:lnTo>
                <a:lnTo>
                  <a:pt x="50" y="16"/>
                </a:lnTo>
                <a:lnTo>
                  <a:pt x="46" y="20"/>
                </a:lnTo>
                <a:lnTo>
                  <a:pt x="40" y="20"/>
                </a:lnTo>
                <a:lnTo>
                  <a:pt x="40" y="22"/>
                </a:lnTo>
                <a:lnTo>
                  <a:pt x="28" y="2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39" name="Freeform 420"/>
          <p:cNvSpPr>
            <a:spLocks/>
          </p:cNvSpPr>
          <p:nvPr/>
        </p:nvSpPr>
        <p:spPr bwMode="auto">
          <a:xfrm>
            <a:off x="7623083" y="4771775"/>
            <a:ext cx="52522" cy="52938"/>
          </a:xfrm>
          <a:custGeom>
            <a:avLst/>
            <a:gdLst/>
            <a:ahLst/>
            <a:cxnLst>
              <a:cxn ang="0">
                <a:pos x="28" y="32"/>
              </a:cxn>
              <a:cxn ang="0">
                <a:pos x="28" y="26"/>
              </a:cxn>
              <a:cxn ang="0">
                <a:pos x="26" y="18"/>
              </a:cxn>
              <a:cxn ang="0">
                <a:pos x="16" y="12"/>
              </a:cxn>
              <a:cxn ang="0">
                <a:pos x="4" y="4"/>
              </a:cxn>
              <a:cxn ang="0">
                <a:pos x="0" y="2"/>
              </a:cxn>
              <a:cxn ang="0">
                <a:pos x="2" y="0"/>
              </a:cxn>
              <a:cxn ang="0">
                <a:pos x="18" y="10"/>
              </a:cxn>
              <a:cxn ang="0">
                <a:pos x="28" y="16"/>
              </a:cxn>
              <a:cxn ang="0">
                <a:pos x="28" y="18"/>
              </a:cxn>
              <a:cxn ang="0">
                <a:pos x="30" y="26"/>
              </a:cxn>
              <a:cxn ang="0">
                <a:pos x="28" y="32"/>
              </a:cxn>
            </a:cxnLst>
            <a:rect l="0" t="0" r="r" b="b"/>
            <a:pathLst>
              <a:path w="30" h="32">
                <a:moveTo>
                  <a:pt x="28" y="32"/>
                </a:moveTo>
                <a:lnTo>
                  <a:pt x="28" y="26"/>
                </a:lnTo>
                <a:lnTo>
                  <a:pt x="26" y="18"/>
                </a:lnTo>
                <a:lnTo>
                  <a:pt x="16" y="12"/>
                </a:lnTo>
                <a:lnTo>
                  <a:pt x="4" y="4"/>
                </a:lnTo>
                <a:lnTo>
                  <a:pt x="0" y="2"/>
                </a:lnTo>
                <a:lnTo>
                  <a:pt x="2" y="0"/>
                </a:lnTo>
                <a:lnTo>
                  <a:pt x="18" y="10"/>
                </a:lnTo>
                <a:lnTo>
                  <a:pt x="28" y="16"/>
                </a:lnTo>
                <a:lnTo>
                  <a:pt x="28" y="18"/>
                </a:lnTo>
                <a:lnTo>
                  <a:pt x="30" y="26"/>
                </a:lnTo>
                <a:lnTo>
                  <a:pt x="28" y="3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40" name="Freeform 421"/>
          <p:cNvSpPr>
            <a:spLocks/>
          </p:cNvSpPr>
          <p:nvPr/>
        </p:nvSpPr>
        <p:spPr bwMode="auto">
          <a:xfrm>
            <a:off x="7714121" y="4828021"/>
            <a:ext cx="28012" cy="43013"/>
          </a:xfrm>
          <a:custGeom>
            <a:avLst/>
            <a:gdLst/>
            <a:ahLst/>
            <a:cxnLst>
              <a:cxn ang="0">
                <a:pos x="16" y="26"/>
              </a:cxn>
              <a:cxn ang="0">
                <a:pos x="10" y="26"/>
              </a:cxn>
              <a:cxn ang="0">
                <a:pos x="6" y="18"/>
              </a:cxn>
              <a:cxn ang="0">
                <a:pos x="2" y="16"/>
              </a:cxn>
              <a:cxn ang="0">
                <a:pos x="2" y="10"/>
              </a:cxn>
              <a:cxn ang="0">
                <a:pos x="0" y="4"/>
              </a:cxn>
              <a:cxn ang="0">
                <a:pos x="0" y="0"/>
              </a:cxn>
              <a:cxn ang="0">
                <a:pos x="2" y="4"/>
              </a:cxn>
              <a:cxn ang="0">
                <a:pos x="2" y="6"/>
              </a:cxn>
              <a:cxn ang="0">
                <a:pos x="10" y="12"/>
              </a:cxn>
              <a:cxn ang="0">
                <a:pos x="10" y="16"/>
              </a:cxn>
              <a:cxn ang="0">
                <a:pos x="12" y="18"/>
              </a:cxn>
              <a:cxn ang="0">
                <a:pos x="16" y="24"/>
              </a:cxn>
              <a:cxn ang="0">
                <a:pos x="16" y="26"/>
              </a:cxn>
            </a:cxnLst>
            <a:rect l="0" t="0" r="r" b="b"/>
            <a:pathLst>
              <a:path w="16" h="26">
                <a:moveTo>
                  <a:pt x="16" y="26"/>
                </a:moveTo>
                <a:lnTo>
                  <a:pt x="10" y="26"/>
                </a:lnTo>
                <a:lnTo>
                  <a:pt x="6" y="18"/>
                </a:lnTo>
                <a:lnTo>
                  <a:pt x="2" y="16"/>
                </a:lnTo>
                <a:lnTo>
                  <a:pt x="2" y="10"/>
                </a:lnTo>
                <a:lnTo>
                  <a:pt x="0" y="4"/>
                </a:lnTo>
                <a:lnTo>
                  <a:pt x="0" y="0"/>
                </a:lnTo>
                <a:lnTo>
                  <a:pt x="2" y="4"/>
                </a:lnTo>
                <a:lnTo>
                  <a:pt x="2" y="6"/>
                </a:lnTo>
                <a:lnTo>
                  <a:pt x="10" y="12"/>
                </a:lnTo>
                <a:lnTo>
                  <a:pt x="10" y="16"/>
                </a:lnTo>
                <a:lnTo>
                  <a:pt x="12" y="18"/>
                </a:lnTo>
                <a:lnTo>
                  <a:pt x="16" y="24"/>
                </a:lnTo>
                <a:lnTo>
                  <a:pt x="16" y="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41" name="Freeform 422"/>
          <p:cNvSpPr>
            <a:spLocks/>
          </p:cNvSpPr>
          <p:nvPr/>
        </p:nvSpPr>
        <p:spPr bwMode="auto">
          <a:xfrm>
            <a:off x="7850678" y="4905776"/>
            <a:ext cx="21009" cy="39704"/>
          </a:xfrm>
          <a:custGeom>
            <a:avLst/>
            <a:gdLst/>
            <a:ahLst/>
            <a:cxnLst>
              <a:cxn ang="0">
                <a:pos x="12" y="24"/>
              </a:cxn>
              <a:cxn ang="0">
                <a:pos x="8" y="16"/>
              </a:cxn>
              <a:cxn ang="0">
                <a:pos x="2" y="8"/>
              </a:cxn>
              <a:cxn ang="0">
                <a:pos x="0" y="0"/>
              </a:cxn>
              <a:cxn ang="0">
                <a:pos x="2" y="2"/>
              </a:cxn>
              <a:cxn ang="0">
                <a:pos x="6" y="6"/>
              </a:cxn>
              <a:cxn ang="0">
                <a:pos x="8" y="8"/>
              </a:cxn>
              <a:cxn ang="0">
                <a:pos x="10" y="16"/>
              </a:cxn>
              <a:cxn ang="0">
                <a:pos x="12" y="24"/>
              </a:cxn>
            </a:cxnLst>
            <a:rect l="0" t="0" r="r" b="b"/>
            <a:pathLst>
              <a:path w="12" h="24">
                <a:moveTo>
                  <a:pt x="12" y="24"/>
                </a:moveTo>
                <a:lnTo>
                  <a:pt x="8" y="16"/>
                </a:lnTo>
                <a:lnTo>
                  <a:pt x="2" y="8"/>
                </a:lnTo>
                <a:lnTo>
                  <a:pt x="0" y="0"/>
                </a:lnTo>
                <a:lnTo>
                  <a:pt x="2" y="2"/>
                </a:lnTo>
                <a:lnTo>
                  <a:pt x="6" y="6"/>
                </a:lnTo>
                <a:lnTo>
                  <a:pt x="8" y="8"/>
                </a:lnTo>
                <a:lnTo>
                  <a:pt x="10" y="16"/>
                </a:lnTo>
                <a:lnTo>
                  <a:pt x="12" y="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42" name="Freeform 423"/>
          <p:cNvSpPr>
            <a:spLocks/>
          </p:cNvSpPr>
          <p:nvPr/>
        </p:nvSpPr>
        <p:spPr bwMode="auto">
          <a:xfrm>
            <a:off x="7805159" y="4889232"/>
            <a:ext cx="31514" cy="23161"/>
          </a:xfrm>
          <a:custGeom>
            <a:avLst/>
            <a:gdLst/>
            <a:ahLst/>
            <a:cxnLst>
              <a:cxn ang="0">
                <a:pos x="18" y="14"/>
              </a:cxn>
              <a:cxn ang="0">
                <a:pos x="10" y="10"/>
              </a:cxn>
              <a:cxn ang="0">
                <a:pos x="6" y="8"/>
              </a:cxn>
              <a:cxn ang="0">
                <a:pos x="0" y="0"/>
              </a:cxn>
              <a:cxn ang="0">
                <a:pos x="2" y="0"/>
              </a:cxn>
              <a:cxn ang="0">
                <a:pos x="8" y="4"/>
              </a:cxn>
              <a:cxn ang="0">
                <a:pos x="10" y="4"/>
              </a:cxn>
              <a:cxn ang="0">
                <a:pos x="18" y="12"/>
              </a:cxn>
              <a:cxn ang="0">
                <a:pos x="18" y="14"/>
              </a:cxn>
            </a:cxnLst>
            <a:rect l="0" t="0" r="r" b="b"/>
            <a:pathLst>
              <a:path w="18" h="14">
                <a:moveTo>
                  <a:pt x="18" y="14"/>
                </a:moveTo>
                <a:lnTo>
                  <a:pt x="10" y="10"/>
                </a:lnTo>
                <a:lnTo>
                  <a:pt x="6" y="8"/>
                </a:lnTo>
                <a:lnTo>
                  <a:pt x="0" y="0"/>
                </a:lnTo>
                <a:lnTo>
                  <a:pt x="2" y="0"/>
                </a:lnTo>
                <a:lnTo>
                  <a:pt x="8" y="4"/>
                </a:lnTo>
                <a:lnTo>
                  <a:pt x="10" y="4"/>
                </a:lnTo>
                <a:lnTo>
                  <a:pt x="18" y="12"/>
                </a:lnTo>
                <a:lnTo>
                  <a:pt x="18" y="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43" name="Freeform 424"/>
          <p:cNvSpPr>
            <a:spLocks/>
          </p:cNvSpPr>
          <p:nvPr/>
        </p:nvSpPr>
        <p:spPr bwMode="auto">
          <a:xfrm>
            <a:off x="7826168" y="4932245"/>
            <a:ext cx="24511" cy="661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4"/>
              </a:cxn>
              <a:cxn ang="0">
                <a:pos x="10" y="4"/>
              </a:cxn>
              <a:cxn ang="0">
                <a:pos x="14" y="4"/>
              </a:cxn>
              <a:cxn ang="0">
                <a:pos x="12" y="0"/>
              </a:cxn>
              <a:cxn ang="0">
                <a:pos x="0" y="0"/>
              </a:cxn>
            </a:cxnLst>
            <a:rect l="0" t="0" r="r" b="b"/>
            <a:pathLst>
              <a:path w="14" h="4">
                <a:moveTo>
                  <a:pt x="0" y="0"/>
                </a:moveTo>
                <a:lnTo>
                  <a:pt x="2" y="4"/>
                </a:lnTo>
                <a:lnTo>
                  <a:pt x="10" y="4"/>
                </a:lnTo>
                <a:lnTo>
                  <a:pt x="14" y="4"/>
                </a:lnTo>
                <a:lnTo>
                  <a:pt x="1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44" name="Freeform 425"/>
          <p:cNvSpPr>
            <a:spLocks/>
          </p:cNvSpPr>
          <p:nvPr/>
        </p:nvSpPr>
        <p:spPr bwMode="auto">
          <a:xfrm>
            <a:off x="7756138" y="4867726"/>
            <a:ext cx="21009" cy="18197"/>
          </a:xfrm>
          <a:custGeom>
            <a:avLst/>
            <a:gdLst/>
            <a:ahLst/>
            <a:cxnLst>
              <a:cxn ang="0">
                <a:pos x="8" y="11"/>
              </a:cxn>
              <a:cxn ang="0">
                <a:pos x="2" y="4"/>
              </a:cxn>
              <a:cxn ang="0">
                <a:pos x="0" y="0"/>
              </a:cxn>
              <a:cxn ang="0">
                <a:pos x="4" y="2"/>
              </a:cxn>
              <a:cxn ang="0">
                <a:pos x="8" y="6"/>
              </a:cxn>
              <a:cxn ang="0">
                <a:pos x="12" y="7"/>
              </a:cxn>
              <a:cxn ang="0">
                <a:pos x="8" y="11"/>
              </a:cxn>
            </a:cxnLst>
            <a:rect l="0" t="0" r="r" b="b"/>
            <a:pathLst>
              <a:path w="12" h="11">
                <a:moveTo>
                  <a:pt x="8" y="11"/>
                </a:moveTo>
                <a:lnTo>
                  <a:pt x="2" y="4"/>
                </a:lnTo>
                <a:lnTo>
                  <a:pt x="0" y="0"/>
                </a:lnTo>
                <a:lnTo>
                  <a:pt x="4" y="2"/>
                </a:lnTo>
                <a:lnTo>
                  <a:pt x="8" y="6"/>
                </a:lnTo>
                <a:lnTo>
                  <a:pt x="12" y="7"/>
                </a:lnTo>
                <a:lnTo>
                  <a:pt x="8" y="1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45" name="Freeform 428"/>
          <p:cNvSpPr>
            <a:spLocks/>
          </p:cNvSpPr>
          <p:nvPr/>
        </p:nvSpPr>
        <p:spPr bwMode="auto">
          <a:xfrm>
            <a:off x="7316704" y="5802423"/>
            <a:ext cx="84035" cy="102569"/>
          </a:xfrm>
          <a:custGeom>
            <a:avLst/>
            <a:gdLst/>
            <a:ahLst/>
            <a:cxnLst>
              <a:cxn ang="0">
                <a:pos x="12" y="62"/>
              </a:cxn>
              <a:cxn ang="0">
                <a:pos x="6" y="60"/>
              </a:cxn>
              <a:cxn ang="0">
                <a:pos x="6" y="58"/>
              </a:cxn>
              <a:cxn ang="0">
                <a:pos x="8" y="56"/>
              </a:cxn>
              <a:cxn ang="0">
                <a:pos x="8" y="52"/>
              </a:cxn>
              <a:cxn ang="0">
                <a:pos x="2" y="52"/>
              </a:cxn>
              <a:cxn ang="0">
                <a:pos x="0" y="44"/>
              </a:cxn>
              <a:cxn ang="0">
                <a:pos x="0" y="34"/>
              </a:cxn>
              <a:cxn ang="0">
                <a:pos x="2" y="36"/>
              </a:cxn>
              <a:cxn ang="0">
                <a:pos x="6" y="34"/>
              </a:cxn>
              <a:cxn ang="0">
                <a:pos x="0" y="4"/>
              </a:cxn>
              <a:cxn ang="0">
                <a:pos x="2" y="0"/>
              </a:cxn>
              <a:cxn ang="0">
                <a:pos x="8" y="0"/>
              </a:cxn>
              <a:cxn ang="0">
                <a:pos x="10" y="2"/>
              </a:cxn>
              <a:cxn ang="0">
                <a:pos x="18" y="8"/>
              </a:cxn>
              <a:cxn ang="0">
                <a:pos x="30" y="10"/>
              </a:cxn>
              <a:cxn ang="0">
                <a:pos x="36" y="10"/>
              </a:cxn>
              <a:cxn ang="0">
                <a:pos x="38" y="8"/>
              </a:cxn>
              <a:cxn ang="0">
                <a:pos x="46" y="4"/>
              </a:cxn>
              <a:cxn ang="0">
                <a:pos x="48" y="10"/>
              </a:cxn>
              <a:cxn ang="0">
                <a:pos x="42" y="36"/>
              </a:cxn>
              <a:cxn ang="0">
                <a:pos x="42" y="34"/>
              </a:cxn>
              <a:cxn ang="0">
                <a:pos x="36" y="36"/>
              </a:cxn>
              <a:cxn ang="0">
                <a:pos x="36" y="40"/>
              </a:cxn>
              <a:cxn ang="0">
                <a:pos x="34" y="48"/>
              </a:cxn>
              <a:cxn ang="0">
                <a:pos x="32" y="56"/>
              </a:cxn>
              <a:cxn ang="0">
                <a:pos x="28" y="56"/>
              </a:cxn>
              <a:cxn ang="0">
                <a:pos x="28" y="50"/>
              </a:cxn>
              <a:cxn ang="0">
                <a:pos x="30" y="50"/>
              </a:cxn>
              <a:cxn ang="0">
                <a:pos x="30" y="48"/>
              </a:cxn>
              <a:cxn ang="0">
                <a:pos x="28" y="46"/>
              </a:cxn>
              <a:cxn ang="0">
                <a:pos x="22" y="56"/>
              </a:cxn>
              <a:cxn ang="0">
                <a:pos x="20" y="56"/>
              </a:cxn>
              <a:cxn ang="0">
                <a:pos x="16" y="60"/>
              </a:cxn>
              <a:cxn ang="0">
                <a:pos x="12" y="62"/>
              </a:cxn>
            </a:cxnLst>
            <a:rect l="0" t="0" r="r" b="b"/>
            <a:pathLst>
              <a:path w="48" h="62">
                <a:moveTo>
                  <a:pt x="12" y="62"/>
                </a:moveTo>
                <a:lnTo>
                  <a:pt x="6" y="60"/>
                </a:lnTo>
                <a:lnTo>
                  <a:pt x="6" y="58"/>
                </a:lnTo>
                <a:lnTo>
                  <a:pt x="8" y="56"/>
                </a:lnTo>
                <a:lnTo>
                  <a:pt x="8" y="52"/>
                </a:lnTo>
                <a:lnTo>
                  <a:pt x="2" y="52"/>
                </a:lnTo>
                <a:lnTo>
                  <a:pt x="0" y="44"/>
                </a:lnTo>
                <a:lnTo>
                  <a:pt x="0" y="34"/>
                </a:lnTo>
                <a:lnTo>
                  <a:pt x="2" y="36"/>
                </a:lnTo>
                <a:lnTo>
                  <a:pt x="6" y="34"/>
                </a:lnTo>
                <a:lnTo>
                  <a:pt x="0" y="4"/>
                </a:lnTo>
                <a:lnTo>
                  <a:pt x="2" y="0"/>
                </a:lnTo>
                <a:lnTo>
                  <a:pt x="8" y="0"/>
                </a:lnTo>
                <a:lnTo>
                  <a:pt x="10" y="2"/>
                </a:lnTo>
                <a:lnTo>
                  <a:pt x="18" y="8"/>
                </a:lnTo>
                <a:lnTo>
                  <a:pt x="30" y="10"/>
                </a:lnTo>
                <a:lnTo>
                  <a:pt x="36" y="10"/>
                </a:lnTo>
                <a:lnTo>
                  <a:pt x="38" y="8"/>
                </a:lnTo>
                <a:lnTo>
                  <a:pt x="46" y="4"/>
                </a:lnTo>
                <a:lnTo>
                  <a:pt x="48" y="10"/>
                </a:lnTo>
                <a:lnTo>
                  <a:pt x="42" y="36"/>
                </a:lnTo>
                <a:lnTo>
                  <a:pt x="42" y="34"/>
                </a:lnTo>
                <a:lnTo>
                  <a:pt x="36" y="36"/>
                </a:lnTo>
                <a:lnTo>
                  <a:pt x="36" y="40"/>
                </a:lnTo>
                <a:lnTo>
                  <a:pt x="34" y="48"/>
                </a:lnTo>
                <a:lnTo>
                  <a:pt x="32" y="56"/>
                </a:lnTo>
                <a:lnTo>
                  <a:pt x="28" y="56"/>
                </a:lnTo>
                <a:lnTo>
                  <a:pt x="28" y="50"/>
                </a:lnTo>
                <a:lnTo>
                  <a:pt x="30" y="50"/>
                </a:lnTo>
                <a:lnTo>
                  <a:pt x="30" y="48"/>
                </a:lnTo>
                <a:lnTo>
                  <a:pt x="28" y="46"/>
                </a:lnTo>
                <a:lnTo>
                  <a:pt x="22" y="56"/>
                </a:lnTo>
                <a:lnTo>
                  <a:pt x="20" y="56"/>
                </a:lnTo>
                <a:lnTo>
                  <a:pt x="16" y="60"/>
                </a:lnTo>
                <a:lnTo>
                  <a:pt x="12" y="6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46" name="Freeform 429"/>
          <p:cNvSpPr>
            <a:spLocks/>
          </p:cNvSpPr>
          <p:nvPr/>
        </p:nvSpPr>
        <p:spPr bwMode="auto">
          <a:xfrm>
            <a:off x="7316704" y="5802423"/>
            <a:ext cx="84035" cy="102569"/>
          </a:xfrm>
          <a:custGeom>
            <a:avLst/>
            <a:gdLst/>
            <a:ahLst/>
            <a:cxnLst>
              <a:cxn ang="0">
                <a:pos x="12" y="62"/>
              </a:cxn>
              <a:cxn ang="0">
                <a:pos x="6" y="60"/>
              </a:cxn>
              <a:cxn ang="0">
                <a:pos x="6" y="58"/>
              </a:cxn>
              <a:cxn ang="0">
                <a:pos x="8" y="56"/>
              </a:cxn>
              <a:cxn ang="0">
                <a:pos x="8" y="52"/>
              </a:cxn>
              <a:cxn ang="0">
                <a:pos x="2" y="52"/>
              </a:cxn>
              <a:cxn ang="0">
                <a:pos x="0" y="44"/>
              </a:cxn>
              <a:cxn ang="0">
                <a:pos x="0" y="34"/>
              </a:cxn>
              <a:cxn ang="0">
                <a:pos x="2" y="36"/>
              </a:cxn>
              <a:cxn ang="0">
                <a:pos x="6" y="34"/>
              </a:cxn>
              <a:cxn ang="0">
                <a:pos x="0" y="4"/>
              </a:cxn>
              <a:cxn ang="0">
                <a:pos x="2" y="0"/>
              </a:cxn>
              <a:cxn ang="0">
                <a:pos x="8" y="0"/>
              </a:cxn>
              <a:cxn ang="0">
                <a:pos x="10" y="2"/>
              </a:cxn>
              <a:cxn ang="0">
                <a:pos x="18" y="8"/>
              </a:cxn>
              <a:cxn ang="0">
                <a:pos x="30" y="10"/>
              </a:cxn>
              <a:cxn ang="0">
                <a:pos x="36" y="10"/>
              </a:cxn>
              <a:cxn ang="0">
                <a:pos x="38" y="8"/>
              </a:cxn>
              <a:cxn ang="0">
                <a:pos x="46" y="4"/>
              </a:cxn>
              <a:cxn ang="0">
                <a:pos x="48" y="10"/>
              </a:cxn>
              <a:cxn ang="0">
                <a:pos x="42" y="36"/>
              </a:cxn>
              <a:cxn ang="0">
                <a:pos x="42" y="34"/>
              </a:cxn>
              <a:cxn ang="0">
                <a:pos x="36" y="36"/>
              </a:cxn>
              <a:cxn ang="0">
                <a:pos x="36" y="40"/>
              </a:cxn>
              <a:cxn ang="0">
                <a:pos x="34" y="48"/>
              </a:cxn>
              <a:cxn ang="0">
                <a:pos x="32" y="56"/>
              </a:cxn>
              <a:cxn ang="0">
                <a:pos x="28" y="56"/>
              </a:cxn>
              <a:cxn ang="0">
                <a:pos x="28" y="50"/>
              </a:cxn>
              <a:cxn ang="0">
                <a:pos x="30" y="50"/>
              </a:cxn>
              <a:cxn ang="0">
                <a:pos x="30" y="48"/>
              </a:cxn>
              <a:cxn ang="0">
                <a:pos x="28" y="46"/>
              </a:cxn>
              <a:cxn ang="0">
                <a:pos x="22" y="56"/>
              </a:cxn>
              <a:cxn ang="0">
                <a:pos x="20" y="56"/>
              </a:cxn>
              <a:cxn ang="0">
                <a:pos x="16" y="60"/>
              </a:cxn>
              <a:cxn ang="0">
                <a:pos x="12" y="62"/>
              </a:cxn>
            </a:cxnLst>
            <a:rect l="0" t="0" r="r" b="b"/>
            <a:pathLst>
              <a:path w="48" h="62">
                <a:moveTo>
                  <a:pt x="12" y="62"/>
                </a:moveTo>
                <a:lnTo>
                  <a:pt x="6" y="60"/>
                </a:lnTo>
                <a:lnTo>
                  <a:pt x="6" y="58"/>
                </a:lnTo>
                <a:lnTo>
                  <a:pt x="8" y="56"/>
                </a:lnTo>
                <a:lnTo>
                  <a:pt x="8" y="52"/>
                </a:lnTo>
                <a:lnTo>
                  <a:pt x="2" y="52"/>
                </a:lnTo>
                <a:lnTo>
                  <a:pt x="0" y="44"/>
                </a:lnTo>
                <a:lnTo>
                  <a:pt x="0" y="34"/>
                </a:lnTo>
                <a:lnTo>
                  <a:pt x="2" y="36"/>
                </a:lnTo>
                <a:lnTo>
                  <a:pt x="6" y="34"/>
                </a:lnTo>
                <a:lnTo>
                  <a:pt x="0" y="4"/>
                </a:lnTo>
                <a:lnTo>
                  <a:pt x="2" y="0"/>
                </a:lnTo>
                <a:lnTo>
                  <a:pt x="8" y="0"/>
                </a:lnTo>
                <a:lnTo>
                  <a:pt x="10" y="2"/>
                </a:lnTo>
                <a:lnTo>
                  <a:pt x="18" y="8"/>
                </a:lnTo>
                <a:lnTo>
                  <a:pt x="30" y="10"/>
                </a:lnTo>
                <a:lnTo>
                  <a:pt x="36" y="10"/>
                </a:lnTo>
                <a:lnTo>
                  <a:pt x="38" y="8"/>
                </a:lnTo>
                <a:lnTo>
                  <a:pt x="46" y="4"/>
                </a:lnTo>
                <a:lnTo>
                  <a:pt x="48" y="10"/>
                </a:lnTo>
                <a:lnTo>
                  <a:pt x="42" y="36"/>
                </a:lnTo>
                <a:lnTo>
                  <a:pt x="42" y="34"/>
                </a:lnTo>
                <a:lnTo>
                  <a:pt x="36" y="36"/>
                </a:lnTo>
                <a:lnTo>
                  <a:pt x="36" y="40"/>
                </a:lnTo>
                <a:lnTo>
                  <a:pt x="34" y="48"/>
                </a:lnTo>
                <a:lnTo>
                  <a:pt x="32" y="56"/>
                </a:lnTo>
                <a:lnTo>
                  <a:pt x="28" y="56"/>
                </a:lnTo>
                <a:lnTo>
                  <a:pt x="28" y="50"/>
                </a:lnTo>
                <a:lnTo>
                  <a:pt x="30" y="50"/>
                </a:lnTo>
                <a:lnTo>
                  <a:pt x="30" y="48"/>
                </a:lnTo>
                <a:lnTo>
                  <a:pt x="28" y="46"/>
                </a:lnTo>
                <a:lnTo>
                  <a:pt x="22" y="56"/>
                </a:lnTo>
                <a:lnTo>
                  <a:pt x="20" y="56"/>
                </a:lnTo>
                <a:lnTo>
                  <a:pt x="16" y="60"/>
                </a:lnTo>
                <a:lnTo>
                  <a:pt x="12" y="6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47" name="Freeform 431"/>
          <p:cNvSpPr>
            <a:spLocks/>
          </p:cNvSpPr>
          <p:nvPr/>
        </p:nvSpPr>
        <p:spPr bwMode="auto">
          <a:xfrm>
            <a:off x="7901450" y="5210173"/>
            <a:ext cx="42018" cy="61210"/>
          </a:xfrm>
          <a:custGeom>
            <a:avLst/>
            <a:gdLst/>
            <a:ahLst/>
            <a:cxnLst>
              <a:cxn ang="0">
                <a:pos x="24" y="37"/>
              </a:cxn>
              <a:cxn ang="0">
                <a:pos x="16" y="35"/>
              </a:cxn>
              <a:cxn ang="0">
                <a:pos x="16" y="33"/>
              </a:cxn>
              <a:cxn ang="0">
                <a:pos x="8" y="25"/>
              </a:cxn>
              <a:cxn ang="0">
                <a:pos x="2" y="10"/>
              </a:cxn>
              <a:cxn ang="0">
                <a:pos x="0" y="0"/>
              </a:cxn>
              <a:cxn ang="0">
                <a:pos x="2" y="2"/>
              </a:cxn>
              <a:cxn ang="0">
                <a:pos x="8" y="10"/>
              </a:cxn>
              <a:cxn ang="0">
                <a:pos x="12" y="10"/>
              </a:cxn>
              <a:cxn ang="0">
                <a:pos x="12" y="18"/>
              </a:cxn>
              <a:cxn ang="0">
                <a:pos x="16" y="23"/>
              </a:cxn>
              <a:cxn ang="0">
                <a:pos x="24" y="33"/>
              </a:cxn>
              <a:cxn ang="0">
                <a:pos x="24" y="37"/>
              </a:cxn>
            </a:cxnLst>
            <a:rect l="0" t="0" r="r" b="b"/>
            <a:pathLst>
              <a:path w="24" h="37">
                <a:moveTo>
                  <a:pt x="24" y="37"/>
                </a:moveTo>
                <a:lnTo>
                  <a:pt x="16" y="35"/>
                </a:lnTo>
                <a:lnTo>
                  <a:pt x="16" y="33"/>
                </a:lnTo>
                <a:lnTo>
                  <a:pt x="8" y="25"/>
                </a:lnTo>
                <a:lnTo>
                  <a:pt x="2" y="10"/>
                </a:lnTo>
                <a:lnTo>
                  <a:pt x="0" y="0"/>
                </a:lnTo>
                <a:lnTo>
                  <a:pt x="2" y="2"/>
                </a:lnTo>
                <a:lnTo>
                  <a:pt x="8" y="10"/>
                </a:lnTo>
                <a:lnTo>
                  <a:pt x="12" y="10"/>
                </a:lnTo>
                <a:lnTo>
                  <a:pt x="12" y="18"/>
                </a:lnTo>
                <a:lnTo>
                  <a:pt x="16" y="23"/>
                </a:lnTo>
                <a:lnTo>
                  <a:pt x="24" y="33"/>
                </a:lnTo>
                <a:lnTo>
                  <a:pt x="24" y="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48" name="Freeform 432"/>
          <p:cNvSpPr>
            <a:spLocks/>
          </p:cNvSpPr>
          <p:nvPr/>
        </p:nvSpPr>
        <p:spPr bwMode="auto">
          <a:xfrm>
            <a:off x="7901450" y="5210173"/>
            <a:ext cx="42018" cy="61210"/>
          </a:xfrm>
          <a:custGeom>
            <a:avLst/>
            <a:gdLst/>
            <a:ahLst/>
            <a:cxnLst>
              <a:cxn ang="0">
                <a:pos x="24" y="37"/>
              </a:cxn>
              <a:cxn ang="0">
                <a:pos x="16" y="35"/>
              </a:cxn>
              <a:cxn ang="0">
                <a:pos x="16" y="33"/>
              </a:cxn>
              <a:cxn ang="0">
                <a:pos x="8" y="25"/>
              </a:cxn>
              <a:cxn ang="0">
                <a:pos x="2" y="10"/>
              </a:cxn>
              <a:cxn ang="0">
                <a:pos x="0" y="0"/>
              </a:cxn>
              <a:cxn ang="0">
                <a:pos x="2" y="2"/>
              </a:cxn>
              <a:cxn ang="0">
                <a:pos x="8" y="10"/>
              </a:cxn>
              <a:cxn ang="0">
                <a:pos x="12" y="10"/>
              </a:cxn>
              <a:cxn ang="0">
                <a:pos x="12" y="18"/>
              </a:cxn>
              <a:cxn ang="0">
                <a:pos x="16" y="23"/>
              </a:cxn>
              <a:cxn ang="0">
                <a:pos x="24" y="33"/>
              </a:cxn>
              <a:cxn ang="0">
                <a:pos x="24" y="37"/>
              </a:cxn>
            </a:cxnLst>
            <a:rect l="0" t="0" r="r" b="b"/>
            <a:pathLst>
              <a:path w="24" h="37">
                <a:moveTo>
                  <a:pt x="24" y="37"/>
                </a:moveTo>
                <a:lnTo>
                  <a:pt x="16" y="35"/>
                </a:lnTo>
                <a:lnTo>
                  <a:pt x="16" y="33"/>
                </a:lnTo>
                <a:lnTo>
                  <a:pt x="8" y="25"/>
                </a:lnTo>
                <a:lnTo>
                  <a:pt x="2" y="10"/>
                </a:lnTo>
                <a:lnTo>
                  <a:pt x="0" y="0"/>
                </a:lnTo>
                <a:lnTo>
                  <a:pt x="2" y="2"/>
                </a:lnTo>
                <a:lnTo>
                  <a:pt x="8" y="10"/>
                </a:lnTo>
                <a:lnTo>
                  <a:pt x="12" y="10"/>
                </a:lnTo>
                <a:lnTo>
                  <a:pt x="12" y="18"/>
                </a:lnTo>
                <a:lnTo>
                  <a:pt x="16" y="23"/>
                </a:lnTo>
                <a:lnTo>
                  <a:pt x="24" y="33"/>
                </a:lnTo>
                <a:lnTo>
                  <a:pt x="24" y="37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49" name="Freeform 438"/>
          <p:cNvSpPr>
            <a:spLocks/>
          </p:cNvSpPr>
          <p:nvPr/>
        </p:nvSpPr>
        <p:spPr bwMode="auto">
          <a:xfrm>
            <a:off x="6644422" y="4622885"/>
            <a:ext cx="236350" cy="178668"/>
          </a:xfrm>
          <a:custGeom>
            <a:avLst/>
            <a:gdLst/>
            <a:ahLst/>
            <a:cxnLst>
              <a:cxn ang="0">
                <a:pos x="12" y="28"/>
              </a:cxn>
              <a:cxn ang="0">
                <a:pos x="16" y="38"/>
              </a:cxn>
              <a:cxn ang="0">
                <a:pos x="30" y="42"/>
              </a:cxn>
              <a:cxn ang="0">
                <a:pos x="38" y="42"/>
              </a:cxn>
              <a:cxn ang="0">
                <a:pos x="54" y="42"/>
              </a:cxn>
              <a:cxn ang="0">
                <a:pos x="66" y="40"/>
              </a:cxn>
              <a:cxn ang="0">
                <a:pos x="78" y="30"/>
              </a:cxn>
              <a:cxn ang="0">
                <a:pos x="82" y="18"/>
              </a:cxn>
              <a:cxn ang="0">
                <a:pos x="88" y="16"/>
              </a:cxn>
              <a:cxn ang="0">
                <a:pos x="94" y="0"/>
              </a:cxn>
              <a:cxn ang="0">
                <a:pos x="117" y="2"/>
              </a:cxn>
              <a:cxn ang="0">
                <a:pos x="115" y="4"/>
              </a:cxn>
              <a:cxn ang="0">
                <a:pos x="115" y="8"/>
              </a:cxn>
              <a:cxn ang="0">
                <a:pos x="113" y="8"/>
              </a:cxn>
              <a:cxn ang="0">
                <a:pos x="111" y="12"/>
              </a:cxn>
              <a:cxn ang="0">
                <a:pos x="115" y="14"/>
              </a:cxn>
              <a:cxn ang="0">
                <a:pos x="117" y="18"/>
              </a:cxn>
              <a:cxn ang="0">
                <a:pos x="121" y="20"/>
              </a:cxn>
              <a:cxn ang="0">
                <a:pos x="117" y="26"/>
              </a:cxn>
              <a:cxn ang="0">
                <a:pos x="121" y="30"/>
              </a:cxn>
              <a:cxn ang="0">
                <a:pos x="129" y="38"/>
              </a:cxn>
              <a:cxn ang="0">
                <a:pos x="135" y="40"/>
              </a:cxn>
              <a:cxn ang="0">
                <a:pos x="129" y="42"/>
              </a:cxn>
              <a:cxn ang="0">
                <a:pos x="121" y="42"/>
              </a:cxn>
              <a:cxn ang="0">
                <a:pos x="113" y="46"/>
              </a:cxn>
              <a:cxn ang="0">
                <a:pos x="113" y="56"/>
              </a:cxn>
              <a:cxn ang="0">
                <a:pos x="115" y="64"/>
              </a:cxn>
              <a:cxn ang="0">
                <a:pos x="104" y="70"/>
              </a:cxn>
              <a:cxn ang="0">
                <a:pos x="98" y="78"/>
              </a:cxn>
              <a:cxn ang="0">
                <a:pos x="102" y="80"/>
              </a:cxn>
              <a:cxn ang="0">
                <a:pos x="98" y="92"/>
              </a:cxn>
              <a:cxn ang="0">
                <a:pos x="92" y="102"/>
              </a:cxn>
              <a:cxn ang="0">
                <a:pos x="76" y="108"/>
              </a:cxn>
              <a:cxn ang="0">
                <a:pos x="74" y="100"/>
              </a:cxn>
              <a:cxn ang="0">
                <a:pos x="68" y="100"/>
              </a:cxn>
              <a:cxn ang="0">
                <a:pos x="64" y="100"/>
              </a:cxn>
              <a:cxn ang="0">
                <a:pos x="62" y="94"/>
              </a:cxn>
              <a:cxn ang="0">
                <a:pos x="60" y="98"/>
              </a:cxn>
              <a:cxn ang="0">
                <a:pos x="54" y="94"/>
              </a:cxn>
              <a:cxn ang="0">
                <a:pos x="52" y="98"/>
              </a:cxn>
              <a:cxn ang="0">
                <a:pos x="46" y="100"/>
              </a:cxn>
              <a:cxn ang="0">
                <a:pos x="44" y="98"/>
              </a:cxn>
              <a:cxn ang="0">
                <a:pos x="38" y="100"/>
              </a:cxn>
              <a:cxn ang="0">
                <a:pos x="38" y="94"/>
              </a:cxn>
              <a:cxn ang="0">
                <a:pos x="30" y="92"/>
              </a:cxn>
              <a:cxn ang="0">
                <a:pos x="26" y="94"/>
              </a:cxn>
              <a:cxn ang="0">
                <a:pos x="20" y="92"/>
              </a:cxn>
              <a:cxn ang="0">
                <a:pos x="18" y="94"/>
              </a:cxn>
              <a:cxn ang="0">
                <a:pos x="16" y="86"/>
              </a:cxn>
              <a:cxn ang="0">
                <a:pos x="16" y="78"/>
              </a:cxn>
              <a:cxn ang="0">
                <a:pos x="14" y="68"/>
              </a:cxn>
              <a:cxn ang="0">
                <a:pos x="8" y="64"/>
              </a:cxn>
              <a:cxn ang="0">
                <a:pos x="4" y="64"/>
              </a:cxn>
              <a:cxn ang="0">
                <a:pos x="6" y="62"/>
              </a:cxn>
              <a:cxn ang="0">
                <a:pos x="2" y="60"/>
              </a:cxn>
              <a:cxn ang="0">
                <a:pos x="4" y="54"/>
              </a:cxn>
              <a:cxn ang="0">
                <a:pos x="0" y="46"/>
              </a:cxn>
              <a:cxn ang="0">
                <a:pos x="0" y="42"/>
              </a:cxn>
              <a:cxn ang="0">
                <a:pos x="2" y="36"/>
              </a:cxn>
              <a:cxn ang="0">
                <a:pos x="4" y="30"/>
              </a:cxn>
              <a:cxn ang="0">
                <a:pos x="6" y="26"/>
              </a:cxn>
              <a:cxn ang="0">
                <a:pos x="8" y="26"/>
              </a:cxn>
              <a:cxn ang="0">
                <a:pos x="12" y="28"/>
              </a:cxn>
            </a:cxnLst>
            <a:rect l="0" t="0" r="r" b="b"/>
            <a:pathLst>
              <a:path w="135" h="108">
                <a:moveTo>
                  <a:pt x="12" y="28"/>
                </a:moveTo>
                <a:lnTo>
                  <a:pt x="16" y="38"/>
                </a:lnTo>
                <a:lnTo>
                  <a:pt x="30" y="42"/>
                </a:lnTo>
                <a:lnTo>
                  <a:pt x="38" y="42"/>
                </a:lnTo>
                <a:lnTo>
                  <a:pt x="54" y="42"/>
                </a:lnTo>
                <a:lnTo>
                  <a:pt x="66" y="40"/>
                </a:lnTo>
                <a:lnTo>
                  <a:pt x="78" y="30"/>
                </a:lnTo>
                <a:lnTo>
                  <a:pt x="82" y="18"/>
                </a:lnTo>
                <a:lnTo>
                  <a:pt x="88" y="16"/>
                </a:lnTo>
                <a:lnTo>
                  <a:pt x="94" y="0"/>
                </a:lnTo>
                <a:lnTo>
                  <a:pt x="117" y="2"/>
                </a:lnTo>
                <a:lnTo>
                  <a:pt x="115" y="4"/>
                </a:lnTo>
                <a:lnTo>
                  <a:pt x="115" y="8"/>
                </a:lnTo>
                <a:lnTo>
                  <a:pt x="113" y="8"/>
                </a:lnTo>
                <a:lnTo>
                  <a:pt x="111" y="12"/>
                </a:lnTo>
                <a:lnTo>
                  <a:pt x="115" y="14"/>
                </a:lnTo>
                <a:lnTo>
                  <a:pt x="117" y="18"/>
                </a:lnTo>
                <a:lnTo>
                  <a:pt x="121" y="20"/>
                </a:lnTo>
                <a:lnTo>
                  <a:pt x="117" y="26"/>
                </a:lnTo>
                <a:lnTo>
                  <a:pt x="121" y="30"/>
                </a:lnTo>
                <a:lnTo>
                  <a:pt x="129" y="38"/>
                </a:lnTo>
                <a:lnTo>
                  <a:pt x="135" y="40"/>
                </a:lnTo>
                <a:lnTo>
                  <a:pt x="129" y="42"/>
                </a:lnTo>
                <a:lnTo>
                  <a:pt x="121" y="42"/>
                </a:lnTo>
                <a:lnTo>
                  <a:pt x="113" y="46"/>
                </a:lnTo>
                <a:lnTo>
                  <a:pt x="113" y="56"/>
                </a:lnTo>
                <a:lnTo>
                  <a:pt x="115" y="64"/>
                </a:lnTo>
                <a:lnTo>
                  <a:pt x="104" y="70"/>
                </a:lnTo>
                <a:lnTo>
                  <a:pt x="98" y="78"/>
                </a:lnTo>
                <a:lnTo>
                  <a:pt x="102" y="80"/>
                </a:lnTo>
                <a:lnTo>
                  <a:pt x="98" y="92"/>
                </a:lnTo>
                <a:lnTo>
                  <a:pt x="92" y="102"/>
                </a:lnTo>
                <a:lnTo>
                  <a:pt x="76" y="108"/>
                </a:lnTo>
                <a:lnTo>
                  <a:pt x="74" y="100"/>
                </a:lnTo>
                <a:lnTo>
                  <a:pt x="68" y="100"/>
                </a:lnTo>
                <a:lnTo>
                  <a:pt x="64" y="100"/>
                </a:lnTo>
                <a:lnTo>
                  <a:pt x="62" y="94"/>
                </a:lnTo>
                <a:lnTo>
                  <a:pt x="60" y="98"/>
                </a:lnTo>
                <a:lnTo>
                  <a:pt x="54" y="94"/>
                </a:lnTo>
                <a:lnTo>
                  <a:pt x="52" y="98"/>
                </a:lnTo>
                <a:lnTo>
                  <a:pt x="46" y="100"/>
                </a:lnTo>
                <a:lnTo>
                  <a:pt x="44" y="98"/>
                </a:lnTo>
                <a:lnTo>
                  <a:pt x="38" y="100"/>
                </a:lnTo>
                <a:lnTo>
                  <a:pt x="38" y="94"/>
                </a:lnTo>
                <a:lnTo>
                  <a:pt x="30" y="92"/>
                </a:lnTo>
                <a:lnTo>
                  <a:pt x="26" y="94"/>
                </a:lnTo>
                <a:lnTo>
                  <a:pt x="20" y="92"/>
                </a:lnTo>
                <a:lnTo>
                  <a:pt x="18" y="94"/>
                </a:lnTo>
                <a:lnTo>
                  <a:pt x="16" y="86"/>
                </a:lnTo>
                <a:lnTo>
                  <a:pt x="16" y="78"/>
                </a:lnTo>
                <a:lnTo>
                  <a:pt x="14" y="68"/>
                </a:lnTo>
                <a:lnTo>
                  <a:pt x="8" y="64"/>
                </a:lnTo>
                <a:lnTo>
                  <a:pt x="4" y="64"/>
                </a:lnTo>
                <a:lnTo>
                  <a:pt x="6" y="62"/>
                </a:lnTo>
                <a:lnTo>
                  <a:pt x="2" y="60"/>
                </a:lnTo>
                <a:lnTo>
                  <a:pt x="4" y="54"/>
                </a:lnTo>
                <a:lnTo>
                  <a:pt x="0" y="46"/>
                </a:lnTo>
                <a:lnTo>
                  <a:pt x="0" y="42"/>
                </a:lnTo>
                <a:lnTo>
                  <a:pt x="2" y="36"/>
                </a:lnTo>
                <a:lnTo>
                  <a:pt x="4" y="30"/>
                </a:lnTo>
                <a:lnTo>
                  <a:pt x="6" y="26"/>
                </a:lnTo>
                <a:lnTo>
                  <a:pt x="8" y="26"/>
                </a:lnTo>
                <a:lnTo>
                  <a:pt x="12" y="2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50" name="Freeform 439"/>
          <p:cNvSpPr>
            <a:spLocks/>
          </p:cNvSpPr>
          <p:nvPr/>
        </p:nvSpPr>
        <p:spPr bwMode="auto">
          <a:xfrm>
            <a:off x="6644422" y="4622885"/>
            <a:ext cx="236350" cy="178668"/>
          </a:xfrm>
          <a:custGeom>
            <a:avLst/>
            <a:gdLst/>
            <a:ahLst/>
            <a:cxnLst>
              <a:cxn ang="0">
                <a:pos x="12" y="28"/>
              </a:cxn>
              <a:cxn ang="0">
                <a:pos x="16" y="38"/>
              </a:cxn>
              <a:cxn ang="0">
                <a:pos x="30" y="42"/>
              </a:cxn>
              <a:cxn ang="0">
                <a:pos x="38" y="42"/>
              </a:cxn>
              <a:cxn ang="0">
                <a:pos x="54" y="42"/>
              </a:cxn>
              <a:cxn ang="0">
                <a:pos x="66" y="40"/>
              </a:cxn>
              <a:cxn ang="0">
                <a:pos x="78" y="30"/>
              </a:cxn>
              <a:cxn ang="0">
                <a:pos x="82" y="18"/>
              </a:cxn>
              <a:cxn ang="0">
                <a:pos x="88" y="16"/>
              </a:cxn>
              <a:cxn ang="0">
                <a:pos x="94" y="0"/>
              </a:cxn>
              <a:cxn ang="0">
                <a:pos x="117" y="2"/>
              </a:cxn>
              <a:cxn ang="0">
                <a:pos x="115" y="4"/>
              </a:cxn>
              <a:cxn ang="0">
                <a:pos x="115" y="8"/>
              </a:cxn>
              <a:cxn ang="0">
                <a:pos x="113" y="8"/>
              </a:cxn>
              <a:cxn ang="0">
                <a:pos x="111" y="12"/>
              </a:cxn>
              <a:cxn ang="0">
                <a:pos x="115" y="14"/>
              </a:cxn>
              <a:cxn ang="0">
                <a:pos x="117" y="18"/>
              </a:cxn>
              <a:cxn ang="0">
                <a:pos x="121" y="20"/>
              </a:cxn>
              <a:cxn ang="0">
                <a:pos x="117" y="26"/>
              </a:cxn>
              <a:cxn ang="0">
                <a:pos x="121" y="30"/>
              </a:cxn>
              <a:cxn ang="0">
                <a:pos x="129" y="38"/>
              </a:cxn>
              <a:cxn ang="0">
                <a:pos x="135" y="40"/>
              </a:cxn>
              <a:cxn ang="0">
                <a:pos x="129" y="42"/>
              </a:cxn>
              <a:cxn ang="0">
                <a:pos x="121" y="42"/>
              </a:cxn>
              <a:cxn ang="0">
                <a:pos x="113" y="46"/>
              </a:cxn>
              <a:cxn ang="0">
                <a:pos x="113" y="56"/>
              </a:cxn>
              <a:cxn ang="0">
                <a:pos x="115" y="64"/>
              </a:cxn>
              <a:cxn ang="0">
                <a:pos x="104" y="70"/>
              </a:cxn>
              <a:cxn ang="0">
                <a:pos x="98" y="78"/>
              </a:cxn>
              <a:cxn ang="0">
                <a:pos x="102" y="80"/>
              </a:cxn>
              <a:cxn ang="0">
                <a:pos x="98" y="92"/>
              </a:cxn>
              <a:cxn ang="0">
                <a:pos x="92" y="102"/>
              </a:cxn>
              <a:cxn ang="0">
                <a:pos x="76" y="108"/>
              </a:cxn>
              <a:cxn ang="0">
                <a:pos x="74" y="100"/>
              </a:cxn>
              <a:cxn ang="0">
                <a:pos x="68" y="100"/>
              </a:cxn>
              <a:cxn ang="0">
                <a:pos x="64" y="100"/>
              </a:cxn>
              <a:cxn ang="0">
                <a:pos x="62" y="94"/>
              </a:cxn>
              <a:cxn ang="0">
                <a:pos x="60" y="98"/>
              </a:cxn>
              <a:cxn ang="0">
                <a:pos x="54" y="94"/>
              </a:cxn>
              <a:cxn ang="0">
                <a:pos x="52" y="98"/>
              </a:cxn>
              <a:cxn ang="0">
                <a:pos x="46" y="100"/>
              </a:cxn>
              <a:cxn ang="0">
                <a:pos x="44" y="98"/>
              </a:cxn>
              <a:cxn ang="0">
                <a:pos x="38" y="100"/>
              </a:cxn>
              <a:cxn ang="0">
                <a:pos x="38" y="94"/>
              </a:cxn>
              <a:cxn ang="0">
                <a:pos x="30" y="92"/>
              </a:cxn>
              <a:cxn ang="0">
                <a:pos x="26" y="94"/>
              </a:cxn>
              <a:cxn ang="0">
                <a:pos x="20" y="92"/>
              </a:cxn>
              <a:cxn ang="0">
                <a:pos x="18" y="94"/>
              </a:cxn>
              <a:cxn ang="0">
                <a:pos x="16" y="86"/>
              </a:cxn>
              <a:cxn ang="0">
                <a:pos x="16" y="78"/>
              </a:cxn>
              <a:cxn ang="0">
                <a:pos x="14" y="68"/>
              </a:cxn>
              <a:cxn ang="0">
                <a:pos x="8" y="64"/>
              </a:cxn>
              <a:cxn ang="0">
                <a:pos x="4" y="64"/>
              </a:cxn>
              <a:cxn ang="0">
                <a:pos x="6" y="62"/>
              </a:cxn>
              <a:cxn ang="0">
                <a:pos x="2" y="60"/>
              </a:cxn>
              <a:cxn ang="0">
                <a:pos x="4" y="54"/>
              </a:cxn>
              <a:cxn ang="0">
                <a:pos x="0" y="46"/>
              </a:cxn>
              <a:cxn ang="0">
                <a:pos x="0" y="42"/>
              </a:cxn>
              <a:cxn ang="0">
                <a:pos x="2" y="36"/>
              </a:cxn>
              <a:cxn ang="0">
                <a:pos x="4" y="30"/>
              </a:cxn>
              <a:cxn ang="0">
                <a:pos x="6" y="26"/>
              </a:cxn>
              <a:cxn ang="0">
                <a:pos x="8" y="26"/>
              </a:cxn>
              <a:cxn ang="0">
                <a:pos x="12" y="28"/>
              </a:cxn>
            </a:cxnLst>
            <a:rect l="0" t="0" r="r" b="b"/>
            <a:pathLst>
              <a:path w="135" h="108">
                <a:moveTo>
                  <a:pt x="12" y="28"/>
                </a:moveTo>
                <a:lnTo>
                  <a:pt x="16" y="38"/>
                </a:lnTo>
                <a:lnTo>
                  <a:pt x="30" y="42"/>
                </a:lnTo>
                <a:lnTo>
                  <a:pt x="38" y="42"/>
                </a:lnTo>
                <a:lnTo>
                  <a:pt x="54" y="42"/>
                </a:lnTo>
                <a:lnTo>
                  <a:pt x="66" y="40"/>
                </a:lnTo>
                <a:lnTo>
                  <a:pt x="78" y="30"/>
                </a:lnTo>
                <a:lnTo>
                  <a:pt x="82" y="18"/>
                </a:lnTo>
                <a:lnTo>
                  <a:pt x="88" y="16"/>
                </a:lnTo>
                <a:lnTo>
                  <a:pt x="94" y="0"/>
                </a:lnTo>
                <a:lnTo>
                  <a:pt x="117" y="2"/>
                </a:lnTo>
                <a:lnTo>
                  <a:pt x="115" y="4"/>
                </a:lnTo>
                <a:lnTo>
                  <a:pt x="115" y="8"/>
                </a:lnTo>
                <a:lnTo>
                  <a:pt x="113" y="8"/>
                </a:lnTo>
                <a:lnTo>
                  <a:pt x="111" y="12"/>
                </a:lnTo>
                <a:lnTo>
                  <a:pt x="115" y="14"/>
                </a:lnTo>
                <a:lnTo>
                  <a:pt x="117" y="18"/>
                </a:lnTo>
                <a:lnTo>
                  <a:pt x="121" y="20"/>
                </a:lnTo>
                <a:lnTo>
                  <a:pt x="117" y="26"/>
                </a:lnTo>
                <a:lnTo>
                  <a:pt x="121" y="30"/>
                </a:lnTo>
                <a:lnTo>
                  <a:pt x="129" y="38"/>
                </a:lnTo>
                <a:lnTo>
                  <a:pt x="135" y="40"/>
                </a:lnTo>
                <a:lnTo>
                  <a:pt x="129" y="42"/>
                </a:lnTo>
                <a:lnTo>
                  <a:pt x="121" y="42"/>
                </a:lnTo>
                <a:lnTo>
                  <a:pt x="113" y="46"/>
                </a:lnTo>
                <a:lnTo>
                  <a:pt x="113" y="56"/>
                </a:lnTo>
                <a:lnTo>
                  <a:pt x="115" y="64"/>
                </a:lnTo>
                <a:lnTo>
                  <a:pt x="104" y="70"/>
                </a:lnTo>
                <a:lnTo>
                  <a:pt x="98" y="78"/>
                </a:lnTo>
                <a:lnTo>
                  <a:pt x="102" y="80"/>
                </a:lnTo>
                <a:lnTo>
                  <a:pt x="98" y="92"/>
                </a:lnTo>
                <a:lnTo>
                  <a:pt x="92" y="102"/>
                </a:lnTo>
                <a:lnTo>
                  <a:pt x="76" y="108"/>
                </a:lnTo>
                <a:lnTo>
                  <a:pt x="74" y="100"/>
                </a:lnTo>
                <a:lnTo>
                  <a:pt x="68" y="100"/>
                </a:lnTo>
                <a:lnTo>
                  <a:pt x="64" y="100"/>
                </a:lnTo>
                <a:lnTo>
                  <a:pt x="62" y="94"/>
                </a:lnTo>
                <a:lnTo>
                  <a:pt x="60" y="98"/>
                </a:lnTo>
                <a:lnTo>
                  <a:pt x="54" y="94"/>
                </a:lnTo>
                <a:lnTo>
                  <a:pt x="52" y="98"/>
                </a:lnTo>
                <a:lnTo>
                  <a:pt x="46" y="100"/>
                </a:lnTo>
                <a:lnTo>
                  <a:pt x="44" y="98"/>
                </a:lnTo>
                <a:lnTo>
                  <a:pt x="38" y="100"/>
                </a:lnTo>
                <a:lnTo>
                  <a:pt x="38" y="94"/>
                </a:lnTo>
                <a:lnTo>
                  <a:pt x="30" y="92"/>
                </a:lnTo>
                <a:lnTo>
                  <a:pt x="26" y="94"/>
                </a:lnTo>
                <a:lnTo>
                  <a:pt x="20" y="92"/>
                </a:lnTo>
                <a:lnTo>
                  <a:pt x="18" y="94"/>
                </a:lnTo>
                <a:lnTo>
                  <a:pt x="16" y="86"/>
                </a:lnTo>
                <a:lnTo>
                  <a:pt x="16" y="78"/>
                </a:lnTo>
                <a:lnTo>
                  <a:pt x="14" y="68"/>
                </a:lnTo>
                <a:lnTo>
                  <a:pt x="8" y="64"/>
                </a:lnTo>
                <a:lnTo>
                  <a:pt x="4" y="64"/>
                </a:lnTo>
                <a:lnTo>
                  <a:pt x="6" y="62"/>
                </a:lnTo>
                <a:lnTo>
                  <a:pt x="2" y="60"/>
                </a:lnTo>
                <a:lnTo>
                  <a:pt x="4" y="54"/>
                </a:lnTo>
                <a:lnTo>
                  <a:pt x="0" y="46"/>
                </a:lnTo>
                <a:lnTo>
                  <a:pt x="0" y="42"/>
                </a:lnTo>
                <a:lnTo>
                  <a:pt x="2" y="36"/>
                </a:lnTo>
                <a:lnTo>
                  <a:pt x="4" y="30"/>
                </a:lnTo>
                <a:lnTo>
                  <a:pt x="6" y="26"/>
                </a:lnTo>
                <a:lnTo>
                  <a:pt x="8" y="26"/>
                </a:lnTo>
                <a:lnTo>
                  <a:pt x="12" y="2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51" name="Freeform 441"/>
          <p:cNvSpPr>
            <a:spLocks/>
          </p:cNvSpPr>
          <p:nvPr/>
        </p:nvSpPr>
        <p:spPr bwMode="auto">
          <a:xfrm>
            <a:off x="5877601" y="3977695"/>
            <a:ext cx="285370" cy="173704"/>
          </a:xfrm>
          <a:custGeom>
            <a:avLst/>
            <a:gdLst/>
            <a:ahLst/>
            <a:cxnLst>
              <a:cxn ang="0">
                <a:pos x="163" y="105"/>
              </a:cxn>
              <a:cxn ang="0">
                <a:pos x="140" y="94"/>
              </a:cxn>
              <a:cxn ang="0">
                <a:pos x="134" y="82"/>
              </a:cxn>
              <a:cxn ang="0">
                <a:pos x="124" y="84"/>
              </a:cxn>
              <a:cxn ang="0">
                <a:pos x="120" y="82"/>
              </a:cxn>
              <a:cxn ang="0">
                <a:pos x="114" y="82"/>
              </a:cxn>
              <a:cxn ang="0">
                <a:pos x="102" y="78"/>
              </a:cxn>
              <a:cxn ang="0">
                <a:pos x="86" y="78"/>
              </a:cxn>
              <a:cxn ang="0">
                <a:pos x="78" y="80"/>
              </a:cxn>
              <a:cxn ang="0">
                <a:pos x="74" y="82"/>
              </a:cxn>
              <a:cxn ang="0">
                <a:pos x="68" y="90"/>
              </a:cxn>
              <a:cxn ang="0">
                <a:pos x="56" y="84"/>
              </a:cxn>
              <a:cxn ang="0">
                <a:pos x="24" y="52"/>
              </a:cxn>
              <a:cxn ang="0">
                <a:pos x="4" y="40"/>
              </a:cxn>
              <a:cxn ang="0">
                <a:pos x="0" y="18"/>
              </a:cxn>
              <a:cxn ang="0">
                <a:pos x="8" y="12"/>
              </a:cxn>
              <a:cxn ang="0">
                <a:pos x="14" y="10"/>
              </a:cxn>
              <a:cxn ang="0">
                <a:pos x="16" y="4"/>
              </a:cxn>
              <a:cxn ang="0">
                <a:pos x="14" y="0"/>
              </a:cxn>
              <a:cxn ang="0">
                <a:pos x="163" y="105"/>
              </a:cxn>
            </a:cxnLst>
            <a:rect l="0" t="0" r="r" b="b"/>
            <a:pathLst>
              <a:path w="163" h="105">
                <a:moveTo>
                  <a:pt x="163" y="105"/>
                </a:moveTo>
                <a:lnTo>
                  <a:pt x="140" y="94"/>
                </a:lnTo>
                <a:lnTo>
                  <a:pt x="134" y="82"/>
                </a:lnTo>
                <a:lnTo>
                  <a:pt x="124" y="84"/>
                </a:lnTo>
                <a:lnTo>
                  <a:pt x="120" y="82"/>
                </a:lnTo>
                <a:lnTo>
                  <a:pt x="114" y="82"/>
                </a:lnTo>
                <a:lnTo>
                  <a:pt x="102" y="78"/>
                </a:lnTo>
                <a:lnTo>
                  <a:pt x="86" y="78"/>
                </a:lnTo>
                <a:lnTo>
                  <a:pt x="78" y="80"/>
                </a:lnTo>
                <a:lnTo>
                  <a:pt x="74" y="82"/>
                </a:lnTo>
                <a:lnTo>
                  <a:pt x="68" y="90"/>
                </a:lnTo>
                <a:lnTo>
                  <a:pt x="56" y="84"/>
                </a:lnTo>
                <a:lnTo>
                  <a:pt x="24" y="52"/>
                </a:lnTo>
                <a:lnTo>
                  <a:pt x="4" y="40"/>
                </a:lnTo>
                <a:lnTo>
                  <a:pt x="0" y="18"/>
                </a:lnTo>
                <a:lnTo>
                  <a:pt x="8" y="12"/>
                </a:lnTo>
                <a:lnTo>
                  <a:pt x="14" y="10"/>
                </a:lnTo>
                <a:lnTo>
                  <a:pt x="16" y="4"/>
                </a:lnTo>
                <a:lnTo>
                  <a:pt x="14" y="0"/>
                </a:lnTo>
                <a:lnTo>
                  <a:pt x="163" y="10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52" name="Freeform 442"/>
          <p:cNvSpPr>
            <a:spLocks/>
          </p:cNvSpPr>
          <p:nvPr/>
        </p:nvSpPr>
        <p:spPr bwMode="auto">
          <a:xfrm>
            <a:off x="5877601" y="3977695"/>
            <a:ext cx="285370" cy="173704"/>
          </a:xfrm>
          <a:custGeom>
            <a:avLst/>
            <a:gdLst/>
            <a:ahLst/>
            <a:cxnLst>
              <a:cxn ang="0">
                <a:pos x="163" y="105"/>
              </a:cxn>
              <a:cxn ang="0">
                <a:pos x="140" y="94"/>
              </a:cxn>
              <a:cxn ang="0">
                <a:pos x="134" y="82"/>
              </a:cxn>
              <a:cxn ang="0">
                <a:pos x="124" y="84"/>
              </a:cxn>
              <a:cxn ang="0">
                <a:pos x="120" y="82"/>
              </a:cxn>
              <a:cxn ang="0">
                <a:pos x="114" y="82"/>
              </a:cxn>
              <a:cxn ang="0">
                <a:pos x="102" y="78"/>
              </a:cxn>
              <a:cxn ang="0">
                <a:pos x="86" y="78"/>
              </a:cxn>
              <a:cxn ang="0">
                <a:pos x="78" y="80"/>
              </a:cxn>
              <a:cxn ang="0">
                <a:pos x="74" y="82"/>
              </a:cxn>
              <a:cxn ang="0">
                <a:pos x="68" y="90"/>
              </a:cxn>
              <a:cxn ang="0">
                <a:pos x="56" y="84"/>
              </a:cxn>
              <a:cxn ang="0">
                <a:pos x="24" y="52"/>
              </a:cxn>
              <a:cxn ang="0">
                <a:pos x="4" y="40"/>
              </a:cxn>
              <a:cxn ang="0">
                <a:pos x="0" y="18"/>
              </a:cxn>
              <a:cxn ang="0">
                <a:pos x="8" y="12"/>
              </a:cxn>
              <a:cxn ang="0">
                <a:pos x="14" y="10"/>
              </a:cxn>
              <a:cxn ang="0">
                <a:pos x="16" y="4"/>
              </a:cxn>
              <a:cxn ang="0">
                <a:pos x="14" y="0"/>
              </a:cxn>
            </a:cxnLst>
            <a:rect l="0" t="0" r="r" b="b"/>
            <a:pathLst>
              <a:path w="163" h="105">
                <a:moveTo>
                  <a:pt x="163" y="105"/>
                </a:moveTo>
                <a:lnTo>
                  <a:pt x="140" y="94"/>
                </a:lnTo>
                <a:lnTo>
                  <a:pt x="134" y="82"/>
                </a:lnTo>
                <a:lnTo>
                  <a:pt x="124" y="84"/>
                </a:lnTo>
                <a:lnTo>
                  <a:pt x="120" y="82"/>
                </a:lnTo>
                <a:lnTo>
                  <a:pt x="114" y="82"/>
                </a:lnTo>
                <a:lnTo>
                  <a:pt x="102" y="78"/>
                </a:lnTo>
                <a:lnTo>
                  <a:pt x="86" y="78"/>
                </a:lnTo>
                <a:lnTo>
                  <a:pt x="78" y="80"/>
                </a:lnTo>
                <a:lnTo>
                  <a:pt x="74" y="82"/>
                </a:lnTo>
                <a:lnTo>
                  <a:pt x="68" y="90"/>
                </a:lnTo>
                <a:lnTo>
                  <a:pt x="56" y="84"/>
                </a:lnTo>
                <a:lnTo>
                  <a:pt x="24" y="52"/>
                </a:lnTo>
                <a:lnTo>
                  <a:pt x="4" y="40"/>
                </a:lnTo>
                <a:lnTo>
                  <a:pt x="0" y="18"/>
                </a:lnTo>
                <a:lnTo>
                  <a:pt x="8" y="12"/>
                </a:lnTo>
                <a:lnTo>
                  <a:pt x="14" y="10"/>
                </a:lnTo>
                <a:lnTo>
                  <a:pt x="16" y="4"/>
                </a:lnTo>
                <a:lnTo>
                  <a:pt x="14" y="0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53" name="Freeform 443"/>
          <p:cNvSpPr>
            <a:spLocks/>
          </p:cNvSpPr>
          <p:nvPr/>
        </p:nvSpPr>
        <p:spPr bwMode="auto">
          <a:xfrm>
            <a:off x="5422411" y="3579002"/>
            <a:ext cx="399167" cy="15881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0"/>
              </a:cxn>
              <a:cxn ang="0">
                <a:pos x="9" y="6"/>
              </a:cxn>
              <a:cxn ang="0">
                <a:pos x="23" y="6"/>
              </a:cxn>
              <a:cxn ang="0">
                <a:pos x="35" y="6"/>
              </a:cxn>
              <a:cxn ang="0">
                <a:pos x="41" y="10"/>
              </a:cxn>
              <a:cxn ang="0">
                <a:pos x="55" y="14"/>
              </a:cxn>
              <a:cxn ang="0">
                <a:pos x="61" y="20"/>
              </a:cxn>
              <a:cxn ang="0">
                <a:pos x="71" y="28"/>
              </a:cxn>
              <a:cxn ang="0">
                <a:pos x="77" y="34"/>
              </a:cxn>
              <a:cxn ang="0">
                <a:pos x="83" y="34"/>
              </a:cxn>
              <a:cxn ang="0">
                <a:pos x="95" y="48"/>
              </a:cxn>
              <a:cxn ang="0">
                <a:pos x="101" y="58"/>
              </a:cxn>
              <a:cxn ang="0">
                <a:pos x="103" y="76"/>
              </a:cxn>
              <a:cxn ang="0">
                <a:pos x="109" y="82"/>
              </a:cxn>
              <a:cxn ang="0">
                <a:pos x="119" y="96"/>
              </a:cxn>
              <a:cxn ang="0">
                <a:pos x="133" y="90"/>
              </a:cxn>
              <a:cxn ang="0">
                <a:pos x="145" y="84"/>
              </a:cxn>
              <a:cxn ang="0">
                <a:pos x="153" y="82"/>
              </a:cxn>
              <a:cxn ang="0">
                <a:pos x="157" y="70"/>
              </a:cxn>
              <a:cxn ang="0">
                <a:pos x="167" y="68"/>
              </a:cxn>
              <a:cxn ang="0">
                <a:pos x="179" y="72"/>
              </a:cxn>
              <a:cxn ang="0">
                <a:pos x="193" y="72"/>
              </a:cxn>
              <a:cxn ang="0">
                <a:pos x="204" y="70"/>
              </a:cxn>
              <a:cxn ang="0">
                <a:pos x="220" y="70"/>
              </a:cxn>
              <a:cxn ang="0">
                <a:pos x="228" y="68"/>
              </a:cxn>
              <a:cxn ang="0">
                <a:pos x="0" y="0"/>
              </a:cxn>
            </a:cxnLst>
            <a:rect l="0" t="0" r="r" b="b"/>
            <a:pathLst>
              <a:path w="228" h="96">
                <a:moveTo>
                  <a:pt x="0" y="0"/>
                </a:moveTo>
                <a:lnTo>
                  <a:pt x="9" y="0"/>
                </a:lnTo>
                <a:lnTo>
                  <a:pt x="9" y="6"/>
                </a:lnTo>
                <a:lnTo>
                  <a:pt x="23" y="6"/>
                </a:lnTo>
                <a:lnTo>
                  <a:pt x="35" y="6"/>
                </a:lnTo>
                <a:lnTo>
                  <a:pt x="41" y="10"/>
                </a:lnTo>
                <a:lnTo>
                  <a:pt x="55" y="14"/>
                </a:lnTo>
                <a:lnTo>
                  <a:pt x="61" y="20"/>
                </a:lnTo>
                <a:lnTo>
                  <a:pt x="71" y="28"/>
                </a:lnTo>
                <a:lnTo>
                  <a:pt x="77" y="34"/>
                </a:lnTo>
                <a:lnTo>
                  <a:pt x="83" y="34"/>
                </a:lnTo>
                <a:lnTo>
                  <a:pt x="95" y="48"/>
                </a:lnTo>
                <a:lnTo>
                  <a:pt x="101" y="58"/>
                </a:lnTo>
                <a:lnTo>
                  <a:pt x="103" y="76"/>
                </a:lnTo>
                <a:lnTo>
                  <a:pt x="109" y="82"/>
                </a:lnTo>
                <a:lnTo>
                  <a:pt x="119" y="96"/>
                </a:lnTo>
                <a:lnTo>
                  <a:pt x="133" y="90"/>
                </a:lnTo>
                <a:lnTo>
                  <a:pt x="145" y="84"/>
                </a:lnTo>
                <a:lnTo>
                  <a:pt x="153" y="82"/>
                </a:lnTo>
                <a:lnTo>
                  <a:pt x="157" y="70"/>
                </a:lnTo>
                <a:lnTo>
                  <a:pt x="167" y="68"/>
                </a:lnTo>
                <a:lnTo>
                  <a:pt x="179" y="72"/>
                </a:lnTo>
                <a:lnTo>
                  <a:pt x="193" y="72"/>
                </a:lnTo>
                <a:lnTo>
                  <a:pt x="204" y="70"/>
                </a:lnTo>
                <a:lnTo>
                  <a:pt x="220" y="70"/>
                </a:lnTo>
                <a:lnTo>
                  <a:pt x="228" y="6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54" name="Freeform 444"/>
          <p:cNvSpPr>
            <a:spLocks/>
          </p:cNvSpPr>
          <p:nvPr/>
        </p:nvSpPr>
        <p:spPr bwMode="auto">
          <a:xfrm>
            <a:off x="5422411" y="3579002"/>
            <a:ext cx="399167" cy="15881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0"/>
              </a:cxn>
              <a:cxn ang="0">
                <a:pos x="9" y="6"/>
              </a:cxn>
              <a:cxn ang="0">
                <a:pos x="23" y="6"/>
              </a:cxn>
              <a:cxn ang="0">
                <a:pos x="35" y="6"/>
              </a:cxn>
              <a:cxn ang="0">
                <a:pos x="41" y="10"/>
              </a:cxn>
              <a:cxn ang="0">
                <a:pos x="55" y="14"/>
              </a:cxn>
              <a:cxn ang="0">
                <a:pos x="61" y="20"/>
              </a:cxn>
              <a:cxn ang="0">
                <a:pos x="71" y="28"/>
              </a:cxn>
              <a:cxn ang="0">
                <a:pos x="77" y="34"/>
              </a:cxn>
              <a:cxn ang="0">
                <a:pos x="83" y="34"/>
              </a:cxn>
              <a:cxn ang="0">
                <a:pos x="95" y="48"/>
              </a:cxn>
              <a:cxn ang="0">
                <a:pos x="101" y="58"/>
              </a:cxn>
              <a:cxn ang="0">
                <a:pos x="103" y="76"/>
              </a:cxn>
              <a:cxn ang="0">
                <a:pos x="109" y="82"/>
              </a:cxn>
              <a:cxn ang="0">
                <a:pos x="119" y="96"/>
              </a:cxn>
              <a:cxn ang="0">
                <a:pos x="133" y="90"/>
              </a:cxn>
              <a:cxn ang="0">
                <a:pos x="145" y="84"/>
              </a:cxn>
              <a:cxn ang="0">
                <a:pos x="153" y="82"/>
              </a:cxn>
              <a:cxn ang="0">
                <a:pos x="157" y="70"/>
              </a:cxn>
              <a:cxn ang="0">
                <a:pos x="167" y="68"/>
              </a:cxn>
              <a:cxn ang="0">
                <a:pos x="179" y="72"/>
              </a:cxn>
              <a:cxn ang="0">
                <a:pos x="193" y="72"/>
              </a:cxn>
              <a:cxn ang="0">
                <a:pos x="204" y="70"/>
              </a:cxn>
              <a:cxn ang="0">
                <a:pos x="220" y="70"/>
              </a:cxn>
              <a:cxn ang="0">
                <a:pos x="228" y="68"/>
              </a:cxn>
            </a:cxnLst>
            <a:rect l="0" t="0" r="r" b="b"/>
            <a:pathLst>
              <a:path w="228" h="96">
                <a:moveTo>
                  <a:pt x="0" y="0"/>
                </a:moveTo>
                <a:lnTo>
                  <a:pt x="9" y="0"/>
                </a:lnTo>
                <a:lnTo>
                  <a:pt x="9" y="6"/>
                </a:lnTo>
                <a:lnTo>
                  <a:pt x="23" y="6"/>
                </a:lnTo>
                <a:lnTo>
                  <a:pt x="35" y="6"/>
                </a:lnTo>
                <a:lnTo>
                  <a:pt x="41" y="10"/>
                </a:lnTo>
                <a:lnTo>
                  <a:pt x="55" y="14"/>
                </a:lnTo>
                <a:lnTo>
                  <a:pt x="61" y="20"/>
                </a:lnTo>
                <a:lnTo>
                  <a:pt x="71" y="28"/>
                </a:lnTo>
                <a:lnTo>
                  <a:pt x="77" y="34"/>
                </a:lnTo>
                <a:lnTo>
                  <a:pt x="83" y="34"/>
                </a:lnTo>
                <a:lnTo>
                  <a:pt x="95" y="48"/>
                </a:lnTo>
                <a:lnTo>
                  <a:pt x="101" y="58"/>
                </a:lnTo>
                <a:lnTo>
                  <a:pt x="103" y="76"/>
                </a:lnTo>
                <a:lnTo>
                  <a:pt x="109" y="82"/>
                </a:lnTo>
                <a:lnTo>
                  <a:pt x="119" y="96"/>
                </a:lnTo>
                <a:lnTo>
                  <a:pt x="133" y="90"/>
                </a:lnTo>
                <a:lnTo>
                  <a:pt x="145" y="84"/>
                </a:lnTo>
                <a:lnTo>
                  <a:pt x="153" y="82"/>
                </a:lnTo>
                <a:lnTo>
                  <a:pt x="157" y="70"/>
                </a:lnTo>
                <a:lnTo>
                  <a:pt x="167" y="68"/>
                </a:lnTo>
                <a:lnTo>
                  <a:pt x="179" y="72"/>
                </a:lnTo>
                <a:lnTo>
                  <a:pt x="193" y="72"/>
                </a:lnTo>
                <a:lnTo>
                  <a:pt x="204" y="70"/>
                </a:lnTo>
                <a:lnTo>
                  <a:pt x="220" y="70"/>
                </a:lnTo>
                <a:lnTo>
                  <a:pt x="228" y="68"/>
                </a:lnTo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55" name="Freeform 457"/>
          <p:cNvSpPr>
            <a:spLocks/>
          </p:cNvSpPr>
          <p:nvPr/>
        </p:nvSpPr>
        <p:spPr bwMode="auto">
          <a:xfrm>
            <a:off x="6770476" y="4599724"/>
            <a:ext cx="24511" cy="23161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8" y="0"/>
              </a:cxn>
              <a:cxn ang="0">
                <a:pos x="8" y="2"/>
              </a:cxn>
              <a:cxn ang="0">
                <a:pos x="14" y="8"/>
              </a:cxn>
              <a:cxn ang="0">
                <a:pos x="6" y="6"/>
              </a:cxn>
              <a:cxn ang="0">
                <a:pos x="4" y="14"/>
              </a:cxn>
              <a:cxn ang="0">
                <a:pos x="0" y="2"/>
              </a:cxn>
            </a:cxnLst>
            <a:rect l="0" t="0" r="r" b="b"/>
            <a:pathLst>
              <a:path w="14" h="14">
                <a:moveTo>
                  <a:pt x="0" y="2"/>
                </a:moveTo>
                <a:lnTo>
                  <a:pt x="8" y="0"/>
                </a:lnTo>
                <a:lnTo>
                  <a:pt x="8" y="2"/>
                </a:lnTo>
                <a:lnTo>
                  <a:pt x="14" y="8"/>
                </a:lnTo>
                <a:lnTo>
                  <a:pt x="6" y="6"/>
                </a:lnTo>
                <a:lnTo>
                  <a:pt x="4" y="14"/>
                </a:ln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56" name="Freeform 458"/>
          <p:cNvSpPr>
            <a:spLocks/>
          </p:cNvSpPr>
          <p:nvPr/>
        </p:nvSpPr>
        <p:spPr bwMode="auto">
          <a:xfrm>
            <a:off x="7313203" y="4879307"/>
            <a:ext cx="31514" cy="29778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2" y="6"/>
              </a:cxn>
              <a:cxn ang="0">
                <a:pos x="14" y="0"/>
              </a:cxn>
              <a:cxn ang="0">
                <a:pos x="18" y="4"/>
              </a:cxn>
              <a:cxn ang="0">
                <a:pos x="18" y="8"/>
              </a:cxn>
              <a:cxn ang="0">
                <a:pos x="10" y="16"/>
              </a:cxn>
              <a:cxn ang="0">
                <a:pos x="0" y="18"/>
              </a:cxn>
            </a:cxnLst>
            <a:rect l="0" t="0" r="r" b="b"/>
            <a:pathLst>
              <a:path w="18" h="18">
                <a:moveTo>
                  <a:pt x="0" y="18"/>
                </a:moveTo>
                <a:lnTo>
                  <a:pt x="2" y="6"/>
                </a:lnTo>
                <a:lnTo>
                  <a:pt x="14" y="0"/>
                </a:lnTo>
                <a:lnTo>
                  <a:pt x="18" y="4"/>
                </a:lnTo>
                <a:lnTo>
                  <a:pt x="18" y="8"/>
                </a:lnTo>
                <a:lnTo>
                  <a:pt x="10" y="16"/>
                </a:lnTo>
                <a:lnTo>
                  <a:pt x="0" y="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57" name="Freeform 459"/>
          <p:cNvSpPr>
            <a:spLocks/>
          </p:cNvSpPr>
          <p:nvPr/>
        </p:nvSpPr>
        <p:spPr bwMode="auto">
          <a:xfrm>
            <a:off x="6514869" y="4672514"/>
            <a:ext cx="10505" cy="1323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2"/>
              </a:cxn>
              <a:cxn ang="0">
                <a:pos x="2" y="8"/>
              </a:cxn>
              <a:cxn ang="0">
                <a:pos x="6" y="6"/>
              </a:cxn>
              <a:cxn ang="0">
                <a:pos x="6" y="0"/>
              </a:cxn>
              <a:cxn ang="0">
                <a:pos x="2" y="0"/>
              </a:cxn>
            </a:cxnLst>
            <a:rect l="0" t="0" r="r" b="b"/>
            <a:pathLst>
              <a:path w="6" h="8">
                <a:moveTo>
                  <a:pt x="2" y="0"/>
                </a:moveTo>
                <a:lnTo>
                  <a:pt x="0" y="2"/>
                </a:lnTo>
                <a:lnTo>
                  <a:pt x="2" y="8"/>
                </a:lnTo>
                <a:lnTo>
                  <a:pt x="6" y="6"/>
                </a:lnTo>
                <a:lnTo>
                  <a:pt x="6" y="0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sp>
        <p:nvSpPr>
          <p:cNvPr id="458" name="Freeform 460"/>
          <p:cNvSpPr>
            <a:spLocks/>
          </p:cNvSpPr>
          <p:nvPr/>
        </p:nvSpPr>
        <p:spPr bwMode="auto">
          <a:xfrm>
            <a:off x="4283673" y="3674922"/>
            <a:ext cx="24511" cy="36396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4"/>
              </a:cxn>
              <a:cxn ang="0">
                <a:pos x="0" y="8"/>
              </a:cxn>
              <a:cxn ang="0">
                <a:pos x="0" y="10"/>
              </a:cxn>
              <a:cxn ang="0">
                <a:pos x="0" y="14"/>
              </a:cxn>
              <a:cxn ang="0">
                <a:pos x="4" y="14"/>
              </a:cxn>
              <a:cxn ang="0">
                <a:pos x="0" y="18"/>
              </a:cxn>
              <a:cxn ang="0">
                <a:pos x="4" y="18"/>
              </a:cxn>
              <a:cxn ang="0">
                <a:pos x="4" y="22"/>
              </a:cxn>
              <a:cxn ang="0">
                <a:pos x="10" y="22"/>
              </a:cxn>
              <a:cxn ang="0">
                <a:pos x="14" y="8"/>
              </a:cxn>
              <a:cxn ang="0">
                <a:pos x="10" y="4"/>
              </a:cxn>
              <a:cxn ang="0">
                <a:pos x="10" y="0"/>
              </a:cxn>
            </a:cxnLst>
            <a:rect l="0" t="0" r="r" b="b"/>
            <a:pathLst>
              <a:path w="14" h="22">
                <a:moveTo>
                  <a:pt x="10" y="0"/>
                </a:moveTo>
                <a:lnTo>
                  <a:pt x="0" y="4"/>
                </a:lnTo>
                <a:lnTo>
                  <a:pt x="0" y="8"/>
                </a:lnTo>
                <a:lnTo>
                  <a:pt x="0" y="10"/>
                </a:lnTo>
                <a:lnTo>
                  <a:pt x="0" y="14"/>
                </a:lnTo>
                <a:lnTo>
                  <a:pt x="4" y="14"/>
                </a:lnTo>
                <a:lnTo>
                  <a:pt x="0" y="18"/>
                </a:lnTo>
                <a:lnTo>
                  <a:pt x="4" y="18"/>
                </a:lnTo>
                <a:lnTo>
                  <a:pt x="4" y="22"/>
                </a:lnTo>
                <a:lnTo>
                  <a:pt x="10" y="22"/>
                </a:lnTo>
                <a:lnTo>
                  <a:pt x="14" y="8"/>
                </a:lnTo>
                <a:lnTo>
                  <a:pt x="10" y="4"/>
                </a:lnTo>
                <a:lnTo>
                  <a:pt x="1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Tahoma"/>
              <a:cs typeface="Arial" charset="0"/>
            </a:endParaRPr>
          </a:p>
        </p:txBody>
      </p:sp>
      <p:grpSp>
        <p:nvGrpSpPr>
          <p:cNvPr id="468" name="Group 467"/>
          <p:cNvGrpSpPr/>
          <p:nvPr/>
        </p:nvGrpSpPr>
        <p:grpSpPr>
          <a:xfrm>
            <a:off x="3485864" y="1085158"/>
            <a:ext cx="3198682" cy="1322580"/>
            <a:chOff x="3586919" y="1500979"/>
            <a:chExt cx="3198682" cy="1322580"/>
          </a:xfrm>
        </p:grpSpPr>
        <p:sp>
          <p:nvSpPr>
            <p:cNvPr id="467" name="Rectangle 466"/>
            <p:cNvSpPr/>
            <p:nvPr/>
          </p:nvSpPr>
          <p:spPr>
            <a:xfrm>
              <a:off x="3586919" y="1807896"/>
              <a:ext cx="109728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South Africa</a:t>
              </a:r>
            </a:p>
            <a:p>
              <a:pPr algn="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Namibia</a:t>
              </a:r>
            </a:p>
            <a:p>
              <a:pPr algn="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Malawi</a:t>
              </a:r>
            </a:p>
            <a:p>
              <a:pPr algn="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Botswana</a:t>
              </a:r>
            </a:p>
            <a:p>
              <a:pPr algn="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Zambia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4649893" y="1807896"/>
              <a:ext cx="109728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Zimbabwe</a:t>
              </a:r>
            </a:p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Ghana</a:t>
              </a:r>
            </a:p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Kenya</a:t>
              </a:r>
            </a:p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Mauritius</a:t>
              </a:r>
            </a:p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Mozambique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49719" y="1500979"/>
              <a:ext cx="69762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600" dirty="0">
                  <a:solidFill>
                    <a:srgbClr val="2883A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EMEA</a:t>
              </a:r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5688321" y="1807896"/>
              <a:ext cx="109728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Tanzania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Germany*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Middle East*</a:t>
              </a:r>
            </a:p>
            <a:p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Nordics*</a:t>
              </a:r>
            </a:p>
          </p:txBody>
        </p:sp>
        <p:cxnSp>
          <p:nvCxnSpPr>
            <p:cNvPr id="460" name="Straight Connector 459"/>
            <p:cNvCxnSpPr/>
            <p:nvPr/>
          </p:nvCxnSpPr>
          <p:spPr>
            <a:xfrm>
              <a:off x="3762741" y="1817132"/>
              <a:ext cx="2834640" cy="0"/>
            </a:xfrm>
            <a:prstGeom prst="line">
              <a:avLst/>
            </a:prstGeom>
            <a:ln>
              <a:solidFill>
                <a:srgbClr val="2883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1" name="Group 480"/>
          <p:cNvGrpSpPr/>
          <p:nvPr/>
        </p:nvGrpSpPr>
        <p:grpSpPr>
          <a:xfrm>
            <a:off x="177294" y="3182201"/>
            <a:ext cx="1027302" cy="746358"/>
            <a:chOff x="1165994" y="1474145"/>
            <a:chExt cx="1027302" cy="746358"/>
          </a:xfrm>
        </p:grpSpPr>
        <p:sp>
          <p:nvSpPr>
            <p:cNvPr id="473" name="Rectangle 472"/>
            <p:cNvSpPr/>
            <p:nvPr/>
          </p:nvSpPr>
          <p:spPr>
            <a:xfrm>
              <a:off x="1165994" y="1474145"/>
              <a:ext cx="1027302" cy="746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600" dirty="0">
                  <a:solidFill>
                    <a:srgbClr val="2883A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</a:t>
              </a:r>
            </a:p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US</a:t>
              </a:r>
            </a:p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Canada</a:t>
              </a:r>
            </a:p>
          </p:txBody>
        </p:sp>
        <p:cxnSp>
          <p:nvCxnSpPr>
            <p:cNvPr id="462" name="Straight Connector 461"/>
            <p:cNvCxnSpPr/>
            <p:nvPr/>
          </p:nvCxnSpPr>
          <p:spPr>
            <a:xfrm>
              <a:off x="1250716" y="1770210"/>
              <a:ext cx="857859" cy="0"/>
            </a:xfrm>
            <a:prstGeom prst="line">
              <a:avLst/>
            </a:prstGeom>
            <a:ln>
              <a:solidFill>
                <a:srgbClr val="2883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0" name="Group 479"/>
          <p:cNvGrpSpPr/>
          <p:nvPr/>
        </p:nvGrpSpPr>
        <p:grpSpPr>
          <a:xfrm>
            <a:off x="987040" y="4618061"/>
            <a:ext cx="1027302" cy="1300356"/>
            <a:chOff x="422988" y="4248554"/>
            <a:chExt cx="1027302" cy="1300356"/>
          </a:xfrm>
        </p:grpSpPr>
        <p:sp>
          <p:nvSpPr>
            <p:cNvPr id="464" name="Rectangle 463"/>
            <p:cNvSpPr/>
            <p:nvPr/>
          </p:nvSpPr>
          <p:spPr>
            <a:xfrm>
              <a:off x="422988" y="4248554"/>
              <a:ext cx="1027302" cy="1300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600" dirty="0">
                  <a:solidFill>
                    <a:srgbClr val="2883A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LATAM</a:t>
              </a:r>
            </a:p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Brazil</a:t>
              </a:r>
            </a:p>
            <a:p>
              <a:pPr algn="ctr"/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Colombia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Mexico</a:t>
              </a:r>
            </a:p>
            <a:p>
              <a:pPr algn="ctr"/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Argentina*</a:t>
              </a:r>
            </a:p>
            <a:p>
              <a:pPr algn="ctr"/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77" name="Straight Connector 476"/>
            <p:cNvCxnSpPr/>
            <p:nvPr/>
          </p:nvCxnSpPr>
          <p:spPr>
            <a:xfrm>
              <a:off x="507710" y="4555936"/>
              <a:ext cx="857859" cy="0"/>
            </a:xfrm>
            <a:prstGeom prst="line">
              <a:avLst/>
            </a:prstGeom>
            <a:ln>
              <a:solidFill>
                <a:srgbClr val="2883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" name="Group 470"/>
          <p:cNvGrpSpPr/>
          <p:nvPr/>
        </p:nvGrpSpPr>
        <p:grpSpPr>
          <a:xfrm>
            <a:off x="7609077" y="3918917"/>
            <a:ext cx="1510504" cy="1485022"/>
            <a:chOff x="7452688" y="4326007"/>
            <a:chExt cx="1510504" cy="1485022"/>
          </a:xfrm>
        </p:grpSpPr>
        <p:sp>
          <p:nvSpPr>
            <p:cNvPr id="469" name="Rectangle 468"/>
            <p:cNvSpPr/>
            <p:nvPr/>
          </p:nvSpPr>
          <p:spPr>
            <a:xfrm>
              <a:off x="7452688" y="4326007"/>
              <a:ext cx="1510504" cy="14850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600" dirty="0">
                  <a:solidFill>
                    <a:srgbClr val="2883A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APAC</a:t>
              </a:r>
            </a:p>
            <a:p>
              <a:pPr algn="ctr"/>
              <a:r>
                <a:rPr lang="it-IT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New Zealand </a:t>
              </a:r>
            </a:p>
            <a:p>
              <a:pPr algn="ctr"/>
              <a:r>
                <a:rPr lang="it-IT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Australia </a:t>
              </a:r>
            </a:p>
            <a:p>
              <a:pPr algn="ctr"/>
              <a:r>
                <a:rPr lang="it-IT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Singapore </a:t>
              </a:r>
            </a:p>
            <a:p>
              <a:pPr algn="ctr"/>
              <a:r>
                <a:rPr lang="it-IT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Indonesia</a:t>
              </a:r>
            </a:p>
            <a:p>
              <a:pPr algn="ctr"/>
              <a:r>
                <a:rPr lang="it-IT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China*</a:t>
              </a:r>
            </a:p>
            <a:p>
              <a:pPr algn="ctr"/>
              <a:endPara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478" name="Straight Connector 477"/>
            <p:cNvCxnSpPr/>
            <p:nvPr/>
          </p:nvCxnSpPr>
          <p:spPr>
            <a:xfrm>
              <a:off x="7779011" y="4614825"/>
              <a:ext cx="857859" cy="0"/>
            </a:xfrm>
            <a:prstGeom prst="line">
              <a:avLst/>
            </a:prstGeom>
            <a:ln>
              <a:solidFill>
                <a:srgbClr val="2883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929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2090947"/>
            <a:ext cx="9144000" cy="2599338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199885" y="1441136"/>
            <a:ext cx="4513216" cy="3911806"/>
          </a:xfrm>
          <a:prstGeom prst="rect">
            <a:avLst/>
          </a:prstGeom>
          <a:solidFill>
            <a:schemeClr val="bg1">
              <a:lumMod val="85000"/>
            </a:schemeClr>
          </a:solidFill>
          <a:ln w="200025">
            <a:solidFill>
              <a:srgbClr val="00417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76679" y="4618995"/>
            <a:ext cx="3550034" cy="482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417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676679" y="3006534"/>
            <a:ext cx="3550034" cy="1443041"/>
          </a:xfrm>
          <a:prstGeom prst="rect">
            <a:avLst/>
          </a:prstGeom>
          <a:solidFill>
            <a:schemeClr val="bg1"/>
          </a:solidFill>
          <a:ln w="28575">
            <a:solidFill>
              <a:srgbClr val="00417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676679" y="1768640"/>
            <a:ext cx="3550034" cy="10624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pic>
        <p:nvPicPr>
          <p:cNvPr id="21" name="Picture 2" descr="https://mran.revolutionanalytics.com/assets/img/MSFT_logo_rgb_C-Gray.3b1562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626" y="4682873"/>
            <a:ext cx="996619" cy="36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logonoid.com/images/amazon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3" y="4805612"/>
            <a:ext cx="730871" cy="24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277569" y="4543547"/>
            <a:ext cx="2468880" cy="161583"/>
          </a:xfrm>
          <a:prstGeom prst="rect">
            <a:avLst/>
          </a:prstGeom>
          <a:solidFill>
            <a:srgbClr val="2883AE"/>
          </a:solidFill>
        </p:spPr>
        <p:txBody>
          <a:bodyPr wrap="square" lIns="0" tIns="0" rIns="0" bIns="0" anchor="ctr" anchorCtr="1">
            <a:spAutoFit/>
          </a:bodyPr>
          <a:lstStyle/>
          <a:p>
            <a:pPr algn="ctr" defTabSz="914400">
              <a:defRPr/>
            </a:pPr>
            <a:r>
              <a:rPr lang="en-US" sz="1050" kern="0" dirty="0">
                <a:solidFill>
                  <a:schemeClr val="bg1"/>
                </a:solidFill>
              </a:rPr>
              <a:t>INFRASTRUCTURE as a SERVICE (IaaS)</a:t>
            </a:r>
          </a:p>
        </p:txBody>
      </p:sp>
      <p:sp>
        <p:nvSpPr>
          <p:cNvPr id="5" name="Rectangle 4"/>
          <p:cNvSpPr/>
          <p:nvPr/>
        </p:nvSpPr>
        <p:spPr>
          <a:xfrm>
            <a:off x="4794823" y="1956943"/>
            <a:ext cx="457200" cy="365760"/>
          </a:xfrm>
          <a:prstGeom prst="rect">
            <a:avLst/>
          </a:prstGeom>
          <a:solidFill>
            <a:srgbClr val="2883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94823" y="2375468"/>
            <a:ext cx="457200" cy="365760"/>
          </a:xfrm>
          <a:prstGeom prst="rect">
            <a:avLst/>
          </a:prstGeom>
          <a:solidFill>
            <a:srgbClr val="2883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94823" y="3153169"/>
            <a:ext cx="457200" cy="365760"/>
          </a:xfrm>
          <a:prstGeom prst="rect">
            <a:avLst/>
          </a:prstGeom>
          <a:solidFill>
            <a:srgbClr val="2883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94823" y="3571975"/>
            <a:ext cx="457200" cy="365760"/>
          </a:xfrm>
          <a:prstGeom prst="rect">
            <a:avLst/>
          </a:prstGeom>
          <a:solidFill>
            <a:srgbClr val="2883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94823" y="3985594"/>
            <a:ext cx="457200" cy="365760"/>
          </a:xfrm>
          <a:prstGeom prst="rect">
            <a:avLst/>
          </a:prstGeom>
          <a:solidFill>
            <a:srgbClr val="2883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91618" y="1956943"/>
            <a:ext cx="457200" cy="365760"/>
          </a:xfrm>
          <a:prstGeom prst="rect">
            <a:avLst/>
          </a:prstGeom>
          <a:solidFill>
            <a:srgbClr val="2883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691618" y="2375468"/>
            <a:ext cx="457200" cy="365760"/>
          </a:xfrm>
          <a:prstGeom prst="rect">
            <a:avLst/>
          </a:prstGeom>
          <a:solidFill>
            <a:srgbClr val="2883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94836" y="2017482"/>
            <a:ext cx="829073" cy="244682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en-US" sz="1100" kern="0" dirty="0">
                <a:solidFill>
                  <a:sysClr val="windowText" lastClr="000000"/>
                </a:solidFill>
                <a:ea typeface="Calibri Light" charset="0"/>
                <a:cs typeface="Calibri Light" charset="0"/>
              </a:rPr>
              <a:t>Telephony</a:t>
            </a:r>
            <a:endParaRPr lang="en-US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94836" y="2436007"/>
            <a:ext cx="1176925" cy="244682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en-US" sz="1100" kern="0" dirty="0">
                <a:solidFill>
                  <a:sysClr val="windowText" lastClr="000000"/>
                </a:solidFill>
                <a:ea typeface="Calibri Light" charset="0"/>
                <a:cs typeface="Calibri Light" charset="0"/>
              </a:rPr>
              <a:t>Hosted Wireless</a:t>
            </a:r>
            <a:endParaRPr lang="en-US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7877" y="1941307"/>
            <a:ext cx="1371600" cy="397032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en-US" sz="1100" kern="0" dirty="0">
                <a:solidFill>
                  <a:sysClr val="windowText" lastClr="000000"/>
                </a:solidFill>
                <a:ea typeface="Calibri Light" charset="0"/>
                <a:cs typeface="Calibri Light" charset="0"/>
              </a:rPr>
              <a:t>Video </a:t>
            </a:r>
            <a:br>
              <a:rPr lang="en-US" sz="1100" kern="0" dirty="0">
                <a:solidFill>
                  <a:sysClr val="windowText" lastClr="000000"/>
                </a:solidFill>
                <a:ea typeface="Calibri Light" charset="0"/>
                <a:cs typeface="Calibri Light" charset="0"/>
              </a:rPr>
            </a:br>
            <a:r>
              <a:rPr lang="en-US" sz="1100" kern="0" dirty="0">
                <a:solidFill>
                  <a:sysClr val="windowText" lastClr="000000"/>
                </a:solidFill>
                <a:ea typeface="Calibri Light" charset="0"/>
                <a:cs typeface="Calibri Light" charset="0"/>
              </a:rPr>
              <a:t>Conferencing</a:t>
            </a:r>
            <a:endParaRPr lang="en-US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97877" y="2436007"/>
            <a:ext cx="801823" cy="244682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en-US" sz="1100" kern="0" dirty="0">
                <a:solidFill>
                  <a:sysClr val="windowText" lastClr="000000"/>
                </a:solidFill>
                <a:ea typeface="Calibri Light" charset="0"/>
                <a:cs typeface="Calibri Light" charset="0"/>
              </a:rPr>
              <a:t>UCC Suite</a:t>
            </a:r>
            <a:endParaRPr lang="en-US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94836" y="3137533"/>
            <a:ext cx="1371600" cy="397032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en-US" sz="1100" kern="0" dirty="0">
                <a:solidFill>
                  <a:sysClr val="windowText" lastClr="000000"/>
                </a:solidFill>
                <a:ea typeface="Calibri Light" charset="0"/>
                <a:cs typeface="Calibri Light" charset="0"/>
              </a:rPr>
              <a:t>SIEM &amp; </a:t>
            </a:r>
            <a:br>
              <a:rPr lang="en-US" sz="1100" kern="0" dirty="0">
                <a:solidFill>
                  <a:sysClr val="windowText" lastClr="000000"/>
                </a:solidFill>
                <a:ea typeface="Calibri Light" charset="0"/>
                <a:cs typeface="Calibri Light" charset="0"/>
              </a:rPr>
            </a:br>
            <a:r>
              <a:rPr lang="en-US" sz="1100" kern="0" dirty="0">
                <a:solidFill>
                  <a:sysClr val="windowText" lastClr="000000"/>
                </a:solidFill>
                <a:ea typeface="Calibri Light" charset="0"/>
                <a:cs typeface="Calibri Light" charset="0"/>
              </a:rPr>
              <a:t>Security Analytics</a:t>
            </a:r>
            <a:endParaRPr lang="en-US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94836" y="3556339"/>
            <a:ext cx="1371600" cy="397032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en-US" sz="1100" kern="0" dirty="0">
                <a:solidFill>
                  <a:sysClr val="windowText" lastClr="000000"/>
                </a:solidFill>
                <a:ea typeface="Calibri Light" charset="0"/>
                <a:cs typeface="Calibri Light" charset="0"/>
              </a:rPr>
              <a:t>Secure Web</a:t>
            </a:r>
            <a:br>
              <a:rPr lang="en-US" sz="1100" kern="0" dirty="0">
                <a:solidFill>
                  <a:sysClr val="windowText" lastClr="000000"/>
                </a:solidFill>
                <a:ea typeface="Calibri Light" charset="0"/>
                <a:cs typeface="Calibri Light" charset="0"/>
              </a:rPr>
            </a:br>
            <a:r>
              <a:rPr lang="en-US" sz="1100" kern="0" dirty="0">
                <a:solidFill>
                  <a:sysClr val="windowText" lastClr="000000"/>
                </a:solidFill>
                <a:ea typeface="Calibri Light" charset="0"/>
                <a:cs typeface="Calibri Light" charset="0"/>
              </a:rPr>
              <a:t>Gateway</a:t>
            </a:r>
            <a:endParaRPr lang="en-US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94836" y="3969958"/>
            <a:ext cx="1371600" cy="397032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en-US" sz="1100" kern="0" dirty="0">
                <a:solidFill>
                  <a:sysClr val="windowText" lastClr="000000"/>
                </a:solidFill>
                <a:ea typeface="Calibri Light" charset="0"/>
                <a:cs typeface="Calibri Light" charset="0"/>
              </a:rPr>
              <a:t>Identity &amp; </a:t>
            </a:r>
            <a:br>
              <a:rPr lang="en-US" sz="1100" kern="0" dirty="0">
                <a:solidFill>
                  <a:sysClr val="windowText" lastClr="000000"/>
                </a:solidFill>
                <a:ea typeface="Calibri Light" charset="0"/>
                <a:cs typeface="Calibri Light" charset="0"/>
              </a:rPr>
            </a:br>
            <a:r>
              <a:rPr lang="en-US" sz="1100" kern="0" dirty="0">
                <a:solidFill>
                  <a:sysClr val="windowText" lastClr="000000"/>
                </a:solidFill>
                <a:ea typeface="Calibri Light" charset="0"/>
                <a:cs typeface="Calibri Light" charset="0"/>
              </a:rPr>
              <a:t>Access </a:t>
            </a:r>
            <a:r>
              <a:rPr lang="en-US" sz="1100" kern="0" dirty="0" err="1">
                <a:solidFill>
                  <a:sysClr val="windowText" lastClr="000000"/>
                </a:solidFill>
                <a:ea typeface="Calibri Light" charset="0"/>
                <a:cs typeface="Calibri Light" charset="0"/>
              </a:rPr>
              <a:t>Mgmt</a:t>
            </a:r>
            <a:endParaRPr lang="en-US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97877" y="3137533"/>
            <a:ext cx="1371600" cy="397032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en-US" sz="1100" kern="0" dirty="0">
                <a:solidFill>
                  <a:sysClr val="windowText" lastClr="000000"/>
                </a:solidFill>
                <a:ea typeface="Calibri Light" charset="0"/>
                <a:cs typeface="Calibri Light" charset="0"/>
              </a:rPr>
              <a:t>Cloud Access </a:t>
            </a:r>
            <a:br>
              <a:rPr lang="en-US" sz="1100" kern="0" dirty="0">
                <a:solidFill>
                  <a:sysClr val="windowText" lastClr="000000"/>
                </a:solidFill>
                <a:ea typeface="Calibri Light" charset="0"/>
                <a:cs typeface="Calibri Light" charset="0"/>
              </a:rPr>
            </a:br>
            <a:r>
              <a:rPr lang="en-US" sz="1100" kern="0" dirty="0">
                <a:solidFill>
                  <a:sysClr val="windowText" lastClr="000000"/>
                </a:solidFill>
                <a:ea typeface="Calibri Light" charset="0"/>
                <a:cs typeface="Calibri Light" charset="0"/>
              </a:rPr>
              <a:t>Secure Brokers</a:t>
            </a:r>
            <a:endParaRPr lang="en-US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97877" y="3632514"/>
            <a:ext cx="1128835" cy="244682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en-US" sz="1100" kern="0" dirty="0">
                <a:solidFill>
                  <a:sysClr val="windowText" lastClr="000000"/>
                </a:solidFill>
                <a:ea typeface="Calibri Light" charset="0"/>
                <a:cs typeface="Calibri Light" charset="0"/>
              </a:rPr>
              <a:t>Cloud Endpoint</a:t>
            </a:r>
            <a:endParaRPr lang="en-US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97877" y="4046133"/>
            <a:ext cx="861133" cy="244682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defTabSz="914400">
              <a:lnSpc>
                <a:spcPct val="90000"/>
              </a:lnSpc>
              <a:defRPr/>
            </a:pPr>
            <a:r>
              <a:rPr lang="en-US" sz="1100" kern="0" dirty="0">
                <a:solidFill>
                  <a:sysClr val="windowText" lastClr="000000"/>
                </a:solidFill>
                <a:ea typeface="Calibri Light" charset="0"/>
                <a:cs typeface="Calibri Light" charset="0"/>
              </a:rPr>
              <a:t>Cloud USM</a:t>
            </a:r>
            <a:endParaRPr lang="en-US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277569" y="2920057"/>
            <a:ext cx="2468880" cy="161583"/>
          </a:xfrm>
          <a:prstGeom prst="rect">
            <a:avLst/>
          </a:prstGeom>
          <a:solidFill>
            <a:srgbClr val="2883AE"/>
          </a:solidFill>
        </p:spPr>
        <p:txBody>
          <a:bodyPr wrap="square" lIns="0" tIns="0" rIns="0" bIns="0" anchor="ctr" anchorCtr="1">
            <a:spAutoFit/>
          </a:bodyPr>
          <a:lstStyle/>
          <a:p>
            <a:pPr algn="ctr" defTabSz="914400">
              <a:defRPr/>
            </a:pPr>
            <a:r>
              <a:rPr lang="en-US" sz="1050" kern="0" dirty="0">
                <a:solidFill>
                  <a:schemeClr val="bg1"/>
                </a:solidFill>
              </a:rPr>
              <a:t>SECURITY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691618" y="3153169"/>
            <a:ext cx="457200" cy="365760"/>
          </a:xfrm>
          <a:prstGeom prst="rect">
            <a:avLst/>
          </a:prstGeom>
          <a:solidFill>
            <a:srgbClr val="2883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691618" y="3571975"/>
            <a:ext cx="457200" cy="365760"/>
          </a:xfrm>
          <a:prstGeom prst="rect">
            <a:avLst/>
          </a:prstGeom>
          <a:solidFill>
            <a:srgbClr val="2883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691618" y="3985594"/>
            <a:ext cx="457200" cy="365760"/>
          </a:xfrm>
          <a:prstGeom prst="rect">
            <a:avLst/>
          </a:prstGeom>
          <a:solidFill>
            <a:srgbClr val="2883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277569" y="1693714"/>
            <a:ext cx="2468880" cy="161583"/>
          </a:xfrm>
          <a:prstGeom prst="rect">
            <a:avLst/>
          </a:prstGeom>
          <a:solidFill>
            <a:srgbClr val="2883AE"/>
          </a:solidFill>
        </p:spPr>
        <p:txBody>
          <a:bodyPr wrap="square" lIns="0" tIns="0" rIns="0" bIns="0" anchor="ctr" anchorCtr="1">
            <a:spAutoFit/>
          </a:bodyPr>
          <a:lstStyle/>
          <a:p>
            <a:pPr algn="ctr" defTabSz="914400">
              <a:defRPr/>
            </a:pPr>
            <a:r>
              <a:rPr lang="en-US" sz="1050" kern="0" dirty="0">
                <a:solidFill>
                  <a:schemeClr val="bg1"/>
                </a:solidFill>
              </a:rPr>
              <a:t>UNIFIED COMMUNICATIONS</a:t>
            </a:r>
          </a:p>
        </p:txBody>
      </p:sp>
      <p:pic>
        <p:nvPicPr>
          <p:cNvPr id="2050" name="Picture 2" descr="http://reliantsolutions.com/wp-content/uploads/2012/08/new_blue_icon_phone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97" y="2003152"/>
            <a:ext cx="244452" cy="27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1/15/Wireless-icon.svg/2000px-Wireless-icon.svg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477" y="2427861"/>
            <a:ext cx="287893" cy="26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30y9cdsu7xlg0.cloudfront.net/png/15878-200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577" y="1985182"/>
            <a:ext cx="309282" cy="30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perthitconsultants.com.au/wp-content/uploads/2012/02/unified-communications-icon.pn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903" y="2432681"/>
            <a:ext cx="224630" cy="25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iconsfind.com/wp-content/uploads/2015/11/20151104_5639736ce98c8-210x210.pn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224" y="4041480"/>
            <a:ext cx="253989" cy="25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d30y9cdsu7xlg0.cloudfront.net/png/29891-200.pn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381" y="3181007"/>
            <a:ext cx="310084" cy="31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gnr.pt/imagens/cyber/futo_identidade.pn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775" y="4016826"/>
            <a:ext cx="303297" cy="30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simpleicon.com/wp-content/uploads/cloud-10.pn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960" y="3177791"/>
            <a:ext cx="316516" cy="31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d3rkj775vfevt.cloudfront.net/wp-content/uploads/icon-endpoint-security-software-150x150.pn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177" y="3627814"/>
            <a:ext cx="254083" cy="25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iconshock.com/img_vista/WINDOWS8/networking/jpg/gateway_icon.jpg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391" y="3582823"/>
            <a:ext cx="344065" cy="34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05166" y="1282999"/>
            <a:ext cx="1502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algn="ctr" defTabSz="914400">
              <a:defRPr/>
            </a:pPr>
            <a:r>
              <a:rPr lang="en-US" sz="1400" kern="0" dirty="0">
                <a:solidFill>
                  <a:schemeClr val="bg1"/>
                </a:solidFill>
                <a:ea typeface="Calibri Light" charset="0"/>
                <a:cs typeface="Calibri Light" charset="0"/>
              </a:rPr>
              <a:t>SOLUTIONS</a:t>
            </a:r>
          </a:p>
        </p:txBody>
      </p:sp>
      <p:sp>
        <p:nvSpPr>
          <p:cNvPr id="22" name="Rectangle 21"/>
          <p:cNvSpPr/>
          <p:nvPr/>
        </p:nvSpPr>
        <p:spPr>
          <a:xfrm rot="16200000">
            <a:off x="3055724" y="3289731"/>
            <a:ext cx="28791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1200" kern="0" dirty="0">
                <a:solidFill>
                  <a:sysClr val="windowText" lastClr="000000"/>
                </a:solidFill>
              </a:rPr>
              <a:t>PROFESSIONAL &amp; MANAGED SERVICES</a:t>
            </a:r>
          </a:p>
        </p:txBody>
      </p:sp>
      <p:sp>
        <p:nvSpPr>
          <p:cNvPr id="52" name="Rectangle 51"/>
          <p:cNvSpPr/>
          <p:nvPr/>
        </p:nvSpPr>
        <p:spPr>
          <a:xfrm rot="5400000" flipH="1">
            <a:off x="6983198" y="3289731"/>
            <a:ext cx="28791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sz="1200" kern="0" dirty="0">
                <a:solidFill>
                  <a:sysClr val="windowText" lastClr="000000"/>
                </a:solidFill>
              </a:rPr>
              <a:t>PROFESSIONAL &amp; MANAGED SERVICES</a:t>
            </a:r>
          </a:p>
        </p:txBody>
      </p:sp>
      <p:sp>
        <p:nvSpPr>
          <p:cNvPr id="55" name="Content Placeholder 1"/>
          <p:cNvSpPr txBox="1">
            <a:spLocks/>
          </p:cNvSpPr>
          <p:nvPr/>
        </p:nvSpPr>
        <p:spPr>
          <a:xfrm>
            <a:off x="288635" y="2617315"/>
            <a:ext cx="3802462" cy="1678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3363" indent="-233363" algn="l" defTabSz="457200" rtl="0" eaLnBrk="1" latinLnBrk="0" hangingPunct="1">
              <a:spcBef>
                <a:spcPts val="600"/>
              </a:spcBef>
              <a:buClrTx/>
              <a:buFont typeface="Arial"/>
              <a:buChar char="•"/>
              <a:defRPr lang="en-US" sz="1600" kern="1200" dirty="0" smtClean="0">
                <a:solidFill>
                  <a:srgbClr val="6464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-173038" algn="l" defTabSz="457200" rtl="0" eaLnBrk="1" latinLnBrk="0" hangingPunct="1">
              <a:spcBef>
                <a:spcPts val="600"/>
              </a:spcBef>
              <a:buClrTx/>
              <a:buFont typeface="Arial"/>
              <a:buChar char="–"/>
              <a:defRPr lang="en-US" sz="1400" kern="1200" dirty="0" smtClean="0">
                <a:solidFill>
                  <a:srgbClr val="6464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690563" indent="-173038" algn="l" defTabSz="457200" rtl="0" eaLnBrk="1" latinLnBrk="0" hangingPunct="1">
              <a:spcBef>
                <a:spcPts val="600"/>
              </a:spcBef>
              <a:buClrTx/>
              <a:buFont typeface="Arial"/>
              <a:buChar char="•"/>
              <a:defRPr lang="en-US" sz="1200" kern="1200" dirty="0" smtClean="0">
                <a:solidFill>
                  <a:srgbClr val="6464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914400" indent="-173038" algn="l" defTabSz="457200" rtl="0" eaLnBrk="1" latinLnBrk="0" hangingPunct="1">
              <a:spcBef>
                <a:spcPts val="600"/>
              </a:spcBef>
              <a:buClrTx/>
              <a:buFont typeface="Arial"/>
              <a:buChar char="–"/>
              <a:defRPr lang="en-US" sz="1100" kern="1200" dirty="0" smtClean="0">
                <a:solidFill>
                  <a:srgbClr val="6464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087438" indent="-173038" algn="l" defTabSz="457200" rtl="0" eaLnBrk="1" latinLnBrk="0" hangingPunct="1">
              <a:spcBef>
                <a:spcPts val="600"/>
              </a:spcBef>
              <a:buClrTx/>
              <a:buFont typeface="Arial"/>
              <a:buChar char="»"/>
              <a:defRPr lang="en-US" sz="1100" kern="1200" dirty="0">
                <a:solidFill>
                  <a:srgbClr val="6464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Focus on strong market growth areas that align with core competencies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Serve unique customer needs in enterprise, mid-market and SMB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Complement our IaaS partnerships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Accelerate sales motion and results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7948"/>
            <a:ext cx="7756790" cy="914400"/>
          </a:xfrm>
        </p:spPr>
        <p:txBody>
          <a:bodyPr/>
          <a:lstStyle/>
          <a:p>
            <a:r>
              <a:rPr lang="en-US" dirty="0">
                <a:solidFill>
                  <a:srgbClr val="2883AE"/>
                </a:solidFill>
              </a:rPr>
              <a:t>A </a:t>
            </a:r>
            <a:r>
              <a:rPr lang="en-US" dirty="0" smtClean="0">
                <a:solidFill>
                  <a:srgbClr val="2883AE"/>
                </a:solidFill>
              </a:rPr>
              <a:t>solution-first </a:t>
            </a:r>
            <a:r>
              <a:rPr lang="en-US" dirty="0">
                <a:solidFill>
                  <a:srgbClr val="2883AE"/>
                </a:solidFill>
              </a:rPr>
              <a:t>approach</a:t>
            </a:r>
          </a:p>
        </p:txBody>
      </p:sp>
      <p:sp>
        <p:nvSpPr>
          <p:cNvPr id="53" name="Oval 52"/>
          <p:cNvSpPr/>
          <p:nvPr/>
        </p:nvSpPr>
        <p:spPr>
          <a:xfrm>
            <a:off x="914403" y="111337"/>
            <a:ext cx="719432" cy="719432"/>
          </a:xfrm>
          <a:prstGeom prst="ellipse">
            <a:avLst/>
          </a:prstGeom>
          <a:solidFill>
            <a:srgbClr val="288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46" y="102101"/>
            <a:ext cx="731832" cy="75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4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50"/>
          <p:cNvSpPr/>
          <p:nvPr/>
        </p:nvSpPr>
        <p:spPr>
          <a:xfrm>
            <a:off x="914403" y="111337"/>
            <a:ext cx="719432" cy="719432"/>
          </a:xfrm>
          <a:prstGeom prst="ellipse">
            <a:avLst/>
          </a:prstGeom>
          <a:solidFill>
            <a:srgbClr val="288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0" y="1310146"/>
            <a:ext cx="9144000" cy="2261998"/>
          </a:xfrm>
          <a:prstGeom prst="rect">
            <a:avLst/>
          </a:prstGeom>
          <a:pattFill prst="lt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90700" y="0"/>
            <a:ext cx="5947539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lang="en-US" sz="2400" dirty="0">
                <a:solidFill>
                  <a:srgbClr val="2883A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World-class partners create</a:t>
            </a:r>
            <a:br>
              <a:rPr lang="en-US" dirty="0"/>
            </a:br>
            <a:r>
              <a:rPr lang="en-US" dirty="0"/>
              <a:t>the foundation for solutions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46" y="102101"/>
            <a:ext cx="731832" cy="7503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2180" y="2255709"/>
            <a:ext cx="2834640" cy="706875"/>
          </a:xfrm>
          <a:prstGeom prst="rect">
            <a:avLst/>
          </a:prstGeom>
          <a:solidFill>
            <a:srgbClr val="2883AE"/>
          </a:solidFill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0" rIns="0" anchor="ctr" anchorCtr="1">
            <a:noAutofit/>
          </a:bodyPr>
          <a:lstStyle/>
          <a:p>
            <a:pPr lvl="0" algn="ctr">
              <a:defRPr/>
            </a:pPr>
            <a:r>
              <a:rPr lang="en-US" sz="1600" dirty="0">
                <a:solidFill>
                  <a:schemeClr val="bg1"/>
                </a:solidFill>
              </a:rPr>
              <a:t>Recruit and incubate industry leaders and innovators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3167669" y="2255709"/>
            <a:ext cx="2926080" cy="706875"/>
          </a:xfrm>
          <a:prstGeom prst="rect">
            <a:avLst/>
          </a:prstGeom>
          <a:solidFill>
            <a:srgbClr val="2883AE"/>
          </a:solidFill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0" rIns="0" anchor="ctr" anchorCtr="1">
            <a:no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</a:rPr>
              <a:t>Provide flexibility for regions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to support unique needs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204139" y="2255709"/>
            <a:ext cx="2743200" cy="706875"/>
          </a:xfrm>
          <a:prstGeom prst="rect">
            <a:avLst/>
          </a:prstGeom>
          <a:solidFill>
            <a:srgbClr val="2883AE"/>
          </a:solidFill>
          <a:ln w="5715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0" rIns="0" anchor="ctr" anchorCtr="1">
            <a:no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</a:rPr>
              <a:t>Engage with partners and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build competitive edge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76460" y="3009651"/>
            <a:ext cx="2926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Leverage our core expertise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167669" y="3009651"/>
            <a:ext cx="2926080" cy="307777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>
              <a:defRPr/>
            </a:pPr>
            <a:r>
              <a:rPr lang="en-US" sz="1400" spc="-4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Execute at the edge; scale at the core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12699" y="3009651"/>
            <a:ext cx="2926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Structure win-win relationships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724938" y="4236547"/>
            <a:ext cx="7694124" cy="1722790"/>
            <a:chOff x="856954" y="4173196"/>
            <a:chExt cx="7694124" cy="1722790"/>
          </a:xfrm>
        </p:grpSpPr>
        <p:pic>
          <p:nvPicPr>
            <p:cNvPr id="6" name="Picture 5" descr="http://securesense.ca/wp-content/uploads/2015/05/firemon_logo_black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1628" y="5705546"/>
              <a:ext cx="1188720" cy="1726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http://www.bighospitality.co.uk/var/plain_site/storage/images/publications/hospitality/bighospitality.co.uk/new-products/purple-wi-fi-offers-free-hotspot-solution-for-hospitality-businesses/8580426-1-eng-GB/Purple-Wi-Fi-offers-free-hotspot-solution-for-hospitality-businesses_medium_vga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04726" y="4989392"/>
              <a:ext cx="800327" cy="219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4" descr="https://upload.wikimedia.org/wikipedia/commons/thumb/7/7b/Adobe_Systems_logo_and_wordmark.svg/2000px-Adobe_Systems_logo_and_wordmark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2007" y="5417334"/>
              <a:ext cx="388189" cy="388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1" descr="C:\Users\bnolan\Downloads\MSFT_logo_png (1)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385" y="4888938"/>
              <a:ext cx="1097280" cy="403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7" descr="http://www.asiapacificsecuritymagazine.com/wp-content/uploads/2015/05/Sonus-Logo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5573" y="4940475"/>
              <a:ext cx="863544" cy="259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1" descr="https://upload.wikimedia.org/wikipedia/commons/thumb/6/64/Cisco_logo.svg/2000px-Cisco_logo.svg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179" y="5519490"/>
              <a:ext cx="508503" cy="286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5" descr="https://upload.wikimedia.org/wikipedia/commons/thumb/1/1d/AmazonWebservices_Logo.svg/2000px-AmazonWebservices_Logo.svg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2520" y="5484210"/>
              <a:ext cx="822960" cy="329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6481449" y="5026796"/>
              <a:ext cx="822960" cy="163506"/>
              <a:chOff x="5469962" y="225502"/>
              <a:chExt cx="1688136" cy="381001"/>
            </a:xfrm>
          </p:grpSpPr>
          <p:pic>
            <p:nvPicPr>
              <p:cNvPr id="14" name="Picture 59" descr="Video Conferencing that just works | FaceMe Meetings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803413" y="225502"/>
                <a:ext cx="1354685" cy="381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61" descr="Video Conferencing that just works | FaceMe Meetings"/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5469962" y="225502"/>
                <a:ext cx="333451" cy="381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7" descr="https://www.fireeye.com/content/dam/fireeye-www/fw/images/fireeye-2-color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826" y="4356730"/>
              <a:ext cx="1005840" cy="295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150645" y="5606803"/>
              <a:ext cx="881106" cy="289183"/>
            </a:xfrm>
            <a:prstGeom prst="rect">
              <a:avLst/>
            </a:prstGeom>
          </p:spPr>
        </p:pic>
        <p:pic>
          <p:nvPicPr>
            <p:cNvPr id="19" name="Picture 57" descr="http://partnernet.symantec.com/cs/groups/partner/documents/graphics/tus1cpeappqin0116843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3609" y="4383706"/>
              <a:ext cx="1463040" cy="287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5" descr="https://www.softnas.com/wp/wp-content/uploads/2015/02/Faction_RGB_h_tag_large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3995" y="4382495"/>
              <a:ext cx="914400" cy="268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1393" y="4173196"/>
              <a:ext cx="548640" cy="452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2" descr="http://www.tintri.com/sites/default/files/field/image/customer/cirrity_logo.png"/>
            <p:cNvPicPr>
              <a:picLocks noChangeAspect="1" noChangeArrowheads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7093819" y="4487003"/>
              <a:ext cx="644420" cy="144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56954" y="4852944"/>
              <a:ext cx="1005840" cy="502920"/>
            </a:xfrm>
            <a:prstGeom prst="rect">
              <a:avLst/>
            </a:prstGeom>
          </p:spPr>
        </p:pic>
        <p:pic>
          <p:nvPicPr>
            <p:cNvPr id="33" name="Picture 2" descr="http://www.angelservices.com/uploads/4/8/3/7/48378047/ghp-symantec-bluecoat-mobile-logos-sol_1_orig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2141" y="4822353"/>
              <a:ext cx="888937" cy="337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1237117" y="1489891"/>
            <a:ext cx="822960" cy="822960"/>
            <a:chOff x="1246353" y="1364804"/>
            <a:chExt cx="822960" cy="822960"/>
          </a:xfrm>
        </p:grpSpPr>
        <p:pic>
          <p:nvPicPr>
            <p:cNvPr id="1028" name="Picture 4" descr="http://www.cnaint.com/hs-fs/hubfs/CNA_International-April_2016/Images/recruitment-icon.png?t=1482420750204&amp;width=1200&amp;height=1200&amp;name=recruitment-icon.png"/>
            <p:cNvPicPr>
              <a:picLocks noChangeAspect="1" noChangeArrowheads="1"/>
            </p:cNvPicPr>
            <p:nvPr/>
          </p:nvPicPr>
          <p:blipFill>
            <a:blip r:embed="rId2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45427">
              <a:off x="1246353" y="1364804"/>
              <a:ext cx="822960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1502242" y="1427296"/>
              <a:ext cx="3337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2E6CA4"/>
                  </a:solidFill>
                </a:rPr>
                <a:t>+</a:t>
              </a: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2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94778" y="1535611"/>
            <a:ext cx="731520" cy="73152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237915">
            <a:off x="3812651" y="1195127"/>
            <a:ext cx="1412488" cy="1412488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0" y="3993390"/>
            <a:ext cx="9144000" cy="2067543"/>
            <a:chOff x="-92364" y="3993390"/>
            <a:chExt cx="9236364" cy="2067543"/>
          </a:xfrm>
        </p:grpSpPr>
        <p:cxnSp>
          <p:nvCxnSpPr>
            <p:cNvPr id="31" name="Straight Connector 30"/>
            <p:cNvCxnSpPr>
              <a:cxnSpLocks/>
            </p:cNvCxnSpPr>
            <p:nvPr/>
          </p:nvCxnSpPr>
          <p:spPr>
            <a:xfrm>
              <a:off x="-92364" y="3993390"/>
              <a:ext cx="9236364" cy="0"/>
            </a:xfrm>
            <a:prstGeom prst="line">
              <a:avLst/>
            </a:prstGeom>
            <a:ln w="19050">
              <a:solidFill>
                <a:srgbClr val="DBDB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cxnSpLocks/>
            </p:cNvCxnSpPr>
            <p:nvPr/>
          </p:nvCxnSpPr>
          <p:spPr>
            <a:xfrm>
              <a:off x="-92364" y="6060933"/>
              <a:ext cx="9236364" cy="0"/>
            </a:xfrm>
            <a:prstGeom prst="line">
              <a:avLst/>
            </a:prstGeom>
            <a:ln w="19050">
              <a:solidFill>
                <a:srgbClr val="DBDB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3426395" y="3854891"/>
            <a:ext cx="280301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EXAMPLES OF OUR CLOUD PARTNERS</a:t>
            </a:r>
          </a:p>
        </p:txBody>
      </p:sp>
    </p:spTree>
    <p:extLst>
      <p:ext uri="{BB962C8B-B14F-4D97-AF65-F5344CB8AC3E}">
        <p14:creationId xmlns:p14="http://schemas.microsoft.com/office/powerpoint/2010/main" val="212417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14403" y="111337"/>
            <a:ext cx="719432" cy="719432"/>
          </a:xfrm>
          <a:prstGeom prst="ellipse">
            <a:avLst/>
          </a:prstGeom>
          <a:solidFill>
            <a:srgbClr val="288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0"/>
            <a:ext cx="649605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BlueSky: Cloud and service management platform drives value for our partners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98211" y="2875890"/>
            <a:ext cx="2712891" cy="2671024"/>
          </a:xfrm>
          <a:prstGeom prst="roundRect">
            <a:avLst>
              <a:gd name="adj" fmla="val 365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701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Marketing and communications</a:t>
            </a:r>
          </a:p>
          <a:p>
            <a:pPr marL="22701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Visibility and insight</a:t>
            </a:r>
          </a:p>
          <a:p>
            <a:pPr marL="22701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Tighter partnerships</a:t>
            </a:r>
          </a:p>
          <a:p>
            <a:pPr marL="22701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Integrated solution opportunities</a:t>
            </a:r>
          </a:p>
          <a:p>
            <a:pPr marL="22701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Faster time to market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8211" y="2181711"/>
            <a:ext cx="3749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66C97"/>
                </a:solidFill>
                <a:latin typeface="Tahoma" charset="0"/>
                <a:ea typeface="Tahoma" charset="0"/>
                <a:cs typeface="Tahoma" charset="0"/>
              </a:rPr>
              <a:t>For vendors a more effective</a:t>
            </a:r>
            <a:br>
              <a:rPr lang="en-US" sz="1600" dirty="0">
                <a:solidFill>
                  <a:srgbClr val="366C97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US" sz="1600" dirty="0">
                <a:solidFill>
                  <a:srgbClr val="366C97"/>
                </a:solidFill>
                <a:latin typeface="Tahoma" charset="0"/>
                <a:ea typeface="Tahoma" charset="0"/>
                <a:cs typeface="Tahoma" charset="0"/>
              </a:rPr>
              <a:t>way to reach resellers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239696" y="2875890"/>
            <a:ext cx="2949372" cy="267102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701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Visibility and insight</a:t>
            </a:r>
          </a:p>
          <a:p>
            <a:pPr marL="22701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Cost control</a:t>
            </a:r>
          </a:p>
          <a:p>
            <a:pPr marL="22701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Business agility</a:t>
            </a:r>
          </a:p>
          <a:p>
            <a:pPr marL="22701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Streamline business 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operations</a:t>
            </a:r>
          </a:p>
          <a:p>
            <a:pPr marL="22701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Better customer service</a:t>
            </a:r>
          </a:p>
          <a:p>
            <a:pPr marL="22701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Branded cloud services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239696" y="2191543"/>
            <a:ext cx="33048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66C97"/>
                </a:solidFill>
                <a:latin typeface="Tahoma" charset="0"/>
                <a:ea typeface="Tahoma" charset="0"/>
                <a:cs typeface="Tahoma" charset="0"/>
              </a:rPr>
              <a:t>Efficient service delivery and management for resellers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11428" y="2828042"/>
            <a:ext cx="2468880" cy="0"/>
          </a:xfrm>
          <a:prstGeom prst="line">
            <a:avLst/>
          </a:prstGeom>
          <a:ln w="19050">
            <a:solidFill>
              <a:srgbClr val="366C97"/>
            </a:solidFill>
            <a:headEnd type="none" w="med" len="med"/>
            <a:tailEnd type="non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54428" y="2828042"/>
            <a:ext cx="2560320" cy="0"/>
          </a:xfrm>
          <a:prstGeom prst="line">
            <a:avLst/>
          </a:prstGeom>
          <a:ln w="19050">
            <a:solidFill>
              <a:srgbClr val="366C97"/>
            </a:solidFill>
            <a:headEnd type="none" w="med" len="med"/>
            <a:tailEnd type="non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848710" y="2178851"/>
            <a:ext cx="3308345" cy="3185654"/>
            <a:chOff x="2848710" y="2047926"/>
            <a:chExt cx="3308345" cy="3185654"/>
          </a:xfrm>
        </p:grpSpPr>
        <p:sp>
          <p:nvSpPr>
            <p:cNvPr id="16" name="Oval 15"/>
            <p:cNvSpPr/>
            <p:nvPr/>
          </p:nvSpPr>
          <p:spPr>
            <a:xfrm>
              <a:off x="2909568" y="2049449"/>
              <a:ext cx="3184131" cy="3184131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5688539" y="3478468"/>
              <a:ext cx="50927" cy="58721"/>
            </a:xfrm>
            <a:custGeom>
              <a:avLst/>
              <a:gdLst>
                <a:gd name="T0" fmla="*/ 28 w 35"/>
                <a:gd name="T1" fmla="*/ 12 h 36"/>
                <a:gd name="T2" fmla="*/ 20 w 35"/>
                <a:gd name="T3" fmla="*/ 13 h 36"/>
                <a:gd name="T4" fmla="*/ 10 w 35"/>
                <a:gd name="T5" fmla="*/ 7 h 36"/>
                <a:gd name="T6" fmla="*/ 15 w 35"/>
                <a:gd name="T7" fmla="*/ 6 h 36"/>
                <a:gd name="T8" fmla="*/ 19 w 35"/>
                <a:gd name="T9" fmla="*/ 6 h 36"/>
                <a:gd name="T10" fmla="*/ 20 w 35"/>
                <a:gd name="T11" fmla="*/ 2 h 36"/>
                <a:gd name="T12" fmla="*/ 13 w 35"/>
                <a:gd name="T13" fmla="*/ 1 h 36"/>
                <a:gd name="T14" fmla="*/ 6 w 35"/>
                <a:gd name="T15" fmla="*/ 4 h 36"/>
                <a:gd name="T16" fmla="*/ 5 w 35"/>
                <a:gd name="T17" fmla="*/ 3 h 36"/>
                <a:gd name="T18" fmla="*/ 3 w 35"/>
                <a:gd name="T19" fmla="*/ 5 h 36"/>
                <a:gd name="T20" fmla="*/ 4 w 35"/>
                <a:gd name="T21" fmla="*/ 6 h 36"/>
                <a:gd name="T22" fmla="*/ 1 w 35"/>
                <a:gd name="T23" fmla="*/ 15 h 36"/>
                <a:gd name="T24" fmla="*/ 3 w 35"/>
                <a:gd name="T25" fmla="*/ 22 h 36"/>
                <a:gd name="T26" fmla="*/ 18 w 35"/>
                <a:gd name="T27" fmla="*/ 21 h 36"/>
                <a:gd name="T28" fmla="*/ 23 w 35"/>
                <a:gd name="T29" fmla="*/ 31 h 36"/>
                <a:gd name="T30" fmla="*/ 19 w 35"/>
                <a:gd name="T31" fmla="*/ 30 h 36"/>
                <a:gd name="T32" fmla="*/ 16 w 35"/>
                <a:gd name="T33" fmla="*/ 28 h 36"/>
                <a:gd name="T34" fmla="*/ 13 w 35"/>
                <a:gd name="T35" fmla="*/ 31 h 36"/>
                <a:gd name="T36" fmla="*/ 17 w 35"/>
                <a:gd name="T37" fmla="*/ 35 h 36"/>
                <a:gd name="T38" fmla="*/ 25 w 35"/>
                <a:gd name="T39" fmla="*/ 36 h 36"/>
                <a:gd name="T40" fmla="*/ 31 w 35"/>
                <a:gd name="T41" fmla="*/ 35 h 36"/>
                <a:gd name="T42" fmla="*/ 33 w 35"/>
                <a:gd name="T43" fmla="*/ 34 h 36"/>
                <a:gd name="T44" fmla="*/ 33 w 35"/>
                <a:gd name="T45" fmla="*/ 32 h 36"/>
                <a:gd name="T46" fmla="*/ 34 w 35"/>
                <a:gd name="T47" fmla="*/ 26 h 36"/>
                <a:gd name="T48" fmla="*/ 35 w 35"/>
                <a:gd name="T49" fmla="*/ 18 h 36"/>
                <a:gd name="T50" fmla="*/ 10 w 35"/>
                <a:gd name="T51" fmla="*/ 17 h 36"/>
                <a:gd name="T52" fmla="*/ 6 w 35"/>
                <a:gd name="T53" fmla="*/ 15 h 36"/>
                <a:gd name="T54" fmla="*/ 7 w 35"/>
                <a:gd name="T55" fmla="*/ 11 h 36"/>
                <a:gd name="T56" fmla="*/ 14 w 35"/>
                <a:gd name="T57" fmla="*/ 16 h 36"/>
                <a:gd name="T58" fmla="*/ 29 w 35"/>
                <a:gd name="T59" fmla="*/ 25 h 36"/>
                <a:gd name="T60" fmla="*/ 21 w 35"/>
                <a:gd name="T61" fmla="*/ 20 h 36"/>
                <a:gd name="T62" fmla="*/ 25 w 35"/>
                <a:gd name="T63" fmla="*/ 18 h 36"/>
                <a:gd name="T64" fmla="*/ 28 w 35"/>
                <a:gd name="T65" fmla="*/ 20 h 36"/>
                <a:gd name="T66" fmla="*/ 29 w 35"/>
                <a:gd name="T67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36">
                  <a:moveTo>
                    <a:pt x="32" y="15"/>
                  </a:moveTo>
                  <a:cubicBezTo>
                    <a:pt x="31" y="14"/>
                    <a:pt x="30" y="13"/>
                    <a:pt x="28" y="12"/>
                  </a:cubicBezTo>
                  <a:cubicBezTo>
                    <a:pt x="27" y="12"/>
                    <a:pt x="26" y="12"/>
                    <a:pt x="24" y="12"/>
                  </a:cubicBezTo>
                  <a:cubicBezTo>
                    <a:pt x="23" y="12"/>
                    <a:pt x="22" y="12"/>
                    <a:pt x="20" y="13"/>
                  </a:cubicBezTo>
                  <a:cubicBezTo>
                    <a:pt x="19" y="13"/>
                    <a:pt x="18" y="14"/>
                    <a:pt x="16" y="15"/>
                  </a:cubicBezTo>
                  <a:cubicBezTo>
                    <a:pt x="14" y="12"/>
                    <a:pt x="12" y="10"/>
                    <a:pt x="10" y="7"/>
                  </a:cubicBezTo>
                  <a:cubicBezTo>
                    <a:pt x="11" y="7"/>
                    <a:pt x="12" y="6"/>
                    <a:pt x="13" y="6"/>
                  </a:cubicBezTo>
                  <a:cubicBezTo>
                    <a:pt x="14" y="6"/>
                    <a:pt x="14" y="6"/>
                    <a:pt x="15" y="6"/>
                  </a:cubicBezTo>
                  <a:cubicBezTo>
                    <a:pt x="16" y="7"/>
                    <a:pt x="17" y="7"/>
                    <a:pt x="18" y="7"/>
                  </a:cubicBezTo>
                  <a:cubicBezTo>
                    <a:pt x="18" y="7"/>
                    <a:pt x="19" y="7"/>
                    <a:pt x="19" y="6"/>
                  </a:cubicBezTo>
                  <a:cubicBezTo>
                    <a:pt x="20" y="6"/>
                    <a:pt x="20" y="5"/>
                    <a:pt x="20" y="5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1"/>
                    <a:pt x="16" y="0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1" y="1"/>
                    <a:pt x="10" y="1"/>
                    <a:pt x="9" y="2"/>
                  </a:cubicBezTo>
                  <a:cubicBezTo>
                    <a:pt x="8" y="3"/>
                    <a:pt x="7" y="3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7"/>
                    <a:pt x="2" y="9"/>
                    <a:pt x="2" y="10"/>
                  </a:cubicBezTo>
                  <a:cubicBezTo>
                    <a:pt x="1" y="12"/>
                    <a:pt x="1" y="13"/>
                    <a:pt x="1" y="15"/>
                  </a:cubicBezTo>
                  <a:cubicBezTo>
                    <a:pt x="0" y="16"/>
                    <a:pt x="1" y="17"/>
                    <a:pt x="1" y="18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5" y="23"/>
                    <a:pt x="8" y="24"/>
                    <a:pt x="10" y="24"/>
                  </a:cubicBezTo>
                  <a:cubicBezTo>
                    <a:pt x="13" y="23"/>
                    <a:pt x="15" y="23"/>
                    <a:pt x="18" y="21"/>
                  </a:cubicBezTo>
                  <a:cubicBezTo>
                    <a:pt x="21" y="24"/>
                    <a:pt x="23" y="27"/>
                    <a:pt x="25" y="29"/>
                  </a:cubicBezTo>
                  <a:cubicBezTo>
                    <a:pt x="24" y="30"/>
                    <a:pt x="24" y="30"/>
                    <a:pt x="23" y="31"/>
                  </a:cubicBezTo>
                  <a:cubicBezTo>
                    <a:pt x="22" y="31"/>
                    <a:pt x="21" y="31"/>
                    <a:pt x="21" y="31"/>
                  </a:cubicBezTo>
                  <a:cubicBezTo>
                    <a:pt x="20" y="30"/>
                    <a:pt x="20" y="30"/>
                    <a:pt x="19" y="30"/>
                  </a:cubicBezTo>
                  <a:cubicBezTo>
                    <a:pt x="18" y="29"/>
                    <a:pt x="18" y="29"/>
                    <a:pt x="17" y="29"/>
                  </a:cubicBezTo>
                  <a:cubicBezTo>
                    <a:pt x="17" y="28"/>
                    <a:pt x="16" y="28"/>
                    <a:pt x="16" y="28"/>
                  </a:cubicBezTo>
                  <a:cubicBezTo>
                    <a:pt x="15" y="28"/>
                    <a:pt x="15" y="29"/>
                    <a:pt x="14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32"/>
                    <a:pt x="13" y="33"/>
                    <a:pt x="14" y="33"/>
                  </a:cubicBezTo>
                  <a:cubicBezTo>
                    <a:pt x="15" y="34"/>
                    <a:pt x="16" y="35"/>
                    <a:pt x="17" y="35"/>
                  </a:cubicBezTo>
                  <a:cubicBezTo>
                    <a:pt x="18" y="36"/>
                    <a:pt x="19" y="36"/>
                    <a:pt x="20" y="36"/>
                  </a:cubicBezTo>
                  <a:cubicBezTo>
                    <a:pt x="22" y="36"/>
                    <a:pt x="23" y="36"/>
                    <a:pt x="25" y="36"/>
                  </a:cubicBezTo>
                  <a:cubicBezTo>
                    <a:pt x="26" y="35"/>
                    <a:pt x="27" y="34"/>
                    <a:pt x="29" y="33"/>
                  </a:cubicBezTo>
                  <a:cubicBezTo>
                    <a:pt x="30" y="33"/>
                    <a:pt x="30" y="34"/>
                    <a:pt x="31" y="35"/>
                  </a:cubicBezTo>
                  <a:cubicBezTo>
                    <a:pt x="31" y="35"/>
                    <a:pt x="32" y="35"/>
                    <a:pt x="32" y="35"/>
                  </a:cubicBezTo>
                  <a:cubicBezTo>
                    <a:pt x="33" y="35"/>
                    <a:pt x="33" y="35"/>
                    <a:pt x="33" y="34"/>
                  </a:cubicBezTo>
                  <a:cubicBezTo>
                    <a:pt x="33" y="34"/>
                    <a:pt x="34" y="34"/>
                    <a:pt x="34" y="33"/>
                  </a:cubicBezTo>
                  <a:cubicBezTo>
                    <a:pt x="34" y="33"/>
                    <a:pt x="33" y="32"/>
                    <a:pt x="33" y="32"/>
                  </a:cubicBezTo>
                  <a:cubicBezTo>
                    <a:pt x="32" y="32"/>
                    <a:pt x="32" y="31"/>
                    <a:pt x="31" y="30"/>
                  </a:cubicBezTo>
                  <a:cubicBezTo>
                    <a:pt x="32" y="29"/>
                    <a:pt x="33" y="27"/>
                    <a:pt x="34" y="26"/>
                  </a:cubicBezTo>
                  <a:cubicBezTo>
                    <a:pt x="35" y="24"/>
                    <a:pt x="35" y="23"/>
                    <a:pt x="35" y="21"/>
                  </a:cubicBezTo>
                  <a:cubicBezTo>
                    <a:pt x="35" y="20"/>
                    <a:pt x="35" y="19"/>
                    <a:pt x="35" y="18"/>
                  </a:cubicBezTo>
                  <a:cubicBezTo>
                    <a:pt x="34" y="17"/>
                    <a:pt x="33" y="16"/>
                    <a:pt x="32" y="15"/>
                  </a:cubicBezTo>
                  <a:close/>
                  <a:moveTo>
                    <a:pt x="10" y="17"/>
                  </a:moveTo>
                  <a:cubicBezTo>
                    <a:pt x="9" y="17"/>
                    <a:pt x="8" y="17"/>
                    <a:pt x="7" y="16"/>
                  </a:cubicBezTo>
                  <a:cubicBezTo>
                    <a:pt x="7" y="16"/>
                    <a:pt x="6" y="15"/>
                    <a:pt x="6" y="15"/>
                  </a:cubicBezTo>
                  <a:cubicBezTo>
                    <a:pt x="6" y="14"/>
                    <a:pt x="6" y="14"/>
                    <a:pt x="6" y="13"/>
                  </a:cubicBezTo>
                  <a:cubicBezTo>
                    <a:pt x="6" y="13"/>
                    <a:pt x="6" y="12"/>
                    <a:pt x="7" y="11"/>
                  </a:cubicBezTo>
                  <a:cubicBezTo>
                    <a:pt x="7" y="11"/>
                    <a:pt x="7" y="10"/>
                    <a:pt x="8" y="9"/>
                  </a:cubicBezTo>
                  <a:cubicBezTo>
                    <a:pt x="10" y="11"/>
                    <a:pt x="12" y="14"/>
                    <a:pt x="14" y="16"/>
                  </a:cubicBezTo>
                  <a:cubicBezTo>
                    <a:pt x="12" y="17"/>
                    <a:pt x="11" y="17"/>
                    <a:pt x="10" y="17"/>
                  </a:cubicBezTo>
                  <a:close/>
                  <a:moveTo>
                    <a:pt x="29" y="25"/>
                  </a:moveTo>
                  <a:cubicBezTo>
                    <a:pt x="28" y="26"/>
                    <a:pt x="28" y="27"/>
                    <a:pt x="27" y="27"/>
                  </a:cubicBezTo>
                  <a:cubicBezTo>
                    <a:pt x="25" y="25"/>
                    <a:pt x="23" y="22"/>
                    <a:pt x="21" y="20"/>
                  </a:cubicBezTo>
                  <a:cubicBezTo>
                    <a:pt x="21" y="20"/>
                    <a:pt x="22" y="19"/>
                    <a:pt x="23" y="19"/>
                  </a:cubicBezTo>
                  <a:cubicBezTo>
                    <a:pt x="23" y="19"/>
                    <a:pt x="24" y="19"/>
                    <a:pt x="25" y="18"/>
                  </a:cubicBezTo>
                  <a:cubicBezTo>
                    <a:pt x="25" y="18"/>
                    <a:pt x="26" y="18"/>
                    <a:pt x="27" y="19"/>
                  </a:cubicBezTo>
                  <a:cubicBezTo>
                    <a:pt x="27" y="19"/>
                    <a:pt x="28" y="19"/>
                    <a:pt x="28" y="20"/>
                  </a:cubicBezTo>
                  <a:cubicBezTo>
                    <a:pt x="29" y="20"/>
                    <a:pt x="29" y="21"/>
                    <a:pt x="29" y="21"/>
                  </a:cubicBezTo>
                  <a:cubicBezTo>
                    <a:pt x="30" y="22"/>
                    <a:pt x="30" y="23"/>
                    <a:pt x="29" y="23"/>
                  </a:cubicBezTo>
                  <a:cubicBezTo>
                    <a:pt x="29" y="24"/>
                    <a:pt x="29" y="25"/>
                    <a:pt x="29" y="2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700">
                <a:solidFill>
                  <a:prstClr val="black"/>
                </a:solidFill>
              </a:endParaRPr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5684345" y="3548664"/>
              <a:ext cx="27560" cy="33748"/>
            </a:xfrm>
            <a:custGeom>
              <a:avLst/>
              <a:gdLst>
                <a:gd name="T0" fmla="*/ 16 w 19"/>
                <a:gd name="T1" fmla="*/ 1 h 21"/>
                <a:gd name="T2" fmla="*/ 16 w 19"/>
                <a:gd name="T3" fmla="*/ 1 h 21"/>
                <a:gd name="T4" fmla="*/ 9 w 19"/>
                <a:gd name="T5" fmla="*/ 7 h 21"/>
                <a:gd name="T6" fmla="*/ 3 w 19"/>
                <a:gd name="T7" fmla="*/ 14 h 21"/>
                <a:gd name="T8" fmla="*/ 0 w 19"/>
                <a:gd name="T9" fmla="*/ 17 h 21"/>
                <a:gd name="T10" fmla="*/ 0 w 19"/>
                <a:gd name="T11" fmla="*/ 17 h 21"/>
                <a:gd name="T12" fmla="*/ 0 w 19"/>
                <a:gd name="T13" fmla="*/ 20 h 21"/>
                <a:gd name="T14" fmla="*/ 3 w 19"/>
                <a:gd name="T15" fmla="*/ 20 h 21"/>
                <a:gd name="T16" fmla="*/ 3 w 19"/>
                <a:gd name="T17" fmla="*/ 20 h 21"/>
                <a:gd name="T18" fmla="*/ 6 w 19"/>
                <a:gd name="T19" fmla="*/ 16 h 21"/>
                <a:gd name="T20" fmla="*/ 11 w 19"/>
                <a:gd name="T21" fmla="*/ 10 h 21"/>
                <a:gd name="T22" fmla="*/ 18 w 19"/>
                <a:gd name="T23" fmla="*/ 4 h 21"/>
                <a:gd name="T24" fmla="*/ 18 w 19"/>
                <a:gd name="T25" fmla="*/ 4 h 21"/>
                <a:gd name="T26" fmla="*/ 19 w 19"/>
                <a:gd name="T27" fmla="*/ 4 h 21"/>
                <a:gd name="T28" fmla="*/ 19 w 19"/>
                <a:gd name="T29" fmla="*/ 1 h 21"/>
                <a:gd name="T30" fmla="*/ 16 w 19"/>
                <a:gd name="T3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21">
                  <a:moveTo>
                    <a:pt x="16" y="1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3" y="3"/>
                    <a:pt x="11" y="5"/>
                    <a:pt x="9" y="7"/>
                  </a:cubicBezTo>
                  <a:cubicBezTo>
                    <a:pt x="6" y="9"/>
                    <a:pt x="5" y="11"/>
                    <a:pt x="3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4"/>
                    <a:pt x="9" y="12"/>
                    <a:pt x="11" y="10"/>
                  </a:cubicBezTo>
                  <a:cubicBezTo>
                    <a:pt x="14" y="8"/>
                    <a:pt x="16" y="6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9" y="4"/>
                  </a:cubicBezTo>
                  <a:cubicBezTo>
                    <a:pt x="19" y="3"/>
                    <a:pt x="19" y="2"/>
                    <a:pt x="19" y="1"/>
                  </a:cubicBezTo>
                  <a:cubicBezTo>
                    <a:pt x="18" y="0"/>
                    <a:pt x="17" y="0"/>
                    <a:pt x="1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700">
                <a:solidFill>
                  <a:prstClr val="black"/>
                </a:solidFill>
              </a:endParaRPr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5717298" y="3437296"/>
              <a:ext cx="29358" cy="34423"/>
            </a:xfrm>
            <a:custGeom>
              <a:avLst/>
              <a:gdLst>
                <a:gd name="T0" fmla="*/ 8 w 20"/>
                <a:gd name="T1" fmla="*/ 11 h 21"/>
                <a:gd name="T2" fmla="*/ 1 w 20"/>
                <a:gd name="T3" fmla="*/ 17 h 21"/>
                <a:gd name="T4" fmla="*/ 0 w 20"/>
                <a:gd name="T5" fmla="*/ 17 h 21"/>
                <a:gd name="T6" fmla="*/ 0 w 20"/>
                <a:gd name="T7" fmla="*/ 20 h 21"/>
                <a:gd name="T8" fmla="*/ 3 w 20"/>
                <a:gd name="T9" fmla="*/ 20 h 21"/>
                <a:gd name="T10" fmla="*/ 3 w 20"/>
                <a:gd name="T11" fmla="*/ 20 h 21"/>
                <a:gd name="T12" fmla="*/ 10 w 20"/>
                <a:gd name="T13" fmla="*/ 14 h 21"/>
                <a:gd name="T14" fmla="*/ 16 w 20"/>
                <a:gd name="T15" fmla="*/ 7 h 21"/>
                <a:gd name="T16" fmla="*/ 19 w 20"/>
                <a:gd name="T17" fmla="*/ 3 h 21"/>
                <a:gd name="T18" fmla="*/ 19 w 20"/>
                <a:gd name="T19" fmla="*/ 3 h 21"/>
                <a:gd name="T20" fmla="*/ 19 w 20"/>
                <a:gd name="T21" fmla="*/ 0 h 21"/>
                <a:gd name="T22" fmla="*/ 16 w 20"/>
                <a:gd name="T23" fmla="*/ 0 h 21"/>
                <a:gd name="T24" fmla="*/ 16 w 20"/>
                <a:gd name="T25" fmla="*/ 1 h 21"/>
                <a:gd name="T26" fmla="*/ 13 w 20"/>
                <a:gd name="T27" fmla="*/ 5 h 21"/>
                <a:gd name="T28" fmla="*/ 8 w 20"/>
                <a:gd name="T2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8" y="11"/>
                  </a:moveTo>
                  <a:cubicBezTo>
                    <a:pt x="5" y="13"/>
                    <a:pt x="3" y="15"/>
                    <a:pt x="1" y="17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1"/>
                    <a:pt x="2" y="21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6" y="18"/>
                    <a:pt x="8" y="16"/>
                    <a:pt x="10" y="14"/>
                  </a:cubicBezTo>
                  <a:cubicBezTo>
                    <a:pt x="13" y="12"/>
                    <a:pt x="14" y="9"/>
                    <a:pt x="16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1"/>
                    <a:pt x="19" y="0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1" y="7"/>
                    <a:pt x="10" y="9"/>
                    <a:pt x="8" y="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endParaRPr lang="id-ID" sz="700">
                <a:solidFill>
                  <a:prstClr val="black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3042759" y="2150298"/>
              <a:ext cx="2766207" cy="1484274"/>
              <a:chOff x="2167414" y="1207728"/>
              <a:chExt cx="4964895" cy="2664032"/>
            </a:xfrm>
            <a:solidFill>
              <a:srgbClr val="002060"/>
            </a:solidFill>
          </p:grpSpPr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2356564" y="2529900"/>
                <a:ext cx="397439" cy="358944"/>
              </a:xfrm>
              <a:custGeom>
                <a:avLst/>
                <a:gdLst>
                  <a:gd name="T0" fmla="*/ 191 w 422"/>
                  <a:gd name="T1" fmla="*/ 380 h 380"/>
                  <a:gd name="T2" fmla="*/ 4 w 422"/>
                  <a:gd name="T3" fmla="*/ 225 h 380"/>
                  <a:gd name="T4" fmla="*/ 2 w 422"/>
                  <a:gd name="T5" fmla="*/ 167 h 380"/>
                  <a:gd name="T6" fmla="*/ 191 w 422"/>
                  <a:gd name="T7" fmla="*/ 0 h 380"/>
                  <a:gd name="T8" fmla="*/ 296 w 422"/>
                  <a:gd name="T9" fmla="*/ 32 h 380"/>
                  <a:gd name="T10" fmla="*/ 381 w 422"/>
                  <a:gd name="T11" fmla="*/ 188 h 380"/>
                  <a:gd name="T12" fmla="*/ 422 w 422"/>
                  <a:gd name="T13" fmla="*/ 188 h 380"/>
                  <a:gd name="T14" fmla="*/ 358 w 422"/>
                  <a:gd name="T15" fmla="*/ 265 h 380"/>
                  <a:gd name="T16" fmla="*/ 295 w 422"/>
                  <a:gd name="T17" fmla="*/ 188 h 380"/>
                  <a:gd name="T18" fmla="*/ 337 w 422"/>
                  <a:gd name="T19" fmla="*/ 188 h 380"/>
                  <a:gd name="T20" fmla="*/ 191 w 422"/>
                  <a:gd name="T21" fmla="*/ 44 h 380"/>
                  <a:gd name="T22" fmla="*/ 47 w 422"/>
                  <a:gd name="T23" fmla="*/ 163 h 380"/>
                  <a:gd name="T24" fmla="*/ 48 w 422"/>
                  <a:gd name="T25" fmla="*/ 217 h 380"/>
                  <a:gd name="T26" fmla="*/ 78 w 422"/>
                  <a:gd name="T27" fmla="*/ 283 h 380"/>
                  <a:gd name="T28" fmla="*/ 218 w 422"/>
                  <a:gd name="T29" fmla="*/ 354 h 380"/>
                  <a:gd name="T30" fmla="*/ 351 w 422"/>
                  <a:gd name="T31" fmla="*/ 292 h 380"/>
                  <a:gd name="T32" fmla="*/ 351 w 422"/>
                  <a:gd name="T33" fmla="*/ 292 h 380"/>
                  <a:gd name="T34" fmla="*/ 191 w 422"/>
                  <a:gd name="T35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2" h="380">
                    <a:moveTo>
                      <a:pt x="191" y="380"/>
                    </a:moveTo>
                    <a:cubicBezTo>
                      <a:pt x="98" y="380"/>
                      <a:pt x="21" y="313"/>
                      <a:pt x="4" y="225"/>
                    </a:cubicBezTo>
                    <a:cubicBezTo>
                      <a:pt x="1" y="206"/>
                      <a:pt x="0" y="186"/>
                      <a:pt x="2" y="167"/>
                    </a:cubicBezTo>
                    <a:cubicBezTo>
                      <a:pt x="14" y="73"/>
                      <a:pt x="94" y="0"/>
                      <a:pt x="191" y="0"/>
                    </a:cubicBezTo>
                    <a:cubicBezTo>
                      <a:pt x="228" y="0"/>
                      <a:pt x="265" y="11"/>
                      <a:pt x="296" y="32"/>
                    </a:cubicBezTo>
                    <a:cubicBezTo>
                      <a:pt x="347" y="66"/>
                      <a:pt x="380" y="123"/>
                      <a:pt x="381" y="188"/>
                    </a:cubicBezTo>
                    <a:cubicBezTo>
                      <a:pt x="422" y="188"/>
                      <a:pt x="422" y="188"/>
                      <a:pt x="422" y="188"/>
                    </a:cubicBezTo>
                    <a:cubicBezTo>
                      <a:pt x="358" y="265"/>
                      <a:pt x="358" y="265"/>
                      <a:pt x="358" y="265"/>
                    </a:cubicBezTo>
                    <a:cubicBezTo>
                      <a:pt x="295" y="188"/>
                      <a:pt x="295" y="188"/>
                      <a:pt x="295" y="188"/>
                    </a:cubicBezTo>
                    <a:cubicBezTo>
                      <a:pt x="337" y="188"/>
                      <a:pt x="337" y="188"/>
                      <a:pt x="337" y="188"/>
                    </a:cubicBezTo>
                    <a:cubicBezTo>
                      <a:pt x="336" y="108"/>
                      <a:pt x="271" y="44"/>
                      <a:pt x="191" y="44"/>
                    </a:cubicBezTo>
                    <a:cubicBezTo>
                      <a:pt x="119" y="44"/>
                      <a:pt x="60" y="95"/>
                      <a:pt x="47" y="163"/>
                    </a:cubicBezTo>
                    <a:cubicBezTo>
                      <a:pt x="44" y="181"/>
                      <a:pt x="44" y="200"/>
                      <a:pt x="48" y="217"/>
                    </a:cubicBezTo>
                    <a:cubicBezTo>
                      <a:pt x="52" y="242"/>
                      <a:pt x="63" y="264"/>
                      <a:pt x="78" y="283"/>
                    </a:cubicBezTo>
                    <a:cubicBezTo>
                      <a:pt x="110" y="326"/>
                      <a:pt x="161" y="354"/>
                      <a:pt x="218" y="354"/>
                    </a:cubicBezTo>
                    <a:cubicBezTo>
                      <a:pt x="272" y="354"/>
                      <a:pt x="319" y="330"/>
                      <a:pt x="351" y="292"/>
                    </a:cubicBezTo>
                    <a:cubicBezTo>
                      <a:pt x="351" y="292"/>
                      <a:pt x="351" y="292"/>
                      <a:pt x="351" y="292"/>
                    </a:cubicBezTo>
                    <a:cubicBezTo>
                      <a:pt x="317" y="345"/>
                      <a:pt x="258" y="380"/>
                      <a:pt x="191" y="38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id-ID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78"/>
              <p:cNvSpPr>
                <a:spLocks noEditPoints="1"/>
              </p:cNvSpPr>
              <p:nvPr/>
            </p:nvSpPr>
            <p:spPr bwMode="auto">
              <a:xfrm>
                <a:off x="2487158" y="2668584"/>
                <a:ext cx="126930" cy="66587"/>
              </a:xfrm>
              <a:custGeom>
                <a:avLst/>
                <a:gdLst>
                  <a:gd name="T0" fmla="*/ 67 w 135"/>
                  <a:gd name="T1" fmla="*/ 47 h 71"/>
                  <a:gd name="T2" fmla="*/ 45 w 135"/>
                  <a:gd name="T3" fmla="*/ 67 h 71"/>
                  <a:gd name="T4" fmla="*/ 5 w 135"/>
                  <a:gd name="T5" fmla="*/ 43 h 71"/>
                  <a:gd name="T6" fmla="*/ 28 w 135"/>
                  <a:gd name="T7" fmla="*/ 2 h 71"/>
                  <a:gd name="T8" fmla="*/ 57 w 135"/>
                  <a:gd name="T9" fmla="*/ 8 h 71"/>
                  <a:gd name="T10" fmla="*/ 91 w 135"/>
                  <a:gd name="T11" fmla="*/ 8 h 71"/>
                  <a:gd name="T12" fmla="*/ 131 w 135"/>
                  <a:gd name="T13" fmla="*/ 8 h 71"/>
                  <a:gd name="T14" fmla="*/ 132 w 135"/>
                  <a:gd name="T15" fmla="*/ 10 h 71"/>
                  <a:gd name="T16" fmla="*/ 97 w 135"/>
                  <a:gd name="T17" fmla="*/ 30 h 71"/>
                  <a:gd name="T18" fmla="*/ 67 w 135"/>
                  <a:gd name="T19" fmla="*/ 47 h 71"/>
                  <a:gd name="T20" fmla="*/ 50 w 135"/>
                  <a:gd name="T21" fmla="*/ 31 h 71"/>
                  <a:gd name="T22" fmla="*/ 50 w 135"/>
                  <a:gd name="T23" fmla="*/ 31 h 71"/>
                  <a:gd name="T24" fmla="*/ 40 w 135"/>
                  <a:gd name="T25" fmla="*/ 48 h 71"/>
                  <a:gd name="T26" fmla="*/ 23 w 135"/>
                  <a:gd name="T27" fmla="*/ 38 h 71"/>
                  <a:gd name="T28" fmla="*/ 33 w 135"/>
                  <a:gd name="T29" fmla="*/ 21 h 71"/>
                  <a:gd name="T30" fmla="*/ 50 w 135"/>
                  <a:gd name="T31" fmla="*/ 3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5" h="71">
                    <a:moveTo>
                      <a:pt x="67" y="47"/>
                    </a:moveTo>
                    <a:cubicBezTo>
                      <a:pt x="64" y="56"/>
                      <a:pt x="56" y="64"/>
                      <a:pt x="45" y="67"/>
                    </a:cubicBezTo>
                    <a:cubicBezTo>
                      <a:pt x="28" y="71"/>
                      <a:pt x="9" y="61"/>
                      <a:pt x="5" y="43"/>
                    </a:cubicBezTo>
                    <a:cubicBezTo>
                      <a:pt x="0" y="25"/>
                      <a:pt x="10" y="7"/>
                      <a:pt x="28" y="2"/>
                    </a:cubicBezTo>
                    <a:cubicBezTo>
                      <a:pt x="39" y="0"/>
                      <a:pt x="49" y="2"/>
                      <a:pt x="57" y="8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131" y="8"/>
                      <a:pt x="131" y="8"/>
                      <a:pt x="131" y="8"/>
                    </a:cubicBezTo>
                    <a:cubicBezTo>
                      <a:pt x="135" y="8"/>
                      <a:pt x="135" y="9"/>
                      <a:pt x="132" y="10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67" y="47"/>
                      <a:pt x="67" y="47"/>
                      <a:pt x="67" y="47"/>
                    </a:cubicBezTo>
                    <a:close/>
                    <a:moveTo>
                      <a:pt x="50" y="31"/>
                    </a:moveTo>
                    <a:cubicBezTo>
                      <a:pt x="50" y="31"/>
                      <a:pt x="50" y="31"/>
                      <a:pt x="50" y="31"/>
                    </a:cubicBezTo>
                    <a:cubicBezTo>
                      <a:pt x="52" y="38"/>
                      <a:pt x="48" y="46"/>
                      <a:pt x="40" y="48"/>
                    </a:cubicBezTo>
                    <a:cubicBezTo>
                      <a:pt x="33" y="50"/>
                      <a:pt x="25" y="46"/>
                      <a:pt x="23" y="38"/>
                    </a:cubicBezTo>
                    <a:cubicBezTo>
                      <a:pt x="21" y="31"/>
                      <a:pt x="25" y="23"/>
                      <a:pt x="33" y="21"/>
                    </a:cubicBezTo>
                    <a:cubicBezTo>
                      <a:pt x="41" y="19"/>
                      <a:pt x="48" y="23"/>
                      <a:pt x="50" y="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id-ID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79"/>
              <p:cNvSpPr>
                <a:spLocks noEditPoints="1"/>
              </p:cNvSpPr>
              <p:nvPr/>
            </p:nvSpPr>
            <p:spPr bwMode="auto">
              <a:xfrm>
                <a:off x="2409781" y="2585350"/>
                <a:ext cx="251780" cy="234094"/>
              </a:xfrm>
              <a:custGeom>
                <a:avLst/>
                <a:gdLst>
                  <a:gd name="T0" fmla="*/ 141 w 268"/>
                  <a:gd name="T1" fmla="*/ 0 h 248"/>
                  <a:gd name="T2" fmla="*/ 197 w 268"/>
                  <a:gd name="T3" fmla="*/ 15 h 248"/>
                  <a:gd name="T4" fmla="*/ 187 w 268"/>
                  <a:gd name="T5" fmla="*/ 33 h 248"/>
                  <a:gd name="T6" fmla="*/ 141 w 268"/>
                  <a:gd name="T7" fmla="*/ 20 h 248"/>
                  <a:gd name="T8" fmla="*/ 141 w 268"/>
                  <a:gd name="T9" fmla="*/ 0 h 248"/>
                  <a:gd name="T10" fmla="*/ 207 w 268"/>
                  <a:gd name="T11" fmla="*/ 21 h 248"/>
                  <a:gd name="T12" fmla="*/ 248 w 268"/>
                  <a:gd name="T13" fmla="*/ 62 h 248"/>
                  <a:gd name="T14" fmla="*/ 230 w 268"/>
                  <a:gd name="T15" fmla="*/ 72 h 248"/>
                  <a:gd name="T16" fmla="*/ 197 w 268"/>
                  <a:gd name="T17" fmla="*/ 39 h 248"/>
                  <a:gd name="T18" fmla="*/ 207 w 268"/>
                  <a:gd name="T19" fmla="*/ 21 h 248"/>
                  <a:gd name="T20" fmla="*/ 254 w 268"/>
                  <a:gd name="T21" fmla="*/ 72 h 248"/>
                  <a:gd name="T22" fmla="*/ 268 w 268"/>
                  <a:gd name="T23" fmla="*/ 125 h 248"/>
                  <a:gd name="T24" fmla="*/ 248 w 268"/>
                  <a:gd name="T25" fmla="*/ 125 h 248"/>
                  <a:gd name="T26" fmla="*/ 236 w 268"/>
                  <a:gd name="T27" fmla="*/ 82 h 248"/>
                  <a:gd name="T28" fmla="*/ 254 w 268"/>
                  <a:gd name="T29" fmla="*/ 72 h 248"/>
                  <a:gd name="T30" fmla="*/ 64 w 268"/>
                  <a:gd name="T31" fmla="*/ 248 h 248"/>
                  <a:gd name="T32" fmla="*/ 22 w 268"/>
                  <a:gd name="T33" fmla="*/ 207 h 248"/>
                  <a:gd name="T34" fmla="*/ 40 w 268"/>
                  <a:gd name="T35" fmla="*/ 197 h 248"/>
                  <a:gd name="T36" fmla="*/ 74 w 268"/>
                  <a:gd name="T37" fmla="*/ 230 h 248"/>
                  <a:gd name="T38" fmla="*/ 64 w 268"/>
                  <a:gd name="T39" fmla="*/ 248 h 248"/>
                  <a:gd name="T40" fmla="*/ 16 w 268"/>
                  <a:gd name="T41" fmla="*/ 197 h 248"/>
                  <a:gd name="T42" fmla="*/ 0 w 268"/>
                  <a:gd name="T43" fmla="*/ 140 h 248"/>
                  <a:gd name="T44" fmla="*/ 21 w 268"/>
                  <a:gd name="T45" fmla="*/ 140 h 248"/>
                  <a:gd name="T46" fmla="*/ 34 w 268"/>
                  <a:gd name="T47" fmla="*/ 187 h 248"/>
                  <a:gd name="T48" fmla="*/ 16 w 268"/>
                  <a:gd name="T49" fmla="*/ 197 h 248"/>
                  <a:gd name="T50" fmla="*/ 0 w 268"/>
                  <a:gd name="T51" fmla="*/ 129 h 248"/>
                  <a:gd name="T52" fmla="*/ 15 w 268"/>
                  <a:gd name="T53" fmla="*/ 72 h 248"/>
                  <a:gd name="T54" fmla="*/ 33 w 268"/>
                  <a:gd name="T55" fmla="*/ 82 h 248"/>
                  <a:gd name="T56" fmla="*/ 21 w 268"/>
                  <a:gd name="T57" fmla="*/ 129 h 248"/>
                  <a:gd name="T58" fmla="*/ 0 w 268"/>
                  <a:gd name="T59" fmla="*/ 129 h 248"/>
                  <a:gd name="T60" fmla="*/ 21 w 268"/>
                  <a:gd name="T61" fmla="*/ 62 h 248"/>
                  <a:gd name="T62" fmla="*/ 63 w 268"/>
                  <a:gd name="T63" fmla="*/ 20 h 248"/>
                  <a:gd name="T64" fmla="*/ 73 w 268"/>
                  <a:gd name="T65" fmla="*/ 38 h 248"/>
                  <a:gd name="T66" fmla="*/ 39 w 268"/>
                  <a:gd name="T67" fmla="*/ 72 h 248"/>
                  <a:gd name="T68" fmla="*/ 21 w 268"/>
                  <a:gd name="T69" fmla="*/ 62 h 248"/>
                  <a:gd name="T70" fmla="*/ 73 w 268"/>
                  <a:gd name="T71" fmla="*/ 15 h 248"/>
                  <a:gd name="T72" fmla="*/ 129 w 268"/>
                  <a:gd name="T73" fmla="*/ 0 h 248"/>
                  <a:gd name="T74" fmla="*/ 129 w 268"/>
                  <a:gd name="T75" fmla="*/ 20 h 248"/>
                  <a:gd name="T76" fmla="*/ 83 w 268"/>
                  <a:gd name="T77" fmla="*/ 32 h 248"/>
                  <a:gd name="T78" fmla="*/ 73 w 268"/>
                  <a:gd name="T79" fmla="*/ 15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68" h="248">
                    <a:moveTo>
                      <a:pt x="141" y="0"/>
                    </a:moveTo>
                    <a:cubicBezTo>
                      <a:pt x="161" y="1"/>
                      <a:pt x="180" y="6"/>
                      <a:pt x="197" y="15"/>
                    </a:cubicBezTo>
                    <a:cubicBezTo>
                      <a:pt x="187" y="33"/>
                      <a:pt x="187" y="33"/>
                      <a:pt x="187" y="33"/>
                    </a:cubicBezTo>
                    <a:cubicBezTo>
                      <a:pt x="173" y="26"/>
                      <a:pt x="157" y="21"/>
                      <a:pt x="141" y="20"/>
                    </a:cubicBezTo>
                    <a:cubicBezTo>
                      <a:pt x="141" y="0"/>
                      <a:pt x="141" y="0"/>
                      <a:pt x="141" y="0"/>
                    </a:cubicBezTo>
                    <a:close/>
                    <a:moveTo>
                      <a:pt x="207" y="21"/>
                    </a:moveTo>
                    <a:cubicBezTo>
                      <a:pt x="223" y="31"/>
                      <a:pt x="237" y="45"/>
                      <a:pt x="248" y="62"/>
                    </a:cubicBezTo>
                    <a:cubicBezTo>
                      <a:pt x="230" y="72"/>
                      <a:pt x="230" y="72"/>
                      <a:pt x="230" y="72"/>
                    </a:cubicBezTo>
                    <a:cubicBezTo>
                      <a:pt x="221" y="59"/>
                      <a:pt x="210" y="47"/>
                      <a:pt x="197" y="39"/>
                    </a:cubicBezTo>
                    <a:cubicBezTo>
                      <a:pt x="207" y="21"/>
                      <a:pt x="207" y="21"/>
                      <a:pt x="207" y="21"/>
                    </a:cubicBezTo>
                    <a:close/>
                    <a:moveTo>
                      <a:pt x="254" y="72"/>
                    </a:moveTo>
                    <a:cubicBezTo>
                      <a:pt x="262" y="88"/>
                      <a:pt x="267" y="106"/>
                      <a:pt x="268" y="125"/>
                    </a:cubicBezTo>
                    <a:cubicBezTo>
                      <a:pt x="248" y="125"/>
                      <a:pt x="248" y="125"/>
                      <a:pt x="248" y="125"/>
                    </a:cubicBezTo>
                    <a:cubicBezTo>
                      <a:pt x="247" y="110"/>
                      <a:pt x="242" y="95"/>
                      <a:pt x="236" y="82"/>
                    </a:cubicBezTo>
                    <a:cubicBezTo>
                      <a:pt x="254" y="72"/>
                      <a:pt x="254" y="72"/>
                      <a:pt x="254" y="72"/>
                    </a:cubicBezTo>
                    <a:close/>
                    <a:moveTo>
                      <a:pt x="64" y="248"/>
                    </a:moveTo>
                    <a:cubicBezTo>
                      <a:pt x="47" y="238"/>
                      <a:pt x="33" y="224"/>
                      <a:pt x="22" y="207"/>
                    </a:cubicBezTo>
                    <a:cubicBezTo>
                      <a:pt x="40" y="197"/>
                      <a:pt x="40" y="197"/>
                      <a:pt x="40" y="197"/>
                    </a:cubicBezTo>
                    <a:cubicBezTo>
                      <a:pt x="49" y="210"/>
                      <a:pt x="61" y="222"/>
                      <a:pt x="74" y="230"/>
                    </a:cubicBezTo>
                    <a:cubicBezTo>
                      <a:pt x="64" y="248"/>
                      <a:pt x="64" y="248"/>
                      <a:pt x="64" y="248"/>
                    </a:cubicBezTo>
                    <a:close/>
                    <a:moveTo>
                      <a:pt x="16" y="197"/>
                    </a:moveTo>
                    <a:cubicBezTo>
                      <a:pt x="7" y="180"/>
                      <a:pt x="1" y="161"/>
                      <a:pt x="0" y="140"/>
                    </a:cubicBezTo>
                    <a:cubicBezTo>
                      <a:pt x="21" y="140"/>
                      <a:pt x="21" y="140"/>
                      <a:pt x="21" y="140"/>
                    </a:cubicBezTo>
                    <a:cubicBezTo>
                      <a:pt x="22" y="157"/>
                      <a:pt x="27" y="173"/>
                      <a:pt x="34" y="187"/>
                    </a:cubicBezTo>
                    <a:cubicBezTo>
                      <a:pt x="16" y="197"/>
                      <a:pt x="16" y="197"/>
                      <a:pt x="16" y="197"/>
                    </a:cubicBezTo>
                    <a:close/>
                    <a:moveTo>
                      <a:pt x="0" y="129"/>
                    </a:moveTo>
                    <a:cubicBezTo>
                      <a:pt x="1" y="108"/>
                      <a:pt x="6" y="89"/>
                      <a:pt x="15" y="72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26" y="96"/>
                      <a:pt x="22" y="112"/>
                      <a:pt x="21" y="129"/>
                    </a:cubicBezTo>
                    <a:cubicBezTo>
                      <a:pt x="0" y="129"/>
                      <a:pt x="0" y="129"/>
                      <a:pt x="0" y="129"/>
                    </a:cubicBezTo>
                    <a:close/>
                    <a:moveTo>
                      <a:pt x="21" y="62"/>
                    </a:moveTo>
                    <a:cubicBezTo>
                      <a:pt x="32" y="45"/>
                      <a:pt x="46" y="31"/>
                      <a:pt x="63" y="20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60" y="47"/>
                      <a:pt x="48" y="59"/>
                      <a:pt x="39" y="72"/>
                    </a:cubicBezTo>
                    <a:cubicBezTo>
                      <a:pt x="21" y="62"/>
                      <a:pt x="21" y="62"/>
                      <a:pt x="21" y="62"/>
                    </a:cubicBezTo>
                    <a:close/>
                    <a:moveTo>
                      <a:pt x="73" y="15"/>
                    </a:moveTo>
                    <a:cubicBezTo>
                      <a:pt x="90" y="6"/>
                      <a:pt x="109" y="0"/>
                      <a:pt x="129" y="0"/>
                    </a:cubicBezTo>
                    <a:cubicBezTo>
                      <a:pt x="129" y="20"/>
                      <a:pt x="129" y="20"/>
                      <a:pt x="129" y="20"/>
                    </a:cubicBezTo>
                    <a:cubicBezTo>
                      <a:pt x="113" y="21"/>
                      <a:pt x="97" y="25"/>
                      <a:pt x="83" y="32"/>
                    </a:cubicBezTo>
                    <a:cubicBezTo>
                      <a:pt x="73" y="15"/>
                      <a:pt x="73" y="15"/>
                      <a:pt x="73" y="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id-ID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18"/>
              <p:cNvSpPr>
                <a:spLocks noEditPoints="1"/>
              </p:cNvSpPr>
              <p:nvPr/>
            </p:nvSpPr>
            <p:spPr bwMode="auto">
              <a:xfrm>
                <a:off x="3079845" y="1731830"/>
                <a:ext cx="337334" cy="356693"/>
              </a:xfrm>
              <a:custGeom>
                <a:avLst/>
                <a:gdLst>
                  <a:gd name="T0" fmla="*/ 116 w 132"/>
                  <a:gd name="T1" fmla="*/ 48 h 124"/>
                  <a:gd name="T2" fmla="*/ 116 w 132"/>
                  <a:gd name="T3" fmla="*/ 22 h 124"/>
                  <a:gd name="T4" fmla="*/ 104 w 132"/>
                  <a:gd name="T5" fmla="*/ 0 h 124"/>
                  <a:gd name="T6" fmla="*/ 22 w 132"/>
                  <a:gd name="T7" fmla="*/ 0 h 124"/>
                  <a:gd name="T8" fmla="*/ 0 w 132"/>
                  <a:gd name="T9" fmla="*/ 102 h 124"/>
                  <a:gd name="T10" fmla="*/ 94 w 132"/>
                  <a:gd name="T11" fmla="*/ 124 h 124"/>
                  <a:gd name="T12" fmla="*/ 116 w 132"/>
                  <a:gd name="T13" fmla="*/ 96 h 124"/>
                  <a:gd name="T14" fmla="*/ 116 w 132"/>
                  <a:gd name="T15" fmla="*/ 48 h 124"/>
                  <a:gd name="T16" fmla="*/ 88 w 132"/>
                  <a:gd name="T17" fmla="*/ 8 h 124"/>
                  <a:gd name="T18" fmla="*/ 108 w 132"/>
                  <a:gd name="T19" fmla="*/ 12 h 124"/>
                  <a:gd name="T20" fmla="*/ 108 w 132"/>
                  <a:gd name="T21" fmla="*/ 24 h 124"/>
                  <a:gd name="T22" fmla="*/ 104 w 132"/>
                  <a:gd name="T23" fmla="*/ 36 h 124"/>
                  <a:gd name="T24" fmla="*/ 104 w 132"/>
                  <a:gd name="T25" fmla="*/ 32 h 124"/>
                  <a:gd name="T26" fmla="*/ 104 w 132"/>
                  <a:gd name="T27" fmla="*/ 16 h 124"/>
                  <a:gd name="T28" fmla="*/ 16 w 132"/>
                  <a:gd name="T29" fmla="*/ 12 h 124"/>
                  <a:gd name="T30" fmla="*/ 12 w 132"/>
                  <a:gd name="T31" fmla="*/ 24 h 124"/>
                  <a:gd name="T32" fmla="*/ 8 w 132"/>
                  <a:gd name="T33" fmla="*/ 22 h 124"/>
                  <a:gd name="T34" fmla="*/ 100 w 132"/>
                  <a:gd name="T35" fmla="*/ 20 h 124"/>
                  <a:gd name="T36" fmla="*/ 16 w 132"/>
                  <a:gd name="T37" fmla="*/ 16 h 124"/>
                  <a:gd name="T38" fmla="*/ 100 w 132"/>
                  <a:gd name="T39" fmla="*/ 20 h 124"/>
                  <a:gd name="T40" fmla="*/ 100 w 132"/>
                  <a:gd name="T41" fmla="*/ 28 h 124"/>
                  <a:gd name="T42" fmla="*/ 16 w 132"/>
                  <a:gd name="T43" fmla="*/ 24 h 124"/>
                  <a:gd name="T44" fmla="*/ 100 w 132"/>
                  <a:gd name="T45" fmla="*/ 32 h 124"/>
                  <a:gd name="T46" fmla="*/ 88 w 132"/>
                  <a:gd name="T47" fmla="*/ 36 h 124"/>
                  <a:gd name="T48" fmla="*/ 16 w 132"/>
                  <a:gd name="T49" fmla="*/ 35 h 124"/>
                  <a:gd name="T50" fmla="*/ 100 w 132"/>
                  <a:gd name="T51" fmla="*/ 32 h 124"/>
                  <a:gd name="T52" fmla="*/ 94 w 132"/>
                  <a:gd name="T53" fmla="*/ 116 h 124"/>
                  <a:gd name="T54" fmla="*/ 8 w 132"/>
                  <a:gd name="T55" fmla="*/ 102 h 124"/>
                  <a:gd name="T56" fmla="*/ 22 w 132"/>
                  <a:gd name="T57" fmla="*/ 44 h 124"/>
                  <a:gd name="T58" fmla="*/ 104 w 132"/>
                  <a:gd name="T59" fmla="*/ 44 h 124"/>
                  <a:gd name="T60" fmla="*/ 108 w 132"/>
                  <a:gd name="T61" fmla="*/ 56 h 124"/>
                  <a:gd name="T62" fmla="*/ 52 w 132"/>
                  <a:gd name="T63" fmla="*/ 76 h 124"/>
                  <a:gd name="T64" fmla="*/ 108 w 132"/>
                  <a:gd name="T65" fmla="*/ 96 h 124"/>
                  <a:gd name="T66" fmla="*/ 113 w 132"/>
                  <a:gd name="T67" fmla="*/ 88 h 124"/>
                  <a:gd name="T68" fmla="*/ 60 w 132"/>
                  <a:gd name="T69" fmla="*/ 76 h 124"/>
                  <a:gd name="T70" fmla="*/ 108 w 132"/>
                  <a:gd name="T71" fmla="*/ 64 h 124"/>
                  <a:gd name="T72" fmla="*/ 115 w 132"/>
                  <a:gd name="T73" fmla="*/ 59 h 124"/>
                  <a:gd name="T74" fmla="*/ 120 w 132"/>
                  <a:gd name="T7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2" h="124"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5"/>
                      <a:pt x="111" y="0"/>
                      <a:pt x="10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4"/>
                      <a:pt x="10" y="124"/>
                      <a:pt x="22" y="124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106" y="124"/>
                      <a:pt x="116" y="114"/>
                      <a:pt x="116" y="102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32" y="84"/>
                      <a:pt x="132" y="60"/>
                      <a:pt x="116" y="48"/>
                    </a:cubicBezTo>
                    <a:close/>
                    <a:moveTo>
                      <a:pt x="22" y="8"/>
                    </a:moveTo>
                    <a:cubicBezTo>
                      <a:pt x="88" y="8"/>
                      <a:pt x="88" y="8"/>
                      <a:pt x="88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6" y="8"/>
                      <a:pt x="108" y="10"/>
                      <a:pt x="108" y="1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4"/>
                      <a:pt x="102" y="12"/>
                      <a:pt x="10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8" y="26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  <a:moveTo>
                      <a:pt x="100" y="2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00" y="16"/>
                      <a:pt x="100" y="16"/>
                      <a:pt x="100" y="16"/>
                    </a:cubicBezTo>
                    <a:lnTo>
                      <a:pt x="100" y="20"/>
                    </a:lnTo>
                    <a:close/>
                    <a:moveTo>
                      <a:pt x="100" y="24"/>
                    </a:moveTo>
                    <a:cubicBezTo>
                      <a:pt x="100" y="28"/>
                      <a:pt x="100" y="28"/>
                      <a:pt x="10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4"/>
                      <a:pt x="16" y="24"/>
                      <a:pt x="16" y="24"/>
                    </a:cubicBezTo>
                    <a:lnTo>
                      <a:pt x="100" y="24"/>
                    </a:lnTo>
                    <a:close/>
                    <a:moveTo>
                      <a:pt x="100" y="32"/>
                    </a:moveTo>
                    <a:cubicBezTo>
                      <a:pt x="100" y="36"/>
                      <a:pt x="100" y="36"/>
                      <a:pt x="100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36"/>
                      <a:pt x="18" y="35"/>
                      <a:pt x="16" y="35"/>
                    </a:cubicBezTo>
                    <a:cubicBezTo>
                      <a:pt x="16" y="32"/>
                      <a:pt x="16" y="32"/>
                      <a:pt x="16" y="32"/>
                    </a:cubicBezTo>
                    <a:lnTo>
                      <a:pt x="100" y="32"/>
                    </a:lnTo>
                    <a:close/>
                    <a:moveTo>
                      <a:pt x="108" y="102"/>
                    </a:moveTo>
                    <a:cubicBezTo>
                      <a:pt x="108" y="110"/>
                      <a:pt x="102" y="116"/>
                      <a:pt x="94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14" y="116"/>
                      <a:pt x="8" y="110"/>
                      <a:pt x="8" y="10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2" y="42"/>
                      <a:pt x="17" y="44"/>
                      <a:pt x="2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8" y="46"/>
                      <a:pt x="108" y="48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1" y="56"/>
                      <a:pt x="52" y="65"/>
                      <a:pt x="52" y="76"/>
                    </a:cubicBezTo>
                    <a:cubicBezTo>
                      <a:pt x="52" y="87"/>
                      <a:pt x="61" y="96"/>
                      <a:pt x="72" y="96"/>
                    </a:cubicBezTo>
                    <a:cubicBezTo>
                      <a:pt x="108" y="96"/>
                      <a:pt x="108" y="96"/>
                      <a:pt x="108" y="96"/>
                    </a:cubicBezTo>
                    <a:lnTo>
                      <a:pt x="108" y="102"/>
                    </a:lnTo>
                    <a:close/>
                    <a:moveTo>
                      <a:pt x="113" y="88"/>
                    </a:moveTo>
                    <a:cubicBezTo>
                      <a:pt x="72" y="88"/>
                      <a:pt x="72" y="88"/>
                      <a:pt x="72" y="88"/>
                    </a:cubicBezTo>
                    <a:cubicBezTo>
                      <a:pt x="65" y="88"/>
                      <a:pt x="60" y="83"/>
                      <a:pt x="60" y="76"/>
                    </a:cubicBezTo>
                    <a:cubicBezTo>
                      <a:pt x="60" y="69"/>
                      <a:pt x="65" y="64"/>
                      <a:pt x="72" y="64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10" y="64"/>
                      <a:pt x="113" y="63"/>
                      <a:pt x="114" y="61"/>
                    </a:cubicBezTo>
                    <a:cubicBezTo>
                      <a:pt x="115" y="60"/>
                      <a:pt x="115" y="60"/>
                      <a:pt x="115" y="59"/>
                    </a:cubicBezTo>
                    <a:cubicBezTo>
                      <a:pt x="115" y="59"/>
                      <a:pt x="116" y="59"/>
                      <a:pt x="116" y="59"/>
                    </a:cubicBezTo>
                    <a:cubicBezTo>
                      <a:pt x="118" y="62"/>
                      <a:pt x="120" y="67"/>
                      <a:pt x="120" y="72"/>
                    </a:cubicBezTo>
                    <a:cubicBezTo>
                      <a:pt x="120" y="78"/>
                      <a:pt x="118" y="84"/>
                      <a:pt x="113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7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2" name="Group 3"/>
              <p:cNvGrpSpPr/>
              <p:nvPr/>
            </p:nvGrpSpPr>
            <p:grpSpPr>
              <a:xfrm>
                <a:off x="3881119" y="1221212"/>
                <a:ext cx="418903" cy="379727"/>
                <a:chOff x="5348112" y="1123111"/>
                <a:chExt cx="418903" cy="379727"/>
              </a:xfrm>
              <a:grpFill/>
            </p:grpSpPr>
            <p:sp>
              <p:nvSpPr>
                <p:cNvPr id="105" name="Freeform 72"/>
                <p:cNvSpPr>
                  <a:spLocks noEditPoints="1"/>
                </p:cNvSpPr>
                <p:nvPr/>
              </p:nvSpPr>
              <p:spPr bwMode="auto">
                <a:xfrm>
                  <a:off x="5348112" y="1235590"/>
                  <a:ext cx="288348" cy="211460"/>
                </a:xfrm>
                <a:custGeom>
                  <a:avLst/>
                  <a:gdLst>
                    <a:gd name="T0" fmla="*/ 113 w 128"/>
                    <a:gd name="T1" fmla="*/ 0 h 98"/>
                    <a:gd name="T2" fmla="*/ 98 w 128"/>
                    <a:gd name="T3" fmla="*/ 15 h 98"/>
                    <a:gd name="T4" fmla="*/ 103 w 128"/>
                    <a:gd name="T5" fmla="*/ 27 h 98"/>
                    <a:gd name="T6" fmla="*/ 85 w 128"/>
                    <a:gd name="T7" fmla="*/ 54 h 98"/>
                    <a:gd name="T8" fmla="*/ 79 w 128"/>
                    <a:gd name="T9" fmla="*/ 53 h 98"/>
                    <a:gd name="T10" fmla="*/ 66 w 128"/>
                    <a:gd name="T11" fmla="*/ 61 h 98"/>
                    <a:gd name="T12" fmla="*/ 55 w 128"/>
                    <a:gd name="T13" fmla="*/ 55 h 98"/>
                    <a:gd name="T14" fmla="*/ 57 w 128"/>
                    <a:gd name="T15" fmla="*/ 49 h 98"/>
                    <a:gd name="T16" fmla="*/ 41 w 128"/>
                    <a:gd name="T17" fmla="*/ 34 h 98"/>
                    <a:gd name="T18" fmla="*/ 26 w 128"/>
                    <a:gd name="T19" fmla="*/ 49 h 98"/>
                    <a:gd name="T20" fmla="*/ 32 w 128"/>
                    <a:gd name="T21" fmla="*/ 60 h 98"/>
                    <a:gd name="T22" fmla="*/ 24 w 128"/>
                    <a:gd name="T23" fmla="*/ 71 h 98"/>
                    <a:gd name="T24" fmla="*/ 15 w 128"/>
                    <a:gd name="T25" fmla="*/ 68 h 98"/>
                    <a:gd name="T26" fmla="*/ 0 w 128"/>
                    <a:gd name="T27" fmla="*/ 83 h 98"/>
                    <a:gd name="T28" fmla="*/ 15 w 128"/>
                    <a:gd name="T29" fmla="*/ 98 h 98"/>
                    <a:gd name="T30" fmla="*/ 30 w 128"/>
                    <a:gd name="T31" fmla="*/ 83 h 98"/>
                    <a:gd name="T32" fmla="*/ 27 w 128"/>
                    <a:gd name="T33" fmla="*/ 73 h 98"/>
                    <a:gd name="T34" fmla="*/ 35 w 128"/>
                    <a:gd name="T35" fmla="*/ 63 h 98"/>
                    <a:gd name="T36" fmla="*/ 41 w 128"/>
                    <a:gd name="T37" fmla="*/ 64 h 98"/>
                    <a:gd name="T38" fmla="*/ 54 w 128"/>
                    <a:gd name="T39" fmla="*/ 58 h 98"/>
                    <a:gd name="T40" fmla="*/ 65 w 128"/>
                    <a:gd name="T41" fmla="*/ 64 h 98"/>
                    <a:gd name="T42" fmla="*/ 64 w 128"/>
                    <a:gd name="T43" fmla="*/ 68 h 98"/>
                    <a:gd name="T44" fmla="*/ 79 w 128"/>
                    <a:gd name="T45" fmla="*/ 83 h 98"/>
                    <a:gd name="T46" fmla="*/ 94 w 128"/>
                    <a:gd name="T47" fmla="*/ 68 h 98"/>
                    <a:gd name="T48" fmla="*/ 88 w 128"/>
                    <a:gd name="T49" fmla="*/ 56 h 98"/>
                    <a:gd name="T50" fmla="*/ 106 w 128"/>
                    <a:gd name="T51" fmla="*/ 29 h 98"/>
                    <a:gd name="T52" fmla="*/ 113 w 128"/>
                    <a:gd name="T53" fmla="*/ 30 h 98"/>
                    <a:gd name="T54" fmla="*/ 128 w 128"/>
                    <a:gd name="T55" fmla="*/ 15 h 98"/>
                    <a:gd name="T56" fmla="*/ 113 w 128"/>
                    <a:gd name="T57" fmla="*/ 0 h 98"/>
                    <a:gd name="T58" fmla="*/ 15 w 128"/>
                    <a:gd name="T59" fmla="*/ 91 h 98"/>
                    <a:gd name="T60" fmla="*/ 8 w 128"/>
                    <a:gd name="T61" fmla="*/ 83 h 98"/>
                    <a:gd name="T62" fmla="*/ 15 w 128"/>
                    <a:gd name="T63" fmla="*/ 76 h 98"/>
                    <a:gd name="T64" fmla="*/ 23 w 128"/>
                    <a:gd name="T65" fmla="*/ 83 h 98"/>
                    <a:gd name="T66" fmla="*/ 15 w 128"/>
                    <a:gd name="T67" fmla="*/ 91 h 98"/>
                    <a:gd name="T68" fmla="*/ 41 w 128"/>
                    <a:gd name="T69" fmla="*/ 57 h 98"/>
                    <a:gd name="T70" fmla="*/ 34 w 128"/>
                    <a:gd name="T71" fmla="*/ 49 h 98"/>
                    <a:gd name="T72" fmla="*/ 41 w 128"/>
                    <a:gd name="T73" fmla="*/ 42 h 98"/>
                    <a:gd name="T74" fmla="*/ 49 w 128"/>
                    <a:gd name="T75" fmla="*/ 49 h 98"/>
                    <a:gd name="T76" fmla="*/ 41 w 128"/>
                    <a:gd name="T77" fmla="*/ 57 h 98"/>
                    <a:gd name="T78" fmla="*/ 79 w 128"/>
                    <a:gd name="T79" fmla="*/ 76 h 98"/>
                    <a:gd name="T80" fmla="*/ 72 w 128"/>
                    <a:gd name="T81" fmla="*/ 68 h 98"/>
                    <a:gd name="T82" fmla="*/ 79 w 128"/>
                    <a:gd name="T83" fmla="*/ 60 h 98"/>
                    <a:gd name="T84" fmla="*/ 87 w 128"/>
                    <a:gd name="T85" fmla="*/ 68 h 98"/>
                    <a:gd name="T86" fmla="*/ 79 w 128"/>
                    <a:gd name="T87" fmla="*/ 76 h 98"/>
                    <a:gd name="T88" fmla="*/ 113 w 128"/>
                    <a:gd name="T89" fmla="*/ 23 h 98"/>
                    <a:gd name="T90" fmla="*/ 106 w 128"/>
                    <a:gd name="T91" fmla="*/ 15 h 98"/>
                    <a:gd name="T92" fmla="*/ 113 w 128"/>
                    <a:gd name="T93" fmla="*/ 8 h 98"/>
                    <a:gd name="T94" fmla="*/ 120 w 128"/>
                    <a:gd name="T95" fmla="*/ 15 h 98"/>
                    <a:gd name="T96" fmla="*/ 113 w 128"/>
                    <a:gd name="T97" fmla="*/ 2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28" h="98">
                      <a:moveTo>
                        <a:pt x="113" y="0"/>
                      </a:moveTo>
                      <a:cubicBezTo>
                        <a:pt x="105" y="0"/>
                        <a:pt x="98" y="7"/>
                        <a:pt x="98" y="15"/>
                      </a:cubicBezTo>
                      <a:cubicBezTo>
                        <a:pt x="98" y="20"/>
                        <a:pt x="100" y="24"/>
                        <a:pt x="103" y="27"/>
                      </a:cubicBezTo>
                      <a:cubicBezTo>
                        <a:pt x="85" y="54"/>
                        <a:pt x="85" y="54"/>
                        <a:pt x="85" y="54"/>
                      </a:cubicBezTo>
                      <a:cubicBezTo>
                        <a:pt x="83" y="53"/>
                        <a:pt x="81" y="53"/>
                        <a:pt x="79" y="53"/>
                      </a:cubicBezTo>
                      <a:cubicBezTo>
                        <a:pt x="73" y="53"/>
                        <a:pt x="68" y="56"/>
                        <a:pt x="66" y="61"/>
                      </a:cubicBezTo>
                      <a:cubicBezTo>
                        <a:pt x="55" y="55"/>
                        <a:pt x="55" y="55"/>
                        <a:pt x="55" y="55"/>
                      </a:cubicBezTo>
                      <a:cubicBezTo>
                        <a:pt x="56" y="53"/>
                        <a:pt x="57" y="51"/>
                        <a:pt x="57" y="49"/>
                      </a:cubicBezTo>
                      <a:cubicBezTo>
                        <a:pt x="57" y="41"/>
                        <a:pt x="50" y="34"/>
                        <a:pt x="41" y="34"/>
                      </a:cubicBezTo>
                      <a:cubicBezTo>
                        <a:pt x="33" y="34"/>
                        <a:pt x="26" y="41"/>
                        <a:pt x="26" y="49"/>
                      </a:cubicBezTo>
                      <a:cubicBezTo>
                        <a:pt x="26" y="54"/>
                        <a:pt x="28" y="58"/>
                        <a:pt x="32" y="60"/>
                      </a:cubicBezTo>
                      <a:cubicBezTo>
                        <a:pt x="24" y="71"/>
                        <a:pt x="24" y="71"/>
                        <a:pt x="24" y="71"/>
                      </a:cubicBezTo>
                      <a:cubicBezTo>
                        <a:pt x="21" y="69"/>
                        <a:pt x="18" y="68"/>
                        <a:pt x="15" y="68"/>
                      </a:cubicBezTo>
                      <a:cubicBezTo>
                        <a:pt x="7" y="68"/>
                        <a:pt x="0" y="75"/>
                        <a:pt x="0" y="83"/>
                      </a:cubicBezTo>
                      <a:cubicBezTo>
                        <a:pt x="0" y="91"/>
                        <a:pt x="7" y="98"/>
                        <a:pt x="15" y="98"/>
                      </a:cubicBezTo>
                      <a:cubicBezTo>
                        <a:pt x="23" y="98"/>
                        <a:pt x="30" y="91"/>
                        <a:pt x="30" y="83"/>
                      </a:cubicBezTo>
                      <a:cubicBezTo>
                        <a:pt x="30" y="79"/>
                        <a:pt x="29" y="76"/>
                        <a:pt x="27" y="73"/>
                      </a:cubicBezTo>
                      <a:cubicBezTo>
                        <a:pt x="35" y="63"/>
                        <a:pt x="35" y="63"/>
                        <a:pt x="35" y="63"/>
                      </a:cubicBezTo>
                      <a:cubicBezTo>
                        <a:pt x="37" y="64"/>
                        <a:pt x="39" y="64"/>
                        <a:pt x="41" y="64"/>
                      </a:cubicBezTo>
                      <a:cubicBezTo>
                        <a:pt x="46" y="64"/>
                        <a:pt x="51" y="62"/>
                        <a:pt x="54" y="58"/>
                      </a:cubicBezTo>
                      <a:cubicBezTo>
                        <a:pt x="65" y="64"/>
                        <a:pt x="65" y="64"/>
                        <a:pt x="65" y="64"/>
                      </a:cubicBezTo>
                      <a:cubicBezTo>
                        <a:pt x="64" y="66"/>
                        <a:pt x="64" y="67"/>
                        <a:pt x="64" y="68"/>
                      </a:cubicBezTo>
                      <a:cubicBezTo>
                        <a:pt x="64" y="76"/>
                        <a:pt x="71" y="83"/>
                        <a:pt x="79" y="83"/>
                      </a:cubicBezTo>
                      <a:cubicBezTo>
                        <a:pt x="87" y="83"/>
                        <a:pt x="94" y="76"/>
                        <a:pt x="94" y="68"/>
                      </a:cubicBezTo>
                      <a:cubicBezTo>
                        <a:pt x="94" y="63"/>
                        <a:pt x="92" y="59"/>
                        <a:pt x="88" y="56"/>
                      </a:cubicBezTo>
                      <a:cubicBezTo>
                        <a:pt x="106" y="29"/>
                        <a:pt x="106" y="29"/>
                        <a:pt x="106" y="29"/>
                      </a:cubicBezTo>
                      <a:cubicBezTo>
                        <a:pt x="108" y="30"/>
                        <a:pt x="111" y="30"/>
                        <a:pt x="113" y="30"/>
                      </a:cubicBezTo>
                      <a:cubicBezTo>
                        <a:pt x="121" y="30"/>
                        <a:pt x="128" y="24"/>
                        <a:pt x="128" y="15"/>
                      </a:cubicBezTo>
                      <a:cubicBezTo>
                        <a:pt x="128" y="7"/>
                        <a:pt x="121" y="0"/>
                        <a:pt x="113" y="0"/>
                      </a:cubicBezTo>
                      <a:close/>
                      <a:moveTo>
                        <a:pt x="15" y="91"/>
                      </a:moveTo>
                      <a:cubicBezTo>
                        <a:pt x="11" y="91"/>
                        <a:pt x="8" y="87"/>
                        <a:pt x="8" y="83"/>
                      </a:cubicBezTo>
                      <a:cubicBezTo>
                        <a:pt x="8" y="79"/>
                        <a:pt x="11" y="76"/>
                        <a:pt x="15" y="76"/>
                      </a:cubicBezTo>
                      <a:cubicBezTo>
                        <a:pt x="19" y="76"/>
                        <a:pt x="23" y="79"/>
                        <a:pt x="23" y="83"/>
                      </a:cubicBezTo>
                      <a:cubicBezTo>
                        <a:pt x="23" y="87"/>
                        <a:pt x="19" y="91"/>
                        <a:pt x="15" y="91"/>
                      </a:cubicBezTo>
                      <a:close/>
                      <a:moveTo>
                        <a:pt x="41" y="57"/>
                      </a:moveTo>
                      <a:cubicBezTo>
                        <a:pt x="37" y="57"/>
                        <a:pt x="34" y="53"/>
                        <a:pt x="34" y="49"/>
                      </a:cubicBezTo>
                      <a:cubicBezTo>
                        <a:pt x="34" y="45"/>
                        <a:pt x="37" y="42"/>
                        <a:pt x="41" y="42"/>
                      </a:cubicBezTo>
                      <a:cubicBezTo>
                        <a:pt x="46" y="42"/>
                        <a:pt x="49" y="45"/>
                        <a:pt x="49" y="49"/>
                      </a:cubicBezTo>
                      <a:cubicBezTo>
                        <a:pt x="49" y="53"/>
                        <a:pt x="46" y="57"/>
                        <a:pt x="41" y="57"/>
                      </a:cubicBezTo>
                      <a:close/>
                      <a:moveTo>
                        <a:pt x="79" y="76"/>
                      </a:moveTo>
                      <a:cubicBezTo>
                        <a:pt x="75" y="76"/>
                        <a:pt x="72" y="72"/>
                        <a:pt x="72" y="68"/>
                      </a:cubicBezTo>
                      <a:cubicBezTo>
                        <a:pt x="72" y="64"/>
                        <a:pt x="75" y="60"/>
                        <a:pt x="79" y="60"/>
                      </a:cubicBezTo>
                      <a:cubicBezTo>
                        <a:pt x="83" y="60"/>
                        <a:pt x="87" y="64"/>
                        <a:pt x="87" y="68"/>
                      </a:cubicBezTo>
                      <a:cubicBezTo>
                        <a:pt x="87" y="72"/>
                        <a:pt x="83" y="76"/>
                        <a:pt x="79" y="76"/>
                      </a:cubicBezTo>
                      <a:close/>
                      <a:moveTo>
                        <a:pt x="113" y="23"/>
                      </a:moveTo>
                      <a:cubicBezTo>
                        <a:pt x="109" y="23"/>
                        <a:pt x="106" y="19"/>
                        <a:pt x="106" y="15"/>
                      </a:cubicBezTo>
                      <a:cubicBezTo>
                        <a:pt x="106" y="11"/>
                        <a:pt x="109" y="8"/>
                        <a:pt x="113" y="8"/>
                      </a:cubicBezTo>
                      <a:cubicBezTo>
                        <a:pt x="117" y="8"/>
                        <a:pt x="120" y="11"/>
                        <a:pt x="120" y="15"/>
                      </a:cubicBezTo>
                      <a:cubicBezTo>
                        <a:pt x="120" y="19"/>
                        <a:pt x="117" y="23"/>
                        <a:pt x="113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id-ID" sz="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73"/>
                <p:cNvSpPr>
                  <a:spLocks noEditPoints="1"/>
                </p:cNvSpPr>
                <p:nvPr/>
              </p:nvSpPr>
              <p:spPr bwMode="auto">
                <a:xfrm>
                  <a:off x="5433583" y="1123111"/>
                  <a:ext cx="333432" cy="379727"/>
                </a:xfrm>
                <a:custGeom>
                  <a:avLst/>
                  <a:gdLst>
                    <a:gd name="T0" fmla="*/ 132 w 148"/>
                    <a:gd name="T1" fmla="*/ 0 h 176"/>
                    <a:gd name="T2" fmla="*/ 44 w 148"/>
                    <a:gd name="T3" fmla="*/ 0 h 176"/>
                    <a:gd name="T4" fmla="*/ 27 w 148"/>
                    <a:gd name="T5" fmla="*/ 16 h 176"/>
                    <a:gd name="T6" fmla="*/ 27 w 148"/>
                    <a:gd name="T7" fmla="*/ 27 h 176"/>
                    <a:gd name="T8" fmla="*/ 16 w 148"/>
                    <a:gd name="T9" fmla="*/ 27 h 176"/>
                    <a:gd name="T10" fmla="*/ 0 w 148"/>
                    <a:gd name="T11" fmla="*/ 44 h 176"/>
                    <a:gd name="T12" fmla="*/ 0 w 148"/>
                    <a:gd name="T13" fmla="*/ 81 h 176"/>
                    <a:gd name="T14" fmla="*/ 3 w 148"/>
                    <a:gd name="T15" fmla="*/ 80 h 176"/>
                    <a:gd name="T16" fmla="*/ 11 w 148"/>
                    <a:gd name="T17" fmla="*/ 82 h 176"/>
                    <a:gd name="T18" fmla="*/ 11 w 148"/>
                    <a:gd name="T19" fmla="*/ 44 h 176"/>
                    <a:gd name="T20" fmla="*/ 16 w 148"/>
                    <a:gd name="T21" fmla="*/ 38 h 176"/>
                    <a:gd name="T22" fmla="*/ 104 w 148"/>
                    <a:gd name="T23" fmla="*/ 38 h 176"/>
                    <a:gd name="T24" fmla="*/ 110 w 148"/>
                    <a:gd name="T25" fmla="*/ 44 h 176"/>
                    <a:gd name="T26" fmla="*/ 110 w 148"/>
                    <a:gd name="T27" fmla="*/ 160 h 176"/>
                    <a:gd name="T28" fmla="*/ 104 w 148"/>
                    <a:gd name="T29" fmla="*/ 165 h 176"/>
                    <a:gd name="T30" fmla="*/ 16 w 148"/>
                    <a:gd name="T31" fmla="*/ 165 h 176"/>
                    <a:gd name="T32" fmla="*/ 11 w 148"/>
                    <a:gd name="T33" fmla="*/ 160 h 176"/>
                    <a:gd name="T34" fmla="*/ 11 w 148"/>
                    <a:gd name="T35" fmla="*/ 121 h 176"/>
                    <a:gd name="T36" fmla="*/ 3 w 148"/>
                    <a:gd name="T37" fmla="*/ 122 h 176"/>
                    <a:gd name="T38" fmla="*/ 0 w 148"/>
                    <a:gd name="T39" fmla="*/ 122 h 176"/>
                    <a:gd name="T40" fmla="*/ 0 w 148"/>
                    <a:gd name="T41" fmla="*/ 160 h 176"/>
                    <a:gd name="T42" fmla="*/ 16 w 148"/>
                    <a:gd name="T43" fmla="*/ 176 h 176"/>
                    <a:gd name="T44" fmla="*/ 104 w 148"/>
                    <a:gd name="T45" fmla="*/ 176 h 176"/>
                    <a:gd name="T46" fmla="*/ 121 w 148"/>
                    <a:gd name="T47" fmla="*/ 160 h 176"/>
                    <a:gd name="T48" fmla="*/ 121 w 148"/>
                    <a:gd name="T49" fmla="*/ 148 h 176"/>
                    <a:gd name="T50" fmla="*/ 132 w 148"/>
                    <a:gd name="T51" fmla="*/ 148 h 176"/>
                    <a:gd name="T52" fmla="*/ 148 w 148"/>
                    <a:gd name="T53" fmla="*/ 132 h 176"/>
                    <a:gd name="T54" fmla="*/ 148 w 148"/>
                    <a:gd name="T55" fmla="*/ 16 h 176"/>
                    <a:gd name="T56" fmla="*/ 132 w 148"/>
                    <a:gd name="T57" fmla="*/ 0 h 176"/>
                    <a:gd name="T58" fmla="*/ 137 w 148"/>
                    <a:gd name="T59" fmla="*/ 132 h 176"/>
                    <a:gd name="T60" fmla="*/ 132 w 148"/>
                    <a:gd name="T61" fmla="*/ 137 h 176"/>
                    <a:gd name="T62" fmla="*/ 121 w 148"/>
                    <a:gd name="T63" fmla="*/ 137 h 176"/>
                    <a:gd name="T64" fmla="*/ 121 w 148"/>
                    <a:gd name="T65" fmla="*/ 44 h 176"/>
                    <a:gd name="T66" fmla="*/ 104 w 148"/>
                    <a:gd name="T67" fmla="*/ 27 h 176"/>
                    <a:gd name="T68" fmla="*/ 38 w 148"/>
                    <a:gd name="T69" fmla="*/ 27 h 176"/>
                    <a:gd name="T70" fmla="*/ 38 w 148"/>
                    <a:gd name="T71" fmla="*/ 16 h 176"/>
                    <a:gd name="T72" fmla="*/ 44 w 148"/>
                    <a:gd name="T73" fmla="*/ 11 h 176"/>
                    <a:gd name="T74" fmla="*/ 132 w 148"/>
                    <a:gd name="T75" fmla="*/ 11 h 176"/>
                    <a:gd name="T76" fmla="*/ 137 w 148"/>
                    <a:gd name="T77" fmla="*/ 16 h 176"/>
                    <a:gd name="T78" fmla="*/ 137 w 148"/>
                    <a:gd name="T79" fmla="*/ 132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48" h="176">
                      <a:moveTo>
                        <a:pt x="132" y="0"/>
                      </a:move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35" y="0"/>
                        <a:pt x="27" y="7"/>
                        <a:pt x="27" y="16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7" y="27"/>
                        <a:pt x="0" y="35"/>
                        <a:pt x="0" y="44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1" y="80"/>
                        <a:pt x="2" y="80"/>
                        <a:pt x="3" y="80"/>
                      </a:cubicBezTo>
                      <a:cubicBezTo>
                        <a:pt x="6" y="80"/>
                        <a:pt x="8" y="81"/>
                        <a:pt x="11" y="82"/>
                      </a:cubicBezTo>
                      <a:cubicBezTo>
                        <a:pt x="11" y="44"/>
                        <a:pt x="11" y="44"/>
                        <a:pt x="11" y="44"/>
                      </a:cubicBezTo>
                      <a:cubicBezTo>
                        <a:pt x="11" y="41"/>
                        <a:pt x="13" y="38"/>
                        <a:pt x="16" y="38"/>
                      </a:cubicBezTo>
                      <a:cubicBezTo>
                        <a:pt x="104" y="38"/>
                        <a:pt x="104" y="38"/>
                        <a:pt x="104" y="38"/>
                      </a:cubicBezTo>
                      <a:cubicBezTo>
                        <a:pt x="107" y="38"/>
                        <a:pt x="110" y="41"/>
                        <a:pt x="110" y="44"/>
                      </a:cubicBezTo>
                      <a:cubicBezTo>
                        <a:pt x="110" y="160"/>
                        <a:pt x="110" y="160"/>
                        <a:pt x="110" y="160"/>
                      </a:cubicBezTo>
                      <a:cubicBezTo>
                        <a:pt x="110" y="162"/>
                        <a:pt x="107" y="165"/>
                        <a:pt x="104" y="165"/>
                      </a:cubicBezTo>
                      <a:cubicBezTo>
                        <a:pt x="16" y="165"/>
                        <a:pt x="16" y="165"/>
                        <a:pt x="16" y="165"/>
                      </a:cubicBezTo>
                      <a:cubicBezTo>
                        <a:pt x="13" y="165"/>
                        <a:pt x="11" y="162"/>
                        <a:pt x="11" y="160"/>
                      </a:cubicBezTo>
                      <a:cubicBezTo>
                        <a:pt x="11" y="121"/>
                        <a:pt x="11" y="121"/>
                        <a:pt x="11" y="121"/>
                      </a:cubicBezTo>
                      <a:cubicBezTo>
                        <a:pt x="8" y="122"/>
                        <a:pt x="6" y="122"/>
                        <a:pt x="3" y="122"/>
                      </a:cubicBezTo>
                      <a:cubicBezTo>
                        <a:pt x="2" y="122"/>
                        <a:pt x="1" y="122"/>
                        <a:pt x="0" y="122"/>
                      </a:cubicBezTo>
                      <a:cubicBezTo>
                        <a:pt x="0" y="160"/>
                        <a:pt x="0" y="160"/>
                        <a:pt x="0" y="160"/>
                      </a:cubicBezTo>
                      <a:cubicBezTo>
                        <a:pt x="0" y="169"/>
                        <a:pt x="7" y="176"/>
                        <a:pt x="16" y="176"/>
                      </a:cubicBezTo>
                      <a:cubicBezTo>
                        <a:pt x="104" y="176"/>
                        <a:pt x="104" y="176"/>
                        <a:pt x="104" y="176"/>
                      </a:cubicBezTo>
                      <a:cubicBezTo>
                        <a:pt x="113" y="176"/>
                        <a:pt x="121" y="169"/>
                        <a:pt x="121" y="160"/>
                      </a:cubicBezTo>
                      <a:cubicBezTo>
                        <a:pt x="121" y="148"/>
                        <a:pt x="121" y="148"/>
                        <a:pt x="121" y="148"/>
                      </a:cubicBezTo>
                      <a:cubicBezTo>
                        <a:pt x="132" y="148"/>
                        <a:pt x="132" y="148"/>
                        <a:pt x="132" y="148"/>
                      </a:cubicBezTo>
                      <a:cubicBezTo>
                        <a:pt x="141" y="148"/>
                        <a:pt x="148" y="141"/>
                        <a:pt x="148" y="132"/>
                      </a:cubicBezTo>
                      <a:cubicBezTo>
                        <a:pt x="148" y="16"/>
                        <a:pt x="148" y="16"/>
                        <a:pt x="148" y="16"/>
                      </a:cubicBezTo>
                      <a:cubicBezTo>
                        <a:pt x="148" y="7"/>
                        <a:pt x="141" y="0"/>
                        <a:pt x="132" y="0"/>
                      </a:cubicBezTo>
                      <a:close/>
                      <a:moveTo>
                        <a:pt x="137" y="132"/>
                      </a:moveTo>
                      <a:cubicBezTo>
                        <a:pt x="137" y="135"/>
                        <a:pt x="135" y="137"/>
                        <a:pt x="132" y="137"/>
                      </a:cubicBezTo>
                      <a:cubicBezTo>
                        <a:pt x="121" y="137"/>
                        <a:pt x="121" y="137"/>
                        <a:pt x="121" y="137"/>
                      </a:cubicBezTo>
                      <a:cubicBezTo>
                        <a:pt x="121" y="44"/>
                        <a:pt x="121" y="44"/>
                        <a:pt x="121" y="44"/>
                      </a:cubicBezTo>
                      <a:cubicBezTo>
                        <a:pt x="121" y="35"/>
                        <a:pt x="113" y="27"/>
                        <a:pt x="104" y="27"/>
                      </a:cubicBezTo>
                      <a:cubicBezTo>
                        <a:pt x="38" y="27"/>
                        <a:pt x="38" y="27"/>
                        <a:pt x="38" y="27"/>
                      </a:cubicBezTo>
                      <a:cubicBezTo>
                        <a:pt x="38" y="16"/>
                        <a:pt x="38" y="16"/>
                        <a:pt x="38" y="16"/>
                      </a:cubicBezTo>
                      <a:cubicBezTo>
                        <a:pt x="38" y="13"/>
                        <a:pt x="41" y="11"/>
                        <a:pt x="44" y="11"/>
                      </a:cubicBezTo>
                      <a:cubicBezTo>
                        <a:pt x="132" y="11"/>
                        <a:pt x="132" y="11"/>
                        <a:pt x="132" y="11"/>
                      </a:cubicBezTo>
                      <a:cubicBezTo>
                        <a:pt x="135" y="11"/>
                        <a:pt x="137" y="13"/>
                        <a:pt x="137" y="16"/>
                      </a:cubicBezTo>
                      <a:lnTo>
                        <a:pt x="137" y="13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id-ID" sz="7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3" name="Group 4"/>
              <p:cNvGrpSpPr/>
              <p:nvPr/>
            </p:nvGrpSpPr>
            <p:grpSpPr>
              <a:xfrm>
                <a:off x="5101968" y="1207728"/>
                <a:ext cx="345231" cy="368284"/>
                <a:chOff x="6744883" y="1474195"/>
                <a:chExt cx="345231" cy="368284"/>
              </a:xfrm>
              <a:grpFill/>
            </p:grpSpPr>
            <p:sp>
              <p:nvSpPr>
                <p:cNvPr id="97" name="Rectangle 5"/>
                <p:cNvSpPr>
                  <a:spLocks noChangeArrowheads="1"/>
                </p:cNvSpPr>
                <p:nvPr/>
              </p:nvSpPr>
              <p:spPr bwMode="auto">
                <a:xfrm>
                  <a:off x="6814988" y="1694191"/>
                  <a:ext cx="205684" cy="16709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id-ID" sz="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8" name="Rectangle 6"/>
                <p:cNvSpPr>
                  <a:spLocks noChangeArrowheads="1"/>
                </p:cNvSpPr>
                <p:nvPr/>
              </p:nvSpPr>
              <p:spPr bwMode="auto">
                <a:xfrm>
                  <a:off x="6814988" y="1622483"/>
                  <a:ext cx="39682" cy="64745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id-ID" sz="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" name="Rectangle 7"/>
                <p:cNvSpPr>
                  <a:spLocks noChangeArrowheads="1"/>
                </p:cNvSpPr>
                <p:nvPr/>
              </p:nvSpPr>
              <p:spPr bwMode="auto">
                <a:xfrm>
                  <a:off x="6869881" y="1592547"/>
                  <a:ext cx="39682" cy="94681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id-ID" sz="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" name="Rectangle 8"/>
                <p:cNvSpPr>
                  <a:spLocks noChangeArrowheads="1"/>
                </p:cNvSpPr>
                <p:nvPr/>
              </p:nvSpPr>
              <p:spPr bwMode="auto">
                <a:xfrm>
                  <a:off x="6925435" y="1557041"/>
                  <a:ext cx="39682" cy="130187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id-ID" sz="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Rectangle 9"/>
                <p:cNvSpPr>
                  <a:spLocks noChangeArrowheads="1"/>
                </p:cNvSpPr>
                <p:nvPr/>
              </p:nvSpPr>
              <p:spPr bwMode="auto">
                <a:xfrm>
                  <a:off x="6980989" y="1604382"/>
                  <a:ext cx="41004" cy="82846"/>
                </a:xfrm>
                <a:prstGeom prst="rect">
                  <a:avLst/>
                </a:prstGeom>
                <a:grpFill/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id-ID" sz="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0"/>
                <p:cNvSpPr>
                  <a:spLocks noEditPoints="1"/>
                </p:cNvSpPr>
                <p:nvPr/>
              </p:nvSpPr>
              <p:spPr bwMode="auto">
                <a:xfrm>
                  <a:off x="6744883" y="1474195"/>
                  <a:ext cx="345231" cy="293792"/>
                </a:xfrm>
                <a:custGeom>
                  <a:avLst/>
                  <a:gdLst>
                    <a:gd name="T0" fmla="*/ 188 w 218"/>
                    <a:gd name="T1" fmla="*/ 13 h 176"/>
                    <a:gd name="T2" fmla="*/ 146 w 218"/>
                    <a:gd name="T3" fmla="*/ 13 h 176"/>
                    <a:gd name="T4" fmla="*/ 132 w 218"/>
                    <a:gd name="T5" fmla="*/ 0 h 176"/>
                    <a:gd name="T6" fmla="*/ 86 w 218"/>
                    <a:gd name="T7" fmla="*/ 0 h 176"/>
                    <a:gd name="T8" fmla="*/ 72 w 218"/>
                    <a:gd name="T9" fmla="*/ 13 h 176"/>
                    <a:gd name="T10" fmla="*/ 30 w 218"/>
                    <a:gd name="T11" fmla="*/ 13 h 176"/>
                    <a:gd name="T12" fmla="*/ 0 w 218"/>
                    <a:gd name="T13" fmla="*/ 43 h 176"/>
                    <a:gd name="T14" fmla="*/ 0 w 218"/>
                    <a:gd name="T15" fmla="*/ 146 h 176"/>
                    <a:gd name="T16" fmla="*/ 30 w 218"/>
                    <a:gd name="T17" fmla="*/ 176 h 176"/>
                    <a:gd name="T18" fmla="*/ 188 w 218"/>
                    <a:gd name="T19" fmla="*/ 176 h 176"/>
                    <a:gd name="T20" fmla="*/ 218 w 218"/>
                    <a:gd name="T21" fmla="*/ 146 h 176"/>
                    <a:gd name="T22" fmla="*/ 218 w 218"/>
                    <a:gd name="T23" fmla="*/ 43 h 176"/>
                    <a:gd name="T24" fmla="*/ 188 w 218"/>
                    <a:gd name="T25" fmla="*/ 13 h 176"/>
                    <a:gd name="T26" fmla="*/ 200 w 218"/>
                    <a:gd name="T27" fmla="*/ 146 h 176"/>
                    <a:gd name="T28" fmla="*/ 188 w 218"/>
                    <a:gd name="T29" fmla="*/ 158 h 176"/>
                    <a:gd name="T30" fmla="*/ 30 w 218"/>
                    <a:gd name="T31" fmla="*/ 158 h 176"/>
                    <a:gd name="T32" fmla="*/ 18 w 218"/>
                    <a:gd name="T33" fmla="*/ 146 h 176"/>
                    <a:gd name="T34" fmla="*/ 18 w 218"/>
                    <a:gd name="T35" fmla="*/ 43 h 176"/>
                    <a:gd name="T36" fmla="*/ 30 w 218"/>
                    <a:gd name="T37" fmla="*/ 31 h 176"/>
                    <a:gd name="T38" fmla="*/ 188 w 218"/>
                    <a:gd name="T39" fmla="*/ 31 h 176"/>
                    <a:gd name="T40" fmla="*/ 200 w 218"/>
                    <a:gd name="T41" fmla="*/ 43 h 176"/>
                    <a:gd name="T42" fmla="*/ 200 w 218"/>
                    <a:gd name="T43" fmla="*/ 146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18" h="176">
                      <a:moveTo>
                        <a:pt x="188" y="13"/>
                      </a:moveTo>
                      <a:cubicBezTo>
                        <a:pt x="146" y="13"/>
                        <a:pt x="146" y="13"/>
                        <a:pt x="146" y="13"/>
                      </a:cubicBezTo>
                      <a:cubicBezTo>
                        <a:pt x="145" y="6"/>
                        <a:pt x="139" y="0"/>
                        <a:pt x="132" y="0"/>
                      </a:cubicBez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79" y="0"/>
                        <a:pt x="73" y="6"/>
                        <a:pt x="72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13" y="13"/>
                        <a:pt x="0" y="26"/>
                        <a:pt x="0" y="43"/>
                      </a:cubicBezTo>
                      <a:cubicBezTo>
                        <a:pt x="0" y="146"/>
                        <a:pt x="0" y="146"/>
                        <a:pt x="0" y="146"/>
                      </a:cubicBezTo>
                      <a:cubicBezTo>
                        <a:pt x="0" y="162"/>
                        <a:pt x="13" y="176"/>
                        <a:pt x="30" y="176"/>
                      </a:cubicBezTo>
                      <a:cubicBezTo>
                        <a:pt x="188" y="176"/>
                        <a:pt x="188" y="176"/>
                        <a:pt x="188" y="176"/>
                      </a:cubicBezTo>
                      <a:cubicBezTo>
                        <a:pt x="205" y="176"/>
                        <a:pt x="218" y="162"/>
                        <a:pt x="218" y="146"/>
                      </a:cubicBezTo>
                      <a:cubicBezTo>
                        <a:pt x="218" y="43"/>
                        <a:pt x="218" y="43"/>
                        <a:pt x="218" y="43"/>
                      </a:cubicBezTo>
                      <a:cubicBezTo>
                        <a:pt x="218" y="26"/>
                        <a:pt x="205" y="13"/>
                        <a:pt x="188" y="13"/>
                      </a:cubicBezTo>
                      <a:close/>
                      <a:moveTo>
                        <a:pt x="200" y="146"/>
                      </a:moveTo>
                      <a:cubicBezTo>
                        <a:pt x="200" y="152"/>
                        <a:pt x="195" y="158"/>
                        <a:pt x="188" y="158"/>
                      </a:cubicBezTo>
                      <a:cubicBezTo>
                        <a:pt x="30" y="158"/>
                        <a:pt x="30" y="158"/>
                        <a:pt x="30" y="158"/>
                      </a:cubicBezTo>
                      <a:cubicBezTo>
                        <a:pt x="24" y="158"/>
                        <a:pt x="18" y="152"/>
                        <a:pt x="18" y="146"/>
                      </a:cubicBezTo>
                      <a:cubicBezTo>
                        <a:pt x="18" y="43"/>
                        <a:pt x="18" y="43"/>
                        <a:pt x="18" y="43"/>
                      </a:cubicBezTo>
                      <a:cubicBezTo>
                        <a:pt x="18" y="36"/>
                        <a:pt x="24" y="31"/>
                        <a:pt x="30" y="31"/>
                      </a:cubicBezTo>
                      <a:cubicBezTo>
                        <a:pt x="188" y="31"/>
                        <a:pt x="188" y="31"/>
                        <a:pt x="188" y="31"/>
                      </a:cubicBezTo>
                      <a:cubicBezTo>
                        <a:pt x="195" y="31"/>
                        <a:pt x="200" y="36"/>
                        <a:pt x="200" y="43"/>
                      </a:cubicBezTo>
                      <a:lnTo>
                        <a:pt x="200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id-ID" sz="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1"/>
                <p:cNvSpPr>
                  <a:spLocks/>
                </p:cNvSpPr>
                <p:nvPr/>
              </p:nvSpPr>
              <p:spPr bwMode="auto">
                <a:xfrm>
                  <a:off x="6792501" y="1782607"/>
                  <a:ext cx="56877" cy="59872"/>
                </a:xfrm>
                <a:custGeom>
                  <a:avLst/>
                  <a:gdLst>
                    <a:gd name="T0" fmla="*/ 2 w 36"/>
                    <a:gd name="T1" fmla="*/ 22 h 36"/>
                    <a:gd name="T2" fmla="*/ 6 w 36"/>
                    <a:gd name="T3" fmla="*/ 35 h 36"/>
                    <a:gd name="T4" fmla="*/ 10 w 36"/>
                    <a:gd name="T5" fmla="*/ 36 h 36"/>
                    <a:gd name="T6" fmla="*/ 18 w 36"/>
                    <a:gd name="T7" fmla="*/ 31 h 36"/>
                    <a:gd name="T8" fmla="*/ 36 w 36"/>
                    <a:gd name="T9" fmla="*/ 0 h 36"/>
                    <a:gd name="T10" fmla="*/ 15 w 36"/>
                    <a:gd name="T11" fmla="*/ 0 h 36"/>
                    <a:gd name="T12" fmla="*/ 2 w 36"/>
                    <a:gd name="T13" fmla="*/ 22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6">
                      <a:moveTo>
                        <a:pt x="2" y="22"/>
                      </a:moveTo>
                      <a:cubicBezTo>
                        <a:pt x="0" y="26"/>
                        <a:pt x="1" y="32"/>
                        <a:pt x="6" y="35"/>
                      </a:cubicBezTo>
                      <a:cubicBezTo>
                        <a:pt x="7" y="35"/>
                        <a:pt x="9" y="36"/>
                        <a:pt x="10" y="36"/>
                      </a:cubicBezTo>
                      <a:cubicBezTo>
                        <a:pt x="14" y="36"/>
                        <a:pt x="17" y="34"/>
                        <a:pt x="18" y="31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lnTo>
                        <a:pt x="2" y="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id-ID" sz="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2"/>
                <p:cNvSpPr>
                  <a:spLocks/>
                </p:cNvSpPr>
                <p:nvPr/>
              </p:nvSpPr>
              <p:spPr bwMode="auto">
                <a:xfrm>
                  <a:off x="6985619" y="1782607"/>
                  <a:ext cx="56877" cy="59872"/>
                </a:xfrm>
                <a:custGeom>
                  <a:avLst/>
                  <a:gdLst>
                    <a:gd name="T0" fmla="*/ 21 w 36"/>
                    <a:gd name="T1" fmla="*/ 0 h 36"/>
                    <a:gd name="T2" fmla="*/ 0 w 36"/>
                    <a:gd name="T3" fmla="*/ 0 h 36"/>
                    <a:gd name="T4" fmla="*/ 18 w 36"/>
                    <a:gd name="T5" fmla="*/ 31 h 36"/>
                    <a:gd name="T6" fmla="*/ 26 w 36"/>
                    <a:gd name="T7" fmla="*/ 36 h 36"/>
                    <a:gd name="T8" fmla="*/ 30 w 36"/>
                    <a:gd name="T9" fmla="*/ 35 h 36"/>
                    <a:gd name="T10" fmla="*/ 34 w 36"/>
                    <a:gd name="T11" fmla="*/ 22 h 36"/>
                    <a:gd name="T12" fmla="*/ 21 w 36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6" h="36">
                      <a:moveTo>
                        <a:pt x="2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19" y="34"/>
                        <a:pt x="23" y="36"/>
                        <a:pt x="26" y="36"/>
                      </a:cubicBezTo>
                      <a:cubicBezTo>
                        <a:pt x="27" y="36"/>
                        <a:pt x="29" y="35"/>
                        <a:pt x="30" y="35"/>
                      </a:cubicBezTo>
                      <a:cubicBezTo>
                        <a:pt x="35" y="32"/>
                        <a:pt x="36" y="26"/>
                        <a:pt x="34" y="22"/>
                      </a:cubicBezTo>
                      <a:lnTo>
                        <a:pt x="2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id-ID" sz="7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4" name="Group 5"/>
              <p:cNvGrpSpPr/>
              <p:nvPr/>
            </p:nvGrpSpPr>
            <p:grpSpPr>
              <a:xfrm>
                <a:off x="6232057" y="1729191"/>
                <a:ext cx="223891" cy="224618"/>
                <a:chOff x="7454980" y="2409482"/>
                <a:chExt cx="223891" cy="224618"/>
              </a:xfrm>
              <a:grpFill/>
            </p:grpSpPr>
            <p:sp>
              <p:nvSpPr>
                <p:cNvPr id="94" name="Freeform 25"/>
                <p:cNvSpPr>
                  <a:spLocks noEditPoints="1"/>
                </p:cNvSpPr>
                <p:nvPr/>
              </p:nvSpPr>
              <p:spPr bwMode="auto">
                <a:xfrm rot="5400000">
                  <a:off x="7532034" y="2332428"/>
                  <a:ext cx="69784" cy="223891"/>
                </a:xfrm>
                <a:custGeom>
                  <a:avLst/>
                  <a:gdLst>
                    <a:gd name="T0" fmla="*/ 32 w 40"/>
                    <a:gd name="T1" fmla="*/ 24 h 128"/>
                    <a:gd name="T2" fmla="*/ 32 w 40"/>
                    <a:gd name="T3" fmla="*/ 12 h 128"/>
                    <a:gd name="T4" fmla="*/ 20 w 40"/>
                    <a:gd name="T5" fmla="*/ 0 h 128"/>
                    <a:gd name="T6" fmla="*/ 8 w 40"/>
                    <a:gd name="T7" fmla="*/ 12 h 128"/>
                    <a:gd name="T8" fmla="*/ 8 w 40"/>
                    <a:gd name="T9" fmla="*/ 24 h 128"/>
                    <a:gd name="T10" fmla="*/ 0 w 40"/>
                    <a:gd name="T11" fmla="*/ 40 h 128"/>
                    <a:gd name="T12" fmla="*/ 8 w 40"/>
                    <a:gd name="T13" fmla="*/ 56 h 128"/>
                    <a:gd name="T14" fmla="*/ 8 w 40"/>
                    <a:gd name="T15" fmla="*/ 116 h 128"/>
                    <a:gd name="T16" fmla="*/ 20 w 40"/>
                    <a:gd name="T17" fmla="*/ 128 h 128"/>
                    <a:gd name="T18" fmla="*/ 32 w 40"/>
                    <a:gd name="T19" fmla="*/ 116 h 128"/>
                    <a:gd name="T20" fmla="*/ 32 w 40"/>
                    <a:gd name="T21" fmla="*/ 56 h 128"/>
                    <a:gd name="T22" fmla="*/ 40 w 40"/>
                    <a:gd name="T23" fmla="*/ 40 h 128"/>
                    <a:gd name="T24" fmla="*/ 32 w 40"/>
                    <a:gd name="T25" fmla="*/ 24 h 128"/>
                    <a:gd name="T26" fmla="*/ 16 w 40"/>
                    <a:gd name="T27" fmla="*/ 12 h 128"/>
                    <a:gd name="T28" fmla="*/ 20 w 40"/>
                    <a:gd name="T29" fmla="*/ 8 h 128"/>
                    <a:gd name="T30" fmla="*/ 24 w 40"/>
                    <a:gd name="T31" fmla="*/ 12 h 128"/>
                    <a:gd name="T32" fmla="*/ 24 w 40"/>
                    <a:gd name="T33" fmla="*/ 20 h 128"/>
                    <a:gd name="T34" fmla="*/ 20 w 40"/>
                    <a:gd name="T35" fmla="*/ 20 h 128"/>
                    <a:gd name="T36" fmla="*/ 16 w 40"/>
                    <a:gd name="T37" fmla="*/ 20 h 128"/>
                    <a:gd name="T38" fmla="*/ 16 w 40"/>
                    <a:gd name="T39" fmla="*/ 12 h 128"/>
                    <a:gd name="T40" fmla="*/ 24 w 40"/>
                    <a:gd name="T41" fmla="*/ 116 h 128"/>
                    <a:gd name="T42" fmla="*/ 20 w 40"/>
                    <a:gd name="T43" fmla="*/ 120 h 128"/>
                    <a:gd name="T44" fmla="*/ 16 w 40"/>
                    <a:gd name="T45" fmla="*/ 116 h 128"/>
                    <a:gd name="T46" fmla="*/ 16 w 40"/>
                    <a:gd name="T47" fmla="*/ 60 h 128"/>
                    <a:gd name="T48" fmla="*/ 20 w 40"/>
                    <a:gd name="T49" fmla="*/ 60 h 128"/>
                    <a:gd name="T50" fmla="*/ 24 w 40"/>
                    <a:gd name="T51" fmla="*/ 60 h 128"/>
                    <a:gd name="T52" fmla="*/ 24 w 40"/>
                    <a:gd name="T53" fmla="*/ 116 h 128"/>
                    <a:gd name="T54" fmla="*/ 31 w 40"/>
                    <a:gd name="T55" fmla="*/ 43 h 128"/>
                    <a:gd name="T56" fmla="*/ 31 w 40"/>
                    <a:gd name="T57" fmla="*/ 44 h 128"/>
                    <a:gd name="T58" fmla="*/ 30 w 40"/>
                    <a:gd name="T59" fmla="*/ 47 h 128"/>
                    <a:gd name="T60" fmla="*/ 30 w 40"/>
                    <a:gd name="T61" fmla="*/ 47 h 128"/>
                    <a:gd name="T62" fmla="*/ 27 w 40"/>
                    <a:gd name="T63" fmla="*/ 50 h 128"/>
                    <a:gd name="T64" fmla="*/ 27 w 40"/>
                    <a:gd name="T65" fmla="*/ 50 h 128"/>
                    <a:gd name="T66" fmla="*/ 24 w 40"/>
                    <a:gd name="T67" fmla="*/ 51 h 128"/>
                    <a:gd name="T68" fmla="*/ 20 w 40"/>
                    <a:gd name="T69" fmla="*/ 52 h 128"/>
                    <a:gd name="T70" fmla="*/ 16 w 40"/>
                    <a:gd name="T71" fmla="*/ 51 h 128"/>
                    <a:gd name="T72" fmla="*/ 13 w 40"/>
                    <a:gd name="T73" fmla="*/ 50 h 128"/>
                    <a:gd name="T74" fmla="*/ 13 w 40"/>
                    <a:gd name="T75" fmla="*/ 50 h 128"/>
                    <a:gd name="T76" fmla="*/ 10 w 40"/>
                    <a:gd name="T77" fmla="*/ 47 h 128"/>
                    <a:gd name="T78" fmla="*/ 10 w 40"/>
                    <a:gd name="T79" fmla="*/ 47 h 128"/>
                    <a:gd name="T80" fmla="*/ 9 w 40"/>
                    <a:gd name="T81" fmla="*/ 44 h 128"/>
                    <a:gd name="T82" fmla="*/ 9 w 40"/>
                    <a:gd name="T83" fmla="*/ 43 h 128"/>
                    <a:gd name="T84" fmla="*/ 8 w 40"/>
                    <a:gd name="T85" fmla="*/ 40 h 128"/>
                    <a:gd name="T86" fmla="*/ 9 w 40"/>
                    <a:gd name="T87" fmla="*/ 37 h 128"/>
                    <a:gd name="T88" fmla="*/ 9 w 40"/>
                    <a:gd name="T89" fmla="*/ 36 h 128"/>
                    <a:gd name="T90" fmla="*/ 10 w 40"/>
                    <a:gd name="T91" fmla="*/ 33 h 128"/>
                    <a:gd name="T92" fmla="*/ 10 w 40"/>
                    <a:gd name="T93" fmla="*/ 33 h 128"/>
                    <a:gd name="T94" fmla="*/ 13 w 40"/>
                    <a:gd name="T95" fmla="*/ 30 h 128"/>
                    <a:gd name="T96" fmla="*/ 13 w 40"/>
                    <a:gd name="T97" fmla="*/ 30 h 128"/>
                    <a:gd name="T98" fmla="*/ 16 w 40"/>
                    <a:gd name="T99" fmla="*/ 29 h 128"/>
                    <a:gd name="T100" fmla="*/ 20 w 40"/>
                    <a:gd name="T101" fmla="*/ 28 h 128"/>
                    <a:gd name="T102" fmla="*/ 24 w 40"/>
                    <a:gd name="T103" fmla="*/ 29 h 128"/>
                    <a:gd name="T104" fmla="*/ 27 w 40"/>
                    <a:gd name="T105" fmla="*/ 30 h 128"/>
                    <a:gd name="T106" fmla="*/ 27 w 40"/>
                    <a:gd name="T107" fmla="*/ 30 h 128"/>
                    <a:gd name="T108" fmla="*/ 30 w 40"/>
                    <a:gd name="T109" fmla="*/ 33 h 128"/>
                    <a:gd name="T110" fmla="*/ 30 w 40"/>
                    <a:gd name="T111" fmla="*/ 33 h 128"/>
                    <a:gd name="T112" fmla="*/ 31 w 40"/>
                    <a:gd name="T113" fmla="*/ 36 h 128"/>
                    <a:gd name="T114" fmla="*/ 31 w 40"/>
                    <a:gd name="T115" fmla="*/ 37 h 128"/>
                    <a:gd name="T116" fmla="*/ 32 w 40"/>
                    <a:gd name="T117" fmla="*/ 40 h 128"/>
                    <a:gd name="T118" fmla="*/ 31 w 40"/>
                    <a:gd name="T119" fmla="*/ 43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0" h="128">
                      <a:moveTo>
                        <a:pt x="32" y="24"/>
                      </a:move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5"/>
                        <a:pt x="27" y="0"/>
                        <a:pt x="20" y="0"/>
                      </a:cubicBezTo>
                      <a:cubicBezTo>
                        <a:pt x="13" y="0"/>
                        <a:pt x="8" y="5"/>
                        <a:pt x="8" y="12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3" y="28"/>
                        <a:pt x="0" y="33"/>
                        <a:pt x="0" y="40"/>
                      </a:cubicBezTo>
                      <a:cubicBezTo>
                        <a:pt x="0" y="47"/>
                        <a:pt x="3" y="52"/>
                        <a:pt x="8" y="56"/>
                      </a:cubicBezTo>
                      <a:cubicBezTo>
                        <a:pt x="8" y="116"/>
                        <a:pt x="8" y="116"/>
                        <a:pt x="8" y="116"/>
                      </a:cubicBezTo>
                      <a:cubicBezTo>
                        <a:pt x="8" y="123"/>
                        <a:pt x="13" y="128"/>
                        <a:pt x="20" y="128"/>
                      </a:cubicBezTo>
                      <a:cubicBezTo>
                        <a:pt x="27" y="128"/>
                        <a:pt x="32" y="123"/>
                        <a:pt x="32" y="116"/>
                      </a:cubicBezTo>
                      <a:cubicBezTo>
                        <a:pt x="32" y="56"/>
                        <a:pt x="32" y="56"/>
                        <a:pt x="32" y="56"/>
                      </a:cubicBezTo>
                      <a:cubicBezTo>
                        <a:pt x="37" y="52"/>
                        <a:pt x="40" y="47"/>
                        <a:pt x="40" y="40"/>
                      </a:cubicBezTo>
                      <a:cubicBezTo>
                        <a:pt x="40" y="33"/>
                        <a:pt x="37" y="28"/>
                        <a:pt x="32" y="24"/>
                      </a:cubicBezTo>
                      <a:close/>
                      <a:moveTo>
                        <a:pt x="16" y="12"/>
                      </a:moveTo>
                      <a:cubicBezTo>
                        <a:pt x="16" y="10"/>
                        <a:pt x="18" y="8"/>
                        <a:pt x="20" y="8"/>
                      </a:cubicBezTo>
                      <a:cubicBezTo>
                        <a:pt x="22" y="8"/>
                        <a:pt x="24" y="10"/>
                        <a:pt x="24" y="12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3" y="20"/>
                        <a:pt x="21" y="20"/>
                        <a:pt x="20" y="20"/>
                      </a:cubicBezTo>
                      <a:cubicBezTo>
                        <a:pt x="19" y="20"/>
                        <a:pt x="17" y="20"/>
                        <a:pt x="16" y="20"/>
                      </a:cubicBezTo>
                      <a:lnTo>
                        <a:pt x="16" y="12"/>
                      </a:lnTo>
                      <a:close/>
                      <a:moveTo>
                        <a:pt x="24" y="116"/>
                      </a:moveTo>
                      <a:cubicBezTo>
                        <a:pt x="24" y="118"/>
                        <a:pt x="22" y="120"/>
                        <a:pt x="20" y="120"/>
                      </a:cubicBezTo>
                      <a:cubicBezTo>
                        <a:pt x="18" y="120"/>
                        <a:pt x="16" y="118"/>
                        <a:pt x="16" y="116"/>
                      </a:cubicBezTo>
                      <a:cubicBezTo>
                        <a:pt x="16" y="60"/>
                        <a:pt x="16" y="60"/>
                        <a:pt x="16" y="60"/>
                      </a:cubicBezTo>
                      <a:cubicBezTo>
                        <a:pt x="17" y="60"/>
                        <a:pt x="19" y="60"/>
                        <a:pt x="20" y="60"/>
                      </a:cubicBezTo>
                      <a:cubicBezTo>
                        <a:pt x="21" y="60"/>
                        <a:pt x="23" y="60"/>
                        <a:pt x="24" y="60"/>
                      </a:cubicBezTo>
                      <a:lnTo>
                        <a:pt x="24" y="116"/>
                      </a:lnTo>
                      <a:close/>
                      <a:moveTo>
                        <a:pt x="31" y="43"/>
                      </a:moveTo>
                      <a:cubicBezTo>
                        <a:pt x="31" y="44"/>
                        <a:pt x="31" y="44"/>
                        <a:pt x="31" y="44"/>
                      </a:cubicBezTo>
                      <a:cubicBezTo>
                        <a:pt x="31" y="45"/>
                        <a:pt x="30" y="46"/>
                        <a:pt x="30" y="47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29" y="48"/>
                        <a:pt x="28" y="49"/>
                        <a:pt x="27" y="5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26" y="50"/>
                        <a:pt x="25" y="51"/>
                        <a:pt x="24" y="51"/>
                      </a:cubicBezTo>
                      <a:cubicBezTo>
                        <a:pt x="23" y="52"/>
                        <a:pt x="21" y="52"/>
                        <a:pt x="20" y="52"/>
                      </a:cubicBezTo>
                      <a:cubicBezTo>
                        <a:pt x="19" y="52"/>
                        <a:pt x="17" y="52"/>
                        <a:pt x="16" y="51"/>
                      </a:cubicBezTo>
                      <a:cubicBezTo>
                        <a:pt x="15" y="51"/>
                        <a:pt x="14" y="50"/>
                        <a:pt x="13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2" y="49"/>
                        <a:pt x="11" y="48"/>
                        <a:pt x="10" y="47"/>
                      </a:cubicBez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10" y="46"/>
                        <a:pt x="9" y="45"/>
                        <a:pt x="9" y="44"/>
                      </a:cubicBezTo>
                      <a:cubicBezTo>
                        <a:pt x="9" y="44"/>
                        <a:pt x="9" y="44"/>
                        <a:pt x="9" y="43"/>
                      </a:cubicBezTo>
                      <a:cubicBezTo>
                        <a:pt x="8" y="42"/>
                        <a:pt x="8" y="41"/>
                        <a:pt x="8" y="40"/>
                      </a:cubicBezTo>
                      <a:cubicBezTo>
                        <a:pt x="8" y="39"/>
                        <a:pt x="8" y="38"/>
                        <a:pt x="9" y="37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9" y="35"/>
                        <a:pt x="10" y="34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1" y="32"/>
                        <a:pt x="12" y="31"/>
                        <a:pt x="13" y="30"/>
                      </a:cubicBezTo>
                      <a:cubicBezTo>
                        <a:pt x="13" y="30"/>
                        <a:pt x="13" y="30"/>
                        <a:pt x="13" y="30"/>
                      </a:cubicBezTo>
                      <a:cubicBezTo>
                        <a:pt x="14" y="30"/>
                        <a:pt x="15" y="29"/>
                        <a:pt x="16" y="29"/>
                      </a:cubicBezTo>
                      <a:cubicBezTo>
                        <a:pt x="17" y="28"/>
                        <a:pt x="19" y="28"/>
                        <a:pt x="20" y="28"/>
                      </a:cubicBezTo>
                      <a:cubicBezTo>
                        <a:pt x="21" y="28"/>
                        <a:pt x="23" y="28"/>
                        <a:pt x="24" y="29"/>
                      </a:cubicBezTo>
                      <a:cubicBezTo>
                        <a:pt x="25" y="29"/>
                        <a:pt x="26" y="30"/>
                        <a:pt x="27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8" y="31"/>
                        <a:pt x="29" y="32"/>
                        <a:pt x="30" y="33"/>
                      </a:cubicBezTo>
                      <a:cubicBezTo>
                        <a:pt x="30" y="33"/>
                        <a:pt x="30" y="33"/>
                        <a:pt x="30" y="33"/>
                      </a:cubicBezTo>
                      <a:cubicBezTo>
                        <a:pt x="30" y="34"/>
                        <a:pt x="31" y="35"/>
                        <a:pt x="31" y="36"/>
                      </a:cubicBezTo>
                      <a:cubicBezTo>
                        <a:pt x="31" y="36"/>
                        <a:pt x="31" y="36"/>
                        <a:pt x="31" y="37"/>
                      </a:cubicBezTo>
                      <a:cubicBezTo>
                        <a:pt x="32" y="38"/>
                        <a:pt x="32" y="39"/>
                        <a:pt x="32" y="40"/>
                      </a:cubicBezTo>
                      <a:cubicBezTo>
                        <a:pt x="32" y="41"/>
                        <a:pt x="32" y="42"/>
                        <a:pt x="31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id-ID" sz="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5" name="Freeform 26"/>
                <p:cNvSpPr>
                  <a:spLocks noEditPoints="1"/>
                </p:cNvSpPr>
                <p:nvPr/>
              </p:nvSpPr>
              <p:spPr bwMode="auto">
                <a:xfrm rot="5400000">
                  <a:off x="7531670" y="2486898"/>
                  <a:ext cx="70512" cy="223891"/>
                </a:xfrm>
                <a:custGeom>
                  <a:avLst/>
                  <a:gdLst>
                    <a:gd name="T0" fmla="*/ 32 w 40"/>
                    <a:gd name="T1" fmla="*/ 24 h 128"/>
                    <a:gd name="T2" fmla="*/ 32 w 40"/>
                    <a:gd name="T3" fmla="*/ 12 h 128"/>
                    <a:gd name="T4" fmla="*/ 20 w 40"/>
                    <a:gd name="T5" fmla="*/ 0 h 128"/>
                    <a:gd name="T6" fmla="*/ 8 w 40"/>
                    <a:gd name="T7" fmla="*/ 12 h 128"/>
                    <a:gd name="T8" fmla="*/ 8 w 40"/>
                    <a:gd name="T9" fmla="*/ 24 h 128"/>
                    <a:gd name="T10" fmla="*/ 0 w 40"/>
                    <a:gd name="T11" fmla="*/ 40 h 128"/>
                    <a:gd name="T12" fmla="*/ 8 w 40"/>
                    <a:gd name="T13" fmla="*/ 56 h 128"/>
                    <a:gd name="T14" fmla="*/ 8 w 40"/>
                    <a:gd name="T15" fmla="*/ 116 h 128"/>
                    <a:gd name="T16" fmla="*/ 20 w 40"/>
                    <a:gd name="T17" fmla="*/ 128 h 128"/>
                    <a:gd name="T18" fmla="*/ 32 w 40"/>
                    <a:gd name="T19" fmla="*/ 116 h 128"/>
                    <a:gd name="T20" fmla="*/ 32 w 40"/>
                    <a:gd name="T21" fmla="*/ 56 h 128"/>
                    <a:gd name="T22" fmla="*/ 40 w 40"/>
                    <a:gd name="T23" fmla="*/ 40 h 128"/>
                    <a:gd name="T24" fmla="*/ 32 w 40"/>
                    <a:gd name="T25" fmla="*/ 24 h 128"/>
                    <a:gd name="T26" fmla="*/ 16 w 40"/>
                    <a:gd name="T27" fmla="*/ 12 h 128"/>
                    <a:gd name="T28" fmla="*/ 20 w 40"/>
                    <a:gd name="T29" fmla="*/ 8 h 128"/>
                    <a:gd name="T30" fmla="*/ 24 w 40"/>
                    <a:gd name="T31" fmla="*/ 12 h 128"/>
                    <a:gd name="T32" fmla="*/ 24 w 40"/>
                    <a:gd name="T33" fmla="*/ 20 h 128"/>
                    <a:gd name="T34" fmla="*/ 20 w 40"/>
                    <a:gd name="T35" fmla="*/ 20 h 128"/>
                    <a:gd name="T36" fmla="*/ 16 w 40"/>
                    <a:gd name="T37" fmla="*/ 20 h 128"/>
                    <a:gd name="T38" fmla="*/ 16 w 40"/>
                    <a:gd name="T39" fmla="*/ 12 h 128"/>
                    <a:gd name="T40" fmla="*/ 24 w 40"/>
                    <a:gd name="T41" fmla="*/ 116 h 128"/>
                    <a:gd name="T42" fmla="*/ 20 w 40"/>
                    <a:gd name="T43" fmla="*/ 120 h 128"/>
                    <a:gd name="T44" fmla="*/ 16 w 40"/>
                    <a:gd name="T45" fmla="*/ 116 h 128"/>
                    <a:gd name="T46" fmla="*/ 16 w 40"/>
                    <a:gd name="T47" fmla="*/ 60 h 128"/>
                    <a:gd name="T48" fmla="*/ 20 w 40"/>
                    <a:gd name="T49" fmla="*/ 60 h 128"/>
                    <a:gd name="T50" fmla="*/ 24 w 40"/>
                    <a:gd name="T51" fmla="*/ 60 h 128"/>
                    <a:gd name="T52" fmla="*/ 24 w 40"/>
                    <a:gd name="T53" fmla="*/ 116 h 128"/>
                    <a:gd name="T54" fmla="*/ 31 w 40"/>
                    <a:gd name="T55" fmla="*/ 43 h 128"/>
                    <a:gd name="T56" fmla="*/ 31 w 40"/>
                    <a:gd name="T57" fmla="*/ 44 h 128"/>
                    <a:gd name="T58" fmla="*/ 30 w 40"/>
                    <a:gd name="T59" fmla="*/ 47 h 128"/>
                    <a:gd name="T60" fmla="*/ 30 w 40"/>
                    <a:gd name="T61" fmla="*/ 47 h 128"/>
                    <a:gd name="T62" fmla="*/ 27 w 40"/>
                    <a:gd name="T63" fmla="*/ 50 h 128"/>
                    <a:gd name="T64" fmla="*/ 27 w 40"/>
                    <a:gd name="T65" fmla="*/ 50 h 128"/>
                    <a:gd name="T66" fmla="*/ 24 w 40"/>
                    <a:gd name="T67" fmla="*/ 51 h 128"/>
                    <a:gd name="T68" fmla="*/ 20 w 40"/>
                    <a:gd name="T69" fmla="*/ 52 h 128"/>
                    <a:gd name="T70" fmla="*/ 16 w 40"/>
                    <a:gd name="T71" fmla="*/ 51 h 128"/>
                    <a:gd name="T72" fmla="*/ 13 w 40"/>
                    <a:gd name="T73" fmla="*/ 50 h 128"/>
                    <a:gd name="T74" fmla="*/ 13 w 40"/>
                    <a:gd name="T75" fmla="*/ 50 h 128"/>
                    <a:gd name="T76" fmla="*/ 10 w 40"/>
                    <a:gd name="T77" fmla="*/ 47 h 128"/>
                    <a:gd name="T78" fmla="*/ 10 w 40"/>
                    <a:gd name="T79" fmla="*/ 47 h 128"/>
                    <a:gd name="T80" fmla="*/ 9 w 40"/>
                    <a:gd name="T81" fmla="*/ 44 h 128"/>
                    <a:gd name="T82" fmla="*/ 9 w 40"/>
                    <a:gd name="T83" fmla="*/ 43 h 128"/>
                    <a:gd name="T84" fmla="*/ 8 w 40"/>
                    <a:gd name="T85" fmla="*/ 40 h 128"/>
                    <a:gd name="T86" fmla="*/ 9 w 40"/>
                    <a:gd name="T87" fmla="*/ 37 h 128"/>
                    <a:gd name="T88" fmla="*/ 9 w 40"/>
                    <a:gd name="T89" fmla="*/ 36 h 128"/>
                    <a:gd name="T90" fmla="*/ 10 w 40"/>
                    <a:gd name="T91" fmla="*/ 33 h 128"/>
                    <a:gd name="T92" fmla="*/ 10 w 40"/>
                    <a:gd name="T93" fmla="*/ 33 h 128"/>
                    <a:gd name="T94" fmla="*/ 13 w 40"/>
                    <a:gd name="T95" fmla="*/ 30 h 128"/>
                    <a:gd name="T96" fmla="*/ 13 w 40"/>
                    <a:gd name="T97" fmla="*/ 30 h 128"/>
                    <a:gd name="T98" fmla="*/ 16 w 40"/>
                    <a:gd name="T99" fmla="*/ 29 h 128"/>
                    <a:gd name="T100" fmla="*/ 20 w 40"/>
                    <a:gd name="T101" fmla="*/ 28 h 128"/>
                    <a:gd name="T102" fmla="*/ 24 w 40"/>
                    <a:gd name="T103" fmla="*/ 29 h 128"/>
                    <a:gd name="T104" fmla="*/ 27 w 40"/>
                    <a:gd name="T105" fmla="*/ 30 h 128"/>
                    <a:gd name="T106" fmla="*/ 27 w 40"/>
                    <a:gd name="T107" fmla="*/ 30 h 128"/>
                    <a:gd name="T108" fmla="*/ 30 w 40"/>
                    <a:gd name="T109" fmla="*/ 33 h 128"/>
                    <a:gd name="T110" fmla="*/ 30 w 40"/>
                    <a:gd name="T111" fmla="*/ 33 h 128"/>
                    <a:gd name="T112" fmla="*/ 31 w 40"/>
                    <a:gd name="T113" fmla="*/ 36 h 128"/>
                    <a:gd name="T114" fmla="*/ 31 w 40"/>
                    <a:gd name="T115" fmla="*/ 37 h 128"/>
                    <a:gd name="T116" fmla="*/ 32 w 40"/>
                    <a:gd name="T117" fmla="*/ 40 h 128"/>
                    <a:gd name="T118" fmla="*/ 31 w 40"/>
                    <a:gd name="T119" fmla="*/ 43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0" h="128">
                      <a:moveTo>
                        <a:pt x="32" y="24"/>
                      </a:move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5"/>
                        <a:pt x="27" y="0"/>
                        <a:pt x="20" y="0"/>
                      </a:cubicBezTo>
                      <a:cubicBezTo>
                        <a:pt x="13" y="0"/>
                        <a:pt x="8" y="5"/>
                        <a:pt x="8" y="12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3" y="28"/>
                        <a:pt x="0" y="33"/>
                        <a:pt x="0" y="40"/>
                      </a:cubicBezTo>
                      <a:cubicBezTo>
                        <a:pt x="0" y="47"/>
                        <a:pt x="3" y="52"/>
                        <a:pt x="8" y="56"/>
                      </a:cubicBezTo>
                      <a:cubicBezTo>
                        <a:pt x="8" y="116"/>
                        <a:pt x="8" y="116"/>
                        <a:pt x="8" y="116"/>
                      </a:cubicBezTo>
                      <a:cubicBezTo>
                        <a:pt x="8" y="123"/>
                        <a:pt x="13" y="128"/>
                        <a:pt x="20" y="128"/>
                      </a:cubicBezTo>
                      <a:cubicBezTo>
                        <a:pt x="27" y="128"/>
                        <a:pt x="32" y="123"/>
                        <a:pt x="32" y="116"/>
                      </a:cubicBezTo>
                      <a:cubicBezTo>
                        <a:pt x="32" y="56"/>
                        <a:pt x="32" y="56"/>
                        <a:pt x="32" y="56"/>
                      </a:cubicBezTo>
                      <a:cubicBezTo>
                        <a:pt x="37" y="52"/>
                        <a:pt x="40" y="47"/>
                        <a:pt x="40" y="40"/>
                      </a:cubicBezTo>
                      <a:cubicBezTo>
                        <a:pt x="40" y="33"/>
                        <a:pt x="37" y="28"/>
                        <a:pt x="32" y="24"/>
                      </a:cubicBezTo>
                      <a:close/>
                      <a:moveTo>
                        <a:pt x="16" y="12"/>
                      </a:moveTo>
                      <a:cubicBezTo>
                        <a:pt x="16" y="10"/>
                        <a:pt x="18" y="8"/>
                        <a:pt x="20" y="8"/>
                      </a:cubicBezTo>
                      <a:cubicBezTo>
                        <a:pt x="22" y="8"/>
                        <a:pt x="24" y="10"/>
                        <a:pt x="24" y="12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3" y="20"/>
                        <a:pt x="21" y="20"/>
                        <a:pt x="20" y="20"/>
                      </a:cubicBezTo>
                      <a:cubicBezTo>
                        <a:pt x="19" y="20"/>
                        <a:pt x="17" y="20"/>
                        <a:pt x="16" y="20"/>
                      </a:cubicBezTo>
                      <a:lnTo>
                        <a:pt x="16" y="12"/>
                      </a:lnTo>
                      <a:close/>
                      <a:moveTo>
                        <a:pt x="24" y="116"/>
                      </a:moveTo>
                      <a:cubicBezTo>
                        <a:pt x="24" y="118"/>
                        <a:pt x="22" y="120"/>
                        <a:pt x="20" y="120"/>
                      </a:cubicBezTo>
                      <a:cubicBezTo>
                        <a:pt x="18" y="120"/>
                        <a:pt x="16" y="118"/>
                        <a:pt x="16" y="116"/>
                      </a:cubicBezTo>
                      <a:cubicBezTo>
                        <a:pt x="16" y="60"/>
                        <a:pt x="16" y="60"/>
                        <a:pt x="16" y="60"/>
                      </a:cubicBezTo>
                      <a:cubicBezTo>
                        <a:pt x="17" y="60"/>
                        <a:pt x="19" y="60"/>
                        <a:pt x="20" y="60"/>
                      </a:cubicBezTo>
                      <a:cubicBezTo>
                        <a:pt x="21" y="60"/>
                        <a:pt x="23" y="60"/>
                        <a:pt x="24" y="60"/>
                      </a:cubicBezTo>
                      <a:lnTo>
                        <a:pt x="24" y="116"/>
                      </a:lnTo>
                      <a:close/>
                      <a:moveTo>
                        <a:pt x="31" y="43"/>
                      </a:moveTo>
                      <a:cubicBezTo>
                        <a:pt x="31" y="44"/>
                        <a:pt x="31" y="44"/>
                        <a:pt x="31" y="44"/>
                      </a:cubicBezTo>
                      <a:cubicBezTo>
                        <a:pt x="31" y="45"/>
                        <a:pt x="30" y="46"/>
                        <a:pt x="30" y="47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29" y="48"/>
                        <a:pt x="28" y="49"/>
                        <a:pt x="27" y="5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26" y="50"/>
                        <a:pt x="25" y="51"/>
                        <a:pt x="24" y="51"/>
                      </a:cubicBezTo>
                      <a:cubicBezTo>
                        <a:pt x="23" y="52"/>
                        <a:pt x="21" y="52"/>
                        <a:pt x="20" y="52"/>
                      </a:cubicBezTo>
                      <a:cubicBezTo>
                        <a:pt x="19" y="52"/>
                        <a:pt x="17" y="52"/>
                        <a:pt x="16" y="51"/>
                      </a:cubicBezTo>
                      <a:cubicBezTo>
                        <a:pt x="15" y="51"/>
                        <a:pt x="14" y="50"/>
                        <a:pt x="13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2" y="49"/>
                        <a:pt x="11" y="48"/>
                        <a:pt x="10" y="47"/>
                      </a:cubicBez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10" y="46"/>
                        <a:pt x="9" y="45"/>
                        <a:pt x="9" y="44"/>
                      </a:cubicBezTo>
                      <a:cubicBezTo>
                        <a:pt x="9" y="44"/>
                        <a:pt x="9" y="44"/>
                        <a:pt x="9" y="43"/>
                      </a:cubicBezTo>
                      <a:cubicBezTo>
                        <a:pt x="8" y="42"/>
                        <a:pt x="8" y="41"/>
                        <a:pt x="8" y="40"/>
                      </a:cubicBezTo>
                      <a:cubicBezTo>
                        <a:pt x="8" y="39"/>
                        <a:pt x="8" y="38"/>
                        <a:pt x="9" y="37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9" y="35"/>
                        <a:pt x="10" y="34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1" y="32"/>
                        <a:pt x="12" y="31"/>
                        <a:pt x="13" y="30"/>
                      </a:cubicBezTo>
                      <a:cubicBezTo>
                        <a:pt x="13" y="30"/>
                        <a:pt x="13" y="30"/>
                        <a:pt x="13" y="30"/>
                      </a:cubicBezTo>
                      <a:cubicBezTo>
                        <a:pt x="14" y="30"/>
                        <a:pt x="15" y="29"/>
                        <a:pt x="16" y="29"/>
                      </a:cubicBezTo>
                      <a:cubicBezTo>
                        <a:pt x="17" y="28"/>
                        <a:pt x="19" y="28"/>
                        <a:pt x="20" y="28"/>
                      </a:cubicBezTo>
                      <a:cubicBezTo>
                        <a:pt x="21" y="28"/>
                        <a:pt x="23" y="28"/>
                        <a:pt x="24" y="29"/>
                      </a:cubicBezTo>
                      <a:cubicBezTo>
                        <a:pt x="25" y="29"/>
                        <a:pt x="26" y="30"/>
                        <a:pt x="27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8" y="31"/>
                        <a:pt x="29" y="32"/>
                        <a:pt x="30" y="33"/>
                      </a:cubicBezTo>
                      <a:cubicBezTo>
                        <a:pt x="30" y="33"/>
                        <a:pt x="30" y="33"/>
                        <a:pt x="30" y="33"/>
                      </a:cubicBezTo>
                      <a:cubicBezTo>
                        <a:pt x="30" y="34"/>
                        <a:pt x="31" y="35"/>
                        <a:pt x="31" y="36"/>
                      </a:cubicBezTo>
                      <a:cubicBezTo>
                        <a:pt x="31" y="36"/>
                        <a:pt x="31" y="36"/>
                        <a:pt x="31" y="37"/>
                      </a:cubicBezTo>
                      <a:cubicBezTo>
                        <a:pt x="32" y="38"/>
                        <a:pt x="32" y="39"/>
                        <a:pt x="32" y="40"/>
                      </a:cubicBezTo>
                      <a:cubicBezTo>
                        <a:pt x="32" y="41"/>
                        <a:pt x="32" y="42"/>
                        <a:pt x="31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id-ID" sz="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6" name="Freeform 27"/>
                <p:cNvSpPr>
                  <a:spLocks noEditPoints="1"/>
                </p:cNvSpPr>
                <p:nvPr/>
              </p:nvSpPr>
              <p:spPr bwMode="auto">
                <a:xfrm rot="5400000">
                  <a:off x="7531670" y="2409845"/>
                  <a:ext cx="70512" cy="223891"/>
                </a:xfrm>
                <a:custGeom>
                  <a:avLst/>
                  <a:gdLst>
                    <a:gd name="T0" fmla="*/ 32 w 40"/>
                    <a:gd name="T1" fmla="*/ 72 h 128"/>
                    <a:gd name="T2" fmla="*/ 32 w 40"/>
                    <a:gd name="T3" fmla="*/ 12 h 128"/>
                    <a:gd name="T4" fmla="*/ 20 w 40"/>
                    <a:gd name="T5" fmla="*/ 0 h 128"/>
                    <a:gd name="T6" fmla="*/ 8 w 40"/>
                    <a:gd name="T7" fmla="*/ 12 h 128"/>
                    <a:gd name="T8" fmla="*/ 8 w 40"/>
                    <a:gd name="T9" fmla="*/ 72 h 128"/>
                    <a:gd name="T10" fmla="*/ 0 w 40"/>
                    <a:gd name="T11" fmla="*/ 88 h 128"/>
                    <a:gd name="T12" fmla="*/ 8 w 40"/>
                    <a:gd name="T13" fmla="*/ 104 h 128"/>
                    <a:gd name="T14" fmla="*/ 8 w 40"/>
                    <a:gd name="T15" fmla="*/ 116 h 128"/>
                    <a:gd name="T16" fmla="*/ 20 w 40"/>
                    <a:gd name="T17" fmla="*/ 128 h 128"/>
                    <a:gd name="T18" fmla="*/ 32 w 40"/>
                    <a:gd name="T19" fmla="*/ 116 h 128"/>
                    <a:gd name="T20" fmla="*/ 32 w 40"/>
                    <a:gd name="T21" fmla="*/ 104 h 128"/>
                    <a:gd name="T22" fmla="*/ 40 w 40"/>
                    <a:gd name="T23" fmla="*/ 88 h 128"/>
                    <a:gd name="T24" fmla="*/ 32 w 40"/>
                    <a:gd name="T25" fmla="*/ 72 h 128"/>
                    <a:gd name="T26" fmla="*/ 16 w 40"/>
                    <a:gd name="T27" fmla="*/ 12 h 128"/>
                    <a:gd name="T28" fmla="*/ 20 w 40"/>
                    <a:gd name="T29" fmla="*/ 8 h 128"/>
                    <a:gd name="T30" fmla="*/ 24 w 40"/>
                    <a:gd name="T31" fmla="*/ 12 h 128"/>
                    <a:gd name="T32" fmla="*/ 24 w 40"/>
                    <a:gd name="T33" fmla="*/ 68 h 128"/>
                    <a:gd name="T34" fmla="*/ 20 w 40"/>
                    <a:gd name="T35" fmla="*/ 68 h 128"/>
                    <a:gd name="T36" fmla="*/ 16 w 40"/>
                    <a:gd name="T37" fmla="*/ 68 h 128"/>
                    <a:gd name="T38" fmla="*/ 16 w 40"/>
                    <a:gd name="T39" fmla="*/ 12 h 128"/>
                    <a:gd name="T40" fmla="*/ 24 w 40"/>
                    <a:gd name="T41" fmla="*/ 116 h 128"/>
                    <a:gd name="T42" fmla="*/ 20 w 40"/>
                    <a:gd name="T43" fmla="*/ 120 h 128"/>
                    <a:gd name="T44" fmla="*/ 16 w 40"/>
                    <a:gd name="T45" fmla="*/ 116 h 128"/>
                    <a:gd name="T46" fmla="*/ 16 w 40"/>
                    <a:gd name="T47" fmla="*/ 108 h 128"/>
                    <a:gd name="T48" fmla="*/ 20 w 40"/>
                    <a:gd name="T49" fmla="*/ 108 h 128"/>
                    <a:gd name="T50" fmla="*/ 24 w 40"/>
                    <a:gd name="T51" fmla="*/ 108 h 128"/>
                    <a:gd name="T52" fmla="*/ 24 w 40"/>
                    <a:gd name="T53" fmla="*/ 116 h 128"/>
                    <a:gd name="T54" fmla="*/ 31 w 40"/>
                    <a:gd name="T55" fmla="*/ 91 h 128"/>
                    <a:gd name="T56" fmla="*/ 31 w 40"/>
                    <a:gd name="T57" fmla="*/ 92 h 128"/>
                    <a:gd name="T58" fmla="*/ 30 w 40"/>
                    <a:gd name="T59" fmla="*/ 95 h 128"/>
                    <a:gd name="T60" fmla="*/ 30 w 40"/>
                    <a:gd name="T61" fmla="*/ 95 h 128"/>
                    <a:gd name="T62" fmla="*/ 27 w 40"/>
                    <a:gd name="T63" fmla="*/ 98 h 128"/>
                    <a:gd name="T64" fmla="*/ 27 w 40"/>
                    <a:gd name="T65" fmla="*/ 98 h 128"/>
                    <a:gd name="T66" fmla="*/ 24 w 40"/>
                    <a:gd name="T67" fmla="*/ 99 h 128"/>
                    <a:gd name="T68" fmla="*/ 20 w 40"/>
                    <a:gd name="T69" fmla="*/ 100 h 128"/>
                    <a:gd name="T70" fmla="*/ 16 w 40"/>
                    <a:gd name="T71" fmla="*/ 99 h 128"/>
                    <a:gd name="T72" fmla="*/ 13 w 40"/>
                    <a:gd name="T73" fmla="*/ 98 h 128"/>
                    <a:gd name="T74" fmla="*/ 13 w 40"/>
                    <a:gd name="T75" fmla="*/ 98 h 128"/>
                    <a:gd name="T76" fmla="*/ 10 w 40"/>
                    <a:gd name="T77" fmla="*/ 95 h 128"/>
                    <a:gd name="T78" fmla="*/ 10 w 40"/>
                    <a:gd name="T79" fmla="*/ 95 h 128"/>
                    <a:gd name="T80" fmla="*/ 9 w 40"/>
                    <a:gd name="T81" fmla="*/ 92 h 128"/>
                    <a:gd name="T82" fmla="*/ 9 w 40"/>
                    <a:gd name="T83" fmla="*/ 91 h 128"/>
                    <a:gd name="T84" fmla="*/ 8 w 40"/>
                    <a:gd name="T85" fmla="*/ 88 h 128"/>
                    <a:gd name="T86" fmla="*/ 9 w 40"/>
                    <a:gd name="T87" fmla="*/ 85 h 128"/>
                    <a:gd name="T88" fmla="*/ 9 w 40"/>
                    <a:gd name="T89" fmla="*/ 84 h 128"/>
                    <a:gd name="T90" fmla="*/ 10 w 40"/>
                    <a:gd name="T91" fmla="*/ 81 h 128"/>
                    <a:gd name="T92" fmla="*/ 10 w 40"/>
                    <a:gd name="T93" fmla="*/ 81 h 128"/>
                    <a:gd name="T94" fmla="*/ 13 w 40"/>
                    <a:gd name="T95" fmla="*/ 78 h 128"/>
                    <a:gd name="T96" fmla="*/ 13 w 40"/>
                    <a:gd name="T97" fmla="*/ 78 h 128"/>
                    <a:gd name="T98" fmla="*/ 16 w 40"/>
                    <a:gd name="T99" fmla="*/ 77 h 128"/>
                    <a:gd name="T100" fmla="*/ 20 w 40"/>
                    <a:gd name="T101" fmla="*/ 76 h 128"/>
                    <a:gd name="T102" fmla="*/ 24 w 40"/>
                    <a:gd name="T103" fmla="*/ 77 h 128"/>
                    <a:gd name="T104" fmla="*/ 27 w 40"/>
                    <a:gd name="T105" fmla="*/ 78 h 128"/>
                    <a:gd name="T106" fmla="*/ 27 w 40"/>
                    <a:gd name="T107" fmla="*/ 78 h 128"/>
                    <a:gd name="T108" fmla="*/ 30 w 40"/>
                    <a:gd name="T109" fmla="*/ 81 h 128"/>
                    <a:gd name="T110" fmla="*/ 30 w 40"/>
                    <a:gd name="T111" fmla="*/ 81 h 128"/>
                    <a:gd name="T112" fmla="*/ 31 w 40"/>
                    <a:gd name="T113" fmla="*/ 84 h 128"/>
                    <a:gd name="T114" fmla="*/ 31 w 40"/>
                    <a:gd name="T115" fmla="*/ 85 h 128"/>
                    <a:gd name="T116" fmla="*/ 32 w 40"/>
                    <a:gd name="T117" fmla="*/ 88 h 128"/>
                    <a:gd name="T118" fmla="*/ 31 w 40"/>
                    <a:gd name="T119" fmla="*/ 91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0" h="128">
                      <a:moveTo>
                        <a:pt x="32" y="72"/>
                      </a:move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2" y="5"/>
                        <a:pt x="27" y="0"/>
                        <a:pt x="20" y="0"/>
                      </a:cubicBezTo>
                      <a:cubicBezTo>
                        <a:pt x="13" y="0"/>
                        <a:pt x="8" y="5"/>
                        <a:pt x="8" y="12"/>
                      </a:cubicBezTo>
                      <a:cubicBezTo>
                        <a:pt x="8" y="72"/>
                        <a:pt x="8" y="72"/>
                        <a:pt x="8" y="72"/>
                      </a:cubicBezTo>
                      <a:cubicBezTo>
                        <a:pt x="3" y="76"/>
                        <a:pt x="0" y="81"/>
                        <a:pt x="0" y="88"/>
                      </a:cubicBezTo>
                      <a:cubicBezTo>
                        <a:pt x="0" y="95"/>
                        <a:pt x="3" y="100"/>
                        <a:pt x="8" y="104"/>
                      </a:cubicBezTo>
                      <a:cubicBezTo>
                        <a:pt x="8" y="116"/>
                        <a:pt x="8" y="116"/>
                        <a:pt x="8" y="116"/>
                      </a:cubicBezTo>
                      <a:cubicBezTo>
                        <a:pt x="8" y="123"/>
                        <a:pt x="13" y="128"/>
                        <a:pt x="20" y="128"/>
                      </a:cubicBezTo>
                      <a:cubicBezTo>
                        <a:pt x="27" y="128"/>
                        <a:pt x="32" y="123"/>
                        <a:pt x="32" y="116"/>
                      </a:cubicBezTo>
                      <a:cubicBezTo>
                        <a:pt x="32" y="104"/>
                        <a:pt x="32" y="104"/>
                        <a:pt x="32" y="104"/>
                      </a:cubicBezTo>
                      <a:cubicBezTo>
                        <a:pt x="37" y="100"/>
                        <a:pt x="40" y="95"/>
                        <a:pt x="40" y="88"/>
                      </a:cubicBezTo>
                      <a:cubicBezTo>
                        <a:pt x="40" y="81"/>
                        <a:pt x="37" y="76"/>
                        <a:pt x="32" y="72"/>
                      </a:cubicBezTo>
                      <a:close/>
                      <a:moveTo>
                        <a:pt x="16" y="12"/>
                      </a:moveTo>
                      <a:cubicBezTo>
                        <a:pt x="16" y="10"/>
                        <a:pt x="18" y="8"/>
                        <a:pt x="20" y="8"/>
                      </a:cubicBezTo>
                      <a:cubicBezTo>
                        <a:pt x="22" y="8"/>
                        <a:pt x="24" y="10"/>
                        <a:pt x="24" y="12"/>
                      </a:cubicBezTo>
                      <a:cubicBezTo>
                        <a:pt x="24" y="68"/>
                        <a:pt x="24" y="68"/>
                        <a:pt x="24" y="68"/>
                      </a:cubicBezTo>
                      <a:cubicBezTo>
                        <a:pt x="23" y="68"/>
                        <a:pt x="21" y="68"/>
                        <a:pt x="20" y="68"/>
                      </a:cubicBezTo>
                      <a:cubicBezTo>
                        <a:pt x="19" y="68"/>
                        <a:pt x="17" y="68"/>
                        <a:pt x="16" y="68"/>
                      </a:cubicBezTo>
                      <a:lnTo>
                        <a:pt x="16" y="12"/>
                      </a:lnTo>
                      <a:close/>
                      <a:moveTo>
                        <a:pt x="24" y="116"/>
                      </a:moveTo>
                      <a:cubicBezTo>
                        <a:pt x="24" y="118"/>
                        <a:pt x="22" y="120"/>
                        <a:pt x="20" y="120"/>
                      </a:cubicBezTo>
                      <a:cubicBezTo>
                        <a:pt x="18" y="120"/>
                        <a:pt x="16" y="118"/>
                        <a:pt x="16" y="116"/>
                      </a:cubicBezTo>
                      <a:cubicBezTo>
                        <a:pt x="16" y="108"/>
                        <a:pt x="16" y="108"/>
                        <a:pt x="16" y="108"/>
                      </a:cubicBezTo>
                      <a:cubicBezTo>
                        <a:pt x="17" y="108"/>
                        <a:pt x="19" y="108"/>
                        <a:pt x="20" y="108"/>
                      </a:cubicBezTo>
                      <a:cubicBezTo>
                        <a:pt x="21" y="108"/>
                        <a:pt x="23" y="108"/>
                        <a:pt x="24" y="108"/>
                      </a:cubicBezTo>
                      <a:lnTo>
                        <a:pt x="24" y="116"/>
                      </a:lnTo>
                      <a:close/>
                      <a:moveTo>
                        <a:pt x="31" y="91"/>
                      </a:moveTo>
                      <a:cubicBezTo>
                        <a:pt x="31" y="92"/>
                        <a:pt x="31" y="92"/>
                        <a:pt x="31" y="92"/>
                      </a:cubicBezTo>
                      <a:cubicBezTo>
                        <a:pt x="31" y="93"/>
                        <a:pt x="30" y="94"/>
                        <a:pt x="30" y="95"/>
                      </a:cubicBezTo>
                      <a:cubicBezTo>
                        <a:pt x="30" y="95"/>
                        <a:pt x="30" y="95"/>
                        <a:pt x="30" y="95"/>
                      </a:cubicBezTo>
                      <a:cubicBezTo>
                        <a:pt x="29" y="96"/>
                        <a:pt x="28" y="97"/>
                        <a:pt x="27" y="98"/>
                      </a:cubicBezTo>
                      <a:cubicBezTo>
                        <a:pt x="27" y="98"/>
                        <a:pt x="27" y="98"/>
                        <a:pt x="27" y="98"/>
                      </a:cubicBezTo>
                      <a:cubicBezTo>
                        <a:pt x="26" y="98"/>
                        <a:pt x="25" y="99"/>
                        <a:pt x="24" y="99"/>
                      </a:cubicBezTo>
                      <a:cubicBezTo>
                        <a:pt x="23" y="100"/>
                        <a:pt x="21" y="100"/>
                        <a:pt x="20" y="100"/>
                      </a:cubicBezTo>
                      <a:cubicBezTo>
                        <a:pt x="19" y="100"/>
                        <a:pt x="17" y="100"/>
                        <a:pt x="16" y="99"/>
                      </a:cubicBezTo>
                      <a:cubicBezTo>
                        <a:pt x="15" y="99"/>
                        <a:pt x="14" y="98"/>
                        <a:pt x="13" y="98"/>
                      </a:cubicBezTo>
                      <a:cubicBezTo>
                        <a:pt x="13" y="98"/>
                        <a:pt x="13" y="98"/>
                        <a:pt x="13" y="98"/>
                      </a:cubicBezTo>
                      <a:cubicBezTo>
                        <a:pt x="12" y="97"/>
                        <a:pt x="11" y="96"/>
                        <a:pt x="10" y="95"/>
                      </a:cubicBezTo>
                      <a:cubicBezTo>
                        <a:pt x="10" y="95"/>
                        <a:pt x="10" y="95"/>
                        <a:pt x="10" y="95"/>
                      </a:cubicBezTo>
                      <a:cubicBezTo>
                        <a:pt x="10" y="94"/>
                        <a:pt x="9" y="93"/>
                        <a:pt x="9" y="92"/>
                      </a:cubicBezTo>
                      <a:cubicBezTo>
                        <a:pt x="9" y="92"/>
                        <a:pt x="9" y="92"/>
                        <a:pt x="9" y="91"/>
                      </a:cubicBezTo>
                      <a:cubicBezTo>
                        <a:pt x="8" y="90"/>
                        <a:pt x="8" y="89"/>
                        <a:pt x="8" y="88"/>
                      </a:cubicBezTo>
                      <a:cubicBezTo>
                        <a:pt x="8" y="87"/>
                        <a:pt x="8" y="86"/>
                        <a:pt x="9" y="85"/>
                      </a:cubicBezTo>
                      <a:cubicBezTo>
                        <a:pt x="9" y="84"/>
                        <a:pt x="9" y="84"/>
                        <a:pt x="9" y="84"/>
                      </a:cubicBezTo>
                      <a:cubicBezTo>
                        <a:pt x="9" y="83"/>
                        <a:pt x="10" y="82"/>
                        <a:pt x="10" y="81"/>
                      </a:cubicBezTo>
                      <a:cubicBezTo>
                        <a:pt x="10" y="81"/>
                        <a:pt x="10" y="81"/>
                        <a:pt x="10" y="81"/>
                      </a:cubicBezTo>
                      <a:cubicBezTo>
                        <a:pt x="11" y="80"/>
                        <a:pt x="12" y="79"/>
                        <a:pt x="13" y="78"/>
                      </a:cubicBezTo>
                      <a:cubicBezTo>
                        <a:pt x="13" y="78"/>
                        <a:pt x="13" y="78"/>
                        <a:pt x="13" y="78"/>
                      </a:cubicBezTo>
                      <a:cubicBezTo>
                        <a:pt x="14" y="78"/>
                        <a:pt x="15" y="77"/>
                        <a:pt x="16" y="77"/>
                      </a:cubicBezTo>
                      <a:cubicBezTo>
                        <a:pt x="17" y="76"/>
                        <a:pt x="19" y="76"/>
                        <a:pt x="20" y="76"/>
                      </a:cubicBezTo>
                      <a:cubicBezTo>
                        <a:pt x="21" y="76"/>
                        <a:pt x="23" y="76"/>
                        <a:pt x="24" y="77"/>
                      </a:cubicBezTo>
                      <a:cubicBezTo>
                        <a:pt x="25" y="77"/>
                        <a:pt x="26" y="78"/>
                        <a:pt x="27" y="78"/>
                      </a:cubicBezTo>
                      <a:cubicBezTo>
                        <a:pt x="27" y="78"/>
                        <a:pt x="27" y="78"/>
                        <a:pt x="27" y="78"/>
                      </a:cubicBezTo>
                      <a:cubicBezTo>
                        <a:pt x="28" y="79"/>
                        <a:pt x="29" y="80"/>
                        <a:pt x="30" y="81"/>
                      </a:cubicBezTo>
                      <a:cubicBezTo>
                        <a:pt x="30" y="81"/>
                        <a:pt x="30" y="81"/>
                        <a:pt x="30" y="81"/>
                      </a:cubicBezTo>
                      <a:cubicBezTo>
                        <a:pt x="30" y="82"/>
                        <a:pt x="31" y="83"/>
                        <a:pt x="31" y="84"/>
                      </a:cubicBezTo>
                      <a:cubicBezTo>
                        <a:pt x="31" y="84"/>
                        <a:pt x="31" y="84"/>
                        <a:pt x="31" y="85"/>
                      </a:cubicBezTo>
                      <a:cubicBezTo>
                        <a:pt x="32" y="86"/>
                        <a:pt x="32" y="87"/>
                        <a:pt x="32" y="88"/>
                      </a:cubicBezTo>
                      <a:cubicBezTo>
                        <a:pt x="32" y="89"/>
                        <a:pt x="32" y="90"/>
                        <a:pt x="31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id-ID" sz="70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85" name="Freeform 5"/>
              <p:cNvSpPr>
                <a:spLocks noEditPoints="1"/>
              </p:cNvSpPr>
              <p:nvPr/>
            </p:nvSpPr>
            <p:spPr bwMode="auto">
              <a:xfrm>
                <a:off x="6793570" y="3459533"/>
                <a:ext cx="338739" cy="374334"/>
              </a:xfrm>
              <a:custGeom>
                <a:avLst/>
                <a:gdLst>
                  <a:gd name="T0" fmla="*/ 127 w 130"/>
                  <a:gd name="T1" fmla="*/ 42 h 128"/>
                  <a:gd name="T2" fmla="*/ 87 w 130"/>
                  <a:gd name="T3" fmla="*/ 2 h 128"/>
                  <a:gd name="T4" fmla="*/ 79 w 130"/>
                  <a:gd name="T5" fmla="*/ 0 h 128"/>
                  <a:gd name="T6" fmla="*/ 75 w 130"/>
                  <a:gd name="T7" fmla="*/ 2 h 128"/>
                  <a:gd name="T8" fmla="*/ 73 w 130"/>
                  <a:gd name="T9" fmla="*/ 6 h 128"/>
                  <a:gd name="T10" fmla="*/ 64 w 130"/>
                  <a:gd name="T11" fmla="*/ 21 h 128"/>
                  <a:gd name="T12" fmla="*/ 41 w 130"/>
                  <a:gd name="T13" fmla="*/ 37 h 128"/>
                  <a:gd name="T14" fmla="*/ 15 w 130"/>
                  <a:gd name="T15" fmla="*/ 55 h 128"/>
                  <a:gd name="T16" fmla="*/ 1 w 130"/>
                  <a:gd name="T17" fmla="*/ 78 h 128"/>
                  <a:gd name="T18" fmla="*/ 3 w 130"/>
                  <a:gd name="T19" fmla="*/ 86 h 128"/>
                  <a:gd name="T20" fmla="*/ 43 w 130"/>
                  <a:gd name="T21" fmla="*/ 126 h 128"/>
                  <a:gd name="T22" fmla="*/ 51 w 130"/>
                  <a:gd name="T23" fmla="*/ 128 h 128"/>
                  <a:gd name="T24" fmla="*/ 55 w 130"/>
                  <a:gd name="T25" fmla="*/ 126 h 128"/>
                  <a:gd name="T26" fmla="*/ 57 w 130"/>
                  <a:gd name="T27" fmla="*/ 122 h 128"/>
                  <a:gd name="T28" fmla="*/ 66 w 130"/>
                  <a:gd name="T29" fmla="*/ 107 h 128"/>
                  <a:gd name="T30" fmla="*/ 89 w 130"/>
                  <a:gd name="T31" fmla="*/ 91 h 128"/>
                  <a:gd name="T32" fmla="*/ 115 w 130"/>
                  <a:gd name="T33" fmla="*/ 73 h 128"/>
                  <a:gd name="T34" fmla="*/ 129 w 130"/>
                  <a:gd name="T35" fmla="*/ 50 h 128"/>
                  <a:gd name="T36" fmla="*/ 127 w 130"/>
                  <a:gd name="T37" fmla="*/ 42 h 128"/>
                  <a:gd name="T38" fmla="*/ 49 w 130"/>
                  <a:gd name="T39" fmla="*/ 120 h 128"/>
                  <a:gd name="T40" fmla="*/ 9 w 130"/>
                  <a:gd name="T41" fmla="*/ 80 h 128"/>
                  <a:gd name="T42" fmla="*/ 81 w 130"/>
                  <a:gd name="T43" fmla="*/ 8 h 128"/>
                  <a:gd name="T44" fmla="*/ 121 w 130"/>
                  <a:gd name="T45" fmla="*/ 48 h 128"/>
                  <a:gd name="T46" fmla="*/ 49 w 130"/>
                  <a:gd name="T47" fmla="*/ 12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0" h="128">
                    <a:moveTo>
                      <a:pt x="127" y="42"/>
                    </a:moveTo>
                    <a:cubicBezTo>
                      <a:pt x="87" y="2"/>
                      <a:pt x="87" y="2"/>
                      <a:pt x="87" y="2"/>
                    </a:cubicBezTo>
                    <a:cubicBezTo>
                      <a:pt x="85" y="0"/>
                      <a:pt x="82" y="0"/>
                      <a:pt x="79" y="0"/>
                    </a:cubicBezTo>
                    <a:cubicBezTo>
                      <a:pt x="78" y="1"/>
                      <a:pt x="76" y="1"/>
                      <a:pt x="75" y="2"/>
                    </a:cubicBezTo>
                    <a:cubicBezTo>
                      <a:pt x="74" y="3"/>
                      <a:pt x="74" y="4"/>
                      <a:pt x="73" y="6"/>
                    </a:cubicBezTo>
                    <a:cubicBezTo>
                      <a:pt x="72" y="12"/>
                      <a:pt x="68" y="17"/>
                      <a:pt x="64" y="21"/>
                    </a:cubicBezTo>
                    <a:cubicBezTo>
                      <a:pt x="58" y="27"/>
                      <a:pt x="50" y="32"/>
                      <a:pt x="41" y="37"/>
                    </a:cubicBezTo>
                    <a:cubicBezTo>
                      <a:pt x="32" y="42"/>
                      <a:pt x="23" y="48"/>
                      <a:pt x="15" y="55"/>
                    </a:cubicBezTo>
                    <a:cubicBezTo>
                      <a:pt x="8" y="62"/>
                      <a:pt x="4" y="69"/>
                      <a:pt x="1" y="78"/>
                    </a:cubicBezTo>
                    <a:cubicBezTo>
                      <a:pt x="0" y="80"/>
                      <a:pt x="1" y="84"/>
                      <a:pt x="3" y="86"/>
                    </a:cubicBezTo>
                    <a:cubicBezTo>
                      <a:pt x="43" y="126"/>
                      <a:pt x="43" y="126"/>
                      <a:pt x="43" y="126"/>
                    </a:cubicBezTo>
                    <a:cubicBezTo>
                      <a:pt x="45" y="128"/>
                      <a:pt x="48" y="128"/>
                      <a:pt x="51" y="128"/>
                    </a:cubicBezTo>
                    <a:cubicBezTo>
                      <a:pt x="52" y="127"/>
                      <a:pt x="54" y="127"/>
                      <a:pt x="55" y="126"/>
                    </a:cubicBezTo>
                    <a:cubicBezTo>
                      <a:pt x="56" y="125"/>
                      <a:pt x="56" y="124"/>
                      <a:pt x="57" y="122"/>
                    </a:cubicBezTo>
                    <a:cubicBezTo>
                      <a:pt x="58" y="116"/>
                      <a:pt x="62" y="111"/>
                      <a:pt x="66" y="107"/>
                    </a:cubicBezTo>
                    <a:cubicBezTo>
                      <a:pt x="72" y="101"/>
                      <a:pt x="80" y="96"/>
                      <a:pt x="89" y="91"/>
                    </a:cubicBezTo>
                    <a:cubicBezTo>
                      <a:pt x="98" y="86"/>
                      <a:pt x="107" y="80"/>
                      <a:pt x="115" y="73"/>
                    </a:cubicBezTo>
                    <a:cubicBezTo>
                      <a:pt x="122" y="66"/>
                      <a:pt x="126" y="59"/>
                      <a:pt x="129" y="50"/>
                    </a:cubicBezTo>
                    <a:cubicBezTo>
                      <a:pt x="130" y="48"/>
                      <a:pt x="129" y="44"/>
                      <a:pt x="127" y="42"/>
                    </a:cubicBezTo>
                    <a:close/>
                    <a:moveTo>
                      <a:pt x="49" y="120"/>
                    </a:moveTo>
                    <a:cubicBezTo>
                      <a:pt x="36" y="107"/>
                      <a:pt x="22" y="93"/>
                      <a:pt x="9" y="80"/>
                    </a:cubicBezTo>
                    <a:cubicBezTo>
                      <a:pt x="20" y="43"/>
                      <a:pt x="70" y="45"/>
                      <a:pt x="81" y="8"/>
                    </a:cubicBezTo>
                    <a:cubicBezTo>
                      <a:pt x="94" y="21"/>
                      <a:pt x="108" y="35"/>
                      <a:pt x="121" y="48"/>
                    </a:cubicBezTo>
                    <a:cubicBezTo>
                      <a:pt x="110" y="85"/>
                      <a:pt x="60" y="83"/>
                      <a:pt x="49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id-ID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Freeform 28"/>
              <p:cNvSpPr>
                <a:spLocks noEditPoints="1"/>
              </p:cNvSpPr>
              <p:nvPr/>
            </p:nvSpPr>
            <p:spPr bwMode="auto">
              <a:xfrm>
                <a:off x="2167414" y="3502666"/>
                <a:ext cx="369094" cy="369094"/>
              </a:xfrm>
              <a:custGeom>
                <a:avLst/>
                <a:gdLst>
                  <a:gd name="T0" fmla="*/ 114 w 128"/>
                  <a:gd name="T1" fmla="*/ 29 h 128"/>
                  <a:gd name="T2" fmla="*/ 112 w 128"/>
                  <a:gd name="T3" fmla="*/ 8 h 128"/>
                  <a:gd name="T4" fmla="*/ 24 w 128"/>
                  <a:gd name="T5" fmla="*/ 0 h 128"/>
                  <a:gd name="T6" fmla="*/ 16 w 128"/>
                  <a:gd name="T7" fmla="*/ 27 h 128"/>
                  <a:gd name="T8" fmla="*/ 2 w 128"/>
                  <a:gd name="T9" fmla="*/ 45 h 128"/>
                  <a:gd name="T10" fmla="*/ 0 w 128"/>
                  <a:gd name="T11" fmla="*/ 56 h 128"/>
                  <a:gd name="T12" fmla="*/ 12 w 128"/>
                  <a:gd name="T13" fmla="*/ 68 h 128"/>
                  <a:gd name="T14" fmla="*/ 20 w 128"/>
                  <a:gd name="T15" fmla="*/ 128 h 128"/>
                  <a:gd name="T16" fmla="*/ 116 w 128"/>
                  <a:gd name="T17" fmla="*/ 120 h 128"/>
                  <a:gd name="T18" fmla="*/ 116 w 128"/>
                  <a:gd name="T19" fmla="*/ 68 h 128"/>
                  <a:gd name="T20" fmla="*/ 128 w 128"/>
                  <a:gd name="T21" fmla="*/ 52 h 128"/>
                  <a:gd name="T22" fmla="*/ 104 w 128"/>
                  <a:gd name="T23" fmla="*/ 8 h 128"/>
                  <a:gd name="T24" fmla="*/ 24 w 128"/>
                  <a:gd name="T25" fmla="*/ 24 h 128"/>
                  <a:gd name="T26" fmla="*/ 24 w 128"/>
                  <a:gd name="T27" fmla="*/ 8 h 128"/>
                  <a:gd name="T28" fmla="*/ 41 w 128"/>
                  <a:gd name="T29" fmla="*/ 60 h 128"/>
                  <a:gd name="T30" fmla="*/ 40 w 128"/>
                  <a:gd name="T31" fmla="*/ 32 h 128"/>
                  <a:gd name="T32" fmla="*/ 41 w 128"/>
                  <a:gd name="T33" fmla="*/ 60 h 128"/>
                  <a:gd name="T34" fmla="*/ 62 w 128"/>
                  <a:gd name="T35" fmla="*/ 32 h 128"/>
                  <a:gd name="T36" fmla="*/ 45 w 128"/>
                  <a:gd name="T37" fmla="*/ 60 h 128"/>
                  <a:gd name="T38" fmla="*/ 66 w 128"/>
                  <a:gd name="T39" fmla="*/ 32 h 128"/>
                  <a:gd name="T40" fmla="*/ 83 w 128"/>
                  <a:gd name="T41" fmla="*/ 60 h 128"/>
                  <a:gd name="T42" fmla="*/ 66 w 128"/>
                  <a:gd name="T43" fmla="*/ 32 h 128"/>
                  <a:gd name="T44" fmla="*/ 88 w 128"/>
                  <a:gd name="T45" fmla="*/ 32 h 128"/>
                  <a:gd name="T46" fmla="*/ 87 w 128"/>
                  <a:gd name="T47" fmla="*/ 60 h 128"/>
                  <a:gd name="T48" fmla="*/ 8 w 128"/>
                  <a:gd name="T49" fmla="*/ 56 h 128"/>
                  <a:gd name="T50" fmla="*/ 9 w 128"/>
                  <a:gd name="T51" fmla="*/ 50 h 128"/>
                  <a:gd name="T52" fmla="*/ 24 w 128"/>
                  <a:gd name="T53" fmla="*/ 32 h 128"/>
                  <a:gd name="T54" fmla="*/ 19 w 128"/>
                  <a:gd name="T55" fmla="*/ 60 h 128"/>
                  <a:gd name="T56" fmla="*/ 8 w 128"/>
                  <a:gd name="T57" fmla="*/ 56 h 128"/>
                  <a:gd name="T58" fmla="*/ 50 w 128"/>
                  <a:gd name="T59" fmla="*/ 120 h 128"/>
                  <a:gd name="T60" fmla="*/ 80 w 128"/>
                  <a:gd name="T61" fmla="*/ 80 h 128"/>
                  <a:gd name="T62" fmla="*/ 108 w 128"/>
                  <a:gd name="T63" fmla="*/ 120 h 128"/>
                  <a:gd name="T64" fmla="*/ 84 w 128"/>
                  <a:gd name="T65" fmla="*/ 80 h 128"/>
                  <a:gd name="T66" fmla="*/ 50 w 128"/>
                  <a:gd name="T67" fmla="*/ 76 h 128"/>
                  <a:gd name="T68" fmla="*/ 46 w 128"/>
                  <a:gd name="T69" fmla="*/ 120 h 128"/>
                  <a:gd name="T70" fmla="*/ 20 w 128"/>
                  <a:gd name="T71" fmla="*/ 68 h 128"/>
                  <a:gd name="T72" fmla="*/ 108 w 128"/>
                  <a:gd name="T73" fmla="*/ 120 h 128"/>
                  <a:gd name="T74" fmla="*/ 116 w 128"/>
                  <a:gd name="T75" fmla="*/ 60 h 128"/>
                  <a:gd name="T76" fmla="*/ 93 w 128"/>
                  <a:gd name="T77" fmla="*/ 32 h 128"/>
                  <a:gd name="T78" fmla="*/ 104 w 128"/>
                  <a:gd name="T79" fmla="*/ 32 h 128"/>
                  <a:gd name="T80" fmla="*/ 119 w 128"/>
                  <a:gd name="T81" fmla="*/ 50 h 128"/>
                  <a:gd name="T82" fmla="*/ 120 w 128"/>
                  <a:gd name="T83" fmla="*/ 5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8" h="128">
                    <a:moveTo>
                      <a:pt x="126" y="45"/>
                    </a:moveTo>
                    <a:cubicBezTo>
                      <a:pt x="114" y="29"/>
                      <a:pt x="114" y="29"/>
                      <a:pt x="114" y="29"/>
                    </a:cubicBezTo>
                    <a:cubicBezTo>
                      <a:pt x="113" y="28"/>
                      <a:pt x="113" y="28"/>
                      <a:pt x="112" y="27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12" y="4"/>
                      <a:pt x="108" y="0"/>
                      <a:pt x="10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0" y="0"/>
                      <a:pt x="16" y="4"/>
                      <a:pt x="16" y="8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5" y="28"/>
                      <a:pt x="15" y="28"/>
                      <a:pt x="14" y="29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1" y="47"/>
                      <a:pt x="0" y="49"/>
                      <a:pt x="0" y="52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3"/>
                      <a:pt x="5" y="68"/>
                      <a:pt x="12" y="68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2" y="120"/>
                      <a:pt x="12" y="120"/>
                      <a:pt x="12" y="120"/>
                    </a:cubicBezTo>
                    <a:cubicBezTo>
                      <a:pt x="12" y="124"/>
                      <a:pt x="16" y="128"/>
                      <a:pt x="20" y="128"/>
                    </a:cubicBezTo>
                    <a:cubicBezTo>
                      <a:pt x="108" y="128"/>
                      <a:pt x="108" y="128"/>
                      <a:pt x="108" y="128"/>
                    </a:cubicBezTo>
                    <a:cubicBezTo>
                      <a:pt x="112" y="128"/>
                      <a:pt x="116" y="124"/>
                      <a:pt x="116" y="120"/>
                    </a:cubicBezTo>
                    <a:cubicBezTo>
                      <a:pt x="116" y="68"/>
                      <a:pt x="116" y="68"/>
                      <a:pt x="116" y="68"/>
                    </a:cubicBezTo>
                    <a:cubicBezTo>
                      <a:pt x="116" y="68"/>
                      <a:pt x="116" y="68"/>
                      <a:pt x="116" y="68"/>
                    </a:cubicBezTo>
                    <a:cubicBezTo>
                      <a:pt x="123" y="68"/>
                      <a:pt x="128" y="63"/>
                      <a:pt x="128" y="56"/>
                    </a:cubicBezTo>
                    <a:cubicBezTo>
                      <a:pt x="128" y="52"/>
                      <a:pt x="128" y="52"/>
                      <a:pt x="128" y="52"/>
                    </a:cubicBezTo>
                    <a:cubicBezTo>
                      <a:pt x="128" y="49"/>
                      <a:pt x="127" y="47"/>
                      <a:pt x="126" y="45"/>
                    </a:cubicBezTo>
                    <a:close/>
                    <a:moveTo>
                      <a:pt x="104" y="8"/>
                    </a:moveTo>
                    <a:cubicBezTo>
                      <a:pt x="104" y="24"/>
                      <a:pt x="104" y="24"/>
                      <a:pt x="10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8"/>
                      <a:pt x="24" y="8"/>
                      <a:pt x="24" y="8"/>
                    </a:cubicBezTo>
                    <a:lnTo>
                      <a:pt x="104" y="8"/>
                    </a:lnTo>
                    <a:close/>
                    <a:moveTo>
                      <a:pt x="41" y="60"/>
                    </a:moveTo>
                    <a:cubicBezTo>
                      <a:pt x="24" y="60"/>
                      <a:pt x="24" y="60"/>
                      <a:pt x="24" y="60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9" y="32"/>
                      <a:pt x="49" y="32"/>
                      <a:pt x="49" y="32"/>
                    </a:cubicBezTo>
                    <a:lnTo>
                      <a:pt x="41" y="60"/>
                    </a:lnTo>
                    <a:close/>
                    <a:moveTo>
                      <a:pt x="53" y="32"/>
                    </a:move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60"/>
                      <a:pt x="62" y="60"/>
                      <a:pt x="62" y="60"/>
                    </a:cubicBezTo>
                    <a:cubicBezTo>
                      <a:pt x="45" y="60"/>
                      <a:pt x="45" y="60"/>
                      <a:pt x="45" y="60"/>
                    </a:cubicBezTo>
                    <a:lnTo>
                      <a:pt x="53" y="32"/>
                    </a:lnTo>
                    <a:close/>
                    <a:moveTo>
                      <a:pt x="66" y="32"/>
                    </a:moveTo>
                    <a:cubicBezTo>
                      <a:pt x="75" y="32"/>
                      <a:pt x="75" y="32"/>
                      <a:pt x="75" y="32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66" y="60"/>
                      <a:pt x="66" y="60"/>
                      <a:pt x="66" y="60"/>
                    </a:cubicBezTo>
                    <a:lnTo>
                      <a:pt x="66" y="32"/>
                    </a:lnTo>
                    <a:close/>
                    <a:moveTo>
                      <a:pt x="79" y="32"/>
                    </a:moveTo>
                    <a:cubicBezTo>
                      <a:pt x="88" y="32"/>
                      <a:pt x="88" y="32"/>
                      <a:pt x="88" y="32"/>
                    </a:cubicBezTo>
                    <a:cubicBezTo>
                      <a:pt x="104" y="60"/>
                      <a:pt x="104" y="60"/>
                      <a:pt x="104" y="60"/>
                    </a:cubicBezTo>
                    <a:cubicBezTo>
                      <a:pt x="87" y="60"/>
                      <a:pt x="87" y="60"/>
                      <a:pt x="87" y="60"/>
                    </a:cubicBezTo>
                    <a:lnTo>
                      <a:pt x="79" y="32"/>
                    </a:lnTo>
                    <a:close/>
                    <a:moveTo>
                      <a:pt x="8" y="56"/>
                    </a:moveTo>
                    <a:cubicBezTo>
                      <a:pt x="8" y="52"/>
                      <a:pt x="8" y="52"/>
                      <a:pt x="8" y="52"/>
                    </a:cubicBezTo>
                    <a:cubicBezTo>
                      <a:pt x="8" y="51"/>
                      <a:pt x="8" y="50"/>
                      <a:pt x="9" y="50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2" y="33"/>
                      <a:pt x="23" y="32"/>
                      <a:pt x="24" y="32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19" y="60"/>
                      <a:pt x="19" y="60"/>
                      <a:pt x="19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0" y="60"/>
                      <a:pt x="8" y="58"/>
                      <a:pt x="8" y="56"/>
                    </a:cubicBezTo>
                    <a:close/>
                    <a:moveTo>
                      <a:pt x="80" y="120"/>
                    </a:moveTo>
                    <a:cubicBezTo>
                      <a:pt x="50" y="120"/>
                      <a:pt x="50" y="120"/>
                      <a:pt x="50" y="120"/>
                    </a:cubicBezTo>
                    <a:cubicBezTo>
                      <a:pt x="50" y="80"/>
                      <a:pt x="50" y="80"/>
                      <a:pt x="50" y="80"/>
                    </a:cubicBezTo>
                    <a:cubicBezTo>
                      <a:pt x="80" y="80"/>
                      <a:pt x="80" y="80"/>
                      <a:pt x="80" y="80"/>
                    </a:cubicBezTo>
                    <a:lnTo>
                      <a:pt x="80" y="120"/>
                    </a:lnTo>
                    <a:close/>
                    <a:moveTo>
                      <a:pt x="108" y="120"/>
                    </a:moveTo>
                    <a:cubicBezTo>
                      <a:pt x="84" y="120"/>
                      <a:pt x="84" y="120"/>
                      <a:pt x="84" y="120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84" y="78"/>
                      <a:pt x="82" y="76"/>
                      <a:pt x="80" y="76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48" y="76"/>
                      <a:pt x="46" y="78"/>
                      <a:pt x="46" y="80"/>
                    </a:cubicBezTo>
                    <a:cubicBezTo>
                      <a:pt x="46" y="120"/>
                      <a:pt x="46" y="120"/>
                      <a:pt x="46" y="120"/>
                    </a:cubicBezTo>
                    <a:cubicBezTo>
                      <a:pt x="20" y="120"/>
                      <a:pt x="20" y="120"/>
                      <a:pt x="20" y="120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108" y="68"/>
                      <a:pt x="108" y="68"/>
                      <a:pt x="108" y="68"/>
                    </a:cubicBezTo>
                    <a:lnTo>
                      <a:pt x="108" y="120"/>
                    </a:lnTo>
                    <a:close/>
                    <a:moveTo>
                      <a:pt x="120" y="56"/>
                    </a:moveTo>
                    <a:cubicBezTo>
                      <a:pt x="120" y="58"/>
                      <a:pt x="118" y="60"/>
                      <a:pt x="116" y="60"/>
                    </a:cubicBezTo>
                    <a:cubicBezTo>
                      <a:pt x="109" y="60"/>
                      <a:pt x="109" y="60"/>
                      <a:pt x="109" y="60"/>
                    </a:cubicBezTo>
                    <a:cubicBezTo>
                      <a:pt x="93" y="32"/>
                      <a:pt x="93" y="32"/>
                      <a:pt x="93" y="32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5" y="32"/>
                      <a:pt x="106" y="33"/>
                      <a:pt x="107" y="34"/>
                    </a:cubicBezTo>
                    <a:cubicBezTo>
                      <a:pt x="119" y="50"/>
                      <a:pt x="119" y="50"/>
                      <a:pt x="119" y="50"/>
                    </a:cubicBezTo>
                    <a:cubicBezTo>
                      <a:pt x="120" y="50"/>
                      <a:pt x="120" y="51"/>
                      <a:pt x="120" y="52"/>
                    </a:cubicBezTo>
                    <a:lnTo>
                      <a:pt x="120" y="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id-ID" sz="500">
                  <a:solidFill>
                    <a:srgbClr val="002060"/>
                  </a:solidFill>
                </a:endParaRPr>
              </a:p>
            </p:txBody>
          </p:sp>
          <p:sp>
            <p:nvSpPr>
              <p:cNvPr id="88" name="Freeform 14"/>
              <p:cNvSpPr>
                <a:spLocks noEditPoints="1"/>
              </p:cNvSpPr>
              <p:nvPr/>
            </p:nvSpPr>
            <p:spPr bwMode="auto">
              <a:xfrm>
                <a:off x="6801661" y="2530901"/>
                <a:ext cx="256285" cy="381724"/>
              </a:xfrm>
              <a:custGeom>
                <a:avLst/>
                <a:gdLst>
                  <a:gd name="T0" fmla="*/ 814 w 1023"/>
                  <a:gd name="T1" fmla="*/ 1469 h 1469"/>
                  <a:gd name="T2" fmla="*/ 1023 w 1023"/>
                  <a:gd name="T3" fmla="*/ 1260 h 1469"/>
                  <a:gd name="T4" fmla="*/ 1023 w 1023"/>
                  <a:gd name="T5" fmla="*/ 209 h 1469"/>
                  <a:gd name="T6" fmla="*/ 814 w 1023"/>
                  <a:gd name="T7" fmla="*/ 0 h 1469"/>
                  <a:gd name="T8" fmla="*/ 208 w 1023"/>
                  <a:gd name="T9" fmla="*/ 0 h 1469"/>
                  <a:gd name="T10" fmla="*/ 0 w 1023"/>
                  <a:gd name="T11" fmla="*/ 209 h 1469"/>
                  <a:gd name="T12" fmla="*/ 0 w 1023"/>
                  <a:gd name="T13" fmla="*/ 1260 h 1469"/>
                  <a:gd name="T14" fmla="*/ 208 w 1023"/>
                  <a:gd name="T15" fmla="*/ 1469 h 1469"/>
                  <a:gd name="T16" fmla="*/ 814 w 1023"/>
                  <a:gd name="T17" fmla="*/ 1469 h 1469"/>
                  <a:gd name="T18" fmla="*/ 84 w 1023"/>
                  <a:gd name="T19" fmla="*/ 1260 h 1469"/>
                  <a:gd name="T20" fmla="*/ 84 w 1023"/>
                  <a:gd name="T21" fmla="*/ 209 h 1469"/>
                  <a:gd name="T22" fmla="*/ 208 w 1023"/>
                  <a:gd name="T23" fmla="*/ 85 h 1469"/>
                  <a:gd name="T24" fmla="*/ 814 w 1023"/>
                  <a:gd name="T25" fmla="*/ 85 h 1469"/>
                  <a:gd name="T26" fmla="*/ 938 w 1023"/>
                  <a:gd name="T27" fmla="*/ 209 h 1469"/>
                  <a:gd name="T28" fmla="*/ 938 w 1023"/>
                  <a:gd name="T29" fmla="*/ 1260 h 1469"/>
                  <a:gd name="T30" fmla="*/ 814 w 1023"/>
                  <a:gd name="T31" fmla="*/ 1384 h 1469"/>
                  <a:gd name="T32" fmla="*/ 208 w 1023"/>
                  <a:gd name="T33" fmla="*/ 1384 h 1469"/>
                  <a:gd name="T34" fmla="*/ 84 w 1023"/>
                  <a:gd name="T35" fmla="*/ 1260 h 1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3" h="1469">
                    <a:moveTo>
                      <a:pt x="814" y="1469"/>
                    </a:moveTo>
                    <a:cubicBezTo>
                      <a:pt x="929" y="1469"/>
                      <a:pt x="1023" y="1375"/>
                      <a:pt x="1023" y="1260"/>
                    </a:cubicBezTo>
                    <a:cubicBezTo>
                      <a:pt x="1023" y="209"/>
                      <a:pt x="1023" y="209"/>
                      <a:pt x="1023" y="209"/>
                    </a:cubicBezTo>
                    <a:cubicBezTo>
                      <a:pt x="1023" y="94"/>
                      <a:pt x="929" y="0"/>
                      <a:pt x="814" y="0"/>
                    </a:cubicBezTo>
                    <a:cubicBezTo>
                      <a:pt x="208" y="0"/>
                      <a:pt x="208" y="0"/>
                      <a:pt x="208" y="0"/>
                    </a:cubicBezTo>
                    <a:cubicBezTo>
                      <a:pt x="93" y="0"/>
                      <a:pt x="0" y="94"/>
                      <a:pt x="0" y="209"/>
                    </a:cubicBezTo>
                    <a:cubicBezTo>
                      <a:pt x="0" y="1260"/>
                      <a:pt x="0" y="1260"/>
                      <a:pt x="0" y="1260"/>
                    </a:cubicBezTo>
                    <a:cubicBezTo>
                      <a:pt x="0" y="1375"/>
                      <a:pt x="93" y="1469"/>
                      <a:pt x="208" y="1469"/>
                    </a:cubicBezTo>
                    <a:lnTo>
                      <a:pt x="814" y="1469"/>
                    </a:lnTo>
                    <a:close/>
                    <a:moveTo>
                      <a:pt x="84" y="1260"/>
                    </a:moveTo>
                    <a:cubicBezTo>
                      <a:pt x="84" y="209"/>
                      <a:pt x="84" y="209"/>
                      <a:pt x="84" y="209"/>
                    </a:cubicBezTo>
                    <a:cubicBezTo>
                      <a:pt x="84" y="140"/>
                      <a:pt x="140" y="85"/>
                      <a:pt x="208" y="85"/>
                    </a:cubicBezTo>
                    <a:cubicBezTo>
                      <a:pt x="814" y="85"/>
                      <a:pt x="814" y="85"/>
                      <a:pt x="814" y="85"/>
                    </a:cubicBezTo>
                    <a:cubicBezTo>
                      <a:pt x="883" y="85"/>
                      <a:pt x="938" y="140"/>
                      <a:pt x="938" y="209"/>
                    </a:cubicBezTo>
                    <a:cubicBezTo>
                      <a:pt x="938" y="1260"/>
                      <a:pt x="938" y="1260"/>
                      <a:pt x="938" y="1260"/>
                    </a:cubicBezTo>
                    <a:cubicBezTo>
                      <a:pt x="938" y="1329"/>
                      <a:pt x="883" y="1384"/>
                      <a:pt x="814" y="1384"/>
                    </a:cubicBezTo>
                    <a:cubicBezTo>
                      <a:pt x="208" y="1384"/>
                      <a:pt x="208" y="1384"/>
                      <a:pt x="208" y="1384"/>
                    </a:cubicBezTo>
                    <a:cubicBezTo>
                      <a:pt x="140" y="1384"/>
                      <a:pt x="84" y="1329"/>
                      <a:pt x="84" y="126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id-ID" sz="500">
                  <a:solidFill>
                    <a:srgbClr val="002060"/>
                  </a:solidFill>
                </a:endParaRPr>
              </a:p>
            </p:txBody>
          </p:sp>
          <p:sp>
            <p:nvSpPr>
              <p:cNvPr id="89" name="Freeform 15"/>
              <p:cNvSpPr>
                <a:spLocks noEditPoints="1"/>
              </p:cNvSpPr>
              <p:nvPr/>
            </p:nvSpPr>
            <p:spPr bwMode="auto">
              <a:xfrm>
                <a:off x="6840845" y="2572377"/>
                <a:ext cx="177564" cy="270877"/>
              </a:xfrm>
              <a:custGeom>
                <a:avLst/>
                <a:gdLst>
                  <a:gd name="T0" fmla="*/ 503 w 503"/>
                  <a:gd name="T1" fmla="*/ 0 h 738"/>
                  <a:gd name="T2" fmla="*/ 0 w 503"/>
                  <a:gd name="T3" fmla="*/ 0 h 738"/>
                  <a:gd name="T4" fmla="*/ 0 w 503"/>
                  <a:gd name="T5" fmla="*/ 738 h 738"/>
                  <a:gd name="T6" fmla="*/ 503 w 503"/>
                  <a:gd name="T7" fmla="*/ 738 h 738"/>
                  <a:gd name="T8" fmla="*/ 503 w 503"/>
                  <a:gd name="T9" fmla="*/ 0 h 738"/>
                  <a:gd name="T10" fmla="*/ 474 w 503"/>
                  <a:gd name="T11" fmla="*/ 708 h 738"/>
                  <a:gd name="T12" fmla="*/ 30 w 503"/>
                  <a:gd name="T13" fmla="*/ 708 h 738"/>
                  <a:gd name="T14" fmla="*/ 30 w 503"/>
                  <a:gd name="T15" fmla="*/ 31 h 738"/>
                  <a:gd name="T16" fmla="*/ 474 w 503"/>
                  <a:gd name="T17" fmla="*/ 31 h 738"/>
                  <a:gd name="T18" fmla="*/ 474 w 503"/>
                  <a:gd name="T19" fmla="*/ 708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3" h="738">
                    <a:moveTo>
                      <a:pt x="503" y="0"/>
                    </a:moveTo>
                    <a:lnTo>
                      <a:pt x="0" y="0"/>
                    </a:lnTo>
                    <a:lnTo>
                      <a:pt x="0" y="738"/>
                    </a:lnTo>
                    <a:lnTo>
                      <a:pt x="503" y="738"/>
                    </a:lnTo>
                    <a:lnTo>
                      <a:pt x="503" y="0"/>
                    </a:lnTo>
                    <a:close/>
                    <a:moveTo>
                      <a:pt x="474" y="708"/>
                    </a:moveTo>
                    <a:lnTo>
                      <a:pt x="30" y="708"/>
                    </a:lnTo>
                    <a:lnTo>
                      <a:pt x="30" y="31"/>
                    </a:lnTo>
                    <a:lnTo>
                      <a:pt x="474" y="31"/>
                    </a:lnTo>
                    <a:lnTo>
                      <a:pt x="474" y="708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id-ID" sz="500">
                  <a:solidFill>
                    <a:srgbClr val="002060"/>
                  </a:solidFill>
                </a:endParaRPr>
              </a:p>
            </p:txBody>
          </p:sp>
          <p:sp>
            <p:nvSpPr>
              <p:cNvPr id="90" name="Freeform 16"/>
              <p:cNvSpPr>
                <a:spLocks noEditPoints="1"/>
              </p:cNvSpPr>
              <p:nvPr/>
            </p:nvSpPr>
            <p:spPr bwMode="auto">
              <a:xfrm>
                <a:off x="6911800" y="2847291"/>
                <a:ext cx="35654" cy="37438"/>
              </a:xfrm>
              <a:custGeom>
                <a:avLst/>
                <a:gdLst>
                  <a:gd name="T0" fmla="*/ 101 w 143"/>
                  <a:gd name="T1" fmla="*/ 0 h 144"/>
                  <a:gd name="T2" fmla="*/ 42 w 143"/>
                  <a:gd name="T3" fmla="*/ 0 h 144"/>
                  <a:gd name="T4" fmla="*/ 0 w 143"/>
                  <a:gd name="T5" fmla="*/ 43 h 144"/>
                  <a:gd name="T6" fmla="*/ 0 w 143"/>
                  <a:gd name="T7" fmla="*/ 101 h 144"/>
                  <a:gd name="T8" fmla="*/ 42 w 143"/>
                  <a:gd name="T9" fmla="*/ 144 h 144"/>
                  <a:gd name="T10" fmla="*/ 101 w 143"/>
                  <a:gd name="T11" fmla="*/ 144 h 144"/>
                  <a:gd name="T12" fmla="*/ 143 w 143"/>
                  <a:gd name="T13" fmla="*/ 101 h 144"/>
                  <a:gd name="T14" fmla="*/ 143 w 143"/>
                  <a:gd name="T15" fmla="*/ 43 h 144"/>
                  <a:gd name="T16" fmla="*/ 101 w 143"/>
                  <a:gd name="T17" fmla="*/ 0 h 144"/>
                  <a:gd name="T18" fmla="*/ 101 w 143"/>
                  <a:gd name="T19" fmla="*/ 101 h 144"/>
                  <a:gd name="T20" fmla="*/ 101 w 143"/>
                  <a:gd name="T21" fmla="*/ 102 h 144"/>
                  <a:gd name="T22" fmla="*/ 42 w 143"/>
                  <a:gd name="T23" fmla="*/ 102 h 144"/>
                  <a:gd name="T24" fmla="*/ 42 w 143"/>
                  <a:gd name="T25" fmla="*/ 101 h 144"/>
                  <a:gd name="T26" fmla="*/ 42 w 143"/>
                  <a:gd name="T27" fmla="*/ 43 h 144"/>
                  <a:gd name="T28" fmla="*/ 42 w 143"/>
                  <a:gd name="T29" fmla="*/ 43 h 144"/>
                  <a:gd name="T30" fmla="*/ 101 w 143"/>
                  <a:gd name="T31" fmla="*/ 43 h 144"/>
                  <a:gd name="T32" fmla="*/ 101 w 143"/>
                  <a:gd name="T33" fmla="*/ 43 h 144"/>
                  <a:gd name="T34" fmla="*/ 101 w 143"/>
                  <a:gd name="T35" fmla="*/ 10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3" h="144">
                    <a:moveTo>
                      <a:pt x="101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25"/>
                      <a:pt x="19" y="144"/>
                      <a:pt x="42" y="144"/>
                    </a:cubicBezTo>
                    <a:cubicBezTo>
                      <a:pt x="101" y="144"/>
                      <a:pt x="101" y="144"/>
                      <a:pt x="101" y="144"/>
                    </a:cubicBezTo>
                    <a:cubicBezTo>
                      <a:pt x="124" y="144"/>
                      <a:pt x="143" y="125"/>
                      <a:pt x="143" y="10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3" y="19"/>
                      <a:pt x="124" y="0"/>
                      <a:pt x="101" y="0"/>
                    </a:cubicBezTo>
                    <a:close/>
                    <a:moveTo>
                      <a:pt x="101" y="101"/>
                    </a:moveTo>
                    <a:cubicBezTo>
                      <a:pt x="101" y="101"/>
                      <a:pt x="101" y="102"/>
                      <a:pt x="101" y="102"/>
                    </a:cubicBezTo>
                    <a:cubicBezTo>
                      <a:pt x="42" y="102"/>
                      <a:pt x="42" y="102"/>
                      <a:pt x="42" y="102"/>
                    </a:cubicBezTo>
                    <a:cubicBezTo>
                      <a:pt x="42" y="102"/>
                      <a:pt x="42" y="101"/>
                      <a:pt x="42" y="101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101" y="43"/>
                      <a:pt x="101" y="43"/>
                      <a:pt x="101" y="43"/>
                    </a:cubicBezTo>
                    <a:cubicBezTo>
                      <a:pt x="101" y="43"/>
                      <a:pt x="101" y="43"/>
                      <a:pt x="101" y="43"/>
                    </a:cubicBezTo>
                    <a:lnTo>
                      <a:pt x="101" y="10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id-ID" sz="500">
                  <a:solidFill>
                    <a:srgbClr val="002060"/>
                  </a:solidFill>
                </a:endParaRPr>
              </a:p>
            </p:txBody>
          </p:sp>
          <p:sp>
            <p:nvSpPr>
              <p:cNvPr id="91" name="Freeform 17"/>
              <p:cNvSpPr>
                <a:spLocks noEditPoints="1"/>
              </p:cNvSpPr>
              <p:nvPr/>
            </p:nvSpPr>
            <p:spPr bwMode="auto">
              <a:xfrm>
                <a:off x="6915683" y="2733141"/>
                <a:ext cx="81545" cy="84787"/>
              </a:xfrm>
              <a:custGeom>
                <a:avLst/>
                <a:gdLst>
                  <a:gd name="T0" fmla="*/ 163 w 326"/>
                  <a:gd name="T1" fmla="*/ 326 h 326"/>
                  <a:gd name="T2" fmla="*/ 0 w 326"/>
                  <a:gd name="T3" fmla="*/ 163 h 326"/>
                  <a:gd name="T4" fmla="*/ 163 w 326"/>
                  <a:gd name="T5" fmla="*/ 0 h 326"/>
                  <a:gd name="T6" fmla="*/ 326 w 326"/>
                  <a:gd name="T7" fmla="*/ 163 h 326"/>
                  <a:gd name="T8" fmla="*/ 163 w 326"/>
                  <a:gd name="T9" fmla="*/ 326 h 326"/>
                  <a:gd name="T10" fmla="*/ 163 w 326"/>
                  <a:gd name="T11" fmla="*/ 25 h 326"/>
                  <a:gd name="T12" fmla="*/ 25 w 326"/>
                  <a:gd name="T13" fmla="*/ 163 h 326"/>
                  <a:gd name="T14" fmla="*/ 163 w 326"/>
                  <a:gd name="T15" fmla="*/ 301 h 326"/>
                  <a:gd name="T16" fmla="*/ 301 w 326"/>
                  <a:gd name="T17" fmla="*/ 163 h 326"/>
                  <a:gd name="T18" fmla="*/ 163 w 326"/>
                  <a:gd name="T19" fmla="*/ 25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6" h="326">
                    <a:moveTo>
                      <a:pt x="163" y="326"/>
                    </a:moveTo>
                    <a:cubicBezTo>
                      <a:pt x="73" y="326"/>
                      <a:pt x="0" y="253"/>
                      <a:pt x="0" y="163"/>
                    </a:cubicBezTo>
                    <a:cubicBezTo>
                      <a:pt x="0" y="73"/>
                      <a:pt x="73" y="0"/>
                      <a:pt x="163" y="0"/>
                    </a:cubicBezTo>
                    <a:cubicBezTo>
                      <a:pt x="253" y="0"/>
                      <a:pt x="326" y="73"/>
                      <a:pt x="326" y="163"/>
                    </a:cubicBezTo>
                    <a:cubicBezTo>
                      <a:pt x="326" y="253"/>
                      <a:pt x="253" y="326"/>
                      <a:pt x="163" y="326"/>
                    </a:cubicBezTo>
                    <a:close/>
                    <a:moveTo>
                      <a:pt x="163" y="25"/>
                    </a:moveTo>
                    <a:cubicBezTo>
                      <a:pt x="87" y="25"/>
                      <a:pt x="25" y="87"/>
                      <a:pt x="25" y="163"/>
                    </a:cubicBezTo>
                    <a:cubicBezTo>
                      <a:pt x="25" y="239"/>
                      <a:pt x="87" y="301"/>
                      <a:pt x="163" y="301"/>
                    </a:cubicBezTo>
                    <a:cubicBezTo>
                      <a:pt x="239" y="301"/>
                      <a:pt x="301" y="239"/>
                      <a:pt x="301" y="163"/>
                    </a:cubicBezTo>
                    <a:cubicBezTo>
                      <a:pt x="301" y="87"/>
                      <a:pt x="239" y="25"/>
                      <a:pt x="16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id-ID" sz="500">
                  <a:solidFill>
                    <a:srgbClr val="002060"/>
                  </a:solidFill>
                </a:endParaRPr>
              </a:p>
            </p:txBody>
          </p:sp>
          <p:sp>
            <p:nvSpPr>
              <p:cNvPr id="92" name="Freeform 18"/>
              <p:cNvSpPr>
                <a:spLocks noEditPoints="1"/>
              </p:cNvSpPr>
              <p:nvPr/>
            </p:nvSpPr>
            <p:spPr bwMode="auto">
              <a:xfrm>
                <a:off x="6934393" y="2752961"/>
                <a:ext cx="44126" cy="45513"/>
              </a:xfrm>
              <a:custGeom>
                <a:avLst/>
                <a:gdLst>
                  <a:gd name="T0" fmla="*/ 88 w 176"/>
                  <a:gd name="T1" fmla="*/ 176 h 176"/>
                  <a:gd name="T2" fmla="*/ 0 w 176"/>
                  <a:gd name="T3" fmla="*/ 88 h 176"/>
                  <a:gd name="T4" fmla="*/ 88 w 176"/>
                  <a:gd name="T5" fmla="*/ 0 h 176"/>
                  <a:gd name="T6" fmla="*/ 176 w 176"/>
                  <a:gd name="T7" fmla="*/ 88 h 176"/>
                  <a:gd name="T8" fmla="*/ 88 w 176"/>
                  <a:gd name="T9" fmla="*/ 176 h 176"/>
                  <a:gd name="T10" fmla="*/ 88 w 176"/>
                  <a:gd name="T11" fmla="*/ 25 h 176"/>
                  <a:gd name="T12" fmla="*/ 25 w 176"/>
                  <a:gd name="T13" fmla="*/ 88 h 176"/>
                  <a:gd name="T14" fmla="*/ 88 w 176"/>
                  <a:gd name="T15" fmla="*/ 151 h 176"/>
                  <a:gd name="T16" fmla="*/ 151 w 176"/>
                  <a:gd name="T17" fmla="*/ 88 h 176"/>
                  <a:gd name="T18" fmla="*/ 88 w 176"/>
                  <a:gd name="T19" fmla="*/ 2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6" h="176">
                    <a:moveTo>
                      <a:pt x="88" y="176"/>
                    </a:moveTo>
                    <a:cubicBezTo>
                      <a:pt x="40" y="176"/>
                      <a:pt x="0" y="136"/>
                      <a:pt x="0" y="88"/>
                    </a:cubicBezTo>
                    <a:cubicBezTo>
                      <a:pt x="0" y="39"/>
                      <a:pt x="40" y="0"/>
                      <a:pt x="88" y="0"/>
                    </a:cubicBezTo>
                    <a:cubicBezTo>
                      <a:pt x="137" y="0"/>
                      <a:pt x="176" y="39"/>
                      <a:pt x="176" y="88"/>
                    </a:cubicBezTo>
                    <a:cubicBezTo>
                      <a:pt x="176" y="136"/>
                      <a:pt x="137" y="176"/>
                      <a:pt x="88" y="176"/>
                    </a:cubicBezTo>
                    <a:close/>
                    <a:moveTo>
                      <a:pt x="88" y="25"/>
                    </a:moveTo>
                    <a:cubicBezTo>
                      <a:pt x="54" y="25"/>
                      <a:pt x="25" y="53"/>
                      <a:pt x="25" y="88"/>
                    </a:cubicBezTo>
                    <a:cubicBezTo>
                      <a:pt x="25" y="122"/>
                      <a:pt x="54" y="151"/>
                      <a:pt x="88" y="151"/>
                    </a:cubicBezTo>
                    <a:cubicBezTo>
                      <a:pt x="123" y="151"/>
                      <a:pt x="151" y="122"/>
                      <a:pt x="151" y="88"/>
                    </a:cubicBezTo>
                    <a:cubicBezTo>
                      <a:pt x="151" y="53"/>
                      <a:pt x="123" y="25"/>
                      <a:pt x="8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id-ID" sz="500">
                  <a:solidFill>
                    <a:srgbClr val="002060"/>
                  </a:solidFill>
                </a:endParaRPr>
              </a:p>
            </p:txBody>
          </p:sp>
          <p:sp>
            <p:nvSpPr>
              <p:cNvPr id="93" name="Freeform 19"/>
              <p:cNvSpPr>
                <a:spLocks/>
              </p:cNvSpPr>
              <p:nvPr/>
            </p:nvSpPr>
            <p:spPr bwMode="auto">
              <a:xfrm>
                <a:off x="6868380" y="2684325"/>
                <a:ext cx="107668" cy="119289"/>
              </a:xfrm>
              <a:custGeom>
                <a:avLst/>
                <a:gdLst>
                  <a:gd name="T0" fmla="*/ 376 w 429"/>
                  <a:gd name="T1" fmla="*/ 0 h 459"/>
                  <a:gd name="T2" fmla="*/ 326 w 429"/>
                  <a:gd name="T3" fmla="*/ 0 h 459"/>
                  <a:gd name="T4" fmla="*/ 251 w 429"/>
                  <a:gd name="T5" fmla="*/ 68 h 459"/>
                  <a:gd name="T6" fmla="*/ 221 w 429"/>
                  <a:gd name="T7" fmla="*/ 81 h 459"/>
                  <a:gd name="T8" fmla="*/ 174 w 429"/>
                  <a:gd name="T9" fmla="*/ 64 h 459"/>
                  <a:gd name="T10" fmla="*/ 120 w 429"/>
                  <a:gd name="T11" fmla="*/ 86 h 459"/>
                  <a:gd name="T12" fmla="*/ 85 w 429"/>
                  <a:gd name="T13" fmla="*/ 121 h 459"/>
                  <a:gd name="T14" fmla="*/ 63 w 429"/>
                  <a:gd name="T15" fmla="*/ 174 h 459"/>
                  <a:gd name="T16" fmla="*/ 80 w 429"/>
                  <a:gd name="T17" fmla="*/ 222 h 459"/>
                  <a:gd name="T18" fmla="*/ 67 w 429"/>
                  <a:gd name="T19" fmla="*/ 252 h 459"/>
                  <a:gd name="T20" fmla="*/ 0 w 429"/>
                  <a:gd name="T21" fmla="*/ 327 h 459"/>
                  <a:gd name="T22" fmla="*/ 0 w 429"/>
                  <a:gd name="T23" fmla="*/ 377 h 459"/>
                  <a:gd name="T24" fmla="*/ 67 w 429"/>
                  <a:gd name="T25" fmla="*/ 452 h 459"/>
                  <a:gd name="T26" fmla="*/ 70 w 429"/>
                  <a:gd name="T27" fmla="*/ 459 h 459"/>
                  <a:gd name="T28" fmla="*/ 125 w 429"/>
                  <a:gd name="T29" fmla="*/ 459 h 459"/>
                  <a:gd name="T30" fmla="*/ 105 w 429"/>
                  <a:gd name="T31" fmla="*/ 402 h 459"/>
                  <a:gd name="T32" fmla="*/ 75 w 429"/>
                  <a:gd name="T33" fmla="*/ 402 h 459"/>
                  <a:gd name="T34" fmla="*/ 50 w 429"/>
                  <a:gd name="T35" fmla="*/ 377 h 459"/>
                  <a:gd name="T36" fmla="*/ 50 w 429"/>
                  <a:gd name="T37" fmla="*/ 327 h 459"/>
                  <a:gd name="T38" fmla="*/ 75 w 429"/>
                  <a:gd name="T39" fmla="*/ 302 h 459"/>
                  <a:gd name="T40" fmla="*/ 105 w 429"/>
                  <a:gd name="T41" fmla="*/ 302 h 459"/>
                  <a:gd name="T42" fmla="*/ 142 w 429"/>
                  <a:gd name="T43" fmla="*/ 214 h 459"/>
                  <a:gd name="T44" fmla="*/ 120 w 429"/>
                  <a:gd name="T45" fmla="*/ 192 h 459"/>
                  <a:gd name="T46" fmla="*/ 120 w 429"/>
                  <a:gd name="T47" fmla="*/ 157 h 459"/>
                  <a:gd name="T48" fmla="*/ 156 w 429"/>
                  <a:gd name="T49" fmla="*/ 121 h 459"/>
                  <a:gd name="T50" fmla="*/ 174 w 429"/>
                  <a:gd name="T51" fmla="*/ 114 h 459"/>
                  <a:gd name="T52" fmla="*/ 192 w 429"/>
                  <a:gd name="T53" fmla="*/ 121 h 459"/>
                  <a:gd name="T54" fmla="*/ 213 w 429"/>
                  <a:gd name="T55" fmla="*/ 143 h 459"/>
                  <a:gd name="T56" fmla="*/ 301 w 429"/>
                  <a:gd name="T57" fmla="*/ 106 h 459"/>
                  <a:gd name="T58" fmla="*/ 301 w 429"/>
                  <a:gd name="T59" fmla="*/ 76 h 459"/>
                  <a:gd name="T60" fmla="*/ 326 w 429"/>
                  <a:gd name="T61" fmla="*/ 51 h 459"/>
                  <a:gd name="T62" fmla="*/ 376 w 429"/>
                  <a:gd name="T63" fmla="*/ 51 h 459"/>
                  <a:gd name="T64" fmla="*/ 401 w 429"/>
                  <a:gd name="T65" fmla="*/ 76 h 459"/>
                  <a:gd name="T66" fmla="*/ 401 w 429"/>
                  <a:gd name="T67" fmla="*/ 106 h 459"/>
                  <a:gd name="T68" fmla="*/ 429 w 429"/>
                  <a:gd name="T69" fmla="*/ 113 h 459"/>
                  <a:gd name="T70" fmla="*/ 429 w 429"/>
                  <a:gd name="T71" fmla="*/ 22 h 459"/>
                  <a:gd name="T72" fmla="*/ 376 w 429"/>
                  <a:gd name="T73" fmla="*/ 0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29" h="459">
                    <a:moveTo>
                      <a:pt x="376" y="0"/>
                    </a:moveTo>
                    <a:cubicBezTo>
                      <a:pt x="326" y="0"/>
                      <a:pt x="326" y="0"/>
                      <a:pt x="326" y="0"/>
                    </a:cubicBezTo>
                    <a:cubicBezTo>
                      <a:pt x="287" y="0"/>
                      <a:pt x="255" y="30"/>
                      <a:pt x="251" y="68"/>
                    </a:cubicBezTo>
                    <a:cubicBezTo>
                      <a:pt x="241" y="72"/>
                      <a:pt x="231" y="76"/>
                      <a:pt x="221" y="81"/>
                    </a:cubicBezTo>
                    <a:cubicBezTo>
                      <a:pt x="208" y="70"/>
                      <a:pt x="191" y="64"/>
                      <a:pt x="174" y="64"/>
                    </a:cubicBezTo>
                    <a:cubicBezTo>
                      <a:pt x="154" y="64"/>
                      <a:pt x="135" y="71"/>
                      <a:pt x="120" y="86"/>
                    </a:cubicBezTo>
                    <a:cubicBezTo>
                      <a:pt x="85" y="121"/>
                      <a:pt x="85" y="121"/>
                      <a:pt x="85" y="121"/>
                    </a:cubicBezTo>
                    <a:cubicBezTo>
                      <a:pt x="71" y="135"/>
                      <a:pt x="63" y="154"/>
                      <a:pt x="63" y="174"/>
                    </a:cubicBezTo>
                    <a:cubicBezTo>
                      <a:pt x="63" y="192"/>
                      <a:pt x="69" y="209"/>
                      <a:pt x="80" y="222"/>
                    </a:cubicBezTo>
                    <a:cubicBezTo>
                      <a:pt x="75" y="232"/>
                      <a:pt x="71" y="242"/>
                      <a:pt x="67" y="252"/>
                    </a:cubicBezTo>
                    <a:cubicBezTo>
                      <a:pt x="30" y="256"/>
                      <a:pt x="0" y="288"/>
                      <a:pt x="0" y="327"/>
                    </a:cubicBezTo>
                    <a:cubicBezTo>
                      <a:pt x="0" y="377"/>
                      <a:pt x="0" y="377"/>
                      <a:pt x="0" y="377"/>
                    </a:cubicBezTo>
                    <a:cubicBezTo>
                      <a:pt x="0" y="416"/>
                      <a:pt x="30" y="448"/>
                      <a:pt x="67" y="452"/>
                    </a:cubicBezTo>
                    <a:cubicBezTo>
                      <a:pt x="68" y="454"/>
                      <a:pt x="69" y="457"/>
                      <a:pt x="70" y="459"/>
                    </a:cubicBezTo>
                    <a:cubicBezTo>
                      <a:pt x="125" y="459"/>
                      <a:pt x="125" y="459"/>
                      <a:pt x="125" y="459"/>
                    </a:cubicBezTo>
                    <a:cubicBezTo>
                      <a:pt x="116" y="441"/>
                      <a:pt x="110" y="422"/>
                      <a:pt x="105" y="402"/>
                    </a:cubicBezTo>
                    <a:cubicBezTo>
                      <a:pt x="75" y="402"/>
                      <a:pt x="75" y="402"/>
                      <a:pt x="75" y="402"/>
                    </a:cubicBezTo>
                    <a:cubicBezTo>
                      <a:pt x="61" y="402"/>
                      <a:pt x="50" y="391"/>
                      <a:pt x="50" y="377"/>
                    </a:cubicBezTo>
                    <a:cubicBezTo>
                      <a:pt x="50" y="327"/>
                      <a:pt x="50" y="327"/>
                      <a:pt x="50" y="327"/>
                    </a:cubicBezTo>
                    <a:cubicBezTo>
                      <a:pt x="50" y="313"/>
                      <a:pt x="61" y="302"/>
                      <a:pt x="75" y="302"/>
                    </a:cubicBezTo>
                    <a:cubicBezTo>
                      <a:pt x="105" y="302"/>
                      <a:pt x="105" y="302"/>
                      <a:pt x="105" y="302"/>
                    </a:cubicBezTo>
                    <a:cubicBezTo>
                      <a:pt x="112" y="270"/>
                      <a:pt x="125" y="240"/>
                      <a:pt x="142" y="214"/>
                    </a:cubicBezTo>
                    <a:cubicBezTo>
                      <a:pt x="120" y="192"/>
                      <a:pt x="120" y="192"/>
                      <a:pt x="120" y="192"/>
                    </a:cubicBezTo>
                    <a:cubicBezTo>
                      <a:pt x="111" y="182"/>
                      <a:pt x="111" y="166"/>
                      <a:pt x="120" y="157"/>
                    </a:cubicBezTo>
                    <a:cubicBezTo>
                      <a:pt x="156" y="121"/>
                      <a:pt x="156" y="121"/>
                      <a:pt x="156" y="121"/>
                    </a:cubicBezTo>
                    <a:cubicBezTo>
                      <a:pt x="161" y="116"/>
                      <a:pt x="167" y="114"/>
                      <a:pt x="174" y="114"/>
                    </a:cubicBezTo>
                    <a:cubicBezTo>
                      <a:pt x="180" y="114"/>
                      <a:pt x="187" y="116"/>
                      <a:pt x="192" y="121"/>
                    </a:cubicBezTo>
                    <a:cubicBezTo>
                      <a:pt x="213" y="143"/>
                      <a:pt x="213" y="143"/>
                      <a:pt x="213" y="143"/>
                    </a:cubicBezTo>
                    <a:cubicBezTo>
                      <a:pt x="240" y="126"/>
                      <a:pt x="269" y="112"/>
                      <a:pt x="301" y="106"/>
                    </a:cubicBezTo>
                    <a:cubicBezTo>
                      <a:pt x="301" y="76"/>
                      <a:pt x="301" y="76"/>
                      <a:pt x="301" y="76"/>
                    </a:cubicBezTo>
                    <a:cubicBezTo>
                      <a:pt x="301" y="62"/>
                      <a:pt x="312" y="51"/>
                      <a:pt x="326" y="51"/>
                    </a:cubicBezTo>
                    <a:cubicBezTo>
                      <a:pt x="376" y="51"/>
                      <a:pt x="376" y="51"/>
                      <a:pt x="376" y="51"/>
                    </a:cubicBezTo>
                    <a:cubicBezTo>
                      <a:pt x="390" y="51"/>
                      <a:pt x="401" y="62"/>
                      <a:pt x="401" y="76"/>
                    </a:cubicBezTo>
                    <a:cubicBezTo>
                      <a:pt x="401" y="106"/>
                      <a:pt x="401" y="106"/>
                      <a:pt x="401" y="106"/>
                    </a:cubicBezTo>
                    <a:cubicBezTo>
                      <a:pt x="411" y="108"/>
                      <a:pt x="420" y="110"/>
                      <a:pt x="429" y="113"/>
                    </a:cubicBezTo>
                    <a:cubicBezTo>
                      <a:pt x="429" y="22"/>
                      <a:pt x="429" y="22"/>
                      <a:pt x="429" y="22"/>
                    </a:cubicBezTo>
                    <a:cubicBezTo>
                      <a:pt x="415" y="9"/>
                      <a:pt x="397" y="0"/>
                      <a:pt x="37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id-ID" sz="50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2848710" y="2346144"/>
              <a:ext cx="3308345" cy="1529364"/>
              <a:chOff x="2848710" y="2346144"/>
              <a:chExt cx="3308345" cy="1529364"/>
            </a:xfrm>
          </p:grpSpPr>
          <p:sp>
            <p:nvSpPr>
              <p:cNvPr id="70" name="TextBox 69"/>
              <p:cNvSpPr txBox="1"/>
              <p:nvPr/>
            </p:nvSpPr>
            <p:spPr>
              <a:xfrm>
                <a:off x="2982593" y="3075290"/>
                <a:ext cx="534122" cy="264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 defTabSz="9144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 sz="1000">
                    <a:solidFill>
                      <a:prstClr val="black"/>
                    </a:solidFill>
                    <a:cs typeface="Arial" panose="020B0604020202020204" pitchFamily="34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700" dirty="0">
                    <a:solidFill>
                      <a:srgbClr val="002060"/>
                    </a:solidFill>
                  </a:rPr>
                  <a:t>Usage </a:t>
                </a:r>
                <a:br>
                  <a:rPr lang="en-US" sz="700" dirty="0">
                    <a:solidFill>
                      <a:srgbClr val="002060"/>
                    </a:solidFill>
                  </a:rPr>
                </a:br>
                <a:r>
                  <a:rPr lang="en-US" sz="700" dirty="0">
                    <a:solidFill>
                      <a:srgbClr val="002060"/>
                    </a:solidFill>
                  </a:rPr>
                  <a:t>Analytics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238485" y="2643214"/>
                <a:ext cx="798617" cy="264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 defTabSz="9144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 sz="1000">
                    <a:solidFill>
                      <a:prstClr val="black"/>
                    </a:solidFill>
                    <a:cs typeface="Arial" panose="020B0604020202020204" pitchFamily="34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700" dirty="0">
                    <a:solidFill>
                      <a:srgbClr val="002060"/>
                    </a:solidFill>
                  </a:rPr>
                  <a:t>Product</a:t>
                </a:r>
                <a:br>
                  <a:rPr lang="en-US" sz="700" dirty="0">
                    <a:solidFill>
                      <a:srgbClr val="002060"/>
                    </a:solidFill>
                  </a:rPr>
                </a:br>
                <a:r>
                  <a:rPr lang="en-US" sz="700" dirty="0">
                    <a:solidFill>
                      <a:srgbClr val="002060"/>
                    </a:solidFill>
                  </a:rPr>
                  <a:t>Knowledgebase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3843444" y="2365460"/>
                <a:ext cx="567784" cy="264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 defTabSz="9144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 sz="1000">
                    <a:solidFill>
                      <a:prstClr val="black"/>
                    </a:solidFill>
                    <a:cs typeface="Arial" panose="020B0604020202020204" pitchFamily="34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700" dirty="0">
                    <a:solidFill>
                      <a:srgbClr val="002060"/>
                    </a:solidFill>
                  </a:rPr>
                  <a:t>Partner </a:t>
                </a:r>
                <a:br>
                  <a:rPr lang="en-US" sz="700" dirty="0">
                    <a:solidFill>
                      <a:srgbClr val="002060"/>
                    </a:solidFill>
                  </a:rPr>
                </a:br>
                <a:r>
                  <a:rPr lang="en-US" sz="700" dirty="0">
                    <a:solidFill>
                      <a:srgbClr val="002060"/>
                    </a:solidFill>
                  </a:rPr>
                  <a:t>Reporting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4436608" y="2346144"/>
                <a:ext cx="681598" cy="3508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 defTabSz="9144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 sz="1000">
                    <a:solidFill>
                      <a:prstClr val="black"/>
                    </a:solidFill>
                    <a:cs typeface="Arial" panose="020B0604020202020204" pitchFamily="34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700" dirty="0">
                    <a:solidFill>
                      <a:srgbClr val="002060"/>
                    </a:solidFill>
                  </a:rPr>
                  <a:t>Service </a:t>
                </a:r>
                <a:br>
                  <a:rPr lang="en-US" sz="700" dirty="0">
                    <a:solidFill>
                      <a:srgbClr val="002060"/>
                    </a:solidFill>
                  </a:rPr>
                </a:br>
                <a:r>
                  <a:rPr lang="en-US" sz="700" dirty="0">
                    <a:solidFill>
                      <a:srgbClr val="002060"/>
                    </a:solidFill>
                  </a:rPr>
                  <a:t>Performance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700" dirty="0">
                    <a:solidFill>
                      <a:srgbClr val="002060"/>
                    </a:solidFill>
                  </a:rPr>
                  <a:t>Monitoring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043474" y="2577926"/>
                <a:ext cx="649537" cy="264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 defTabSz="9144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 sz="1000">
                    <a:solidFill>
                      <a:prstClr val="black"/>
                    </a:solidFill>
                    <a:cs typeface="Arial" panose="020B0604020202020204" pitchFamily="34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700" dirty="0">
                    <a:solidFill>
                      <a:srgbClr val="002060"/>
                    </a:solidFill>
                  </a:rPr>
                  <a:t>Service</a:t>
                </a:r>
                <a:br>
                  <a:rPr lang="en-US" sz="700" dirty="0">
                    <a:solidFill>
                      <a:srgbClr val="002060"/>
                    </a:solidFill>
                  </a:rPr>
                </a:br>
                <a:r>
                  <a:rPr lang="en-US" sz="700" dirty="0">
                    <a:solidFill>
                      <a:srgbClr val="002060"/>
                    </a:solidFill>
                  </a:rPr>
                  <a:t>Governance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5162872" y="3581984"/>
                <a:ext cx="994183" cy="264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 defTabSz="914400" fontAlgn="auto">
                  <a:lnSpc>
                    <a:spcPct val="70000"/>
                  </a:lnSpc>
                  <a:spcBef>
                    <a:spcPts val="0"/>
                  </a:spcBef>
                  <a:spcAft>
                    <a:spcPts val="0"/>
                  </a:spcAft>
                  <a:defRPr sz="1000">
                    <a:solidFill>
                      <a:prstClr val="black"/>
                    </a:solidFill>
                    <a:cs typeface="Arial" panose="020B0604020202020204" pitchFamily="34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700" dirty="0">
                    <a:solidFill>
                      <a:srgbClr val="002060"/>
                    </a:solidFill>
                  </a:rPr>
                  <a:t>Consumption-based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700" dirty="0">
                    <a:solidFill>
                      <a:srgbClr val="002060"/>
                    </a:solidFill>
                  </a:rPr>
                  <a:t>Billing and Metering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848710" y="3610820"/>
                <a:ext cx="659156" cy="264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>
                    <a:solidFill>
                      <a:srgbClr val="002060"/>
                    </a:solidFill>
                  </a:rPr>
                  <a:t>Hybrid </a:t>
                </a:r>
              </a:p>
              <a:p>
                <a:pPr algn="ctr" defTabSz="914400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>
                    <a:solidFill>
                      <a:srgbClr val="002060"/>
                    </a:solidFill>
                  </a:rPr>
                  <a:t>Marketplace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5351486" y="3084645"/>
                <a:ext cx="694421" cy="264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 defTabSz="9144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 sz="1000">
                    <a:solidFill>
                      <a:prstClr val="black"/>
                    </a:solidFill>
                    <a:cs typeface="Arial" panose="020B0604020202020204" pitchFamily="34" charset="0"/>
                  </a:defRPr>
                </a:lvl1pPr>
              </a:lstStyle>
              <a:p>
                <a:pPr>
                  <a:lnSpc>
                    <a:spcPct val="80000"/>
                  </a:lnSpc>
                </a:pPr>
                <a:r>
                  <a:rPr lang="en-US" sz="700" dirty="0">
                    <a:solidFill>
                      <a:srgbClr val="002060"/>
                    </a:solidFill>
                  </a:rPr>
                  <a:t>Hybrid Cloud</a:t>
                </a:r>
                <a:br>
                  <a:rPr lang="en-US" sz="700" dirty="0">
                    <a:solidFill>
                      <a:srgbClr val="002060"/>
                    </a:solidFill>
                  </a:rPr>
                </a:br>
                <a:r>
                  <a:rPr lang="en-US" sz="700" dirty="0">
                    <a:solidFill>
                      <a:srgbClr val="002060"/>
                    </a:solidFill>
                  </a:rPr>
                  <a:t>Management</a:t>
                </a:r>
              </a:p>
            </p:txBody>
          </p:sp>
        </p:grpSp>
        <p:sp>
          <p:nvSpPr>
            <p:cNvPr id="27" name="Pie 26"/>
            <p:cNvSpPr/>
            <p:nvPr/>
          </p:nvSpPr>
          <p:spPr>
            <a:xfrm rot="16546516">
              <a:off x="2909002" y="2047926"/>
              <a:ext cx="3184131" cy="3184131"/>
            </a:xfrm>
            <a:prstGeom prst="pie">
              <a:avLst>
                <a:gd name="adj1" fmla="val 5900936"/>
                <a:gd name="adj2" fmla="val 14943946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8" name="Oval 27"/>
            <p:cNvSpPr/>
            <p:nvPr/>
          </p:nvSpPr>
          <p:spPr>
            <a:xfrm>
              <a:off x="3517940" y="4428400"/>
              <a:ext cx="331170" cy="332178"/>
            </a:xfrm>
            <a:prstGeom prst="ellipse">
              <a:avLst/>
            </a:prstGeom>
            <a:noFill/>
            <a:ln w="12700"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rgbClr val="004B6B"/>
                </a:solidFill>
              </a:endParaRPr>
            </a:p>
          </p:txBody>
        </p:sp>
        <p:sp>
          <p:nvSpPr>
            <p:cNvPr id="29" name="Freeform 31"/>
            <p:cNvSpPr>
              <a:spLocks noChangeAspect="1" noEditPoints="1"/>
            </p:cNvSpPr>
            <p:nvPr/>
          </p:nvSpPr>
          <p:spPr bwMode="auto">
            <a:xfrm rot="16200000">
              <a:off x="3596195" y="4518000"/>
              <a:ext cx="163345" cy="163345"/>
            </a:xfrm>
            <a:custGeom>
              <a:avLst/>
              <a:gdLst>
                <a:gd name="T0" fmla="*/ 123 w 151"/>
                <a:gd name="T1" fmla="*/ 95 h 151"/>
                <a:gd name="T2" fmla="*/ 123 w 151"/>
                <a:gd name="T3" fmla="*/ 66 h 151"/>
                <a:gd name="T4" fmla="*/ 85 w 151"/>
                <a:gd name="T5" fmla="*/ 66 h 151"/>
                <a:gd name="T6" fmla="*/ 85 w 151"/>
                <a:gd name="T7" fmla="*/ 57 h 151"/>
                <a:gd name="T8" fmla="*/ 113 w 151"/>
                <a:gd name="T9" fmla="*/ 57 h 151"/>
                <a:gd name="T10" fmla="*/ 113 w 151"/>
                <a:gd name="T11" fmla="*/ 0 h 151"/>
                <a:gd name="T12" fmla="*/ 47 w 151"/>
                <a:gd name="T13" fmla="*/ 0 h 151"/>
                <a:gd name="T14" fmla="*/ 47 w 151"/>
                <a:gd name="T15" fmla="*/ 57 h 151"/>
                <a:gd name="T16" fmla="*/ 75 w 151"/>
                <a:gd name="T17" fmla="*/ 57 h 151"/>
                <a:gd name="T18" fmla="*/ 75 w 151"/>
                <a:gd name="T19" fmla="*/ 66 h 151"/>
                <a:gd name="T20" fmla="*/ 28 w 151"/>
                <a:gd name="T21" fmla="*/ 66 h 151"/>
                <a:gd name="T22" fmla="*/ 28 w 151"/>
                <a:gd name="T23" fmla="*/ 95 h 151"/>
                <a:gd name="T24" fmla="*/ 0 w 151"/>
                <a:gd name="T25" fmla="*/ 95 h 151"/>
                <a:gd name="T26" fmla="*/ 0 w 151"/>
                <a:gd name="T27" fmla="*/ 151 h 151"/>
                <a:gd name="T28" fmla="*/ 66 w 151"/>
                <a:gd name="T29" fmla="*/ 151 h 151"/>
                <a:gd name="T30" fmla="*/ 66 w 151"/>
                <a:gd name="T31" fmla="*/ 95 h 151"/>
                <a:gd name="T32" fmla="*/ 37 w 151"/>
                <a:gd name="T33" fmla="*/ 95 h 151"/>
                <a:gd name="T34" fmla="*/ 37 w 151"/>
                <a:gd name="T35" fmla="*/ 76 h 151"/>
                <a:gd name="T36" fmla="*/ 113 w 151"/>
                <a:gd name="T37" fmla="*/ 76 h 151"/>
                <a:gd name="T38" fmla="*/ 113 w 151"/>
                <a:gd name="T39" fmla="*/ 95 h 151"/>
                <a:gd name="T40" fmla="*/ 85 w 151"/>
                <a:gd name="T41" fmla="*/ 95 h 151"/>
                <a:gd name="T42" fmla="*/ 85 w 151"/>
                <a:gd name="T43" fmla="*/ 151 h 151"/>
                <a:gd name="T44" fmla="*/ 151 w 151"/>
                <a:gd name="T45" fmla="*/ 151 h 151"/>
                <a:gd name="T46" fmla="*/ 151 w 151"/>
                <a:gd name="T47" fmla="*/ 95 h 151"/>
                <a:gd name="T48" fmla="*/ 123 w 151"/>
                <a:gd name="T49" fmla="*/ 95 h 151"/>
                <a:gd name="T50" fmla="*/ 56 w 151"/>
                <a:gd name="T51" fmla="*/ 104 h 151"/>
                <a:gd name="T52" fmla="*/ 56 w 151"/>
                <a:gd name="T53" fmla="*/ 114 h 151"/>
                <a:gd name="T54" fmla="*/ 9 w 151"/>
                <a:gd name="T55" fmla="*/ 114 h 151"/>
                <a:gd name="T56" fmla="*/ 9 w 151"/>
                <a:gd name="T57" fmla="*/ 104 h 151"/>
                <a:gd name="T58" fmla="*/ 56 w 151"/>
                <a:gd name="T59" fmla="*/ 104 h 151"/>
                <a:gd name="T60" fmla="*/ 56 w 151"/>
                <a:gd name="T61" fmla="*/ 19 h 151"/>
                <a:gd name="T62" fmla="*/ 56 w 151"/>
                <a:gd name="T63" fmla="*/ 9 h 151"/>
                <a:gd name="T64" fmla="*/ 104 w 151"/>
                <a:gd name="T65" fmla="*/ 9 h 151"/>
                <a:gd name="T66" fmla="*/ 104 w 151"/>
                <a:gd name="T67" fmla="*/ 19 h 151"/>
                <a:gd name="T68" fmla="*/ 56 w 151"/>
                <a:gd name="T69" fmla="*/ 19 h 151"/>
                <a:gd name="T70" fmla="*/ 142 w 151"/>
                <a:gd name="T71" fmla="*/ 114 h 151"/>
                <a:gd name="T72" fmla="*/ 94 w 151"/>
                <a:gd name="T73" fmla="*/ 114 h 151"/>
                <a:gd name="T74" fmla="*/ 94 w 151"/>
                <a:gd name="T75" fmla="*/ 104 h 151"/>
                <a:gd name="T76" fmla="*/ 142 w 151"/>
                <a:gd name="T77" fmla="*/ 104 h 151"/>
                <a:gd name="T78" fmla="*/ 142 w 151"/>
                <a:gd name="T79" fmla="*/ 1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" h="151">
                  <a:moveTo>
                    <a:pt x="123" y="95"/>
                  </a:moveTo>
                  <a:lnTo>
                    <a:pt x="123" y="66"/>
                  </a:lnTo>
                  <a:lnTo>
                    <a:pt x="85" y="66"/>
                  </a:lnTo>
                  <a:lnTo>
                    <a:pt x="85" y="57"/>
                  </a:lnTo>
                  <a:lnTo>
                    <a:pt x="113" y="57"/>
                  </a:lnTo>
                  <a:lnTo>
                    <a:pt x="113" y="0"/>
                  </a:lnTo>
                  <a:lnTo>
                    <a:pt x="47" y="0"/>
                  </a:lnTo>
                  <a:lnTo>
                    <a:pt x="47" y="57"/>
                  </a:lnTo>
                  <a:lnTo>
                    <a:pt x="75" y="57"/>
                  </a:lnTo>
                  <a:lnTo>
                    <a:pt x="75" y="66"/>
                  </a:lnTo>
                  <a:lnTo>
                    <a:pt x="28" y="66"/>
                  </a:lnTo>
                  <a:lnTo>
                    <a:pt x="28" y="95"/>
                  </a:lnTo>
                  <a:lnTo>
                    <a:pt x="0" y="95"/>
                  </a:lnTo>
                  <a:lnTo>
                    <a:pt x="0" y="151"/>
                  </a:lnTo>
                  <a:lnTo>
                    <a:pt x="66" y="151"/>
                  </a:lnTo>
                  <a:lnTo>
                    <a:pt x="66" y="95"/>
                  </a:lnTo>
                  <a:lnTo>
                    <a:pt x="37" y="95"/>
                  </a:lnTo>
                  <a:lnTo>
                    <a:pt x="37" y="76"/>
                  </a:lnTo>
                  <a:lnTo>
                    <a:pt x="113" y="76"/>
                  </a:lnTo>
                  <a:lnTo>
                    <a:pt x="113" y="95"/>
                  </a:lnTo>
                  <a:lnTo>
                    <a:pt x="85" y="95"/>
                  </a:lnTo>
                  <a:lnTo>
                    <a:pt x="85" y="151"/>
                  </a:lnTo>
                  <a:lnTo>
                    <a:pt x="151" y="151"/>
                  </a:lnTo>
                  <a:lnTo>
                    <a:pt x="151" y="95"/>
                  </a:lnTo>
                  <a:lnTo>
                    <a:pt x="123" y="95"/>
                  </a:lnTo>
                  <a:close/>
                  <a:moveTo>
                    <a:pt x="56" y="104"/>
                  </a:moveTo>
                  <a:lnTo>
                    <a:pt x="56" y="114"/>
                  </a:lnTo>
                  <a:lnTo>
                    <a:pt x="9" y="114"/>
                  </a:lnTo>
                  <a:lnTo>
                    <a:pt x="9" y="104"/>
                  </a:lnTo>
                  <a:lnTo>
                    <a:pt x="56" y="104"/>
                  </a:lnTo>
                  <a:close/>
                  <a:moveTo>
                    <a:pt x="56" y="19"/>
                  </a:moveTo>
                  <a:lnTo>
                    <a:pt x="56" y="9"/>
                  </a:lnTo>
                  <a:lnTo>
                    <a:pt x="104" y="9"/>
                  </a:lnTo>
                  <a:lnTo>
                    <a:pt x="104" y="19"/>
                  </a:lnTo>
                  <a:lnTo>
                    <a:pt x="56" y="19"/>
                  </a:lnTo>
                  <a:close/>
                  <a:moveTo>
                    <a:pt x="142" y="114"/>
                  </a:moveTo>
                  <a:lnTo>
                    <a:pt x="94" y="114"/>
                  </a:lnTo>
                  <a:lnTo>
                    <a:pt x="94" y="104"/>
                  </a:lnTo>
                  <a:lnTo>
                    <a:pt x="142" y="104"/>
                  </a:lnTo>
                  <a:lnTo>
                    <a:pt x="142" y="11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id-ID" sz="700">
                <a:solidFill>
                  <a:prstClr val="black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476501" y="3980098"/>
              <a:ext cx="331170" cy="332178"/>
            </a:xfrm>
            <a:prstGeom prst="ellipse">
              <a:avLst/>
            </a:prstGeom>
            <a:noFill/>
            <a:ln w="12700"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400" dirty="0">
                <a:solidFill>
                  <a:srgbClr val="004B6B"/>
                </a:solidFill>
              </a:endParaRPr>
            </a:p>
          </p:txBody>
        </p:sp>
        <p:sp>
          <p:nvSpPr>
            <p:cNvPr id="31" name="Freeform 19"/>
            <p:cNvSpPr>
              <a:spLocks noEditPoints="1"/>
            </p:cNvSpPr>
            <p:nvPr/>
          </p:nvSpPr>
          <p:spPr bwMode="auto">
            <a:xfrm>
              <a:off x="5571742" y="4053263"/>
              <a:ext cx="143996" cy="173935"/>
            </a:xfrm>
            <a:custGeom>
              <a:avLst/>
              <a:gdLst>
                <a:gd name="T0" fmla="*/ 335 w 382"/>
                <a:gd name="T1" fmla="*/ 175 h 462"/>
                <a:gd name="T2" fmla="*/ 287 w 382"/>
                <a:gd name="T3" fmla="*/ 175 h 462"/>
                <a:gd name="T4" fmla="*/ 287 w 382"/>
                <a:gd name="T5" fmla="*/ 98 h 462"/>
                <a:gd name="T6" fmla="*/ 191 w 382"/>
                <a:gd name="T7" fmla="*/ 0 h 462"/>
                <a:gd name="T8" fmla="*/ 96 w 382"/>
                <a:gd name="T9" fmla="*/ 98 h 462"/>
                <a:gd name="T10" fmla="*/ 96 w 382"/>
                <a:gd name="T11" fmla="*/ 175 h 462"/>
                <a:gd name="T12" fmla="*/ 48 w 382"/>
                <a:gd name="T13" fmla="*/ 175 h 462"/>
                <a:gd name="T14" fmla="*/ 0 w 382"/>
                <a:gd name="T15" fmla="*/ 223 h 462"/>
                <a:gd name="T16" fmla="*/ 0 w 382"/>
                <a:gd name="T17" fmla="*/ 414 h 462"/>
                <a:gd name="T18" fmla="*/ 48 w 382"/>
                <a:gd name="T19" fmla="*/ 462 h 462"/>
                <a:gd name="T20" fmla="*/ 335 w 382"/>
                <a:gd name="T21" fmla="*/ 462 h 462"/>
                <a:gd name="T22" fmla="*/ 382 w 382"/>
                <a:gd name="T23" fmla="*/ 414 h 462"/>
                <a:gd name="T24" fmla="*/ 382 w 382"/>
                <a:gd name="T25" fmla="*/ 223 h 462"/>
                <a:gd name="T26" fmla="*/ 335 w 382"/>
                <a:gd name="T27" fmla="*/ 175 h 462"/>
                <a:gd name="T28" fmla="*/ 127 w 382"/>
                <a:gd name="T29" fmla="*/ 98 h 462"/>
                <a:gd name="T30" fmla="*/ 191 w 382"/>
                <a:gd name="T31" fmla="*/ 32 h 462"/>
                <a:gd name="T32" fmla="*/ 255 w 382"/>
                <a:gd name="T33" fmla="*/ 98 h 462"/>
                <a:gd name="T34" fmla="*/ 255 w 382"/>
                <a:gd name="T35" fmla="*/ 175 h 462"/>
                <a:gd name="T36" fmla="*/ 127 w 382"/>
                <a:gd name="T37" fmla="*/ 175 h 462"/>
                <a:gd name="T38" fmla="*/ 127 w 382"/>
                <a:gd name="T39" fmla="*/ 98 h 462"/>
                <a:gd name="T40" fmla="*/ 351 w 382"/>
                <a:gd name="T41" fmla="*/ 414 h 462"/>
                <a:gd name="T42" fmla="*/ 335 w 382"/>
                <a:gd name="T43" fmla="*/ 430 h 462"/>
                <a:gd name="T44" fmla="*/ 48 w 382"/>
                <a:gd name="T45" fmla="*/ 430 h 462"/>
                <a:gd name="T46" fmla="*/ 32 w 382"/>
                <a:gd name="T47" fmla="*/ 414 h 462"/>
                <a:gd name="T48" fmla="*/ 32 w 382"/>
                <a:gd name="T49" fmla="*/ 223 h 462"/>
                <a:gd name="T50" fmla="*/ 48 w 382"/>
                <a:gd name="T51" fmla="*/ 207 h 462"/>
                <a:gd name="T52" fmla="*/ 335 w 382"/>
                <a:gd name="T53" fmla="*/ 207 h 462"/>
                <a:gd name="T54" fmla="*/ 351 w 382"/>
                <a:gd name="T55" fmla="*/ 223 h 462"/>
                <a:gd name="T56" fmla="*/ 351 w 382"/>
                <a:gd name="T57" fmla="*/ 414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82" h="462">
                  <a:moveTo>
                    <a:pt x="335" y="175"/>
                  </a:moveTo>
                  <a:cubicBezTo>
                    <a:pt x="287" y="175"/>
                    <a:pt x="287" y="175"/>
                    <a:pt x="287" y="175"/>
                  </a:cubicBezTo>
                  <a:cubicBezTo>
                    <a:pt x="287" y="98"/>
                    <a:pt x="287" y="98"/>
                    <a:pt x="287" y="98"/>
                  </a:cubicBezTo>
                  <a:cubicBezTo>
                    <a:pt x="287" y="44"/>
                    <a:pt x="244" y="0"/>
                    <a:pt x="191" y="0"/>
                  </a:cubicBezTo>
                  <a:cubicBezTo>
                    <a:pt x="138" y="0"/>
                    <a:pt x="96" y="44"/>
                    <a:pt x="96" y="98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48" y="175"/>
                    <a:pt x="48" y="175"/>
                    <a:pt x="48" y="175"/>
                  </a:cubicBezTo>
                  <a:cubicBezTo>
                    <a:pt x="21" y="175"/>
                    <a:pt x="0" y="197"/>
                    <a:pt x="0" y="223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41"/>
                    <a:pt x="21" y="462"/>
                    <a:pt x="48" y="462"/>
                  </a:cubicBezTo>
                  <a:cubicBezTo>
                    <a:pt x="335" y="462"/>
                    <a:pt x="335" y="462"/>
                    <a:pt x="335" y="462"/>
                  </a:cubicBezTo>
                  <a:cubicBezTo>
                    <a:pt x="361" y="462"/>
                    <a:pt x="382" y="441"/>
                    <a:pt x="382" y="414"/>
                  </a:cubicBezTo>
                  <a:cubicBezTo>
                    <a:pt x="382" y="223"/>
                    <a:pt x="382" y="223"/>
                    <a:pt x="382" y="223"/>
                  </a:cubicBezTo>
                  <a:cubicBezTo>
                    <a:pt x="382" y="197"/>
                    <a:pt x="361" y="175"/>
                    <a:pt x="335" y="175"/>
                  </a:cubicBezTo>
                  <a:close/>
                  <a:moveTo>
                    <a:pt x="127" y="98"/>
                  </a:moveTo>
                  <a:cubicBezTo>
                    <a:pt x="127" y="61"/>
                    <a:pt x="156" y="32"/>
                    <a:pt x="191" y="32"/>
                  </a:cubicBezTo>
                  <a:cubicBezTo>
                    <a:pt x="226" y="32"/>
                    <a:pt x="255" y="61"/>
                    <a:pt x="255" y="98"/>
                  </a:cubicBezTo>
                  <a:cubicBezTo>
                    <a:pt x="255" y="175"/>
                    <a:pt x="255" y="175"/>
                    <a:pt x="255" y="175"/>
                  </a:cubicBezTo>
                  <a:cubicBezTo>
                    <a:pt x="127" y="175"/>
                    <a:pt x="127" y="175"/>
                    <a:pt x="127" y="175"/>
                  </a:cubicBezTo>
                  <a:lnTo>
                    <a:pt x="127" y="98"/>
                  </a:lnTo>
                  <a:close/>
                  <a:moveTo>
                    <a:pt x="351" y="414"/>
                  </a:moveTo>
                  <a:cubicBezTo>
                    <a:pt x="351" y="423"/>
                    <a:pt x="343" y="430"/>
                    <a:pt x="335" y="430"/>
                  </a:cubicBezTo>
                  <a:cubicBezTo>
                    <a:pt x="48" y="430"/>
                    <a:pt x="48" y="430"/>
                    <a:pt x="48" y="430"/>
                  </a:cubicBezTo>
                  <a:cubicBezTo>
                    <a:pt x="39" y="430"/>
                    <a:pt x="32" y="423"/>
                    <a:pt x="32" y="414"/>
                  </a:cubicBezTo>
                  <a:cubicBezTo>
                    <a:pt x="32" y="223"/>
                    <a:pt x="32" y="223"/>
                    <a:pt x="32" y="223"/>
                  </a:cubicBezTo>
                  <a:cubicBezTo>
                    <a:pt x="32" y="214"/>
                    <a:pt x="39" y="207"/>
                    <a:pt x="48" y="207"/>
                  </a:cubicBezTo>
                  <a:cubicBezTo>
                    <a:pt x="335" y="207"/>
                    <a:pt x="335" y="207"/>
                    <a:pt x="335" y="207"/>
                  </a:cubicBezTo>
                  <a:cubicBezTo>
                    <a:pt x="343" y="207"/>
                    <a:pt x="351" y="214"/>
                    <a:pt x="351" y="223"/>
                  </a:cubicBezTo>
                  <a:lnTo>
                    <a:pt x="351" y="41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id-ID" sz="700">
                <a:solidFill>
                  <a:prstClr val="black"/>
                </a:solidFill>
              </a:endParaRPr>
            </a:p>
          </p:txBody>
        </p:sp>
        <p:sp>
          <p:nvSpPr>
            <p:cNvPr id="32" name="Freeform 20"/>
            <p:cNvSpPr>
              <a:spLocks noEditPoints="1"/>
            </p:cNvSpPr>
            <p:nvPr/>
          </p:nvSpPr>
          <p:spPr bwMode="auto">
            <a:xfrm>
              <a:off x="5628612" y="4150686"/>
              <a:ext cx="30257" cy="44830"/>
            </a:xfrm>
            <a:custGeom>
              <a:avLst/>
              <a:gdLst>
                <a:gd name="T0" fmla="*/ 40 w 80"/>
                <a:gd name="T1" fmla="*/ 0 h 119"/>
                <a:gd name="T2" fmla="*/ 0 w 80"/>
                <a:gd name="T3" fmla="*/ 40 h 119"/>
                <a:gd name="T4" fmla="*/ 16 w 80"/>
                <a:gd name="T5" fmla="*/ 71 h 119"/>
                <a:gd name="T6" fmla="*/ 16 w 80"/>
                <a:gd name="T7" fmla="*/ 95 h 119"/>
                <a:gd name="T8" fmla="*/ 40 w 80"/>
                <a:gd name="T9" fmla="*/ 119 h 119"/>
                <a:gd name="T10" fmla="*/ 64 w 80"/>
                <a:gd name="T11" fmla="*/ 95 h 119"/>
                <a:gd name="T12" fmla="*/ 64 w 80"/>
                <a:gd name="T13" fmla="*/ 71 h 119"/>
                <a:gd name="T14" fmla="*/ 80 w 80"/>
                <a:gd name="T15" fmla="*/ 40 h 119"/>
                <a:gd name="T16" fmla="*/ 40 w 80"/>
                <a:gd name="T17" fmla="*/ 0 h 119"/>
                <a:gd name="T18" fmla="*/ 48 w 80"/>
                <a:gd name="T19" fmla="*/ 62 h 119"/>
                <a:gd name="T20" fmla="*/ 48 w 80"/>
                <a:gd name="T21" fmla="*/ 95 h 119"/>
                <a:gd name="T22" fmla="*/ 40 w 80"/>
                <a:gd name="T23" fmla="*/ 103 h 119"/>
                <a:gd name="T24" fmla="*/ 32 w 80"/>
                <a:gd name="T25" fmla="*/ 95 h 119"/>
                <a:gd name="T26" fmla="*/ 32 w 80"/>
                <a:gd name="T27" fmla="*/ 62 h 119"/>
                <a:gd name="T28" fmla="*/ 16 w 80"/>
                <a:gd name="T29" fmla="*/ 40 h 119"/>
                <a:gd name="T30" fmla="*/ 40 w 80"/>
                <a:gd name="T31" fmla="*/ 16 h 119"/>
                <a:gd name="T32" fmla="*/ 64 w 80"/>
                <a:gd name="T33" fmla="*/ 40 h 119"/>
                <a:gd name="T34" fmla="*/ 48 w 80"/>
                <a:gd name="T35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9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52"/>
                    <a:pt x="6" y="64"/>
                    <a:pt x="16" y="71"/>
                  </a:cubicBezTo>
                  <a:cubicBezTo>
                    <a:pt x="16" y="95"/>
                    <a:pt x="16" y="95"/>
                    <a:pt x="16" y="95"/>
                  </a:cubicBezTo>
                  <a:cubicBezTo>
                    <a:pt x="16" y="109"/>
                    <a:pt x="27" y="119"/>
                    <a:pt x="40" y="119"/>
                  </a:cubicBezTo>
                  <a:cubicBezTo>
                    <a:pt x="53" y="119"/>
                    <a:pt x="64" y="109"/>
                    <a:pt x="64" y="95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74" y="64"/>
                    <a:pt x="80" y="5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48" y="62"/>
                  </a:moveTo>
                  <a:cubicBezTo>
                    <a:pt x="48" y="95"/>
                    <a:pt x="48" y="95"/>
                    <a:pt x="48" y="95"/>
                  </a:cubicBezTo>
                  <a:cubicBezTo>
                    <a:pt x="48" y="100"/>
                    <a:pt x="45" y="103"/>
                    <a:pt x="40" y="103"/>
                  </a:cubicBezTo>
                  <a:cubicBezTo>
                    <a:pt x="36" y="103"/>
                    <a:pt x="32" y="100"/>
                    <a:pt x="32" y="95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23" y="59"/>
                    <a:pt x="16" y="50"/>
                    <a:pt x="16" y="40"/>
                  </a:cubicBezTo>
                  <a:cubicBezTo>
                    <a:pt x="16" y="26"/>
                    <a:pt x="27" y="16"/>
                    <a:pt x="40" y="16"/>
                  </a:cubicBezTo>
                  <a:cubicBezTo>
                    <a:pt x="54" y="16"/>
                    <a:pt x="64" y="26"/>
                    <a:pt x="64" y="40"/>
                  </a:cubicBezTo>
                  <a:cubicBezTo>
                    <a:pt x="64" y="50"/>
                    <a:pt x="57" y="59"/>
                    <a:pt x="48" y="62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id-ID" sz="700">
                <a:solidFill>
                  <a:prstClr val="black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611697" y="4626344"/>
              <a:ext cx="331170" cy="332178"/>
            </a:xfrm>
            <a:prstGeom prst="ellipse">
              <a:avLst/>
            </a:prstGeom>
            <a:noFill/>
            <a:ln w="12700"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rgbClr val="004B6B"/>
                </a:solidFill>
              </a:endParaRPr>
            </a:p>
          </p:txBody>
        </p:sp>
        <p:grpSp>
          <p:nvGrpSpPr>
            <p:cNvPr id="34" name="Group 57"/>
            <p:cNvGrpSpPr/>
            <p:nvPr/>
          </p:nvGrpSpPr>
          <p:grpSpPr>
            <a:xfrm>
              <a:off x="4685729" y="4730071"/>
              <a:ext cx="194234" cy="124122"/>
              <a:chOff x="3175" y="4763"/>
              <a:chExt cx="3130550" cy="2157412"/>
            </a:xfrm>
            <a:solidFill>
              <a:srgbClr val="00B050"/>
            </a:solidFill>
          </p:grpSpPr>
          <p:sp>
            <p:nvSpPr>
              <p:cNvPr id="65" name="Freeform 65"/>
              <p:cNvSpPr>
                <a:spLocks/>
              </p:cNvSpPr>
              <p:nvPr/>
            </p:nvSpPr>
            <p:spPr bwMode="auto">
              <a:xfrm>
                <a:off x="387350" y="396875"/>
                <a:ext cx="917575" cy="833437"/>
              </a:xfrm>
              <a:custGeom>
                <a:avLst/>
                <a:gdLst>
                  <a:gd name="T0" fmla="*/ 242 w 244"/>
                  <a:gd name="T1" fmla="*/ 221 h 221"/>
                  <a:gd name="T2" fmla="*/ 237 w 244"/>
                  <a:gd name="T3" fmla="*/ 188 h 221"/>
                  <a:gd name="T4" fmla="*/ 182 w 244"/>
                  <a:gd name="T5" fmla="*/ 159 h 221"/>
                  <a:gd name="T6" fmla="*/ 152 w 244"/>
                  <a:gd name="T7" fmla="*/ 146 h 221"/>
                  <a:gd name="T8" fmla="*/ 152 w 244"/>
                  <a:gd name="T9" fmla="*/ 123 h 221"/>
                  <a:gd name="T10" fmla="*/ 164 w 244"/>
                  <a:gd name="T11" fmla="*/ 94 h 221"/>
                  <a:gd name="T12" fmla="*/ 176 w 244"/>
                  <a:gd name="T13" fmla="*/ 81 h 221"/>
                  <a:gd name="T14" fmla="*/ 168 w 244"/>
                  <a:gd name="T15" fmla="*/ 63 h 221"/>
                  <a:gd name="T16" fmla="*/ 170 w 244"/>
                  <a:gd name="T17" fmla="*/ 38 h 221"/>
                  <a:gd name="T18" fmla="*/ 122 w 244"/>
                  <a:gd name="T19" fmla="*/ 0 h 221"/>
                  <a:gd name="T20" fmla="*/ 74 w 244"/>
                  <a:gd name="T21" fmla="*/ 38 h 221"/>
                  <a:gd name="T22" fmla="*/ 76 w 244"/>
                  <a:gd name="T23" fmla="*/ 63 h 221"/>
                  <a:gd name="T24" fmla="*/ 68 w 244"/>
                  <a:gd name="T25" fmla="*/ 81 h 221"/>
                  <a:gd name="T26" fmla="*/ 80 w 244"/>
                  <a:gd name="T27" fmla="*/ 94 h 221"/>
                  <a:gd name="T28" fmla="*/ 92 w 244"/>
                  <a:gd name="T29" fmla="*/ 123 h 221"/>
                  <a:gd name="T30" fmla="*/ 92 w 244"/>
                  <a:gd name="T31" fmla="*/ 146 h 221"/>
                  <a:gd name="T32" fmla="*/ 62 w 244"/>
                  <a:gd name="T33" fmla="*/ 159 h 221"/>
                  <a:gd name="T34" fmla="*/ 7 w 244"/>
                  <a:gd name="T35" fmla="*/ 188 h 221"/>
                  <a:gd name="T36" fmla="*/ 2 w 244"/>
                  <a:gd name="T37" fmla="*/ 221 h 221"/>
                  <a:gd name="T38" fmla="*/ 242 w 244"/>
                  <a:gd name="T39" fmla="*/ 22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44" h="221">
                    <a:moveTo>
                      <a:pt x="242" y="221"/>
                    </a:moveTo>
                    <a:cubicBezTo>
                      <a:pt x="242" y="221"/>
                      <a:pt x="244" y="198"/>
                      <a:pt x="237" y="188"/>
                    </a:cubicBezTo>
                    <a:cubicBezTo>
                      <a:pt x="230" y="176"/>
                      <a:pt x="206" y="169"/>
                      <a:pt x="182" y="159"/>
                    </a:cubicBezTo>
                    <a:cubicBezTo>
                      <a:pt x="158" y="149"/>
                      <a:pt x="152" y="146"/>
                      <a:pt x="152" y="146"/>
                    </a:cubicBezTo>
                    <a:cubicBezTo>
                      <a:pt x="152" y="123"/>
                      <a:pt x="152" y="123"/>
                      <a:pt x="152" y="123"/>
                    </a:cubicBezTo>
                    <a:cubicBezTo>
                      <a:pt x="152" y="123"/>
                      <a:pt x="161" y="116"/>
                      <a:pt x="164" y="94"/>
                    </a:cubicBezTo>
                    <a:cubicBezTo>
                      <a:pt x="169" y="96"/>
                      <a:pt x="175" y="86"/>
                      <a:pt x="176" y="81"/>
                    </a:cubicBezTo>
                    <a:cubicBezTo>
                      <a:pt x="176" y="76"/>
                      <a:pt x="175" y="62"/>
                      <a:pt x="168" y="63"/>
                    </a:cubicBezTo>
                    <a:cubicBezTo>
                      <a:pt x="169" y="52"/>
                      <a:pt x="170" y="43"/>
                      <a:pt x="170" y="38"/>
                    </a:cubicBezTo>
                    <a:cubicBezTo>
                      <a:pt x="168" y="19"/>
                      <a:pt x="150" y="0"/>
                      <a:pt x="122" y="0"/>
                    </a:cubicBezTo>
                    <a:cubicBezTo>
                      <a:pt x="94" y="0"/>
                      <a:pt x="76" y="19"/>
                      <a:pt x="74" y="38"/>
                    </a:cubicBezTo>
                    <a:cubicBezTo>
                      <a:pt x="74" y="43"/>
                      <a:pt x="75" y="52"/>
                      <a:pt x="76" y="63"/>
                    </a:cubicBezTo>
                    <a:cubicBezTo>
                      <a:pt x="69" y="62"/>
                      <a:pt x="68" y="76"/>
                      <a:pt x="68" y="81"/>
                    </a:cubicBezTo>
                    <a:cubicBezTo>
                      <a:pt x="69" y="86"/>
                      <a:pt x="75" y="96"/>
                      <a:pt x="80" y="94"/>
                    </a:cubicBezTo>
                    <a:cubicBezTo>
                      <a:pt x="83" y="116"/>
                      <a:pt x="92" y="123"/>
                      <a:pt x="92" y="123"/>
                    </a:cubicBezTo>
                    <a:cubicBezTo>
                      <a:pt x="92" y="146"/>
                      <a:pt x="92" y="146"/>
                      <a:pt x="92" y="146"/>
                    </a:cubicBezTo>
                    <a:cubicBezTo>
                      <a:pt x="92" y="146"/>
                      <a:pt x="86" y="149"/>
                      <a:pt x="62" y="159"/>
                    </a:cubicBezTo>
                    <a:cubicBezTo>
                      <a:pt x="38" y="169"/>
                      <a:pt x="14" y="176"/>
                      <a:pt x="7" y="188"/>
                    </a:cubicBezTo>
                    <a:cubicBezTo>
                      <a:pt x="0" y="198"/>
                      <a:pt x="2" y="221"/>
                      <a:pt x="2" y="221"/>
                    </a:cubicBezTo>
                    <a:lnTo>
                      <a:pt x="242" y="2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id-ID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Rectangle 66"/>
              <p:cNvSpPr>
                <a:spLocks noChangeArrowheads="1"/>
              </p:cNvSpPr>
              <p:nvPr/>
            </p:nvSpPr>
            <p:spPr bwMode="auto">
              <a:xfrm>
                <a:off x="1568450" y="396875"/>
                <a:ext cx="782638" cy="1968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id-ID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Rectangle 67"/>
              <p:cNvSpPr>
                <a:spLocks noChangeArrowheads="1"/>
              </p:cNvSpPr>
              <p:nvPr/>
            </p:nvSpPr>
            <p:spPr bwMode="auto">
              <a:xfrm>
                <a:off x="1568450" y="788988"/>
                <a:ext cx="1174750" cy="1968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id-ID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Rectangle 68"/>
              <p:cNvSpPr>
                <a:spLocks noChangeArrowheads="1"/>
              </p:cNvSpPr>
              <p:nvPr/>
            </p:nvSpPr>
            <p:spPr bwMode="auto">
              <a:xfrm>
                <a:off x="1568450" y="1181100"/>
                <a:ext cx="979488" cy="1968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id-ID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69"/>
              <p:cNvSpPr>
                <a:spLocks noEditPoints="1"/>
              </p:cNvSpPr>
              <p:nvPr/>
            </p:nvSpPr>
            <p:spPr bwMode="auto">
              <a:xfrm>
                <a:off x="3175" y="4763"/>
                <a:ext cx="3130550" cy="2157412"/>
              </a:xfrm>
              <a:custGeom>
                <a:avLst/>
                <a:gdLst>
                  <a:gd name="T0" fmla="*/ 0 w 832"/>
                  <a:gd name="T1" fmla="*/ 0 h 572"/>
                  <a:gd name="T2" fmla="*/ 0 w 832"/>
                  <a:gd name="T3" fmla="*/ 572 h 572"/>
                  <a:gd name="T4" fmla="*/ 832 w 832"/>
                  <a:gd name="T5" fmla="*/ 572 h 572"/>
                  <a:gd name="T6" fmla="*/ 832 w 832"/>
                  <a:gd name="T7" fmla="*/ 0 h 572"/>
                  <a:gd name="T8" fmla="*/ 0 w 832"/>
                  <a:gd name="T9" fmla="*/ 0 h 572"/>
                  <a:gd name="T10" fmla="*/ 780 w 832"/>
                  <a:gd name="T11" fmla="*/ 520 h 572"/>
                  <a:gd name="T12" fmla="*/ 671 w 832"/>
                  <a:gd name="T13" fmla="*/ 520 h 572"/>
                  <a:gd name="T14" fmla="*/ 676 w 832"/>
                  <a:gd name="T15" fmla="*/ 494 h 572"/>
                  <a:gd name="T16" fmla="*/ 598 w 832"/>
                  <a:gd name="T17" fmla="*/ 416 h 572"/>
                  <a:gd name="T18" fmla="*/ 520 w 832"/>
                  <a:gd name="T19" fmla="*/ 494 h 572"/>
                  <a:gd name="T20" fmla="*/ 525 w 832"/>
                  <a:gd name="T21" fmla="*/ 520 h 572"/>
                  <a:gd name="T22" fmla="*/ 307 w 832"/>
                  <a:gd name="T23" fmla="*/ 520 h 572"/>
                  <a:gd name="T24" fmla="*/ 312 w 832"/>
                  <a:gd name="T25" fmla="*/ 494 h 572"/>
                  <a:gd name="T26" fmla="*/ 234 w 832"/>
                  <a:gd name="T27" fmla="*/ 416 h 572"/>
                  <a:gd name="T28" fmla="*/ 156 w 832"/>
                  <a:gd name="T29" fmla="*/ 494 h 572"/>
                  <a:gd name="T30" fmla="*/ 161 w 832"/>
                  <a:gd name="T31" fmla="*/ 520 h 572"/>
                  <a:gd name="T32" fmla="*/ 52 w 832"/>
                  <a:gd name="T33" fmla="*/ 520 h 572"/>
                  <a:gd name="T34" fmla="*/ 52 w 832"/>
                  <a:gd name="T35" fmla="*/ 52 h 572"/>
                  <a:gd name="T36" fmla="*/ 780 w 832"/>
                  <a:gd name="T37" fmla="*/ 52 h 572"/>
                  <a:gd name="T38" fmla="*/ 780 w 832"/>
                  <a:gd name="T39" fmla="*/ 52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2" h="572">
                    <a:moveTo>
                      <a:pt x="0" y="0"/>
                    </a:moveTo>
                    <a:cubicBezTo>
                      <a:pt x="0" y="572"/>
                      <a:pt x="0" y="572"/>
                      <a:pt x="0" y="572"/>
                    </a:cubicBezTo>
                    <a:cubicBezTo>
                      <a:pt x="832" y="572"/>
                      <a:pt x="832" y="572"/>
                      <a:pt x="832" y="572"/>
                    </a:cubicBezTo>
                    <a:cubicBezTo>
                      <a:pt x="832" y="0"/>
                      <a:pt x="832" y="0"/>
                      <a:pt x="832" y="0"/>
                    </a:cubicBezTo>
                    <a:lnTo>
                      <a:pt x="0" y="0"/>
                    </a:lnTo>
                    <a:close/>
                    <a:moveTo>
                      <a:pt x="780" y="520"/>
                    </a:moveTo>
                    <a:cubicBezTo>
                      <a:pt x="671" y="520"/>
                      <a:pt x="671" y="520"/>
                      <a:pt x="671" y="520"/>
                    </a:cubicBezTo>
                    <a:cubicBezTo>
                      <a:pt x="674" y="512"/>
                      <a:pt x="676" y="503"/>
                      <a:pt x="676" y="494"/>
                    </a:cubicBezTo>
                    <a:cubicBezTo>
                      <a:pt x="676" y="451"/>
                      <a:pt x="641" y="416"/>
                      <a:pt x="598" y="416"/>
                    </a:cubicBezTo>
                    <a:cubicBezTo>
                      <a:pt x="555" y="416"/>
                      <a:pt x="520" y="451"/>
                      <a:pt x="520" y="494"/>
                    </a:cubicBezTo>
                    <a:cubicBezTo>
                      <a:pt x="520" y="503"/>
                      <a:pt x="522" y="512"/>
                      <a:pt x="525" y="520"/>
                    </a:cubicBezTo>
                    <a:cubicBezTo>
                      <a:pt x="307" y="520"/>
                      <a:pt x="307" y="520"/>
                      <a:pt x="307" y="520"/>
                    </a:cubicBezTo>
                    <a:cubicBezTo>
                      <a:pt x="310" y="512"/>
                      <a:pt x="312" y="503"/>
                      <a:pt x="312" y="494"/>
                    </a:cubicBezTo>
                    <a:cubicBezTo>
                      <a:pt x="312" y="451"/>
                      <a:pt x="277" y="416"/>
                      <a:pt x="234" y="416"/>
                    </a:cubicBezTo>
                    <a:cubicBezTo>
                      <a:pt x="191" y="416"/>
                      <a:pt x="156" y="451"/>
                      <a:pt x="156" y="494"/>
                    </a:cubicBezTo>
                    <a:cubicBezTo>
                      <a:pt x="156" y="503"/>
                      <a:pt x="158" y="512"/>
                      <a:pt x="161" y="520"/>
                    </a:cubicBezTo>
                    <a:cubicBezTo>
                      <a:pt x="52" y="520"/>
                      <a:pt x="52" y="520"/>
                      <a:pt x="52" y="520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780" y="52"/>
                      <a:pt x="780" y="52"/>
                      <a:pt x="780" y="52"/>
                    </a:cubicBezTo>
                    <a:lnTo>
                      <a:pt x="780" y="5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id-ID" sz="7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3160961" y="4000823"/>
              <a:ext cx="331170" cy="332178"/>
            </a:xfrm>
            <a:prstGeom prst="ellipse">
              <a:avLst/>
            </a:prstGeom>
            <a:noFill/>
            <a:ln w="12700"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rgbClr val="004B6B"/>
                </a:solidFill>
              </a:endParaRPr>
            </a:p>
          </p:txBody>
        </p:sp>
        <p:sp>
          <p:nvSpPr>
            <p:cNvPr id="36" name="Freeform 147"/>
            <p:cNvSpPr>
              <a:spLocks noEditPoints="1"/>
            </p:cNvSpPr>
            <p:nvPr/>
          </p:nvSpPr>
          <p:spPr bwMode="auto">
            <a:xfrm>
              <a:off x="3243878" y="4079903"/>
              <a:ext cx="164072" cy="164072"/>
            </a:xfrm>
            <a:custGeom>
              <a:avLst/>
              <a:gdLst>
                <a:gd name="T0" fmla="*/ 0 w 230"/>
                <a:gd name="T1" fmla="*/ 0 h 230"/>
                <a:gd name="T2" fmla="*/ 0 w 230"/>
                <a:gd name="T3" fmla="*/ 230 h 230"/>
                <a:gd name="T4" fmla="*/ 230 w 230"/>
                <a:gd name="T5" fmla="*/ 230 h 230"/>
                <a:gd name="T6" fmla="*/ 230 w 230"/>
                <a:gd name="T7" fmla="*/ 0 h 230"/>
                <a:gd name="T8" fmla="*/ 0 w 230"/>
                <a:gd name="T9" fmla="*/ 0 h 230"/>
                <a:gd name="T10" fmla="*/ 86 w 230"/>
                <a:gd name="T11" fmla="*/ 29 h 230"/>
                <a:gd name="T12" fmla="*/ 101 w 230"/>
                <a:gd name="T13" fmla="*/ 29 h 230"/>
                <a:gd name="T14" fmla="*/ 101 w 230"/>
                <a:gd name="T15" fmla="*/ 43 h 230"/>
                <a:gd name="T16" fmla="*/ 86 w 230"/>
                <a:gd name="T17" fmla="*/ 43 h 230"/>
                <a:gd name="T18" fmla="*/ 86 w 230"/>
                <a:gd name="T19" fmla="*/ 29 h 230"/>
                <a:gd name="T20" fmla="*/ 58 w 230"/>
                <a:gd name="T21" fmla="*/ 29 h 230"/>
                <a:gd name="T22" fmla="*/ 72 w 230"/>
                <a:gd name="T23" fmla="*/ 29 h 230"/>
                <a:gd name="T24" fmla="*/ 72 w 230"/>
                <a:gd name="T25" fmla="*/ 43 h 230"/>
                <a:gd name="T26" fmla="*/ 58 w 230"/>
                <a:gd name="T27" fmla="*/ 43 h 230"/>
                <a:gd name="T28" fmla="*/ 58 w 230"/>
                <a:gd name="T29" fmla="*/ 29 h 230"/>
                <a:gd name="T30" fmla="*/ 29 w 230"/>
                <a:gd name="T31" fmla="*/ 29 h 230"/>
                <a:gd name="T32" fmla="*/ 43 w 230"/>
                <a:gd name="T33" fmla="*/ 29 h 230"/>
                <a:gd name="T34" fmla="*/ 43 w 230"/>
                <a:gd name="T35" fmla="*/ 43 h 230"/>
                <a:gd name="T36" fmla="*/ 29 w 230"/>
                <a:gd name="T37" fmla="*/ 43 h 230"/>
                <a:gd name="T38" fmla="*/ 29 w 230"/>
                <a:gd name="T39" fmla="*/ 29 h 230"/>
                <a:gd name="T40" fmla="*/ 201 w 230"/>
                <a:gd name="T41" fmla="*/ 201 h 230"/>
                <a:gd name="T42" fmla="*/ 29 w 230"/>
                <a:gd name="T43" fmla="*/ 201 h 230"/>
                <a:gd name="T44" fmla="*/ 29 w 230"/>
                <a:gd name="T45" fmla="*/ 58 h 230"/>
                <a:gd name="T46" fmla="*/ 201 w 230"/>
                <a:gd name="T47" fmla="*/ 58 h 230"/>
                <a:gd name="T48" fmla="*/ 201 w 230"/>
                <a:gd name="T49" fmla="*/ 20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0" h="230">
                  <a:moveTo>
                    <a:pt x="0" y="0"/>
                  </a:moveTo>
                  <a:lnTo>
                    <a:pt x="0" y="230"/>
                  </a:lnTo>
                  <a:lnTo>
                    <a:pt x="230" y="230"/>
                  </a:lnTo>
                  <a:lnTo>
                    <a:pt x="230" y="0"/>
                  </a:lnTo>
                  <a:lnTo>
                    <a:pt x="0" y="0"/>
                  </a:lnTo>
                  <a:close/>
                  <a:moveTo>
                    <a:pt x="86" y="29"/>
                  </a:moveTo>
                  <a:lnTo>
                    <a:pt x="101" y="29"/>
                  </a:lnTo>
                  <a:lnTo>
                    <a:pt x="101" y="43"/>
                  </a:lnTo>
                  <a:lnTo>
                    <a:pt x="86" y="43"/>
                  </a:lnTo>
                  <a:lnTo>
                    <a:pt x="86" y="29"/>
                  </a:lnTo>
                  <a:close/>
                  <a:moveTo>
                    <a:pt x="58" y="29"/>
                  </a:moveTo>
                  <a:lnTo>
                    <a:pt x="72" y="29"/>
                  </a:lnTo>
                  <a:lnTo>
                    <a:pt x="72" y="43"/>
                  </a:lnTo>
                  <a:lnTo>
                    <a:pt x="58" y="43"/>
                  </a:lnTo>
                  <a:lnTo>
                    <a:pt x="58" y="29"/>
                  </a:lnTo>
                  <a:close/>
                  <a:moveTo>
                    <a:pt x="29" y="29"/>
                  </a:moveTo>
                  <a:lnTo>
                    <a:pt x="43" y="29"/>
                  </a:lnTo>
                  <a:lnTo>
                    <a:pt x="43" y="43"/>
                  </a:lnTo>
                  <a:lnTo>
                    <a:pt x="29" y="43"/>
                  </a:lnTo>
                  <a:lnTo>
                    <a:pt x="29" y="29"/>
                  </a:lnTo>
                  <a:close/>
                  <a:moveTo>
                    <a:pt x="201" y="201"/>
                  </a:moveTo>
                  <a:lnTo>
                    <a:pt x="29" y="201"/>
                  </a:lnTo>
                  <a:lnTo>
                    <a:pt x="29" y="58"/>
                  </a:lnTo>
                  <a:lnTo>
                    <a:pt x="201" y="58"/>
                  </a:lnTo>
                  <a:lnTo>
                    <a:pt x="201" y="20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id-ID" sz="700">
                <a:solidFill>
                  <a:prstClr val="black"/>
                </a:solidFill>
              </a:endParaRPr>
            </a:p>
          </p:txBody>
        </p:sp>
        <p:sp>
          <p:nvSpPr>
            <p:cNvPr id="37" name="Freeform 148"/>
            <p:cNvSpPr>
              <a:spLocks/>
            </p:cNvSpPr>
            <p:nvPr/>
          </p:nvSpPr>
          <p:spPr bwMode="auto">
            <a:xfrm>
              <a:off x="3285252" y="4141251"/>
              <a:ext cx="82036" cy="72049"/>
            </a:xfrm>
            <a:custGeom>
              <a:avLst/>
              <a:gdLst>
                <a:gd name="T0" fmla="*/ 115 w 115"/>
                <a:gd name="T1" fmla="*/ 43 h 101"/>
                <a:gd name="T2" fmla="*/ 86 w 115"/>
                <a:gd name="T3" fmla="*/ 43 h 101"/>
                <a:gd name="T4" fmla="*/ 86 w 115"/>
                <a:gd name="T5" fmla="*/ 0 h 101"/>
                <a:gd name="T6" fmla="*/ 28 w 115"/>
                <a:gd name="T7" fmla="*/ 0 h 101"/>
                <a:gd name="T8" fmla="*/ 28 w 115"/>
                <a:gd name="T9" fmla="*/ 43 h 101"/>
                <a:gd name="T10" fmla="*/ 0 w 115"/>
                <a:gd name="T11" fmla="*/ 43 h 101"/>
                <a:gd name="T12" fmla="*/ 57 w 115"/>
                <a:gd name="T13" fmla="*/ 101 h 101"/>
                <a:gd name="T14" fmla="*/ 115 w 115"/>
                <a:gd name="T15" fmla="*/ 4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01">
                  <a:moveTo>
                    <a:pt x="115" y="43"/>
                  </a:moveTo>
                  <a:lnTo>
                    <a:pt x="86" y="43"/>
                  </a:lnTo>
                  <a:lnTo>
                    <a:pt x="86" y="0"/>
                  </a:lnTo>
                  <a:lnTo>
                    <a:pt x="28" y="0"/>
                  </a:lnTo>
                  <a:lnTo>
                    <a:pt x="28" y="43"/>
                  </a:lnTo>
                  <a:lnTo>
                    <a:pt x="0" y="43"/>
                  </a:lnTo>
                  <a:lnTo>
                    <a:pt x="57" y="101"/>
                  </a:lnTo>
                  <a:lnTo>
                    <a:pt x="115" y="4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id-ID" sz="700">
                <a:solidFill>
                  <a:prstClr val="black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113051" y="4374051"/>
              <a:ext cx="331170" cy="332178"/>
            </a:xfrm>
            <a:prstGeom prst="ellipse">
              <a:avLst/>
            </a:prstGeom>
            <a:noFill/>
            <a:ln w="12700"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rgbClr val="004B6B"/>
                </a:solidFill>
              </a:endParaRPr>
            </a:p>
          </p:txBody>
        </p:sp>
        <p:grpSp>
          <p:nvGrpSpPr>
            <p:cNvPr id="39" name="Group 69"/>
            <p:cNvGrpSpPr/>
            <p:nvPr/>
          </p:nvGrpSpPr>
          <p:grpSpPr>
            <a:xfrm>
              <a:off x="5192250" y="4453985"/>
              <a:ext cx="200859" cy="180660"/>
              <a:chOff x="3355975" y="954088"/>
              <a:chExt cx="733426" cy="661987"/>
            </a:xfrm>
            <a:solidFill>
              <a:srgbClr val="00B050"/>
            </a:solidFill>
          </p:grpSpPr>
          <p:sp>
            <p:nvSpPr>
              <p:cNvPr id="59" name="Rectangle 6"/>
              <p:cNvSpPr>
                <a:spLocks noChangeArrowheads="1"/>
              </p:cNvSpPr>
              <p:nvPr/>
            </p:nvSpPr>
            <p:spPr bwMode="auto">
              <a:xfrm>
                <a:off x="3476625" y="1155700"/>
                <a:ext cx="293688" cy="19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id-ID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Rectangle 7"/>
              <p:cNvSpPr>
                <a:spLocks noChangeArrowheads="1"/>
              </p:cNvSpPr>
              <p:nvPr/>
            </p:nvSpPr>
            <p:spPr bwMode="auto">
              <a:xfrm>
                <a:off x="3476625" y="1238250"/>
                <a:ext cx="236538" cy="206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id-ID" sz="70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Rectangle 8"/>
              <p:cNvSpPr>
                <a:spLocks noChangeArrowheads="1"/>
              </p:cNvSpPr>
              <p:nvPr/>
            </p:nvSpPr>
            <p:spPr bwMode="auto">
              <a:xfrm>
                <a:off x="3476625" y="1325563"/>
                <a:ext cx="173038" cy="206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id-ID" sz="70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2" name="Group 73"/>
              <p:cNvGrpSpPr/>
              <p:nvPr/>
            </p:nvGrpSpPr>
            <p:grpSpPr>
              <a:xfrm>
                <a:off x="3355975" y="954088"/>
                <a:ext cx="733426" cy="661987"/>
                <a:chOff x="3355975" y="954088"/>
                <a:chExt cx="733426" cy="661987"/>
              </a:xfrm>
              <a:grpFill/>
            </p:grpSpPr>
            <p:sp>
              <p:nvSpPr>
                <p:cNvPr id="63" name="Freeform 5"/>
                <p:cNvSpPr>
                  <a:spLocks noEditPoints="1"/>
                </p:cNvSpPr>
                <p:nvPr/>
              </p:nvSpPr>
              <p:spPr bwMode="auto">
                <a:xfrm>
                  <a:off x="3355975" y="954088"/>
                  <a:ext cx="534988" cy="661987"/>
                </a:xfrm>
                <a:custGeom>
                  <a:avLst/>
                  <a:gdLst>
                    <a:gd name="T0" fmla="*/ 312 w 337"/>
                    <a:gd name="T1" fmla="*/ 392 h 417"/>
                    <a:gd name="T2" fmla="*/ 25 w 337"/>
                    <a:gd name="T3" fmla="*/ 392 h 417"/>
                    <a:gd name="T4" fmla="*/ 25 w 337"/>
                    <a:gd name="T5" fmla="*/ 101 h 417"/>
                    <a:gd name="T6" fmla="*/ 100 w 337"/>
                    <a:gd name="T7" fmla="*/ 101 h 417"/>
                    <a:gd name="T8" fmla="*/ 100 w 337"/>
                    <a:gd name="T9" fmla="*/ 26 h 417"/>
                    <a:gd name="T10" fmla="*/ 312 w 337"/>
                    <a:gd name="T11" fmla="*/ 26 h 417"/>
                    <a:gd name="T12" fmla="*/ 312 w 337"/>
                    <a:gd name="T13" fmla="*/ 134 h 417"/>
                    <a:gd name="T14" fmla="*/ 337 w 337"/>
                    <a:gd name="T15" fmla="*/ 108 h 417"/>
                    <a:gd name="T16" fmla="*/ 337 w 337"/>
                    <a:gd name="T17" fmla="*/ 0 h 417"/>
                    <a:gd name="T18" fmla="*/ 89 w 337"/>
                    <a:gd name="T19" fmla="*/ 0 h 417"/>
                    <a:gd name="T20" fmla="*/ 0 w 337"/>
                    <a:gd name="T21" fmla="*/ 89 h 417"/>
                    <a:gd name="T22" fmla="*/ 0 w 337"/>
                    <a:gd name="T23" fmla="*/ 417 h 417"/>
                    <a:gd name="T24" fmla="*/ 337 w 337"/>
                    <a:gd name="T25" fmla="*/ 417 h 417"/>
                    <a:gd name="T26" fmla="*/ 337 w 337"/>
                    <a:gd name="T27" fmla="*/ 286 h 417"/>
                    <a:gd name="T28" fmla="*/ 312 w 337"/>
                    <a:gd name="T29" fmla="*/ 312 h 417"/>
                    <a:gd name="T30" fmla="*/ 312 w 337"/>
                    <a:gd name="T31" fmla="*/ 392 h 417"/>
                    <a:gd name="T32" fmla="*/ 37 w 337"/>
                    <a:gd name="T33" fmla="*/ 88 h 417"/>
                    <a:gd name="T34" fmla="*/ 88 w 337"/>
                    <a:gd name="T35" fmla="*/ 37 h 417"/>
                    <a:gd name="T36" fmla="*/ 88 w 337"/>
                    <a:gd name="T37" fmla="*/ 88 h 417"/>
                    <a:gd name="T38" fmla="*/ 37 w 337"/>
                    <a:gd name="T39" fmla="*/ 88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37" h="417">
                      <a:moveTo>
                        <a:pt x="312" y="392"/>
                      </a:moveTo>
                      <a:lnTo>
                        <a:pt x="25" y="392"/>
                      </a:lnTo>
                      <a:lnTo>
                        <a:pt x="25" y="101"/>
                      </a:lnTo>
                      <a:lnTo>
                        <a:pt x="100" y="101"/>
                      </a:lnTo>
                      <a:lnTo>
                        <a:pt x="100" y="26"/>
                      </a:lnTo>
                      <a:lnTo>
                        <a:pt x="312" y="26"/>
                      </a:lnTo>
                      <a:lnTo>
                        <a:pt x="312" y="134"/>
                      </a:lnTo>
                      <a:lnTo>
                        <a:pt x="337" y="108"/>
                      </a:lnTo>
                      <a:lnTo>
                        <a:pt x="337" y="0"/>
                      </a:lnTo>
                      <a:lnTo>
                        <a:pt x="89" y="0"/>
                      </a:lnTo>
                      <a:lnTo>
                        <a:pt x="0" y="89"/>
                      </a:lnTo>
                      <a:lnTo>
                        <a:pt x="0" y="417"/>
                      </a:lnTo>
                      <a:lnTo>
                        <a:pt x="337" y="417"/>
                      </a:lnTo>
                      <a:lnTo>
                        <a:pt x="337" y="286"/>
                      </a:lnTo>
                      <a:lnTo>
                        <a:pt x="312" y="312"/>
                      </a:lnTo>
                      <a:lnTo>
                        <a:pt x="312" y="392"/>
                      </a:lnTo>
                      <a:close/>
                      <a:moveTo>
                        <a:pt x="37" y="88"/>
                      </a:moveTo>
                      <a:lnTo>
                        <a:pt x="88" y="37"/>
                      </a:lnTo>
                      <a:lnTo>
                        <a:pt x="88" y="88"/>
                      </a:lnTo>
                      <a:lnTo>
                        <a:pt x="37" y="8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id-ID" sz="7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4" name="Freeform 9"/>
                <p:cNvSpPr>
                  <a:spLocks noEditPoints="1"/>
                </p:cNvSpPr>
                <p:nvPr/>
              </p:nvSpPr>
              <p:spPr bwMode="auto">
                <a:xfrm>
                  <a:off x="3659188" y="1069975"/>
                  <a:ext cx="430213" cy="430212"/>
                </a:xfrm>
                <a:custGeom>
                  <a:avLst/>
                  <a:gdLst>
                    <a:gd name="T0" fmla="*/ 146 w 271"/>
                    <a:gd name="T1" fmla="*/ 35 h 271"/>
                    <a:gd name="T2" fmla="*/ 121 w 271"/>
                    <a:gd name="T3" fmla="*/ 61 h 271"/>
                    <a:gd name="T4" fmla="*/ 26 w 271"/>
                    <a:gd name="T5" fmla="*/ 156 h 271"/>
                    <a:gd name="T6" fmla="*/ 0 w 271"/>
                    <a:gd name="T7" fmla="*/ 271 h 271"/>
                    <a:gd name="T8" fmla="*/ 115 w 271"/>
                    <a:gd name="T9" fmla="*/ 245 h 271"/>
                    <a:gd name="T10" fmla="*/ 121 w 271"/>
                    <a:gd name="T11" fmla="*/ 239 h 271"/>
                    <a:gd name="T12" fmla="*/ 146 w 271"/>
                    <a:gd name="T13" fmla="*/ 213 h 271"/>
                    <a:gd name="T14" fmla="*/ 271 w 271"/>
                    <a:gd name="T15" fmla="*/ 89 h 271"/>
                    <a:gd name="T16" fmla="*/ 182 w 271"/>
                    <a:gd name="T17" fmla="*/ 0 h 271"/>
                    <a:gd name="T18" fmla="*/ 146 w 271"/>
                    <a:gd name="T19" fmla="*/ 35 h 271"/>
                    <a:gd name="T20" fmla="*/ 226 w 271"/>
                    <a:gd name="T21" fmla="*/ 68 h 271"/>
                    <a:gd name="T22" fmla="*/ 87 w 271"/>
                    <a:gd name="T23" fmla="*/ 207 h 271"/>
                    <a:gd name="T24" fmla="*/ 67 w 271"/>
                    <a:gd name="T25" fmla="*/ 187 h 271"/>
                    <a:gd name="T26" fmla="*/ 206 w 271"/>
                    <a:gd name="T27" fmla="*/ 48 h 271"/>
                    <a:gd name="T28" fmla="*/ 226 w 271"/>
                    <a:gd name="T29" fmla="*/ 68 h 271"/>
                    <a:gd name="T30" fmla="*/ 61 w 271"/>
                    <a:gd name="T31" fmla="*/ 181 h 271"/>
                    <a:gd name="T32" fmla="*/ 43 w 271"/>
                    <a:gd name="T33" fmla="*/ 163 h 271"/>
                    <a:gd name="T34" fmla="*/ 182 w 271"/>
                    <a:gd name="T35" fmla="*/ 24 h 271"/>
                    <a:gd name="T36" fmla="*/ 199 w 271"/>
                    <a:gd name="T37" fmla="*/ 42 h 271"/>
                    <a:gd name="T38" fmla="*/ 61 w 271"/>
                    <a:gd name="T39" fmla="*/ 181 h 271"/>
                    <a:gd name="T40" fmla="*/ 55 w 271"/>
                    <a:gd name="T41" fmla="*/ 187 h 271"/>
                    <a:gd name="T42" fmla="*/ 55 w 271"/>
                    <a:gd name="T43" fmla="*/ 187 h 271"/>
                    <a:gd name="T44" fmla="*/ 87 w 271"/>
                    <a:gd name="T45" fmla="*/ 219 h 271"/>
                    <a:gd name="T46" fmla="*/ 87 w 271"/>
                    <a:gd name="T47" fmla="*/ 219 h 271"/>
                    <a:gd name="T48" fmla="*/ 98 w 271"/>
                    <a:gd name="T49" fmla="*/ 230 h 271"/>
                    <a:gd name="T50" fmla="*/ 56 w 271"/>
                    <a:gd name="T51" fmla="*/ 240 h 271"/>
                    <a:gd name="T52" fmla="*/ 30 w 271"/>
                    <a:gd name="T53" fmla="*/ 215 h 271"/>
                    <a:gd name="T54" fmla="*/ 40 w 271"/>
                    <a:gd name="T55" fmla="*/ 172 h 271"/>
                    <a:gd name="T56" fmla="*/ 55 w 271"/>
                    <a:gd name="T57" fmla="*/ 187 h 271"/>
                    <a:gd name="T58" fmla="*/ 107 w 271"/>
                    <a:gd name="T59" fmla="*/ 227 h 271"/>
                    <a:gd name="T60" fmla="*/ 93 w 271"/>
                    <a:gd name="T61" fmla="*/ 213 h 271"/>
                    <a:gd name="T62" fmla="*/ 232 w 271"/>
                    <a:gd name="T63" fmla="*/ 75 h 271"/>
                    <a:gd name="T64" fmla="*/ 246 w 271"/>
                    <a:gd name="T65" fmla="*/ 89 h 271"/>
                    <a:gd name="T66" fmla="*/ 107 w 271"/>
                    <a:gd name="T67" fmla="*/ 227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71" h="271">
                      <a:moveTo>
                        <a:pt x="146" y="35"/>
                      </a:moveTo>
                      <a:lnTo>
                        <a:pt x="121" y="61"/>
                      </a:lnTo>
                      <a:lnTo>
                        <a:pt x="26" y="156"/>
                      </a:lnTo>
                      <a:lnTo>
                        <a:pt x="0" y="271"/>
                      </a:lnTo>
                      <a:lnTo>
                        <a:pt x="115" y="245"/>
                      </a:lnTo>
                      <a:lnTo>
                        <a:pt x="121" y="239"/>
                      </a:lnTo>
                      <a:lnTo>
                        <a:pt x="146" y="213"/>
                      </a:lnTo>
                      <a:lnTo>
                        <a:pt x="271" y="89"/>
                      </a:lnTo>
                      <a:lnTo>
                        <a:pt x="182" y="0"/>
                      </a:lnTo>
                      <a:lnTo>
                        <a:pt x="146" y="35"/>
                      </a:lnTo>
                      <a:close/>
                      <a:moveTo>
                        <a:pt x="226" y="68"/>
                      </a:moveTo>
                      <a:lnTo>
                        <a:pt x="87" y="207"/>
                      </a:lnTo>
                      <a:lnTo>
                        <a:pt x="67" y="187"/>
                      </a:lnTo>
                      <a:lnTo>
                        <a:pt x="206" y="48"/>
                      </a:lnTo>
                      <a:lnTo>
                        <a:pt x="226" y="68"/>
                      </a:lnTo>
                      <a:close/>
                      <a:moveTo>
                        <a:pt x="61" y="181"/>
                      </a:moveTo>
                      <a:lnTo>
                        <a:pt x="43" y="163"/>
                      </a:lnTo>
                      <a:lnTo>
                        <a:pt x="182" y="24"/>
                      </a:lnTo>
                      <a:lnTo>
                        <a:pt x="199" y="42"/>
                      </a:lnTo>
                      <a:lnTo>
                        <a:pt x="61" y="181"/>
                      </a:lnTo>
                      <a:close/>
                      <a:moveTo>
                        <a:pt x="55" y="187"/>
                      </a:moveTo>
                      <a:lnTo>
                        <a:pt x="55" y="187"/>
                      </a:lnTo>
                      <a:lnTo>
                        <a:pt x="87" y="219"/>
                      </a:lnTo>
                      <a:lnTo>
                        <a:pt x="87" y="219"/>
                      </a:lnTo>
                      <a:lnTo>
                        <a:pt x="98" y="230"/>
                      </a:lnTo>
                      <a:lnTo>
                        <a:pt x="56" y="240"/>
                      </a:lnTo>
                      <a:lnTo>
                        <a:pt x="30" y="215"/>
                      </a:lnTo>
                      <a:lnTo>
                        <a:pt x="40" y="172"/>
                      </a:lnTo>
                      <a:lnTo>
                        <a:pt x="55" y="187"/>
                      </a:lnTo>
                      <a:close/>
                      <a:moveTo>
                        <a:pt x="107" y="227"/>
                      </a:moveTo>
                      <a:lnTo>
                        <a:pt x="93" y="213"/>
                      </a:lnTo>
                      <a:lnTo>
                        <a:pt x="232" y="75"/>
                      </a:lnTo>
                      <a:lnTo>
                        <a:pt x="246" y="89"/>
                      </a:lnTo>
                      <a:lnTo>
                        <a:pt x="107" y="2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id-ID" sz="7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40" name="Oval 39"/>
            <p:cNvSpPr/>
            <p:nvPr/>
          </p:nvSpPr>
          <p:spPr>
            <a:xfrm>
              <a:off x="4049525" y="4646415"/>
              <a:ext cx="331171" cy="332178"/>
            </a:xfrm>
            <a:prstGeom prst="ellipse">
              <a:avLst/>
            </a:prstGeom>
            <a:noFill/>
            <a:ln w="12700"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US" sz="800" dirty="0">
                <a:solidFill>
                  <a:srgbClr val="004B6B"/>
                </a:solidFill>
              </a:endParaRPr>
            </a:p>
          </p:txBody>
        </p:sp>
        <p:sp>
          <p:nvSpPr>
            <p:cNvPr id="41" name="Freeform 48"/>
            <p:cNvSpPr>
              <a:spLocks noEditPoints="1"/>
            </p:cNvSpPr>
            <p:nvPr/>
          </p:nvSpPr>
          <p:spPr bwMode="auto">
            <a:xfrm>
              <a:off x="4149633" y="4739737"/>
              <a:ext cx="135896" cy="151397"/>
            </a:xfrm>
            <a:custGeom>
              <a:avLst/>
              <a:gdLst>
                <a:gd name="T0" fmla="*/ 60 w 64"/>
                <a:gd name="T1" fmla="*/ 5 h 64"/>
                <a:gd name="T2" fmla="*/ 32 w 64"/>
                <a:gd name="T3" fmla="*/ 0 h 64"/>
                <a:gd name="T4" fmla="*/ 4 w 64"/>
                <a:gd name="T5" fmla="*/ 5 h 64"/>
                <a:gd name="T6" fmla="*/ 0 w 64"/>
                <a:gd name="T7" fmla="*/ 10 h 64"/>
                <a:gd name="T8" fmla="*/ 0 w 64"/>
                <a:gd name="T9" fmla="*/ 54 h 64"/>
                <a:gd name="T10" fmla="*/ 4 w 64"/>
                <a:gd name="T11" fmla="*/ 59 h 64"/>
                <a:gd name="T12" fmla="*/ 32 w 64"/>
                <a:gd name="T13" fmla="*/ 64 h 64"/>
                <a:gd name="T14" fmla="*/ 60 w 64"/>
                <a:gd name="T15" fmla="*/ 59 h 64"/>
                <a:gd name="T16" fmla="*/ 64 w 64"/>
                <a:gd name="T17" fmla="*/ 54 h 64"/>
                <a:gd name="T18" fmla="*/ 64 w 64"/>
                <a:gd name="T19" fmla="*/ 10 h 64"/>
                <a:gd name="T20" fmla="*/ 60 w 64"/>
                <a:gd name="T21" fmla="*/ 5 h 64"/>
                <a:gd name="T22" fmla="*/ 32 w 64"/>
                <a:gd name="T23" fmla="*/ 4 h 64"/>
                <a:gd name="T24" fmla="*/ 60 w 64"/>
                <a:gd name="T25" fmla="*/ 10 h 64"/>
                <a:gd name="T26" fmla="*/ 32 w 64"/>
                <a:gd name="T27" fmla="*/ 16 h 64"/>
                <a:gd name="T28" fmla="*/ 4 w 64"/>
                <a:gd name="T29" fmla="*/ 10 h 64"/>
                <a:gd name="T30" fmla="*/ 32 w 64"/>
                <a:gd name="T31" fmla="*/ 4 h 64"/>
                <a:gd name="T32" fmla="*/ 32 w 64"/>
                <a:gd name="T33" fmla="*/ 20 h 64"/>
                <a:gd name="T34" fmla="*/ 60 w 64"/>
                <a:gd name="T35" fmla="*/ 15 h 64"/>
                <a:gd name="T36" fmla="*/ 60 w 64"/>
                <a:gd name="T37" fmla="*/ 24 h 64"/>
                <a:gd name="T38" fmla="*/ 60 w 64"/>
                <a:gd name="T39" fmla="*/ 24 h 64"/>
                <a:gd name="T40" fmla="*/ 32 w 64"/>
                <a:gd name="T41" fmla="*/ 30 h 64"/>
                <a:gd name="T42" fmla="*/ 4 w 64"/>
                <a:gd name="T43" fmla="*/ 24 h 64"/>
                <a:gd name="T44" fmla="*/ 4 w 64"/>
                <a:gd name="T45" fmla="*/ 24 h 64"/>
                <a:gd name="T46" fmla="*/ 4 w 64"/>
                <a:gd name="T47" fmla="*/ 15 h 64"/>
                <a:gd name="T48" fmla="*/ 32 w 64"/>
                <a:gd name="T49" fmla="*/ 20 h 64"/>
                <a:gd name="T50" fmla="*/ 60 w 64"/>
                <a:gd name="T51" fmla="*/ 54 h 64"/>
                <a:gd name="T52" fmla="*/ 60 w 64"/>
                <a:gd name="T53" fmla="*/ 54 h 64"/>
                <a:gd name="T54" fmla="*/ 32 w 64"/>
                <a:gd name="T55" fmla="*/ 60 h 64"/>
                <a:gd name="T56" fmla="*/ 4 w 64"/>
                <a:gd name="T57" fmla="*/ 54 h 64"/>
                <a:gd name="T58" fmla="*/ 4 w 64"/>
                <a:gd name="T59" fmla="*/ 54 h 64"/>
                <a:gd name="T60" fmla="*/ 4 w 64"/>
                <a:gd name="T61" fmla="*/ 43 h 64"/>
                <a:gd name="T62" fmla="*/ 32 w 64"/>
                <a:gd name="T63" fmla="*/ 48 h 64"/>
                <a:gd name="T64" fmla="*/ 60 w 64"/>
                <a:gd name="T65" fmla="*/ 43 h 64"/>
                <a:gd name="T66" fmla="*/ 60 w 64"/>
                <a:gd name="T67" fmla="*/ 54 h 64"/>
                <a:gd name="T68" fmla="*/ 60 w 64"/>
                <a:gd name="T69" fmla="*/ 38 h 64"/>
                <a:gd name="T70" fmla="*/ 60 w 64"/>
                <a:gd name="T71" fmla="*/ 38 h 64"/>
                <a:gd name="T72" fmla="*/ 32 w 64"/>
                <a:gd name="T73" fmla="*/ 44 h 64"/>
                <a:gd name="T74" fmla="*/ 4 w 64"/>
                <a:gd name="T75" fmla="*/ 38 h 64"/>
                <a:gd name="T76" fmla="*/ 4 w 64"/>
                <a:gd name="T77" fmla="*/ 38 h 64"/>
                <a:gd name="T78" fmla="*/ 4 w 64"/>
                <a:gd name="T79" fmla="*/ 29 h 64"/>
                <a:gd name="T80" fmla="*/ 32 w 64"/>
                <a:gd name="T81" fmla="*/ 34 h 64"/>
                <a:gd name="T82" fmla="*/ 60 w 64"/>
                <a:gd name="T83" fmla="*/ 29 h 64"/>
                <a:gd name="T84" fmla="*/ 60 w 64"/>
                <a:gd name="T85" fmla="*/ 3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64">
                  <a:moveTo>
                    <a:pt x="60" y="5"/>
                  </a:moveTo>
                  <a:cubicBezTo>
                    <a:pt x="55" y="2"/>
                    <a:pt x="44" y="0"/>
                    <a:pt x="32" y="0"/>
                  </a:cubicBezTo>
                  <a:cubicBezTo>
                    <a:pt x="20" y="0"/>
                    <a:pt x="9" y="2"/>
                    <a:pt x="4" y="5"/>
                  </a:cubicBezTo>
                  <a:cubicBezTo>
                    <a:pt x="1" y="7"/>
                    <a:pt x="0" y="8"/>
                    <a:pt x="0" y="1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1" y="57"/>
                    <a:pt x="4" y="59"/>
                  </a:cubicBezTo>
                  <a:cubicBezTo>
                    <a:pt x="9" y="62"/>
                    <a:pt x="20" y="64"/>
                    <a:pt x="32" y="64"/>
                  </a:cubicBezTo>
                  <a:cubicBezTo>
                    <a:pt x="44" y="64"/>
                    <a:pt x="55" y="62"/>
                    <a:pt x="60" y="59"/>
                  </a:cubicBezTo>
                  <a:cubicBezTo>
                    <a:pt x="63" y="57"/>
                    <a:pt x="64" y="56"/>
                    <a:pt x="64" y="54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8"/>
                    <a:pt x="63" y="7"/>
                    <a:pt x="60" y="5"/>
                  </a:cubicBezTo>
                  <a:close/>
                  <a:moveTo>
                    <a:pt x="32" y="4"/>
                  </a:moveTo>
                  <a:cubicBezTo>
                    <a:pt x="49" y="4"/>
                    <a:pt x="58" y="8"/>
                    <a:pt x="60" y="10"/>
                  </a:cubicBezTo>
                  <a:cubicBezTo>
                    <a:pt x="58" y="12"/>
                    <a:pt x="49" y="16"/>
                    <a:pt x="32" y="16"/>
                  </a:cubicBezTo>
                  <a:cubicBezTo>
                    <a:pt x="15" y="16"/>
                    <a:pt x="6" y="12"/>
                    <a:pt x="4" y="10"/>
                  </a:cubicBezTo>
                  <a:cubicBezTo>
                    <a:pt x="6" y="8"/>
                    <a:pt x="15" y="4"/>
                    <a:pt x="32" y="4"/>
                  </a:cubicBezTo>
                  <a:close/>
                  <a:moveTo>
                    <a:pt x="32" y="20"/>
                  </a:moveTo>
                  <a:cubicBezTo>
                    <a:pt x="44" y="20"/>
                    <a:pt x="55" y="18"/>
                    <a:pt x="60" y="15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8" y="26"/>
                    <a:pt x="49" y="30"/>
                    <a:pt x="32" y="30"/>
                  </a:cubicBezTo>
                  <a:cubicBezTo>
                    <a:pt x="15" y="30"/>
                    <a:pt x="6" y="26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9" y="18"/>
                    <a:pt x="20" y="20"/>
                    <a:pt x="32" y="20"/>
                  </a:cubicBezTo>
                  <a:close/>
                  <a:moveTo>
                    <a:pt x="60" y="54"/>
                  </a:moveTo>
                  <a:cubicBezTo>
                    <a:pt x="60" y="54"/>
                    <a:pt x="60" y="54"/>
                    <a:pt x="60" y="54"/>
                  </a:cubicBezTo>
                  <a:cubicBezTo>
                    <a:pt x="58" y="56"/>
                    <a:pt x="49" y="60"/>
                    <a:pt x="32" y="60"/>
                  </a:cubicBezTo>
                  <a:cubicBezTo>
                    <a:pt x="15" y="60"/>
                    <a:pt x="6" y="56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9" y="46"/>
                    <a:pt x="20" y="48"/>
                    <a:pt x="32" y="48"/>
                  </a:cubicBezTo>
                  <a:cubicBezTo>
                    <a:pt x="44" y="48"/>
                    <a:pt x="55" y="46"/>
                    <a:pt x="60" y="43"/>
                  </a:cubicBezTo>
                  <a:lnTo>
                    <a:pt x="60" y="54"/>
                  </a:lnTo>
                  <a:close/>
                  <a:moveTo>
                    <a:pt x="60" y="38"/>
                  </a:moveTo>
                  <a:cubicBezTo>
                    <a:pt x="60" y="38"/>
                    <a:pt x="60" y="38"/>
                    <a:pt x="60" y="38"/>
                  </a:cubicBezTo>
                  <a:cubicBezTo>
                    <a:pt x="58" y="40"/>
                    <a:pt x="49" y="44"/>
                    <a:pt x="32" y="44"/>
                  </a:cubicBezTo>
                  <a:cubicBezTo>
                    <a:pt x="15" y="44"/>
                    <a:pt x="6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9" y="32"/>
                    <a:pt x="20" y="34"/>
                    <a:pt x="32" y="34"/>
                  </a:cubicBezTo>
                  <a:cubicBezTo>
                    <a:pt x="44" y="34"/>
                    <a:pt x="55" y="32"/>
                    <a:pt x="60" y="29"/>
                  </a:cubicBezTo>
                  <a:lnTo>
                    <a:pt x="60" y="38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id-ID" sz="700">
                <a:solidFill>
                  <a:prstClr val="black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3027461" y="4309302"/>
              <a:ext cx="2864636" cy="910091"/>
              <a:chOff x="3027461" y="4309302"/>
              <a:chExt cx="2864636" cy="910091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3473152" y="4792848"/>
                <a:ext cx="410690" cy="178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>
                    <a:solidFill>
                      <a:srgbClr val="00B050"/>
                    </a:solidFill>
                  </a:rPr>
                  <a:t>Policy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391639" y="4314570"/>
                <a:ext cx="500458" cy="178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>
                    <a:solidFill>
                      <a:srgbClr val="00B050"/>
                    </a:solidFill>
                  </a:rPr>
                  <a:t>Security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526940" y="4954705"/>
                <a:ext cx="540534" cy="264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>
                    <a:solidFill>
                      <a:srgbClr val="00B050"/>
                    </a:solidFill>
                  </a:rPr>
                  <a:t>Cloud </a:t>
                </a:r>
                <a:br>
                  <a:rPr lang="en-US" sz="700" dirty="0">
                    <a:solidFill>
                      <a:srgbClr val="00B050"/>
                    </a:solidFill>
                  </a:rPr>
                </a:br>
                <a:r>
                  <a:rPr lang="en-US" sz="700" dirty="0">
                    <a:solidFill>
                      <a:srgbClr val="00B050"/>
                    </a:solidFill>
                  </a:rPr>
                  <a:t>Accounts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3027461" y="4309302"/>
                <a:ext cx="617636" cy="2646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>
                    <a:solidFill>
                      <a:srgbClr val="00B050"/>
                    </a:solidFill>
                  </a:rPr>
                  <a:t>Application</a:t>
                </a:r>
                <a:br>
                  <a:rPr lang="en-US" sz="700" dirty="0">
                    <a:solidFill>
                      <a:srgbClr val="00B050"/>
                    </a:solidFill>
                  </a:rPr>
                </a:br>
                <a:r>
                  <a:rPr lang="en-US" sz="700" dirty="0">
                    <a:solidFill>
                      <a:srgbClr val="00B050"/>
                    </a:solidFill>
                  </a:rPr>
                  <a:t>Lifecycle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918267" y="4680960"/>
                <a:ext cx="643125" cy="264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>
                    <a:solidFill>
                      <a:srgbClr val="00B050"/>
                    </a:solidFill>
                  </a:rPr>
                  <a:t>License</a:t>
                </a:r>
                <a:br>
                  <a:rPr lang="en-US" sz="700" dirty="0">
                    <a:solidFill>
                      <a:srgbClr val="00B050"/>
                    </a:solidFill>
                  </a:rPr>
                </a:br>
                <a:r>
                  <a:rPr lang="en-US" sz="700" spc="-40" dirty="0">
                    <a:solidFill>
                      <a:srgbClr val="00B050"/>
                    </a:solidFill>
                  </a:rPr>
                  <a:t>Management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960381" y="5014471"/>
                <a:ext cx="487634" cy="178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400" fontAlgn="auto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700" dirty="0">
                    <a:solidFill>
                      <a:srgbClr val="00B050"/>
                    </a:solidFill>
                  </a:rPr>
                  <a:t>Storage</a:t>
                </a: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48501" y="2694920"/>
              <a:ext cx="892809" cy="3139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 defTabSz="914400" fontAlgn="auto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defRPr sz="1000">
                  <a:solidFill>
                    <a:prstClr val="black"/>
                  </a:solidFill>
                  <a:cs typeface="Arial" panose="020B0604020202020204" pitchFamily="34" charset="0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en-US" sz="1600" dirty="0">
                  <a:solidFill>
                    <a:srgbClr val="002060"/>
                  </a:solidFill>
                </a:rPr>
                <a:t>BlueSky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3421182" y="3004684"/>
              <a:ext cx="2146460" cy="1173454"/>
              <a:chOff x="2430836" y="2497105"/>
              <a:chExt cx="4667647" cy="2551767"/>
            </a:xfrm>
          </p:grpSpPr>
          <p:grpSp>
            <p:nvGrpSpPr>
              <p:cNvPr id="46" name="Group 122"/>
              <p:cNvGrpSpPr/>
              <p:nvPr/>
            </p:nvGrpSpPr>
            <p:grpSpPr>
              <a:xfrm>
                <a:off x="2430836" y="2497105"/>
                <a:ext cx="4667647" cy="2551767"/>
                <a:chOff x="3981056" y="2786824"/>
                <a:chExt cx="3458715" cy="1933894"/>
              </a:xfrm>
            </p:grpSpPr>
            <p:grpSp>
              <p:nvGrpSpPr>
                <p:cNvPr id="49" name="Group 9"/>
                <p:cNvGrpSpPr/>
                <p:nvPr/>
              </p:nvGrpSpPr>
              <p:grpSpPr>
                <a:xfrm>
                  <a:off x="3981056" y="2786824"/>
                  <a:ext cx="3458715" cy="1933894"/>
                  <a:chOff x="1793782" y="1116365"/>
                  <a:chExt cx="5652564" cy="3166095"/>
                </a:xfrm>
              </p:grpSpPr>
              <p:sp>
                <p:nvSpPr>
                  <p:cNvPr id="51" name="Rectangle 50"/>
                  <p:cNvSpPr/>
                  <p:nvPr/>
                </p:nvSpPr>
                <p:spPr>
                  <a:xfrm>
                    <a:off x="2699792" y="1397918"/>
                    <a:ext cx="3744416" cy="2304256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lang="en-US" sz="700" dirty="0">
                      <a:solidFill>
                        <a:prstClr val="white"/>
                      </a:solidFill>
                    </a:endParaRPr>
                  </a:p>
                </p:txBody>
              </p:sp>
              <p:pic>
                <p:nvPicPr>
                  <p:cNvPr id="52" name="Picture 3" descr="F:\Trabajos\Envato\Graphic River\Duckson\Elements\laptop.pn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93782" y="1116365"/>
                    <a:ext cx="5652564" cy="316609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50" name="Rectangle 49"/>
                <p:cNvSpPr/>
                <p:nvPr/>
              </p:nvSpPr>
              <p:spPr>
                <a:xfrm>
                  <a:off x="4648438" y="2965452"/>
                  <a:ext cx="2110630" cy="13362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lang="id-ID" sz="700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47" name="Picture 46" descr="Reseller_Dashboard_v08.pn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8650"/>
              <a:stretch/>
            </p:blipFill>
            <p:spPr>
              <a:xfrm>
                <a:off x="3359871" y="2735867"/>
                <a:ext cx="2811723" cy="1732133"/>
              </a:xfrm>
              <a:prstGeom prst="rect">
                <a:avLst/>
              </a:prstGeom>
            </p:spPr>
          </p:pic>
          <p:sp>
            <p:nvSpPr>
              <p:cNvPr id="48" name="Rectangle 47"/>
              <p:cNvSpPr/>
              <p:nvPr/>
            </p:nvSpPr>
            <p:spPr>
              <a:xfrm>
                <a:off x="3359871" y="2748844"/>
                <a:ext cx="521248" cy="1358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3557680" y="4084131"/>
              <a:ext cx="187445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rgbClr val="00B050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Cloud Service Provider</a:t>
              </a:r>
            </a:p>
          </p:txBody>
        </p:sp>
      </p:grpSp>
      <p:pic>
        <p:nvPicPr>
          <p:cNvPr id="107" name="Picture 10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31" y="84763"/>
            <a:ext cx="728373" cy="74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5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estcon-Comsto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ACC4F29762D7489F58E5C6659602B9" ma:contentTypeVersion="2" ma:contentTypeDescription="Create a new document." ma:contentTypeScope="" ma:versionID="f201a34b1ee44b935d7bb40230dac338">
  <xsd:schema xmlns:xsd="http://www.w3.org/2001/XMLSchema" xmlns:xs="http://www.w3.org/2001/XMLSchema" xmlns:p="http://schemas.microsoft.com/office/2006/metadata/properties" xmlns:ns2="b6c4b423-7889-40c9-8eee-5ac6cc21c52b" targetNamespace="http://schemas.microsoft.com/office/2006/metadata/properties" ma:root="true" ma:fieldsID="d561ef18089ae7dae017db396929bd37" ns2:_="">
    <xsd:import namespace="b6c4b423-7889-40c9-8eee-5ac6cc21c52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4b423-7889-40c9-8eee-5ac6cc21c52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577CF3-F9A7-40D5-AF26-271E70925498}">
  <ds:schemaRefs>
    <ds:schemaRef ds:uri="http://purl.org/dc/terms/"/>
    <ds:schemaRef ds:uri="b6c4b423-7889-40c9-8eee-5ac6cc21c52b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C6229FC-7277-4FB6-8DD2-A5938BBECF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4b423-7889-40c9-8eee-5ac6cc21c5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3A98D7-1D0B-4952-B763-5A1DEC3C91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9106</TotalTime>
  <Words>1124</Words>
  <Application>Microsoft Office PowerPoint</Application>
  <PresentationFormat>On-screen Show (4:3)</PresentationFormat>
  <Paragraphs>275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Open Sans</vt:lpstr>
      <vt:lpstr>Tahoma</vt:lpstr>
      <vt:lpstr>Times New Roman</vt:lpstr>
      <vt:lpstr>Office Theme</vt:lpstr>
      <vt:lpstr>BlueSky Overview</vt:lpstr>
      <vt:lpstr>CONTENT</vt:lpstr>
      <vt:lpstr>Westcon-Comstor linking today’s supply chain Reduce complexity, increase efficiency</vt:lpstr>
      <vt:lpstr>Our Five Cloud Promises Developed to enable your cloud business success</vt:lpstr>
      <vt:lpstr>PowerPoint Presentation</vt:lpstr>
      <vt:lpstr>BlueSky Global Country Availability Geo Coverage as of March 2017</vt:lpstr>
      <vt:lpstr>A solution-first approach</vt:lpstr>
      <vt:lpstr>PowerPoint Presentation</vt:lpstr>
      <vt:lpstr>BlueSky: Cloud and service management platform drives value for our partners</vt:lpstr>
      <vt:lpstr>PowerPoint Presentation</vt:lpstr>
      <vt:lpstr>Universal BlueSky Features</vt:lpstr>
      <vt:lpstr>Value Add: Visibility into customer details</vt:lpstr>
      <vt:lpstr>Value Add: Utilization analytics</vt:lpstr>
      <vt:lpstr>Value Add: Streamlined billing</vt:lpstr>
      <vt:lpstr>Value Add: Simplified invoicing</vt:lpstr>
      <vt:lpstr>PowerPoint Presentation</vt:lpstr>
      <vt:lpstr>Westcon-Comstor “Single Pane of Glass”  for hybrid and digital logistics</vt:lpstr>
      <vt:lpstr>BlueSky Enhancement Plans Keeping our partners at the center of the transaction</vt:lpstr>
      <vt:lpstr>PowerPoint Presentation</vt:lpstr>
      <vt:lpstr>BlueSky – Asia Pacific regional features</vt:lpstr>
      <vt:lpstr>BlueSky – North American regional features</vt:lpstr>
      <vt:lpstr>BlueSky – Latin America regional features</vt:lpstr>
      <vt:lpstr>BlueSky – Middle East and Africa regional features</vt:lpstr>
    </vt:vector>
  </TitlesOfParts>
  <Company>Westcon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Nolan</dc:creator>
  <cp:lastModifiedBy>Brian Gibson</cp:lastModifiedBy>
  <cp:revision>422</cp:revision>
  <cp:lastPrinted>2016-01-26T15:58:15Z</cp:lastPrinted>
  <dcterms:created xsi:type="dcterms:W3CDTF">2015-10-29T14:50:25Z</dcterms:created>
  <dcterms:modified xsi:type="dcterms:W3CDTF">2017-07-11T15:48:27Z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0x010100B7ACC4F29762D7489F58E5C6659602B9</vt:lpwstr>
  </property>
  <property fmtid="{D5CDD505-2E9C-101B-9397-08002B2CF9AE}" pid="3" name="_dlc_DocIdItemGuid">
    <vt:lpwstr>bffd6115-bfee-4575-9436-29c966a6100c</vt:lpwstr>
  </property>
</Properties>
</file>