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ags/tag1.xml" ContentType="application/vnd.openxmlformats-officedocument.presentationml.tags+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notesSlides/notesSlide4.xml" ContentType="application/vnd.openxmlformats-officedocument.presentationml.notesSlide+xml"/>
  <Override PartName="/ppt/notesSlides/notesSlide5.xml" ContentType="application/vnd.openxmlformats-officedocument.presentationml.notesSlide+xml"/>
  <Override PartName="/ppt/tags/tag3.xml" ContentType="application/vnd.openxmlformats-officedocument.presentationml.tags+xml"/>
  <Override PartName="/ppt/notesSlides/notesSlide6.xml" ContentType="application/vnd.openxmlformats-officedocument.presentationml.notesSlide+xml"/>
  <Override PartName="/ppt/tags/tag4.xml" ContentType="application/vnd.openxmlformats-officedocument.presentationml.tags+xml"/>
  <Override PartName="/ppt/notesSlides/notesSlide7.xml" ContentType="application/vnd.openxmlformats-officedocument.presentationml.notesSlide+xml"/>
  <Override PartName="/ppt/tags/tag5.xml" ContentType="application/vnd.openxmlformats-officedocument.presentationml.tags+xml"/>
  <Override PartName="/ppt/notesSlides/notesSlide8.xml" ContentType="application/vnd.openxmlformats-officedocument.presentationml.notesSlide+xml"/>
  <Override PartName="/ppt/notesSlides/notesSlide9.xml" ContentType="application/vnd.openxmlformats-officedocument.presentationml.notesSlide+xml"/>
  <Override PartName="/ppt/tags/tag6.xml" ContentType="application/vnd.openxmlformats-officedocument.presentationml.tags+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 id="2147483681" r:id="rId2"/>
  </p:sldMasterIdLst>
  <p:notesMasterIdLst>
    <p:notesMasterId r:id="rId16"/>
  </p:notesMasterIdLst>
  <p:handoutMasterIdLst>
    <p:handoutMasterId r:id="rId17"/>
  </p:handoutMasterIdLst>
  <p:sldIdLst>
    <p:sldId id="279" r:id="rId3"/>
    <p:sldId id="261" r:id="rId4"/>
    <p:sldId id="269" r:id="rId5"/>
    <p:sldId id="270" r:id="rId6"/>
    <p:sldId id="272" r:id="rId7"/>
    <p:sldId id="271" r:id="rId8"/>
    <p:sldId id="275" r:id="rId9"/>
    <p:sldId id="276" r:id="rId10"/>
    <p:sldId id="267" r:id="rId11"/>
    <p:sldId id="282" r:id="rId12"/>
    <p:sldId id="258" r:id="rId13"/>
    <p:sldId id="263" r:id="rId14"/>
    <p:sldId id="281"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205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046" autoAdjust="0"/>
    <p:restoredTop sz="89534" autoAdjust="0"/>
  </p:normalViewPr>
  <p:slideViewPr>
    <p:cSldViewPr snapToGrid="0">
      <p:cViewPr varScale="1">
        <p:scale>
          <a:sx n="74" d="100"/>
          <a:sy n="74" d="100"/>
        </p:scale>
        <p:origin x="864" y="72"/>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87" d="100"/>
          <a:sy n="87" d="100"/>
        </p:scale>
        <p:origin x="3762" y="7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charts/_rels/chart1.xml.rels><?xml version="1.0" encoding="UTF-8" standalone="yes"?>
<Relationships xmlns="http://schemas.openxmlformats.org/package/2006/relationships"><Relationship Id="rId1" Type="http://schemas.openxmlformats.org/officeDocument/2006/relationships/oleObject" Target="Book1"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
          <c:y val="2.8850868451702788E-2"/>
          <c:w val="0.69709201401188181"/>
          <c:h val="0.86546763610285493"/>
        </c:manualLayout>
      </c:layout>
      <c:barChart>
        <c:barDir val="col"/>
        <c:grouping val="percentStacked"/>
        <c:varyColors val="0"/>
        <c:ser>
          <c:idx val="0"/>
          <c:order val="0"/>
          <c:spPr>
            <a:solidFill>
              <a:schemeClr val="tx1">
                <a:lumMod val="75000"/>
                <a:lumOff val="25000"/>
              </a:schemeClr>
            </a:solidFill>
          </c:spPr>
          <c:invertIfNegative val="0"/>
          <c:dLbls>
            <c:delete val="1"/>
          </c:dLbls>
          <c:val>
            <c:numRef>
              <c:f>Sheet1!$B$10</c:f>
              <c:numCache>
                <c:formatCode>General</c:formatCode>
                <c:ptCount val="1"/>
                <c:pt idx="0">
                  <c:v>0.01</c:v>
                </c:pt>
              </c:numCache>
            </c:numRef>
          </c:val>
          <c:extLst>
            <c:ext xmlns:c15="http://schemas.microsoft.com/office/drawing/2012/chart" uri="{02D57815-91ED-43cb-92C2-25804820EDAC}">
              <c15:filteredSeriesTitle>
                <c15:tx>
                  <c:strRef>
                    <c:extLst>
                      <c:ext uri="{02D57815-91ED-43cb-92C2-25804820EDAC}">
                        <c15:formulaRef>
                          <c15:sqref>Sheet1!$A$10</c15:sqref>
                        </c15:formulaRef>
                      </c:ext>
                    </c:extLst>
                    <c:strCache>
                      <c:ptCount val="1"/>
                      <c:pt idx="0">
                        <c:v>None</c:v>
                      </c:pt>
                    </c:strCache>
                  </c:strRef>
                </c15:tx>
              </c15:filteredSeriesTitle>
            </c:ext>
            <c:ext xmlns:c15="http://schemas.microsoft.com/office/drawing/2012/chart" uri="{02D57815-91ED-43cb-92C2-25804820EDAC}">
              <c15:filteredCategoryTitle>
                <c15:cat>
                  <c:numRef>
                    <c:extLst>
                      <c:ext uri="{02D57815-91ED-43cb-92C2-25804820EDAC}">
                        <c15:formulaRef>
                          <c15:sqref>Sheet1!$B$9</c15:sqref>
                        </c15:formulaRef>
                      </c:ext>
                    </c:extLst>
                    <c:numCache>
                      <c:formatCode>General</c:formatCode>
                      <c:ptCount val="1"/>
                      <c:pt idx="0">
                        <c:v>2013</c:v>
                      </c:pt>
                    </c:numCache>
                  </c:numRef>
                </c15:cat>
              </c15:filteredCategoryTitle>
            </c:ext>
          </c:extLst>
        </c:ser>
        <c:ser>
          <c:idx val="1"/>
          <c:order val="1"/>
          <c:spPr>
            <a:solidFill>
              <a:schemeClr val="accent1"/>
            </a:solidFill>
          </c:spPr>
          <c:invertIfNegative val="0"/>
          <c:dLbls>
            <c:dLbl>
              <c:idx val="0"/>
              <c:layout/>
              <c:tx>
                <c:rich>
                  <a:bodyPr/>
                  <a:lstStyle/>
                  <a:p>
                    <a:pPr>
                      <a:defRPr sz="1800">
                        <a:solidFill>
                          <a:schemeClr val="bg1"/>
                        </a:solidFill>
                        <a:latin typeface="+mj-lt"/>
                      </a:defRPr>
                    </a:pPr>
                    <a:r>
                      <a:rPr lang="en-US" sz="1000" b="0" i="0" u="none" strike="noStrike" kern="1200" baseline="0" dirty="0">
                        <a:solidFill>
                          <a:srgbClr val="FFFFFF"/>
                        </a:solidFill>
                        <a:latin typeface="+mn-lt"/>
                        <a:ea typeface="+mn-ea"/>
                        <a:cs typeface="+mn-cs"/>
                      </a:rPr>
                      <a:t>Discovery and </a:t>
                    </a:r>
                    <a:r>
                      <a:rPr lang="en-US" sz="1000" b="0" i="0" u="none" strike="noStrike" kern="1200" baseline="0" dirty="0" smtClean="0">
                        <a:solidFill>
                          <a:srgbClr val="FFFFFF"/>
                        </a:solidFill>
                        <a:latin typeface="+mn-lt"/>
                        <a:ea typeface="+mn-ea"/>
                        <a:cs typeface="+mn-cs"/>
                      </a:rPr>
                      <a:t>evaluation </a:t>
                    </a:r>
                  </a:p>
                  <a:p>
                    <a:pPr>
                      <a:defRPr sz="1800">
                        <a:solidFill>
                          <a:schemeClr val="bg1"/>
                        </a:solidFill>
                        <a:latin typeface="+mj-lt"/>
                      </a:defRPr>
                    </a:pPr>
                    <a:r>
                      <a:rPr lang="en-US" sz="2800" dirty="0" smtClean="0">
                        <a:latin typeface="+mn-lt"/>
                      </a:rPr>
                      <a:t>27</a:t>
                    </a:r>
                    <a:r>
                      <a:rPr lang="en-US" sz="2800" dirty="0">
                        <a:latin typeface="+mn-lt"/>
                      </a:rPr>
                      <a:t>%</a:t>
                    </a:r>
                  </a:p>
                </c:rich>
              </c:tx>
              <c:numFmt formatCode="0%" sourceLinked="0"/>
              <c:spPr/>
              <c:showLegendKey val="0"/>
              <c:showVal val="1"/>
              <c:showCatName val="0"/>
              <c:showSerName val="1"/>
              <c:showPercent val="0"/>
              <c:showBubbleSize val="0"/>
              <c:extLst>
                <c:ext xmlns:c15="http://schemas.microsoft.com/office/drawing/2012/chart" uri="{CE6537A1-D6FC-4f65-9D91-7224C49458BB}">
                  <c15:layout/>
                </c:ext>
              </c:extLst>
            </c:dLbl>
            <c:numFmt formatCode="0%" sourceLinked="0"/>
            <c:spPr>
              <a:noFill/>
              <a:ln>
                <a:noFill/>
              </a:ln>
              <a:effectLst/>
            </c:spPr>
            <c:txPr>
              <a:bodyPr/>
              <a:lstStyle/>
              <a:p>
                <a:pPr>
                  <a:defRPr sz="1800"/>
                </a:pPr>
                <a:endParaRPr lang="en-US"/>
              </a:p>
            </c:txPr>
            <c:showLegendKey val="0"/>
            <c:showVal val="1"/>
            <c:showCatName val="0"/>
            <c:showSerName val="1"/>
            <c:showPercent val="0"/>
            <c:showBubbleSize val="0"/>
            <c:showLeaderLines val="0"/>
            <c:extLst>
              <c:ext xmlns:c15="http://schemas.microsoft.com/office/drawing/2012/chart" uri="{CE6537A1-D6FC-4f65-9D91-7224C49458BB}">
                <c15:showLeaderLines val="0"/>
              </c:ext>
            </c:extLst>
          </c:dLbls>
          <c:val>
            <c:numRef>
              <c:f>Sheet1!$B$11</c:f>
              <c:numCache>
                <c:formatCode>General</c:formatCode>
                <c:ptCount val="1"/>
                <c:pt idx="0">
                  <c:v>0.27</c:v>
                </c:pt>
              </c:numCache>
            </c:numRef>
          </c:val>
          <c:extLst>
            <c:ext xmlns:c15="http://schemas.microsoft.com/office/drawing/2012/chart" uri="{02D57815-91ED-43cb-92C2-25804820EDAC}">
              <c15:filteredSeriesTitle>
                <c15:tx>
                  <c:strRef>
                    <c:extLst>
                      <c:ext uri="{02D57815-91ED-43cb-92C2-25804820EDAC}">
                        <c15:formulaRef>
                          <c15:sqref>Sheet1!$A$11</c15:sqref>
                        </c15:formulaRef>
                      </c:ext>
                    </c:extLst>
                    <c:strCache>
                      <c:ptCount val="1"/>
                      <c:pt idx="0">
                        <c:v>Discovery and evaluation</c:v>
                      </c:pt>
                    </c:strCache>
                  </c:strRef>
                </c15:tx>
              </c15:filteredSeriesTitle>
            </c:ext>
            <c:ext xmlns:c15="http://schemas.microsoft.com/office/drawing/2012/chart" uri="{02D57815-91ED-43cb-92C2-25804820EDAC}">
              <c15:filteredCategoryTitle>
                <c15:cat>
                  <c:numRef>
                    <c:extLst>
                      <c:ext uri="{02D57815-91ED-43cb-92C2-25804820EDAC}">
                        <c15:formulaRef>
                          <c15:sqref>Sheet1!$B$9</c15:sqref>
                        </c15:formulaRef>
                      </c:ext>
                    </c:extLst>
                    <c:numCache>
                      <c:formatCode>General</c:formatCode>
                      <c:ptCount val="1"/>
                      <c:pt idx="0">
                        <c:v>2013</c:v>
                      </c:pt>
                    </c:numCache>
                  </c:numRef>
                </c15:cat>
              </c15:filteredCategoryTitle>
            </c:ext>
          </c:extLst>
        </c:ser>
        <c:ser>
          <c:idx val="2"/>
          <c:order val="2"/>
          <c:spPr>
            <a:solidFill>
              <a:schemeClr val="accent6"/>
            </a:solidFill>
          </c:spPr>
          <c:invertIfNegative val="0"/>
          <c:dLbls>
            <c:dLbl>
              <c:idx val="0"/>
              <c:layout/>
              <c:tx>
                <c:rich>
                  <a:bodyPr/>
                  <a:lstStyle/>
                  <a:p>
                    <a:pPr algn="ctr" rtl="0">
                      <a:defRPr sz="1000" b="0" i="0" u="none" strike="noStrike" kern="1200" baseline="0">
                        <a:solidFill>
                          <a:srgbClr val="1E1E1E">
                            <a:lumMod val="90000"/>
                            <a:lumOff val="10000"/>
                          </a:srgbClr>
                        </a:solidFill>
                        <a:latin typeface="+mn-lt"/>
                        <a:ea typeface="+mn-ea"/>
                        <a:cs typeface="+mn-cs"/>
                      </a:defRPr>
                    </a:pPr>
                    <a:r>
                      <a:rPr lang="en-US" sz="1000" b="0" i="0" u="none" strike="noStrike" kern="1200" baseline="0" dirty="0">
                        <a:solidFill>
                          <a:srgbClr val="FFFFFF"/>
                        </a:solidFill>
                        <a:latin typeface="+mn-lt"/>
                        <a:ea typeface="+mn-ea"/>
                        <a:cs typeface="+mn-cs"/>
                      </a:rPr>
                      <a:t>Running trials/pilot </a:t>
                    </a:r>
                    <a:r>
                      <a:rPr lang="en-US" sz="1000" b="0" i="0" u="none" strike="noStrike" kern="1200" baseline="0" dirty="0" smtClean="0">
                        <a:solidFill>
                          <a:srgbClr val="FFFFFF"/>
                        </a:solidFill>
                        <a:latin typeface="+mn-lt"/>
                        <a:ea typeface="+mn-ea"/>
                        <a:cs typeface="+mn-cs"/>
                      </a:rPr>
                      <a:t>projects</a:t>
                    </a:r>
                  </a:p>
                  <a:p>
                    <a:pPr algn="ctr" rtl="0">
                      <a:defRPr sz="1000" b="0" i="0" u="none" strike="noStrike" kern="1200" baseline="0">
                        <a:solidFill>
                          <a:srgbClr val="1E1E1E">
                            <a:lumMod val="90000"/>
                            <a:lumOff val="10000"/>
                          </a:srgbClr>
                        </a:solidFill>
                        <a:latin typeface="+mn-lt"/>
                        <a:ea typeface="+mn-ea"/>
                        <a:cs typeface="+mn-cs"/>
                      </a:defRPr>
                    </a:pPr>
                    <a:r>
                      <a:rPr lang="en-US" sz="2800" b="0" i="0" u="none" strike="noStrike" kern="1200" baseline="0" dirty="0" smtClean="0">
                        <a:solidFill>
                          <a:schemeClr val="bg1"/>
                        </a:solidFill>
                        <a:latin typeface="+mn-lt"/>
                        <a:ea typeface="+mn-ea"/>
                        <a:cs typeface="+mn-cs"/>
                      </a:rPr>
                      <a:t>27</a:t>
                    </a:r>
                    <a:r>
                      <a:rPr lang="en-US" sz="2800" b="0" i="0" u="none" strike="noStrike" kern="1200" baseline="0" dirty="0">
                        <a:solidFill>
                          <a:schemeClr val="bg1"/>
                        </a:solidFill>
                        <a:latin typeface="+mn-lt"/>
                        <a:ea typeface="+mn-ea"/>
                        <a:cs typeface="+mn-cs"/>
                      </a:rPr>
                      <a:t>%</a:t>
                    </a:r>
                  </a:p>
                </c:rich>
              </c:tx>
              <c:numFmt formatCode="0%" sourceLinked="0"/>
              <c:spPr>
                <a:noFill/>
                <a:ln>
                  <a:noFill/>
                </a:ln>
                <a:effectLst/>
              </c:spPr>
              <c:showLegendKey val="0"/>
              <c:showVal val="1"/>
              <c:showCatName val="0"/>
              <c:showSerName val="1"/>
              <c:showPercent val="0"/>
              <c:showBubbleSize val="0"/>
              <c:extLst>
                <c:ext xmlns:c15="http://schemas.microsoft.com/office/drawing/2012/chart" uri="{CE6537A1-D6FC-4f65-9D91-7224C49458BB}">
                  <c15:layout/>
                </c:ext>
              </c:extLst>
            </c:dLbl>
            <c:numFmt formatCode="0%" sourceLinked="0"/>
            <c:spPr>
              <a:noFill/>
              <a:ln>
                <a:noFill/>
              </a:ln>
              <a:effectLst/>
            </c:spPr>
            <c:txPr>
              <a:bodyPr/>
              <a:lstStyle/>
              <a:p>
                <a:pPr>
                  <a:defRPr sz="1800">
                    <a:solidFill>
                      <a:schemeClr val="bg1"/>
                    </a:solidFill>
                    <a:latin typeface="+mn-lt"/>
                  </a:defRPr>
                </a:pPr>
                <a:endParaRPr lang="en-US"/>
              </a:p>
            </c:txPr>
            <c:showLegendKey val="0"/>
            <c:showVal val="1"/>
            <c:showCatName val="0"/>
            <c:showSerName val="1"/>
            <c:showPercent val="0"/>
            <c:showBubbleSize val="0"/>
            <c:showLeaderLines val="0"/>
            <c:extLst>
              <c:ext xmlns:c15="http://schemas.microsoft.com/office/drawing/2012/chart" uri="{CE6537A1-D6FC-4f65-9D91-7224C49458BB}">
                <c15:showLeaderLines val="0"/>
              </c:ext>
            </c:extLst>
          </c:dLbls>
          <c:val>
            <c:numRef>
              <c:f>Sheet1!$B$12</c:f>
              <c:numCache>
                <c:formatCode>General</c:formatCode>
                <c:ptCount val="1"/>
                <c:pt idx="0">
                  <c:v>0.27</c:v>
                </c:pt>
              </c:numCache>
            </c:numRef>
          </c:val>
          <c:extLst>
            <c:ext xmlns:c15="http://schemas.microsoft.com/office/drawing/2012/chart" uri="{02D57815-91ED-43cb-92C2-25804820EDAC}">
              <c15:filteredSeriesTitle>
                <c15:tx>
                  <c:strRef>
                    <c:extLst>
                      <c:ext uri="{02D57815-91ED-43cb-92C2-25804820EDAC}">
                        <c15:formulaRef>
                          <c15:sqref>Sheet1!$A$12</c15:sqref>
                        </c15:formulaRef>
                      </c:ext>
                    </c:extLst>
                    <c:strCache>
                      <c:ptCount val="1"/>
                      <c:pt idx="0">
                        <c:v>Running trials/pilot projects</c:v>
                      </c:pt>
                    </c:strCache>
                  </c:strRef>
                </c15:tx>
              </c15:filteredSeriesTitle>
            </c:ext>
            <c:ext xmlns:c15="http://schemas.microsoft.com/office/drawing/2012/chart" uri="{02D57815-91ED-43cb-92C2-25804820EDAC}">
              <c15:filteredCategoryTitle>
                <c15:cat>
                  <c:numRef>
                    <c:extLst>
                      <c:ext uri="{02D57815-91ED-43cb-92C2-25804820EDAC}">
                        <c15:formulaRef>
                          <c15:sqref>Sheet1!$B$9</c15:sqref>
                        </c15:formulaRef>
                      </c:ext>
                    </c:extLst>
                    <c:numCache>
                      <c:formatCode>General</c:formatCode>
                      <c:ptCount val="1"/>
                      <c:pt idx="0">
                        <c:v>2013</c:v>
                      </c:pt>
                    </c:numCache>
                  </c:numRef>
                </c15:cat>
              </c15:filteredCategoryTitle>
            </c:ext>
          </c:extLst>
        </c:ser>
        <c:ser>
          <c:idx val="3"/>
          <c:order val="3"/>
          <c:spPr>
            <a:solidFill>
              <a:schemeClr val="accent3"/>
            </a:solidFill>
          </c:spPr>
          <c:invertIfNegative val="0"/>
          <c:dLbls>
            <c:dLbl>
              <c:idx val="0"/>
              <c:layout/>
              <c:tx>
                <c:rich>
                  <a:bodyPr/>
                  <a:lstStyle/>
                  <a:p>
                    <a:pPr algn="ctr" rtl="0">
                      <a:defRPr sz="1000" b="0" i="0" u="none" strike="noStrike" kern="1200" baseline="0">
                        <a:solidFill>
                          <a:srgbClr val="1E1E1E">
                            <a:lumMod val="90000"/>
                            <a:lumOff val="10000"/>
                          </a:srgbClr>
                        </a:solidFill>
                        <a:latin typeface="+mn-lt"/>
                        <a:ea typeface="+mn-ea"/>
                        <a:cs typeface="+mn-cs"/>
                      </a:defRPr>
                    </a:pPr>
                    <a:r>
                      <a:rPr lang="en-US" sz="1000" b="0" i="0" u="none" strike="noStrike" kern="1200" baseline="0" dirty="0">
                        <a:solidFill>
                          <a:srgbClr val="FFFFFF"/>
                        </a:solidFill>
                        <a:latin typeface="+mn-lt"/>
                        <a:ea typeface="+mn-ea"/>
                        <a:cs typeface="+mn-cs"/>
                      </a:rPr>
                      <a:t>Initial implementation of production </a:t>
                    </a:r>
                    <a:r>
                      <a:rPr lang="en-US" sz="1000" b="0" i="0" u="none" strike="noStrike" kern="1200" baseline="0" dirty="0" smtClean="0">
                        <a:solidFill>
                          <a:srgbClr val="FFFFFF"/>
                        </a:solidFill>
                        <a:latin typeface="+mn-lt"/>
                        <a:ea typeface="+mn-ea"/>
                        <a:cs typeface="+mn-cs"/>
                      </a:rPr>
                      <a:t>apps</a:t>
                    </a:r>
                  </a:p>
                  <a:p>
                    <a:pPr algn="ctr" rtl="0">
                      <a:defRPr sz="1000" b="0" i="0" u="none" strike="noStrike" kern="1200" baseline="0">
                        <a:solidFill>
                          <a:srgbClr val="1E1E1E">
                            <a:lumMod val="90000"/>
                            <a:lumOff val="10000"/>
                          </a:srgbClr>
                        </a:solidFill>
                        <a:latin typeface="+mn-lt"/>
                        <a:ea typeface="+mn-ea"/>
                        <a:cs typeface="+mn-cs"/>
                      </a:defRPr>
                    </a:pPr>
                    <a:r>
                      <a:rPr lang="en-US" sz="2800" b="0" i="0" u="none" strike="noStrike" kern="1200" baseline="0" dirty="0" smtClean="0">
                        <a:solidFill>
                          <a:schemeClr val="bg1"/>
                        </a:solidFill>
                        <a:latin typeface="+mn-lt"/>
                        <a:ea typeface="+mn-ea"/>
                        <a:cs typeface="+mn-cs"/>
                      </a:rPr>
                      <a:t>29</a:t>
                    </a:r>
                    <a:r>
                      <a:rPr lang="en-US" sz="2800" b="0" i="0" u="none" strike="noStrike" kern="1200" baseline="0" dirty="0">
                        <a:solidFill>
                          <a:schemeClr val="bg1"/>
                        </a:solidFill>
                        <a:latin typeface="+mn-lt"/>
                        <a:ea typeface="+mn-ea"/>
                        <a:cs typeface="+mn-cs"/>
                      </a:rPr>
                      <a:t>%</a:t>
                    </a:r>
                  </a:p>
                </c:rich>
              </c:tx>
              <c:numFmt formatCode="0%" sourceLinked="0"/>
              <c:spPr>
                <a:noFill/>
                <a:ln>
                  <a:noFill/>
                </a:ln>
                <a:effectLst/>
              </c:spPr>
              <c:showLegendKey val="0"/>
              <c:showVal val="1"/>
              <c:showCatName val="0"/>
              <c:showSerName val="1"/>
              <c:showPercent val="0"/>
              <c:showBubbleSize val="0"/>
              <c:extLst>
                <c:ext xmlns:c15="http://schemas.microsoft.com/office/drawing/2012/chart" uri="{CE6537A1-D6FC-4f65-9D91-7224C49458BB}">
                  <c15:layout/>
                </c:ext>
              </c:extLst>
            </c:dLbl>
            <c:numFmt formatCode="0%" sourceLinked="0"/>
            <c:spPr>
              <a:noFill/>
              <a:ln>
                <a:noFill/>
              </a:ln>
              <a:effectLst/>
            </c:spPr>
            <c:txPr>
              <a:bodyPr/>
              <a:lstStyle/>
              <a:p>
                <a:pPr>
                  <a:defRPr sz="1800">
                    <a:solidFill>
                      <a:schemeClr val="bg1"/>
                    </a:solidFill>
                    <a:latin typeface="+mn-lt"/>
                  </a:defRPr>
                </a:pPr>
                <a:endParaRPr lang="en-US"/>
              </a:p>
            </c:txPr>
            <c:showLegendKey val="0"/>
            <c:showVal val="1"/>
            <c:showCatName val="0"/>
            <c:showSerName val="1"/>
            <c:showPercent val="0"/>
            <c:showBubbleSize val="0"/>
            <c:showLeaderLines val="0"/>
            <c:extLst>
              <c:ext xmlns:c15="http://schemas.microsoft.com/office/drawing/2012/chart" uri="{CE6537A1-D6FC-4f65-9D91-7224C49458BB}">
                <c15:showLeaderLines val="0"/>
              </c:ext>
            </c:extLst>
          </c:dLbls>
          <c:val>
            <c:numRef>
              <c:f>Sheet1!$B$13</c:f>
              <c:numCache>
                <c:formatCode>General</c:formatCode>
                <c:ptCount val="1"/>
                <c:pt idx="0">
                  <c:v>0.28999999999999998</c:v>
                </c:pt>
              </c:numCache>
            </c:numRef>
          </c:val>
          <c:extLst>
            <c:ext xmlns:c15="http://schemas.microsoft.com/office/drawing/2012/chart" uri="{02D57815-91ED-43cb-92C2-25804820EDAC}">
              <c15:filteredSeriesTitle>
                <c15:tx>
                  <c:strRef>
                    <c:extLst>
                      <c:ext uri="{02D57815-91ED-43cb-92C2-25804820EDAC}">
                        <c15:formulaRef>
                          <c15:sqref>Sheet1!$A$13</c15:sqref>
                        </c15:formulaRef>
                      </c:ext>
                    </c:extLst>
                    <c:strCache>
                      <c:ptCount val="1"/>
                      <c:pt idx="0">
                        <c:v>Initial implementation of production apps</c:v>
                      </c:pt>
                    </c:strCache>
                  </c:strRef>
                </c15:tx>
              </c15:filteredSeriesTitle>
            </c:ext>
            <c:ext xmlns:c15="http://schemas.microsoft.com/office/drawing/2012/chart" uri="{02D57815-91ED-43cb-92C2-25804820EDAC}">
              <c15:filteredCategoryTitle>
                <c15:cat>
                  <c:numRef>
                    <c:extLst>
                      <c:ext uri="{02D57815-91ED-43cb-92C2-25804820EDAC}">
                        <c15:formulaRef>
                          <c15:sqref>Sheet1!$B$9</c15:sqref>
                        </c15:formulaRef>
                      </c:ext>
                    </c:extLst>
                    <c:numCache>
                      <c:formatCode>General</c:formatCode>
                      <c:ptCount val="1"/>
                      <c:pt idx="0">
                        <c:v>2013</c:v>
                      </c:pt>
                    </c:numCache>
                  </c:numRef>
                </c15:cat>
              </c15:filteredCategoryTitle>
            </c:ext>
          </c:extLst>
        </c:ser>
        <c:ser>
          <c:idx val="4"/>
          <c:order val="4"/>
          <c:spPr>
            <a:solidFill>
              <a:schemeClr val="accent2"/>
            </a:solidFill>
          </c:spPr>
          <c:invertIfNegative val="0"/>
          <c:dLbls>
            <c:dLbl>
              <c:idx val="0"/>
              <c:layout/>
              <c:tx>
                <c:rich>
                  <a:bodyPr/>
                  <a:lstStyle/>
                  <a:p>
                    <a:r>
                      <a:rPr lang="en-US" dirty="0">
                        <a:solidFill>
                          <a:schemeClr val="bg1"/>
                        </a:solidFill>
                        <a:latin typeface="+mn-lt"/>
                      </a:rPr>
                      <a:t>Broad implementation of production </a:t>
                    </a:r>
                    <a:r>
                      <a:rPr lang="en-US" dirty="0" smtClean="0">
                        <a:solidFill>
                          <a:schemeClr val="bg1"/>
                        </a:solidFill>
                        <a:latin typeface="+mn-lt"/>
                      </a:rPr>
                      <a:t>apps</a:t>
                    </a:r>
                  </a:p>
                  <a:p>
                    <a:r>
                      <a:rPr lang="en-US" sz="2400" b="1" dirty="0" smtClean="0">
                        <a:solidFill>
                          <a:schemeClr val="bg1"/>
                        </a:solidFill>
                        <a:latin typeface="+mn-lt"/>
                      </a:rPr>
                      <a:t> </a:t>
                    </a:r>
                    <a:r>
                      <a:rPr lang="en-US" sz="2400" b="1" dirty="0">
                        <a:solidFill>
                          <a:schemeClr val="bg1"/>
                        </a:solidFill>
                        <a:latin typeface="+mn-lt"/>
                      </a:rPr>
                      <a:t>16%</a:t>
                    </a:r>
                    <a:endParaRPr lang="en-US" sz="2400" b="1" dirty="0">
                      <a:solidFill>
                        <a:schemeClr val="bg1"/>
                      </a:solidFill>
                    </a:endParaRPr>
                  </a:p>
                </c:rich>
              </c:tx>
              <c:showLegendKey val="0"/>
              <c:showVal val="1"/>
              <c:showCatName val="0"/>
              <c:showSerName val="1"/>
              <c:showPercent val="0"/>
              <c:showBubbleSize val="0"/>
              <c:separator>
</c:separator>
              <c:extLst>
                <c:ext xmlns:c15="http://schemas.microsoft.com/office/drawing/2012/chart" uri="{CE6537A1-D6FC-4f65-9D91-7224C49458BB}">
                  <c15:layout/>
                </c:ext>
              </c:extLst>
            </c:dLbl>
            <c:numFmt formatCode="0%" sourceLinked="0"/>
            <c:spPr>
              <a:noFill/>
              <a:ln>
                <a:noFill/>
              </a:ln>
              <a:effectLst/>
            </c:spPr>
            <c:txPr>
              <a:bodyPr/>
              <a:lstStyle/>
              <a:p>
                <a:pPr>
                  <a:defRPr sz="1000">
                    <a:solidFill>
                      <a:schemeClr val="tx1">
                        <a:lumMod val="90000"/>
                        <a:lumOff val="10000"/>
                      </a:schemeClr>
                    </a:solidFill>
                    <a:latin typeface="+mn-lt"/>
                  </a:defRPr>
                </a:pPr>
                <a:endParaRPr lang="en-US"/>
              </a:p>
            </c:txPr>
            <c:showLegendKey val="0"/>
            <c:showVal val="1"/>
            <c:showCatName val="0"/>
            <c:showSerName val="1"/>
            <c:showPercent val="0"/>
            <c:showBubbleSize val="0"/>
            <c:showLeaderLines val="0"/>
            <c:extLst>
              <c:ext xmlns:c15="http://schemas.microsoft.com/office/drawing/2012/chart" uri="{CE6537A1-D6FC-4f65-9D91-7224C49458BB}">
                <c15:showLeaderLines val="0"/>
              </c:ext>
            </c:extLst>
          </c:dLbls>
          <c:val>
            <c:numRef>
              <c:f>Sheet1!$B$14</c:f>
              <c:numCache>
                <c:formatCode>General</c:formatCode>
                <c:ptCount val="1"/>
                <c:pt idx="0">
                  <c:v>0.16</c:v>
                </c:pt>
              </c:numCache>
            </c:numRef>
          </c:val>
          <c:extLst>
            <c:ext xmlns:c15="http://schemas.microsoft.com/office/drawing/2012/chart" uri="{02D57815-91ED-43cb-92C2-25804820EDAC}">
              <c15:filteredSeriesTitle>
                <c15:tx>
                  <c:strRef>
                    <c:extLst>
                      <c:ext uri="{02D57815-91ED-43cb-92C2-25804820EDAC}">
                        <c15:formulaRef>
                          <c15:sqref>Sheet1!$A$14</c15:sqref>
                        </c15:formulaRef>
                      </c:ext>
                    </c:extLst>
                    <c:strCache>
                      <c:ptCount val="1"/>
                      <c:pt idx="0">
                        <c:v>Broad implementation of production apps</c:v>
                      </c:pt>
                    </c:strCache>
                  </c:strRef>
                </c15:tx>
              </c15:filteredSeriesTitle>
            </c:ext>
            <c:ext xmlns:c15="http://schemas.microsoft.com/office/drawing/2012/chart" uri="{02D57815-91ED-43cb-92C2-25804820EDAC}">
              <c15:filteredCategoryTitle>
                <c15:cat>
                  <c:numRef>
                    <c:extLst>
                      <c:ext uri="{02D57815-91ED-43cb-92C2-25804820EDAC}">
                        <c15:formulaRef>
                          <c15:sqref>Sheet1!$B$9</c15:sqref>
                        </c15:formulaRef>
                      </c:ext>
                    </c:extLst>
                    <c:numCache>
                      <c:formatCode>General</c:formatCode>
                      <c:ptCount val="1"/>
                      <c:pt idx="0">
                        <c:v>2013</c:v>
                      </c:pt>
                    </c:numCache>
                  </c:numRef>
                </c15:cat>
              </c15:filteredCategoryTitle>
            </c:ext>
          </c:extLst>
        </c:ser>
        <c:dLbls>
          <c:showLegendKey val="0"/>
          <c:showVal val="1"/>
          <c:showCatName val="0"/>
          <c:showSerName val="0"/>
          <c:showPercent val="0"/>
          <c:showBubbleSize val="0"/>
        </c:dLbls>
        <c:gapWidth val="94"/>
        <c:overlap val="100"/>
        <c:axId val="176416080"/>
        <c:axId val="176415520"/>
      </c:barChart>
      <c:catAx>
        <c:axId val="176416080"/>
        <c:scaling>
          <c:orientation val="minMax"/>
        </c:scaling>
        <c:delete val="1"/>
        <c:axPos val="b"/>
        <c:numFmt formatCode="General" sourceLinked="1"/>
        <c:majorTickMark val="out"/>
        <c:minorTickMark val="none"/>
        <c:tickLblPos val="nextTo"/>
        <c:crossAx val="176415520"/>
        <c:crosses val="autoZero"/>
        <c:auto val="1"/>
        <c:lblAlgn val="ctr"/>
        <c:lblOffset val="100"/>
        <c:noMultiLvlLbl val="0"/>
      </c:catAx>
      <c:valAx>
        <c:axId val="176415520"/>
        <c:scaling>
          <c:orientation val="minMax"/>
        </c:scaling>
        <c:delete val="1"/>
        <c:axPos val="l"/>
        <c:numFmt formatCode="0%" sourceLinked="1"/>
        <c:majorTickMark val="out"/>
        <c:minorTickMark val="none"/>
        <c:tickLblPos val="nextTo"/>
        <c:crossAx val="176416080"/>
        <c:crosses val="autoZero"/>
        <c:crossBetween val="between"/>
      </c:valAx>
      <c:spPr>
        <a:noFill/>
        <a:ln w="25400">
          <a:noFill/>
        </a:ln>
      </c:spPr>
    </c:plotArea>
    <c:plotVisOnly val="1"/>
    <c:dispBlanksAs val="gap"/>
    <c:showDLblsOverMax val="0"/>
  </c:chart>
  <c:externalData r:id="rId1">
    <c:autoUpdate val="0"/>
  </c:externalData>
</c:chartSpace>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r>
              <a:rPr lang="en-US" smtClean="0"/>
              <a:t>EPS2014</a:t>
            </a:r>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BD5DC1FB-5D7B-4747-A175-2C646CD70AA7}" type="datetime1">
              <a:rPr lang="en-US" smtClean="0"/>
              <a:t>6/20/2017</a:t>
            </a:fld>
            <a:endParaRPr lang="en-US"/>
          </a:p>
        </p:txBody>
      </p:sp>
      <p:sp>
        <p:nvSpPr>
          <p:cNvPr id="4" name="Footer Placeholder 3"/>
          <p:cNvSpPr>
            <a:spLocks noGrp="1"/>
          </p:cNvSpPr>
          <p:nvPr>
            <p:ph type="ftr" sz="quarter" idx="2"/>
          </p:nvPr>
        </p:nvSpPr>
        <p:spPr>
          <a:xfrm>
            <a:off x="-1" y="8685213"/>
            <a:ext cx="5960125" cy="458787"/>
          </a:xfrm>
          <a:prstGeom prst="rect">
            <a:avLst/>
          </a:prstGeom>
        </p:spPr>
        <p:txBody>
          <a:bodyPr vert="horz" lIns="91440" tIns="45720" rIns="91440" bIns="45720" rtlCol="0" anchor="b"/>
          <a:lstStyle>
            <a:lvl1pPr algn="l">
              <a:defRPr sz="1200"/>
            </a:lvl1pPr>
          </a:lstStyle>
          <a:p>
            <a:r>
              <a:rPr lang="en-US" sz="400" dirty="0"/>
              <a:t>© 2014 Microsoft Corporation. All rights reserved. Microsoft, Windows,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E2C4E0CA-2773-4722-B8E6-2497F7B2FAB4}" type="slidenum">
              <a:rPr lang="en-US" smtClean="0"/>
              <a:t>‹#›</a:t>
            </a:fld>
            <a:endParaRPr lang="en-US"/>
          </a:p>
        </p:txBody>
      </p:sp>
    </p:spTree>
    <p:extLst>
      <p:ext uri="{BB962C8B-B14F-4D97-AF65-F5344CB8AC3E}">
        <p14:creationId xmlns:p14="http://schemas.microsoft.com/office/powerpoint/2010/main" val="3801117180"/>
      </p:ext>
    </p:extLst>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Header Placeholder 7"/>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r>
              <a:rPr lang="en-US" smtClean="0"/>
              <a:t>EPS2014</a:t>
            </a:r>
            <a:endParaRPr lang="en-US"/>
          </a:p>
        </p:txBody>
      </p:sp>
      <p:sp>
        <p:nvSpPr>
          <p:cNvPr id="9" name="Slide Image Placeholder 8"/>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10" name="Footer Placeholder 9"/>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r>
              <a:rPr lang="en-US" smtClean="0"/>
              <a:t>© 2014 Microsoft Corporation. All rights reserved. Microsoft, Windows, and other product names are or may be registered trademarks and/or trademarks in the U.S. and/or other countries.</a:t>
            </a:r>
            <a:endParaRPr lang="en-US"/>
          </a:p>
        </p:txBody>
      </p:sp>
      <p:sp>
        <p:nvSpPr>
          <p:cNvPr id="11" name="Date Placeholder 10"/>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EDE8E41-3CB1-40CF-8783-F265079D8729}" type="datetime1">
              <a:rPr lang="en-US" smtClean="0"/>
              <a:t>6/20/2017</a:t>
            </a:fld>
            <a:endParaRPr lang="en-US"/>
          </a:p>
        </p:txBody>
      </p:sp>
      <p:sp>
        <p:nvSpPr>
          <p:cNvPr id="12" name="Notes Placeholder 11"/>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Slide Number Placeholder 12"/>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BB1C2DC-7247-4446-97E7-E5DEACC85A4A}" type="slidenum">
              <a:rPr lang="en-US" smtClean="0"/>
              <a:t>‹#›</a:t>
            </a:fld>
            <a:endParaRPr lang="en-US"/>
          </a:p>
        </p:txBody>
      </p:sp>
    </p:spTree>
    <p:extLst>
      <p:ext uri="{BB962C8B-B14F-4D97-AF65-F5344CB8AC3E}">
        <p14:creationId xmlns:p14="http://schemas.microsoft.com/office/powerpoint/2010/main" val="1362243719"/>
      </p:ext>
    </p:extLst>
  </p:cSld>
  <p:clrMap bg1="lt1" tx1="dk1" bg2="lt2" tx2="dk2" accent1="accent1" accent2="accent2" accent3="accent3" accent4="accent4" accent5="accent5" accent6="accent6" hlink="hlink" folHlink="folHlink"/>
  <p:hf/>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a:prstGeom prst="rect">
            <a:avLst/>
          </a:prstGeom>
        </p:spPr>
      </p:sp>
      <p:sp>
        <p:nvSpPr>
          <p:cNvPr id="3" name="Notes Placeholder 2"/>
          <p:cNvSpPr>
            <a:spLocks noGrp="1"/>
          </p:cNvSpPr>
          <p:nvPr>
            <p:ph type="body" idx="1"/>
          </p:nvPr>
        </p:nvSpPr>
        <p:spPr>
          <a:xfrm>
            <a:off x="685800" y="4400550"/>
            <a:ext cx="5486400" cy="3600450"/>
          </a:xfrm>
          <a:prstGeom prst="rect">
            <a:avLst/>
          </a:prstGeom>
        </p:spPr>
        <p:txBody>
          <a:bodyPr/>
          <a:lstStyle/>
          <a:p>
            <a:endParaRPr lang="en-US" b="0" dirty="0"/>
          </a:p>
        </p:txBody>
      </p:sp>
      <p:sp>
        <p:nvSpPr>
          <p:cNvPr id="12" name="Date Placeholder 11"/>
          <p:cNvSpPr>
            <a:spLocks noGrp="1"/>
          </p:cNvSpPr>
          <p:nvPr>
            <p:ph type="dt" idx="10"/>
          </p:nvPr>
        </p:nvSpPr>
        <p:spPr/>
        <p:txBody>
          <a:bodyPr/>
          <a:lstStyle/>
          <a:p>
            <a:fld id="{E39A51A8-CD5E-43A9-956B-6E17019F83BB}" type="datetime1">
              <a:rPr lang="en-US" smtClean="0"/>
              <a:t>6/20/2017</a:t>
            </a:fld>
            <a:endParaRPr lang="en-US"/>
          </a:p>
        </p:txBody>
      </p:sp>
      <p:sp>
        <p:nvSpPr>
          <p:cNvPr id="13" name="Footer Placeholder 12"/>
          <p:cNvSpPr>
            <a:spLocks noGrp="1"/>
          </p:cNvSpPr>
          <p:nvPr>
            <p:ph type="ftr" sz="quarter" idx="11"/>
          </p:nvPr>
        </p:nvSpPr>
        <p:spPr/>
        <p:txBody>
          <a:bodyPr/>
          <a:lstStyle/>
          <a:p>
            <a:r>
              <a:rPr lang="en-US" smtClean="0"/>
              <a:t>© 2014 Microsoft Corporation. All rights reserved. Microsoft, Windows, and other product names are or may be registered trademarks and/or trademarks in the U.S. and/or other countries.</a:t>
            </a:r>
            <a:endParaRPr lang="en-US"/>
          </a:p>
        </p:txBody>
      </p:sp>
      <p:sp>
        <p:nvSpPr>
          <p:cNvPr id="14" name="Slide Number Placeholder 13"/>
          <p:cNvSpPr>
            <a:spLocks noGrp="1"/>
          </p:cNvSpPr>
          <p:nvPr>
            <p:ph type="sldNum" sz="quarter" idx="12"/>
          </p:nvPr>
        </p:nvSpPr>
        <p:spPr/>
        <p:txBody>
          <a:bodyPr/>
          <a:lstStyle/>
          <a:p>
            <a:fld id="{ABB1C2DC-7247-4446-97E7-E5DEACC85A4A}" type="slidenum">
              <a:rPr lang="en-US" smtClean="0"/>
              <a:t>1</a:t>
            </a:fld>
            <a:endParaRPr lang="en-US"/>
          </a:p>
        </p:txBody>
      </p:sp>
      <p:sp>
        <p:nvSpPr>
          <p:cNvPr id="15" name="Header Placeholder 14"/>
          <p:cNvSpPr>
            <a:spLocks noGrp="1"/>
          </p:cNvSpPr>
          <p:nvPr>
            <p:ph type="hdr" sz="quarter" idx="13"/>
          </p:nvPr>
        </p:nvSpPr>
        <p:spPr/>
        <p:txBody>
          <a:bodyPr/>
          <a:lstStyle/>
          <a:p>
            <a:r>
              <a:rPr lang="en-US" smtClean="0"/>
              <a:t>EPS2014</a:t>
            </a:r>
            <a:endParaRPr lang="en-US"/>
          </a:p>
        </p:txBody>
      </p:sp>
    </p:spTree>
    <p:extLst>
      <p:ext uri="{BB962C8B-B14F-4D97-AF65-F5344CB8AC3E}">
        <p14:creationId xmlns:p14="http://schemas.microsoft.com/office/powerpoint/2010/main" val="55340356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12" name="Date Placeholder 11"/>
          <p:cNvSpPr>
            <a:spLocks noGrp="1"/>
          </p:cNvSpPr>
          <p:nvPr>
            <p:ph type="dt" idx="10"/>
          </p:nvPr>
        </p:nvSpPr>
        <p:spPr/>
        <p:txBody>
          <a:bodyPr/>
          <a:lstStyle/>
          <a:p>
            <a:fld id="{38CDCEE7-321C-4434-925F-74E15551EC21}" type="datetime1">
              <a:rPr lang="en-US" smtClean="0"/>
              <a:t>6/20/2017</a:t>
            </a:fld>
            <a:endParaRPr lang="en-US"/>
          </a:p>
        </p:txBody>
      </p:sp>
      <p:sp>
        <p:nvSpPr>
          <p:cNvPr id="13" name="Footer Placeholder 12"/>
          <p:cNvSpPr>
            <a:spLocks noGrp="1"/>
          </p:cNvSpPr>
          <p:nvPr>
            <p:ph type="ftr" sz="quarter" idx="11"/>
          </p:nvPr>
        </p:nvSpPr>
        <p:spPr/>
        <p:txBody>
          <a:bodyPr/>
          <a:lstStyle/>
          <a:p>
            <a:r>
              <a:rPr lang="en-US" smtClean="0"/>
              <a:t>© 2014 Microsoft Corporation. All rights reserved. Microsoft, Windows, and other product names are or may be registered trademarks and/or trademarks in the U.S. and/or other countries.</a:t>
            </a:r>
            <a:endParaRPr lang="en-US"/>
          </a:p>
        </p:txBody>
      </p:sp>
      <p:sp>
        <p:nvSpPr>
          <p:cNvPr id="14" name="Slide Number Placeholder 13"/>
          <p:cNvSpPr>
            <a:spLocks noGrp="1"/>
          </p:cNvSpPr>
          <p:nvPr>
            <p:ph type="sldNum" sz="quarter" idx="12"/>
          </p:nvPr>
        </p:nvSpPr>
        <p:spPr/>
        <p:txBody>
          <a:bodyPr/>
          <a:lstStyle/>
          <a:p>
            <a:fld id="{ABB1C2DC-7247-4446-97E7-E5DEACC85A4A}" type="slidenum">
              <a:rPr lang="en-US" smtClean="0"/>
              <a:t>11</a:t>
            </a:fld>
            <a:endParaRPr lang="en-US"/>
          </a:p>
        </p:txBody>
      </p:sp>
      <p:sp>
        <p:nvSpPr>
          <p:cNvPr id="15" name="Header Placeholder 14"/>
          <p:cNvSpPr>
            <a:spLocks noGrp="1"/>
          </p:cNvSpPr>
          <p:nvPr>
            <p:ph type="hdr" sz="quarter" idx="13"/>
          </p:nvPr>
        </p:nvSpPr>
        <p:spPr/>
        <p:txBody>
          <a:bodyPr/>
          <a:lstStyle/>
          <a:p>
            <a:r>
              <a:rPr lang="en-US" smtClean="0"/>
              <a:t>EPS2014</a:t>
            </a:r>
            <a:endParaRPr lang="en-US"/>
          </a:p>
        </p:txBody>
      </p:sp>
    </p:spTree>
    <p:extLst>
      <p:ext uri="{BB962C8B-B14F-4D97-AF65-F5344CB8AC3E}">
        <p14:creationId xmlns:p14="http://schemas.microsoft.com/office/powerpoint/2010/main" val="265578236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12" name="Date Placeholder 11"/>
          <p:cNvSpPr>
            <a:spLocks noGrp="1"/>
          </p:cNvSpPr>
          <p:nvPr>
            <p:ph type="dt" idx="10"/>
          </p:nvPr>
        </p:nvSpPr>
        <p:spPr/>
        <p:txBody>
          <a:bodyPr/>
          <a:lstStyle/>
          <a:p>
            <a:fld id="{2548D6A0-42EC-40FF-B021-85C225755E3F}" type="datetime1">
              <a:rPr lang="en-US" smtClean="0"/>
              <a:t>6/20/2017</a:t>
            </a:fld>
            <a:endParaRPr lang="en-US"/>
          </a:p>
        </p:txBody>
      </p:sp>
      <p:sp>
        <p:nvSpPr>
          <p:cNvPr id="13" name="Footer Placeholder 12"/>
          <p:cNvSpPr>
            <a:spLocks noGrp="1"/>
          </p:cNvSpPr>
          <p:nvPr>
            <p:ph type="ftr" sz="quarter" idx="11"/>
          </p:nvPr>
        </p:nvSpPr>
        <p:spPr/>
        <p:txBody>
          <a:bodyPr/>
          <a:lstStyle/>
          <a:p>
            <a:r>
              <a:rPr lang="en-US" smtClean="0"/>
              <a:t>© 2014 Microsoft Corporation. All rights reserved. Microsoft, Windows, and other product names are or may be registered trademarks and/or trademarks in the U.S. and/or other countries.</a:t>
            </a:r>
            <a:endParaRPr lang="en-US"/>
          </a:p>
        </p:txBody>
      </p:sp>
      <p:sp>
        <p:nvSpPr>
          <p:cNvPr id="14" name="Slide Number Placeholder 13"/>
          <p:cNvSpPr>
            <a:spLocks noGrp="1"/>
          </p:cNvSpPr>
          <p:nvPr>
            <p:ph type="sldNum" sz="quarter" idx="12"/>
          </p:nvPr>
        </p:nvSpPr>
        <p:spPr/>
        <p:txBody>
          <a:bodyPr/>
          <a:lstStyle/>
          <a:p>
            <a:fld id="{ABB1C2DC-7247-4446-97E7-E5DEACC85A4A}" type="slidenum">
              <a:rPr lang="en-US" smtClean="0"/>
              <a:t>12</a:t>
            </a:fld>
            <a:endParaRPr lang="en-US"/>
          </a:p>
        </p:txBody>
      </p:sp>
      <p:sp>
        <p:nvSpPr>
          <p:cNvPr id="15" name="Header Placeholder 14"/>
          <p:cNvSpPr>
            <a:spLocks noGrp="1"/>
          </p:cNvSpPr>
          <p:nvPr>
            <p:ph type="hdr" sz="quarter" idx="13"/>
          </p:nvPr>
        </p:nvSpPr>
        <p:spPr/>
        <p:txBody>
          <a:bodyPr/>
          <a:lstStyle/>
          <a:p>
            <a:r>
              <a:rPr lang="en-US" smtClean="0"/>
              <a:t>EPS2014</a:t>
            </a:r>
            <a:endParaRPr lang="en-US"/>
          </a:p>
        </p:txBody>
      </p:sp>
    </p:spTree>
    <p:extLst>
      <p:ext uri="{BB962C8B-B14F-4D97-AF65-F5344CB8AC3E}">
        <p14:creationId xmlns:p14="http://schemas.microsoft.com/office/powerpoint/2010/main" val="317866722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dirty="0"/>
          </a:p>
        </p:txBody>
      </p:sp>
      <p:sp>
        <p:nvSpPr>
          <p:cNvPr id="12" name="Date Placeholder 11"/>
          <p:cNvSpPr>
            <a:spLocks noGrp="1"/>
          </p:cNvSpPr>
          <p:nvPr>
            <p:ph type="dt" idx="10"/>
          </p:nvPr>
        </p:nvSpPr>
        <p:spPr/>
        <p:txBody>
          <a:bodyPr/>
          <a:lstStyle/>
          <a:p>
            <a:fld id="{4526084B-34DC-4744-9989-D9971A4991D8}" type="datetime1">
              <a:rPr lang="en-US" smtClean="0"/>
              <a:t>6/20/2017</a:t>
            </a:fld>
            <a:endParaRPr lang="en-US"/>
          </a:p>
        </p:txBody>
      </p:sp>
      <p:sp>
        <p:nvSpPr>
          <p:cNvPr id="13" name="Footer Placeholder 12"/>
          <p:cNvSpPr>
            <a:spLocks noGrp="1"/>
          </p:cNvSpPr>
          <p:nvPr>
            <p:ph type="ftr" sz="quarter" idx="11"/>
          </p:nvPr>
        </p:nvSpPr>
        <p:spPr/>
        <p:txBody>
          <a:bodyPr/>
          <a:lstStyle/>
          <a:p>
            <a:r>
              <a:rPr lang="en-US" smtClean="0"/>
              <a:t>© 2014 Microsoft Corporation. All rights reserved. Microsoft, Windows, and other product names are or may be registered trademarks and/or trademarks in the U.S. and/or other countries.</a:t>
            </a:r>
            <a:endParaRPr lang="en-US"/>
          </a:p>
        </p:txBody>
      </p:sp>
      <p:sp>
        <p:nvSpPr>
          <p:cNvPr id="14" name="Slide Number Placeholder 13"/>
          <p:cNvSpPr>
            <a:spLocks noGrp="1"/>
          </p:cNvSpPr>
          <p:nvPr>
            <p:ph type="sldNum" sz="quarter" idx="12"/>
          </p:nvPr>
        </p:nvSpPr>
        <p:spPr/>
        <p:txBody>
          <a:bodyPr/>
          <a:lstStyle/>
          <a:p>
            <a:fld id="{ABB1C2DC-7247-4446-97E7-E5DEACC85A4A}" type="slidenum">
              <a:rPr lang="en-US" smtClean="0"/>
              <a:t>13</a:t>
            </a:fld>
            <a:endParaRPr lang="en-US"/>
          </a:p>
        </p:txBody>
      </p:sp>
      <p:sp>
        <p:nvSpPr>
          <p:cNvPr id="15" name="Header Placeholder 14"/>
          <p:cNvSpPr>
            <a:spLocks noGrp="1"/>
          </p:cNvSpPr>
          <p:nvPr>
            <p:ph type="hdr" sz="quarter" idx="13"/>
          </p:nvPr>
        </p:nvSpPr>
        <p:spPr/>
        <p:txBody>
          <a:bodyPr/>
          <a:lstStyle/>
          <a:p>
            <a:r>
              <a:rPr lang="en-US" smtClean="0"/>
              <a:t>EPS2014</a:t>
            </a:r>
            <a:endParaRPr lang="en-US"/>
          </a:p>
        </p:txBody>
      </p:sp>
    </p:spTree>
    <p:extLst>
      <p:ext uri="{BB962C8B-B14F-4D97-AF65-F5344CB8AC3E}">
        <p14:creationId xmlns:p14="http://schemas.microsoft.com/office/powerpoint/2010/main" val="14166201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a:prstGeom prst="rect">
            <a:avLst/>
          </a:prstGeom>
        </p:spPr>
      </p:sp>
      <p:sp>
        <p:nvSpPr>
          <p:cNvPr id="3" name="Notes Placeholder 2"/>
          <p:cNvSpPr>
            <a:spLocks noGrp="1"/>
          </p:cNvSpPr>
          <p:nvPr>
            <p:ph type="body" idx="1"/>
          </p:nvPr>
        </p:nvSpPr>
        <p:spPr>
          <a:xfrm>
            <a:off x="685800" y="4400550"/>
            <a:ext cx="5486400" cy="3600450"/>
          </a:xfrm>
          <a:prstGeom prst="rect">
            <a:avLst/>
          </a:prstGeom>
        </p:spPr>
        <p:txBody>
          <a:bodyPr/>
          <a:lstStyle/>
          <a:p>
            <a:endParaRPr lang="en-US" dirty="0"/>
          </a:p>
        </p:txBody>
      </p:sp>
      <p:sp>
        <p:nvSpPr>
          <p:cNvPr id="12" name="Date Placeholder 11"/>
          <p:cNvSpPr>
            <a:spLocks noGrp="1"/>
          </p:cNvSpPr>
          <p:nvPr>
            <p:ph type="dt" idx="10"/>
          </p:nvPr>
        </p:nvSpPr>
        <p:spPr/>
        <p:txBody>
          <a:bodyPr/>
          <a:lstStyle/>
          <a:p>
            <a:fld id="{1714FB69-A458-49DA-B102-D40CAE9EC885}" type="datetime1">
              <a:rPr lang="en-US" smtClean="0"/>
              <a:t>6/20/2017</a:t>
            </a:fld>
            <a:endParaRPr lang="en-US"/>
          </a:p>
        </p:txBody>
      </p:sp>
      <p:sp>
        <p:nvSpPr>
          <p:cNvPr id="13" name="Footer Placeholder 12"/>
          <p:cNvSpPr>
            <a:spLocks noGrp="1"/>
          </p:cNvSpPr>
          <p:nvPr>
            <p:ph type="ftr" sz="quarter" idx="11"/>
          </p:nvPr>
        </p:nvSpPr>
        <p:spPr/>
        <p:txBody>
          <a:bodyPr/>
          <a:lstStyle/>
          <a:p>
            <a:r>
              <a:rPr lang="en-US" smtClean="0"/>
              <a:t>© 2014 Microsoft Corporation. All rights reserved. Microsoft, Windows, and other product names are or may be registered trademarks and/or trademarks in the U.S. and/or other countries.</a:t>
            </a:r>
            <a:endParaRPr lang="en-US"/>
          </a:p>
        </p:txBody>
      </p:sp>
      <p:sp>
        <p:nvSpPr>
          <p:cNvPr id="14" name="Slide Number Placeholder 13"/>
          <p:cNvSpPr>
            <a:spLocks noGrp="1"/>
          </p:cNvSpPr>
          <p:nvPr>
            <p:ph type="sldNum" sz="quarter" idx="12"/>
          </p:nvPr>
        </p:nvSpPr>
        <p:spPr/>
        <p:txBody>
          <a:bodyPr/>
          <a:lstStyle/>
          <a:p>
            <a:fld id="{ABB1C2DC-7247-4446-97E7-E5DEACC85A4A}" type="slidenum">
              <a:rPr lang="en-US" smtClean="0"/>
              <a:t>2</a:t>
            </a:fld>
            <a:endParaRPr lang="en-US"/>
          </a:p>
        </p:txBody>
      </p:sp>
      <p:sp>
        <p:nvSpPr>
          <p:cNvPr id="15" name="Header Placeholder 14"/>
          <p:cNvSpPr>
            <a:spLocks noGrp="1"/>
          </p:cNvSpPr>
          <p:nvPr>
            <p:ph type="hdr" sz="quarter" idx="13"/>
          </p:nvPr>
        </p:nvSpPr>
        <p:spPr/>
        <p:txBody>
          <a:bodyPr/>
          <a:lstStyle/>
          <a:p>
            <a:r>
              <a:rPr lang="en-US" smtClean="0"/>
              <a:t>EPS2014</a:t>
            </a:r>
            <a:endParaRPr lang="en-US"/>
          </a:p>
        </p:txBody>
      </p:sp>
    </p:spTree>
    <p:extLst>
      <p:ext uri="{BB962C8B-B14F-4D97-AF65-F5344CB8AC3E}">
        <p14:creationId xmlns:p14="http://schemas.microsoft.com/office/powerpoint/2010/main" val="622588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54050" y="1139825"/>
            <a:ext cx="5473700" cy="3079750"/>
          </a:xfrm>
          <a:prstGeom prst="rect">
            <a:avLst/>
          </a:prstGeom>
        </p:spPr>
      </p:sp>
      <p:sp>
        <p:nvSpPr>
          <p:cNvPr id="3" name="Notes Placeholder 2"/>
          <p:cNvSpPr>
            <a:spLocks noGrp="1"/>
          </p:cNvSpPr>
          <p:nvPr>
            <p:ph type="body" idx="1"/>
          </p:nvPr>
        </p:nvSpPr>
        <p:spPr>
          <a:xfrm>
            <a:off x="685800" y="4400550"/>
            <a:ext cx="5486400" cy="3600450"/>
          </a:xfrm>
          <a:prstGeom prst="rect">
            <a:avLst/>
          </a:prstGeom>
        </p:spPr>
        <p:txBody>
          <a:bodyPr/>
          <a:lstStyle/>
          <a:p>
            <a:pPr eaLnBrk="0" hangingPunct="0">
              <a:spcBef>
                <a:spcPts val="722"/>
              </a:spcBef>
            </a:pPr>
            <a:endParaRPr lang="en-US" dirty="0"/>
          </a:p>
        </p:txBody>
      </p:sp>
      <p:sp>
        <p:nvSpPr>
          <p:cNvPr id="12" name="Date Placeholder 11"/>
          <p:cNvSpPr>
            <a:spLocks noGrp="1"/>
          </p:cNvSpPr>
          <p:nvPr>
            <p:ph type="dt" idx="10"/>
          </p:nvPr>
        </p:nvSpPr>
        <p:spPr/>
        <p:txBody>
          <a:bodyPr/>
          <a:lstStyle/>
          <a:p>
            <a:fld id="{CA7EAD4D-3778-412F-92DA-2AD85F97BD8D}" type="datetime1">
              <a:rPr lang="en-US" smtClean="0"/>
              <a:t>6/20/2017</a:t>
            </a:fld>
            <a:endParaRPr lang="en-US"/>
          </a:p>
        </p:txBody>
      </p:sp>
      <p:sp>
        <p:nvSpPr>
          <p:cNvPr id="13" name="Footer Placeholder 12"/>
          <p:cNvSpPr>
            <a:spLocks noGrp="1"/>
          </p:cNvSpPr>
          <p:nvPr>
            <p:ph type="ftr" sz="quarter" idx="11"/>
          </p:nvPr>
        </p:nvSpPr>
        <p:spPr/>
        <p:txBody>
          <a:bodyPr/>
          <a:lstStyle/>
          <a:p>
            <a:r>
              <a:rPr lang="en-US" smtClean="0"/>
              <a:t>© 2014 Microsoft Corporation. All rights reserved. Microsoft, Windows, and other product names are or may be registered trademarks and/or trademarks in the U.S. and/or other countries.</a:t>
            </a:r>
            <a:endParaRPr lang="en-US"/>
          </a:p>
        </p:txBody>
      </p:sp>
      <p:sp>
        <p:nvSpPr>
          <p:cNvPr id="14" name="Slide Number Placeholder 13"/>
          <p:cNvSpPr>
            <a:spLocks noGrp="1"/>
          </p:cNvSpPr>
          <p:nvPr>
            <p:ph type="sldNum" sz="quarter" idx="12"/>
          </p:nvPr>
        </p:nvSpPr>
        <p:spPr/>
        <p:txBody>
          <a:bodyPr/>
          <a:lstStyle/>
          <a:p>
            <a:fld id="{ABB1C2DC-7247-4446-97E7-E5DEACC85A4A}" type="slidenum">
              <a:rPr lang="en-US" smtClean="0"/>
              <a:t>3</a:t>
            </a:fld>
            <a:endParaRPr lang="en-US"/>
          </a:p>
        </p:txBody>
      </p:sp>
      <p:sp>
        <p:nvSpPr>
          <p:cNvPr id="15" name="Header Placeholder 14"/>
          <p:cNvSpPr>
            <a:spLocks noGrp="1"/>
          </p:cNvSpPr>
          <p:nvPr>
            <p:ph type="hdr" sz="quarter" idx="13"/>
          </p:nvPr>
        </p:nvSpPr>
        <p:spPr/>
        <p:txBody>
          <a:bodyPr/>
          <a:lstStyle/>
          <a:p>
            <a:r>
              <a:rPr lang="en-US" smtClean="0"/>
              <a:t>EPS2014</a:t>
            </a:r>
            <a:endParaRPr lang="en-US"/>
          </a:p>
        </p:txBody>
      </p:sp>
    </p:spTree>
    <p:extLst>
      <p:ext uri="{BB962C8B-B14F-4D97-AF65-F5344CB8AC3E}">
        <p14:creationId xmlns:p14="http://schemas.microsoft.com/office/powerpoint/2010/main" val="7039313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a:prstGeom prst="rect">
            <a:avLst/>
          </a:prstGeom>
        </p:spPr>
      </p:sp>
      <p:sp>
        <p:nvSpPr>
          <p:cNvPr id="3" name="Notes Placeholder 2"/>
          <p:cNvSpPr>
            <a:spLocks noGrp="1"/>
          </p:cNvSpPr>
          <p:nvPr>
            <p:ph type="body" idx="1"/>
          </p:nvPr>
        </p:nvSpPr>
        <p:spPr>
          <a:xfrm>
            <a:off x="685800" y="4400550"/>
            <a:ext cx="5486400" cy="3600450"/>
          </a:xfrm>
          <a:prstGeom prst="rect">
            <a:avLst/>
          </a:prstGeom>
        </p:spPr>
        <p:txBody>
          <a:bodyPr/>
          <a:lstStyle/>
          <a:p>
            <a:endParaRPr lang="en-US" b="1" dirty="0"/>
          </a:p>
        </p:txBody>
      </p:sp>
      <p:sp>
        <p:nvSpPr>
          <p:cNvPr id="12" name="Date Placeholder 11"/>
          <p:cNvSpPr>
            <a:spLocks noGrp="1"/>
          </p:cNvSpPr>
          <p:nvPr>
            <p:ph type="dt" idx="10"/>
          </p:nvPr>
        </p:nvSpPr>
        <p:spPr/>
        <p:txBody>
          <a:bodyPr/>
          <a:lstStyle/>
          <a:p>
            <a:fld id="{19724F60-9253-4477-9F90-796667217D82}" type="datetime1">
              <a:rPr lang="en-US" smtClean="0"/>
              <a:t>6/20/2017</a:t>
            </a:fld>
            <a:endParaRPr lang="en-US"/>
          </a:p>
        </p:txBody>
      </p:sp>
      <p:sp>
        <p:nvSpPr>
          <p:cNvPr id="13" name="Footer Placeholder 12"/>
          <p:cNvSpPr>
            <a:spLocks noGrp="1"/>
          </p:cNvSpPr>
          <p:nvPr>
            <p:ph type="ftr" sz="quarter" idx="11"/>
          </p:nvPr>
        </p:nvSpPr>
        <p:spPr/>
        <p:txBody>
          <a:bodyPr/>
          <a:lstStyle/>
          <a:p>
            <a:r>
              <a:rPr lang="en-US" smtClean="0"/>
              <a:t>© 2014 Microsoft Corporation. All rights reserved. Microsoft, Windows, and other product names are or may be registered trademarks and/or trademarks in the U.S. and/or other countries.</a:t>
            </a:r>
            <a:endParaRPr lang="en-US"/>
          </a:p>
        </p:txBody>
      </p:sp>
      <p:sp>
        <p:nvSpPr>
          <p:cNvPr id="14" name="Slide Number Placeholder 13"/>
          <p:cNvSpPr>
            <a:spLocks noGrp="1"/>
          </p:cNvSpPr>
          <p:nvPr>
            <p:ph type="sldNum" sz="quarter" idx="12"/>
          </p:nvPr>
        </p:nvSpPr>
        <p:spPr/>
        <p:txBody>
          <a:bodyPr/>
          <a:lstStyle/>
          <a:p>
            <a:fld id="{ABB1C2DC-7247-4446-97E7-E5DEACC85A4A}" type="slidenum">
              <a:rPr lang="en-US" smtClean="0"/>
              <a:t>4</a:t>
            </a:fld>
            <a:endParaRPr lang="en-US"/>
          </a:p>
        </p:txBody>
      </p:sp>
      <p:sp>
        <p:nvSpPr>
          <p:cNvPr id="15" name="Header Placeholder 14"/>
          <p:cNvSpPr>
            <a:spLocks noGrp="1"/>
          </p:cNvSpPr>
          <p:nvPr>
            <p:ph type="hdr" sz="quarter" idx="13"/>
          </p:nvPr>
        </p:nvSpPr>
        <p:spPr/>
        <p:txBody>
          <a:bodyPr/>
          <a:lstStyle/>
          <a:p>
            <a:r>
              <a:rPr lang="en-US" smtClean="0"/>
              <a:t>EPS2014</a:t>
            </a:r>
            <a:endParaRPr lang="en-US"/>
          </a:p>
        </p:txBody>
      </p:sp>
    </p:spTree>
    <p:extLst>
      <p:ext uri="{BB962C8B-B14F-4D97-AF65-F5344CB8AC3E}">
        <p14:creationId xmlns:p14="http://schemas.microsoft.com/office/powerpoint/2010/main" val="148111884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a:prstGeom prst="rect">
            <a:avLst/>
          </a:prstGeom>
        </p:spPr>
      </p:sp>
      <p:sp>
        <p:nvSpPr>
          <p:cNvPr id="3" name="Notes Placeholder 2"/>
          <p:cNvSpPr>
            <a:spLocks noGrp="1"/>
          </p:cNvSpPr>
          <p:nvPr>
            <p:ph type="body" idx="1"/>
          </p:nvPr>
        </p:nvSpPr>
        <p:spPr>
          <a:xfrm>
            <a:off x="685800" y="4400550"/>
            <a:ext cx="5486400" cy="3600450"/>
          </a:xfrm>
          <a:prstGeom prst="rect">
            <a:avLst/>
          </a:prstGeom>
        </p:spPr>
        <p:txBody>
          <a:bodyPr/>
          <a:lstStyle/>
          <a:p>
            <a:endParaRPr lang="en-US"/>
          </a:p>
        </p:txBody>
      </p:sp>
      <p:sp>
        <p:nvSpPr>
          <p:cNvPr id="12" name="Date Placeholder 11"/>
          <p:cNvSpPr>
            <a:spLocks noGrp="1"/>
          </p:cNvSpPr>
          <p:nvPr>
            <p:ph type="dt" idx="10"/>
          </p:nvPr>
        </p:nvSpPr>
        <p:spPr/>
        <p:txBody>
          <a:bodyPr/>
          <a:lstStyle/>
          <a:p>
            <a:fld id="{274C9619-1B4A-4D14-A2D6-E6D4F6D9D3F3}" type="datetime1">
              <a:rPr lang="en-US" smtClean="0"/>
              <a:t>6/20/2017</a:t>
            </a:fld>
            <a:endParaRPr lang="en-US"/>
          </a:p>
        </p:txBody>
      </p:sp>
      <p:sp>
        <p:nvSpPr>
          <p:cNvPr id="13" name="Footer Placeholder 12"/>
          <p:cNvSpPr>
            <a:spLocks noGrp="1"/>
          </p:cNvSpPr>
          <p:nvPr>
            <p:ph type="ftr" sz="quarter" idx="11"/>
          </p:nvPr>
        </p:nvSpPr>
        <p:spPr/>
        <p:txBody>
          <a:bodyPr/>
          <a:lstStyle/>
          <a:p>
            <a:r>
              <a:rPr lang="en-US" smtClean="0"/>
              <a:t>© 2014 Microsoft Corporation. All rights reserved. Microsoft, Windows, and other product names are or may be registered trademarks and/or trademarks in the U.S. and/or other countries.</a:t>
            </a:r>
            <a:endParaRPr lang="en-US"/>
          </a:p>
        </p:txBody>
      </p:sp>
      <p:sp>
        <p:nvSpPr>
          <p:cNvPr id="14" name="Slide Number Placeholder 13"/>
          <p:cNvSpPr>
            <a:spLocks noGrp="1"/>
          </p:cNvSpPr>
          <p:nvPr>
            <p:ph type="sldNum" sz="quarter" idx="12"/>
          </p:nvPr>
        </p:nvSpPr>
        <p:spPr/>
        <p:txBody>
          <a:bodyPr/>
          <a:lstStyle/>
          <a:p>
            <a:fld id="{ABB1C2DC-7247-4446-97E7-E5DEACC85A4A}" type="slidenum">
              <a:rPr lang="en-US" smtClean="0"/>
              <a:t>5</a:t>
            </a:fld>
            <a:endParaRPr lang="en-US"/>
          </a:p>
        </p:txBody>
      </p:sp>
      <p:sp>
        <p:nvSpPr>
          <p:cNvPr id="15" name="Header Placeholder 14"/>
          <p:cNvSpPr>
            <a:spLocks noGrp="1"/>
          </p:cNvSpPr>
          <p:nvPr>
            <p:ph type="hdr" sz="quarter" idx="13"/>
          </p:nvPr>
        </p:nvSpPr>
        <p:spPr/>
        <p:txBody>
          <a:bodyPr/>
          <a:lstStyle/>
          <a:p>
            <a:r>
              <a:rPr lang="en-US" smtClean="0"/>
              <a:t>EPS2014</a:t>
            </a:r>
            <a:endParaRPr lang="en-US"/>
          </a:p>
        </p:txBody>
      </p:sp>
    </p:spTree>
    <p:extLst>
      <p:ext uri="{BB962C8B-B14F-4D97-AF65-F5344CB8AC3E}">
        <p14:creationId xmlns:p14="http://schemas.microsoft.com/office/powerpoint/2010/main" val="250512490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a:prstGeom prst="rect">
            <a:avLst/>
          </a:prstGeom>
        </p:spPr>
      </p:sp>
      <p:sp>
        <p:nvSpPr>
          <p:cNvPr id="3" name="Notes Placeholder 2"/>
          <p:cNvSpPr>
            <a:spLocks noGrp="1"/>
          </p:cNvSpPr>
          <p:nvPr>
            <p:ph type="body" idx="1"/>
          </p:nvPr>
        </p:nvSpPr>
        <p:spPr>
          <a:xfrm>
            <a:off x="685800" y="4400550"/>
            <a:ext cx="5486400" cy="3600450"/>
          </a:xfrm>
          <a:prstGeom prst="rect">
            <a:avLst/>
          </a:prstGeom>
        </p:spPr>
        <p:txBody>
          <a:bodyPr/>
          <a:lstStyle/>
          <a:p>
            <a:endParaRPr lang="en-US"/>
          </a:p>
        </p:txBody>
      </p:sp>
      <p:sp>
        <p:nvSpPr>
          <p:cNvPr id="12" name="Date Placeholder 11"/>
          <p:cNvSpPr>
            <a:spLocks noGrp="1"/>
          </p:cNvSpPr>
          <p:nvPr>
            <p:ph type="dt" idx="10"/>
          </p:nvPr>
        </p:nvSpPr>
        <p:spPr/>
        <p:txBody>
          <a:bodyPr/>
          <a:lstStyle/>
          <a:p>
            <a:fld id="{5F99B228-B192-449C-818D-92EF9BDD71FA}" type="datetime1">
              <a:rPr lang="en-US" smtClean="0"/>
              <a:t>6/20/2017</a:t>
            </a:fld>
            <a:endParaRPr lang="en-US"/>
          </a:p>
        </p:txBody>
      </p:sp>
      <p:sp>
        <p:nvSpPr>
          <p:cNvPr id="13" name="Footer Placeholder 12"/>
          <p:cNvSpPr>
            <a:spLocks noGrp="1"/>
          </p:cNvSpPr>
          <p:nvPr>
            <p:ph type="ftr" sz="quarter" idx="11"/>
          </p:nvPr>
        </p:nvSpPr>
        <p:spPr/>
        <p:txBody>
          <a:bodyPr/>
          <a:lstStyle/>
          <a:p>
            <a:r>
              <a:rPr lang="en-US" smtClean="0"/>
              <a:t>© 2014 Microsoft Corporation. All rights reserved. Microsoft, Windows, and other product names are or may be registered trademarks and/or trademarks in the U.S. and/or other countries.</a:t>
            </a:r>
            <a:endParaRPr lang="en-US"/>
          </a:p>
        </p:txBody>
      </p:sp>
      <p:sp>
        <p:nvSpPr>
          <p:cNvPr id="14" name="Slide Number Placeholder 13"/>
          <p:cNvSpPr>
            <a:spLocks noGrp="1"/>
          </p:cNvSpPr>
          <p:nvPr>
            <p:ph type="sldNum" sz="quarter" idx="12"/>
          </p:nvPr>
        </p:nvSpPr>
        <p:spPr/>
        <p:txBody>
          <a:bodyPr/>
          <a:lstStyle/>
          <a:p>
            <a:fld id="{ABB1C2DC-7247-4446-97E7-E5DEACC85A4A}" type="slidenum">
              <a:rPr lang="en-US" smtClean="0"/>
              <a:t>6</a:t>
            </a:fld>
            <a:endParaRPr lang="en-US"/>
          </a:p>
        </p:txBody>
      </p:sp>
      <p:sp>
        <p:nvSpPr>
          <p:cNvPr id="15" name="Header Placeholder 14"/>
          <p:cNvSpPr>
            <a:spLocks noGrp="1"/>
          </p:cNvSpPr>
          <p:nvPr>
            <p:ph type="hdr" sz="quarter" idx="13"/>
          </p:nvPr>
        </p:nvSpPr>
        <p:spPr/>
        <p:txBody>
          <a:bodyPr/>
          <a:lstStyle/>
          <a:p>
            <a:r>
              <a:rPr lang="en-US" smtClean="0"/>
              <a:t>EPS2014</a:t>
            </a:r>
            <a:endParaRPr lang="en-US"/>
          </a:p>
        </p:txBody>
      </p:sp>
    </p:spTree>
    <p:extLst>
      <p:ext uri="{BB962C8B-B14F-4D97-AF65-F5344CB8AC3E}">
        <p14:creationId xmlns:p14="http://schemas.microsoft.com/office/powerpoint/2010/main" val="156627941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a:prstGeom prst="rect">
            <a:avLst/>
          </a:prstGeom>
        </p:spPr>
      </p:sp>
      <p:sp>
        <p:nvSpPr>
          <p:cNvPr id="3" name="Notes Placeholder 2"/>
          <p:cNvSpPr>
            <a:spLocks noGrp="1"/>
          </p:cNvSpPr>
          <p:nvPr>
            <p:ph type="body" idx="1"/>
          </p:nvPr>
        </p:nvSpPr>
        <p:spPr>
          <a:xfrm>
            <a:off x="685800" y="4400550"/>
            <a:ext cx="5486400" cy="3600450"/>
          </a:xfrm>
          <a:prstGeom prst="rect">
            <a:avLst/>
          </a:prstGeom>
        </p:spPr>
        <p:txBody>
          <a:bodyPr/>
          <a:lstStyle/>
          <a:p>
            <a:endParaRPr lang="en-US"/>
          </a:p>
        </p:txBody>
      </p:sp>
      <p:sp>
        <p:nvSpPr>
          <p:cNvPr id="12" name="Date Placeholder 11"/>
          <p:cNvSpPr>
            <a:spLocks noGrp="1"/>
          </p:cNvSpPr>
          <p:nvPr>
            <p:ph type="dt" idx="10"/>
          </p:nvPr>
        </p:nvSpPr>
        <p:spPr/>
        <p:txBody>
          <a:bodyPr/>
          <a:lstStyle/>
          <a:p>
            <a:fld id="{10BE8428-8A52-4FD2-8B43-6969021BA576}" type="datetime1">
              <a:rPr lang="en-US" smtClean="0"/>
              <a:t>6/20/2017</a:t>
            </a:fld>
            <a:endParaRPr lang="en-US"/>
          </a:p>
        </p:txBody>
      </p:sp>
      <p:sp>
        <p:nvSpPr>
          <p:cNvPr id="13" name="Footer Placeholder 12"/>
          <p:cNvSpPr>
            <a:spLocks noGrp="1"/>
          </p:cNvSpPr>
          <p:nvPr>
            <p:ph type="ftr" sz="quarter" idx="11"/>
          </p:nvPr>
        </p:nvSpPr>
        <p:spPr/>
        <p:txBody>
          <a:bodyPr/>
          <a:lstStyle/>
          <a:p>
            <a:r>
              <a:rPr lang="en-US" smtClean="0"/>
              <a:t>© 2014 Microsoft Corporation. All rights reserved. Microsoft, Windows, and other product names are or may be registered trademarks and/or trademarks in the U.S. and/or other countries.</a:t>
            </a:r>
            <a:endParaRPr lang="en-US"/>
          </a:p>
        </p:txBody>
      </p:sp>
      <p:sp>
        <p:nvSpPr>
          <p:cNvPr id="14" name="Slide Number Placeholder 13"/>
          <p:cNvSpPr>
            <a:spLocks noGrp="1"/>
          </p:cNvSpPr>
          <p:nvPr>
            <p:ph type="sldNum" sz="quarter" idx="12"/>
          </p:nvPr>
        </p:nvSpPr>
        <p:spPr/>
        <p:txBody>
          <a:bodyPr/>
          <a:lstStyle/>
          <a:p>
            <a:fld id="{ABB1C2DC-7247-4446-97E7-E5DEACC85A4A}" type="slidenum">
              <a:rPr lang="en-US" smtClean="0"/>
              <a:t>7</a:t>
            </a:fld>
            <a:endParaRPr lang="en-US"/>
          </a:p>
        </p:txBody>
      </p:sp>
      <p:sp>
        <p:nvSpPr>
          <p:cNvPr id="15" name="Header Placeholder 14"/>
          <p:cNvSpPr>
            <a:spLocks noGrp="1"/>
          </p:cNvSpPr>
          <p:nvPr>
            <p:ph type="hdr" sz="quarter" idx="13"/>
          </p:nvPr>
        </p:nvSpPr>
        <p:spPr/>
        <p:txBody>
          <a:bodyPr/>
          <a:lstStyle/>
          <a:p>
            <a:r>
              <a:rPr lang="en-US" smtClean="0"/>
              <a:t>EPS2014</a:t>
            </a:r>
            <a:endParaRPr lang="en-US"/>
          </a:p>
        </p:txBody>
      </p:sp>
    </p:spTree>
    <p:extLst>
      <p:ext uri="{BB962C8B-B14F-4D97-AF65-F5344CB8AC3E}">
        <p14:creationId xmlns:p14="http://schemas.microsoft.com/office/powerpoint/2010/main" val="54589253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a:prstGeom prst="rect">
            <a:avLst/>
          </a:prstGeom>
        </p:spPr>
      </p:sp>
      <p:sp>
        <p:nvSpPr>
          <p:cNvPr id="3" name="Notes Placeholder 2"/>
          <p:cNvSpPr>
            <a:spLocks noGrp="1"/>
          </p:cNvSpPr>
          <p:nvPr>
            <p:ph type="body" idx="1"/>
          </p:nvPr>
        </p:nvSpPr>
        <p:spPr>
          <a:xfrm>
            <a:off x="685800" y="4400550"/>
            <a:ext cx="5486400" cy="3600450"/>
          </a:xfrm>
          <a:prstGeom prst="rect">
            <a:avLst/>
          </a:prstGeom>
        </p:spPr>
        <p:txBody>
          <a:bodyPr/>
          <a:lstStyle/>
          <a:p>
            <a:endParaRPr lang="en-US"/>
          </a:p>
        </p:txBody>
      </p:sp>
      <p:sp>
        <p:nvSpPr>
          <p:cNvPr id="12" name="Date Placeholder 11"/>
          <p:cNvSpPr>
            <a:spLocks noGrp="1"/>
          </p:cNvSpPr>
          <p:nvPr>
            <p:ph type="dt" idx="10"/>
          </p:nvPr>
        </p:nvSpPr>
        <p:spPr/>
        <p:txBody>
          <a:bodyPr/>
          <a:lstStyle/>
          <a:p>
            <a:fld id="{1C88EA08-BE45-4849-9B08-DF63734FB9C6}" type="datetime1">
              <a:rPr lang="en-US" smtClean="0"/>
              <a:t>6/20/2017</a:t>
            </a:fld>
            <a:endParaRPr lang="en-US"/>
          </a:p>
        </p:txBody>
      </p:sp>
      <p:sp>
        <p:nvSpPr>
          <p:cNvPr id="13" name="Footer Placeholder 12"/>
          <p:cNvSpPr>
            <a:spLocks noGrp="1"/>
          </p:cNvSpPr>
          <p:nvPr>
            <p:ph type="ftr" sz="quarter" idx="11"/>
          </p:nvPr>
        </p:nvSpPr>
        <p:spPr/>
        <p:txBody>
          <a:bodyPr/>
          <a:lstStyle/>
          <a:p>
            <a:r>
              <a:rPr lang="en-US" smtClean="0"/>
              <a:t>© 2014 Microsoft Corporation. All rights reserved. Microsoft, Windows, and other product names are or may be registered trademarks and/or trademarks in the U.S. and/or other countries.</a:t>
            </a:r>
            <a:endParaRPr lang="en-US"/>
          </a:p>
        </p:txBody>
      </p:sp>
      <p:sp>
        <p:nvSpPr>
          <p:cNvPr id="14" name="Slide Number Placeholder 13"/>
          <p:cNvSpPr>
            <a:spLocks noGrp="1"/>
          </p:cNvSpPr>
          <p:nvPr>
            <p:ph type="sldNum" sz="quarter" idx="12"/>
          </p:nvPr>
        </p:nvSpPr>
        <p:spPr/>
        <p:txBody>
          <a:bodyPr/>
          <a:lstStyle/>
          <a:p>
            <a:fld id="{ABB1C2DC-7247-4446-97E7-E5DEACC85A4A}" type="slidenum">
              <a:rPr lang="en-US" smtClean="0"/>
              <a:t>8</a:t>
            </a:fld>
            <a:endParaRPr lang="en-US"/>
          </a:p>
        </p:txBody>
      </p:sp>
      <p:sp>
        <p:nvSpPr>
          <p:cNvPr id="15" name="Header Placeholder 14"/>
          <p:cNvSpPr>
            <a:spLocks noGrp="1"/>
          </p:cNvSpPr>
          <p:nvPr>
            <p:ph type="hdr" sz="quarter" idx="13"/>
          </p:nvPr>
        </p:nvSpPr>
        <p:spPr/>
        <p:txBody>
          <a:bodyPr/>
          <a:lstStyle/>
          <a:p>
            <a:r>
              <a:rPr lang="en-US" smtClean="0"/>
              <a:t>EPS2014</a:t>
            </a:r>
            <a:endParaRPr lang="en-US"/>
          </a:p>
        </p:txBody>
      </p:sp>
    </p:spTree>
    <p:extLst>
      <p:ext uri="{BB962C8B-B14F-4D97-AF65-F5344CB8AC3E}">
        <p14:creationId xmlns:p14="http://schemas.microsoft.com/office/powerpoint/2010/main" val="15146790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a:prstGeom prst="rect">
            <a:avLst/>
          </a:prstGeom>
        </p:spPr>
      </p:sp>
      <p:sp>
        <p:nvSpPr>
          <p:cNvPr id="3" name="Notes Placeholder 2"/>
          <p:cNvSpPr>
            <a:spLocks noGrp="1"/>
          </p:cNvSpPr>
          <p:nvPr>
            <p:ph type="body" idx="1"/>
          </p:nvPr>
        </p:nvSpPr>
        <p:spPr>
          <a:xfrm>
            <a:off x="685800" y="4400550"/>
            <a:ext cx="5486400" cy="3600450"/>
          </a:xfrm>
          <a:prstGeom prst="rect">
            <a:avLst/>
          </a:prstGeom>
        </p:spPr>
        <p:txBody>
          <a:bodyPr/>
          <a:lstStyle/>
          <a:p>
            <a:pPr marL="228600" indent="-228600">
              <a:buAutoNum type="arabicPeriod"/>
            </a:pPr>
            <a:endParaRPr lang="en-US" dirty="0"/>
          </a:p>
        </p:txBody>
      </p:sp>
      <p:sp>
        <p:nvSpPr>
          <p:cNvPr id="12" name="Date Placeholder 11"/>
          <p:cNvSpPr>
            <a:spLocks noGrp="1"/>
          </p:cNvSpPr>
          <p:nvPr>
            <p:ph type="dt" idx="10"/>
          </p:nvPr>
        </p:nvSpPr>
        <p:spPr/>
        <p:txBody>
          <a:bodyPr/>
          <a:lstStyle/>
          <a:p>
            <a:fld id="{E1663F16-F667-4765-B2AC-3407DC2EC304}" type="datetime1">
              <a:rPr lang="en-US" smtClean="0"/>
              <a:t>6/20/2017</a:t>
            </a:fld>
            <a:endParaRPr lang="en-US"/>
          </a:p>
        </p:txBody>
      </p:sp>
      <p:sp>
        <p:nvSpPr>
          <p:cNvPr id="13" name="Footer Placeholder 12"/>
          <p:cNvSpPr>
            <a:spLocks noGrp="1"/>
          </p:cNvSpPr>
          <p:nvPr>
            <p:ph type="ftr" sz="quarter" idx="11"/>
          </p:nvPr>
        </p:nvSpPr>
        <p:spPr/>
        <p:txBody>
          <a:bodyPr/>
          <a:lstStyle/>
          <a:p>
            <a:r>
              <a:rPr lang="en-US" smtClean="0"/>
              <a:t>© 2014 Microsoft Corporation. All rights reserved. Microsoft, Windows, and other product names are or may be registered trademarks and/or trademarks in the U.S. and/or other countries.</a:t>
            </a:r>
            <a:endParaRPr lang="en-US"/>
          </a:p>
        </p:txBody>
      </p:sp>
      <p:sp>
        <p:nvSpPr>
          <p:cNvPr id="14" name="Slide Number Placeholder 13"/>
          <p:cNvSpPr>
            <a:spLocks noGrp="1"/>
          </p:cNvSpPr>
          <p:nvPr>
            <p:ph type="sldNum" sz="quarter" idx="12"/>
          </p:nvPr>
        </p:nvSpPr>
        <p:spPr/>
        <p:txBody>
          <a:bodyPr/>
          <a:lstStyle/>
          <a:p>
            <a:fld id="{ABB1C2DC-7247-4446-97E7-E5DEACC85A4A}" type="slidenum">
              <a:rPr lang="en-US" smtClean="0"/>
              <a:t>9</a:t>
            </a:fld>
            <a:endParaRPr lang="en-US"/>
          </a:p>
        </p:txBody>
      </p:sp>
      <p:sp>
        <p:nvSpPr>
          <p:cNvPr id="15" name="Header Placeholder 14"/>
          <p:cNvSpPr>
            <a:spLocks noGrp="1"/>
          </p:cNvSpPr>
          <p:nvPr>
            <p:ph type="hdr" sz="quarter" idx="13"/>
          </p:nvPr>
        </p:nvSpPr>
        <p:spPr/>
        <p:txBody>
          <a:bodyPr/>
          <a:lstStyle/>
          <a:p>
            <a:r>
              <a:rPr lang="en-US" smtClean="0"/>
              <a:t>EPS2014</a:t>
            </a:r>
            <a:endParaRPr lang="en-US"/>
          </a:p>
        </p:txBody>
      </p:sp>
    </p:spTree>
    <p:extLst>
      <p:ext uri="{BB962C8B-B14F-4D97-AF65-F5344CB8AC3E}">
        <p14:creationId xmlns:p14="http://schemas.microsoft.com/office/powerpoint/2010/main" val="190489008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Master" Target="../slideMasters/slideMaster2.xml"/><Relationship Id="rId4" Type="http://schemas.openxmlformats.org/officeDocument/2006/relationships/image" Target="../media/image4.png"/></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4 for internal audiences">
    <p:spTree>
      <p:nvGrpSpPr>
        <p:cNvPr id="1" name=""/>
        <p:cNvGrpSpPr/>
        <p:nvPr/>
      </p:nvGrpSpPr>
      <p:grpSpPr>
        <a:xfrm>
          <a:off x="0" y="0"/>
          <a:ext cx="0" cy="0"/>
          <a:chOff x="0" y="0"/>
          <a:chExt cx="0" cy="0"/>
        </a:xfrm>
      </p:grpSpPr>
      <p:pic>
        <p:nvPicPr>
          <p:cNvPr id="13" name="Picture 1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69237" y="243906"/>
            <a:ext cx="1792854" cy="1793108"/>
          </a:xfrm>
          <a:prstGeom prst="rect">
            <a:avLst/>
          </a:prstGeom>
        </p:spPr>
      </p:pic>
      <p:pic>
        <p:nvPicPr>
          <p:cNvPr id="11" name="Picture 10"/>
          <p:cNvPicPr>
            <a:picLocks noChangeAspect="1"/>
          </p:cNvPicPr>
          <p:nvPr userDrawn="1"/>
        </p:nvPicPr>
        <p:blipFill rotWithShape="1">
          <a:blip r:embed="rId3" cstate="screen">
            <a:extLst>
              <a:ext uri="{28A0092B-C50C-407E-A947-70E740481C1C}">
                <a14:useLocalDpi xmlns:a14="http://schemas.microsoft.com/office/drawing/2010/main"/>
              </a:ext>
            </a:extLst>
          </a:blip>
          <a:srcRect b="-1"/>
          <a:stretch/>
        </p:blipFill>
        <p:spPr>
          <a:xfrm flipH="1">
            <a:off x="-14230" y="0"/>
            <a:ext cx="12206230" cy="6858000"/>
          </a:xfrm>
          <a:prstGeom prst="rect">
            <a:avLst/>
          </a:prstGeom>
        </p:spPr>
      </p:pic>
      <p:sp>
        <p:nvSpPr>
          <p:cNvPr id="20" name="Rectangle 19"/>
          <p:cNvSpPr/>
          <p:nvPr userDrawn="1"/>
        </p:nvSpPr>
        <p:spPr bwMode="gray">
          <a:xfrm>
            <a:off x="269239" y="2084172"/>
            <a:ext cx="7171399" cy="3586208"/>
          </a:xfrm>
          <a:prstGeom prst="rect">
            <a:avLst/>
          </a:prstGeom>
          <a:solidFill>
            <a:srgbClr val="0072C6">
              <a:alpha val="85000"/>
            </a:srgbClr>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79285" tIns="143428" rIns="179285" bIns="143428" numCol="1" spcCol="0" rtlCol="0" fromWordArt="0" anchor="t" anchorCtr="0" forceAA="0" compatLnSpc="1">
            <a:prstTxWarp prst="textNoShape">
              <a:avLst/>
            </a:prstTxWarp>
            <a:noAutofit/>
          </a:bodyPr>
          <a:lstStyle/>
          <a:p>
            <a:pPr algn="ctr" defTabSz="914102" fontAlgn="base">
              <a:lnSpc>
                <a:spcPct val="90000"/>
              </a:lnSpc>
              <a:spcBef>
                <a:spcPct val="0"/>
              </a:spcBef>
              <a:spcAft>
                <a:spcPct val="0"/>
              </a:spcAft>
            </a:pPr>
            <a:endParaRPr lang="en-US" sz="2353" dirty="0">
              <a:gradFill>
                <a:gsLst>
                  <a:gs pos="0">
                    <a:srgbClr val="FFFFFF"/>
                  </a:gs>
                  <a:gs pos="100000">
                    <a:srgbClr val="FFFFFF"/>
                  </a:gs>
                </a:gsLst>
                <a:lin ang="5400000" scaled="0"/>
              </a:gradFill>
              <a:ea typeface="Segoe UI" pitchFamily="34" charset="0"/>
              <a:cs typeface="Segoe UI" pitchFamily="34" charset="0"/>
            </a:endParaRPr>
          </a:p>
        </p:txBody>
      </p:sp>
      <p:sp>
        <p:nvSpPr>
          <p:cNvPr id="9" name="Title 1"/>
          <p:cNvSpPr>
            <a:spLocks noGrp="1"/>
          </p:cNvSpPr>
          <p:nvPr>
            <p:ph type="title" hasCustomPrompt="1"/>
          </p:nvPr>
        </p:nvSpPr>
        <p:spPr bwMode="ltGray">
          <a:xfrm>
            <a:off x="267683" y="2084173"/>
            <a:ext cx="7172955" cy="1793104"/>
          </a:xfrm>
          <a:noFill/>
        </p:spPr>
        <p:txBody>
          <a:bodyPr lIns="146304" tIns="91440" rIns="146304" bIns="91440" anchor="t" anchorCtr="0"/>
          <a:lstStyle>
            <a:lvl1pPr>
              <a:defRPr sz="5882" spc="-98" baseline="0">
                <a:gradFill>
                  <a:gsLst>
                    <a:gs pos="5833">
                      <a:srgbClr val="FFFFFF"/>
                    </a:gs>
                    <a:gs pos="18000">
                      <a:srgbClr val="FFFFFF"/>
                    </a:gs>
                  </a:gsLst>
                  <a:lin ang="5400000" scaled="0"/>
                </a:gradFill>
              </a:defRPr>
            </a:lvl1pPr>
          </a:lstStyle>
          <a:p>
            <a:r>
              <a:rPr lang="en-US" dirty="0" smtClean="0"/>
              <a:t>SWOT Analysis</a:t>
            </a:r>
            <a:endParaRPr lang="en-US" dirty="0"/>
          </a:p>
        </p:txBody>
      </p:sp>
      <p:sp>
        <p:nvSpPr>
          <p:cNvPr id="3" name="Text Placeholder 2"/>
          <p:cNvSpPr>
            <a:spLocks noGrp="1"/>
          </p:cNvSpPr>
          <p:nvPr>
            <p:ph type="body" sz="quarter" idx="14" hasCustomPrompt="1"/>
          </p:nvPr>
        </p:nvSpPr>
        <p:spPr bwMode="ltGray">
          <a:xfrm>
            <a:off x="278722" y="3880390"/>
            <a:ext cx="7172955" cy="1789991"/>
          </a:xfrm>
          <a:noFill/>
        </p:spPr>
        <p:txBody>
          <a:bodyPr tIns="109728" bIns="109728">
            <a:noAutofit/>
          </a:bodyPr>
          <a:lstStyle>
            <a:lvl1pPr marL="0" indent="0">
              <a:spcBef>
                <a:spcPts val="0"/>
              </a:spcBef>
              <a:buNone/>
              <a:defRPr sz="3137">
                <a:gradFill>
                  <a:gsLst>
                    <a:gs pos="1250">
                      <a:srgbClr val="FFFFFF"/>
                    </a:gs>
                    <a:gs pos="99000">
                      <a:srgbClr val="FFFFFF"/>
                    </a:gs>
                  </a:gsLst>
                  <a:lin ang="5400000" scaled="0"/>
                </a:gradFill>
              </a:defRPr>
            </a:lvl1pPr>
          </a:lstStyle>
          <a:p>
            <a:pPr lvl="0"/>
            <a:r>
              <a:rPr lang="en-US" dirty="0" smtClean="0"/>
              <a:t>Speaker Name</a:t>
            </a:r>
            <a:endParaRPr lang="en-US" dirty="0"/>
          </a:p>
        </p:txBody>
      </p:sp>
      <p:pic>
        <p:nvPicPr>
          <p:cNvPr id="8" name="Picture 7"/>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bwMode="invGray">
          <a:xfrm>
            <a:off x="10207200" y="470410"/>
            <a:ext cx="1522404" cy="326167"/>
          </a:xfrm>
          <a:prstGeom prst="rect">
            <a:avLst/>
          </a:prstGeom>
        </p:spPr>
      </p:pic>
      <p:sp>
        <p:nvSpPr>
          <p:cNvPr id="12" name="TextBox 11"/>
          <p:cNvSpPr txBox="1"/>
          <p:nvPr userDrawn="1"/>
        </p:nvSpPr>
        <p:spPr>
          <a:xfrm>
            <a:off x="267683" y="6566898"/>
            <a:ext cx="4571779" cy="162955"/>
          </a:xfrm>
          <a:prstGeom prst="rect">
            <a:avLst/>
          </a:prstGeom>
          <a:noFill/>
        </p:spPr>
        <p:txBody>
          <a:bodyPr wrap="square" lIns="179285" tIns="0" rIns="0" bIns="0" rtlCol="0">
            <a:spAutoFit/>
          </a:bodyPr>
          <a:lstStyle/>
          <a:p>
            <a:pPr defTabSz="914367">
              <a:lnSpc>
                <a:spcPct val="90000"/>
              </a:lnSpc>
              <a:spcAft>
                <a:spcPts val="588"/>
              </a:spcAft>
            </a:pPr>
            <a:r>
              <a:rPr lang="en-US" sz="1176" dirty="0">
                <a:solidFill>
                  <a:srgbClr val="FFFFFF"/>
                </a:solidFill>
              </a:rPr>
              <a:t>Microsoft Partner Network</a:t>
            </a:r>
          </a:p>
        </p:txBody>
      </p:sp>
    </p:spTree>
    <p:extLst>
      <p:ext uri="{BB962C8B-B14F-4D97-AF65-F5344CB8AC3E}">
        <p14:creationId xmlns:p14="http://schemas.microsoft.com/office/powerpoint/2010/main" val="476207293"/>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wo Column Bullet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4" name="Text Placeholder 3"/>
          <p:cNvSpPr>
            <a:spLocks noGrp="1"/>
          </p:cNvSpPr>
          <p:nvPr>
            <p:ph type="body" sz="quarter" idx="10"/>
          </p:nvPr>
        </p:nvSpPr>
        <p:spPr>
          <a:xfrm>
            <a:off x="269240" y="1118023"/>
            <a:ext cx="5607323" cy="1810614"/>
          </a:xfrm>
        </p:spPr>
        <p:txBody>
          <a:bodyPr wrap="square">
            <a:spAutoFit/>
          </a:bodyPr>
          <a:lstStyle>
            <a:lvl1pPr marL="281677" indent="-281677">
              <a:spcBef>
                <a:spcPts val="1200"/>
              </a:spcBef>
              <a:buClr>
                <a:schemeClr val="tx1"/>
              </a:buClr>
              <a:buFont typeface="Arial" pitchFamily="34" charset="0"/>
              <a:buChar char="•"/>
              <a:defRPr sz="2745"/>
            </a:lvl1pPr>
            <a:lvl2pPr marL="520702" indent="-228601">
              <a:defRPr sz="1765"/>
            </a:lvl2pPr>
            <a:lvl3pPr marL="685803" indent="-165101">
              <a:tabLst/>
              <a:defRPr sz="1568"/>
            </a:lvl3pPr>
            <a:lvl4pPr marL="863603" indent="-177801">
              <a:defRPr sz="1078"/>
            </a:lvl4pPr>
            <a:lvl5pPr marL="1028704" indent="-165101">
              <a:tabLst/>
              <a:defRPr sz="1078"/>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3"/>
          <p:cNvSpPr>
            <a:spLocks noGrp="1"/>
          </p:cNvSpPr>
          <p:nvPr>
            <p:ph type="body" sz="quarter" idx="11"/>
          </p:nvPr>
        </p:nvSpPr>
        <p:spPr>
          <a:xfrm>
            <a:off x="6096002" y="1118023"/>
            <a:ext cx="5826761" cy="1810614"/>
          </a:xfrm>
        </p:spPr>
        <p:txBody>
          <a:bodyPr wrap="square">
            <a:spAutoFit/>
          </a:bodyPr>
          <a:lstStyle>
            <a:lvl1pPr marL="281677" indent="-281677">
              <a:spcBef>
                <a:spcPts val="1200"/>
              </a:spcBef>
              <a:buClr>
                <a:schemeClr val="tx1"/>
              </a:buClr>
              <a:buFont typeface="Arial" pitchFamily="34" charset="0"/>
              <a:buChar char="•"/>
              <a:defRPr sz="2745"/>
            </a:lvl1pPr>
            <a:lvl2pPr marL="520702" indent="-228601">
              <a:defRPr sz="1765"/>
            </a:lvl2pPr>
            <a:lvl3pPr marL="685803" indent="-165101">
              <a:tabLst/>
              <a:defRPr sz="1568"/>
            </a:lvl3pPr>
            <a:lvl4pPr marL="863603" indent="-177801">
              <a:defRPr sz="1078"/>
            </a:lvl4pPr>
            <a:lvl5pPr marL="1028704" indent="-165101">
              <a:tabLst/>
              <a:defRPr sz="1078"/>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2362343322"/>
      </p:ext>
    </p:extLst>
  </p:cSld>
  <p:clrMapOvr>
    <a:masterClrMapping/>
  </p:clrMapOvr>
  <p:transition>
    <p:fade/>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wo Column Bullet text 1st level color">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4" name="Text Placeholder 3"/>
          <p:cNvSpPr>
            <a:spLocks noGrp="1"/>
          </p:cNvSpPr>
          <p:nvPr>
            <p:ph type="body" sz="quarter" idx="10"/>
          </p:nvPr>
        </p:nvSpPr>
        <p:spPr>
          <a:xfrm>
            <a:off x="269240" y="1118023"/>
            <a:ext cx="5635781" cy="1765349"/>
          </a:xfrm>
        </p:spPr>
        <p:txBody>
          <a:bodyPr wrap="square">
            <a:spAutoFit/>
          </a:bodyPr>
          <a:lstStyle>
            <a:lvl1pPr marL="281677" indent="-281677">
              <a:spcBef>
                <a:spcPts val="1200"/>
              </a:spcBef>
              <a:buClr>
                <a:schemeClr val="accent1"/>
              </a:buClr>
              <a:buFont typeface="Arial" pitchFamily="34" charset="0"/>
              <a:buChar char="•"/>
              <a:defRPr sz="2745">
                <a:solidFill>
                  <a:schemeClr val="accent1"/>
                </a:solidFill>
              </a:defRPr>
            </a:lvl1pPr>
            <a:lvl2pPr marL="520702" indent="-228601">
              <a:defRPr sz="1765"/>
            </a:lvl2pPr>
            <a:lvl3pPr marL="685803" indent="-165101">
              <a:tabLst/>
              <a:defRPr sz="1568"/>
            </a:lvl3pPr>
            <a:lvl4pPr marL="863603" indent="-177801">
              <a:defRPr sz="1078"/>
            </a:lvl4pPr>
            <a:lvl5pPr marL="1028704" indent="-165101">
              <a:tabLst/>
              <a:defRPr sz="1078"/>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3"/>
          <p:cNvSpPr>
            <a:spLocks noGrp="1"/>
          </p:cNvSpPr>
          <p:nvPr>
            <p:ph type="body" sz="quarter" idx="11"/>
          </p:nvPr>
        </p:nvSpPr>
        <p:spPr>
          <a:xfrm>
            <a:off x="6096002" y="1118023"/>
            <a:ext cx="5826761" cy="1765349"/>
          </a:xfrm>
        </p:spPr>
        <p:txBody>
          <a:bodyPr wrap="square">
            <a:spAutoFit/>
          </a:bodyPr>
          <a:lstStyle>
            <a:lvl1pPr marL="281677" indent="-281677">
              <a:spcBef>
                <a:spcPts val="1200"/>
              </a:spcBef>
              <a:buClr>
                <a:schemeClr val="accent1"/>
              </a:buClr>
              <a:buFont typeface="Arial" pitchFamily="34" charset="0"/>
              <a:buChar char="•"/>
              <a:defRPr sz="2745">
                <a:solidFill>
                  <a:schemeClr val="accent1"/>
                </a:solidFill>
              </a:defRPr>
            </a:lvl1pPr>
            <a:lvl2pPr marL="520702" indent="-228601">
              <a:defRPr sz="1765"/>
            </a:lvl2pPr>
            <a:lvl3pPr marL="685803" indent="-165101">
              <a:tabLst/>
              <a:defRPr sz="1568"/>
            </a:lvl3pPr>
            <a:lvl4pPr marL="863603" indent="-177801">
              <a:defRPr sz="1078"/>
            </a:lvl4pPr>
            <a:lvl5pPr marL="1028704" indent="-165101">
              <a:tabLst/>
              <a:defRPr sz="1078"/>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529815528"/>
      </p:ext>
    </p:extLst>
  </p:cSld>
  <p:clrMapOvr>
    <a:masterClrMapping/>
  </p:clrMapOvr>
  <p:transition>
    <p:fade/>
  </p:transition>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hart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Content Placeholder 3"/>
          <p:cNvSpPr>
            <a:spLocks noGrp="1"/>
          </p:cNvSpPr>
          <p:nvPr>
            <p:ph sz="quarter" idx="10"/>
          </p:nvPr>
        </p:nvSpPr>
        <p:spPr>
          <a:xfrm>
            <a:off x="281690" y="1125137"/>
            <a:ext cx="11665973" cy="166872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133350935"/>
      </p:ext>
    </p:extLst>
  </p:cSld>
  <p:clrMapOvr>
    <a:masterClrMapping/>
  </p:clrMapOvr>
  <p:transition>
    <p:fade/>
  </p:transition>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Key takeaway and Char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Text Placeholder 3"/>
          <p:cNvSpPr>
            <a:spLocks noGrp="1"/>
          </p:cNvSpPr>
          <p:nvPr>
            <p:ph type="body" sz="quarter" idx="10"/>
          </p:nvPr>
        </p:nvSpPr>
        <p:spPr>
          <a:xfrm>
            <a:off x="6327888" y="1431807"/>
            <a:ext cx="5579311" cy="1668727"/>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Chart Placeholder 5"/>
          <p:cNvSpPr>
            <a:spLocks noGrp="1"/>
          </p:cNvSpPr>
          <p:nvPr>
            <p:ph type="chart" sz="quarter" idx="11"/>
          </p:nvPr>
        </p:nvSpPr>
        <p:spPr>
          <a:xfrm>
            <a:off x="294140" y="1445189"/>
            <a:ext cx="5873450" cy="395814"/>
          </a:xfrm>
        </p:spPr>
        <p:txBody>
          <a:bodyPr/>
          <a:lstStyle/>
          <a:p>
            <a:endParaRPr lang="en-US" dirty="0"/>
          </a:p>
        </p:txBody>
      </p:sp>
    </p:spTree>
    <p:extLst>
      <p:ext uri="{BB962C8B-B14F-4D97-AF65-F5344CB8AC3E}">
        <p14:creationId xmlns:p14="http://schemas.microsoft.com/office/powerpoint/2010/main" val="928521032"/>
      </p:ext>
    </p:extLst>
  </p:cSld>
  <p:clrMapOvr>
    <a:masterClrMapping/>
  </p:clrMapOvr>
  <p:transition>
    <p:fade/>
  </p:transition>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4058598131"/>
      </p:ext>
    </p:extLst>
  </p:cSld>
  <p:clrMapOvr>
    <a:masterClrMapping/>
  </p:clrMapOvr>
  <p:transition>
    <p:fade/>
  </p:transition>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456709852"/>
      </p:ext>
    </p:extLst>
  </p:cSld>
  <p:clrMapOvr>
    <a:masterClrMapping/>
  </p:clrMapOvr>
  <p:transition>
    <p:fade/>
  </p:transition>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userDrawn="1">
  <p:cSld name="Blank Accent Color 1">
    <p:bg>
      <p:bgPr>
        <a:solidFill>
          <a:schemeClr val="accent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044256338"/>
      </p:ext>
    </p:extLst>
  </p:cSld>
  <p:clrMapOvr>
    <a:overrideClrMapping bg1="dk1" tx1="lt1" bg2="dk2" tx2="lt2" accent1="accent1" accent2="accent2" accent3="accent3" accent4="accent4" accent5="accent5" accent6="accent6" hlink="hlink" folHlink="folHlink"/>
  </p:clrMapOvr>
  <p:transition>
    <p:fade/>
  </p:transition>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preserve="1" userDrawn="1">
  <p:cSld name="1_Blank Accent Color 1">
    <p:bg>
      <p:bgPr>
        <a:solidFill>
          <a:schemeClr val="tx1"/>
        </a:solidFill>
        <a:effectLst/>
      </p:bgPr>
    </p:bg>
    <p:spTree>
      <p:nvGrpSpPr>
        <p:cNvPr id="1" name=""/>
        <p:cNvGrpSpPr/>
        <p:nvPr/>
      </p:nvGrpSpPr>
      <p:grpSpPr>
        <a:xfrm>
          <a:off x="0" y="0"/>
          <a:ext cx="0" cy="0"/>
          <a:chOff x="0" y="0"/>
          <a:chExt cx="0" cy="0"/>
        </a:xfrm>
      </p:grpSpPr>
      <p:sp>
        <p:nvSpPr>
          <p:cNvPr id="2" name="Rectangle 1"/>
          <p:cNvSpPr/>
          <p:nvPr userDrawn="1"/>
        </p:nvSpPr>
        <p:spPr bwMode="auto">
          <a:xfrm>
            <a:off x="280133" y="1860034"/>
            <a:ext cx="5378549" cy="3137932"/>
          </a:xfrm>
          <a:prstGeom prst="rect">
            <a:avLst/>
          </a:prstGeom>
          <a:solidFill>
            <a:schemeClr val="accent1">
              <a:lumMod val="75000"/>
            </a:schemeClr>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79285" tIns="143428" rIns="179285" bIns="143428" numCol="1" spcCol="0" rtlCol="0" fromWordArt="0" anchor="t" anchorCtr="0" forceAA="0" compatLnSpc="1">
            <a:prstTxWarp prst="textNoShape">
              <a:avLst/>
            </a:prstTxWarp>
            <a:noAutofit/>
          </a:bodyPr>
          <a:lstStyle/>
          <a:p>
            <a:pPr algn="ctr" defTabSz="914102" fontAlgn="base">
              <a:lnSpc>
                <a:spcPct val="90000"/>
              </a:lnSpc>
              <a:spcBef>
                <a:spcPct val="0"/>
              </a:spcBef>
              <a:spcAft>
                <a:spcPct val="0"/>
              </a:spcAft>
            </a:pPr>
            <a:endParaRPr lang="en-IN" sz="2353" dirty="0" err="1">
              <a:gradFill>
                <a:gsLst>
                  <a:gs pos="0">
                    <a:srgbClr val="FFFFFF"/>
                  </a:gs>
                  <a:gs pos="100000">
                    <a:srgbClr val="FFFFFF"/>
                  </a:gs>
                </a:gsLst>
                <a:lin ang="5400000" scaled="0"/>
              </a:gradFill>
              <a:ea typeface="Segoe UI" pitchFamily="34" charset="0"/>
              <a:cs typeface="Segoe UI" pitchFamily="34" charset="0"/>
            </a:endParaRPr>
          </a:p>
        </p:txBody>
      </p:sp>
      <p:sp>
        <p:nvSpPr>
          <p:cNvPr id="7" name="Text Placeholder 6"/>
          <p:cNvSpPr>
            <a:spLocks noGrp="1"/>
          </p:cNvSpPr>
          <p:nvPr>
            <p:ph type="body" sz="quarter" idx="10"/>
          </p:nvPr>
        </p:nvSpPr>
        <p:spPr>
          <a:xfrm>
            <a:off x="280133" y="1860034"/>
            <a:ext cx="5378549" cy="1738190"/>
          </a:xfrm>
        </p:spPr>
        <p:txBody>
          <a:bodyPr lIns="182880" tIns="146304" rIns="182880" bIns="146304"/>
          <a:lstStyle>
            <a:lvl1pPr marL="0" indent="0">
              <a:buNone/>
              <a:defRPr sz="4705">
                <a:latin typeface="+mj-lt"/>
              </a:defRPr>
            </a:lvl1pPr>
            <a:lvl2pPr marL="336145" indent="0">
              <a:buNone/>
              <a:defRPr/>
            </a:lvl2pPr>
            <a:lvl3pPr marL="560241" indent="0">
              <a:buNone/>
              <a:defRPr/>
            </a:lvl3pPr>
            <a:lvl4pPr marL="784338" indent="0">
              <a:buNone/>
              <a:defRPr/>
            </a:lvl4pPr>
            <a:lvl5pPr marL="1008435" indent="0">
              <a:buNone/>
              <a:defRPr/>
            </a:lvl5pPr>
          </a:lstStyle>
          <a:p>
            <a:pPr lvl="0"/>
            <a:r>
              <a:rPr lang="en-US" dirty="0" smtClean="0"/>
              <a:t>Click to edit Master text styles</a:t>
            </a:r>
          </a:p>
        </p:txBody>
      </p:sp>
    </p:spTree>
    <p:extLst>
      <p:ext uri="{BB962C8B-B14F-4D97-AF65-F5344CB8AC3E}">
        <p14:creationId xmlns:p14="http://schemas.microsoft.com/office/powerpoint/2010/main" val="1998900473"/>
      </p:ext>
    </p:extLst>
  </p:cSld>
  <p:clrMapOvr>
    <a:overrideClrMapping bg1="dk1" tx1="lt1" bg2="dk2" tx2="lt2" accent1="accent1" accent2="accent2" accent3="accent3" accent4="accent4" accent5="accent5" accent6="accent6" hlink="hlink" folHlink="folHlink"/>
  </p:clrMapOvr>
  <p:transition>
    <p:fade/>
  </p:transition>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Black Notes slide Layout">
    <p:bg bwMode="black">
      <p:bgPr>
        <a:solidFill>
          <a:srgbClr val="000000"/>
        </a:solidFill>
        <a:effectLst/>
      </p:bgPr>
    </p:bg>
    <p:spTree>
      <p:nvGrpSpPr>
        <p:cNvPr id="1" name=""/>
        <p:cNvGrpSpPr/>
        <p:nvPr/>
      </p:nvGrpSpPr>
      <p:grpSpPr>
        <a:xfrm>
          <a:off x="0" y="0"/>
          <a:ext cx="0" cy="0"/>
          <a:chOff x="0" y="0"/>
          <a:chExt cx="0" cy="0"/>
        </a:xfrm>
      </p:grpSpPr>
      <p:sp>
        <p:nvSpPr>
          <p:cNvPr id="6" name="Text Placeholder 5"/>
          <p:cNvSpPr>
            <a:spLocks noGrp="1"/>
          </p:cNvSpPr>
          <p:nvPr>
            <p:ph type="body" sz="quarter" idx="10" hasCustomPrompt="1"/>
          </p:nvPr>
        </p:nvSpPr>
        <p:spPr bwMode="white">
          <a:xfrm>
            <a:off x="269239" y="1189177"/>
            <a:ext cx="11653523" cy="2604559"/>
          </a:xfrm>
          <a:prstGeom prst="rect">
            <a:avLst/>
          </a:prstGeom>
        </p:spPr>
        <p:txBody>
          <a:bodyPr/>
          <a:lstStyle>
            <a:lvl1pPr marL="284790" indent="-284790">
              <a:buClr>
                <a:schemeClr val="tx1"/>
              </a:buClr>
              <a:buSzPct val="90000"/>
              <a:buFont typeface="Arial" pitchFamily="34" charset="0"/>
              <a:buChar char="•"/>
              <a:defRPr sz="3529">
                <a:gradFill>
                  <a:gsLst>
                    <a:gs pos="1250">
                      <a:schemeClr val="tx1"/>
                    </a:gs>
                    <a:gs pos="100000">
                      <a:schemeClr val="tx1"/>
                    </a:gs>
                  </a:gsLst>
                  <a:lin ang="5400000" scaled="0"/>
                </a:gradFill>
                <a:latin typeface="Segoe UI" pitchFamily="34" charset="0"/>
                <a:ea typeface="Segoe UI" pitchFamily="34" charset="0"/>
                <a:cs typeface="Segoe UI" pitchFamily="34" charset="0"/>
              </a:defRPr>
            </a:lvl1pPr>
            <a:lvl2pPr marL="560241" indent="-275453">
              <a:buClr>
                <a:schemeClr val="tx1"/>
              </a:buClr>
              <a:buSzPct val="90000"/>
              <a:buFont typeface="Arial" pitchFamily="34" charset="0"/>
              <a:buChar char="•"/>
              <a:defRPr sz="3137">
                <a:gradFill>
                  <a:gsLst>
                    <a:gs pos="1250">
                      <a:schemeClr val="tx1"/>
                    </a:gs>
                    <a:gs pos="100000">
                      <a:schemeClr val="tx1"/>
                    </a:gs>
                  </a:gsLst>
                  <a:lin ang="5400000" scaled="0"/>
                </a:gradFill>
                <a:latin typeface="Segoe UI" pitchFamily="34" charset="0"/>
                <a:ea typeface="Segoe UI" pitchFamily="34" charset="0"/>
                <a:cs typeface="Segoe UI" pitchFamily="34" charset="0"/>
              </a:defRPr>
            </a:lvl2pPr>
            <a:lvl3pPr marL="845031" indent="-284790">
              <a:buClr>
                <a:schemeClr val="tx1"/>
              </a:buClr>
              <a:buSzPct val="90000"/>
              <a:buFont typeface="Arial" pitchFamily="34" charset="0"/>
              <a:buChar char="•"/>
              <a:defRPr sz="2745">
                <a:gradFill>
                  <a:gsLst>
                    <a:gs pos="1250">
                      <a:schemeClr val="tx1"/>
                    </a:gs>
                    <a:gs pos="100000">
                      <a:schemeClr val="tx1"/>
                    </a:gs>
                  </a:gsLst>
                  <a:lin ang="5400000" scaled="0"/>
                </a:gradFill>
                <a:latin typeface="Segoe UI" pitchFamily="34" charset="0"/>
                <a:ea typeface="Segoe UI" pitchFamily="34" charset="0"/>
                <a:cs typeface="Segoe UI" pitchFamily="34" charset="0"/>
              </a:defRPr>
            </a:lvl3pPr>
            <a:lvl4pPr marL="1069128" indent="-224097">
              <a:buClr>
                <a:schemeClr val="tx1"/>
              </a:buClr>
              <a:buSzPct val="90000"/>
              <a:buFont typeface="Arial" pitchFamily="34" charset="0"/>
              <a:buChar char="•"/>
              <a:defRPr sz="2353">
                <a:gradFill>
                  <a:gsLst>
                    <a:gs pos="1250">
                      <a:schemeClr val="tx1"/>
                    </a:gs>
                    <a:gs pos="100000">
                      <a:schemeClr val="tx1"/>
                    </a:gs>
                  </a:gsLst>
                  <a:lin ang="5400000" scaled="0"/>
                </a:gradFill>
                <a:latin typeface="Segoe UI" pitchFamily="34" charset="0"/>
                <a:ea typeface="Segoe UI" pitchFamily="34" charset="0"/>
                <a:cs typeface="Segoe UI" pitchFamily="34" charset="0"/>
              </a:defRPr>
            </a:lvl4pPr>
            <a:lvl5pPr marL="1293225" indent="-224097">
              <a:buClr>
                <a:schemeClr val="tx1"/>
              </a:buClr>
              <a:buSzPct val="90000"/>
              <a:buFont typeface="Arial" pitchFamily="34" charset="0"/>
              <a:buChar char="•"/>
              <a:defRPr sz="1961">
                <a:gradFill>
                  <a:gsLst>
                    <a:gs pos="1250">
                      <a:schemeClr val="tx1"/>
                    </a:gs>
                    <a:gs pos="100000">
                      <a:schemeClr val="tx1"/>
                    </a:gs>
                  </a:gsLst>
                  <a:lin ang="5400000" scaled="0"/>
                </a:gradFill>
                <a:latin typeface="Segoe UI" pitchFamily="34" charset="0"/>
                <a:ea typeface="Segoe UI" pitchFamily="34" charset="0"/>
                <a:cs typeface="Segoe UI" pitchFamily="34" charset="0"/>
              </a:defRPr>
            </a:lvl5pPr>
          </a:lstStyle>
          <a:p>
            <a:pPr lvl="0"/>
            <a:r>
              <a:rPr lang="en-US" dirty="0" smtClean="0"/>
              <a:t>Use this Layout for Speaker Notes slides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6"/>
          <p:cNvSpPr>
            <a:spLocks noGrp="1"/>
          </p:cNvSpPr>
          <p:nvPr>
            <p:ph type="body" sz="quarter" idx="11" hasCustomPrompt="1"/>
          </p:nvPr>
        </p:nvSpPr>
        <p:spPr>
          <a:xfrm>
            <a:off x="1" y="6238876"/>
            <a:ext cx="12192001" cy="619125"/>
          </a:xfrm>
          <a:prstGeom prst="rect">
            <a:avLst/>
          </a:prstGeom>
          <a:solidFill>
            <a:srgbClr val="FFFF99"/>
          </a:solidFill>
        </p:spPr>
        <p:txBody>
          <a:bodyPr wrap="square" lIns="155457" tIns="77729" rIns="155457" bIns="77729" anchor="b" anchorCtr="0">
            <a:noAutofit/>
          </a:bodyPr>
          <a:lstStyle>
            <a:lvl1pPr algn="r">
              <a:buFont typeface="Arial" pitchFamily="34" charset="0"/>
              <a:buNone/>
              <a:defRPr sz="3627" spc="-50" baseline="0">
                <a:gradFill>
                  <a:gsLst>
                    <a:gs pos="0">
                      <a:srgbClr val="000000"/>
                    </a:gs>
                    <a:gs pos="100000">
                      <a:srgbClr val="000000"/>
                    </a:gs>
                  </a:gsLst>
                  <a:lin ang="5400000" scaled="0"/>
                </a:gradFill>
                <a:effectLst/>
                <a:latin typeface="Segoe UI" pitchFamily="34" charset="0"/>
                <a:ea typeface="Segoe UI" pitchFamily="34" charset="0"/>
                <a:cs typeface="Segoe UI" pitchFamily="34" charset="0"/>
              </a:defRPr>
            </a:lvl1pPr>
          </a:lstStyle>
          <a:p>
            <a:pPr lvl="0"/>
            <a:r>
              <a:rPr lang="en-US" dirty="0" smtClean="0"/>
              <a:t>Next:</a:t>
            </a:r>
          </a:p>
        </p:txBody>
      </p:sp>
      <p:sp>
        <p:nvSpPr>
          <p:cNvPr id="3" name="Title 2"/>
          <p:cNvSpPr>
            <a:spLocks noGrp="1"/>
          </p:cNvSpPr>
          <p:nvPr>
            <p:ph type="title"/>
          </p:nvPr>
        </p:nvSpPr>
        <p:spPr bwMode="white"/>
        <p:txBody>
          <a:bodyPr/>
          <a:lstStyle>
            <a:lvl1pPr>
              <a:defRPr>
                <a:gradFill>
                  <a:gsLst>
                    <a:gs pos="1250">
                      <a:schemeClr val="tx1"/>
                    </a:gs>
                    <a:gs pos="100000">
                      <a:schemeClr val="tx1"/>
                    </a:gs>
                  </a:gsLst>
                  <a:lin ang="5400000" scaled="0"/>
                </a:gradFill>
                <a:latin typeface="Segoe UI" pitchFamily="34" charset="0"/>
                <a:ea typeface="Segoe UI" pitchFamily="34" charset="0"/>
                <a:cs typeface="Segoe UI" pitchFamily="34" charset="0"/>
              </a:defRPr>
            </a:lvl1pPr>
          </a:lstStyle>
          <a:p>
            <a:r>
              <a:rPr lang="en-US" smtClean="0"/>
              <a:t>Click to edit Master title style</a:t>
            </a:r>
            <a:endParaRPr lang="en-US" dirty="0"/>
          </a:p>
        </p:txBody>
      </p:sp>
    </p:spTree>
    <p:extLst>
      <p:ext uri="{BB962C8B-B14F-4D97-AF65-F5344CB8AC3E}">
        <p14:creationId xmlns:p14="http://schemas.microsoft.com/office/powerpoint/2010/main" val="3986259481"/>
      </p:ext>
    </p:extLst>
  </p:cSld>
  <p:clrMapOvr>
    <a:overrideClrMapping bg1="dk1" tx1="lt1" bg2="dk2" tx2="lt2" accent1="accent1" accent2="accent2" accent3="accent3" accent4="accent4" accent5="accent5" accent6="accent6" hlink="hlink" folHlink="folHlink"/>
  </p:clrMapOvr>
  <p:transition>
    <p:fade/>
  </p:transition>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p:cSld name="63pt Title Only">
    <p:spTree>
      <p:nvGrpSpPr>
        <p:cNvPr id="1" name=""/>
        <p:cNvGrpSpPr/>
        <p:nvPr/>
      </p:nvGrpSpPr>
      <p:grpSpPr>
        <a:xfrm>
          <a:off x="0" y="0"/>
          <a:ext cx="0" cy="0"/>
          <a:chOff x="0" y="0"/>
          <a:chExt cx="0" cy="0"/>
        </a:xfrm>
      </p:grpSpPr>
      <p:sp>
        <p:nvSpPr>
          <p:cNvPr id="2" name="Title 1"/>
          <p:cNvSpPr>
            <a:spLocks noGrp="1"/>
          </p:cNvSpPr>
          <p:nvPr>
            <p:ph type="title"/>
          </p:nvPr>
        </p:nvSpPr>
        <p:spPr>
          <a:xfrm>
            <a:off x="269242" y="259792"/>
            <a:ext cx="8964247" cy="1075884"/>
          </a:xfrm>
        </p:spPr>
        <p:txBody>
          <a:bodyPr/>
          <a:lstStyle>
            <a:lvl1pPr>
              <a:lnSpc>
                <a:spcPts val="6175"/>
              </a:lnSpc>
              <a:defRPr sz="5685" baseline="0">
                <a:solidFill>
                  <a:schemeClr val="accent1"/>
                </a:solidFill>
              </a:defRPr>
            </a:lvl1pPr>
          </a:lstStyle>
          <a:p>
            <a:r>
              <a:rPr lang="en-US" smtClean="0"/>
              <a:t>Click to edit Master title style</a:t>
            </a:r>
            <a:endParaRPr lang="en-US"/>
          </a:p>
        </p:txBody>
      </p:sp>
      <p:sp>
        <p:nvSpPr>
          <p:cNvPr id="3" name="Footer Placeholder 2"/>
          <p:cNvSpPr>
            <a:spLocks noGrp="1"/>
          </p:cNvSpPr>
          <p:nvPr>
            <p:ph type="ftr" sz="quarter" idx="10"/>
          </p:nvPr>
        </p:nvSpPr>
        <p:spPr>
          <a:xfrm>
            <a:off x="4038600" y="6356351"/>
            <a:ext cx="4114800" cy="365125"/>
          </a:xfrm>
          <a:prstGeom prst="rect">
            <a:avLst/>
          </a:prstGeom>
        </p:spPr>
        <p:txBody>
          <a:bodyPr/>
          <a:lstStyle>
            <a:lvl1pPr>
              <a:defRPr/>
            </a:lvl1pPr>
          </a:lstStyle>
          <a:p>
            <a:pPr defTabSz="914367"/>
            <a:endParaRPr lang="en-US">
              <a:solidFill>
                <a:srgbClr val="505050"/>
              </a:solidFill>
            </a:endParaRPr>
          </a:p>
        </p:txBody>
      </p:sp>
      <p:sp>
        <p:nvSpPr>
          <p:cNvPr id="4" name="Slide Number Placeholder 4"/>
          <p:cNvSpPr>
            <a:spLocks noGrp="1"/>
          </p:cNvSpPr>
          <p:nvPr>
            <p:ph type="sldNum" sz="quarter" idx="11"/>
          </p:nvPr>
        </p:nvSpPr>
        <p:spPr>
          <a:xfrm>
            <a:off x="8610600" y="6356351"/>
            <a:ext cx="2743200" cy="365125"/>
          </a:xfrm>
          <a:prstGeom prst="rect">
            <a:avLst/>
          </a:prstGeom>
        </p:spPr>
        <p:txBody>
          <a:bodyPr/>
          <a:lstStyle>
            <a:lvl1pPr>
              <a:defRPr/>
            </a:lvl1pPr>
          </a:lstStyle>
          <a:p>
            <a:pPr defTabSz="914367"/>
            <a:fld id="{8C96E57A-40AB-4A6E-80B4-FF1B94C83578}" type="slidenum">
              <a:rPr lang="en-US" smtClean="0">
                <a:solidFill>
                  <a:srgbClr val="505050"/>
                </a:solidFill>
              </a:rPr>
              <a:pPr defTabSz="914367"/>
              <a:t>‹#›</a:t>
            </a:fld>
            <a:endParaRPr lang="en-US">
              <a:solidFill>
                <a:srgbClr val="505050"/>
              </a:solidFill>
            </a:endParaRPr>
          </a:p>
        </p:txBody>
      </p:sp>
    </p:spTree>
    <p:extLst>
      <p:ext uri="{BB962C8B-B14F-4D97-AF65-F5344CB8AC3E}">
        <p14:creationId xmlns:p14="http://schemas.microsoft.com/office/powerpoint/2010/main" val="1651037684"/>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Video slide">
    <p:spTree>
      <p:nvGrpSpPr>
        <p:cNvPr id="1" name=""/>
        <p:cNvGrpSpPr/>
        <p:nvPr/>
      </p:nvGrpSpPr>
      <p:grpSpPr>
        <a:xfrm>
          <a:off x="0" y="0"/>
          <a:ext cx="0" cy="0"/>
          <a:chOff x="0" y="0"/>
          <a:chExt cx="0" cy="0"/>
        </a:xfrm>
      </p:grpSpPr>
      <p:sp>
        <p:nvSpPr>
          <p:cNvPr id="4" name="Rectangle 3"/>
          <p:cNvSpPr/>
          <p:nvPr userDrawn="1"/>
        </p:nvSpPr>
        <p:spPr bwMode="auto">
          <a:xfrm>
            <a:off x="269302" y="1187644"/>
            <a:ext cx="9860610" cy="2689632"/>
          </a:xfrm>
          <a:prstGeom prst="rect">
            <a:avLst/>
          </a:prstGeom>
          <a:solidFill>
            <a:srgbClr val="0072C6"/>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79285" tIns="143428" rIns="179285" bIns="143428" numCol="1" spcCol="0" rtlCol="0" fromWordArt="0" anchor="t" anchorCtr="0" forceAA="0" compatLnSpc="1">
            <a:prstTxWarp prst="textNoShape">
              <a:avLst/>
            </a:prstTxWarp>
            <a:noAutofit/>
          </a:bodyPr>
          <a:lstStyle/>
          <a:p>
            <a:pPr algn="ctr" defTabSz="914102" fontAlgn="base">
              <a:lnSpc>
                <a:spcPct val="90000"/>
              </a:lnSpc>
              <a:spcBef>
                <a:spcPct val="0"/>
              </a:spcBef>
              <a:spcAft>
                <a:spcPct val="0"/>
              </a:spcAft>
            </a:pPr>
            <a:endParaRPr lang="en-US" sz="2353" dirty="0">
              <a:gradFill>
                <a:gsLst>
                  <a:gs pos="0">
                    <a:srgbClr val="FFFFFF"/>
                  </a:gs>
                  <a:gs pos="100000">
                    <a:srgbClr val="FFFFFF"/>
                  </a:gs>
                </a:gsLst>
                <a:lin ang="5400000" scaled="0"/>
              </a:gradFill>
              <a:ea typeface="Segoe UI" pitchFamily="34" charset="0"/>
              <a:cs typeface="Segoe UI" pitchFamily="34" charset="0"/>
            </a:endParaRPr>
          </a:p>
        </p:txBody>
      </p:sp>
      <p:sp>
        <p:nvSpPr>
          <p:cNvPr id="2" name="Title 1"/>
          <p:cNvSpPr>
            <a:spLocks noGrp="1"/>
          </p:cNvSpPr>
          <p:nvPr>
            <p:ph type="title" hasCustomPrompt="1"/>
          </p:nvPr>
        </p:nvSpPr>
        <p:spPr>
          <a:xfrm>
            <a:off x="269240" y="1186356"/>
            <a:ext cx="9859116" cy="2697988"/>
          </a:xfrm>
          <a:solidFill>
            <a:schemeClr val="accent1"/>
          </a:solidFill>
        </p:spPr>
        <p:txBody>
          <a:bodyPr tIns="91440" bIns="91440" anchor="t" anchorCtr="0"/>
          <a:lstStyle>
            <a:lvl1pPr>
              <a:defRPr sz="7058" spc="-98" baseline="0">
                <a:gradFill>
                  <a:gsLst>
                    <a:gs pos="5833">
                      <a:srgbClr val="FFFFFF"/>
                    </a:gs>
                    <a:gs pos="18000">
                      <a:srgbClr val="FFFFFF"/>
                    </a:gs>
                  </a:gsLst>
                  <a:lin ang="5400000" scaled="0"/>
                </a:gradFill>
              </a:defRPr>
            </a:lvl1pPr>
          </a:lstStyle>
          <a:p>
            <a:r>
              <a:rPr lang="en-US" dirty="0" smtClean="0"/>
              <a:t>Video title</a:t>
            </a:r>
            <a:endParaRPr lang="en-US" dirty="0"/>
          </a:p>
        </p:txBody>
      </p:sp>
    </p:spTree>
    <p:extLst>
      <p:ext uri="{BB962C8B-B14F-4D97-AF65-F5344CB8AC3E}">
        <p14:creationId xmlns:p14="http://schemas.microsoft.com/office/powerpoint/2010/main" val="2187295294"/>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1_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42765922"/>
      </p:ext>
    </p:extLst>
  </p:cSld>
  <p:clrMapOvr>
    <a:masterClrMapping/>
  </p:clrMapOvr>
  <p:transition>
    <p:fade/>
  </p:transition>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Title &amp; Only">
    <p:spTree>
      <p:nvGrpSpPr>
        <p:cNvPr id="1" name=""/>
        <p:cNvGrpSpPr/>
        <p:nvPr/>
      </p:nvGrpSpPr>
      <p:grpSpPr>
        <a:xfrm>
          <a:off x="0" y="0"/>
          <a:ext cx="0" cy="0"/>
          <a:chOff x="0" y="0"/>
          <a:chExt cx="0" cy="0"/>
        </a:xfrm>
      </p:grpSpPr>
      <p:sp>
        <p:nvSpPr>
          <p:cNvPr id="9" name="Text Placeholder 8"/>
          <p:cNvSpPr>
            <a:spLocks noGrp="1"/>
          </p:cNvSpPr>
          <p:nvPr>
            <p:ph type="body" sz="quarter" idx="15"/>
          </p:nvPr>
        </p:nvSpPr>
        <p:spPr>
          <a:xfrm>
            <a:off x="266127" y="291071"/>
            <a:ext cx="11645817" cy="853151"/>
          </a:xfrm>
        </p:spPr>
        <p:txBody>
          <a:bodyPr vert="horz" wrap="square" lIns="149226" tIns="93266" rIns="149226" bIns="93266" rtlCol="0" anchor="t" anchorCtr="0">
            <a:spAutoFit/>
          </a:bodyPr>
          <a:lstStyle>
            <a:lvl1pPr marL="0" indent="0">
              <a:lnSpc>
                <a:spcPct val="80000"/>
              </a:lnSpc>
              <a:spcAft>
                <a:spcPts val="0"/>
              </a:spcAft>
              <a:buNone/>
              <a:defRPr lang="en-US" sz="4706" spc="-100" dirty="0" smtClean="0">
                <a:solidFill>
                  <a:schemeClr val="tx1">
                    <a:lumMod val="65000"/>
                    <a:lumOff val="35000"/>
                  </a:schemeClr>
                </a:solidFill>
                <a:latin typeface="Segoe UI Light" pitchFamily="34" charset="0"/>
                <a:ea typeface="+mj-ea"/>
                <a:cs typeface="+mj-cs"/>
              </a:defRPr>
            </a:lvl1pPr>
          </a:lstStyle>
          <a:p>
            <a:pPr lvl="0" defTabSz="1218142">
              <a:lnSpc>
                <a:spcPct val="90000"/>
              </a:lnSpc>
              <a:spcBef>
                <a:spcPct val="0"/>
              </a:spcBef>
            </a:pPr>
            <a:r>
              <a:rPr lang="en-US" dirty="0" smtClean="0"/>
              <a:t>Click to edit Master text styles</a:t>
            </a:r>
          </a:p>
        </p:txBody>
      </p:sp>
      <p:pic>
        <p:nvPicPr>
          <p:cNvPr id="2"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398323" y="6327287"/>
            <a:ext cx="1633607" cy="431097"/>
          </a:xfrm>
          <a:prstGeom prst="rect">
            <a:avLst/>
          </a:prstGeom>
        </p:spPr>
      </p:pic>
    </p:spTree>
    <p:extLst>
      <p:ext uri="{BB962C8B-B14F-4D97-AF65-F5344CB8AC3E}">
        <p14:creationId xmlns:p14="http://schemas.microsoft.com/office/powerpoint/2010/main" val="3589941739"/>
      </p:ext>
    </p:extLst>
  </p:cSld>
  <p:clrMapOvr>
    <a:masterClrMapping/>
  </p:clrMapOvr>
  <p:transition>
    <p:fade/>
  </p:transition>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userDrawn="1">
  <p:cSld name="Basic">
    <p:spTree>
      <p:nvGrpSpPr>
        <p:cNvPr id="1" name=""/>
        <p:cNvGrpSpPr/>
        <p:nvPr/>
      </p:nvGrpSpPr>
      <p:grpSpPr>
        <a:xfrm>
          <a:off x="0" y="0"/>
          <a:ext cx="0" cy="0"/>
          <a:chOff x="0" y="0"/>
          <a:chExt cx="0" cy="0"/>
        </a:xfrm>
      </p:grpSpPr>
      <p:sp>
        <p:nvSpPr>
          <p:cNvPr id="2" name="Title 1"/>
          <p:cNvSpPr>
            <a:spLocks noGrp="1"/>
          </p:cNvSpPr>
          <p:nvPr>
            <p:ph type="title"/>
          </p:nvPr>
        </p:nvSpPr>
        <p:spPr>
          <a:xfrm>
            <a:off x="228090" y="227851"/>
            <a:ext cx="11581784" cy="648997"/>
          </a:xfrm>
        </p:spPr>
        <p:txBody>
          <a:bodyPr tIns="45720"/>
          <a:lstStyle/>
          <a:p>
            <a:r>
              <a:rPr lang="en-US" smtClean="0"/>
              <a:t>Click to edit Master title style</a:t>
            </a:r>
            <a:endParaRPr lang="en-US"/>
          </a:p>
        </p:txBody>
      </p:sp>
      <p:sp>
        <p:nvSpPr>
          <p:cNvPr id="3" name="Text Placeholder 3"/>
          <p:cNvSpPr>
            <a:spLocks noGrp="1"/>
          </p:cNvSpPr>
          <p:nvPr>
            <p:ph type="body" sz="quarter" idx="10" hasCustomPrompt="1"/>
          </p:nvPr>
        </p:nvSpPr>
        <p:spPr>
          <a:xfrm>
            <a:off x="228775" y="956213"/>
            <a:ext cx="11581100" cy="619112"/>
          </a:xfrm>
          <a:prstGeom prst="rect">
            <a:avLst/>
          </a:prstGeom>
        </p:spPr>
        <p:txBody>
          <a:bodyPr/>
          <a:lstStyle>
            <a:lvl1pPr marL="0" indent="0">
              <a:buNone/>
              <a:defRPr sz="3137" baseline="0"/>
            </a:lvl1pPr>
            <a:lvl2pPr marL="336082" indent="0">
              <a:buNone/>
              <a:defRPr/>
            </a:lvl2pPr>
            <a:lvl3pPr marL="560136" indent="0">
              <a:buNone/>
              <a:defRPr/>
            </a:lvl3pPr>
            <a:lvl4pPr marL="784191" indent="0">
              <a:buNone/>
              <a:defRPr/>
            </a:lvl4pPr>
            <a:lvl5pPr marL="1008244" indent="0">
              <a:buNone/>
              <a:defRPr/>
            </a:lvl5pPr>
          </a:lstStyle>
          <a:p>
            <a:pPr lvl="0"/>
            <a:r>
              <a:rPr lang="en-US" dirty="0" smtClean="0"/>
              <a:t>Sub-header (change to primary color)</a:t>
            </a:r>
          </a:p>
        </p:txBody>
      </p:sp>
    </p:spTree>
    <p:extLst>
      <p:ext uri="{BB962C8B-B14F-4D97-AF65-F5344CB8AC3E}">
        <p14:creationId xmlns:p14="http://schemas.microsoft.com/office/powerpoint/2010/main" val="2730845839"/>
      </p:ext>
    </p:extLst>
  </p:cSld>
  <p:clrMapOvr>
    <a:masterClrMapping/>
  </p:clrMapOvr>
  <p:transition>
    <p:fade/>
  </p:transition>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userDrawn="1">
  <p:cSld name="Title Slide 1 for internal audiences">
    <p:bg>
      <p:bgPr>
        <a:solidFill>
          <a:srgbClr val="002050"/>
        </a:solidFill>
        <a:effectLst/>
      </p:bgPr>
    </p:bg>
    <p:spTree>
      <p:nvGrpSpPr>
        <p:cNvPr id="1" name=""/>
        <p:cNvGrpSpPr/>
        <p:nvPr/>
      </p:nvGrpSpPr>
      <p:grpSpPr>
        <a:xfrm>
          <a:off x="0" y="0"/>
          <a:ext cx="0" cy="0"/>
          <a:chOff x="0" y="0"/>
          <a:chExt cx="0" cy="0"/>
        </a:xfrm>
      </p:grpSpPr>
      <p:pic>
        <p:nvPicPr>
          <p:cNvPr id="11" name="Picture 10" descr="shortbanner.png"/>
          <p:cNvPicPr>
            <a:picLocks noChangeAspect="1"/>
          </p:cNvPicPr>
          <p:nvPr userDrawn="1"/>
        </p:nvPicPr>
        <p:blipFill>
          <a:blip r:embed="rId2"/>
          <a:stretch>
            <a:fillRect/>
          </a:stretch>
        </p:blipFill>
        <p:spPr>
          <a:xfrm>
            <a:off x="5915471" y="2197805"/>
            <a:ext cx="6684980" cy="2495084"/>
          </a:xfrm>
          <a:prstGeom prst="rect">
            <a:avLst/>
          </a:prstGeom>
        </p:spPr>
      </p:pic>
      <p:sp>
        <p:nvSpPr>
          <p:cNvPr id="10" name="Rectangle 9"/>
          <p:cNvSpPr/>
          <p:nvPr userDrawn="1"/>
        </p:nvSpPr>
        <p:spPr bwMode="auto">
          <a:xfrm>
            <a:off x="0" y="2271534"/>
            <a:ext cx="6096000" cy="2421354"/>
          </a:xfrm>
          <a:prstGeom prst="rect">
            <a:avLst/>
          </a:prstGeom>
          <a:solidFill>
            <a:srgbClr val="00B294"/>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79285" tIns="143428" rIns="179285" bIns="143428" numCol="1" spcCol="0" rtlCol="0" fromWordArt="0" anchor="t" anchorCtr="0" forceAA="0" compatLnSpc="1">
            <a:prstTxWarp prst="textNoShape">
              <a:avLst/>
            </a:prstTxWarp>
            <a:noAutofit/>
          </a:bodyPr>
          <a:lstStyle/>
          <a:p>
            <a:pPr algn="ctr" defTabSz="914102" fontAlgn="base">
              <a:lnSpc>
                <a:spcPct val="90000"/>
              </a:lnSpc>
              <a:spcBef>
                <a:spcPct val="0"/>
              </a:spcBef>
              <a:spcAft>
                <a:spcPct val="0"/>
              </a:spcAft>
            </a:pPr>
            <a:endParaRPr lang="en-GB" sz="2353" dirty="0" err="1" smtClean="0">
              <a:gradFill>
                <a:gsLst>
                  <a:gs pos="0">
                    <a:srgbClr val="FFFFFF"/>
                  </a:gs>
                  <a:gs pos="100000">
                    <a:srgbClr val="FFFFFF"/>
                  </a:gs>
                </a:gsLst>
                <a:lin ang="5400000" scaled="0"/>
              </a:gradFill>
              <a:ea typeface="Segoe UI" pitchFamily="34" charset="0"/>
              <a:cs typeface="Segoe UI" pitchFamily="34" charset="0"/>
            </a:endParaRPr>
          </a:p>
        </p:txBody>
      </p:sp>
      <p:sp>
        <p:nvSpPr>
          <p:cNvPr id="5" name="Text Placeholder 4"/>
          <p:cNvSpPr>
            <a:spLocks noGrp="1"/>
          </p:cNvSpPr>
          <p:nvPr>
            <p:ph type="body" sz="quarter" idx="12" hasCustomPrompt="1"/>
          </p:nvPr>
        </p:nvSpPr>
        <p:spPr>
          <a:xfrm>
            <a:off x="99603" y="3635393"/>
            <a:ext cx="5815867" cy="606107"/>
          </a:xfrm>
          <a:noFill/>
        </p:spPr>
        <p:txBody>
          <a:bodyPr lIns="146304" tIns="109728" rIns="146304" bIns="109728">
            <a:noAutofit/>
          </a:bodyPr>
          <a:lstStyle>
            <a:lvl1pPr marL="0" indent="0">
              <a:spcBef>
                <a:spcPts val="0"/>
              </a:spcBef>
              <a:buNone/>
              <a:defRPr sz="2941" spc="0" baseline="0">
                <a:solidFill>
                  <a:schemeClr val="bg1"/>
                </a:solidFill>
                <a:latin typeface="+mj-lt"/>
              </a:defRPr>
            </a:lvl1pPr>
          </a:lstStyle>
          <a:p>
            <a:pPr lvl="0"/>
            <a:r>
              <a:rPr lang="en-US" dirty="0" smtClean="0"/>
              <a:t>Speaker Name</a:t>
            </a:r>
          </a:p>
        </p:txBody>
      </p:sp>
      <p:sp>
        <p:nvSpPr>
          <p:cNvPr id="9" name="Title 1"/>
          <p:cNvSpPr>
            <a:spLocks noGrp="1"/>
          </p:cNvSpPr>
          <p:nvPr>
            <p:ph type="title" hasCustomPrompt="1"/>
          </p:nvPr>
        </p:nvSpPr>
        <p:spPr>
          <a:xfrm>
            <a:off x="88773" y="2345666"/>
            <a:ext cx="5826697" cy="1263889"/>
          </a:xfrm>
          <a:noFill/>
        </p:spPr>
        <p:txBody>
          <a:bodyPr lIns="146304" tIns="91440" rIns="146304" bIns="91440" anchor="t" anchorCtr="0"/>
          <a:lstStyle>
            <a:lvl1pPr>
              <a:defRPr sz="4215" spc="-98" baseline="0">
                <a:solidFill>
                  <a:schemeClr val="bg1"/>
                </a:solidFill>
              </a:defRPr>
            </a:lvl1pPr>
          </a:lstStyle>
          <a:p>
            <a:r>
              <a:rPr lang="en-US" dirty="0" smtClean="0"/>
              <a:t>Presentation Title </a:t>
            </a:r>
            <a:br>
              <a:rPr lang="en-US" dirty="0" smtClean="0"/>
            </a:br>
            <a:r>
              <a:rPr lang="en-US" dirty="0" smtClean="0"/>
              <a:t>Goes Here</a:t>
            </a:r>
            <a:endParaRPr lang="en-US" dirty="0"/>
          </a:p>
        </p:txBody>
      </p:sp>
      <p:sp>
        <p:nvSpPr>
          <p:cNvPr id="12" name="Text Placeholder 4"/>
          <p:cNvSpPr>
            <a:spLocks noGrp="1"/>
          </p:cNvSpPr>
          <p:nvPr>
            <p:ph type="body" sz="quarter" idx="13" hasCustomPrompt="1"/>
          </p:nvPr>
        </p:nvSpPr>
        <p:spPr>
          <a:xfrm>
            <a:off x="99603" y="4125385"/>
            <a:ext cx="5815868" cy="477227"/>
          </a:xfrm>
          <a:noFill/>
        </p:spPr>
        <p:txBody>
          <a:bodyPr lIns="146304" tIns="109728" rIns="146304" bIns="109728">
            <a:noAutofit/>
          </a:bodyPr>
          <a:lstStyle>
            <a:lvl1pPr marL="0" indent="0">
              <a:spcBef>
                <a:spcPts val="0"/>
              </a:spcBef>
              <a:buNone/>
              <a:defRPr sz="1765" spc="0" baseline="0">
                <a:solidFill>
                  <a:schemeClr val="bg1"/>
                </a:solidFill>
                <a:latin typeface="+mj-lt"/>
              </a:defRPr>
            </a:lvl1pPr>
          </a:lstStyle>
          <a:p>
            <a:pPr lvl="0"/>
            <a:r>
              <a:rPr lang="en-US" dirty="0" smtClean="0"/>
              <a:t>Title</a:t>
            </a:r>
          </a:p>
        </p:txBody>
      </p:sp>
    </p:spTree>
    <p:extLst>
      <p:ext uri="{BB962C8B-B14F-4D97-AF65-F5344CB8AC3E}">
        <p14:creationId xmlns:p14="http://schemas.microsoft.com/office/powerpoint/2010/main" val="4025132229"/>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2_Title Only">
    <p:spTree>
      <p:nvGrpSpPr>
        <p:cNvPr id="1" name=""/>
        <p:cNvGrpSpPr/>
        <p:nvPr/>
      </p:nvGrpSpPr>
      <p:grpSpPr>
        <a:xfrm>
          <a:off x="0" y="0"/>
          <a:ext cx="0" cy="0"/>
          <a:chOff x="0" y="0"/>
          <a:chExt cx="0" cy="0"/>
        </a:xfrm>
      </p:grpSpPr>
      <p:sp>
        <p:nvSpPr>
          <p:cNvPr id="2" name="Title 1"/>
          <p:cNvSpPr>
            <a:spLocks noGrp="1"/>
          </p:cNvSpPr>
          <p:nvPr>
            <p:ph type="title"/>
          </p:nvPr>
        </p:nvSpPr>
        <p:spPr>
          <a:xfrm>
            <a:off x="118567" y="146409"/>
            <a:ext cx="11151917" cy="387798"/>
          </a:xfrm>
        </p:spPr>
        <p:txBody>
          <a:bodyPr/>
          <a:lstStyle>
            <a:lvl1pPr>
              <a:defRPr sz="2800"/>
            </a:lvl1pPr>
          </a:lstStyle>
          <a:p>
            <a:r>
              <a:rPr lang="en-US" dirty="0" smtClean="0"/>
              <a:t>Click to edit Master title style</a:t>
            </a:r>
            <a:endParaRPr lang="en-US" dirty="0"/>
          </a:p>
        </p:txBody>
      </p:sp>
    </p:spTree>
    <p:extLst>
      <p:ext uri="{BB962C8B-B14F-4D97-AF65-F5344CB8AC3E}">
        <p14:creationId xmlns:p14="http://schemas.microsoft.com/office/powerpoint/2010/main" val="32618437"/>
      </p:ext>
    </p:extLst>
  </p:cSld>
  <p:clrMapOvr>
    <a:masterClrMapping/>
  </p:clrMapOvr>
  <p:transition>
    <p:fade/>
  </p:transition>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Title Slide 4 for internal audiences">
    <p:spTree>
      <p:nvGrpSpPr>
        <p:cNvPr id="1" name=""/>
        <p:cNvGrpSpPr/>
        <p:nvPr/>
      </p:nvGrpSpPr>
      <p:grpSpPr>
        <a:xfrm>
          <a:off x="0" y="0"/>
          <a:ext cx="0" cy="0"/>
          <a:chOff x="0" y="0"/>
          <a:chExt cx="0" cy="0"/>
        </a:xfrm>
      </p:grpSpPr>
      <p:pic>
        <p:nvPicPr>
          <p:cNvPr id="13" name="Picture 1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69237" y="243906"/>
            <a:ext cx="1792854" cy="1793108"/>
          </a:xfrm>
          <a:prstGeom prst="rect">
            <a:avLst/>
          </a:prstGeom>
        </p:spPr>
      </p:pic>
      <p:pic>
        <p:nvPicPr>
          <p:cNvPr id="11" name="Picture 10"/>
          <p:cNvPicPr>
            <a:picLocks noChangeAspect="1"/>
          </p:cNvPicPr>
          <p:nvPr userDrawn="1"/>
        </p:nvPicPr>
        <p:blipFill rotWithShape="1">
          <a:blip r:embed="rId3" cstate="screen">
            <a:extLst>
              <a:ext uri="{28A0092B-C50C-407E-A947-70E740481C1C}">
                <a14:useLocalDpi xmlns:a14="http://schemas.microsoft.com/office/drawing/2010/main"/>
              </a:ext>
            </a:extLst>
          </a:blip>
          <a:srcRect b="-1"/>
          <a:stretch/>
        </p:blipFill>
        <p:spPr>
          <a:xfrm flipH="1">
            <a:off x="-14230" y="0"/>
            <a:ext cx="12206230" cy="6858000"/>
          </a:xfrm>
          <a:prstGeom prst="rect">
            <a:avLst/>
          </a:prstGeom>
        </p:spPr>
      </p:pic>
      <p:sp>
        <p:nvSpPr>
          <p:cNvPr id="20" name="Rectangle 19"/>
          <p:cNvSpPr/>
          <p:nvPr userDrawn="1"/>
        </p:nvSpPr>
        <p:spPr bwMode="gray">
          <a:xfrm>
            <a:off x="269239" y="2084172"/>
            <a:ext cx="7171399" cy="3586208"/>
          </a:xfrm>
          <a:prstGeom prst="rect">
            <a:avLst/>
          </a:prstGeom>
          <a:solidFill>
            <a:srgbClr val="0072C6">
              <a:alpha val="85000"/>
            </a:srgbClr>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79285" tIns="143428" rIns="179285" bIns="143428" numCol="1" spcCol="0" rtlCol="0" fromWordArt="0" anchor="t" anchorCtr="0" forceAA="0" compatLnSpc="1">
            <a:prstTxWarp prst="textNoShape">
              <a:avLst/>
            </a:prstTxWarp>
            <a:noAutofit/>
          </a:bodyPr>
          <a:lstStyle/>
          <a:p>
            <a:pPr algn="ctr" defTabSz="914102" fontAlgn="base">
              <a:lnSpc>
                <a:spcPct val="90000"/>
              </a:lnSpc>
              <a:spcBef>
                <a:spcPct val="0"/>
              </a:spcBef>
              <a:spcAft>
                <a:spcPct val="0"/>
              </a:spcAft>
            </a:pPr>
            <a:endParaRPr lang="en-US" sz="2353" dirty="0">
              <a:gradFill>
                <a:gsLst>
                  <a:gs pos="0">
                    <a:srgbClr val="FFFFFF"/>
                  </a:gs>
                  <a:gs pos="100000">
                    <a:srgbClr val="FFFFFF"/>
                  </a:gs>
                </a:gsLst>
                <a:lin ang="5400000" scaled="0"/>
              </a:gradFill>
              <a:ea typeface="Segoe UI" pitchFamily="34" charset="0"/>
              <a:cs typeface="Segoe UI" pitchFamily="34" charset="0"/>
            </a:endParaRPr>
          </a:p>
        </p:txBody>
      </p:sp>
      <p:sp>
        <p:nvSpPr>
          <p:cNvPr id="9" name="Title 1"/>
          <p:cNvSpPr>
            <a:spLocks noGrp="1"/>
          </p:cNvSpPr>
          <p:nvPr>
            <p:ph type="title" hasCustomPrompt="1"/>
          </p:nvPr>
        </p:nvSpPr>
        <p:spPr bwMode="ltGray">
          <a:xfrm>
            <a:off x="267683" y="2084173"/>
            <a:ext cx="7172955" cy="1793104"/>
          </a:xfrm>
          <a:noFill/>
        </p:spPr>
        <p:txBody>
          <a:bodyPr lIns="146304" tIns="91440" rIns="146304" bIns="91440" anchor="t" anchorCtr="0"/>
          <a:lstStyle>
            <a:lvl1pPr>
              <a:defRPr sz="5882" spc="-98" baseline="0">
                <a:gradFill>
                  <a:gsLst>
                    <a:gs pos="5833">
                      <a:srgbClr val="FFFFFF"/>
                    </a:gs>
                    <a:gs pos="18000">
                      <a:srgbClr val="FFFFFF"/>
                    </a:gs>
                  </a:gsLst>
                  <a:lin ang="5400000" scaled="0"/>
                </a:gradFill>
              </a:defRPr>
            </a:lvl1pPr>
          </a:lstStyle>
          <a:p>
            <a:r>
              <a:rPr lang="en-US" dirty="0" smtClean="0"/>
              <a:t>SWOT Analysis</a:t>
            </a:r>
            <a:endParaRPr lang="en-US" dirty="0"/>
          </a:p>
        </p:txBody>
      </p:sp>
      <p:sp>
        <p:nvSpPr>
          <p:cNvPr id="3" name="Text Placeholder 2"/>
          <p:cNvSpPr>
            <a:spLocks noGrp="1"/>
          </p:cNvSpPr>
          <p:nvPr>
            <p:ph type="body" sz="quarter" idx="14" hasCustomPrompt="1"/>
          </p:nvPr>
        </p:nvSpPr>
        <p:spPr bwMode="ltGray">
          <a:xfrm>
            <a:off x="278722" y="3880390"/>
            <a:ext cx="7172955" cy="1789991"/>
          </a:xfrm>
          <a:noFill/>
        </p:spPr>
        <p:txBody>
          <a:bodyPr tIns="109728" bIns="109728">
            <a:noAutofit/>
          </a:bodyPr>
          <a:lstStyle>
            <a:lvl1pPr marL="0" indent="0">
              <a:spcBef>
                <a:spcPts val="0"/>
              </a:spcBef>
              <a:buNone/>
              <a:defRPr sz="3137">
                <a:gradFill>
                  <a:gsLst>
                    <a:gs pos="1250">
                      <a:srgbClr val="FFFFFF"/>
                    </a:gs>
                    <a:gs pos="99000">
                      <a:srgbClr val="FFFFFF"/>
                    </a:gs>
                  </a:gsLst>
                  <a:lin ang="5400000" scaled="0"/>
                </a:gradFill>
              </a:defRPr>
            </a:lvl1pPr>
          </a:lstStyle>
          <a:p>
            <a:pPr lvl="0"/>
            <a:r>
              <a:rPr lang="en-US" dirty="0" smtClean="0"/>
              <a:t>Speaker Name</a:t>
            </a:r>
            <a:endParaRPr lang="en-US" dirty="0"/>
          </a:p>
        </p:txBody>
      </p:sp>
      <p:pic>
        <p:nvPicPr>
          <p:cNvPr id="8" name="Picture 7"/>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bwMode="invGray">
          <a:xfrm>
            <a:off x="10207200" y="470410"/>
            <a:ext cx="1522404" cy="326167"/>
          </a:xfrm>
          <a:prstGeom prst="rect">
            <a:avLst/>
          </a:prstGeom>
        </p:spPr>
      </p:pic>
      <p:sp>
        <p:nvSpPr>
          <p:cNvPr id="12" name="TextBox 11"/>
          <p:cNvSpPr txBox="1"/>
          <p:nvPr userDrawn="1"/>
        </p:nvSpPr>
        <p:spPr>
          <a:xfrm>
            <a:off x="267683" y="6566898"/>
            <a:ext cx="4571779" cy="162955"/>
          </a:xfrm>
          <a:prstGeom prst="rect">
            <a:avLst/>
          </a:prstGeom>
          <a:noFill/>
        </p:spPr>
        <p:txBody>
          <a:bodyPr wrap="square" lIns="179285" tIns="0" rIns="0" bIns="0" rtlCol="0">
            <a:spAutoFit/>
          </a:bodyPr>
          <a:lstStyle/>
          <a:p>
            <a:pPr defTabSz="914367">
              <a:lnSpc>
                <a:spcPct val="90000"/>
              </a:lnSpc>
              <a:spcAft>
                <a:spcPts val="588"/>
              </a:spcAft>
            </a:pPr>
            <a:r>
              <a:rPr lang="en-US" sz="1176" dirty="0">
                <a:solidFill>
                  <a:srgbClr val="FFFFFF"/>
                </a:solidFill>
              </a:rPr>
              <a:t>Microsoft Partner Network</a:t>
            </a:r>
          </a:p>
        </p:txBody>
      </p:sp>
    </p:spTree>
    <p:extLst>
      <p:ext uri="{BB962C8B-B14F-4D97-AF65-F5344CB8AC3E}">
        <p14:creationId xmlns:p14="http://schemas.microsoft.com/office/powerpoint/2010/main" val="1416265877"/>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Video slide">
    <p:spTree>
      <p:nvGrpSpPr>
        <p:cNvPr id="1" name=""/>
        <p:cNvGrpSpPr/>
        <p:nvPr/>
      </p:nvGrpSpPr>
      <p:grpSpPr>
        <a:xfrm>
          <a:off x="0" y="0"/>
          <a:ext cx="0" cy="0"/>
          <a:chOff x="0" y="0"/>
          <a:chExt cx="0" cy="0"/>
        </a:xfrm>
      </p:grpSpPr>
      <p:sp>
        <p:nvSpPr>
          <p:cNvPr id="4" name="Rectangle 3"/>
          <p:cNvSpPr/>
          <p:nvPr userDrawn="1"/>
        </p:nvSpPr>
        <p:spPr bwMode="auto">
          <a:xfrm>
            <a:off x="269302" y="1187644"/>
            <a:ext cx="9860610" cy="2689632"/>
          </a:xfrm>
          <a:prstGeom prst="rect">
            <a:avLst/>
          </a:prstGeom>
          <a:solidFill>
            <a:srgbClr val="0072C6"/>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79285" tIns="143428" rIns="179285" bIns="143428" numCol="1" spcCol="0" rtlCol="0" fromWordArt="0" anchor="t" anchorCtr="0" forceAA="0" compatLnSpc="1">
            <a:prstTxWarp prst="textNoShape">
              <a:avLst/>
            </a:prstTxWarp>
            <a:noAutofit/>
          </a:bodyPr>
          <a:lstStyle/>
          <a:p>
            <a:pPr algn="ctr" defTabSz="914102" fontAlgn="base">
              <a:lnSpc>
                <a:spcPct val="90000"/>
              </a:lnSpc>
              <a:spcBef>
                <a:spcPct val="0"/>
              </a:spcBef>
              <a:spcAft>
                <a:spcPct val="0"/>
              </a:spcAft>
            </a:pPr>
            <a:endParaRPr lang="en-US" sz="2353" dirty="0">
              <a:gradFill>
                <a:gsLst>
                  <a:gs pos="0">
                    <a:srgbClr val="FFFFFF"/>
                  </a:gs>
                  <a:gs pos="100000">
                    <a:srgbClr val="FFFFFF"/>
                  </a:gs>
                </a:gsLst>
                <a:lin ang="5400000" scaled="0"/>
              </a:gradFill>
              <a:ea typeface="Segoe UI" pitchFamily="34" charset="0"/>
              <a:cs typeface="Segoe UI" pitchFamily="34" charset="0"/>
            </a:endParaRPr>
          </a:p>
        </p:txBody>
      </p:sp>
      <p:sp>
        <p:nvSpPr>
          <p:cNvPr id="2" name="Title 1"/>
          <p:cNvSpPr>
            <a:spLocks noGrp="1"/>
          </p:cNvSpPr>
          <p:nvPr>
            <p:ph type="title" hasCustomPrompt="1"/>
          </p:nvPr>
        </p:nvSpPr>
        <p:spPr>
          <a:xfrm>
            <a:off x="269240" y="1186356"/>
            <a:ext cx="9859116" cy="2697988"/>
          </a:xfrm>
          <a:solidFill>
            <a:schemeClr val="accent1"/>
          </a:solidFill>
        </p:spPr>
        <p:txBody>
          <a:bodyPr tIns="91440" bIns="91440" anchor="t" anchorCtr="0"/>
          <a:lstStyle>
            <a:lvl1pPr>
              <a:defRPr sz="7058" spc="-98" baseline="0">
                <a:gradFill>
                  <a:gsLst>
                    <a:gs pos="5833">
                      <a:srgbClr val="FFFFFF"/>
                    </a:gs>
                    <a:gs pos="18000">
                      <a:srgbClr val="FFFFFF"/>
                    </a:gs>
                  </a:gsLst>
                  <a:lin ang="5400000" scaled="0"/>
                </a:gradFill>
              </a:defRPr>
            </a:lvl1pPr>
          </a:lstStyle>
          <a:p>
            <a:r>
              <a:rPr lang="en-US" dirty="0" smtClean="0"/>
              <a:t>Video title</a:t>
            </a:r>
            <a:endParaRPr lang="en-US" dirty="0"/>
          </a:p>
        </p:txBody>
      </p:sp>
    </p:spTree>
    <p:extLst>
      <p:ext uri="{BB962C8B-B14F-4D97-AF65-F5344CB8AC3E}">
        <p14:creationId xmlns:p14="http://schemas.microsoft.com/office/powerpoint/2010/main" val="2576668380"/>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preserve="1" userDrawn="1">
  <p:cSld name="Section Title Accent Color 3">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69239" y="2084172"/>
            <a:ext cx="11653523" cy="1796217"/>
          </a:xfrm>
          <a:noFill/>
        </p:spPr>
        <p:txBody>
          <a:bodyPr tIns="91440" bIns="91440" anchor="t" anchorCtr="0"/>
          <a:lstStyle>
            <a:lvl1pPr>
              <a:defRPr sz="8627" spc="-98" baseline="0">
                <a:gradFill>
                  <a:gsLst>
                    <a:gs pos="100000">
                      <a:schemeClr val="tx1"/>
                    </a:gs>
                    <a:gs pos="0">
                      <a:schemeClr val="tx1"/>
                    </a:gs>
                  </a:gsLst>
                  <a:lin ang="5400000" scaled="0"/>
                </a:gradFill>
              </a:defRPr>
            </a:lvl1pPr>
          </a:lstStyle>
          <a:p>
            <a:r>
              <a:rPr lang="en-US" dirty="0" smtClean="0"/>
              <a:t>Section title</a:t>
            </a:r>
            <a:endParaRPr lang="en-US" dirty="0"/>
          </a:p>
        </p:txBody>
      </p:sp>
    </p:spTree>
    <p:extLst>
      <p:ext uri="{BB962C8B-B14F-4D97-AF65-F5344CB8AC3E}">
        <p14:creationId xmlns:p14="http://schemas.microsoft.com/office/powerpoint/2010/main" val="1120328233"/>
      </p:ext>
    </p:extLst>
  </p:cSld>
  <p:clrMapOvr>
    <a:overrideClrMapping bg1="dk1" tx1="lt1" bg2="dk2" tx2="lt2" accent1="accent1" accent2="accent2" accent3="accent3" accent4="accent4" accent5="accent5" accent6="accent6" hlink="hlink" folHlink="folHlink"/>
  </p:clrMapOvr>
  <p:transition>
    <p:fade/>
  </p:transition>
  <p:timing>
    <p:tnLst>
      <p:par>
        <p:cTn id="1" dur="indefinite" restart="never" nodeType="tmRoot"/>
      </p:par>
    </p:tnLst>
  </p:timing>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Title &amp; 2-color Non-bullete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269239" y="1118023"/>
            <a:ext cx="11653523" cy="1699055"/>
          </a:xfrm>
        </p:spPr>
        <p:txBody>
          <a:bodyPr/>
          <a:lstStyle>
            <a:lvl1pPr marL="0" indent="0">
              <a:buNone/>
              <a:defRPr>
                <a:solidFill>
                  <a:schemeClr val="accent1"/>
                </a:solidFill>
              </a:defRPr>
            </a:lvl1pPr>
            <a:lvl2pPr marL="0" indent="0">
              <a:buFontTx/>
              <a:buNone/>
              <a:defRPr sz="1765"/>
            </a:lvl2pPr>
            <a:lvl3pPr marL="224097" indent="0">
              <a:buNone/>
              <a:defRPr/>
            </a:lvl3pPr>
            <a:lvl4pPr marL="448193" indent="0">
              <a:buNone/>
              <a:defRPr/>
            </a:lvl4pPr>
            <a:lvl5pPr marL="672290" indent="0">
              <a:buNone/>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4114282170"/>
      </p:ext>
    </p:extLst>
  </p:cSld>
  <p:clrMapOvr>
    <a:masterClrMapping/>
  </p:clrMapOvr>
  <p:transition>
    <p:fade/>
  </p:transition>
  <p:timing>
    <p:tnLst>
      <p:par>
        <p:cTn id="1" dur="indefinite" restart="never" nodeType="tmRoot"/>
      </p:par>
    </p:tnLst>
  </p:timing>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Title &amp; Non-bullete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15"/>
            </a:lvl1pPr>
          </a:lstStyle>
          <a:p>
            <a:r>
              <a:rPr lang="en-US" dirty="0" smtClean="0"/>
              <a:t>Click to edit Master title style</a:t>
            </a:r>
            <a:endParaRPr lang="en-US" dirty="0"/>
          </a:p>
        </p:txBody>
      </p:sp>
      <p:sp>
        <p:nvSpPr>
          <p:cNvPr id="6" name="Text Placeholder 5"/>
          <p:cNvSpPr>
            <a:spLocks noGrp="1"/>
          </p:cNvSpPr>
          <p:nvPr>
            <p:ph type="body" sz="quarter" idx="10"/>
          </p:nvPr>
        </p:nvSpPr>
        <p:spPr>
          <a:xfrm>
            <a:off x="269239" y="1118023"/>
            <a:ext cx="11653523" cy="1961500"/>
          </a:xfrm>
        </p:spPr>
        <p:txBody>
          <a:bodyPr/>
          <a:lstStyle>
            <a:lvl1pPr marL="0" indent="0">
              <a:lnSpc>
                <a:spcPct val="100000"/>
              </a:lnSpc>
              <a:spcBef>
                <a:spcPts val="588"/>
              </a:spcBef>
              <a:buNone/>
              <a:defRPr sz="3137">
                <a:gradFill>
                  <a:gsLst>
                    <a:gs pos="1250">
                      <a:schemeClr val="tx1"/>
                    </a:gs>
                    <a:gs pos="99000">
                      <a:schemeClr val="tx1"/>
                    </a:gs>
                  </a:gsLst>
                  <a:lin ang="5400000" scaled="0"/>
                </a:gradFill>
              </a:defRPr>
            </a:lvl1pPr>
            <a:lvl2pPr marL="0" indent="0">
              <a:lnSpc>
                <a:spcPct val="100000"/>
              </a:lnSpc>
              <a:spcBef>
                <a:spcPts val="588"/>
              </a:spcBef>
              <a:buFontTx/>
              <a:buNone/>
              <a:defRPr sz="1568"/>
            </a:lvl2pPr>
            <a:lvl3pPr marL="224097" indent="0">
              <a:lnSpc>
                <a:spcPct val="100000"/>
              </a:lnSpc>
              <a:spcBef>
                <a:spcPts val="588"/>
              </a:spcBef>
              <a:buNone/>
              <a:defRPr sz="1765"/>
            </a:lvl3pPr>
            <a:lvl4pPr marL="448193" indent="0">
              <a:lnSpc>
                <a:spcPct val="100000"/>
              </a:lnSpc>
              <a:spcBef>
                <a:spcPts val="588"/>
              </a:spcBef>
              <a:buNone/>
              <a:defRPr sz="1568"/>
            </a:lvl4pPr>
            <a:lvl5pPr marL="672290" indent="0">
              <a:lnSpc>
                <a:spcPct val="100000"/>
              </a:lnSpc>
              <a:spcBef>
                <a:spcPts val="588"/>
              </a:spcBef>
              <a:buNone/>
              <a:defRPr sz="1568"/>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3657050560"/>
      </p:ext>
    </p:extLst>
  </p:cSld>
  <p:clrMapOvr>
    <a:masterClrMapping/>
  </p:clrMapOvr>
  <p:transition>
    <p:fad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Section Title Accent Color 3">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69239" y="2084172"/>
            <a:ext cx="11653523" cy="1796217"/>
          </a:xfrm>
          <a:noFill/>
        </p:spPr>
        <p:txBody>
          <a:bodyPr tIns="91440" bIns="91440" anchor="t" anchorCtr="0"/>
          <a:lstStyle>
            <a:lvl1pPr>
              <a:defRPr sz="8627" spc="-98" baseline="0">
                <a:gradFill>
                  <a:gsLst>
                    <a:gs pos="100000">
                      <a:schemeClr val="tx1"/>
                    </a:gs>
                    <a:gs pos="0">
                      <a:schemeClr val="tx1"/>
                    </a:gs>
                  </a:gsLst>
                  <a:lin ang="5400000" scaled="0"/>
                </a:gradFill>
              </a:defRPr>
            </a:lvl1pPr>
          </a:lstStyle>
          <a:p>
            <a:r>
              <a:rPr lang="en-US" dirty="0" smtClean="0"/>
              <a:t>Section title</a:t>
            </a:r>
            <a:endParaRPr lang="en-US" dirty="0"/>
          </a:p>
        </p:txBody>
      </p:sp>
    </p:spTree>
    <p:extLst>
      <p:ext uri="{BB962C8B-B14F-4D97-AF65-F5344CB8AC3E}">
        <p14:creationId xmlns:p14="http://schemas.microsoft.com/office/powerpoint/2010/main" val="1525588387"/>
      </p:ext>
    </p:extLst>
  </p:cSld>
  <p:clrMapOvr>
    <a:overrideClrMapping bg1="dk1" tx1="lt1" bg2="dk2" tx2="lt2" accent1="accent1" accent2="accent2" accent3="accent3" accent4="accent4" accent5="accent5" accent6="accent6" hlink="hlink" folHlink="folHlink"/>
  </p:clrMapOvr>
  <p:transition>
    <p:fade/>
  </p:transition>
  <p:timing>
    <p:tnLst>
      <p:par>
        <p:cTn id="1" dur="indefinite" restart="never" nodeType="tmRoot"/>
      </p:par>
    </p:tnLst>
  </p:timing>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269239" y="1118023"/>
            <a:ext cx="11653523" cy="1901145"/>
          </a:xfrm>
        </p:spPr>
        <p:txBody>
          <a:bodyPr>
            <a:spAutoFit/>
          </a:bodyPr>
          <a:lstStyle>
            <a:lvl1pPr>
              <a:lnSpc>
                <a:spcPct val="100000"/>
              </a:lnSpc>
              <a:spcBef>
                <a:spcPts val="588"/>
              </a:spcBef>
              <a:defRPr sz="3137"/>
            </a:lvl1pPr>
            <a:lvl2pPr>
              <a:lnSpc>
                <a:spcPct val="100000"/>
              </a:lnSpc>
              <a:spcBef>
                <a:spcPts val="588"/>
              </a:spcBef>
              <a:defRPr sz="1765"/>
            </a:lvl2pPr>
            <a:lvl3pPr>
              <a:lnSpc>
                <a:spcPct val="100000"/>
              </a:lnSpc>
              <a:spcBef>
                <a:spcPts val="588"/>
              </a:spcBef>
              <a:defRPr sz="1568"/>
            </a:lvl3pPr>
            <a:lvl4pPr>
              <a:lnSpc>
                <a:spcPct val="100000"/>
              </a:lnSpc>
              <a:spcBef>
                <a:spcPts val="588"/>
              </a:spcBef>
              <a:defRPr sz="1372"/>
            </a:lvl4pPr>
            <a:lvl5pPr>
              <a:lnSpc>
                <a:spcPct val="100000"/>
              </a:lnSpc>
              <a:spcBef>
                <a:spcPts val="588"/>
              </a:spcBef>
              <a:defRPr sz="1372"/>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Title 5"/>
          <p:cNvSpPr>
            <a:spLocks noGrp="1"/>
          </p:cNvSpPr>
          <p:nvPr>
            <p:ph type="title"/>
          </p:nvPr>
        </p:nvSpPr>
        <p:spPr/>
        <p:txBody>
          <a:bodyPr/>
          <a:lstStyle>
            <a:lvl1pPr>
              <a:defRPr sz="4313"/>
            </a:lvl1pPr>
          </a:lstStyle>
          <a:p>
            <a:r>
              <a:rPr lang="en-US" dirty="0" smtClean="0"/>
              <a:t>Click to edit Master title style</a:t>
            </a:r>
            <a:endParaRPr lang="en-US" dirty="0"/>
          </a:p>
        </p:txBody>
      </p:sp>
    </p:spTree>
    <p:extLst>
      <p:ext uri="{BB962C8B-B14F-4D97-AF65-F5344CB8AC3E}">
        <p14:creationId xmlns:p14="http://schemas.microsoft.com/office/powerpoint/2010/main" val="2918871462"/>
      </p:ext>
    </p:extLst>
  </p:cSld>
  <p:clrMapOvr>
    <a:masterClrMapping/>
  </p:clrMapOvr>
  <p:transition>
    <p:fade/>
  </p:transition>
  <p:timing>
    <p:tnLst>
      <p:par>
        <p:cTn id="1" dur="indefinite" restart="never" nodeType="tmRoot"/>
      </p:par>
    </p:tnLst>
  </p:timing>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Title and Content 1st level color text">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269239" y="1118023"/>
            <a:ext cx="11653523" cy="1901145"/>
          </a:xfrm>
        </p:spPr>
        <p:txBody>
          <a:bodyPr>
            <a:spAutoFit/>
          </a:bodyPr>
          <a:lstStyle>
            <a:lvl1pPr>
              <a:lnSpc>
                <a:spcPct val="100000"/>
              </a:lnSpc>
              <a:spcBef>
                <a:spcPts val="588"/>
              </a:spcBef>
              <a:spcAft>
                <a:spcPts val="0"/>
              </a:spcAft>
              <a:defRPr sz="3137">
                <a:solidFill>
                  <a:schemeClr val="accent1"/>
                </a:solidFill>
                <a:latin typeface="+mj-lt"/>
              </a:defRPr>
            </a:lvl1pPr>
            <a:lvl2pPr>
              <a:lnSpc>
                <a:spcPct val="100000"/>
              </a:lnSpc>
              <a:spcBef>
                <a:spcPts val="588"/>
              </a:spcBef>
              <a:spcAft>
                <a:spcPts val="0"/>
              </a:spcAft>
              <a:defRPr sz="1765">
                <a:latin typeface="+mn-lt"/>
              </a:defRPr>
            </a:lvl2pPr>
            <a:lvl3pPr>
              <a:lnSpc>
                <a:spcPct val="100000"/>
              </a:lnSpc>
              <a:spcBef>
                <a:spcPts val="588"/>
              </a:spcBef>
              <a:spcAft>
                <a:spcPts val="0"/>
              </a:spcAft>
              <a:defRPr sz="1568">
                <a:latin typeface="+mn-lt"/>
              </a:defRPr>
            </a:lvl3pPr>
            <a:lvl4pPr>
              <a:lnSpc>
                <a:spcPct val="100000"/>
              </a:lnSpc>
              <a:spcBef>
                <a:spcPts val="588"/>
              </a:spcBef>
              <a:spcAft>
                <a:spcPts val="0"/>
              </a:spcAft>
              <a:defRPr sz="1372">
                <a:latin typeface="+mn-lt"/>
              </a:defRPr>
            </a:lvl4pPr>
            <a:lvl5pPr>
              <a:lnSpc>
                <a:spcPct val="100000"/>
              </a:lnSpc>
              <a:spcBef>
                <a:spcPts val="588"/>
              </a:spcBef>
              <a:spcAft>
                <a:spcPts val="0"/>
              </a:spcAft>
              <a:defRPr sz="1372">
                <a:latin typeface="+mn-lt"/>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Title 5"/>
          <p:cNvSpPr>
            <a:spLocks noGrp="1"/>
          </p:cNvSpPr>
          <p:nvPr>
            <p:ph type="title"/>
          </p:nvPr>
        </p:nvSpPr>
        <p:spPr/>
        <p:txBody>
          <a:bodyPr/>
          <a:lstStyle>
            <a:lvl1pPr>
              <a:defRPr sz="4313"/>
            </a:lvl1pPr>
          </a:lstStyle>
          <a:p>
            <a:r>
              <a:rPr lang="en-US" dirty="0" smtClean="0"/>
              <a:t>Click to edit Master title style</a:t>
            </a:r>
            <a:endParaRPr lang="en-US" dirty="0"/>
          </a:p>
        </p:txBody>
      </p:sp>
    </p:spTree>
    <p:extLst>
      <p:ext uri="{BB962C8B-B14F-4D97-AF65-F5344CB8AC3E}">
        <p14:creationId xmlns:p14="http://schemas.microsoft.com/office/powerpoint/2010/main" val="1893019434"/>
      </p:ext>
    </p:extLst>
  </p:cSld>
  <p:clrMapOvr>
    <a:masterClrMapping/>
  </p:clrMapOvr>
  <p:transition>
    <p:fade/>
  </p:transition>
  <p:timing>
    <p:tnLst>
      <p:par>
        <p:cTn id="1" dur="indefinite" restart="never" nodeType="tmRoot"/>
      </p:par>
    </p:tnLst>
  </p:timing>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Two Column 2-color Non-bullete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4" name="Text Placeholder 3"/>
          <p:cNvSpPr>
            <a:spLocks noGrp="1"/>
          </p:cNvSpPr>
          <p:nvPr>
            <p:ph type="body" sz="quarter" idx="10"/>
          </p:nvPr>
        </p:nvSpPr>
        <p:spPr>
          <a:xfrm>
            <a:off x="269241" y="1118022"/>
            <a:ext cx="5593094" cy="1901145"/>
          </a:xfrm>
        </p:spPr>
        <p:txBody>
          <a:bodyPr wrap="square">
            <a:spAutoFit/>
          </a:bodyPr>
          <a:lstStyle>
            <a:lvl1pPr marL="0" indent="0">
              <a:spcBef>
                <a:spcPts val="1200"/>
              </a:spcBef>
              <a:buClr>
                <a:schemeClr val="tx1"/>
              </a:buClr>
              <a:buFont typeface="Wingdings" pitchFamily="2" charset="2"/>
              <a:buNone/>
              <a:defRPr sz="3137">
                <a:solidFill>
                  <a:schemeClr val="accent1"/>
                </a:solidFill>
              </a:defRPr>
            </a:lvl1pPr>
            <a:lvl2pPr marL="0" indent="0">
              <a:buNone/>
              <a:defRPr sz="1765"/>
            </a:lvl2pPr>
            <a:lvl3pPr marL="227209" indent="0">
              <a:buNone/>
              <a:tabLst/>
              <a:defRPr sz="1765"/>
            </a:lvl3pPr>
            <a:lvl4pPr marL="451306" indent="0">
              <a:buNone/>
              <a:defRPr sz="1176"/>
            </a:lvl4pPr>
            <a:lvl5pPr marL="672290" indent="0">
              <a:buNone/>
              <a:tabLst/>
              <a:defRPr sz="1176"/>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3"/>
          <p:cNvSpPr>
            <a:spLocks noGrp="1"/>
          </p:cNvSpPr>
          <p:nvPr>
            <p:ph type="body" sz="quarter" idx="11"/>
          </p:nvPr>
        </p:nvSpPr>
        <p:spPr>
          <a:xfrm>
            <a:off x="6096002" y="1118022"/>
            <a:ext cx="5826761" cy="1901145"/>
          </a:xfrm>
        </p:spPr>
        <p:txBody>
          <a:bodyPr wrap="square">
            <a:spAutoFit/>
          </a:bodyPr>
          <a:lstStyle>
            <a:lvl1pPr marL="0" indent="0">
              <a:spcBef>
                <a:spcPts val="1200"/>
              </a:spcBef>
              <a:buClr>
                <a:schemeClr val="tx1"/>
              </a:buClr>
              <a:buFont typeface="Wingdings" pitchFamily="2" charset="2"/>
              <a:buNone/>
              <a:defRPr sz="3137">
                <a:solidFill>
                  <a:schemeClr val="accent1"/>
                </a:solidFill>
              </a:defRPr>
            </a:lvl1pPr>
            <a:lvl2pPr marL="0" indent="0">
              <a:buNone/>
              <a:defRPr sz="1765"/>
            </a:lvl2pPr>
            <a:lvl3pPr marL="227209" indent="0">
              <a:buNone/>
              <a:tabLst/>
              <a:defRPr sz="1765"/>
            </a:lvl3pPr>
            <a:lvl4pPr marL="451306" indent="0">
              <a:buNone/>
              <a:defRPr sz="1176"/>
            </a:lvl4pPr>
            <a:lvl5pPr marL="672290" indent="0">
              <a:buNone/>
              <a:tabLst/>
              <a:defRPr sz="1176"/>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68846282"/>
      </p:ext>
    </p:extLst>
  </p:cSld>
  <p:clrMapOvr>
    <a:masterClrMapping/>
  </p:clrMapOvr>
  <p:transition>
    <p:fade/>
  </p:transition>
  <p:timing>
    <p:tnLst>
      <p:par>
        <p:cTn id="1" dur="indefinite" restart="never" nodeType="tmRoot"/>
      </p:par>
    </p:tnLst>
  </p:timing>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Two Column Non-bullete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4" name="Text Placeholder 3"/>
          <p:cNvSpPr>
            <a:spLocks noGrp="1"/>
          </p:cNvSpPr>
          <p:nvPr>
            <p:ph type="body" sz="quarter" idx="10"/>
          </p:nvPr>
        </p:nvSpPr>
        <p:spPr>
          <a:xfrm>
            <a:off x="269240" y="1118022"/>
            <a:ext cx="5650010" cy="1901145"/>
          </a:xfrm>
        </p:spPr>
        <p:txBody>
          <a:bodyPr wrap="square">
            <a:spAutoFit/>
          </a:bodyPr>
          <a:lstStyle>
            <a:lvl1pPr marL="0" indent="0">
              <a:spcBef>
                <a:spcPts val="1200"/>
              </a:spcBef>
              <a:buClr>
                <a:schemeClr val="tx1"/>
              </a:buClr>
              <a:buFont typeface="Wingdings" pitchFamily="2" charset="2"/>
              <a:buNone/>
              <a:defRPr sz="3137"/>
            </a:lvl1pPr>
            <a:lvl2pPr marL="0" indent="0">
              <a:buNone/>
              <a:defRPr sz="1765"/>
            </a:lvl2pPr>
            <a:lvl3pPr marL="227209" indent="0">
              <a:buNone/>
              <a:tabLst/>
              <a:defRPr sz="1765"/>
            </a:lvl3pPr>
            <a:lvl4pPr marL="451306" indent="0">
              <a:buNone/>
              <a:defRPr sz="1176"/>
            </a:lvl4pPr>
            <a:lvl5pPr marL="672290" indent="0">
              <a:buNone/>
              <a:tabLst/>
              <a:defRPr sz="1176"/>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3"/>
          <p:cNvSpPr>
            <a:spLocks noGrp="1"/>
          </p:cNvSpPr>
          <p:nvPr>
            <p:ph type="body" sz="quarter" idx="11"/>
          </p:nvPr>
        </p:nvSpPr>
        <p:spPr>
          <a:xfrm>
            <a:off x="6096002" y="1118022"/>
            <a:ext cx="5826761" cy="1901145"/>
          </a:xfrm>
        </p:spPr>
        <p:txBody>
          <a:bodyPr wrap="square">
            <a:spAutoFit/>
          </a:bodyPr>
          <a:lstStyle>
            <a:lvl1pPr marL="0" indent="0">
              <a:spcBef>
                <a:spcPts val="1200"/>
              </a:spcBef>
              <a:buClr>
                <a:schemeClr val="tx1"/>
              </a:buClr>
              <a:buFont typeface="Wingdings" pitchFamily="2" charset="2"/>
              <a:buNone/>
              <a:defRPr sz="3137"/>
            </a:lvl1pPr>
            <a:lvl2pPr marL="0" indent="0">
              <a:buNone/>
              <a:defRPr sz="1765"/>
            </a:lvl2pPr>
            <a:lvl3pPr marL="227209" indent="0">
              <a:buNone/>
              <a:tabLst/>
              <a:defRPr sz="1765"/>
            </a:lvl3pPr>
            <a:lvl4pPr marL="451306" indent="0">
              <a:buNone/>
              <a:defRPr sz="1176"/>
            </a:lvl4pPr>
            <a:lvl5pPr marL="672290" indent="0">
              <a:buNone/>
              <a:tabLst/>
              <a:defRPr sz="1176"/>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317660004"/>
      </p:ext>
    </p:extLst>
  </p:cSld>
  <p:clrMapOvr>
    <a:masterClrMapping/>
  </p:clrMapOvr>
  <p:transition>
    <p:fade/>
  </p:transition>
  <p:timing>
    <p:tnLst>
      <p:par>
        <p:cTn id="1" dur="indefinite" restart="never" nodeType="tmRoot"/>
      </p:par>
    </p:tnLst>
  </p:timing>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Two Column Bullet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4" name="Text Placeholder 3"/>
          <p:cNvSpPr>
            <a:spLocks noGrp="1"/>
          </p:cNvSpPr>
          <p:nvPr>
            <p:ph type="body" sz="quarter" idx="10"/>
          </p:nvPr>
        </p:nvSpPr>
        <p:spPr>
          <a:xfrm>
            <a:off x="269240" y="1118023"/>
            <a:ext cx="5607323" cy="1810614"/>
          </a:xfrm>
        </p:spPr>
        <p:txBody>
          <a:bodyPr wrap="square">
            <a:spAutoFit/>
          </a:bodyPr>
          <a:lstStyle>
            <a:lvl1pPr marL="281677" indent="-281677">
              <a:spcBef>
                <a:spcPts val="1200"/>
              </a:spcBef>
              <a:buClr>
                <a:schemeClr val="tx1"/>
              </a:buClr>
              <a:buFont typeface="Arial" pitchFamily="34" charset="0"/>
              <a:buChar char="•"/>
              <a:defRPr sz="2745"/>
            </a:lvl1pPr>
            <a:lvl2pPr marL="520702" indent="-228601">
              <a:defRPr sz="1765"/>
            </a:lvl2pPr>
            <a:lvl3pPr marL="685803" indent="-165101">
              <a:tabLst/>
              <a:defRPr sz="1568"/>
            </a:lvl3pPr>
            <a:lvl4pPr marL="863603" indent="-177801">
              <a:defRPr sz="1078"/>
            </a:lvl4pPr>
            <a:lvl5pPr marL="1028704" indent="-165101">
              <a:tabLst/>
              <a:defRPr sz="1078"/>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3"/>
          <p:cNvSpPr>
            <a:spLocks noGrp="1"/>
          </p:cNvSpPr>
          <p:nvPr>
            <p:ph type="body" sz="quarter" idx="11"/>
          </p:nvPr>
        </p:nvSpPr>
        <p:spPr>
          <a:xfrm>
            <a:off x="6096002" y="1118023"/>
            <a:ext cx="5826761" cy="1810614"/>
          </a:xfrm>
        </p:spPr>
        <p:txBody>
          <a:bodyPr wrap="square">
            <a:spAutoFit/>
          </a:bodyPr>
          <a:lstStyle>
            <a:lvl1pPr marL="281677" indent="-281677">
              <a:spcBef>
                <a:spcPts val="1200"/>
              </a:spcBef>
              <a:buClr>
                <a:schemeClr val="tx1"/>
              </a:buClr>
              <a:buFont typeface="Arial" pitchFamily="34" charset="0"/>
              <a:buChar char="•"/>
              <a:defRPr sz="2745"/>
            </a:lvl1pPr>
            <a:lvl2pPr marL="520702" indent="-228601">
              <a:defRPr sz="1765"/>
            </a:lvl2pPr>
            <a:lvl3pPr marL="685803" indent="-165101">
              <a:tabLst/>
              <a:defRPr sz="1568"/>
            </a:lvl3pPr>
            <a:lvl4pPr marL="863603" indent="-177801">
              <a:defRPr sz="1078"/>
            </a:lvl4pPr>
            <a:lvl5pPr marL="1028704" indent="-165101">
              <a:tabLst/>
              <a:defRPr sz="1078"/>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3436990551"/>
      </p:ext>
    </p:extLst>
  </p:cSld>
  <p:clrMapOvr>
    <a:masterClrMapping/>
  </p:clrMapOvr>
  <p:transition>
    <p:fade/>
  </p:transition>
  <p:timing>
    <p:tnLst>
      <p:par>
        <p:cTn id="1" dur="indefinite" restart="never" nodeType="tmRoot"/>
      </p:par>
    </p:tnLst>
  </p:timing>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Two Column Bullet text 1st level color">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4" name="Text Placeholder 3"/>
          <p:cNvSpPr>
            <a:spLocks noGrp="1"/>
          </p:cNvSpPr>
          <p:nvPr>
            <p:ph type="body" sz="quarter" idx="10"/>
          </p:nvPr>
        </p:nvSpPr>
        <p:spPr>
          <a:xfrm>
            <a:off x="269240" y="1118023"/>
            <a:ext cx="5635781" cy="1765349"/>
          </a:xfrm>
        </p:spPr>
        <p:txBody>
          <a:bodyPr wrap="square">
            <a:spAutoFit/>
          </a:bodyPr>
          <a:lstStyle>
            <a:lvl1pPr marL="281677" indent="-281677">
              <a:spcBef>
                <a:spcPts val="1200"/>
              </a:spcBef>
              <a:buClr>
                <a:schemeClr val="accent1"/>
              </a:buClr>
              <a:buFont typeface="Arial" pitchFamily="34" charset="0"/>
              <a:buChar char="•"/>
              <a:defRPr sz="2745">
                <a:solidFill>
                  <a:schemeClr val="accent1"/>
                </a:solidFill>
              </a:defRPr>
            </a:lvl1pPr>
            <a:lvl2pPr marL="520702" indent="-228601">
              <a:defRPr sz="1765"/>
            </a:lvl2pPr>
            <a:lvl3pPr marL="685803" indent="-165101">
              <a:tabLst/>
              <a:defRPr sz="1568"/>
            </a:lvl3pPr>
            <a:lvl4pPr marL="863603" indent="-177801">
              <a:defRPr sz="1078"/>
            </a:lvl4pPr>
            <a:lvl5pPr marL="1028704" indent="-165101">
              <a:tabLst/>
              <a:defRPr sz="1078"/>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3"/>
          <p:cNvSpPr>
            <a:spLocks noGrp="1"/>
          </p:cNvSpPr>
          <p:nvPr>
            <p:ph type="body" sz="quarter" idx="11"/>
          </p:nvPr>
        </p:nvSpPr>
        <p:spPr>
          <a:xfrm>
            <a:off x="6096002" y="1118023"/>
            <a:ext cx="5826761" cy="1765349"/>
          </a:xfrm>
        </p:spPr>
        <p:txBody>
          <a:bodyPr wrap="square">
            <a:spAutoFit/>
          </a:bodyPr>
          <a:lstStyle>
            <a:lvl1pPr marL="281677" indent="-281677">
              <a:spcBef>
                <a:spcPts val="1200"/>
              </a:spcBef>
              <a:buClr>
                <a:schemeClr val="accent1"/>
              </a:buClr>
              <a:buFont typeface="Arial" pitchFamily="34" charset="0"/>
              <a:buChar char="•"/>
              <a:defRPr sz="2745">
                <a:solidFill>
                  <a:schemeClr val="accent1"/>
                </a:solidFill>
              </a:defRPr>
            </a:lvl1pPr>
            <a:lvl2pPr marL="520702" indent="-228601">
              <a:defRPr sz="1765"/>
            </a:lvl2pPr>
            <a:lvl3pPr marL="685803" indent="-165101">
              <a:tabLst/>
              <a:defRPr sz="1568"/>
            </a:lvl3pPr>
            <a:lvl4pPr marL="863603" indent="-177801">
              <a:defRPr sz="1078"/>
            </a:lvl4pPr>
            <a:lvl5pPr marL="1028704" indent="-165101">
              <a:tabLst/>
              <a:defRPr sz="1078"/>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4205187142"/>
      </p:ext>
    </p:extLst>
  </p:cSld>
  <p:clrMapOvr>
    <a:masterClrMapping/>
  </p:clrMapOvr>
  <p:transition>
    <p:fade/>
  </p:transition>
  <p:timing>
    <p:tnLst>
      <p:par>
        <p:cTn id="1" dur="indefinite" restart="never" nodeType="tmRoot"/>
      </p:par>
    </p:tnLst>
  </p:timing>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Chart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Content Placeholder 3"/>
          <p:cNvSpPr>
            <a:spLocks noGrp="1"/>
          </p:cNvSpPr>
          <p:nvPr>
            <p:ph sz="quarter" idx="10"/>
          </p:nvPr>
        </p:nvSpPr>
        <p:spPr>
          <a:xfrm>
            <a:off x="281690" y="1125137"/>
            <a:ext cx="11665973" cy="166872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09875402"/>
      </p:ext>
    </p:extLst>
  </p:cSld>
  <p:clrMapOvr>
    <a:masterClrMapping/>
  </p:clrMapOvr>
  <p:transition>
    <p:fade/>
  </p:transition>
  <p:timing>
    <p:tnLst>
      <p:par>
        <p:cTn id="1" dur="indefinite" restart="never" nodeType="tmRoot"/>
      </p:par>
    </p:tnLst>
  </p:timing>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Title, Key takeaway and Char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Text Placeholder 3"/>
          <p:cNvSpPr>
            <a:spLocks noGrp="1"/>
          </p:cNvSpPr>
          <p:nvPr>
            <p:ph type="body" sz="quarter" idx="10"/>
          </p:nvPr>
        </p:nvSpPr>
        <p:spPr>
          <a:xfrm>
            <a:off x="6327888" y="1431807"/>
            <a:ext cx="5579311" cy="1668727"/>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Chart Placeholder 5"/>
          <p:cNvSpPr>
            <a:spLocks noGrp="1"/>
          </p:cNvSpPr>
          <p:nvPr>
            <p:ph type="chart" sz="quarter" idx="11"/>
          </p:nvPr>
        </p:nvSpPr>
        <p:spPr>
          <a:xfrm>
            <a:off x="294140" y="1445189"/>
            <a:ext cx="5873450" cy="395814"/>
          </a:xfrm>
        </p:spPr>
        <p:txBody>
          <a:bodyPr/>
          <a:lstStyle/>
          <a:p>
            <a:endParaRPr lang="en-US" dirty="0"/>
          </a:p>
        </p:txBody>
      </p:sp>
    </p:spTree>
    <p:extLst>
      <p:ext uri="{BB962C8B-B14F-4D97-AF65-F5344CB8AC3E}">
        <p14:creationId xmlns:p14="http://schemas.microsoft.com/office/powerpoint/2010/main" val="125296350"/>
      </p:ext>
    </p:extLst>
  </p:cSld>
  <p:clrMapOvr>
    <a:masterClrMapping/>
  </p:clrMapOvr>
  <p:transition>
    <p:fade/>
  </p:transition>
  <p:timing>
    <p:tnLst>
      <p:par>
        <p:cTn id="1" dur="indefinite" restart="never" nodeType="tmRoot"/>
      </p:par>
    </p:tnLst>
  </p:timing>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818429101"/>
      </p:ext>
    </p:extLst>
  </p:cSld>
  <p:clrMapOvr>
    <a:masterClrMapping/>
  </p:clrMapOvr>
  <p:transition>
    <p:fade/>
  </p:transition>
  <p:timing>
    <p:tnLst>
      <p:par>
        <p:cTn id="1" dur="indefinite" restart="never" nodeType="tmRoot"/>
      </p:par>
    </p:tnLst>
  </p:timing>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205803542"/>
      </p:ext>
    </p:extLst>
  </p:cSld>
  <p:clrMapOvr>
    <a:masterClrMapping/>
  </p:clrMapOvr>
  <p:transition>
    <p:fad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mp; 2-color Non-bullete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269239" y="1118023"/>
            <a:ext cx="11653523" cy="1699055"/>
          </a:xfrm>
        </p:spPr>
        <p:txBody>
          <a:bodyPr/>
          <a:lstStyle>
            <a:lvl1pPr marL="0" indent="0">
              <a:buNone/>
              <a:defRPr>
                <a:solidFill>
                  <a:schemeClr val="accent1"/>
                </a:solidFill>
              </a:defRPr>
            </a:lvl1pPr>
            <a:lvl2pPr marL="0" indent="0">
              <a:buFontTx/>
              <a:buNone/>
              <a:defRPr sz="1765"/>
            </a:lvl2pPr>
            <a:lvl3pPr marL="224097" indent="0">
              <a:buNone/>
              <a:defRPr/>
            </a:lvl3pPr>
            <a:lvl4pPr marL="448193" indent="0">
              <a:buNone/>
              <a:defRPr/>
            </a:lvl4pPr>
            <a:lvl5pPr marL="672290" indent="0">
              <a:buNone/>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584575341"/>
      </p:ext>
    </p:extLst>
  </p:cSld>
  <p:clrMapOvr>
    <a:masterClrMapping/>
  </p:clrMapOvr>
  <p:transition>
    <p:fade/>
  </p:transition>
  <p:timing>
    <p:tnLst>
      <p:par>
        <p:cTn id="1" dur="indefinite" restart="never" nodeType="tmRoot"/>
      </p:par>
    </p:tnLst>
  </p:timing>
</p:sldLayout>
</file>

<file path=ppt/slideLayouts/slideLayout40.xml><?xml version="1.0" encoding="utf-8"?>
<p:sldLayout xmlns:a="http://schemas.openxmlformats.org/drawingml/2006/main" xmlns:r="http://schemas.openxmlformats.org/officeDocument/2006/relationships" xmlns:p="http://schemas.openxmlformats.org/presentationml/2006/main" showMasterSp="0" preserve="1" userDrawn="1">
  <p:cSld name="Blank Accent Color 1">
    <p:bg>
      <p:bgPr>
        <a:solidFill>
          <a:schemeClr val="accent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40536678"/>
      </p:ext>
    </p:extLst>
  </p:cSld>
  <p:clrMapOvr>
    <a:overrideClrMapping bg1="dk1" tx1="lt1" bg2="dk2" tx2="lt2" accent1="accent1" accent2="accent2" accent3="accent3" accent4="accent4" accent5="accent5" accent6="accent6" hlink="hlink" folHlink="folHlink"/>
  </p:clrMapOvr>
  <p:transition>
    <p:fade/>
  </p:transition>
  <p:timing>
    <p:tnLst>
      <p:par>
        <p:cTn id="1" dur="indefinite" restart="never" nodeType="tmRoot"/>
      </p:par>
    </p:tnLst>
  </p:timing>
</p:sldLayout>
</file>

<file path=ppt/slideLayouts/slideLayout41.xml><?xml version="1.0" encoding="utf-8"?>
<p:sldLayout xmlns:a="http://schemas.openxmlformats.org/drawingml/2006/main" xmlns:r="http://schemas.openxmlformats.org/officeDocument/2006/relationships" xmlns:p="http://schemas.openxmlformats.org/presentationml/2006/main" showMasterSp="0" preserve="1" userDrawn="1">
  <p:cSld name="1_Blank Accent Color 1">
    <p:bg>
      <p:bgPr>
        <a:solidFill>
          <a:schemeClr val="tx1"/>
        </a:solidFill>
        <a:effectLst/>
      </p:bgPr>
    </p:bg>
    <p:spTree>
      <p:nvGrpSpPr>
        <p:cNvPr id="1" name=""/>
        <p:cNvGrpSpPr/>
        <p:nvPr/>
      </p:nvGrpSpPr>
      <p:grpSpPr>
        <a:xfrm>
          <a:off x="0" y="0"/>
          <a:ext cx="0" cy="0"/>
          <a:chOff x="0" y="0"/>
          <a:chExt cx="0" cy="0"/>
        </a:xfrm>
      </p:grpSpPr>
      <p:sp>
        <p:nvSpPr>
          <p:cNvPr id="2" name="Rectangle 1"/>
          <p:cNvSpPr/>
          <p:nvPr userDrawn="1"/>
        </p:nvSpPr>
        <p:spPr bwMode="auto">
          <a:xfrm>
            <a:off x="280133" y="1860034"/>
            <a:ext cx="5378549" cy="3137932"/>
          </a:xfrm>
          <a:prstGeom prst="rect">
            <a:avLst/>
          </a:prstGeom>
          <a:solidFill>
            <a:schemeClr val="accent1">
              <a:lumMod val="75000"/>
            </a:schemeClr>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79285" tIns="143428" rIns="179285" bIns="143428" numCol="1" spcCol="0" rtlCol="0" fromWordArt="0" anchor="t" anchorCtr="0" forceAA="0" compatLnSpc="1">
            <a:prstTxWarp prst="textNoShape">
              <a:avLst/>
            </a:prstTxWarp>
            <a:noAutofit/>
          </a:bodyPr>
          <a:lstStyle/>
          <a:p>
            <a:pPr algn="ctr" defTabSz="914102" fontAlgn="base">
              <a:lnSpc>
                <a:spcPct val="90000"/>
              </a:lnSpc>
              <a:spcBef>
                <a:spcPct val="0"/>
              </a:spcBef>
              <a:spcAft>
                <a:spcPct val="0"/>
              </a:spcAft>
            </a:pPr>
            <a:endParaRPr lang="en-IN" sz="2353" dirty="0" err="1">
              <a:gradFill>
                <a:gsLst>
                  <a:gs pos="0">
                    <a:srgbClr val="FFFFFF"/>
                  </a:gs>
                  <a:gs pos="100000">
                    <a:srgbClr val="FFFFFF"/>
                  </a:gs>
                </a:gsLst>
                <a:lin ang="5400000" scaled="0"/>
              </a:gradFill>
              <a:ea typeface="Segoe UI" pitchFamily="34" charset="0"/>
              <a:cs typeface="Segoe UI" pitchFamily="34" charset="0"/>
            </a:endParaRPr>
          </a:p>
        </p:txBody>
      </p:sp>
      <p:sp>
        <p:nvSpPr>
          <p:cNvPr id="7" name="Text Placeholder 6"/>
          <p:cNvSpPr>
            <a:spLocks noGrp="1"/>
          </p:cNvSpPr>
          <p:nvPr>
            <p:ph type="body" sz="quarter" idx="10"/>
          </p:nvPr>
        </p:nvSpPr>
        <p:spPr>
          <a:xfrm>
            <a:off x="280133" y="1860034"/>
            <a:ext cx="5378549" cy="1738190"/>
          </a:xfrm>
        </p:spPr>
        <p:txBody>
          <a:bodyPr lIns="182880" tIns="146304" rIns="182880" bIns="146304"/>
          <a:lstStyle>
            <a:lvl1pPr marL="0" indent="0">
              <a:buNone/>
              <a:defRPr sz="4705">
                <a:latin typeface="+mj-lt"/>
              </a:defRPr>
            </a:lvl1pPr>
            <a:lvl2pPr marL="336145" indent="0">
              <a:buNone/>
              <a:defRPr/>
            </a:lvl2pPr>
            <a:lvl3pPr marL="560241" indent="0">
              <a:buNone/>
              <a:defRPr/>
            </a:lvl3pPr>
            <a:lvl4pPr marL="784338" indent="0">
              <a:buNone/>
              <a:defRPr/>
            </a:lvl4pPr>
            <a:lvl5pPr marL="1008435" indent="0">
              <a:buNone/>
              <a:defRPr/>
            </a:lvl5pPr>
          </a:lstStyle>
          <a:p>
            <a:pPr lvl="0"/>
            <a:r>
              <a:rPr lang="en-US" dirty="0" smtClean="0"/>
              <a:t>Click to edit Master text styles</a:t>
            </a:r>
          </a:p>
        </p:txBody>
      </p:sp>
    </p:spTree>
    <p:extLst>
      <p:ext uri="{BB962C8B-B14F-4D97-AF65-F5344CB8AC3E}">
        <p14:creationId xmlns:p14="http://schemas.microsoft.com/office/powerpoint/2010/main" val="819463797"/>
      </p:ext>
    </p:extLst>
  </p:cSld>
  <p:clrMapOvr>
    <a:overrideClrMapping bg1="dk1" tx1="lt1" bg2="dk2" tx2="lt2" accent1="accent1" accent2="accent2" accent3="accent3" accent4="accent4" accent5="accent5" accent6="accent6" hlink="hlink" folHlink="folHlink"/>
  </p:clrMapOvr>
  <p:transition>
    <p:fade/>
  </p:transition>
  <p:timing>
    <p:tnLst>
      <p:par>
        <p:cTn id="1" dur="indefinite" restart="never" nodeType="tmRoot"/>
      </p:par>
    </p:tnLst>
  </p:timing>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Black Notes slide Layout">
    <p:bg bwMode="black">
      <p:bgPr>
        <a:solidFill>
          <a:srgbClr val="000000"/>
        </a:solidFill>
        <a:effectLst/>
      </p:bgPr>
    </p:bg>
    <p:spTree>
      <p:nvGrpSpPr>
        <p:cNvPr id="1" name=""/>
        <p:cNvGrpSpPr/>
        <p:nvPr/>
      </p:nvGrpSpPr>
      <p:grpSpPr>
        <a:xfrm>
          <a:off x="0" y="0"/>
          <a:ext cx="0" cy="0"/>
          <a:chOff x="0" y="0"/>
          <a:chExt cx="0" cy="0"/>
        </a:xfrm>
      </p:grpSpPr>
      <p:sp>
        <p:nvSpPr>
          <p:cNvPr id="6" name="Text Placeholder 5"/>
          <p:cNvSpPr>
            <a:spLocks noGrp="1"/>
          </p:cNvSpPr>
          <p:nvPr>
            <p:ph type="body" sz="quarter" idx="10" hasCustomPrompt="1"/>
          </p:nvPr>
        </p:nvSpPr>
        <p:spPr bwMode="white">
          <a:xfrm>
            <a:off x="269239" y="1189177"/>
            <a:ext cx="11653523" cy="2604559"/>
          </a:xfrm>
          <a:prstGeom prst="rect">
            <a:avLst/>
          </a:prstGeom>
        </p:spPr>
        <p:txBody>
          <a:bodyPr/>
          <a:lstStyle>
            <a:lvl1pPr marL="284790" indent="-284790">
              <a:buClr>
                <a:schemeClr val="tx1"/>
              </a:buClr>
              <a:buSzPct val="90000"/>
              <a:buFont typeface="Arial" pitchFamily="34" charset="0"/>
              <a:buChar char="•"/>
              <a:defRPr sz="3529">
                <a:gradFill>
                  <a:gsLst>
                    <a:gs pos="1250">
                      <a:schemeClr val="tx1"/>
                    </a:gs>
                    <a:gs pos="100000">
                      <a:schemeClr val="tx1"/>
                    </a:gs>
                  </a:gsLst>
                  <a:lin ang="5400000" scaled="0"/>
                </a:gradFill>
                <a:latin typeface="Segoe UI" pitchFamily="34" charset="0"/>
                <a:ea typeface="Segoe UI" pitchFamily="34" charset="0"/>
                <a:cs typeface="Segoe UI" pitchFamily="34" charset="0"/>
              </a:defRPr>
            </a:lvl1pPr>
            <a:lvl2pPr marL="560241" indent="-275453">
              <a:buClr>
                <a:schemeClr val="tx1"/>
              </a:buClr>
              <a:buSzPct val="90000"/>
              <a:buFont typeface="Arial" pitchFamily="34" charset="0"/>
              <a:buChar char="•"/>
              <a:defRPr sz="3137">
                <a:gradFill>
                  <a:gsLst>
                    <a:gs pos="1250">
                      <a:schemeClr val="tx1"/>
                    </a:gs>
                    <a:gs pos="100000">
                      <a:schemeClr val="tx1"/>
                    </a:gs>
                  </a:gsLst>
                  <a:lin ang="5400000" scaled="0"/>
                </a:gradFill>
                <a:latin typeface="Segoe UI" pitchFamily="34" charset="0"/>
                <a:ea typeface="Segoe UI" pitchFamily="34" charset="0"/>
                <a:cs typeface="Segoe UI" pitchFamily="34" charset="0"/>
              </a:defRPr>
            </a:lvl2pPr>
            <a:lvl3pPr marL="845031" indent="-284790">
              <a:buClr>
                <a:schemeClr val="tx1"/>
              </a:buClr>
              <a:buSzPct val="90000"/>
              <a:buFont typeface="Arial" pitchFamily="34" charset="0"/>
              <a:buChar char="•"/>
              <a:defRPr sz="2745">
                <a:gradFill>
                  <a:gsLst>
                    <a:gs pos="1250">
                      <a:schemeClr val="tx1"/>
                    </a:gs>
                    <a:gs pos="100000">
                      <a:schemeClr val="tx1"/>
                    </a:gs>
                  </a:gsLst>
                  <a:lin ang="5400000" scaled="0"/>
                </a:gradFill>
                <a:latin typeface="Segoe UI" pitchFamily="34" charset="0"/>
                <a:ea typeface="Segoe UI" pitchFamily="34" charset="0"/>
                <a:cs typeface="Segoe UI" pitchFamily="34" charset="0"/>
              </a:defRPr>
            </a:lvl3pPr>
            <a:lvl4pPr marL="1069128" indent="-224097">
              <a:buClr>
                <a:schemeClr val="tx1"/>
              </a:buClr>
              <a:buSzPct val="90000"/>
              <a:buFont typeface="Arial" pitchFamily="34" charset="0"/>
              <a:buChar char="•"/>
              <a:defRPr sz="2353">
                <a:gradFill>
                  <a:gsLst>
                    <a:gs pos="1250">
                      <a:schemeClr val="tx1"/>
                    </a:gs>
                    <a:gs pos="100000">
                      <a:schemeClr val="tx1"/>
                    </a:gs>
                  </a:gsLst>
                  <a:lin ang="5400000" scaled="0"/>
                </a:gradFill>
                <a:latin typeface="Segoe UI" pitchFamily="34" charset="0"/>
                <a:ea typeface="Segoe UI" pitchFamily="34" charset="0"/>
                <a:cs typeface="Segoe UI" pitchFamily="34" charset="0"/>
              </a:defRPr>
            </a:lvl4pPr>
            <a:lvl5pPr marL="1293225" indent="-224097">
              <a:buClr>
                <a:schemeClr val="tx1"/>
              </a:buClr>
              <a:buSzPct val="90000"/>
              <a:buFont typeface="Arial" pitchFamily="34" charset="0"/>
              <a:buChar char="•"/>
              <a:defRPr sz="1961">
                <a:gradFill>
                  <a:gsLst>
                    <a:gs pos="1250">
                      <a:schemeClr val="tx1"/>
                    </a:gs>
                    <a:gs pos="100000">
                      <a:schemeClr val="tx1"/>
                    </a:gs>
                  </a:gsLst>
                  <a:lin ang="5400000" scaled="0"/>
                </a:gradFill>
                <a:latin typeface="Segoe UI" pitchFamily="34" charset="0"/>
                <a:ea typeface="Segoe UI" pitchFamily="34" charset="0"/>
                <a:cs typeface="Segoe UI" pitchFamily="34" charset="0"/>
              </a:defRPr>
            </a:lvl5pPr>
          </a:lstStyle>
          <a:p>
            <a:pPr lvl="0"/>
            <a:r>
              <a:rPr lang="en-US" dirty="0" smtClean="0"/>
              <a:t>Use this Layout for Speaker Notes slides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6"/>
          <p:cNvSpPr>
            <a:spLocks noGrp="1"/>
          </p:cNvSpPr>
          <p:nvPr>
            <p:ph type="body" sz="quarter" idx="11" hasCustomPrompt="1"/>
          </p:nvPr>
        </p:nvSpPr>
        <p:spPr>
          <a:xfrm>
            <a:off x="1" y="6238876"/>
            <a:ext cx="12192001" cy="619125"/>
          </a:xfrm>
          <a:prstGeom prst="rect">
            <a:avLst/>
          </a:prstGeom>
          <a:solidFill>
            <a:srgbClr val="FFFF99"/>
          </a:solidFill>
        </p:spPr>
        <p:txBody>
          <a:bodyPr wrap="square" lIns="155457" tIns="77729" rIns="155457" bIns="77729" anchor="b" anchorCtr="0">
            <a:noAutofit/>
          </a:bodyPr>
          <a:lstStyle>
            <a:lvl1pPr algn="r">
              <a:buFont typeface="Arial" pitchFamily="34" charset="0"/>
              <a:buNone/>
              <a:defRPr sz="3627" spc="-50" baseline="0">
                <a:gradFill>
                  <a:gsLst>
                    <a:gs pos="0">
                      <a:srgbClr val="000000"/>
                    </a:gs>
                    <a:gs pos="100000">
                      <a:srgbClr val="000000"/>
                    </a:gs>
                  </a:gsLst>
                  <a:lin ang="5400000" scaled="0"/>
                </a:gradFill>
                <a:effectLst/>
                <a:latin typeface="Segoe UI" pitchFamily="34" charset="0"/>
                <a:ea typeface="Segoe UI" pitchFamily="34" charset="0"/>
                <a:cs typeface="Segoe UI" pitchFamily="34" charset="0"/>
              </a:defRPr>
            </a:lvl1pPr>
          </a:lstStyle>
          <a:p>
            <a:pPr lvl="0"/>
            <a:r>
              <a:rPr lang="en-US" dirty="0" smtClean="0"/>
              <a:t>Next:</a:t>
            </a:r>
          </a:p>
        </p:txBody>
      </p:sp>
      <p:sp>
        <p:nvSpPr>
          <p:cNvPr id="3" name="Title 2"/>
          <p:cNvSpPr>
            <a:spLocks noGrp="1"/>
          </p:cNvSpPr>
          <p:nvPr>
            <p:ph type="title"/>
          </p:nvPr>
        </p:nvSpPr>
        <p:spPr bwMode="white"/>
        <p:txBody>
          <a:bodyPr/>
          <a:lstStyle>
            <a:lvl1pPr>
              <a:defRPr>
                <a:gradFill>
                  <a:gsLst>
                    <a:gs pos="1250">
                      <a:schemeClr val="tx1"/>
                    </a:gs>
                    <a:gs pos="100000">
                      <a:schemeClr val="tx1"/>
                    </a:gs>
                  </a:gsLst>
                  <a:lin ang="5400000" scaled="0"/>
                </a:gradFill>
                <a:latin typeface="Segoe UI" pitchFamily="34" charset="0"/>
                <a:ea typeface="Segoe UI" pitchFamily="34" charset="0"/>
                <a:cs typeface="Segoe UI" pitchFamily="34" charset="0"/>
              </a:defRPr>
            </a:lvl1pPr>
          </a:lstStyle>
          <a:p>
            <a:r>
              <a:rPr lang="en-US" smtClean="0"/>
              <a:t>Click to edit Master title style</a:t>
            </a:r>
            <a:endParaRPr lang="en-US" dirty="0"/>
          </a:p>
        </p:txBody>
      </p:sp>
    </p:spTree>
    <p:extLst>
      <p:ext uri="{BB962C8B-B14F-4D97-AF65-F5344CB8AC3E}">
        <p14:creationId xmlns:p14="http://schemas.microsoft.com/office/powerpoint/2010/main" val="3690318162"/>
      </p:ext>
    </p:extLst>
  </p:cSld>
  <p:clrMapOvr>
    <a:overrideClrMapping bg1="dk1" tx1="lt1" bg2="dk2" tx2="lt2" accent1="accent1" accent2="accent2" accent3="accent3" accent4="accent4" accent5="accent5" accent6="accent6" hlink="hlink" folHlink="folHlink"/>
  </p:clrMapOvr>
  <p:transition>
    <p:fade/>
  </p:transition>
  <p:timing>
    <p:tnLst>
      <p:par>
        <p:cTn id="1" dur="indefinite" restart="never" nodeType="tmRoot"/>
      </p:par>
    </p:tnLst>
  </p:timing>
</p:sldLayout>
</file>

<file path=ppt/slideLayouts/slideLayout43.xml><?xml version="1.0" encoding="utf-8"?>
<p:sldLayout xmlns:a="http://schemas.openxmlformats.org/drawingml/2006/main" xmlns:r="http://schemas.openxmlformats.org/officeDocument/2006/relationships" xmlns:p="http://schemas.openxmlformats.org/presentationml/2006/main" userDrawn="1">
  <p:cSld name="2_Title &amp; Only">
    <p:spTree>
      <p:nvGrpSpPr>
        <p:cNvPr id="1" name=""/>
        <p:cNvGrpSpPr/>
        <p:nvPr/>
      </p:nvGrpSpPr>
      <p:grpSpPr>
        <a:xfrm>
          <a:off x="0" y="0"/>
          <a:ext cx="0" cy="0"/>
          <a:chOff x="0" y="0"/>
          <a:chExt cx="0" cy="0"/>
        </a:xfrm>
      </p:grpSpPr>
      <p:sp>
        <p:nvSpPr>
          <p:cNvPr id="9" name="Text Placeholder 8"/>
          <p:cNvSpPr>
            <a:spLocks noGrp="1"/>
          </p:cNvSpPr>
          <p:nvPr>
            <p:ph type="body" sz="quarter" idx="15"/>
          </p:nvPr>
        </p:nvSpPr>
        <p:spPr>
          <a:xfrm>
            <a:off x="266128" y="291073"/>
            <a:ext cx="11645817" cy="853151"/>
          </a:xfrm>
        </p:spPr>
        <p:txBody>
          <a:bodyPr vert="horz" wrap="square" lIns="149226" tIns="93266" rIns="149226" bIns="93266" rtlCol="0" anchor="t" anchorCtr="0">
            <a:spAutoFit/>
          </a:bodyPr>
          <a:lstStyle>
            <a:lvl1pPr marL="0" indent="0">
              <a:lnSpc>
                <a:spcPct val="80000"/>
              </a:lnSpc>
              <a:spcAft>
                <a:spcPts val="0"/>
              </a:spcAft>
              <a:buNone/>
              <a:defRPr lang="en-US" sz="4705" spc="-100" dirty="0" smtClean="0">
                <a:solidFill>
                  <a:schemeClr val="tx1">
                    <a:lumMod val="65000"/>
                    <a:lumOff val="35000"/>
                  </a:schemeClr>
                </a:solidFill>
                <a:latin typeface="Segoe UI Light" pitchFamily="34" charset="0"/>
                <a:ea typeface="+mj-ea"/>
                <a:cs typeface="+mj-cs"/>
              </a:defRPr>
            </a:lvl1pPr>
          </a:lstStyle>
          <a:p>
            <a:pPr lvl="0" defTabSz="1217923">
              <a:lnSpc>
                <a:spcPct val="90000"/>
              </a:lnSpc>
              <a:spcBef>
                <a:spcPct val="0"/>
              </a:spcBef>
            </a:pPr>
            <a:r>
              <a:rPr lang="en-US" dirty="0" smtClean="0"/>
              <a:t>Click to edit Master text styles</a:t>
            </a:r>
          </a:p>
        </p:txBody>
      </p:sp>
      <p:sp>
        <p:nvSpPr>
          <p:cNvPr id="14" name="Content Placeholder 2"/>
          <p:cNvSpPr>
            <a:spLocks noGrp="1"/>
          </p:cNvSpPr>
          <p:nvPr>
            <p:ph idx="1"/>
          </p:nvPr>
        </p:nvSpPr>
        <p:spPr>
          <a:xfrm>
            <a:off x="595777" y="2022392"/>
            <a:ext cx="11143523" cy="2595214"/>
          </a:xfrm>
        </p:spPr>
        <p:txBody>
          <a:bodyPr/>
          <a:lstStyle>
            <a:lvl1pPr marL="0" indent="0">
              <a:buNone/>
              <a:defRPr sz="2745">
                <a:solidFill>
                  <a:schemeClr val="tx1">
                    <a:lumMod val="75000"/>
                  </a:schemeClr>
                </a:solidFill>
                <a:latin typeface="+mj-lt"/>
              </a:defRPr>
            </a:lvl1pPr>
            <a:lvl2pPr marL="230325" indent="-230325">
              <a:buFont typeface="Wingdings" panose="05000000000000000000" pitchFamily="2" charset="2"/>
              <a:buChar char="§"/>
              <a:defRPr sz="2745">
                <a:solidFill>
                  <a:schemeClr val="tx1">
                    <a:lumMod val="75000"/>
                  </a:schemeClr>
                </a:solidFill>
              </a:defRPr>
            </a:lvl2pPr>
            <a:lvl3pPr marL="557143" indent="-252115">
              <a:buFont typeface="Wingdings" panose="05000000000000000000" pitchFamily="2" charset="2"/>
              <a:buChar char="§"/>
              <a:defRPr sz="2745">
                <a:solidFill>
                  <a:schemeClr val="tx1">
                    <a:lumMod val="75000"/>
                  </a:schemeClr>
                </a:solidFill>
              </a:defRPr>
            </a:lvl3pPr>
            <a:lvl4pPr marL="841939" indent="-233440">
              <a:buFont typeface="Wingdings" panose="05000000000000000000" pitchFamily="2" charset="2"/>
              <a:buChar char="§"/>
              <a:defRPr sz="2745">
                <a:solidFill>
                  <a:schemeClr val="tx1">
                    <a:lumMod val="75000"/>
                  </a:schemeClr>
                </a:solidFill>
              </a:defRPr>
            </a:lvl4pPr>
            <a:lvl5pPr marL="1126734" indent="-211653">
              <a:buFont typeface="Wingdings" panose="05000000000000000000" pitchFamily="2" charset="2"/>
              <a:buChar char="§"/>
              <a:defRPr sz="2745">
                <a:solidFill>
                  <a:schemeClr val="tx1">
                    <a:lumMod val="75000"/>
                  </a:schemeClr>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2576073168"/>
      </p:ext>
    </p:extLst>
  </p:cSld>
  <p:clrMapOvr>
    <a:masterClrMapping/>
  </p:clrMapOvr>
  <p:transition>
    <p:fade/>
  </p:transition>
  <p:timing>
    <p:tnLst>
      <p:par>
        <p:cTn id="1" dur="indefinite" restart="never" nodeType="tmRoot"/>
      </p:par>
    </p:tnLst>
  </p:timing>
</p:sldLayout>
</file>

<file path=ppt/slideLayouts/slideLayout44.xml><?xml version="1.0" encoding="utf-8"?>
<p:sldLayout xmlns:a="http://schemas.openxmlformats.org/drawingml/2006/main" xmlns:r="http://schemas.openxmlformats.org/officeDocument/2006/relationships" xmlns:p="http://schemas.openxmlformats.org/presentationml/2006/main">
  <p:cSld name="63pt Title Only">
    <p:spTree>
      <p:nvGrpSpPr>
        <p:cNvPr id="1" name=""/>
        <p:cNvGrpSpPr/>
        <p:nvPr/>
      </p:nvGrpSpPr>
      <p:grpSpPr>
        <a:xfrm>
          <a:off x="0" y="0"/>
          <a:ext cx="0" cy="0"/>
          <a:chOff x="0" y="0"/>
          <a:chExt cx="0" cy="0"/>
        </a:xfrm>
      </p:grpSpPr>
      <p:sp>
        <p:nvSpPr>
          <p:cNvPr id="2" name="Title 1"/>
          <p:cNvSpPr>
            <a:spLocks noGrp="1"/>
          </p:cNvSpPr>
          <p:nvPr>
            <p:ph type="title"/>
          </p:nvPr>
        </p:nvSpPr>
        <p:spPr>
          <a:xfrm>
            <a:off x="269242" y="259792"/>
            <a:ext cx="8964247" cy="1075884"/>
          </a:xfrm>
        </p:spPr>
        <p:txBody>
          <a:bodyPr/>
          <a:lstStyle>
            <a:lvl1pPr>
              <a:lnSpc>
                <a:spcPts val="6175"/>
              </a:lnSpc>
              <a:defRPr sz="5685" baseline="0">
                <a:solidFill>
                  <a:schemeClr val="accent1"/>
                </a:solidFill>
              </a:defRPr>
            </a:lvl1pPr>
          </a:lstStyle>
          <a:p>
            <a:r>
              <a:rPr lang="en-US" smtClean="0"/>
              <a:t>Click to edit Master title style</a:t>
            </a:r>
            <a:endParaRPr lang="en-US"/>
          </a:p>
        </p:txBody>
      </p:sp>
      <p:sp>
        <p:nvSpPr>
          <p:cNvPr id="3" name="Footer Placeholder 2"/>
          <p:cNvSpPr>
            <a:spLocks noGrp="1"/>
          </p:cNvSpPr>
          <p:nvPr>
            <p:ph type="ftr" sz="quarter" idx="10"/>
          </p:nvPr>
        </p:nvSpPr>
        <p:spPr>
          <a:xfrm>
            <a:off x="4038600" y="6356351"/>
            <a:ext cx="4114800" cy="365125"/>
          </a:xfrm>
          <a:prstGeom prst="rect">
            <a:avLst/>
          </a:prstGeom>
        </p:spPr>
        <p:txBody>
          <a:bodyPr/>
          <a:lstStyle>
            <a:lvl1pPr>
              <a:defRPr/>
            </a:lvl1pPr>
          </a:lstStyle>
          <a:p>
            <a:pPr defTabSz="914367"/>
            <a:endParaRPr lang="en-US">
              <a:solidFill>
                <a:srgbClr val="505050"/>
              </a:solidFill>
            </a:endParaRPr>
          </a:p>
        </p:txBody>
      </p:sp>
      <p:sp>
        <p:nvSpPr>
          <p:cNvPr id="4" name="Slide Number Placeholder 4"/>
          <p:cNvSpPr>
            <a:spLocks noGrp="1"/>
          </p:cNvSpPr>
          <p:nvPr>
            <p:ph type="sldNum" sz="quarter" idx="11"/>
          </p:nvPr>
        </p:nvSpPr>
        <p:spPr>
          <a:xfrm>
            <a:off x="8610600" y="6356351"/>
            <a:ext cx="2743200" cy="365125"/>
          </a:xfrm>
          <a:prstGeom prst="rect">
            <a:avLst/>
          </a:prstGeom>
        </p:spPr>
        <p:txBody>
          <a:bodyPr/>
          <a:lstStyle>
            <a:lvl1pPr>
              <a:defRPr/>
            </a:lvl1pPr>
          </a:lstStyle>
          <a:p>
            <a:pPr defTabSz="914367"/>
            <a:fld id="{8C96E57A-40AB-4A6E-80B4-FF1B94C83578}" type="slidenum">
              <a:rPr lang="en-US" smtClean="0">
                <a:solidFill>
                  <a:srgbClr val="505050"/>
                </a:solidFill>
              </a:rPr>
              <a:pPr defTabSz="914367"/>
              <a:t>‹#›</a:t>
            </a:fld>
            <a:endParaRPr lang="en-US">
              <a:solidFill>
                <a:srgbClr val="505050"/>
              </a:solidFill>
            </a:endParaRPr>
          </a:p>
        </p:txBody>
      </p:sp>
    </p:spTree>
    <p:extLst>
      <p:ext uri="{BB962C8B-B14F-4D97-AF65-F5344CB8AC3E}">
        <p14:creationId xmlns:p14="http://schemas.microsoft.com/office/powerpoint/2010/main" val="1535742999"/>
      </p:ext>
    </p:extLst>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amp; Non-bullete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15"/>
            </a:lvl1pPr>
          </a:lstStyle>
          <a:p>
            <a:r>
              <a:rPr lang="en-US" dirty="0" smtClean="0"/>
              <a:t>Click to edit Master title style</a:t>
            </a:r>
            <a:endParaRPr lang="en-US" dirty="0"/>
          </a:p>
        </p:txBody>
      </p:sp>
      <p:sp>
        <p:nvSpPr>
          <p:cNvPr id="6" name="Text Placeholder 5"/>
          <p:cNvSpPr>
            <a:spLocks noGrp="1"/>
          </p:cNvSpPr>
          <p:nvPr>
            <p:ph type="body" sz="quarter" idx="10"/>
          </p:nvPr>
        </p:nvSpPr>
        <p:spPr>
          <a:xfrm>
            <a:off x="269239" y="1118023"/>
            <a:ext cx="11653523" cy="1961500"/>
          </a:xfrm>
        </p:spPr>
        <p:txBody>
          <a:bodyPr/>
          <a:lstStyle>
            <a:lvl1pPr marL="0" indent="0">
              <a:lnSpc>
                <a:spcPct val="100000"/>
              </a:lnSpc>
              <a:spcBef>
                <a:spcPts val="588"/>
              </a:spcBef>
              <a:buNone/>
              <a:defRPr sz="3137">
                <a:gradFill>
                  <a:gsLst>
                    <a:gs pos="1250">
                      <a:schemeClr val="tx1"/>
                    </a:gs>
                    <a:gs pos="99000">
                      <a:schemeClr val="tx1"/>
                    </a:gs>
                  </a:gsLst>
                  <a:lin ang="5400000" scaled="0"/>
                </a:gradFill>
              </a:defRPr>
            </a:lvl1pPr>
            <a:lvl2pPr marL="0" indent="0">
              <a:lnSpc>
                <a:spcPct val="100000"/>
              </a:lnSpc>
              <a:spcBef>
                <a:spcPts val="588"/>
              </a:spcBef>
              <a:buFontTx/>
              <a:buNone/>
              <a:defRPr sz="1568"/>
            </a:lvl2pPr>
            <a:lvl3pPr marL="224097" indent="0">
              <a:lnSpc>
                <a:spcPct val="100000"/>
              </a:lnSpc>
              <a:spcBef>
                <a:spcPts val="588"/>
              </a:spcBef>
              <a:buNone/>
              <a:defRPr sz="1765"/>
            </a:lvl3pPr>
            <a:lvl4pPr marL="448193" indent="0">
              <a:lnSpc>
                <a:spcPct val="100000"/>
              </a:lnSpc>
              <a:spcBef>
                <a:spcPts val="588"/>
              </a:spcBef>
              <a:buNone/>
              <a:defRPr sz="1568"/>
            </a:lvl4pPr>
            <a:lvl5pPr marL="672290" indent="0">
              <a:lnSpc>
                <a:spcPct val="100000"/>
              </a:lnSpc>
              <a:spcBef>
                <a:spcPts val="588"/>
              </a:spcBef>
              <a:buNone/>
              <a:defRPr sz="1568"/>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3636260704"/>
      </p:ext>
    </p:extLst>
  </p:cSld>
  <p:clrMapOvr>
    <a:masterClrMapping/>
  </p:clrMapOvr>
  <p:transition>
    <p:fad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269239" y="1118023"/>
            <a:ext cx="11653523" cy="1901145"/>
          </a:xfrm>
        </p:spPr>
        <p:txBody>
          <a:bodyPr>
            <a:spAutoFit/>
          </a:bodyPr>
          <a:lstStyle>
            <a:lvl1pPr>
              <a:lnSpc>
                <a:spcPct val="100000"/>
              </a:lnSpc>
              <a:spcBef>
                <a:spcPts val="588"/>
              </a:spcBef>
              <a:defRPr sz="3137"/>
            </a:lvl1pPr>
            <a:lvl2pPr>
              <a:lnSpc>
                <a:spcPct val="100000"/>
              </a:lnSpc>
              <a:spcBef>
                <a:spcPts val="588"/>
              </a:spcBef>
              <a:defRPr sz="1765"/>
            </a:lvl2pPr>
            <a:lvl3pPr>
              <a:lnSpc>
                <a:spcPct val="100000"/>
              </a:lnSpc>
              <a:spcBef>
                <a:spcPts val="588"/>
              </a:spcBef>
              <a:defRPr sz="1568"/>
            </a:lvl3pPr>
            <a:lvl4pPr>
              <a:lnSpc>
                <a:spcPct val="100000"/>
              </a:lnSpc>
              <a:spcBef>
                <a:spcPts val="588"/>
              </a:spcBef>
              <a:defRPr sz="1372"/>
            </a:lvl4pPr>
            <a:lvl5pPr>
              <a:lnSpc>
                <a:spcPct val="100000"/>
              </a:lnSpc>
              <a:spcBef>
                <a:spcPts val="588"/>
              </a:spcBef>
              <a:defRPr sz="1372"/>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Title 5"/>
          <p:cNvSpPr>
            <a:spLocks noGrp="1"/>
          </p:cNvSpPr>
          <p:nvPr>
            <p:ph type="title"/>
          </p:nvPr>
        </p:nvSpPr>
        <p:spPr/>
        <p:txBody>
          <a:bodyPr/>
          <a:lstStyle>
            <a:lvl1pPr>
              <a:defRPr sz="4313"/>
            </a:lvl1pPr>
          </a:lstStyle>
          <a:p>
            <a:r>
              <a:rPr lang="en-US" dirty="0" smtClean="0"/>
              <a:t>Click to edit Master title style</a:t>
            </a:r>
            <a:endParaRPr lang="en-US" dirty="0"/>
          </a:p>
        </p:txBody>
      </p:sp>
    </p:spTree>
    <p:extLst>
      <p:ext uri="{BB962C8B-B14F-4D97-AF65-F5344CB8AC3E}">
        <p14:creationId xmlns:p14="http://schemas.microsoft.com/office/powerpoint/2010/main" val="4135505486"/>
      </p:ext>
    </p:extLst>
  </p:cSld>
  <p:clrMapOvr>
    <a:masterClrMapping/>
  </p:clrMapOvr>
  <p:transition>
    <p:fad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and Content 1st level color text">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269239" y="1118023"/>
            <a:ext cx="11653523" cy="1901145"/>
          </a:xfrm>
        </p:spPr>
        <p:txBody>
          <a:bodyPr>
            <a:spAutoFit/>
          </a:bodyPr>
          <a:lstStyle>
            <a:lvl1pPr>
              <a:lnSpc>
                <a:spcPct val="100000"/>
              </a:lnSpc>
              <a:spcBef>
                <a:spcPts val="588"/>
              </a:spcBef>
              <a:spcAft>
                <a:spcPts val="0"/>
              </a:spcAft>
              <a:defRPr sz="3137">
                <a:solidFill>
                  <a:schemeClr val="accent1"/>
                </a:solidFill>
                <a:latin typeface="+mj-lt"/>
              </a:defRPr>
            </a:lvl1pPr>
            <a:lvl2pPr>
              <a:lnSpc>
                <a:spcPct val="100000"/>
              </a:lnSpc>
              <a:spcBef>
                <a:spcPts val="588"/>
              </a:spcBef>
              <a:spcAft>
                <a:spcPts val="0"/>
              </a:spcAft>
              <a:defRPr sz="1765">
                <a:latin typeface="+mn-lt"/>
              </a:defRPr>
            </a:lvl2pPr>
            <a:lvl3pPr>
              <a:lnSpc>
                <a:spcPct val="100000"/>
              </a:lnSpc>
              <a:spcBef>
                <a:spcPts val="588"/>
              </a:spcBef>
              <a:spcAft>
                <a:spcPts val="0"/>
              </a:spcAft>
              <a:defRPr sz="1568">
                <a:latin typeface="+mn-lt"/>
              </a:defRPr>
            </a:lvl3pPr>
            <a:lvl4pPr>
              <a:lnSpc>
                <a:spcPct val="100000"/>
              </a:lnSpc>
              <a:spcBef>
                <a:spcPts val="588"/>
              </a:spcBef>
              <a:spcAft>
                <a:spcPts val="0"/>
              </a:spcAft>
              <a:defRPr sz="1372">
                <a:latin typeface="+mn-lt"/>
              </a:defRPr>
            </a:lvl4pPr>
            <a:lvl5pPr>
              <a:lnSpc>
                <a:spcPct val="100000"/>
              </a:lnSpc>
              <a:spcBef>
                <a:spcPts val="588"/>
              </a:spcBef>
              <a:spcAft>
                <a:spcPts val="0"/>
              </a:spcAft>
              <a:defRPr sz="1372">
                <a:latin typeface="+mn-lt"/>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Title 5"/>
          <p:cNvSpPr>
            <a:spLocks noGrp="1"/>
          </p:cNvSpPr>
          <p:nvPr>
            <p:ph type="title"/>
          </p:nvPr>
        </p:nvSpPr>
        <p:spPr/>
        <p:txBody>
          <a:bodyPr/>
          <a:lstStyle>
            <a:lvl1pPr>
              <a:defRPr sz="4313"/>
            </a:lvl1pPr>
          </a:lstStyle>
          <a:p>
            <a:r>
              <a:rPr lang="en-US" dirty="0" smtClean="0"/>
              <a:t>Click to edit Master title style</a:t>
            </a:r>
            <a:endParaRPr lang="en-US" dirty="0"/>
          </a:p>
        </p:txBody>
      </p:sp>
    </p:spTree>
    <p:extLst>
      <p:ext uri="{BB962C8B-B14F-4D97-AF65-F5344CB8AC3E}">
        <p14:creationId xmlns:p14="http://schemas.microsoft.com/office/powerpoint/2010/main" val="778865773"/>
      </p:ext>
    </p:extLst>
  </p:cSld>
  <p:clrMapOvr>
    <a:masterClrMapping/>
  </p:clrMapOvr>
  <p:transition>
    <p:fad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wo Column 2-color Non-bullete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4" name="Text Placeholder 3"/>
          <p:cNvSpPr>
            <a:spLocks noGrp="1"/>
          </p:cNvSpPr>
          <p:nvPr>
            <p:ph type="body" sz="quarter" idx="10"/>
          </p:nvPr>
        </p:nvSpPr>
        <p:spPr>
          <a:xfrm>
            <a:off x="269241" y="1118022"/>
            <a:ext cx="5593094" cy="1901145"/>
          </a:xfrm>
        </p:spPr>
        <p:txBody>
          <a:bodyPr wrap="square">
            <a:spAutoFit/>
          </a:bodyPr>
          <a:lstStyle>
            <a:lvl1pPr marL="0" indent="0">
              <a:spcBef>
                <a:spcPts val="1200"/>
              </a:spcBef>
              <a:buClr>
                <a:schemeClr val="tx1"/>
              </a:buClr>
              <a:buFont typeface="Wingdings" pitchFamily="2" charset="2"/>
              <a:buNone/>
              <a:defRPr sz="3137">
                <a:solidFill>
                  <a:schemeClr val="accent1"/>
                </a:solidFill>
              </a:defRPr>
            </a:lvl1pPr>
            <a:lvl2pPr marL="0" indent="0">
              <a:buNone/>
              <a:defRPr sz="1765"/>
            </a:lvl2pPr>
            <a:lvl3pPr marL="227209" indent="0">
              <a:buNone/>
              <a:tabLst/>
              <a:defRPr sz="1765"/>
            </a:lvl3pPr>
            <a:lvl4pPr marL="451306" indent="0">
              <a:buNone/>
              <a:defRPr sz="1176"/>
            </a:lvl4pPr>
            <a:lvl5pPr marL="672290" indent="0">
              <a:buNone/>
              <a:tabLst/>
              <a:defRPr sz="1176"/>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3"/>
          <p:cNvSpPr>
            <a:spLocks noGrp="1"/>
          </p:cNvSpPr>
          <p:nvPr>
            <p:ph type="body" sz="quarter" idx="11"/>
          </p:nvPr>
        </p:nvSpPr>
        <p:spPr>
          <a:xfrm>
            <a:off x="6096002" y="1118022"/>
            <a:ext cx="5826761" cy="1901145"/>
          </a:xfrm>
        </p:spPr>
        <p:txBody>
          <a:bodyPr wrap="square">
            <a:spAutoFit/>
          </a:bodyPr>
          <a:lstStyle>
            <a:lvl1pPr marL="0" indent="0">
              <a:spcBef>
                <a:spcPts val="1200"/>
              </a:spcBef>
              <a:buClr>
                <a:schemeClr val="tx1"/>
              </a:buClr>
              <a:buFont typeface="Wingdings" pitchFamily="2" charset="2"/>
              <a:buNone/>
              <a:defRPr sz="3137">
                <a:solidFill>
                  <a:schemeClr val="accent1"/>
                </a:solidFill>
              </a:defRPr>
            </a:lvl1pPr>
            <a:lvl2pPr marL="0" indent="0">
              <a:buNone/>
              <a:defRPr sz="1765"/>
            </a:lvl2pPr>
            <a:lvl3pPr marL="227209" indent="0">
              <a:buNone/>
              <a:tabLst/>
              <a:defRPr sz="1765"/>
            </a:lvl3pPr>
            <a:lvl4pPr marL="451306" indent="0">
              <a:buNone/>
              <a:defRPr sz="1176"/>
            </a:lvl4pPr>
            <a:lvl5pPr marL="672290" indent="0">
              <a:buNone/>
              <a:tabLst/>
              <a:defRPr sz="1176"/>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3653864336"/>
      </p:ext>
    </p:extLst>
  </p:cSld>
  <p:clrMapOvr>
    <a:masterClrMapping/>
  </p:clrMapOvr>
  <p:transition>
    <p:fade/>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wo Column Non-bullete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4" name="Text Placeholder 3"/>
          <p:cNvSpPr>
            <a:spLocks noGrp="1"/>
          </p:cNvSpPr>
          <p:nvPr>
            <p:ph type="body" sz="quarter" idx="10"/>
          </p:nvPr>
        </p:nvSpPr>
        <p:spPr>
          <a:xfrm>
            <a:off x="269240" y="1118022"/>
            <a:ext cx="5650010" cy="1901145"/>
          </a:xfrm>
        </p:spPr>
        <p:txBody>
          <a:bodyPr wrap="square">
            <a:spAutoFit/>
          </a:bodyPr>
          <a:lstStyle>
            <a:lvl1pPr marL="0" indent="0">
              <a:spcBef>
                <a:spcPts val="1200"/>
              </a:spcBef>
              <a:buClr>
                <a:schemeClr val="tx1"/>
              </a:buClr>
              <a:buFont typeface="Wingdings" pitchFamily="2" charset="2"/>
              <a:buNone/>
              <a:defRPr sz="3137"/>
            </a:lvl1pPr>
            <a:lvl2pPr marL="0" indent="0">
              <a:buNone/>
              <a:defRPr sz="1765"/>
            </a:lvl2pPr>
            <a:lvl3pPr marL="227209" indent="0">
              <a:buNone/>
              <a:tabLst/>
              <a:defRPr sz="1765"/>
            </a:lvl3pPr>
            <a:lvl4pPr marL="451306" indent="0">
              <a:buNone/>
              <a:defRPr sz="1176"/>
            </a:lvl4pPr>
            <a:lvl5pPr marL="672290" indent="0">
              <a:buNone/>
              <a:tabLst/>
              <a:defRPr sz="1176"/>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3"/>
          <p:cNvSpPr>
            <a:spLocks noGrp="1"/>
          </p:cNvSpPr>
          <p:nvPr>
            <p:ph type="body" sz="quarter" idx="11"/>
          </p:nvPr>
        </p:nvSpPr>
        <p:spPr>
          <a:xfrm>
            <a:off x="6096002" y="1118022"/>
            <a:ext cx="5826761" cy="1901145"/>
          </a:xfrm>
        </p:spPr>
        <p:txBody>
          <a:bodyPr wrap="square">
            <a:spAutoFit/>
          </a:bodyPr>
          <a:lstStyle>
            <a:lvl1pPr marL="0" indent="0">
              <a:spcBef>
                <a:spcPts val="1200"/>
              </a:spcBef>
              <a:buClr>
                <a:schemeClr val="tx1"/>
              </a:buClr>
              <a:buFont typeface="Wingdings" pitchFamily="2" charset="2"/>
              <a:buNone/>
              <a:defRPr sz="3137"/>
            </a:lvl1pPr>
            <a:lvl2pPr marL="0" indent="0">
              <a:buNone/>
              <a:defRPr sz="1765"/>
            </a:lvl2pPr>
            <a:lvl3pPr marL="227209" indent="0">
              <a:buNone/>
              <a:tabLst/>
              <a:defRPr sz="1765"/>
            </a:lvl3pPr>
            <a:lvl4pPr marL="451306" indent="0">
              <a:buNone/>
              <a:defRPr sz="1176"/>
            </a:lvl4pPr>
            <a:lvl5pPr marL="672290" indent="0">
              <a:buNone/>
              <a:tabLst/>
              <a:defRPr sz="1176"/>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840326520"/>
      </p:ext>
    </p:extLst>
  </p:cSld>
  <p:clrMapOvr>
    <a:masterClrMapping/>
  </p:clrMapOvr>
  <p:transition>
    <p:fad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vmlDrawing" Target="../drawings/vmlDrawing1.v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image" Target="../media/image1.emf"/><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oleObject" Target="../embeddings/oleObject1.bin"/><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tags" Target="../tags/tag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32.xml"/><Relationship Id="rId13" Type="http://schemas.openxmlformats.org/officeDocument/2006/relationships/slideLayout" Target="../slideLayouts/slideLayout37.xml"/><Relationship Id="rId18" Type="http://schemas.openxmlformats.org/officeDocument/2006/relationships/slideLayout" Target="../slideLayouts/slideLayout42.xml"/><Relationship Id="rId3" Type="http://schemas.openxmlformats.org/officeDocument/2006/relationships/slideLayout" Target="../slideLayouts/slideLayout27.xml"/><Relationship Id="rId21" Type="http://schemas.openxmlformats.org/officeDocument/2006/relationships/theme" Target="../theme/theme2.xml"/><Relationship Id="rId7" Type="http://schemas.openxmlformats.org/officeDocument/2006/relationships/slideLayout" Target="../slideLayouts/slideLayout31.xml"/><Relationship Id="rId12" Type="http://schemas.openxmlformats.org/officeDocument/2006/relationships/slideLayout" Target="../slideLayouts/slideLayout36.xml"/><Relationship Id="rId17" Type="http://schemas.openxmlformats.org/officeDocument/2006/relationships/slideLayout" Target="../slideLayouts/slideLayout41.xml"/><Relationship Id="rId25" Type="http://schemas.openxmlformats.org/officeDocument/2006/relationships/image" Target="../media/image1.emf"/><Relationship Id="rId2" Type="http://schemas.openxmlformats.org/officeDocument/2006/relationships/slideLayout" Target="../slideLayouts/slideLayout26.xml"/><Relationship Id="rId16" Type="http://schemas.openxmlformats.org/officeDocument/2006/relationships/slideLayout" Target="../slideLayouts/slideLayout40.xml"/><Relationship Id="rId20" Type="http://schemas.openxmlformats.org/officeDocument/2006/relationships/slideLayout" Target="../slideLayouts/slideLayout44.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24" Type="http://schemas.openxmlformats.org/officeDocument/2006/relationships/oleObject" Target="../embeddings/oleObject2.bin"/><Relationship Id="rId5" Type="http://schemas.openxmlformats.org/officeDocument/2006/relationships/slideLayout" Target="../slideLayouts/slideLayout29.xml"/><Relationship Id="rId15" Type="http://schemas.openxmlformats.org/officeDocument/2006/relationships/slideLayout" Target="../slideLayouts/slideLayout39.xml"/><Relationship Id="rId23" Type="http://schemas.openxmlformats.org/officeDocument/2006/relationships/tags" Target="../tags/tag2.xml"/><Relationship Id="rId10" Type="http://schemas.openxmlformats.org/officeDocument/2006/relationships/slideLayout" Target="../slideLayouts/slideLayout34.xml"/><Relationship Id="rId19" Type="http://schemas.openxmlformats.org/officeDocument/2006/relationships/slideLayout" Target="../slideLayouts/slideLayout43.xml"/><Relationship Id="rId4" Type="http://schemas.openxmlformats.org/officeDocument/2006/relationships/slideLayout" Target="../slideLayouts/slideLayout28.xml"/><Relationship Id="rId9" Type="http://schemas.openxmlformats.org/officeDocument/2006/relationships/slideLayout" Target="../slideLayouts/slideLayout33.xml"/><Relationship Id="rId14" Type="http://schemas.openxmlformats.org/officeDocument/2006/relationships/slideLayout" Target="../slideLayouts/slideLayout38.xml"/><Relationship Id="rId22" Type="http://schemas.openxmlformats.org/officeDocument/2006/relationships/vmlDrawing" Target="../drawings/vmlDrawing2.v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aphicFrame>
        <p:nvGraphicFramePr>
          <p:cNvPr id="9" name="Object 8" hidden="1"/>
          <p:cNvGraphicFramePr>
            <a:graphicFrameLocks noChangeAspect="1"/>
          </p:cNvGraphicFramePr>
          <p:nvPr>
            <p:custDataLst>
              <p:tags r:id="rId27"/>
            </p:custDataLst>
            <p:extLst/>
          </p:nvPr>
        </p:nvGraphicFramePr>
        <p:xfrm>
          <a:off x="1557" y="1558"/>
          <a:ext cx="1556" cy="1556"/>
        </p:xfrm>
        <a:graphic>
          <a:graphicData uri="http://schemas.openxmlformats.org/presentationml/2006/ole">
            <mc:AlternateContent xmlns:mc="http://schemas.openxmlformats.org/markup-compatibility/2006">
              <mc:Choice xmlns:v="urn:schemas-microsoft-com:vml" Requires="v">
                <p:oleObj spid="_x0000_s1077" name="think-cell Slide" r:id="rId28" imgW="377" imgH="377" progId="TCLayout.ActiveDocument.1">
                  <p:embed/>
                </p:oleObj>
              </mc:Choice>
              <mc:Fallback>
                <p:oleObj name="think-cell Slide" r:id="rId28" imgW="377" imgH="377" progId="TCLayout.ActiveDocument.1">
                  <p:embed/>
                  <p:pic>
                    <p:nvPicPr>
                      <p:cNvPr id="0" name=""/>
                      <p:cNvPicPr/>
                      <p:nvPr/>
                    </p:nvPicPr>
                    <p:blipFill>
                      <a:blip r:embed="rId29"/>
                      <a:stretch>
                        <a:fillRect/>
                      </a:stretch>
                    </p:blipFill>
                    <p:spPr>
                      <a:xfrm>
                        <a:off x="1557" y="1558"/>
                        <a:ext cx="1556" cy="1556"/>
                      </a:xfrm>
                      <a:prstGeom prst="rect">
                        <a:avLst/>
                      </a:prstGeom>
                    </p:spPr>
                  </p:pic>
                </p:oleObj>
              </mc:Fallback>
            </mc:AlternateContent>
          </a:graphicData>
        </a:graphic>
      </p:graphicFrame>
      <p:sp>
        <p:nvSpPr>
          <p:cNvPr id="7" name="Rectangle 6"/>
          <p:cNvSpPr/>
          <p:nvPr/>
        </p:nvSpPr>
        <p:spPr bwMode="auto">
          <a:xfrm>
            <a:off x="1" y="0"/>
            <a:ext cx="12192000" cy="950888"/>
          </a:xfrm>
          <a:prstGeom prst="rect">
            <a:avLst/>
          </a:prstGeom>
          <a:solidFill>
            <a:schemeClr val="accent1">
              <a:lumMod val="75000"/>
            </a:schemeClr>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79267" tIns="143413" rIns="179267" bIns="143413" numCol="1" spcCol="0" rtlCol="0" fromWordArt="0" anchor="t" anchorCtr="0" forceAA="0" compatLnSpc="1">
            <a:prstTxWarp prst="textNoShape">
              <a:avLst/>
            </a:prstTxWarp>
            <a:noAutofit/>
          </a:bodyPr>
          <a:lstStyle/>
          <a:p>
            <a:pPr algn="ctr" defTabSz="914013" fontAlgn="base">
              <a:lnSpc>
                <a:spcPct val="90000"/>
              </a:lnSpc>
              <a:spcBef>
                <a:spcPct val="0"/>
              </a:spcBef>
              <a:spcAft>
                <a:spcPct val="0"/>
              </a:spcAft>
            </a:pPr>
            <a:endParaRPr lang="en-US" sz="2353" dirty="0">
              <a:gradFill>
                <a:gsLst>
                  <a:gs pos="0">
                    <a:srgbClr val="FFFFFF"/>
                  </a:gs>
                  <a:gs pos="100000">
                    <a:srgbClr val="FFFFFF"/>
                  </a:gs>
                </a:gsLst>
                <a:lin ang="5400000" scaled="0"/>
              </a:gradFill>
              <a:ea typeface="Segoe UI" pitchFamily="34" charset="0"/>
              <a:cs typeface="Segoe UI" pitchFamily="34" charset="0"/>
            </a:endParaRPr>
          </a:p>
        </p:txBody>
      </p:sp>
      <p:sp>
        <p:nvSpPr>
          <p:cNvPr id="2" name="Title Placeholder 1"/>
          <p:cNvSpPr>
            <a:spLocks noGrp="1"/>
          </p:cNvSpPr>
          <p:nvPr>
            <p:ph type="title"/>
          </p:nvPr>
        </p:nvSpPr>
        <p:spPr>
          <a:xfrm>
            <a:off x="269240" y="25613"/>
            <a:ext cx="11655840" cy="899665"/>
          </a:xfrm>
          <a:prstGeom prst="rect">
            <a:avLst/>
          </a:prstGeom>
        </p:spPr>
        <p:txBody>
          <a:bodyPr vert="horz" wrap="square" lIns="146304" tIns="91440" rIns="146304" bIns="91440" rtlCol="0" anchor="ctr">
            <a:noAutofit/>
          </a:bodyPr>
          <a:lstStyle/>
          <a:p>
            <a:r>
              <a:rPr lang="en-US" dirty="0" smtClean="0"/>
              <a:t>Click to edit Master title style</a:t>
            </a:r>
            <a:endParaRPr lang="en-US" dirty="0"/>
          </a:p>
        </p:txBody>
      </p:sp>
      <p:sp>
        <p:nvSpPr>
          <p:cNvPr id="4" name="Text Placeholder 3"/>
          <p:cNvSpPr>
            <a:spLocks noGrp="1"/>
          </p:cNvSpPr>
          <p:nvPr>
            <p:ph type="body" idx="1"/>
          </p:nvPr>
        </p:nvSpPr>
        <p:spPr>
          <a:xfrm>
            <a:off x="269241" y="1124470"/>
            <a:ext cx="11653521" cy="1689907"/>
          </a:xfrm>
          <a:prstGeom prst="rect">
            <a:avLst/>
          </a:prstGeom>
        </p:spPr>
        <p:txBody>
          <a:bodyPr vert="horz" wrap="square" lIns="146304" tIns="91440" rIns="146304" bIns="9144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3" name="Rectangle 2"/>
          <p:cNvSpPr/>
          <p:nvPr userDrawn="1"/>
        </p:nvSpPr>
        <p:spPr bwMode="auto">
          <a:xfrm>
            <a:off x="1" y="6566932"/>
            <a:ext cx="12191999" cy="291068"/>
          </a:xfrm>
          <a:prstGeom prst="rect">
            <a:avLst/>
          </a:prstGeom>
          <a:solidFill>
            <a:schemeClr val="accent1"/>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79285" tIns="143428" rIns="179285" bIns="143428" numCol="1" spcCol="0" rtlCol="0" fromWordArt="0" anchor="t" anchorCtr="0" forceAA="0" compatLnSpc="1">
            <a:prstTxWarp prst="textNoShape">
              <a:avLst/>
            </a:prstTxWarp>
            <a:noAutofit/>
          </a:bodyPr>
          <a:lstStyle/>
          <a:p>
            <a:pPr algn="ctr" defTabSz="914102" fontAlgn="base">
              <a:lnSpc>
                <a:spcPct val="90000"/>
              </a:lnSpc>
              <a:spcBef>
                <a:spcPct val="0"/>
              </a:spcBef>
              <a:spcAft>
                <a:spcPct val="0"/>
              </a:spcAft>
            </a:pPr>
            <a:endParaRPr lang="en-US" sz="2353" dirty="0">
              <a:gradFill>
                <a:gsLst>
                  <a:gs pos="0">
                    <a:srgbClr val="FFFFFF"/>
                  </a:gs>
                  <a:gs pos="100000">
                    <a:srgbClr val="FFFFFF"/>
                  </a:gs>
                </a:gsLst>
                <a:lin ang="5400000" scaled="0"/>
              </a:gradFill>
              <a:ea typeface="Segoe UI" pitchFamily="34" charset="0"/>
              <a:cs typeface="Segoe UI" pitchFamily="34" charset="0"/>
            </a:endParaRPr>
          </a:p>
        </p:txBody>
      </p:sp>
    </p:spTree>
    <p:extLst>
      <p:ext uri="{BB962C8B-B14F-4D97-AF65-F5344CB8AC3E}">
        <p14:creationId xmlns:p14="http://schemas.microsoft.com/office/powerpoint/2010/main" val="177530794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80" r:id="rId19"/>
    <p:sldLayoutId id="2147483704" r:id="rId20"/>
    <p:sldLayoutId id="2147483705" r:id="rId21"/>
    <p:sldLayoutId id="2147483706" r:id="rId22"/>
    <p:sldLayoutId id="2147483709" r:id="rId23"/>
    <p:sldLayoutId id="2147483710" r:id="rId24"/>
  </p:sldLayoutIdLst>
  <p:transition>
    <p:fade/>
  </p:transition>
  <p:timing>
    <p:tnLst>
      <p:par>
        <p:cTn id="1" dur="indefinite" restart="never" nodeType="tmRoot"/>
      </p:par>
    </p:tnLst>
  </p:timing>
  <p:hf sldNum="0" hdr="0" ftr="0" dt="0"/>
  <p:txStyles>
    <p:titleStyle>
      <a:lvl1pPr algn="l" defTabSz="914367" rtl="0" eaLnBrk="1" latinLnBrk="0" hangingPunct="1">
        <a:lnSpc>
          <a:spcPct val="90000"/>
        </a:lnSpc>
        <a:spcBef>
          <a:spcPct val="0"/>
        </a:spcBef>
        <a:buNone/>
        <a:defRPr lang="en-US" sz="3529" b="0" kern="1200" cap="none" spc="-100" baseline="0" dirty="0" smtClean="0">
          <a:ln w="3175">
            <a:noFill/>
          </a:ln>
          <a:solidFill>
            <a:schemeClr val="bg1"/>
          </a:solidFill>
          <a:effectLst/>
          <a:latin typeface="+mj-lt"/>
          <a:ea typeface="+mn-ea"/>
          <a:cs typeface="Segoe UI" pitchFamily="34" charset="0"/>
        </a:defRPr>
      </a:lvl1pPr>
    </p:titleStyle>
    <p:bodyStyle>
      <a:lvl1pPr marL="336145" marR="0" indent="-336145" algn="l" defTabSz="914367" rtl="0" eaLnBrk="1" fontAlgn="auto" latinLnBrk="0" hangingPunct="1">
        <a:lnSpc>
          <a:spcPct val="100000"/>
        </a:lnSpc>
        <a:spcBef>
          <a:spcPts val="588"/>
        </a:spcBef>
        <a:spcAft>
          <a:spcPts val="0"/>
        </a:spcAft>
        <a:buClrTx/>
        <a:buSzPct val="90000"/>
        <a:buFont typeface="Arial" pitchFamily="34" charset="0"/>
        <a:buChar char="•"/>
        <a:tabLst/>
        <a:defRPr sz="1372" kern="1200" spc="0" baseline="0">
          <a:gradFill>
            <a:gsLst>
              <a:gs pos="1250">
                <a:schemeClr val="tx1"/>
              </a:gs>
              <a:gs pos="100000">
                <a:schemeClr val="tx1"/>
              </a:gs>
            </a:gsLst>
            <a:lin ang="5400000" scaled="0"/>
          </a:gradFill>
          <a:latin typeface="+mn-lt"/>
          <a:ea typeface="+mn-ea"/>
          <a:cs typeface="+mn-cs"/>
        </a:defRPr>
      </a:lvl1pPr>
      <a:lvl2pPr marL="572691" marR="0" indent="-236546" algn="l" defTabSz="914367" rtl="0" eaLnBrk="1" fontAlgn="auto" latinLnBrk="0" hangingPunct="1">
        <a:lnSpc>
          <a:spcPct val="100000"/>
        </a:lnSpc>
        <a:spcBef>
          <a:spcPts val="588"/>
        </a:spcBef>
        <a:spcAft>
          <a:spcPts val="0"/>
        </a:spcAft>
        <a:buClrTx/>
        <a:buSzPct val="90000"/>
        <a:buFont typeface="Arial" pitchFamily="34" charset="0"/>
        <a:buChar char="•"/>
        <a:tabLst/>
        <a:defRPr sz="1568" kern="1200" spc="0" baseline="0">
          <a:gradFill>
            <a:gsLst>
              <a:gs pos="1250">
                <a:schemeClr val="tx1"/>
              </a:gs>
              <a:gs pos="100000">
                <a:schemeClr val="tx1"/>
              </a:gs>
            </a:gsLst>
            <a:lin ang="5400000" scaled="0"/>
          </a:gradFill>
          <a:latin typeface="+mn-lt"/>
          <a:ea typeface="+mn-ea"/>
          <a:cs typeface="+mn-cs"/>
        </a:defRPr>
      </a:lvl2pPr>
      <a:lvl3pPr marL="784338" marR="0" indent="-224097" algn="l" defTabSz="914367" rtl="0" eaLnBrk="1" fontAlgn="auto" latinLnBrk="0" hangingPunct="1">
        <a:lnSpc>
          <a:spcPct val="100000"/>
        </a:lnSpc>
        <a:spcBef>
          <a:spcPts val="588"/>
        </a:spcBef>
        <a:spcAft>
          <a:spcPts val="0"/>
        </a:spcAft>
        <a:buClrTx/>
        <a:buSzPct val="90000"/>
        <a:buFont typeface="Arial" pitchFamily="34" charset="0"/>
        <a:buChar char="•"/>
        <a:tabLst/>
        <a:defRPr sz="1568" kern="1200" spc="0" baseline="0">
          <a:gradFill>
            <a:gsLst>
              <a:gs pos="1250">
                <a:schemeClr val="tx1"/>
              </a:gs>
              <a:gs pos="100000">
                <a:schemeClr val="tx1"/>
              </a:gs>
            </a:gsLst>
            <a:lin ang="5400000" scaled="0"/>
          </a:gradFill>
          <a:latin typeface="+mn-lt"/>
          <a:ea typeface="+mn-ea"/>
          <a:cs typeface="+mn-cs"/>
        </a:defRPr>
      </a:lvl3pPr>
      <a:lvl4pPr marL="1008435" marR="0" indent="-224097" algn="l" defTabSz="914367" rtl="0" eaLnBrk="1" fontAlgn="auto" latinLnBrk="0" hangingPunct="1">
        <a:lnSpc>
          <a:spcPct val="100000"/>
        </a:lnSpc>
        <a:spcBef>
          <a:spcPts val="588"/>
        </a:spcBef>
        <a:spcAft>
          <a:spcPts val="0"/>
        </a:spcAft>
        <a:buClrTx/>
        <a:buSzPct val="90000"/>
        <a:buFont typeface="Arial" pitchFamily="34" charset="0"/>
        <a:buChar char="•"/>
        <a:tabLst/>
        <a:defRPr sz="1568" kern="1200" spc="0" baseline="0">
          <a:gradFill>
            <a:gsLst>
              <a:gs pos="1250">
                <a:schemeClr val="tx1"/>
              </a:gs>
              <a:gs pos="100000">
                <a:schemeClr val="tx1"/>
              </a:gs>
            </a:gsLst>
            <a:lin ang="5400000" scaled="0"/>
          </a:gradFill>
          <a:latin typeface="+mn-lt"/>
          <a:ea typeface="+mn-ea"/>
          <a:cs typeface="+mn-cs"/>
        </a:defRPr>
      </a:lvl4pPr>
      <a:lvl5pPr marL="1232531" marR="0" indent="-224097" algn="l" defTabSz="914367" rtl="0" eaLnBrk="1" fontAlgn="auto" latinLnBrk="0" hangingPunct="1">
        <a:lnSpc>
          <a:spcPct val="100000"/>
        </a:lnSpc>
        <a:spcBef>
          <a:spcPts val="588"/>
        </a:spcBef>
        <a:spcAft>
          <a:spcPts val="0"/>
        </a:spcAft>
        <a:buClrTx/>
        <a:buSzPct val="90000"/>
        <a:buFont typeface="Arial" pitchFamily="34" charset="0"/>
        <a:buChar char="•"/>
        <a:tabLst/>
        <a:defRPr sz="1568" kern="1200" spc="0" baseline="0">
          <a:gradFill>
            <a:gsLst>
              <a:gs pos="1250">
                <a:schemeClr val="tx1"/>
              </a:gs>
              <a:gs pos="100000">
                <a:schemeClr val="tx1"/>
              </a:gs>
            </a:gsLst>
            <a:lin ang="5400000" scaled="0"/>
          </a:gradFill>
          <a:latin typeface="+mn-lt"/>
          <a:ea typeface="+mn-ea"/>
          <a:cs typeface="+mn-cs"/>
        </a:defRPr>
      </a:lvl5pPr>
      <a:lvl6pPr marL="2514509" indent="-228592" algn="l" defTabSz="914367" rtl="0" eaLnBrk="1" latinLnBrk="0" hangingPunct="1">
        <a:spcBef>
          <a:spcPct val="20000"/>
        </a:spcBef>
        <a:buFont typeface="Arial" pitchFamily="34" charset="0"/>
        <a:buChar char="•"/>
        <a:defRPr sz="1961" kern="1200">
          <a:solidFill>
            <a:schemeClr val="tx1"/>
          </a:solidFill>
          <a:latin typeface="+mn-lt"/>
          <a:ea typeface="+mn-ea"/>
          <a:cs typeface="+mn-cs"/>
        </a:defRPr>
      </a:lvl6pPr>
      <a:lvl7pPr marL="2971693" indent="-228592" algn="l" defTabSz="914367" rtl="0" eaLnBrk="1" latinLnBrk="0" hangingPunct="1">
        <a:spcBef>
          <a:spcPct val="20000"/>
        </a:spcBef>
        <a:buFont typeface="Arial" pitchFamily="34" charset="0"/>
        <a:buChar char="•"/>
        <a:defRPr sz="1961" kern="1200">
          <a:solidFill>
            <a:schemeClr val="tx1"/>
          </a:solidFill>
          <a:latin typeface="+mn-lt"/>
          <a:ea typeface="+mn-ea"/>
          <a:cs typeface="+mn-cs"/>
        </a:defRPr>
      </a:lvl7pPr>
      <a:lvl8pPr marL="3428877" indent="-228592" algn="l" defTabSz="914367" rtl="0" eaLnBrk="1" latinLnBrk="0" hangingPunct="1">
        <a:spcBef>
          <a:spcPct val="20000"/>
        </a:spcBef>
        <a:buFont typeface="Arial" pitchFamily="34" charset="0"/>
        <a:buChar char="•"/>
        <a:defRPr sz="1961" kern="1200">
          <a:solidFill>
            <a:schemeClr val="tx1"/>
          </a:solidFill>
          <a:latin typeface="+mn-lt"/>
          <a:ea typeface="+mn-ea"/>
          <a:cs typeface="+mn-cs"/>
        </a:defRPr>
      </a:lvl8pPr>
      <a:lvl9pPr marL="3886061" indent="-228592" algn="l" defTabSz="914367" rtl="0" eaLnBrk="1" latinLnBrk="0" hangingPunct="1">
        <a:spcBef>
          <a:spcPct val="20000"/>
        </a:spcBef>
        <a:buFont typeface="Arial" pitchFamily="34" charset="0"/>
        <a:buChar char="•"/>
        <a:defRPr sz="1961" kern="1200">
          <a:solidFill>
            <a:schemeClr val="tx1"/>
          </a:solidFill>
          <a:latin typeface="+mn-lt"/>
          <a:ea typeface="+mn-ea"/>
          <a:cs typeface="+mn-cs"/>
        </a:defRPr>
      </a:lvl9pPr>
    </p:bodyStyle>
    <p:otherStyle>
      <a:defPPr>
        <a:defRPr lang="en-US"/>
      </a:defPPr>
      <a:lvl1pPr marL="0" algn="l" defTabSz="914367" rtl="0" eaLnBrk="1" latinLnBrk="0" hangingPunct="1">
        <a:defRPr sz="1765" kern="1200">
          <a:solidFill>
            <a:schemeClr val="tx1"/>
          </a:solidFill>
          <a:latin typeface="+mn-lt"/>
          <a:ea typeface="+mn-ea"/>
          <a:cs typeface="+mn-cs"/>
        </a:defRPr>
      </a:lvl1pPr>
      <a:lvl2pPr marL="457183" algn="l" defTabSz="914367" rtl="0" eaLnBrk="1" latinLnBrk="0" hangingPunct="1">
        <a:defRPr sz="1765" kern="1200">
          <a:solidFill>
            <a:schemeClr val="tx1"/>
          </a:solidFill>
          <a:latin typeface="+mn-lt"/>
          <a:ea typeface="+mn-ea"/>
          <a:cs typeface="+mn-cs"/>
        </a:defRPr>
      </a:lvl2pPr>
      <a:lvl3pPr marL="914367" algn="l" defTabSz="914367" rtl="0" eaLnBrk="1" latinLnBrk="0" hangingPunct="1">
        <a:defRPr sz="1765" kern="1200">
          <a:solidFill>
            <a:schemeClr val="tx1"/>
          </a:solidFill>
          <a:latin typeface="+mn-lt"/>
          <a:ea typeface="+mn-ea"/>
          <a:cs typeface="+mn-cs"/>
        </a:defRPr>
      </a:lvl3pPr>
      <a:lvl4pPr marL="1371550" algn="l" defTabSz="914367" rtl="0" eaLnBrk="1" latinLnBrk="0" hangingPunct="1">
        <a:defRPr sz="1765" kern="1200">
          <a:solidFill>
            <a:schemeClr val="tx1"/>
          </a:solidFill>
          <a:latin typeface="+mn-lt"/>
          <a:ea typeface="+mn-ea"/>
          <a:cs typeface="+mn-cs"/>
        </a:defRPr>
      </a:lvl4pPr>
      <a:lvl5pPr marL="1828734" algn="l" defTabSz="914367" rtl="0" eaLnBrk="1" latinLnBrk="0" hangingPunct="1">
        <a:defRPr sz="1765" kern="1200">
          <a:solidFill>
            <a:schemeClr val="tx1"/>
          </a:solidFill>
          <a:latin typeface="+mn-lt"/>
          <a:ea typeface="+mn-ea"/>
          <a:cs typeface="+mn-cs"/>
        </a:defRPr>
      </a:lvl5pPr>
      <a:lvl6pPr marL="2285918" algn="l" defTabSz="914367" rtl="0" eaLnBrk="1" latinLnBrk="0" hangingPunct="1">
        <a:defRPr sz="1765" kern="1200">
          <a:solidFill>
            <a:schemeClr val="tx1"/>
          </a:solidFill>
          <a:latin typeface="+mn-lt"/>
          <a:ea typeface="+mn-ea"/>
          <a:cs typeface="+mn-cs"/>
        </a:defRPr>
      </a:lvl6pPr>
      <a:lvl7pPr marL="2743101" algn="l" defTabSz="914367" rtl="0" eaLnBrk="1" latinLnBrk="0" hangingPunct="1">
        <a:defRPr sz="1765" kern="1200">
          <a:solidFill>
            <a:schemeClr val="tx1"/>
          </a:solidFill>
          <a:latin typeface="+mn-lt"/>
          <a:ea typeface="+mn-ea"/>
          <a:cs typeface="+mn-cs"/>
        </a:defRPr>
      </a:lvl7pPr>
      <a:lvl8pPr marL="3200284" algn="l" defTabSz="914367" rtl="0" eaLnBrk="1" latinLnBrk="0" hangingPunct="1">
        <a:defRPr sz="1765" kern="1200">
          <a:solidFill>
            <a:schemeClr val="tx1"/>
          </a:solidFill>
          <a:latin typeface="+mn-lt"/>
          <a:ea typeface="+mn-ea"/>
          <a:cs typeface="+mn-cs"/>
        </a:defRPr>
      </a:lvl8pPr>
      <a:lvl9pPr marL="3657469" algn="l" defTabSz="914367" rtl="0" eaLnBrk="1" latinLnBrk="0" hangingPunct="1">
        <a:defRPr sz="1765"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173">
          <p15:clr>
            <a:srgbClr val="F26B43"/>
          </p15:clr>
        </p15:guide>
        <p15:guide id="2" orient="horz" pos="187">
          <p15:clr>
            <a:srgbClr val="F26B43"/>
          </p15:clr>
        </p15:guide>
        <p15:guide id="3" pos="749">
          <p15:clr>
            <a:srgbClr val="F26B43"/>
          </p15:clr>
        </p15:guide>
        <p15:guide id="4" pos="7661">
          <p15:clr>
            <a:srgbClr val="F26B43"/>
          </p15:clr>
        </p15:guide>
        <p15:guide id="5" pos="1325">
          <p15:clr>
            <a:srgbClr val="F26B43"/>
          </p15:clr>
        </p15:guide>
        <p15:guide id="6" pos="1901">
          <p15:clr>
            <a:srgbClr val="F26B43"/>
          </p15:clr>
        </p15:guide>
        <p15:guide id="7" pos="2477">
          <p15:clr>
            <a:srgbClr val="F26B43"/>
          </p15:clr>
        </p15:guide>
        <p15:guide id="8" pos="3053">
          <p15:clr>
            <a:srgbClr val="F26B43"/>
          </p15:clr>
        </p15:guide>
        <p15:guide id="9" pos="3629">
          <p15:clr>
            <a:srgbClr val="F26B43"/>
          </p15:clr>
        </p15:guide>
        <p15:guide id="10" pos="4781">
          <p15:clr>
            <a:srgbClr val="F26B43"/>
          </p15:clr>
        </p15:guide>
        <p15:guide id="11" pos="4205">
          <p15:clr>
            <a:srgbClr val="F26B43"/>
          </p15:clr>
        </p15:guide>
        <p15:guide id="12" pos="5357">
          <p15:clr>
            <a:srgbClr val="F26B43"/>
          </p15:clr>
        </p15:guide>
        <p15:guide id="13" pos="5933">
          <p15:clr>
            <a:srgbClr val="F26B43"/>
          </p15:clr>
        </p15:guide>
        <p15:guide id="14" pos="6509">
          <p15:clr>
            <a:srgbClr val="F26B43"/>
          </p15:clr>
        </p15:guide>
        <p15:guide id="15" pos="7085">
          <p15:clr>
            <a:srgbClr val="F26B43"/>
          </p15:clr>
        </p15:guide>
        <p15:guide id="16" orient="horz" pos="763">
          <p15:clr>
            <a:srgbClr val="F26B43"/>
          </p15:clr>
        </p15:guide>
        <p15:guide id="17" orient="horz" pos="1339">
          <p15:clr>
            <a:srgbClr val="F26B43"/>
          </p15:clr>
        </p15:guide>
        <p15:guide id="18" orient="horz" pos="1915">
          <p15:clr>
            <a:srgbClr val="F26B43"/>
          </p15:clr>
        </p15:guide>
        <p15:guide id="19" orient="horz" pos="2491">
          <p15:clr>
            <a:srgbClr val="F26B43"/>
          </p15:clr>
        </p15:guide>
        <p15:guide id="20" orient="horz" pos="3067">
          <p15:clr>
            <a:srgbClr val="F26B43"/>
          </p15:clr>
        </p15:guide>
        <p15:guide id="21" orient="horz" pos="3643">
          <p15:clr>
            <a:srgbClr val="F26B43"/>
          </p15:clr>
        </p15:guide>
        <p15:guide id="22" orient="horz" pos="4219">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aphicFrame>
        <p:nvGraphicFramePr>
          <p:cNvPr id="9" name="Object 8" hidden="1"/>
          <p:cNvGraphicFramePr>
            <a:graphicFrameLocks noChangeAspect="1"/>
          </p:cNvGraphicFramePr>
          <p:nvPr>
            <p:custDataLst>
              <p:tags r:id="rId23"/>
            </p:custDataLst>
            <p:extLst/>
          </p:nvPr>
        </p:nvGraphicFramePr>
        <p:xfrm>
          <a:off x="1557" y="1558"/>
          <a:ext cx="1556" cy="1556"/>
        </p:xfrm>
        <a:graphic>
          <a:graphicData uri="http://schemas.openxmlformats.org/presentationml/2006/ole">
            <mc:AlternateContent xmlns:mc="http://schemas.openxmlformats.org/markup-compatibility/2006">
              <mc:Choice xmlns:v="urn:schemas-microsoft-com:vml" Requires="v">
                <p:oleObj spid="_x0000_s2098" name="think-cell Slide" r:id="rId24" imgW="377" imgH="377" progId="TCLayout.ActiveDocument.1">
                  <p:embed/>
                </p:oleObj>
              </mc:Choice>
              <mc:Fallback>
                <p:oleObj name="think-cell Slide" r:id="rId24" imgW="377" imgH="377" progId="TCLayout.ActiveDocument.1">
                  <p:embed/>
                  <p:pic>
                    <p:nvPicPr>
                      <p:cNvPr id="0" name=""/>
                      <p:cNvPicPr/>
                      <p:nvPr/>
                    </p:nvPicPr>
                    <p:blipFill>
                      <a:blip r:embed="rId25"/>
                      <a:stretch>
                        <a:fillRect/>
                      </a:stretch>
                    </p:blipFill>
                    <p:spPr>
                      <a:xfrm>
                        <a:off x="1557" y="1558"/>
                        <a:ext cx="1556" cy="1556"/>
                      </a:xfrm>
                      <a:prstGeom prst="rect">
                        <a:avLst/>
                      </a:prstGeom>
                    </p:spPr>
                  </p:pic>
                </p:oleObj>
              </mc:Fallback>
            </mc:AlternateContent>
          </a:graphicData>
        </a:graphic>
      </p:graphicFrame>
      <p:sp>
        <p:nvSpPr>
          <p:cNvPr id="7" name="Rectangle 6"/>
          <p:cNvSpPr/>
          <p:nvPr/>
        </p:nvSpPr>
        <p:spPr bwMode="auto">
          <a:xfrm>
            <a:off x="1" y="0"/>
            <a:ext cx="12192000" cy="950888"/>
          </a:xfrm>
          <a:prstGeom prst="rect">
            <a:avLst/>
          </a:prstGeom>
          <a:solidFill>
            <a:schemeClr val="accent1">
              <a:lumMod val="75000"/>
            </a:schemeClr>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79267" tIns="143413" rIns="179267" bIns="143413" numCol="1" spcCol="0" rtlCol="0" fromWordArt="0" anchor="t" anchorCtr="0" forceAA="0" compatLnSpc="1">
            <a:prstTxWarp prst="textNoShape">
              <a:avLst/>
            </a:prstTxWarp>
            <a:noAutofit/>
          </a:bodyPr>
          <a:lstStyle/>
          <a:p>
            <a:pPr algn="ctr" defTabSz="914013" fontAlgn="base">
              <a:lnSpc>
                <a:spcPct val="90000"/>
              </a:lnSpc>
              <a:spcBef>
                <a:spcPct val="0"/>
              </a:spcBef>
              <a:spcAft>
                <a:spcPct val="0"/>
              </a:spcAft>
            </a:pPr>
            <a:endParaRPr lang="en-US" sz="2353" dirty="0">
              <a:gradFill>
                <a:gsLst>
                  <a:gs pos="0">
                    <a:srgbClr val="FFFFFF"/>
                  </a:gs>
                  <a:gs pos="100000">
                    <a:srgbClr val="FFFFFF"/>
                  </a:gs>
                </a:gsLst>
                <a:lin ang="5400000" scaled="0"/>
              </a:gradFill>
              <a:ea typeface="Segoe UI" pitchFamily="34" charset="0"/>
              <a:cs typeface="Segoe UI" pitchFamily="34" charset="0"/>
            </a:endParaRPr>
          </a:p>
        </p:txBody>
      </p:sp>
      <p:sp>
        <p:nvSpPr>
          <p:cNvPr id="2" name="Title Placeholder 1"/>
          <p:cNvSpPr>
            <a:spLocks noGrp="1"/>
          </p:cNvSpPr>
          <p:nvPr>
            <p:ph type="title"/>
          </p:nvPr>
        </p:nvSpPr>
        <p:spPr>
          <a:xfrm>
            <a:off x="269240" y="25613"/>
            <a:ext cx="11655840" cy="899665"/>
          </a:xfrm>
          <a:prstGeom prst="rect">
            <a:avLst/>
          </a:prstGeom>
        </p:spPr>
        <p:txBody>
          <a:bodyPr vert="horz" wrap="square" lIns="146304" tIns="91440" rIns="146304" bIns="91440" rtlCol="0" anchor="ctr">
            <a:noAutofit/>
          </a:bodyPr>
          <a:lstStyle/>
          <a:p>
            <a:r>
              <a:rPr lang="en-US" dirty="0" smtClean="0"/>
              <a:t>Click to edit Master title style</a:t>
            </a:r>
            <a:endParaRPr lang="en-US" dirty="0"/>
          </a:p>
        </p:txBody>
      </p:sp>
      <p:sp>
        <p:nvSpPr>
          <p:cNvPr id="4" name="Text Placeholder 3"/>
          <p:cNvSpPr>
            <a:spLocks noGrp="1"/>
          </p:cNvSpPr>
          <p:nvPr>
            <p:ph type="body" idx="1"/>
          </p:nvPr>
        </p:nvSpPr>
        <p:spPr>
          <a:xfrm>
            <a:off x="269241" y="1124470"/>
            <a:ext cx="11653521" cy="1689907"/>
          </a:xfrm>
          <a:prstGeom prst="rect">
            <a:avLst/>
          </a:prstGeom>
        </p:spPr>
        <p:txBody>
          <a:bodyPr vert="horz" wrap="square" lIns="146304" tIns="91440" rIns="146304" bIns="9144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3" name="Rectangle 2"/>
          <p:cNvSpPr/>
          <p:nvPr/>
        </p:nvSpPr>
        <p:spPr bwMode="auto">
          <a:xfrm>
            <a:off x="1" y="6566932"/>
            <a:ext cx="12191999" cy="291068"/>
          </a:xfrm>
          <a:prstGeom prst="rect">
            <a:avLst/>
          </a:prstGeom>
          <a:solidFill>
            <a:schemeClr val="accent1"/>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79285" tIns="143428" rIns="179285" bIns="143428" numCol="1" spcCol="0" rtlCol="0" fromWordArt="0" anchor="t" anchorCtr="0" forceAA="0" compatLnSpc="1">
            <a:prstTxWarp prst="textNoShape">
              <a:avLst/>
            </a:prstTxWarp>
            <a:noAutofit/>
          </a:bodyPr>
          <a:lstStyle/>
          <a:p>
            <a:pPr algn="ctr" defTabSz="914102" fontAlgn="base">
              <a:lnSpc>
                <a:spcPct val="90000"/>
              </a:lnSpc>
              <a:spcBef>
                <a:spcPct val="0"/>
              </a:spcBef>
              <a:spcAft>
                <a:spcPct val="0"/>
              </a:spcAft>
            </a:pPr>
            <a:endParaRPr lang="en-US" sz="2353" dirty="0">
              <a:gradFill>
                <a:gsLst>
                  <a:gs pos="0">
                    <a:srgbClr val="FFFFFF"/>
                  </a:gs>
                  <a:gs pos="100000">
                    <a:srgbClr val="FFFFFF"/>
                  </a:gs>
                </a:gsLst>
                <a:lin ang="5400000" scaled="0"/>
              </a:gradFill>
              <a:ea typeface="Segoe UI" pitchFamily="34" charset="0"/>
              <a:cs typeface="Segoe UI" pitchFamily="34" charset="0"/>
            </a:endParaRPr>
          </a:p>
        </p:txBody>
      </p:sp>
      <p:sp>
        <p:nvSpPr>
          <p:cNvPr id="5" name="TextBox 4"/>
          <p:cNvSpPr txBox="1"/>
          <p:nvPr/>
        </p:nvSpPr>
        <p:spPr>
          <a:xfrm>
            <a:off x="269240" y="6630990"/>
            <a:ext cx="4571779" cy="162955"/>
          </a:xfrm>
          <a:prstGeom prst="rect">
            <a:avLst/>
          </a:prstGeom>
          <a:noFill/>
        </p:spPr>
        <p:txBody>
          <a:bodyPr wrap="square" lIns="143428" tIns="0" rIns="143428" bIns="0" rtlCol="0">
            <a:spAutoFit/>
          </a:bodyPr>
          <a:lstStyle/>
          <a:p>
            <a:pPr defTabSz="914367">
              <a:lnSpc>
                <a:spcPct val="90000"/>
              </a:lnSpc>
              <a:spcAft>
                <a:spcPts val="588"/>
              </a:spcAft>
            </a:pPr>
            <a:r>
              <a:rPr lang="en-US" sz="1176" dirty="0">
                <a:solidFill>
                  <a:srgbClr val="FFFFFF"/>
                </a:solidFill>
              </a:rPr>
              <a:t>Microsoft Partner Network</a:t>
            </a:r>
          </a:p>
        </p:txBody>
      </p:sp>
      <p:sp>
        <p:nvSpPr>
          <p:cNvPr id="6" name="TextBox 5"/>
          <p:cNvSpPr txBox="1"/>
          <p:nvPr/>
        </p:nvSpPr>
        <p:spPr>
          <a:xfrm>
            <a:off x="7350983" y="6630990"/>
            <a:ext cx="4571779" cy="162955"/>
          </a:xfrm>
          <a:prstGeom prst="rect">
            <a:avLst/>
          </a:prstGeom>
          <a:noFill/>
        </p:spPr>
        <p:txBody>
          <a:bodyPr wrap="square" lIns="179285" tIns="0" rIns="0" bIns="0" rtlCol="0">
            <a:spAutoFit/>
          </a:bodyPr>
          <a:lstStyle/>
          <a:p>
            <a:pPr algn="r" defTabSz="914367">
              <a:lnSpc>
                <a:spcPct val="90000"/>
              </a:lnSpc>
              <a:spcAft>
                <a:spcPts val="588"/>
              </a:spcAft>
            </a:pPr>
            <a:fld id="{A60CAA2C-59EC-4BAF-ADE0-46F2C7CDD55C}" type="slidenum">
              <a:rPr lang="en-US" sz="1176">
                <a:solidFill>
                  <a:srgbClr val="FFFFFF"/>
                </a:solidFill>
              </a:rPr>
              <a:pPr algn="r" defTabSz="914367">
                <a:lnSpc>
                  <a:spcPct val="90000"/>
                </a:lnSpc>
                <a:spcAft>
                  <a:spcPts val="588"/>
                </a:spcAft>
              </a:pPr>
              <a:t>‹#›</a:t>
            </a:fld>
            <a:endParaRPr lang="en-US" sz="1176" dirty="0">
              <a:solidFill>
                <a:srgbClr val="FFFFFF"/>
              </a:solidFill>
            </a:endParaRPr>
          </a:p>
        </p:txBody>
      </p:sp>
      <p:sp>
        <p:nvSpPr>
          <p:cNvPr id="8" name="TextBox 7"/>
          <p:cNvSpPr txBox="1"/>
          <p:nvPr/>
        </p:nvSpPr>
        <p:spPr>
          <a:xfrm>
            <a:off x="6644720" y="6630990"/>
            <a:ext cx="4571779" cy="162955"/>
          </a:xfrm>
          <a:prstGeom prst="rect">
            <a:avLst/>
          </a:prstGeom>
          <a:noFill/>
        </p:spPr>
        <p:txBody>
          <a:bodyPr wrap="square" lIns="179285" tIns="0" rIns="179285" bIns="0" rtlCol="0">
            <a:spAutoFit/>
          </a:bodyPr>
          <a:lstStyle/>
          <a:p>
            <a:pPr algn="r" defTabSz="914367">
              <a:lnSpc>
                <a:spcPct val="90000"/>
              </a:lnSpc>
              <a:spcAft>
                <a:spcPts val="588"/>
              </a:spcAft>
            </a:pPr>
            <a:r>
              <a:rPr lang="en-US" sz="1176" dirty="0">
                <a:solidFill>
                  <a:srgbClr val="FFFFFF"/>
                </a:solidFill>
              </a:rPr>
              <a:t>Microsoft Confidential</a:t>
            </a:r>
          </a:p>
        </p:txBody>
      </p:sp>
    </p:spTree>
    <p:extLst>
      <p:ext uri="{BB962C8B-B14F-4D97-AF65-F5344CB8AC3E}">
        <p14:creationId xmlns:p14="http://schemas.microsoft.com/office/powerpoint/2010/main" val="1548797873"/>
      </p:ext>
    </p:extLst>
  </p:cSld>
  <p:clrMap bg1="lt1" tx1="dk1" bg2="lt2" tx2="dk2" accent1="accent1" accent2="accent2" accent3="accent3" accent4="accent4" accent5="accent5" accent6="accent6" hlink="hlink" folHlink="folHlink"/>
  <p:sldLayoutIdLst>
    <p:sldLayoutId id="2147483682" r:id="rId1"/>
    <p:sldLayoutId id="2147483683" r:id="rId2"/>
    <p:sldLayoutId id="2147483684" r:id="rId3"/>
    <p:sldLayoutId id="2147483685" r:id="rId4"/>
    <p:sldLayoutId id="2147483686" r:id="rId5"/>
    <p:sldLayoutId id="2147483687" r:id="rId6"/>
    <p:sldLayoutId id="2147483688" r:id="rId7"/>
    <p:sldLayoutId id="2147483689" r:id="rId8"/>
    <p:sldLayoutId id="2147483690" r:id="rId9"/>
    <p:sldLayoutId id="2147483691" r:id="rId10"/>
    <p:sldLayoutId id="2147483692" r:id="rId11"/>
    <p:sldLayoutId id="2147483693" r:id="rId12"/>
    <p:sldLayoutId id="2147483694" r:id="rId13"/>
    <p:sldLayoutId id="2147483695" r:id="rId14"/>
    <p:sldLayoutId id="2147483696" r:id="rId15"/>
    <p:sldLayoutId id="2147483697" r:id="rId16"/>
    <p:sldLayoutId id="2147483698" r:id="rId17"/>
    <p:sldLayoutId id="2147483699" r:id="rId18"/>
    <p:sldLayoutId id="2147483700" r:id="rId19"/>
    <p:sldLayoutId id="2147483701" r:id="rId20"/>
  </p:sldLayoutIdLst>
  <p:transition>
    <p:fade/>
  </p:transition>
  <p:timing>
    <p:tnLst>
      <p:par>
        <p:cTn id="1" dur="indefinite" restart="never" nodeType="tmRoot"/>
      </p:par>
    </p:tnLst>
  </p:timing>
  <p:hf sldNum="0" hdr="0" ftr="0" dt="0"/>
  <p:txStyles>
    <p:titleStyle>
      <a:lvl1pPr algn="l" defTabSz="914367" rtl="0" eaLnBrk="1" latinLnBrk="0" hangingPunct="1">
        <a:lnSpc>
          <a:spcPct val="90000"/>
        </a:lnSpc>
        <a:spcBef>
          <a:spcPct val="0"/>
        </a:spcBef>
        <a:buNone/>
        <a:defRPr lang="en-US" sz="3529" b="0" kern="1200" cap="none" spc="-100" baseline="0" dirty="0" smtClean="0">
          <a:ln w="3175">
            <a:noFill/>
          </a:ln>
          <a:solidFill>
            <a:schemeClr val="bg1"/>
          </a:solidFill>
          <a:effectLst/>
          <a:latin typeface="+mj-lt"/>
          <a:ea typeface="+mn-ea"/>
          <a:cs typeface="Segoe UI" pitchFamily="34" charset="0"/>
        </a:defRPr>
      </a:lvl1pPr>
    </p:titleStyle>
    <p:bodyStyle>
      <a:lvl1pPr marL="336145" marR="0" indent="-336145" algn="l" defTabSz="914367" rtl="0" eaLnBrk="1" fontAlgn="auto" latinLnBrk="0" hangingPunct="1">
        <a:lnSpc>
          <a:spcPct val="100000"/>
        </a:lnSpc>
        <a:spcBef>
          <a:spcPts val="588"/>
        </a:spcBef>
        <a:spcAft>
          <a:spcPts val="0"/>
        </a:spcAft>
        <a:buClrTx/>
        <a:buSzPct val="90000"/>
        <a:buFont typeface="Arial" pitchFamily="34" charset="0"/>
        <a:buChar char="•"/>
        <a:tabLst/>
        <a:defRPr sz="1372" kern="1200" spc="0" baseline="0">
          <a:gradFill>
            <a:gsLst>
              <a:gs pos="1250">
                <a:schemeClr val="tx1"/>
              </a:gs>
              <a:gs pos="100000">
                <a:schemeClr val="tx1"/>
              </a:gs>
            </a:gsLst>
            <a:lin ang="5400000" scaled="0"/>
          </a:gradFill>
          <a:latin typeface="+mn-lt"/>
          <a:ea typeface="+mn-ea"/>
          <a:cs typeface="+mn-cs"/>
        </a:defRPr>
      </a:lvl1pPr>
      <a:lvl2pPr marL="572691" marR="0" indent="-236546" algn="l" defTabSz="914367" rtl="0" eaLnBrk="1" fontAlgn="auto" latinLnBrk="0" hangingPunct="1">
        <a:lnSpc>
          <a:spcPct val="100000"/>
        </a:lnSpc>
        <a:spcBef>
          <a:spcPts val="588"/>
        </a:spcBef>
        <a:spcAft>
          <a:spcPts val="0"/>
        </a:spcAft>
        <a:buClrTx/>
        <a:buSzPct val="90000"/>
        <a:buFont typeface="Arial" pitchFamily="34" charset="0"/>
        <a:buChar char="•"/>
        <a:tabLst/>
        <a:defRPr sz="1568" kern="1200" spc="0" baseline="0">
          <a:gradFill>
            <a:gsLst>
              <a:gs pos="1250">
                <a:schemeClr val="tx1"/>
              </a:gs>
              <a:gs pos="100000">
                <a:schemeClr val="tx1"/>
              </a:gs>
            </a:gsLst>
            <a:lin ang="5400000" scaled="0"/>
          </a:gradFill>
          <a:latin typeface="+mn-lt"/>
          <a:ea typeface="+mn-ea"/>
          <a:cs typeface="+mn-cs"/>
        </a:defRPr>
      </a:lvl2pPr>
      <a:lvl3pPr marL="784338" marR="0" indent="-224097" algn="l" defTabSz="914367" rtl="0" eaLnBrk="1" fontAlgn="auto" latinLnBrk="0" hangingPunct="1">
        <a:lnSpc>
          <a:spcPct val="100000"/>
        </a:lnSpc>
        <a:spcBef>
          <a:spcPts val="588"/>
        </a:spcBef>
        <a:spcAft>
          <a:spcPts val="0"/>
        </a:spcAft>
        <a:buClrTx/>
        <a:buSzPct val="90000"/>
        <a:buFont typeface="Arial" pitchFamily="34" charset="0"/>
        <a:buChar char="•"/>
        <a:tabLst/>
        <a:defRPr sz="1568" kern="1200" spc="0" baseline="0">
          <a:gradFill>
            <a:gsLst>
              <a:gs pos="1250">
                <a:schemeClr val="tx1"/>
              </a:gs>
              <a:gs pos="100000">
                <a:schemeClr val="tx1"/>
              </a:gs>
            </a:gsLst>
            <a:lin ang="5400000" scaled="0"/>
          </a:gradFill>
          <a:latin typeface="+mn-lt"/>
          <a:ea typeface="+mn-ea"/>
          <a:cs typeface="+mn-cs"/>
        </a:defRPr>
      </a:lvl3pPr>
      <a:lvl4pPr marL="1008435" marR="0" indent="-224097" algn="l" defTabSz="914367" rtl="0" eaLnBrk="1" fontAlgn="auto" latinLnBrk="0" hangingPunct="1">
        <a:lnSpc>
          <a:spcPct val="100000"/>
        </a:lnSpc>
        <a:spcBef>
          <a:spcPts val="588"/>
        </a:spcBef>
        <a:spcAft>
          <a:spcPts val="0"/>
        </a:spcAft>
        <a:buClrTx/>
        <a:buSzPct val="90000"/>
        <a:buFont typeface="Arial" pitchFamily="34" charset="0"/>
        <a:buChar char="•"/>
        <a:tabLst/>
        <a:defRPr sz="1568" kern="1200" spc="0" baseline="0">
          <a:gradFill>
            <a:gsLst>
              <a:gs pos="1250">
                <a:schemeClr val="tx1"/>
              </a:gs>
              <a:gs pos="100000">
                <a:schemeClr val="tx1"/>
              </a:gs>
            </a:gsLst>
            <a:lin ang="5400000" scaled="0"/>
          </a:gradFill>
          <a:latin typeface="+mn-lt"/>
          <a:ea typeface="+mn-ea"/>
          <a:cs typeface="+mn-cs"/>
        </a:defRPr>
      </a:lvl4pPr>
      <a:lvl5pPr marL="1232531" marR="0" indent="-224097" algn="l" defTabSz="914367" rtl="0" eaLnBrk="1" fontAlgn="auto" latinLnBrk="0" hangingPunct="1">
        <a:lnSpc>
          <a:spcPct val="100000"/>
        </a:lnSpc>
        <a:spcBef>
          <a:spcPts val="588"/>
        </a:spcBef>
        <a:spcAft>
          <a:spcPts val="0"/>
        </a:spcAft>
        <a:buClrTx/>
        <a:buSzPct val="90000"/>
        <a:buFont typeface="Arial" pitchFamily="34" charset="0"/>
        <a:buChar char="•"/>
        <a:tabLst/>
        <a:defRPr sz="1568" kern="1200" spc="0" baseline="0">
          <a:gradFill>
            <a:gsLst>
              <a:gs pos="1250">
                <a:schemeClr val="tx1"/>
              </a:gs>
              <a:gs pos="100000">
                <a:schemeClr val="tx1"/>
              </a:gs>
            </a:gsLst>
            <a:lin ang="5400000" scaled="0"/>
          </a:gradFill>
          <a:latin typeface="+mn-lt"/>
          <a:ea typeface="+mn-ea"/>
          <a:cs typeface="+mn-cs"/>
        </a:defRPr>
      </a:lvl5pPr>
      <a:lvl6pPr marL="2514509" indent="-228592" algn="l" defTabSz="914367" rtl="0" eaLnBrk="1" latinLnBrk="0" hangingPunct="1">
        <a:spcBef>
          <a:spcPct val="20000"/>
        </a:spcBef>
        <a:buFont typeface="Arial" pitchFamily="34" charset="0"/>
        <a:buChar char="•"/>
        <a:defRPr sz="1961" kern="1200">
          <a:solidFill>
            <a:schemeClr val="tx1"/>
          </a:solidFill>
          <a:latin typeface="+mn-lt"/>
          <a:ea typeface="+mn-ea"/>
          <a:cs typeface="+mn-cs"/>
        </a:defRPr>
      </a:lvl6pPr>
      <a:lvl7pPr marL="2971693" indent="-228592" algn="l" defTabSz="914367" rtl="0" eaLnBrk="1" latinLnBrk="0" hangingPunct="1">
        <a:spcBef>
          <a:spcPct val="20000"/>
        </a:spcBef>
        <a:buFont typeface="Arial" pitchFamily="34" charset="0"/>
        <a:buChar char="•"/>
        <a:defRPr sz="1961" kern="1200">
          <a:solidFill>
            <a:schemeClr val="tx1"/>
          </a:solidFill>
          <a:latin typeface="+mn-lt"/>
          <a:ea typeface="+mn-ea"/>
          <a:cs typeface="+mn-cs"/>
        </a:defRPr>
      </a:lvl7pPr>
      <a:lvl8pPr marL="3428877" indent="-228592" algn="l" defTabSz="914367" rtl="0" eaLnBrk="1" latinLnBrk="0" hangingPunct="1">
        <a:spcBef>
          <a:spcPct val="20000"/>
        </a:spcBef>
        <a:buFont typeface="Arial" pitchFamily="34" charset="0"/>
        <a:buChar char="•"/>
        <a:defRPr sz="1961" kern="1200">
          <a:solidFill>
            <a:schemeClr val="tx1"/>
          </a:solidFill>
          <a:latin typeface="+mn-lt"/>
          <a:ea typeface="+mn-ea"/>
          <a:cs typeface="+mn-cs"/>
        </a:defRPr>
      </a:lvl8pPr>
      <a:lvl9pPr marL="3886061" indent="-228592" algn="l" defTabSz="914367" rtl="0" eaLnBrk="1" latinLnBrk="0" hangingPunct="1">
        <a:spcBef>
          <a:spcPct val="20000"/>
        </a:spcBef>
        <a:buFont typeface="Arial" pitchFamily="34" charset="0"/>
        <a:buChar char="•"/>
        <a:defRPr sz="1961" kern="1200">
          <a:solidFill>
            <a:schemeClr val="tx1"/>
          </a:solidFill>
          <a:latin typeface="+mn-lt"/>
          <a:ea typeface="+mn-ea"/>
          <a:cs typeface="+mn-cs"/>
        </a:defRPr>
      </a:lvl9pPr>
    </p:bodyStyle>
    <p:otherStyle>
      <a:defPPr>
        <a:defRPr lang="en-US"/>
      </a:defPPr>
      <a:lvl1pPr marL="0" algn="l" defTabSz="914367" rtl="0" eaLnBrk="1" latinLnBrk="0" hangingPunct="1">
        <a:defRPr sz="1765" kern="1200">
          <a:solidFill>
            <a:schemeClr val="tx1"/>
          </a:solidFill>
          <a:latin typeface="+mn-lt"/>
          <a:ea typeface="+mn-ea"/>
          <a:cs typeface="+mn-cs"/>
        </a:defRPr>
      </a:lvl1pPr>
      <a:lvl2pPr marL="457183" algn="l" defTabSz="914367" rtl="0" eaLnBrk="1" latinLnBrk="0" hangingPunct="1">
        <a:defRPr sz="1765" kern="1200">
          <a:solidFill>
            <a:schemeClr val="tx1"/>
          </a:solidFill>
          <a:latin typeface="+mn-lt"/>
          <a:ea typeface="+mn-ea"/>
          <a:cs typeface="+mn-cs"/>
        </a:defRPr>
      </a:lvl2pPr>
      <a:lvl3pPr marL="914367" algn="l" defTabSz="914367" rtl="0" eaLnBrk="1" latinLnBrk="0" hangingPunct="1">
        <a:defRPr sz="1765" kern="1200">
          <a:solidFill>
            <a:schemeClr val="tx1"/>
          </a:solidFill>
          <a:latin typeface="+mn-lt"/>
          <a:ea typeface="+mn-ea"/>
          <a:cs typeface="+mn-cs"/>
        </a:defRPr>
      </a:lvl3pPr>
      <a:lvl4pPr marL="1371550" algn="l" defTabSz="914367" rtl="0" eaLnBrk="1" latinLnBrk="0" hangingPunct="1">
        <a:defRPr sz="1765" kern="1200">
          <a:solidFill>
            <a:schemeClr val="tx1"/>
          </a:solidFill>
          <a:latin typeface="+mn-lt"/>
          <a:ea typeface="+mn-ea"/>
          <a:cs typeface="+mn-cs"/>
        </a:defRPr>
      </a:lvl4pPr>
      <a:lvl5pPr marL="1828734" algn="l" defTabSz="914367" rtl="0" eaLnBrk="1" latinLnBrk="0" hangingPunct="1">
        <a:defRPr sz="1765" kern="1200">
          <a:solidFill>
            <a:schemeClr val="tx1"/>
          </a:solidFill>
          <a:latin typeface="+mn-lt"/>
          <a:ea typeface="+mn-ea"/>
          <a:cs typeface="+mn-cs"/>
        </a:defRPr>
      </a:lvl5pPr>
      <a:lvl6pPr marL="2285918" algn="l" defTabSz="914367" rtl="0" eaLnBrk="1" latinLnBrk="0" hangingPunct="1">
        <a:defRPr sz="1765" kern="1200">
          <a:solidFill>
            <a:schemeClr val="tx1"/>
          </a:solidFill>
          <a:latin typeface="+mn-lt"/>
          <a:ea typeface="+mn-ea"/>
          <a:cs typeface="+mn-cs"/>
        </a:defRPr>
      </a:lvl6pPr>
      <a:lvl7pPr marL="2743101" algn="l" defTabSz="914367" rtl="0" eaLnBrk="1" latinLnBrk="0" hangingPunct="1">
        <a:defRPr sz="1765" kern="1200">
          <a:solidFill>
            <a:schemeClr val="tx1"/>
          </a:solidFill>
          <a:latin typeface="+mn-lt"/>
          <a:ea typeface="+mn-ea"/>
          <a:cs typeface="+mn-cs"/>
        </a:defRPr>
      </a:lvl7pPr>
      <a:lvl8pPr marL="3200284" algn="l" defTabSz="914367" rtl="0" eaLnBrk="1" latinLnBrk="0" hangingPunct="1">
        <a:defRPr sz="1765" kern="1200">
          <a:solidFill>
            <a:schemeClr val="tx1"/>
          </a:solidFill>
          <a:latin typeface="+mn-lt"/>
          <a:ea typeface="+mn-ea"/>
          <a:cs typeface="+mn-cs"/>
        </a:defRPr>
      </a:lvl8pPr>
      <a:lvl9pPr marL="3657469" algn="l" defTabSz="914367" rtl="0" eaLnBrk="1" latinLnBrk="0" hangingPunct="1">
        <a:defRPr sz="1765"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173">
          <p15:clr>
            <a:srgbClr val="F26B43"/>
          </p15:clr>
        </p15:guide>
        <p15:guide id="2" orient="horz" pos="187">
          <p15:clr>
            <a:srgbClr val="F26B43"/>
          </p15:clr>
        </p15:guide>
        <p15:guide id="3" pos="749">
          <p15:clr>
            <a:srgbClr val="F26B43"/>
          </p15:clr>
        </p15:guide>
        <p15:guide id="4" pos="7661">
          <p15:clr>
            <a:srgbClr val="F26B43"/>
          </p15:clr>
        </p15:guide>
        <p15:guide id="5" pos="1325">
          <p15:clr>
            <a:srgbClr val="F26B43"/>
          </p15:clr>
        </p15:guide>
        <p15:guide id="6" pos="1901">
          <p15:clr>
            <a:srgbClr val="F26B43"/>
          </p15:clr>
        </p15:guide>
        <p15:guide id="7" pos="2477">
          <p15:clr>
            <a:srgbClr val="F26B43"/>
          </p15:clr>
        </p15:guide>
        <p15:guide id="8" pos="3053">
          <p15:clr>
            <a:srgbClr val="F26B43"/>
          </p15:clr>
        </p15:guide>
        <p15:guide id="9" pos="3629">
          <p15:clr>
            <a:srgbClr val="F26B43"/>
          </p15:clr>
        </p15:guide>
        <p15:guide id="10" pos="4781">
          <p15:clr>
            <a:srgbClr val="F26B43"/>
          </p15:clr>
        </p15:guide>
        <p15:guide id="11" pos="4205">
          <p15:clr>
            <a:srgbClr val="F26B43"/>
          </p15:clr>
        </p15:guide>
        <p15:guide id="12" pos="5357">
          <p15:clr>
            <a:srgbClr val="F26B43"/>
          </p15:clr>
        </p15:guide>
        <p15:guide id="13" pos="5933">
          <p15:clr>
            <a:srgbClr val="F26B43"/>
          </p15:clr>
        </p15:guide>
        <p15:guide id="14" pos="6509">
          <p15:clr>
            <a:srgbClr val="F26B43"/>
          </p15:clr>
        </p15:guide>
        <p15:guide id="15" pos="7085">
          <p15:clr>
            <a:srgbClr val="F26B43"/>
          </p15:clr>
        </p15:guide>
        <p15:guide id="16" orient="horz" pos="763">
          <p15:clr>
            <a:srgbClr val="F26B43"/>
          </p15:clr>
        </p15:guide>
        <p15:guide id="17" orient="horz" pos="1339">
          <p15:clr>
            <a:srgbClr val="F26B43"/>
          </p15:clr>
        </p15:guide>
        <p15:guide id="18" orient="horz" pos="1915">
          <p15:clr>
            <a:srgbClr val="F26B43"/>
          </p15:clr>
        </p15:guide>
        <p15:guide id="19" orient="horz" pos="2491">
          <p15:clr>
            <a:srgbClr val="F26B43"/>
          </p15:clr>
        </p15:guide>
        <p15:guide id="20" orient="horz" pos="3067">
          <p15:clr>
            <a:srgbClr val="F26B43"/>
          </p15:clr>
        </p15:guide>
        <p15:guide id="21" orient="horz" pos="3643">
          <p15:clr>
            <a:srgbClr val="F26B43"/>
          </p15:clr>
        </p15:guide>
        <p15:guide id="22" orient="horz" pos="4219">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3.xml"/></Relationships>
</file>

<file path=ppt/slides/_rels/slide10.xml.rels><?xml version="1.0" encoding="UTF-8" standalone="yes"?>
<Relationships xmlns="http://schemas.openxmlformats.org/package/2006/relationships"><Relationship Id="rId3" Type="http://schemas.openxmlformats.org/officeDocument/2006/relationships/image" Target="../media/image10.png"/><Relationship Id="rId7" Type="http://schemas.openxmlformats.org/officeDocument/2006/relationships/image" Target="../media/image14.png"/><Relationship Id="rId2" Type="http://schemas.openxmlformats.org/officeDocument/2006/relationships/hyperlink" Target="mailto:peat@Microsoft.com" TargetMode="External"/><Relationship Id="rId1" Type="http://schemas.openxmlformats.org/officeDocument/2006/relationships/slideLayout" Target="../slideLayouts/slideLayout24.xml"/><Relationship Id="rId6" Type="http://schemas.openxmlformats.org/officeDocument/2006/relationships/image" Target="../media/image13.png"/><Relationship Id="rId5" Type="http://schemas.openxmlformats.org/officeDocument/2006/relationships/image" Target="../media/image12.png"/><Relationship Id="rId4" Type="http://schemas.openxmlformats.org/officeDocument/2006/relationships/image" Target="../media/image11.png"/></Relationships>
</file>

<file path=ppt/slides/_rels/slide11.xml.rels><?xml version="1.0" encoding="UTF-8" standalone="yes"?>
<Relationships xmlns="http://schemas.openxmlformats.org/package/2006/relationships"><Relationship Id="rId3" Type="http://schemas.openxmlformats.org/officeDocument/2006/relationships/slideLayout" Target="../slideLayouts/slideLayout38.xml"/><Relationship Id="rId7" Type="http://schemas.openxmlformats.org/officeDocument/2006/relationships/image" Target="../media/image15.png"/><Relationship Id="rId2" Type="http://schemas.openxmlformats.org/officeDocument/2006/relationships/tags" Target="../tags/tag6.xml"/><Relationship Id="rId1" Type="http://schemas.openxmlformats.org/officeDocument/2006/relationships/vmlDrawing" Target="../drawings/vmlDrawing3.vml"/><Relationship Id="rId6" Type="http://schemas.openxmlformats.org/officeDocument/2006/relationships/image" Target="../media/image1.emf"/><Relationship Id="rId5" Type="http://schemas.openxmlformats.org/officeDocument/2006/relationships/oleObject" Target="../embeddings/oleObject3.bin"/><Relationship Id="rId4" Type="http://schemas.openxmlformats.org/officeDocument/2006/relationships/notesSlide" Target="../notesSlides/notesSlide10.xml"/></Relationships>
</file>

<file path=ppt/slides/_rels/slide12.xml.rels><?xml version="1.0" encoding="UTF-8" standalone="yes"?>
<Relationships xmlns="http://schemas.openxmlformats.org/package/2006/relationships"><Relationship Id="rId3" Type="http://schemas.openxmlformats.org/officeDocument/2006/relationships/image" Target="../media/image16.WMF"/><Relationship Id="rId2" Type="http://schemas.openxmlformats.org/officeDocument/2006/relationships/notesSlide" Target="../notesSlides/notesSlide11.xml"/><Relationship Id="rId1" Type="http://schemas.openxmlformats.org/officeDocument/2006/relationships/slideLayout" Target="../slideLayouts/slideLayout15.xml"/></Relationships>
</file>

<file path=ppt/slides/_rels/slide13.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12.xml"/><Relationship Id="rId1" Type="http://schemas.openxmlformats.org/officeDocument/2006/relationships/slideLayout" Target="../slideLayouts/slideLayout1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0.xml"/></Relationships>
</file>

<file path=ppt/slides/_rels/slide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xml"/><Relationship Id="rId1" Type="http://schemas.openxmlformats.org/officeDocument/2006/relationships/slideLayout" Target="../slideLayouts/slideLayout20.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0.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1.xml"/><Relationship Id="rId1" Type="http://schemas.openxmlformats.org/officeDocument/2006/relationships/tags" Target="../tags/tag3.xml"/><Relationship Id="rId6" Type="http://schemas.openxmlformats.org/officeDocument/2006/relationships/image" Target="../media/image9.jpeg"/><Relationship Id="rId5" Type="http://schemas.openxmlformats.org/officeDocument/2006/relationships/image" Target="../media/image8.png"/><Relationship Id="rId4" Type="http://schemas.openxmlformats.org/officeDocument/2006/relationships/image" Target="../media/image7.png"/></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1.xml"/><Relationship Id="rId1" Type="http://schemas.openxmlformats.org/officeDocument/2006/relationships/tags" Target="../tags/tag4.xml"/><Relationship Id="rId6" Type="http://schemas.openxmlformats.org/officeDocument/2006/relationships/image" Target="../media/image9.jpeg"/><Relationship Id="rId5" Type="http://schemas.openxmlformats.org/officeDocument/2006/relationships/image" Target="../media/image8.png"/><Relationship Id="rId4" Type="http://schemas.openxmlformats.org/officeDocument/2006/relationships/image" Target="../media/image7.png"/></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1.xml"/><Relationship Id="rId1" Type="http://schemas.openxmlformats.org/officeDocument/2006/relationships/tags" Target="../tags/tag5.xml"/><Relationship Id="rId6" Type="http://schemas.openxmlformats.org/officeDocument/2006/relationships/image" Target="../media/image9.jpeg"/><Relationship Id="rId5" Type="http://schemas.openxmlformats.org/officeDocument/2006/relationships/image" Target="../media/image8.png"/><Relationship Id="rId4" Type="http://schemas.openxmlformats.org/officeDocument/2006/relationships/image" Target="../media/image7.pn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09721" y="2235421"/>
            <a:ext cx="6096868" cy="725861"/>
          </a:xfrm>
        </p:spPr>
        <p:txBody>
          <a:bodyPr/>
          <a:lstStyle/>
          <a:p>
            <a:r>
              <a:rPr lang="en-US" sz="4000" dirty="0"/>
              <a:t>Leveraging Major Market Opportunities with Azure</a:t>
            </a:r>
            <a:endParaRPr lang="en-GB" sz="4000" dirty="0"/>
          </a:p>
        </p:txBody>
      </p:sp>
    </p:spTree>
    <p:extLst>
      <p:ext uri="{BB962C8B-B14F-4D97-AF65-F5344CB8AC3E}">
        <p14:creationId xmlns:p14="http://schemas.microsoft.com/office/powerpoint/2010/main" val="2566752690"/>
      </p:ext>
    </p:extLst>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dirty="0"/>
              <a:t>A </a:t>
            </a:r>
            <a:r>
              <a:rPr lang="en-US" sz="2800" dirty="0" smtClean="0"/>
              <a:t>team to </a:t>
            </a:r>
            <a:r>
              <a:rPr lang="en-US" sz="2800" dirty="0"/>
              <a:t>help you </a:t>
            </a:r>
            <a:r>
              <a:rPr lang="en-US" sz="2800" u="sng" dirty="0"/>
              <a:t>win more</a:t>
            </a:r>
            <a:r>
              <a:rPr lang="en-US" sz="2800" dirty="0"/>
              <a:t> on </a:t>
            </a:r>
            <a:r>
              <a:rPr lang="en-US" sz="2800" dirty="0" smtClean="0"/>
              <a:t>Microsoft - PEAT</a:t>
            </a:r>
            <a:endParaRPr lang="en-US" sz="2800" dirty="0"/>
          </a:p>
        </p:txBody>
      </p:sp>
      <p:sp>
        <p:nvSpPr>
          <p:cNvPr id="32" name="Rectangle 31"/>
          <p:cNvSpPr/>
          <p:nvPr/>
        </p:nvSpPr>
        <p:spPr>
          <a:xfrm>
            <a:off x="4039" y="3768838"/>
            <a:ext cx="3039904" cy="2626849"/>
          </a:xfrm>
          <a:prstGeom prst="rect">
            <a:avLst/>
          </a:prstGeom>
          <a:solidFill>
            <a:srgbClr val="969696">
              <a:lumMod val="20000"/>
              <a:lumOff val="80000"/>
            </a:srgbClr>
          </a:solidFill>
          <a:ln w="25400" cap="flat" cmpd="sng" algn="ctr">
            <a:noFill/>
            <a:prstDash val="solid"/>
          </a:ln>
          <a:effectLst/>
        </p:spPr>
        <p:txBody>
          <a:bodyPr rot="0" spcFirstLastPara="0" vertOverflow="overflow" horzOverflow="overflow" vert="horz" wrap="square" lIns="137105" tIns="137105" rIns="137105" bIns="137105" numCol="1" spcCol="0" rtlCol="0" fromWordArt="0" anchor="t" anchorCtr="0" forceAA="0" compatLnSpc="1">
            <a:prstTxWarp prst="textNoShape">
              <a:avLst/>
            </a:prstTxWarp>
            <a:noAutofit/>
          </a:bodyPr>
          <a:lstStyle/>
          <a:p>
            <a:pPr defTabSz="1087628">
              <a:defRPr/>
            </a:pPr>
            <a:r>
              <a:rPr lang="en-US" sz="1400" b="1" kern="0" dirty="0">
                <a:solidFill>
                  <a:srgbClr val="505050"/>
                </a:solidFill>
                <a:cs typeface="Segoe UI Semibold" panose="020B0702040204020203" pitchFamily="34" charset="0"/>
              </a:rPr>
              <a:t>Cloud : </a:t>
            </a:r>
          </a:p>
          <a:p>
            <a:pPr defTabSz="1087628">
              <a:defRPr/>
            </a:pPr>
            <a:r>
              <a:rPr lang="en-US" sz="1200" kern="0" dirty="0">
                <a:solidFill>
                  <a:srgbClr val="505050"/>
                </a:solidFill>
                <a:cs typeface="Segoe UI Semibold" panose="020B0702040204020203" pitchFamily="34" charset="0"/>
              </a:rPr>
              <a:t>Public and Hybrid. Azure, Windows Server, System Center, O365</a:t>
            </a:r>
            <a:br>
              <a:rPr lang="en-US" sz="1200" kern="0" dirty="0">
                <a:solidFill>
                  <a:srgbClr val="505050"/>
                </a:solidFill>
                <a:cs typeface="Segoe UI Semibold" panose="020B0702040204020203" pitchFamily="34" charset="0"/>
              </a:rPr>
            </a:br>
            <a:endParaRPr lang="en-US" sz="400" kern="0" dirty="0">
              <a:solidFill>
                <a:srgbClr val="505050"/>
              </a:solidFill>
              <a:cs typeface="Segoe UI Semibold" panose="020B0702040204020203" pitchFamily="34" charset="0"/>
            </a:endParaRPr>
          </a:p>
          <a:p>
            <a:pPr defTabSz="1087628">
              <a:defRPr/>
            </a:pPr>
            <a:r>
              <a:rPr lang="en-US" sz="1400" b="1" kern="0" dirty="0">
                <a:solidFill>
                  <a:srgbClr val="505050"/>
                </a:solidFill>
                <a:cs typeface="Segoe UI Semibold" panose="020B0702040204020203" pitchFamily="34" charset="0"/>
              </a:rPr>
              <a:t>BI/Big Data based Hybrid solutions: </a:t>
            </a:r>
            <a:br>
              <a:rPr lang="en-US" sz="1400" b="1" kern="0" dirty="0">
                <a:solidFill>
                  <a:srgbClr val="505050"/>
                </a:solidFill>
                <a:cs typeface="Segoe UI Semibold" panose="020B0702040204020203" pitchFamily="34" charset="0"/>
              </a:rPr>
            </a:br>
            <a:r>
              <a:rPr lang="en-US" sz="1200" kern="0" dirty="0">
                <a:solidFill>
                  <a:srgbClr val="505050"/>
                </a:solidFill>
                <a:cs typeface="Segoe UI Semibold" panose="020B0702040204020203" pitchFamily="34" charset="0"/>
              </a:rPr>
              <a:t>Analytics, DW, Big Data solutions, Microsoft Analytics Platform System, HDInsight, SQL Server technologies</a:t>
            </a:r>
          </a:p>
          <a:p>
            <a:pPr defTabSz="1087628">
              <a:defRPr/>
            </a:pPr>
            <a:endParaRPr lang="en-US" sz="400" kern="0" dirty="0">
              <a:solidFill>
                <a:srgbClr val="505050"/>
              </a:solidFill>
              <a:cs typeface="Segoe UI Semibold" panose="020B0702040204020203" pitchFamily="34" charset="0"/>
            </a:endParaRPr>
          </a:p>
          <a:p>
            <a:pPr defTabSz="1087628">
              <a:defRPr/>
            </a:pPr>
            <a:r>
              <a:rPr lang="en-US" sz="1400" b="1" kern="0" dirty="0">
                <a:solidFill>
                  <a:srgbClr val="505050"/>
                </a:solidFill>
                <a:cs typeface="Segoe UI Semibold" panose="020B0702040204020203" pitchFamily="34" charset="0"/>
              </a:rPr>
              <a:t>Dynamics :</a:t>
            </a:r>
            <a:r>
              <a:rPr lang="en-US" sz="1200" b="1" kern="0" dirty="0">
                <a:solidFill>
                  <a:srgbClr val="505050"/>
                </a:solidFill>
              </a:rPr>
              <a:t/>
            </a:r>
            <a:br>
              <a:rPr lang="en-US" sz="1200" b="1" kern="0" dirty="0">
                <a:solidFill>
                  <a:srgbClr val="505050"/>
                </a:solidFill>
              </a:rPr>
            </a:br>
            <a:r>
              <a:rPr lang="en-US" sz="1200" kern="0" dirty="0">
                <a:solidFill>
                  <a:srgbClr val="505050"/>
                </a:solidFill>
              </a:rPr>
              <a:t>CRM, CRM Online, AX</a:t>
            </a:r>
          </a:p>
          <a:p>
            <a:pPr defTabSz="1087628">
              <a:defRPr/>
            </a:pPr>
            <a:endParaRPr lang="en-US" sz="500" kern="0" dirty="0">
              <a:solidFill>
                <a:srgbClr val="505050"/>
              </a:solidFill>
            </a:endParaRPr>
          </a:p>
          <a:p>
            <a:pPr defTabSz="1087628">
              <a:defRPr/>
            </a:pPr>
            <a:r>
              <a:rPr lang="en-US" sz="1400" b="1" kern="0" dirty="0">
                <a:solidFill>
                  <a:srgbClr val="505050"/>
                </a:solidFill>
                <a:cs typeface="Segoe UI Semibold" panose="020B0702040204020203" pitchFamily="34" charset="0"/>
              </a:rPr>
              <a:t>First Party Workloads :</a:t>
            </a:r>
          </a:p>
          <a:p>
            <a:pPr defTabSz="1087628">
              <a:defRPr/>
            </a:pPr>
            <a:r>
              <a:rPr lang="en-US" sz="1200" kern="0" dirty="0">
                <a:solidFill>
                  <a:srgbClr val="505050"/>
                </a:solidFill>
              </a:rPr>
              <a:t>SAP and Oracle on Azure</a:t>
            </a:r>
            <a:r>
              <a:rPr lang="en-US" sz="1200" kern="0" dirty="0">
                <a:solidFill>
                  <a:srgbClr val="C00000"/>
                </a:solidFill>
              </a:rPr>
              <a:t/>
            </a:r>
            <a:br>
              <a:rPr lang="en-US" sz="1200" kern="0" dirty="0">
                <a:solidFill>
                  <a:srgbClr val="C00000"/>
                </a:solidFill>
              </a:rPr>
            </a:br>
            <a:endParaRPr lang="en-US" sz="1200" kern="0" dirty="0">
              <a:solidFill>
                <a:srgbClr val="C00000"/>
              </a:solidFill>
            </a:endParaRPr>
          </a:p>
          <a:p>
            <a:pPr marL="171375" indent="-171375" defTabSz="1087628">
              <a:buFont typeface="Arial" panose="020B0604020202020204" pitchFamily="34" charset="0"/>
              <a:buChar char="•"/>
              <a:defRPr/>
            </a:pPr>
            <a:endParaRPr lang="en-US" sz="1200" kern="0" dirty="0">
              <a:solidFill>
                <a:srgbClr val="002050"/>
              </a:solidFill>
            </a:endParaRPr>
          </a:p>
          <a:p>
            <a:pPr marL="171375" indent="-171375" defTabSz="1087628">
              <a:buFont typeface="Arial" panose="020B0604020202020204" pitchFamily="34" charset="0"/>
              <a:buChar char="•"/>
              <a:defRPr/>
            </a:pPr>
            <a:endParaRPr lang="en-US" sz="1200" kern="0" dirty="0">
              <a:solidFill>
                <a:srgbClr val="002050"/>
              </a:solidFill>
            </a:endParaRPr>
          </a:p>
          <a:p>
            <a:pPr marL="171375" indent="-171375" defTabSz="1087628">
              <a:buFont typeface="Arial" panose="020B0604020202020204" pitchFamily="34" charset="0"/>
              <a:buChar char="•"/>
              <a:defRPr/>
            </a:pPr>
            <a:endParaRPr lang="en-US" sz="1200" kern="0" dirty="0">
              <a:solidFill>
                <a:srgbClr val="002050"/>
              </a:solidFill>
            </a:endParaRPr>
          </a:p>
          <a:p>
            <a:pPr marL="171375" indent="-171375" defTabSz="1087628">
              <a:buFont typeface="Arial" panose="020B0604020202020204" pitchFamily="34" charset="0"/>
              <a:buChar char="•"/>
              <a:defRPr/>
            </a:pPr>
            <a:endParaRPr lang="en-US" sz="1200" kern="0" dirty="0">
              <a:solidFill>
                <a:srgbClr val="002050"/>
              </a:solidFill>
            </a:endParaRPr>
          </a:p>
        </p:txBody>
      </p:sp>
      <p:sp>
        <p:nvSpPr>
          <p:cNvPr id="33" name="Rectangle 32"/>
          <p:cNvSpPr/>
          <p:nvPr/>
        </p:nvSpPr>
        <p:spPr>
          <a:xfrm>
            <a:off x="3058965" y="3694894"/>
            <a:ext cx="3039905" cy="2700793"/>
          </a:xfrm>
          <a:prstGeom prst="rect">
            <a:avLst/>
          </a:prstGeom>
          <a:solidFill>
            <a:srgbClr val="969696">
              <a:lumMod val="20000"/>
              <a:lumOff val="80000"/>
            </a:srgbClr>
          </a:solidFill>
          <a:ln w="25400" cap="flat" cmpd="sng" algn="ctr">
            <a:noFill/>
            <a:prstDash val="solid"/>
          </a:ln>
          <a:effectLst/>
        </p:spPr>
        <p:txBody>
          <a:bodyPr rot="0" spcFirstLastPara="0" vertOverflow="overflow" horzOverflow="overflow" vert="horz" wrap="square" lIns="137105" tIns="137105" rIns="137105" bIns="137105" numCol="1" spcCol="0" rtlCol="0" fromWordArt="0" anchor="t" anchorCtr="0" forceAA="0" compatLnSpc="1">
            <a:prstTxWarp prst="textNoShape">
              <a:avLst/>
            </a:prstTxWarp>
            <a:noAutofit/>
          </a:bodyPr>
          <a:lstStyle/>
          <a:p>
            <a:pPr defTabSz="1087628">
              <a:defRPr/>
            </a:pPr>
            <a:r>
              <a:rPr lang="en-US" sz="2399" kern="0" dirty="0">
                <a:solidFill>
                  <a:srgbClr val="505050"/>
                </a:solidFill>
                <a:cs typeface="Segoe UI Semibold" panose="020B0702040204020203" pitchFamily="34" charset="0"/>
              </a:rPr>
              <a:t>8 </a:t>
            </a:r>
            <a:r>
              <a:rPr lang="en-US" sz="1200" kern="0" dirty="0">
                <a:solidFill>
                  <a:srgbClr val="505050"/>
                </a:solidFill>
                <a:cs typeface="Segoe UI Semibold" panose="020B0702040204020203" pitchFamily="34" charset="0"/>
              </a:rPr>
              <a:t>Countries have physical presence of PEAT Architects. PEAT operates all opportunities out of these bases, leveraging support team in India.</a:t>
            </a:r>
          </a:p>
          <a:p>
            <a:pPr defTabSz="1087628">
              <a:defRPr/>
            </a:pPr>
            <a:endParaRPr lang="en-US" sz="900" kern="0" dirty="0">
              <a:solidFill>
                <a:srgbClr val="505050"/>
              </a:solidFill>
              <a:cs typeface="Segoe UI Semibold" panose="020B0702040204020203" pitchFamily="34" charset="0"/>
            </a:endParaRPr>
          </a:p>
          <a:p>
            <a:pPr defTabSz="1087628">
              <a:defRPr/>
            </a:pPr>
            <a:r>
              <a:rPr lang="en-US" sz="1200" kern="0" dirty="0">
                <a:solidFill>
                  <a:srgbClr val="505050"/>
                </a:solidFill>
                <a:cs typeface="Segoe UI Semibold" panose="020B0702040204020203" pitchFamily="34" charset="0"/>
              </a:rPr>
              <a:t>US, Japan, Singapore, India, China, Brazil, UAE, </a:t>
            </a:r>
            <a:r>
              <a:rPr lang="en-US" sz="1200" kern="0" dirty="0" smtClean="0">
                <a:solidFill>
                  <a:srgbClr val="505050"/>
                </a:solidFill>
                <a:cs typeface="Segoe UI Semibold" panose="020B0702040204020203" pitchFamily="34" charset="0"/>
              </a:rPr>
              <a:t>UK</a:t>
            </a:r>
          </a:p>
          <a:p>
            <a:pPr defTabSz="1087628">
              <a:defRPr/>
            </a:pPr>
            <a:endParaRPr lang="en-US" sz="1100" kern="0" dirty="0">
              <a:solidFill>
                <a:srgbClr val="505050"/>
              </a:solidFill>
              <a:cs typeface="Segoe UI Semibold" panose="020B0702040204020203" pitchFamily="34" charset="0"/>
            </a:endParaRPr>
          </a:p>
          <a:p>
            <a:pPr defTabSz="1087628">
              <a:defRPr/>
            </a:pPr>
            <a:r>
              <a:rPr lang="en-US" kern="0" dirty="0" smtClean="0">
                <a:solidFill>
                  <a:srgbClr val="505050"/>
                </a:solidFill>
                <a:cs typeface="Segoe UI Semibold" panose="020B0702040204020203" pitchFamily="34" charset="0"/>
              </a:rPr>
              <a:t>60+</a:t>
            </a:r>
            <a:r>
              <a:rPr lang="en-US" sz="1200" kern="0" dirty="0" smtClean="0">
                <a:solidFill>
                  <a:srgbClr val="505050"/>
                </a:solidFill>
                <a:cs typeface="Segoe UI Semibold" panose="020B0702040204020203" pitchFamily="34" charset="0"/>
              </a:rPr>
              <a:t> </a:t>
            </a:r>
            <a:r>
              <a:rPr lang="en-US" sz="1600" kern="0" dirty="0" smtClean="0">
                <a:solidFill>
                  <a:srgbClr val="505050"/>
                </a:solidFill>
                <a:cs typeface="Segoe UI Semibold" panose="020B0702040204020203" pitchFamily="34" charset="0"/>
              </a:rPr>
              <a:t>Solution </a:t>
            </a:r>
          </a:p>
          <a:p>
            <a:pPr defTabSz="1087628">
              <a:defRPr/>
            </a:pPr>
            <a:r>
              <a:rPr lang="en-US" sz="1600" kern="0" dirty="0" smtClean="0">
                <a:solidFill>
                  <a:srgbClr val="505050"/>
                </a:solidFill>
                <a:cs typeface="Segoe UI Semibold" panose="020B0702040204020203" pitchFamily="34" charset="0"/>
              </a:rPr>
              <a:t>Architects</a:t>
            </a:r>
            <a:r>
              <a:rPr lang="en-US" sz="1200" kern="0" dirty="0" smtClean="0">
                <a:solidFill>
                  <a:srgbClr val="505050"/>
                </a:solidFill>
                <a:cs typeface="Segoe UI Semibold" panose="020B0702040204020203" pitchFamily="34" charset="0"/>
              </a:rPr>
              <a:t> with deep expertise across Microsoft and other First Party products like Oracle, SAP, Linux</a:t>
            </a:r>
            <a:endParaRPr lang="en-US" sz="1200" kern="0" dirty="0">
              <a:solidFill>
                <a:srgbClr val="505050"/>
              </a:solidFill>
              <a:cs typeface="Segoe UI Semibold" panose="020B0702040204020203" pitchFamily="34" charset="0"/>
            </a:endParaRPr>
          </a:p>
        </p:txBody>
      </p:sp>
      <p:sp>
        <p:nvSpPr>
          <p:cNvPr id="34" name="Rectangle 33"/>
          <p:cNvSpPr/>
          <p:nvPr/>
        </p:nvSpPr>
        <p:spPr>
          <a:xfrm>
            <a:off x="6113891" y="3798315"/>
            <a:ext cx="3039905" cy="2632034"/>
          </a:xfrm>
          <a:prstGeom prst="rect">
            <a:avLst/>
          </a:prstGeom>
          <a:solidFill>
            <a:srgbClr val="969696">
              <a:lumMod val="20000"/>
              <a:lumOff val="80000"/>
            </a:srgbClr>
          </a:solidFill>
          <a:ln w="25400" cap="flat" cmpd="sng" algn="ctr">
            <a:noFill/>
            <a:prstDash val="solid"/>
          </a:ln>
          <a:effectLst/>
        </p:spPr>
        <p:txBody>
          <a:bodyPr rot="0" spcFirstLastPara="0" vertOverflow="overflow" horzOverflow="overflow" vert="horz" wrap="square" lIns="137105" tIns="137105" rIns="137105" bIns="137105" numCol="1" spcCol="0" rtlCol="0" fromWordArt="0" anchor="t" anchorCtr="0" forceAA="0" compatLnSpc="1">
            <a:prstTxWarp prst="textNoShape">
              <a:avLst/>
            </a:prstTxWarp>
            <a:noAutofit/>
          </a:bodyPr>
          <a:lstStyle/>
          <a:p>
            <a:pPr defTabSz="1087628">
              <a:defRPr/>
            </a:pPr>
            <a:r>
              <a:rPr lang="en-US" sz="1600" kern="0" dirty="0">
                <a:solidFill>
                  <a:srgbClr val="505050"/>
                </a:solidFill>
                <a:latin typeface="Segoe UI Semibold" panose="020B0702040204020203" pitchFamily="34" charset="0"/>
                <a:cs typeface="Segoe UI Semibold" panose="020B0702040204020203" pitchFamily="34" charset="0"/>
              </a:rPr>
              <a:t>Any opportunity </a:t>
            </a:r>
            <a:r>
              <a:rPr lang="en-US" sz="1200" kern="0" dirty="0">
                <a:solidFill>
                  <a:srgbClr val="505050"/>
                </a:solidFill>
                <a:cs typeface="Segoe UI Semibold" panose="020B0702040204020203" pitchFamily="34" charset="0"/>
              </a:rPr>
              <a:t>resulting in &gt;$50k Azure Consumption</a:t>
            </a:r>
          </a:p>
          <a:p>
            <a:pPr defTabSz="1087628">
              <a:defRPr/>
            </a:pPr>
            <a:endParaRPr lang="en-US" sz="1200" kern="0" dirty="0">
              <a:solidFill>
                <a:srgbClr val="505050"/>
              </a:solidFill>
              <a:cs typeface="Segoe UI Semibold" panose="020B0702040204020203" pitchFamily="34" charset="0"/>
            </a:endParaRPr>
          </a:p>
          <a:p>
            <a:pPr defTabSz="1087628">
              <a:defRPr/>
            </a:pPr>
            <a:r>
              <a:rPr lang="en-US" sz="1200" kern="0" dirty="0">
                <a:solidFill>
                  <a:srgbClr val="505050"/>
                </a:solidFill>
                <a:cs typeface="Segoe UI Semibold" panose="020B0702040204020203" pitchFamily="34" charset="0"/>
              </a:rPr>
              <a:t>All Server and Device technologies are supported (except for Enterprise Voice and Kinect)</a:t>
            </a:r>
          </a:p>
          <a:p>
            <a:pPr defTabSz="1087628">
              <a:defRPr/>
            </a:pPr>
            <a:endParaRPr lang="en-US" sz="1200" kern="0" dirty="0">
              <a:solidFill>
                <a:srgbClr val="C00000"/>
              </a:solidFill>
              <a:cs typeface="Segoe UI Semibold" panose="020B0702040204020203" pitchFamily="34" charset="0"/>
            </a:endParaRPr>
          </a:p>
          <a:p>
            <a:pPr defTabSz="1087628">
              <a:defRPr/>
            </a:pPr>
            <a:endParaRPr lang="en-US" sz="1200" kern="0" dirty="0">
              <a:solidFill>
                <a:srgbClr val="C00000"/>
              </a:solidFill>
              <a:cs typeface="Segoe UI Semibold" panose="020B0702040204020203" pitchFamily="34" charset="0"/>
            </a:endParaRPr>
          </a:p>
          <a:p>
            <a:pPr defTabSz="1087628">
              <a:defRPr/>
            </a:pPr>
            <a:endParaRPr lang="en-US" sz="1200" kern="0" dirty="0">
              <a:solidFill>
                <a:srgbClr val="C00000"/>
              </a:solidFill>
              <a:cs typeface="Segoe UI Semibold" panose="020B0702040204020203" pitchFamily="34" charset="0"/>
            </a:endParaRPr>
          </a:p>
          <a:p>
            <a:pPr defTabSz="1087628">
              <a:defRPr/>
            </a:pPr>
            <a:endParaRPr lang="en-US" sz="1200" kern="0" dirty="0">
              <a:solidFill>
                <a:srgbClr val="C00000"/>
              </a:solidFill>
              <a:cs typeface="Segoe UI Semibold" panose="020B0702040204020203" pitchFamily="34" charset="0"/>
            </a:endParaRPr>
          </a:p>
        </p:txBody>
      </p:sp>
      <p:sp>
        <p:nvSpPr>
          <p:cNvPr id="35" name="Rectangle 34"/>
          <p:cNvSpPr/>
          <p:nvPr/>
        </p:nvSpPr>
        <p:spPr>
          <a:xfrm>
            <a:off x="9168814" y="3802926"/>
            <a:ext cx="3039905" cy="2626849"/>
          </a:xfrm>
          <a:prstGeom prst="rect">
            <a:avLst/>
          </a:prstGeom>
          <a:solidFill>
            <a:srgbClr val="969696">
              <a:lumMod val="20000"/>
              <a:lumOff val="80000"/>
            </a:srgbClr>
          </a:solidFill>
          <a:ln w="25400" cap="flat" cmpd="sng" algn="ctr">
            <a:noFill/>
            <a:prstDash val="solid"/>
          </a:ln>
          <a:effectLst/>
        </p:spPr>
        <p:txBody>
          <a:bodyPr rot="0" spcFirstLastPara="0" vertOverflow="overflow" horzOverflow="overflow" vert="horz" wrap="square" lIns="137105" tIns="137105" rIns="137105" bIns="137105" numCol="1" spcCol="0" rtlCol="0" fromWordArt="0" anchor="t" anchorCtr="0" forceAA="0" compatLnSpc="1">
            <a:prstTxWarp prst="textNoShape">
              <a:avLst/>
            </a:prstTxWarp>
            <a:noAutofit/>
          </a:bodyPr>
          <a:lstStyle/>
          <a:p>
            <a:pPr defTabSz="1087628">
              <a:defRPr/>
            </a:pPr>
            <a:r>
              <a:rPr lang="en-US" sz="1400" kern="0" dirty="0">
                <a:solidFill>
                  <a:srgbClr val="505050"/>
                </a:solidFill>
                <a:cs typeface="Segoe UI Semibold" panose="020B0702040204020203" pitchFamily="34" charset="0"/>
              </a:rPr>
              <a:t>Reach out to your respective </a:t>
            </a:r>
            <a:r>
              <a:rPr lang="en-US" sz="1400" kern="0" dirty="0" smtClean="0">
                <a:solidFill>
                  <a:srgbClr val="505050"/>
                </a:solidFill>
                <a:cs typeface="Segoe UI Semibold" panose="020B0702040204020203" pitchFamily="34" charset="0"/>
              </a:rPr>
              <a:t>PSEs/PTUs/PEAT </a:t>
            </a:r>
            <a:r>
              <a:rPr lang="en-US" sz="1400" kern="0" dirty="0">
                <a:solidFill>
                  <a:srgbClr val="505050"/>
                </a:solidFill>
                <a:cs typeface="Segoe UI Semibold" panose="020B0702040204020203" pitchFamily="34" charset="0"/>
              </a:rPr>
              <a:t>resources: </a:t>
            </a:r>
            <a:endParaRPr lang="en-US" sz="1400" kern="0" dirty="0" smtClean="0">
              <a:solidFill>
                <a:srgbClr val="505050"/>
              </a:solidFill>
              <a:cs typeface="Segoe UI Semibold" panose="020B0702040204020203" pitchFamily="34" charset="0"/>
            </a:endParaRPr>
          </a:p>
          <a:p>
            <a:pPr defTabSz="1087628">
              <a:defRPr/>
            </a:pPr>
            <a:endParaRPr lang="en-US" sz="1400" kern="0" dirty="0" smtClean="0">
              <a:solidFill>
                <a:srgbClr val="505050"/>
              </a:solidFill>
              <a:cs typeface="Segoe UI Semibold" panose="020B0702040204020203" pitchFamily="34" charset="0"/>
            </a:endParaRPr>
          </a:p>
          <a:p>
            <a:pPr defTabSz="1087628">
              <a:defRPr/>
            </a:pPr>
            <a:r>
              <a:rPr lang="en-US" sz="1400" kern="0" dirty="0" smtClean="0">
                <a:solidFill>
                  <a:srgbClr val="505050"/>
                </a:solidFill>
                <a:cs typeface="Segoe UI Semibold" panose="020B0702040204020203" pitchFamily="34" charset="0"/>
              </a:rPr>
              <a:t>Or </a:t>
            </a:r>
          </a:p>
          <a:p>
            <a:pPr defTabSz="1087628">
              <a:defRPr/>
            </a:pPr>
            <a:endParaRPr lang="en-US" sz="1400" kern="0" dirty="0" smtClean="0">
              <a:solidFill>
                <a:srgbClr val="505050"/>
              </a:solidFill>
              <a:cs typeface="Segoe UI Semibold" panose="020B0702040204020203" pitchFamily="34" charset="0"/>
            </a:endParaRPr>
          </a:p>
          <a:p>
            <a:pPr defTabSz="1087628">
              <a:defRPr/>
            </a:pPr>
            <a:r>
              <a:rPr lang="en-US" sz="1400" kern="0" dirty="0" smtClean="0">
                <a:solidFill>
                  <a:srgbClr val="505050"/>
                </a:solidFill>
                <a:cs typeface="Segoe UI Semibold" panose="020B0702040204020203" pitchFamily="34" charset="0"/>
              </a:rPr>
              <a:t>Send request to </a:t>
            </a:r>
            <a:r>
              <a:rPr lang="en-US" sz="1400" kern="0" dirty="0" smtClean="0">
                <a:solidFill>
                  <a:srgbClr val="505050"/>
                </a:solidFill>
                <a:cs typeface="Segoe UI Semibold" panose="020B0702040204020203" pitchFamily="34" charset="0"/>
                <a:hlinkClick r:id="rId2"/>
              </a:rPr>
              <a:t>peat@Microsoft.com</a:t>
            </a:r>
            <a:endParaRPr lang="en-US" sz="1400" kern="0" dirty="0" smtClean="0">
              <a:solidFill>
                <a:srgbClr val="505050"/>
              </a:solidFill>
              <a:cs typeface="Segoe UI Semibold" panose="020B0702040204020203" pitchFamily="34" charset="0"/>
            </a:endParaRPr>
          </a:p>
          <a:p>
            <a:pPr defTabSz="1087628">
              <a:defRPr/>
            </a:pPr>
            <a:endParaRPr lang="en-US" sz="1400" kern="0" dirty="0" smtClean="0">
              <a:solidFill>
                <a:srgbClr val="505050"/>
              </a:solidFill>
              <a:cs typeface="Segoe UI Semibold" panose="020B0702040204020203" pitchFamily="34" charset="0"/>
            </a:endParaRPr>
          </a:p>
          <a:p>
            <a:pPr defTabSz="1087628">
              <a:defRPr/>
            </a:pPr>
            <a:r>
              <a:rPr lang="en-US" sz="1400" kern="0" dirty="0" smtClean="0">
                <a:solidFill>
                  <a:srgbClr val="505050"/>
                </a:solidFill>
                <a:cs typeface="Segoe UI Semibold" panose="020B0702040204020203" pitchFamily="34" charset="0"/>
              </a:rPr>
              <a:t>Every </a:t>
            </a:r>
            <a:r>
              <a:rPr lang="en-US" sz="1400" kern="0" dirty="0">
                <a:solidFill>
                  <a:srgbClr val="505050"/>
                </a:solidFill>
                <a:cs typeface="Segoe UI Semibold" panose="020B0702040204020203" pitchFamily="34" charset="0"/>
              </a:rPr>
              <a:t>opportunity meeting qualification criteria is supported </a:t>
            </a:r>
          </a:p>
          <a:p>
            <a:pPr defTabSz="1087628">
              <a:defRPr/>
            </a:pPr>
            <a:endParaRPr lang="en-US" sz="1400" kern="0" dirty="0">
              <a:solidFill>
                <a:srgbClr val="505050"/>
              </a:solidFill>
              <a:cs typeface="Segoe UI Semibold" panose="020B0702040204020203" pitchFamily="34" charset="0"/>
            </a:endParaRPr>
          </a:p>
        </p:txBody>
      </p:sp>
      <p:sp>
        <p:nvSpPr>
          <p:cNvPr id="36" name="TextBox 35"/>
          <p:cNvSpPr txBox="1"/>
          <p:nvPr/>
        </p:nvSpPr>
        <p:spPr>
          <a:xfrm>
            <a:off x="1178738" y="1194827"/>
            <a:ext cx="5063690" cy="530786"/>
          </a:xfrm>
          <a:prstGeom prst="rect">
            <a:avLst/>
          </a:prstGeom>
        </p:spPr>
        <p:txBody>
          <a:bodyPr vert="horz" wrap="square" lIns="0" tIns="0" rIns="0" bIns="0" rtlCol="0" anchor="t">
            <a:spAutoFit/>
          </a:bodyPr>
          <a:lstStyle/>
          <a:p>
            <a:pPr defTabSz="1087628"/>
            <a:r>
              <a:rPr lang="en-US" sz="1799" b="1" dirty="0">
                <a:solidFill>
                  <a:srgbClr val="002050"/>
                </a:solidFill>
                <a:ea typeface="Segoe UI" pitchFamily="34" charset="0"/>
                <a:cs typeface="Segoe UI Light" panose="020B0502040204020203" pitchFamily="34" charset="0"/>
              </a:rPr>
              <a:t>Pre-Sales Proposal </a:t>
            </a:r>
            <a:r>
              <a:rPr lang="en-US" sz="1799" b="1" dirty="0" smtClean="0">
                <a:solidFill>
                  <a:srgbClr val="002050"/>
                </a:solidFill>
                <a:ea typeface="Segoe UI" pitchFamily="34" charset="0"/>
                <a:cs typeface="Segoe UI Light" panose="020B0502040204020203" pitchFamily="34" charset="0"/>
              </a:rPr>
              <a:t>support </a:t>
            </a:r>
            <a:endParaRPr lang="en-US" sz="1799" dirty="0" smtClean="0">
              <a:solidFill>
                <a:srgbClr val="002050"/>
              </a:solidFill>
              <a:ea typeface="Segoe UI" pitchFamily="34" charset="0"/>
              <a:cs typeface="Segoe UI Light" panose="020B0502040204020203" pitchFamily="34" charset="0"/>
            </a:endParaRPr>
          </a:p>
          <a:p>
            <a:pPr defTabSz="1087628"/>
            <a:r>
              <a:rPr lang="en-US" sz="1400" dirty="0">
                <a:solidFill>
                  <a:srgbClr val="505050"/>
                </a:solidFill>
                <a:ea typeface="Segoe UI" pitchFamily="34" charset="0"/>
                <a:cs typeface="Segoe UI Light" panose="020B0502040204020203" pitchFamily="34" charset="0"/>
              </a:rPr>
              <a:t>Microsoft Architects available to help you win </a:t>
            </a:r>
          </a:p>
          <a:p>
            <a:pPr defTabSz="1087628"/>
            <a:endParaRPr lang="en-US" sz="250" dirty="0">
              <a:solidFill>
                <a:srgbClr val="002050"/>
              </a:solidFill>
              <a:ea typeface="Segoe UI" pitchFamily="34" charset="0"/>
              <a:cs typeface="Segoe UI Light" panose="020B0502040204020203" pitchFamily="34" charset="0"/>
            </a:endParaRPr>
          </a:p>
        </p:txBody>
      </p:sp>
      <p:sp>
        <p:nvSpPr>
          <p:cNvPr id="37" name="TextBox 36"/>
          <p:cNvSpPr txBox="1"/>
          <p:nvPr/>
        </p:nvSpPr>
        <p:spPr>
          <a:xfrm>
            <a:off x="7621048" y="1252193"/>
            <a:ext cx="4338713" cy="1569660"/>
          </a:xfrm>
          <a:prstGeom prst="rect">
            <a:avLst/>
          </a:prstGeom>
        </p:spPr>
        <p:txBody>
          <a:bodyPr vert="horz" wrap="square" lIns="0" tIns="0" rIns="0" bIns="0" rtlCol="0" anchor="t">
            <a:spAutoFit/>
          </a:bodyPr>
          <a:lstStyle/>
          <a:p>
            <a:pPr defTabSz="1087628"/>
            <a:r>
              <a:rPr lang="en-US" b="1" dirty="0">
                <a:solidFill>
                  <a:srgbClr val="002050"/>
                </a:solidFill>
                <a:ea typeface="Segoe UI" pitchFamily="34" charset="0"/>
                <a:cs typeface="Segoe UI Light" panose="020B0502040204020203" pitchFamily="34" charset="0"/>
              </a:rPr>
              <a:t>Partner-led Proactive Proposals </a:t>
            </a:r>
            <a:r>
              <a:rPr lang="en-US" dirty="0">
                <a:solidFill>
                  <a:srgbClr val="002050"/>
                </a:solidFill>
                <a:ea typeface="Segoe UI" pitchFamily="34" charset="0"/>
                <a:cs typeface="Segoe UI Light" panose="020B0502040204020203" pitchFamily="34" charset="0"/>
              </a:rPr>
              <a:t/>
            </a:r>
            <a:br>
              <a:rPr lang="en-US" dirty="0">
                <a:solidFill>
                  <a:srgbClr val="002050"/>
                </a:solidFill>
                <a:ea typeface="Segoe UI" pitchFamily="34" charset="0"/>
                <a:cs typeface="Segoe UI Light" panose="020B0502040204020203" pitchFamily="34" charset="0"/>
              </a:rPr>
            </a:br>
            <a:r>
              <a:rPr lang="en-US" sz="1400" dirty="0">
                <a:solidFill>
                  <a:srgbClr val="505050"/>
                </a:solidFill>
                <a:ea typeface="Segoe UI" pitchFamily="34" charset="0"/>
                <a:cs typeface="Segoe UI Light" panose="020B0502040204020203" pitchFamily="34" charset="0"/>
              </a:rPr>
              <a:t>PEAT offers Partner Led proactive proposals for 30+ advanced modern solution scenario-based on Microsoft products and platforms. PEAT team customizes these proposals based on existing customer application landscape and modernization needs.  </a:t>
            </a:r>
          </a:p>
        </p:txBody>
      </p:sp>
      <p:sp>
        <p:nvSpPr>
          <p:cNvPr id="38" name="TextBox 37"/>
          <p:cNvSpPr txBox="1"/>
          <p:nvPr/>
        </p:nvSpPr>
        <p:spPr>
          <a:xfrm>
            <a:off x="1178738" y="1965065"/>
            <a:ext cx="4931843" cy="1200072"/>
          </a:xfrm>
          <a:prstGeom prst="rect">
            <a:avLst/>
          </a:prstGeom>
        </p:spPr>
        <p:txBody>
          <a:bodyPr vert="horz" wrap="square" lIns="0" tIns="0" rIns="0" bIns="0" rtlCol="0" anchor="t">
            <a:spAutoFit/>
          </a:bodyPr>
          <a:lstStyle/>
          <a:p>
            <a:pPr defTabSz="1087628"/>
            <a:r>
              <a:rPr lang="en-US" sz="1799" b="1" dirty="0" smtClean="0">
                <a:solidFill>
                  <a:srgbClr val="002050"/>
                </a:solidFill>
                <a:ea typeface="Segoe UI" pitchFamily="34" charset="0"/>
                <a:cs typeface="Segoe UI Light" panose="020B0502040204020203" pitchFamily="34" charset="0"/>
              </a:rPr>
              <a:t>Consumption Acceleration </a:t>
            </a:r>
            <a:r>
              <a:rPr lang="en-US" sz="1799" dirty="0" smtClean="0">
                <a:solidFill>
                  <a:srgbClr val="002050"/>
                </a:solidFill>
                <a:ea typeface="Segoe UI" pitchFamily="34" charset="0"/>
                <a:cs typeface="Segoe UI Light" panose="020B0502040204020203" pitchFamily="34" charset="0"/>
              </a:rPr>
              <a:t>: </a:t>
            </a:r>
            <a:r>
              <a:rPr lang="en-US" sz="1799" b="1" dirty="0">
                <a:solidFill>
                  <a:srgbClr val="002050"/>
                </a:solidFill>
                <a:ea typeface="Segoe UI" pitchFamily="34" charset="0"/>
                <a:cs typeface="Segoe UI Light" panose="020B0502040204020203" pitchFamily="34" charset="0"/>
              </a:rPr>
              <a:t>Win more with Azure </a:t>
            </a:r>
            <a:r>
              <a:rPr lang="en-US" sz="1799" b="1" dirty="0" smtClean="0">
                <a:solidFill>
                  <a:srgbClr val="002050"/>
                </a:solidFill>
                <a:ea typeface="Segoe UI" pitchFamily="34" charset="0"/>
                <a:cs typeface="Segoe UI Light" panose="020B0502040204020203" pitchFamily="34" charset="0"/>
              </a:rPr>
              <a:t>and </a:t>
            </a:r>
            <a:r>
              <a:rPr lang="en-US" sz="1799" b="1" dirty="0">
                <a:solidFill>
                  <a:srgbClr val="002050"/>
                </a:solidFill>
                <a:ea typeface="Segoe UI" pitchFamily="34" charset="0"/>
                <a:cs typeface="Segoe UI Light" panose="020B0502040204020203" pitchFamily="34" charset="0"/>
              </a:rPr>
              <a:t>O365</a:t>
            </a:r>
            <a:r>
              <a:rPr lang="en-US" sz="1600" dirty="0">
                <a:solidFill>
                  <a:srgbClr val="002050"/>
                </a:solidFill>
                <a:ea typeface="Segoe UI" pitchFamily="34" charset="0"/>
                <a:cs typeface="Segoe UI Light" panose="020B0502040204020203" pitchFamily="34" charset="0"/>
              </a:rPr>
              <a:t/>
            </a:r>
            <a:br>
              <a:rPr lang="en-US" sz="1600" dirty="0">
                <a:solidFill>
                  <a:srgbClr val="002050"/>
                </a:solidFill>
                <a:ea typeface="Segoe UI" pitchFamily="34" charset="0"/>
                <a:cs typeface="Segoe UI Light" panose="020B0502040204020203" pitchFamily="34" charset="0"/>
              </a:rPr>
            </a:br>
            <a:r>
              <a:rPr lang="en-US" sz="1400" dirty="0" smtClean="0">
                <a:solidFill>
                  <a:srgbClr val="505050"/>
                </a:solidFill>
                <a:ea typeface="Segoe UI" pitchFamily="34" charset="0"/>
                <a:cs typeface="Segoe UI Light" panose="020B0502040204020203" pitchFamily="34" charset="0"/>
              </a:rPr>
              <a:t>Architects </a:t>
            </a:r>
            <a:r>
              <a:rPr lang="en-US" sz="1400" dirty="0">
                <a:solidFill>
                  <a:srgbClr val="505050"/>
                </a:solidFill>
                <a:ea typeface="Segoe UI" pitchFamily="34" charset="0"/>
                <a:cs typeface="Segoe UI Light" panose="020B0502040204020203" pitchFamily="34" charset="0"/>
              </a:rPr>
              <a:t>from Microsoft will help you develop cloud based solutions and deployment architectures that drive your customer consumption of their Azure and O365 subscriptions</a:t>
            </a:r>
          </a:p>
        </p:txBody>
      </p:sp>
      <p:sp>
        <p:nvSpPr>
          <p:cNvPr id="39" name="Freeform 35"/>
          <p:cNvSpPr>
            <a:spLocks noEditPoints="1"/>
          </p:cNvSpPr>
          <p:nvPr/>
        </p:nvSpPr>
        <p:spPr bwMode="black">
          <a:xfrm>
            <a:off x="125159" y="1065530"/>
            <a:ext cx="752823" cy="762304"/>
          </a:xfrm>
          <a:custGeom>
            <a:avLst/>
            <a:gdLst>
              <a:gd name="T0" fmla="*/ 189 w 296"/>
              <a:gd name="T1" fmla="*/ 136 h 300"/>
              <a:gd name="T2" fmla="*/ 202 w 296"/>
              <a:gd name="T3" fmla="*/ 132 h 300"/>
              <a:gd name="T4" fmla="*/ 206 w 296"/>
              <a:gd name="T5" fmla="*/ 128 h 300"/>
              <a:gd name="T6" fmla="*/ 210 w 296"/>
              <a:gd name="T7" fmla="*/ 116 h 300"/>
              <a:gd name="T8" fmla="*/ 214 w 296"/>
              <a:gd name="T9" fmla="*/ 120 h 300"/>
              <a:gd name="T10" fmla="*/ 227 w 296"/>
              <a:gd name="T11" fmla="*/ 99 h 300"/>
              <a:gd name="T12" fmla="*/ 185 w 296"/>
              <a:gd name="T13" fmla="*/ 205 h 300"/>
              <a:gd name="T14" fmla="*/ 189 w 296"/>
              <a:gd name="T15" fmla="*/ 210 h 300"/>
              <a:gd name="T16" fmla="*/ 202 w 296"/>
              <a:gd name="T17" fmla="*/ 214 h 300"/>
              <a:gd name="T18" fmla="*/ 197 w 296"/>
              <a:gd name="T19" fmla="*/ 218 h 300"/>
              <a:gd name="T20" fmla="*/ 218 w 296"/>
              <a:gd name="T21" fmla="*/ 230 h 300"/>
              <a:gd name="T22" fmla="*/ 222 w 296"/>
              <a:gd name="T23" fmla="*/ 243 h 300"/>
              <a:gd name="T24" fmla="*/ 227 w 296"/>
              <a:gd name="T25" fmla="*/ 247 h 300"/>
              <a:gd name="T26" fmla="*/ 111 w 296"/>
              <a:gd name="T27" fmla="*/ 205 h 300"/>
              <a:gd name="T28" fmla="*/ 107 w 296"/>
              <a:gd name="T29" fmla="*/ 201 h 300"/>
              <a:gd name="T30" fmla="*/ 94 w 296"/>
              <a:gd name="T31" fmla="*/ 222 h 300"/>
              <a:gd name="T32" fmla="*/ 82 w 296"/>
              <a:gd name="T33" fmla="*/ 226 h 300"/>
              <a:gd name="T34" fmla="*/ 77 w 296"/>
              <a:gd name="T35" fmla="*/ 230 h 300"/>
              <a:gd name="T36" fmla="*/ 73 w 296"/>
              <a:gd name="T37" fmla="*/ 243 h 300"/>
              <a:gd name="T38" fmla="*/ 69 w 296"/>
              <a:gd name="T39" fmla="*/ 239 h 300"/>
              <a:gd name="T40" fmla="*/ 102 w 296"/>
              <a:gd name="T41" fmla="*/ 141 h 300"/>
              <a:gd name="T42" fmla="*/ 98 w 296"/>
              <a:gd name="T43" fmla="*/ 128 h 300"/>
              <a:gd name="T44" fmla="*/ 94 w 296"/>
              <a:gd name="T45" fmla="*/ 124 h 300"/>
              <a:gd name="T46" fmla="*/ 82 w 296"/>
              <a:gd name="T47" fmla="*/ 120 h 300"/>
              <a:gd name="T48" fmla="*/ 86 w 296"/>
              <a:gd name="T49" fmla="*/ 116 h 300"/>
              <a:gd name="T50" fmla="*/ 65 w 296"/>
              <a:gd name="T51" fmla="*/ 103 h 300"/>
              <a:gd name="T52" fmla="*/ 72 w 296"/>
              <a:gd name="T53" fmla="*/ 64 h 300"/>
              <a:gd name="T54" fmla="*/ 5 w 296"/>
              <a:gd name="T55" fmla="*/ 89 h 300"/>
              <a:gd name="T56" fmla="*/ 23 w 296"/>
              <a:gd name="T57" fmla="*/ 48 h 300"/>
              <a:gd name="T58" fmla="*/ 72 w 296"/>
              <a:gd name="T59" fmla="*/ 64 h 300"/>
              <a:gd name="T60" fmla="*/ 36 w 296"/>
              <a:gd name="T61" fmla="*/ 0 h 300"/>
              <a:gd name="T62" fmla="*/ 296 w 296"/>
              <a:gd name="T63" fmla="*/ 64 h 300"/>
              <a:gd name="T64" fmla="*/ 229 w 296"/>
              <a:gd name="T65" fmla="*/ 89 h 300"/>
              <a:gd name="T66" fmla="*/ 247 w 296"/>
              <a:gd name="T67" fmla="*/ 48 h 300"/>
              <a:gd name="T68" fmla="*/ 296 w 296"/>
              <a:gd name="T69" fmla="*/ 64 h 300"/>
              <a:gd name="T70" fmla="*/ 260 w 296"/>
              <a:gd name="T71" fmla="*/ 0 h 300"/>
              <a:gd name="T72" fmla="*/ 296 w 296"/>
              <a:gd name="T73" fmla="*/ 275 h 300"/>
              <a:gd name="T74" fmla="*/ 229 w 296"/>
              <a:gd name="T75" fmla="*/ 300 h 300"/>
              <a:gd name="T76" fmla="*/ 247 w 296"/>
              <a:gd name="T77" fmla="*/ 259 h 300"/>
              <a:gd name="T78" fmla="*/ 296 w 296"/>
              <a:gd name="T79" fmla="*/ 275 h 300"/>
              <a:gd name="T80" fmla="*/ 260 w 296"/>
              <a:gd name="T81" fmla="*/ 211 h 300"/>
              <a:gd name="T82" fmla="*/ 72 w 296"/>
              <a:gd name="T83" fmla="*/ 275 h 300"/>
              <a:gd name="T84" fmla="*/ 5 w 296"/>
              <a:gd name="T85" fmla="*/ 300 h 300"/>
              <a:gd name="T86" fmla="*/ 23 w 296"/>
              <a:gd name="T87" fmla="*/ 259 h 300"/>
              <a:gd name="T88" fmla="*/ 72 w 296"/>
              <a:gd name="T89" fmla="*/ 275 h 300"/>
              <a:gd name="T90" fmla="*/ 36 w 296"/>
              <a:gd name="T91" fmla="*/ 211 h 300"/>
              <a:gd name="T92" fmla="*/ 125 w 296"/>
              <a:gd name="T93" fmla="*/ 116 h 300"/>
              <a:gd name="T94" fmla="*/ 147 w 296"/>
              <a:gd name="T95" fmla="*/ 145 h 300"/>
              <a:gd name="T96" fmla="*/ 150 w 296"/>
              <a:gd name="T97" fmla="*/ 176 h 300"/>
              <a:gd name="T98" fmla="*/ 190 w 296"/>
              <a:gd name="T99" fmla="*/ 164 h 300"/>
              <a:gd name="T100" fmla="*/ 110 w 296"/>
              <a:gd name="T101" fmla="*/ 194 h 300"/>
              <a:gd name="T102" fmla="*/ 131 w 296"/>
              <a:gd name="T103" fmla="*/ 145 h 300"/>
              <a:gd name="T104" fmla="*/ 145 w 296"/>
              <a:gd name="T105" fmla="*/ 156 h 300"/>
              <a:gd name="T106" fmla="*/ 144 w 296"/>
              <a:gd name="T107" fmla="*/ 150 h 300"/>
              <a:gd name="T108" fmla="*/ 147 w 296"/>
              <a:gd name="T109" fmla="*/ 150 h 300"/>
              <a:gd name="T110" fmla="*/ 149 w 296"/>
              <a:gd name="T111" fmla="*/ 155 h 3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296" h="300">
                <a:moveTo>
                  <a:pt x="189" y="145"/>
                </a:moveTo>
                <a:cubicBezTo>
                  <a:pt x="185" y="141"/>
                  <a:pt x="185" y="141"/>
                  <a:pt x="185" y="141"/>
                </a:cubicBezTo>
                <a:cubicBezTo>
                  <a:pt x="189" y="136"/>
                  <a:pt x="189" y="136"/>
                  <a:pt x="189" y="136"/>
                </a:cubicBezTo>
                <a:cubicBezTo>
                  <a:pt x="193" y="141"/>
                  <a:pt x="193" y="141"/>
                  <a:pt x="193" y="141"/>
                </a:cubicBezTo>
                <a:cubicBezTo>
                  <a:pt x="189" y="145"/>
                  <a:pt x="189" y="145"/>
                  <a:pt x="189" y="145"/>
                </a:cubicBezTo>
                <a:close/>
                <a:moveTo>
                  <a:pt x="202" y="132"/>
                </a:moveTo>
                <a:cubicBezTo>
                  <a:pt x="197" y="128"/>
                  <a:pt x="197" y="128"/>
                  <a:pt x="197" y="128"/>
                </a:cubicBezTo>
                <a:cubicBezTo>
                  <a:pt x="202" y="124"/>
                  <a:pt x="202" y="124"/>
                  <a:pt x="202" y="124"/>
                </a:cubicBezTo>
                <a:cubicBezTo>
                  <a:pt x="206" y="128"/>
                  <a:pt x="206" y="128"/>
                  <a:pt x="206" y="128"/>
                </a:cubicBezTo>
                <a:cubicBezTo>
                  <a:pt x="202" y="132"/>
                  <a:pt x="202" y="132"/>
                  <a:pt x="202" y="132"/>
                </a:cubicBezTo>
                <a:close/>
                <a:moveTo>
                  <a:pt x="214" y="120"/>
                </a:moveTo>
                <a:cubicBezTo>
                  <a:pt x="210" y="116"/>
                  <a:pt x="210" y="116"/>
                  <a:pt x="210" y="116"/>
                </a:cubicBezTo>
                <a:cubicBezTo>
                  <a:pt x="214" y="111"/>
                  <a:pt x="214" y="111"/>
                  <a:pt x="214" y="111"/>
                </a:cubicBezTo>
                <a:cubicBezTo>
                  <a:pt x="218" y="116"/>
                  <a:pt x="218" y="116"/>
                  <a:pt x="218" y="116"/>
                </a:cubicBezTo>
                <a:cubicBezTo>
                  <a:pt x="214" y="120"/>
                  <a:pt x="214" y="120"/>
                  <a:pt x="214" y="120"/>
                </a:cubicBezTo>
                <a:close/>
                <a:moveTo>
                  <a:pt x="227" y="107"/>
                </a:moveTo>
                <a:cubicBezTo>
                  <a:pt x="222" y="103"/>
                  <a:pt x="222" y="103"/>
                  <a:pt x="222" y="103"/>
                </a:cubicBezTo>
                <a:cubicBezTo>
                  <a:pt x="227" y="99"/>
                  <a:pt x="227" y="99"/>
                  <a:pt x="227" y="99"/>
                </a:cubicBezTo>
                <a:cubicBezTo>
                  <a:pt x="231" y="103"/>
                  <a:pt x="231" y="103"/>
                  <a:pt x="231" y="103"/>
                </a:cubicBezTo>
                <a:cubicBezTo>
                  <a:pt x="227" y="107"/>
                  <a:pt x="227" y="107"/>
                  <a:pt x="227" y="107"/>
                </a:cubicBezTo>
                <a:close/>
                <a:moveTo>
                  <a:pt x="185" y="205"/>
                </a:moveTo>
                <a:cubicBezTo>
                  <a:pt x="189" y="201"/>
                  <a:pt x="189" y="201"/>
                  <a:pt x="189" y="201"/>
                </a:cubicBezTo>
                <a:cubicBezTo>
                  <a:pt x="193" y="205"/>
                  <a:pt x="193" y="205"/>
                  <a:pt x="193" y="205"/>
                </a:cubicBezTo>
                <a:cubicBezTo>
                  <a:pt x="189" y="210"/>
                  <a:pt x="189" y="210"/>
                  <a:pt x="189" y="210"/>
                </a:cubicBezTo>
                <a:cubicBezTo>
                  <a:pt x="185" y="205"/>
                  <a:pt x="185" y="205"/>
                  <a:pt x="185" y="205"/>
                </a:cubicBezTo>
                <a:close/>
                <a:moveTo>
                  <a:pt x="197" y="218"/>
                </a:moveTo>
                <a:cubicBezTo>
                  <a:pt x="202" y="214"/>
                  <a:pt x="202" y="214"/>
                  <a:pt x="202" y="214"/>
                </a:cubicBezTo>
                <a:cubicBezTo>
                  <a:pt x="206" y="218"/>
                  <a:pt x="206" y="218"/>
                  <a:pt x="206" y="218"/>
                </a:cubicBezTo>
                <a:cubicBezTo>
                  <a:pt x="202" y="222"/>
                  <a:pt x="202" y="222"/>
                  <a:pt x="202" y="222"/>
                </a:cubicBezTo>
                <a:cubicBezTo>
                  <a:pt x="197" y="218"/>
                  <a:pt x="197" y="218"/>
                  <a:pt x="197" y="218"/>
                </a:cubicBezTo>
                <a:close/>
                <a:moveTo>
                  <a:pt x="210" y="230"/>
                </a:moveTo>
                <a:cubicBezTo>
                  <a:pt x="214" y="226"/>
                  <a:pt x="214" y="226"/>
                  <a:pt x="214" y="226"/>
                </a:cubicBezTo>
                <a:cubicBezTo>
                  <a:pt x="218" y="230"/>
                  <a:pt x="218" y="230"/>
                  <a:pt x="218" y="230"/>
                </a:cubicBezTo>
                <a:cubicBezTo>
                  <a:pt x="214" y="235"/>
                  <a:pt x="214" y="235"/>
                  <a:pt x="214" y="235"/>
                </a:cubicBezTo>
                <a:cubicBezTo>
                  <a:pt x="210" y="230"/>
                  <a:pt x="210" y="230"/>
                  <a:pt x="210" y="230"/>
                </a:cubicBezTo>
                <a:close/>
                <a:moveTo>
                  <a:pt x="222" y="243"/>
                </a:moveTo>
                <a:cubicBezTo>
                  <a:pt x="227" y="239"/>
                  <a:pt x="227" y="239"/>
                  <a:pt x="227" y="239"/>
                </a:cubicBezTo>
                <a:cubicBezTo>
                  <a:pt x="231" y="243"/>
                  <a:pt x="231" y="243"/>
                  <a:pt x="231" y="243"/>
                </a:cubicBezTo>
                <a:cubicBezTo>
                  <a:pt x="227" y="247"/>
                  <a:pt x="227" y="247"/>
                  <a:pt x="227" y="247"/>
                </a:cubicBezTo>
                <a:cubicBezTo>
                  <a:pt x="222" y="243"/>
                  <a:pt x="222" y="243"/>
                  <a:pt x="222" y="243"/>
                </a:cubicBezTo>
                <a:close/>
                <a:moveTo>
                  <a:pt x="107" y="201"/>
                </a:moveTo>
                <a:cubicBezTo>
                  <a:pt x="111" y="205"/>
                  <a:pt x="111" y="205"/>
                  <a:pt x="111" y="205"/>
                </a:cubicBezTo>
                <a:cubicBezTo>
                  <a:pt x="107" y="210"/>
                  <a:pt x="107" y="210"/>
                  <a:pt x="107" y="210"/>
                </a:cubicBezTo>
                <a:cubicBezTo>
                  <a:pt x="102" y="205"/>
                  <a:pt x="102" y="205"/>
                  <a:pt x="102" y="205"/>
                </a:cubicBezTo>
                <a:cubicBezTo>
                  <a:pt x="107" y="201"/>
                  <a:pt x="107" y="201"/>
                  <a:pt x="107" y="201"/>
                </a:cubicBezTo>
                <a:close/>
                <a:moveTo>
                  <a:pt x="94" y="214"/>
                </a:moveTo>
                <a:cubicBezTo>
                  <a:pt x="98" y="218"/>
                  <a:pt x="98" y="218"/>
                  <a:pt x="98" y="218"/>
                </a:cubicBezTo>
                <a:cubicBezTo>
                  <a:pt x="94" y="222"/>
                  <a:pt x="94" y="222"/>
                  <a:pt x="94" y="222"/>
                </a:cubicBezTo>
                <a:cubicBezTo>
                  <a:pt x="90" y="218"/>
                  <a:pt x="90" y="218"/>
                  <a:pt x="90" y="218"/>
                </a:cubicBezTo>
                <a:cubicBezTo>
                  <a:pt x="94" y="214"/>
                  <a:pt x="94" y="214"/>
                  <a:pt x="94" y="214"/>
                </a:cubicBezTo>
                <a:close/>
                <a:moveTo>
                  <a:pt x="82" y="226"/>
                </a:moveTo>
                <a:cubicBezTo>
                  <a:pt x="86" y="230"/>
                  <a:pt x="86" y="230"/>
                  <a:pt x="86" y="230"/>
                </a:cubicBezTo>
                <a:cubicBezTo>
                  <a:pt x="82" y="235"/>
                  <a:pt x="82" y="235"/>
                  <a:pt x="82" y="235"/>
                </a:cubicBezTo>
                <a:cubicBezTo>
                  <a:pt x="77" y="230"/>
                  <a:pt x="77" y="230"/>
                  <a:pt x="77" y="230"/>
                </a:cubicBezTo>
                <a:cubicBezTo>
                  <a:pt x="82" y="226"/>
                  <a:pt x="82" y="226"/>
                  <a:pt x="82" y="226"/>
                </a:cubicBezTo>
                <a:close/>
                <a:moveTo>
                  <a:pt x="69" y="239"/>
                </a:moveTo>
                <a:cubicBezTo>
                  <a:pt x="73" y="243"/>
                  <a:pt x="73" y="243"/>
                  <a:pt x="73" y="243"/>
                </a:cubicBezTo>
                <a:cubicBezTo>
                  <a:pt x="69" y="247"/>
                  <a:pt x="69" y="247"/>
                  <a:pt x="69" y="247"/>
                </a:cubicBezTo>
                <a:cubicBezTo>
                  <a:pt x="65" y="243"/>
                  <a:pt x="65" y="243"/>
                  <a:pt x="65" y="243"/>
                </a:cubicBezTo>
                <a:cubicBezTo>
                  <a:pt x="69" y="239"/>
                  <a:pt x="69" y="239"/>
                  <a:pt x="69" y="239"/>
                </a:cubicBezTo>
                <a:close/>
                <a:moveTo>
                  <a:pt x="111" y="141"/>
                </a:moveTo>
                <a:cubicBezTo>
                  <a:pt x="107" y="145"/>
                  <a:pt x="107" y="145"/>
                  <a:pt x="107" y="145"/>
                </a:cubicBezTo>
                <a:cubicBezTo>
                  <a:pt x="102" y="141"/>
                  <a:pt x="102" y="141"/>
                  <a:pt x="102" y="141"/>
                </a:cubicBezTo>
                <a:cubicBezTo>
                  <a:pt x="107" y="136"/>
                  <a:pt x="107" y="136"/>
                  <a:pt x="107" y="136"/>
                </a:cubicBezTo>
                <a:cubicBezTo>
                  <a:pt x="111" y="141"/>
                  <a:pt x="111" y="141"/>
                  <a:pt x="111" y="141"/>
                </a:cubicBezTo>
                <a:close/>
                <a:moveTo>
                  <a:pt x="98" y="128"/>
                </a:moveTo>
                <a:cubicBezTo>
                  <a:pt x="94" y="132"/>
                  <a:pt x="94" y="132"/>
                  <a:pt x="94" y="132"/>
                </a:cubicBezTo>
                <a:cubicBezTo>
                  <a:pt x="90" y="128"/>
                  <a:pt x="90" y="128"/>
                  <a:pt x="90" y="128"/>
                </a:cubicBezTo>
                <a:cubicBezTo>
                  <a:pt x="94" y="124"/>
                  <a:pt x="94" y="124"/>
                  <a:pt x="94" y="124"/>
                </a:cubicBezTo>
                <a:cubicBezTo>
                  <a:pt x="98" y="128"/>
                  <a:pt x="98" y="128"/>
                  <a:pt x="98" y="128"/>
                </a:cubicBezTo>
                <a:close/>
                <a:moveTo>
                  <a:pt x="86" y="116"/>
                </a:moveTo>
                <a:cubicBezTo>
                  <a:pt x="82" y="120"/>
                  <a:pt x="82" y="120"/>
                  <a:pt x="82" y="120"/>
                </a:cubicBezTo>
                <a:cubicBezTo>
                  <a:pt x="77" y="116"/>
                  <a:pt x="77" y="116"/>
                  <a:pt x="77" y="116"/>
                </a:cubicBezTo>
                <a:cubicBezTo>
                  <a:pt x="82" y="111"/>
                  <a:pt x="82" y="111"/>
                  <a:pt x="82" y="111"/>
                </a:cubicBezTo>
                <a:cubicBezTo>
                  <a:pt x="86" y="116"/>
                  <a:pt x="86" y="116"/>
                  <a:pt x="86" y="116"/>
                </a:cubicBezTo>
                <a:close/>
                <a:moveTo>
                  <a:pt x="73" y="103"/>
                </a:moveTo>
                <a:cubicBezTo>
                  <a:pt x="69" y="107"/>
                  <a:pt x="69" y="107"/>
                  <a:pt x="69" y="107"/>
                </a:cubicBezTo>
                <a:cubicBezTo>
                  <a:pt x="65" y="103"/>
                  <a:pt x="65" y="103"/>
                  <a:pt x="65" y="103"/>
                </a:cubicBezTo>
                <a:cubicBezTo>
                  <a:pt x="69" y="99"/>
                  <a:pt x="69" y="99"/>
                  <a:pt x="69" y="99"/>
                </a:cubicBezTo>
                <a:cubicBezTo>
                  <a:pt x="73" y="103"/>
                  <a:pt x="73" y="103"/>
                  <a:pt x="73" y="103"/>
                </a:cubicBezTo>
                <a:close/>
                <a:moveTo>
                  <a:pt x="72" y="64"/>
                </a:moveTo>
                <a:cubicBezTo>
                  <a:pt x="72" y="74"/>
                  <a:pt x="72" y="74"/>
                  <a:pt x="72" y="74"/>
                </a:cubicBezTo>
                <a:cubicBezTo>
                  <a:pt x="72" y="89"/>
                  <a:pt x="72" y="89"/>
                  <a:pt x="67" y="89"/>
                </a:cubicBezTo>
                <a:cubicBezTo>
                  <a:pt x="5" y="89"/>
                  <a:pt x="5" y="89"/>
                  <a:pt x="5" y="89"/>
                </a:cubicBezTo>
                <a:cubicBezTo>
                  <a:pt x="0" y="89"/>
                  <a:pt x="0" y="89"/>
                  <a:pt x="0" y="74"/>
                </a:cubicBezTo>
                <a:cubicBezTo>
                  <a:pt x="0" y="64"/>
                  <a:pt x="0" y="64"/>
                  <a:pt x="0" y="64"/>
                </a:cubicBezTo>
                <a:cubicBezTo>
                  <a:pt x="0" y="53"/>
                  <a:pt x="12" y="51"/>
                  <a:pt x="23" y="48"/>
                </a:cubicBezTo>
                <a:cubicBezTo>
                  <a:pt x="27" y="52"/>
                  <a:pt x="32" y="54"/>
                  <a:pt x="36" y="54"/>
                </a:cubicBezTo>
                <a:cubicBezTo>
                  <a:pt x="40" y="54"/>
                  <a:pt x="45" y="52"/>
                  <a:pt x="49" y="48"/>
                </a:cubicBezTo>
                <a:cubicBezTo>
                  <a:pt x="59" y="51"/>
                  <a:pt x="72" y="53"/>
                  <a:pt x="72" y="64"/>
                </a:cubicBezTo>
                <a:close/>
                <a:moveTo>
                  <a:pt x="36" y="48"/>
                </a:moveTo>
                <a:cubicBezTo>
                  <a:pt x="42" y="48"/>
                  <a:pt x="54" y="37"/>
                  <a:pt x="54" y="24"/>
                </a:cubicBezTo>
                <a:cubicBezTo>
                  <a:pt x="54" y="11"/>
                  <a:pt x="49" y="0"/>
                  <a:pt x="36" y="0"/>
                </a:cubicBezTo>
                <a:cubicBezTo>
                  <a:pt x="23" y="0"/>
                  <a:pt x="18" y="11"/>
                  <a:pt x="18" y="24"/>
                </a:cubicBezTo>
                <a:cubicBezTo>
                  <a:pt x="18" y="37"/>
                  <a:pt x="30" y="48"/>
                  <a:pt x="36" y="48"/>
                </a:cubicBezTo>
                <a:close/>
                <a:moveTo>
                  <a:pt x="296" y="64"/>
                </a:moveTo>
                <a:cubicBezTo>
                  <a:pt x="296" y="74"/>
                  <a:pt x="296" y="74"/>
                  <a:pt x="296" y="74"/>
                </a:cubicBezTo>
                <a:cubicBezTo>
                  <a:pt x="296" y="89"/>
                  <a:pt x="296" y="89"/>
                  <a:pt x="290" y="89"/>
                </a:cubicBezTo>
                <a:cubicBezTo>
                  <a:pt x="229" y="89"/>
                  <a:pt x="229" y="89"/>
                  <a:pt x="229" y="89"/>
                </a:cubicBezTo>
                <a:cubicBezTo>
                  <a:pt x="224" y="89"/>
                  <a:pt x="224" y="89"/>
                  <a:pt x="224" y="74"/>
                </a:cubicBezTo>
                <a:cubicBezTo>
                  <a:pt x="224" y="64"/>
                  <a:pt x="224" y="64"/>
                  <a:pt x="224" y="64"/>
                </a:cubicBezTo>
                <a:cubicBezTo>
                  <a:pt x="224" y="53"/>
                  <a:pt x="236" y="51"/>
                  <a:pt x="247" y="48"/>
                </a:cubicBezTo>
                <a:cubicBezTo>
                  <a:pt x="251" y="52"/>
                  <a:pt x="256" y="54"/>
                  <a:pt x="260" y="54"/>
                </a:cubicBezTo>
                <a:cubicBezTo>
                  <a:pt x="263" y="54"/>
                  <a:pt x="268" y="52"/>
                  <a:pt x="273" y="48"/>
                </a:cubicBezTo>
                <a:cubicBezTo>
                  <a:pt x="283" y="51"/>
                  <a:pt x="296" y="53"/>
                  <a:pt x="296" y="64"/>
                </a:cubicBezTo>
                <a:close/>
                <a:moveTo>
                  <a:pt x="260" y="48"/>
                </a:moveTo>
                <a:cubicBezTo>
                  <a:pt x="266" y="48"/>
                  <a:pt x="278" y="37"/>
                  <a:pt x="278" y="24"/>
                </a:cubicBezTo>
                <a:cubicBezTo>
                  <a:pt x="278" y="11"/>
                  <a:pt x="273" y="0"/>
                  <a:pt x="260" y="0"/>
                </a:cubicBezTo>
                <a:cubicBezTo>
                  <a:pt x="246" y="0"/>
                  <a:pt x="241" y="11"/>
                  <a:pt x="241" y="24"/>
                </a:cubicBezTo>
                <a:cubicBezTo>
                  <a:pt x="241" y="37"/>
                  <a:pt x="254" y="48"/>
                  <a:pt x="260" y="48"/>
                </a:cubicBezTo>
                <a:close/>
                <a:moveTo>
                  <a:pt x="296" y="275"/>
                </a:moveTo>
                <a:cubicBezTo>
                  <a:pt x="296" y="285"/>
                  <a:pt x="296" y="285"/>
                  <a:pt x="296" y="285"/>
                </a:cubicBezTo>
                <a:cubicBezTo>
                  <a:pt x="296" y="300"/>
                  <a:pt x="296" y="300"/>
                  <a:pt x="290" y="300"/>
                </a:cubicBezTo>
                <a:cubicBezTo>
                  <a:pt x="229" y="300"/>
                  <a:pt x="229" y="300"/>
                  <a:pt x="229" y="300"/>
                </a:cubicBezTo>
                <a:cubicBezTo>
                  <a:pt x="224" y="300"/>
                  <a:pt x="224" y="300"/>
                  <a:pt x="224" y="285"/>
                </a:cubicBezTo>
                <a:cubicBezTo>
                  <a:pt x="224" y="275"/>
                  <a:pt x="224" y="275"/>
                  <a:pt x="224" y="275"/>
                </a:cubicBezTo>
                <a:cubicBezTo>
                  <a:pt x="224" y="264"/>
                  <a:pt x="236" y="263"/>
                  <a:pt x="247" y="259"/>
                </a:cubicBezTo>
                <a:cubicBezTo>
                  <a:pt x="251" y="263"/>
                  <a:pt x="256" y="265"/>
                  <a:pt x="260" y="265"/>
                </a:cubicBezTo>
                <a:cubicBezTo>
                  <a:pt x="264" y="265"/>
                  <a:pt x="268" y="263"/>
                  <a:pt x="273" y="259"/>
                </a:cubicBezTo>
                <a:cubicBezTo>
                  <a:pt x="283" y="263"/>
                  <a:pt x="296" y="264"/>
                  <a:pt x="296" y="275"/>
                </a:cubicBezTo>
                <a:close/>
                <a:moveTo>
                  <a:pt x="260" y="259"/>
                </a:moveTo>
                <a:cubicBezTo>
                  <a:pt x="266" y="259"/>
                  <a:pt x="278" y="248"/>
                  <a:pt x="278" y="235"/>
                </a:cubicBezTo>
                <a:cubicBezTo>
                  <a:pt x="278" y="222"/>
                  <a:pt x="273" y="211"/>
                  <a:pt x="260" y="211"/>
                </a:cubicBezTo>
                <a:cubicBezTo>
                  <a:pt x="246" y="211"/>
                  <a:pt x="241" y="222"/>
                  <a:pt x="241" y="235"/>
                </a:cubicBezTo>
                <a:cubicBezTo>
                  <a:pt x="241" y="248"/>
                  <a:pt x="254" y="259"/>
                  <a:pt x="260" y="259"/>
                </a:cubicBezTo>
                <a:close/>
                <a:moveTo>
                  <a:pt x="72" y="275"/>
                </a:moveTo>
                <a:cubicBezTo>
                  <a:pt x="72" y="285"/>
                  <a:pt x="72" y="285"/>
                  <a:pt x="72" y="285"/>
                </a:cubicBezTo>
                <a:cubicBezTo>
                  <a:pt x="72" y="300"/>
                  <a:pt x="72" y="300"/>
                  <a:pt x="67" y="300"/>
                </a:cubicBezTo>
                <a:cubicBezTo>
                  <a:pt x="5" y="300"/>
                  <a:pt x="5" y="300"/>
                  <a:pt x="5" y="300"/>
                </a:cubicBezTo>
                <a:cubicBezTo>
                  <a:pt x="0" y="300"/>
                  <a:pt x="0" y="300"/>
                  <a:pt x="0" y="285"/>
                </a:cubicBezTo>
                <a:cubicBezTo>
                  <a:pt x="0" y="275"/>
                  <a:pt x="0" y="275"/>
                  <a:pt x="0" y="275"/>
                </a:cubicBezTo>
                <a:cubicBezTo>
                  <a:pt x="0" y="264"/>
                  <a:pt x="12" y="263"/>
                  <a:pt x="23" y="259"/>
                </a:cubicBezTo>
                <a:cubicBezTo>
                  <a:pt x="27" y="263"/>
                  <a:pt x="32" y="265"/>
                  <a:pt x="36" y="265"/>
                </a:cubicBezTo>
                <a:cubicBezTo>
                  <a:pt x="40" y="265"/>
                  <a:pt x="45" y="263"/>
                  <a:pt x="49" y="259"/>
                </a:cubicBezTo>
                <a:cubicBezTo>
                  <a:pt x="59" y="263"/>
                  <a:pt x="72" y="264"/>
                  <a:pt x="72" y="275"/>
                </a:cubicBezTo>
                <a:close/>
                <a:moveTo>
                  <a:pt x="36" y="259"/>
                </a:moveTo>
                <a:cubicBezTo>
                  <a:pt x="42" y="259"/>
                  <a:pt x="54" y="248"/>
                  <a:pt x="54" y="235"/>
                </a:cubicBezTo>
                <a:cubicBezTo>
                  <a:pt x="54" y="222"/>
                  <a:pt x="49" y="211"/>
                  <a:pt x="36" y="211"/>
                </a:cubicBezTo>
                <a:cubicBezTo>
                  <a:pt x="23" y="211"/>
                  <a:pt x="18" y="222"/>
                  <a:pt x="18" y="235"/>
                </a:cubicBezTo>
                <a:cubicBezTo>
                  <a:pt x="18" y="248"/>
                  <a:pt x="30" y="259"/>
                  <a:pt x="36" y="259"/>
                </a:cubicBezTo>
                <a:close/>
                <a:moveTo>
                  <a:pt x="125" y="116"/>
                </a:moveTo>
                <a:cubicBezTo>
                  <a:pt x="125" y="100"/>
                  <a:pt x="131" y="87"/>
                  <a:pt x="147" y="87"/>
                </a:cubicBezTo>
                <a:cubicBezTo>
                  <a:pt x="163" y="87"/>
                  <a:pt x="169" y="100"/>
                  <a:pt x="169" y="116"/>
                </a:cubicBezTo>
                <a:cubicBezTo>
                  <a:pt x="169" y="132"/>
                  <a:pt x="154" y="145"/>
                  <a:pt x="147" y="145"/>
                </a:cubicBezTo>
                <a:cubicBezTo>
                  <a:pt x="140" y="145"/>
                  <a:pt x="125" y="132"/>
                  <a:pt x="125" y="116"/>
                </a:cubicBezTo>
                <a:close/>
                <a:moveTo>
                  <a:pt x="148" y="156"/>
                </a:moveTo>
                <a:cubicBezTo>
                  <a:pt x="150" y="176"/>
                  <a:pt x="150" y="176"/>
                  <a:pt x="150" y="176"/>
                </a:cubicBezTo>
                <a:cubicBezTo>
                  <a:pt x="153" y="168"/>
                  <a:pt x="155" y="159"/>
                  <a:pt x="159" y="151"/>
                </a:cubicBezTo>
                <a:cubicBezTo>
                  <a:pt x="159" y="150"/>
                  <a:pt x="159" y="150"/>
                  <a:pt x="162" y="145"/>
                </a:cubicBezTo>
                <a:cubicBezTo>
                  <a:pt x="174" y="149"/>
                  <a:pt x="190" y="151"/>
                  <a:pt x="190" y="164"/>
                </a:cubicBezTo>
                <a:cubicBezTo>
                  <a:pt x="190" y="176"/>
                  <a:pt x="190" y="176"/>
                  <a:pt x="190" y="176"/>
                </a:cubicBezTo>
                <a:cubicBezTo>
                  <a:pt x="190" y="194"/>
                  <a:pt x="190" y="194"/>
                  <a:pt x="183" y="194"/>
                </a:cubicBezTo>
                <a:cubicBezTo>
                  <a:pt x="110" y="194"/>
                  <a:pt x="110" y="194"/>
                  <a:pt x="110" y="194"/>
                </a:cubicBezTo>
                <a:cubicBezTo>
                  <a:pt x="104" y="194"/>
                  <a:pt x="104" y="194"/>
                  <a:pt x="104" y="176"/>
                </a:cubicBezTo>
                <a:cubicBezTo>
                  <a:pt x="104" y="164"/>
                  <a:pt x="104" y="164"/>
                  <a:pt x="104" y="164"/>
                </a:cubicBezTo>
                <a:cubicBezTo>
                  <a:pt x="104" y="151"/>
                  <a:pt x="118" y="149"/>
                  <a:pt x="131" y="145"/>
                </a:cubicBezTo>
                <a:cubicBezTo>
                  <a:pt x="134" y="150"/>
                  <a:pt x="134" y="150"/>
                  <a:pt x="135" y="151"/>
                </a:cubicBezTo>
                <a:cubicBezTo>
                  <a:pt x="138" y="159"/>
                  <a:pt x="141" y="168"/>
                  <a:pt x="143" y="176"/>
                </a:cubicBezTo>
                <a:cubicBezTo>
                  <a:pt x="145" y="156"/>
                  <a:pt x="145" y="156"/>
                  <a:pt x="145" y="156"/>
                </a:cubicBezTo>
                <a:cubicBezTo>
                  <a:pt x="145" y="155"/>
                  <a:pt x="145" y="155"/>
                  <a:pt x="145" y="155"/>
                </a:cubicBezTo>
                <a:cubicBezTo>
                  <a:pt x="141" y="149"/>
                  <a:pt x="141" y="149"/>
                  <a:pt x="141" y="149"/>
                </a:cubicBezTo>
                <a:cubicBezTo>
                  <a:pt x="144" y="150"/>
                  <a:pt x="144" y="150"/>
                  <a:pt x="144" y="150"/>
                </a:cubicBezTo>
                <a:cubicBezTo>
                  <a:pt x="145" y="150"/>
                  <a:pt x="145" y="150"/>
                  <a:pt x="146" y="150"/>
                </a:cubicBezTo>
                <a:cubicBezTo>
                  <a:pt x="146" y="150"/>
                  <a:pt x="146" y="150"/>
                  <a:pt x="147" y="150"/>
                </a:cubicBezTo>
                <a:cubicBezTo>
                  <a:pt x="147" y="150"/>
                  <a:pt x="147" y="150"/>
                  <a:pt x="147" y="150"/>
                </a:cubicBezTo>
                <a:cubicBezTo>
                  <a:pt x="149" y="150"/>
                  <a:pt x="149" y="150"/>
                  <a:pt x="149" y="150"/>
                </a:cubicBezTo>
                <a:cubicBezTo>
                  <a:pt x="152" y="149"/>
                  <a:pt x="152" y="149"/>
                  <a:pt x="152" y="149"/>
                </a:cubicBezTo>
                <a:cubicBezTo>
                  <a:pt x="149" y="155"/>
                  <a:pt x="149" y="155"/>
                  <a:pt x="149" y="155"/>
                </a:cubicBezTo>
                <a:lnTo>
                  <a:pt x="148" y="156"/>
                </a:lnTo>
                <a:close/>
              </a:path>
            </a:pathLst>
          </a:custGeom>
          <a:solidFill>
            <a:srgbClr val="002050"/>
          </a:solidFill>
          <a:ln>
            <a:noFill/>
          </a:ln>
        </p:spPr>
        <p:txBody>
          <a:bodyPr vert="horz" wrap="square" lIns="82271" tIns="41136" rIns="82271" bIns="41136" numCol="1" anchor="t" anchorCtr="0" compatLnSpc="1">
            <a:prstTxWarp prst="textNoShape">
              <a:avLst/>
            </a:prstTxWarp>
          </a:bodyPr>
          <a:lstStyle/>
          <a:p>
            <a:pPr defTabSz="1087628">
              <a:defRPr/>
            </a:pPr>
            <a:endParaRPr lang="en-US" sz="1600" kern="0">
              <a:solidFill>
                <a:srgbClr val="505050"/>
              </a:solidFill>
            </a:endParaRPr>
          </a:p>
        </p:txBody>
      </p:sp>
      <p:sp>
        <p:nvSpPr>
          <p:cNvPr id="40" name="Rectangle 39"/>
          <p:cNvSpPr/>
          <p:nvPr/>
        </p:nvSpPr>
        <p:spPr>
          <a:xfrm>
            <a:off x="-10980" y="6462312"/>
            <a:ext cx="12198943" cy="400035"/>
          </a:xfrm>
          <a:prstGeom prst="rect">
            <a:avLst/>
          </a:prstGeom>
          <a:solidFill>
            <a:srgbClr val="002050"/>
          </a:solidFill>
        </p:spPr>
        <p:txBody>
          <a:bodyPr wrap="square" tIns="91403" bIns="91403" rtlCol="0" anchor="ctr">
            <a:spAutoFit/>
          </a:bodyPr>
          <a:lstStyle/>
          <a:p>
            <a:pPr algn="r" defTabSz="1087628">
              <a:defRPr/>
            </a:pPr>
            <a:endParaRPr lang="en-US" sz="1400" b="1" kern="0" dirty="0">
              <a:solidFill>
                <a:prstClr val="white"/>
              </a:solidFill>
              <a:ea typeface="Segoe UI" panose="020B0502040204020203" pitchFamily="34" charset="0"/>
              <a:cs typeface="Times New Roman" panose="02020603050405020304" pitchFamily="18" charset="0"/>
            </a:endParaRPr>
          </a:p>
        </p:txBody>
      </p:sp>
      <p:sp>
        <p:nvSpPr>
          <p:cNvPr id="41" name="Rectangle 40"/>
          <p:cNvSpPr/>
          <p:nvPr/>
        </p:nvSpPr>
        <p:spPr>
          <a:xfrm>
            <a:off x="4040" y="3300757"/>
            <a:ext cx="3039905" cy="502169"/>
          </a:xfrm>
          <a:prstGeom prst="rect">
            <a:avLst/>
          </a:prstGeom>
          <a:solidFill>
            <a:srgbClr val="002050"/>
          </a:solidFill>
          <a:ln w="25400" cap="flat" cmpd="sng" algn="ctr">
            <a:noFill/>
            <a:prstDash val="solid"/>
          </a:ln>
          <a:effectLst/>
        </p:spPr>
        <p:txBody>
          <a:bodyPr rot="0" spcFirstLastPara="0" vertOverflow="overflow" horzOverflow="overflow" vert="horz" wrap="square" lIns="109683" tIns="91403" rIns="91403" bIns="91403" numCol="1" spcCol="0" rtlCol="0" fromWordArt="0" anchor="ctr" anchorCtr="0" forceAA="0" compatLnSpc="1">
            <a:prstTxWarp prst="textNoShape">
              <a:avLst/>
            </a:prstTxWarp>
            <a:noAutofit/>
          </a:bodyPr>
          <a:lstStyle/>
          <a:p>
            <a:pPr defTabSz="1087628">
              <a:defRPr/>
            </a:pPr>
            <a:r>
              <a:rPr lang="en-US" sz="1999" kern="0" dirty="0">
                <a:solidFill>
                  <a:prstClr val="white"/>
                </a:solidFill>
                <a:latin typeface="Segoe UI Light"/>
              </a:rPr>
              <a:t>Techs supported </a:t>
            </a:r>
          </a:p>
        </p:txBody>
      </p:sp>
      <p:sp>
        <p:nvSpPr>
          <p:cNvPr id="42" name="Rectangle 41"/>
          <p:cNvSpPr/>
          <p:nvPr/>
        </p:nvSpPr>
        <p:spPr>
          <a:xfrm>
            <a:off x="3058965" y="3300757"/>
            <a:ext cx="3039905" cy="502169"/>
          </a:xfrm>
          <a:prstGeom prst="rect">
            <a:avLst/>
          </a:prstGeom>
          <a:solidFill>
            <a:srgbClr val="002050"/>
          </a:solidFill>
          <a:ln w="25400" cap="flat" cmpd="sng" algn="ctr">
            <a:noFill/>
            <a:prstDash val="solid"/>
          </a:ln>
          <a:effectLst/>
        </p:spPr>
        <p:txBody>
          <a:bodyPr rot="0" spcFirstLastPara="0" vertOverflow="overflow" horzOverflow="overflow" vert="horz" wrap="square" lIns="109683" tIns="91403" rIns="91403" bIns="91403" numCol="1" spcCol="0" rtlCol="0" fromWordArt="0" anchor="ctr" anchorCtr="0" forceAA="0" compatLnSpc="1">
            <a:prstTxWarp prst="textNoShape">
              <a:avLst/>
            </a:prstTxWarp>
            <a:noAutofit/>
          </a:bodyPr>
          <a:lstStyle/>
          <a:p>
            <a:pPr defTabSz="1087628">
              <a:defRPr/>
            </a:pPr>
            <a:r>
              <a:rPr lang="en-US" sz="1999" kern="0" dirty="0">
                <a:solidFill>
                  <a:prstClr val="white"/>
                </a:solidFill>
                <a:latin typeface="Segoe UI Light"/>
              </a:rPr>
              <a:t>Global Presence </a:t>
            </a:r>
          </a:p>
        </p:txBody>
      </p:sp>
      <p:sp>
        <p:nvSpPr>
          <p:cNvPr id="43" name="Rectangle 42"/>
          <p:cNvSpPr/>
          <p:nvPr/>
        </p:nvSpPr>
        <p:spPr>
          <a:xfrm>
            <a:off x="6113891" y="3300757"/>
            <a:ext cx="3039905" cy="502169"/>
          </a:xfrm>
          <a:prstGeom prst="rect">
            <a:avLst/>
          </a:prstGeom>
          <a:solidFill>
            <a:srgbClr val="002050"/>
          </a:solidFill>
          <a:ln w="25400" cap="flat" cmpd="sng" algn="ctr">
            <a:noFill/>
            <a:prstDash val="solid"/>
          </a:ln>
          <a:effectLst/>
        </p:spPr>
        <p:txBody>
          <a:bodyPr rot="0" spcFirstLastPara="0" vertOverflow="overflow" horzOverflow="overflow" vert="horz" wrap="square" lIns="109683" tIns="91403" rIns="91403" bIns="91403" numCol="1" spcCol="0" rtlCol="0" fromWordArt="0" anchor="ctr" anchorCtr="0" forceAA="0" compatLnSpc="1">
            <a:prstTxWarp prst="textNoShape">
              <a:avLst/>
            </a:prstTxWarp>
            <a:noAutofit/>
          </a:bodyPr>
          <a:lstStyle/>
          <a:p>
            <a:pPr defTabSz="1087628">
              <a:defRPr/>
            </a:pPr>
            <a:r>
              <a:rPr lang="en-US" sz="1999" kern="0" dirty="0">
                <a:solidFill>
                  <a:prstClr val="white"/>
                </a:solidFill>
                <a:latin typeface="Segoe UI Light"/>
              </a:rPr>
              <a:t>Qualification Criteria</a:t>
            </a:r>
          </a:p>
        </p:txBody>
      </p:sp>
      <p:sp>
        <p:nvSpPr>
          <p:cNvPr id="44" name="Rectangle 43"/>
          <p:cNvSpPr/>
          <p:nvPr/>
        </p:nvSpPr>
        <p:spPr>
          <a:xfrm>
            <a:off x="9168814" y="3300757"/>
            <a:ext cx="3039905" cy="502169"/>
          </a:xfrm>
          <a:prstGeom prst="rect">
            <a:avLst/>
          </a:prstGeom>
          <a:solidFill>
            <a:srgbClr val="002050"/>
          </a:solidFill>
          <a:ln w="25400" cap="flat" cmpd="sng" algn="ctr">
            <a:noFill/>
            <a:prstDash val="solid"/>
          </a:ln>
          <a:effectLst/>
        </p:spPr>
        <p:txBody>
          <a:bodyPr rot="0" spcFirstLastPara="0" vertOverflow="overflow" horzOverflow="overflow" vert="horz" wrap="square" lIns="109683" tIns="91403" rIns="91403" bIns="91403" numCol="1" spcCol="0" rtlCol="0" fromWordArt="0" anchor="ctr" anchorCtr="0" forceAA="0" compatLnSpc="1">
            <a:prstTxWarp prst="textNoShape">
              <a:avLst/>
            </a:prstTxWarp>
            <a:noAutofit/>
          </a:bodyPr>
          <a:lstStyle/>
          <a:p>
            <a:pPr defTabSz="1087628">
              <a:defRPr/>
            </a:pPr>
            <a:r>
              <a:rPr lang="en-US" sz="1999" kern="0" dirty="0">
                <a:solidFill>
                  <a:prstClr val="white"/>
                </a:solidFill>
                <a:latin typeface="Segoe UI Light"/>
              </a:rPr>
              <a:t>How to Engage</a:t>
            </a:r>
          </a:p>
        </p:txBody>
      </p:sp>
      <p:pic>
        <p:nvPicPr>
          <p:cNvPr id="45" name="Picture 44"/>
          <p:cNvPicPr>
            <a:picLocks noChangeAspect="1"/>
          </p:cNvPicPr>
          <p:nvPr/>
        </p:nvPicPr>
        <p:blipFill rotWithShape="1">
          <a:blip r:embed="rId3" cstate="print">
            <a:extLst>
              <a:ext uri="{28A0092B-C50C-407E-A947-70E740481C1C}">
                <a14:useLocalDpi xmlns:a14="http://schemas.microsoft.com/office/drawing/2010/main" val="0"/>
              </a:ext>
            </a:extLst>
          </a:blip>
          <a:srcRect/>
          <a:stretch/>
        </p:blipFill>
        <p:spPr>
          <a:xfrm>
            <a:off x="2060566" y="3297989"/>
            <a:ext cx="655585" cy="475882"/>
          </a:xfrm>
          <a:prstGeom prst="rect">
            <a:avLst/>
          </a:prstGeom>
        </p:spPr>
      </p:pic>
      <p:pic>
        <p:nvPicPr>
          <p:cNvPr id="46" name="Picture 45"/>
          <p:cNvPicPr>
            <a:picLocks noChangeAspect="1"/>
          </p:cNvPicPr>
          <p:nvPr/>
        </p:nvPicPr>
        <p:blipFill rotWithShape="1">
          <a:blip r:embed="rId4" cstate="print">
            <a:extLst>
              <a:ext uri="{28A0092B-C50C-407E-A947-70E740481C1C}">
                <a14:useLocalDpi xmlns:a14="http://schemas.microsoft.com/office/drawing/2010/main" val="0"/>
              </a:ext>
            </a:extLst>
          </a:blip>
          <a:srcRect t="4362" b="12580"/>
          <a:stretch/>
        </p:blipFill>
        <p:spPr>
          <a:xfrm>
            <a:off x="4923585" y="3304244"/>
            <a:ext cx="1006398" cy="494071"/>
          </a:xfrm>
          <a:prstGeom prst="rect">
            <a:avLst/>
          </a:prstGeom>
        </p:spPr>
      </p:pic>
      <p:pic>
        <p:nvPicPr>
          <p:cNvPr id="47" name="Picture 46"/>
          <p:cNvPicPr>
            <a:picLocks noChangeAspect="1"/>
          </p:cNvPicPr>
          <p:nvPr/>
        </p:nvPicPr>
        <p:blipFill rotWithShape="1">
          <a:blip r:embed="rId5" cstate="print">
            <a:extLst>
              <a:ext uri="{28A0092B-C50C-407E-A947-70E740481C1C}">
                <a14:useLocalDpi xmlns:a14="http://schemas.microsoft.com/office/drawing/2010/main" val="0"/>
              </a:ext>
            </a:extLst>
          </a:blip>
          <a:srcRect t="9382" b="19537"/>
          <a:stretch/>
        </p:blipFill>
        <p:spPr>
          <a:xfrm>
            <a:off x="11282160" y="3291891"/>
            <a:ext cx="677601" cy="506424"/>
          </a:xfrm>
          <a:prstGeom prst="rect">
            <a:avLst/>
          </a:prstGeom>
        </p:spPr>
      </p:pic>
      <p:pic>
        <p:nvPicPr>
          <p:cNvPr id="48" name="Picture 47"/>
          <p:cNvPicPr>
            <a:picLocks noChangeAspect="1"/>
          </p:cNvPicPr>
          <p:nvPr/>
        </p:nvPicPr>
        <p:blipFill rotWithShape="1">
          <a:blip r:embed="rId6" cstate="print">
            <a:extLst>
              <a:ext uri="{28A0092B-C50C-407E-A947-70E740481C1C}">
                <a14:useLocalDpi xmlns:a14="http://schemas.microsoft.com/office/drawing/2010/main" val="0"/>
              </a:ext>
            </a:extLst>
          </a:blip>
          <a:srcRect t="12892" b="15986"/>
          <a:stretch/>
        </p:blipFill>
        <p:spPr>
          <a:xfrm>
            <a:off x="8348474" y="3291891"/>
            <a:ext cx="574672" cy="506424"/>
          </a:xfrm>
          <a:prstGeom prst="rect">
            <a:avLst/>
          </a:prstGeom>
        </p:spPr>
      </p:pic>
      <p:grpSp>
        <p:nvGrpSpPr>
          <p:cNvPr id="49" name="Group 4"/>
          <p:cNvGrpSpPr>
            <a:grpSpLocks noChangeAspect="1"/>
          </p:cNvGrpSpPr>
          <p:nvPr/>
        </p:nvGrpSpPr>
        <p:grpSpPr bwMode="auto">
          <a:xfrm>
            <a:off x="135786" y="2252503"/>
            <a:ext cx="747594" cy="653851"/>
            <a:chOff x="-623" y="1816"/>
            <a:chExt cx="638" cy="558"/>
          </a:xfrm>
          <a:solidFill>
            <a:srgbClr val="002050"/>
          </a:solidFill>
        </p:grpSpPr>
        <p:sp>
          <p:nvSpPr>
            <p:cNvPr id="50" name="Freeform 5"/>
            <p:cNvSpPr>
              <a:spLocks noEditPoints="1"/>
            </p:cNvSpPr>
            <p:nvPr/>
          </p:nvSpPr>
          <p:spPr bwMode="auto">
            <a:xfrm>
              <a:off x="-623" y="1816"/>
              <a:ext cx="330" cy="558"/>
            </a:xfrm>
            <a:custGeom>
              <a:avLst/>
              <a:gdLst>
                <a:gd name="T0" fmla="*/ 70 w 138"/>
                <a:gd name="T1" fmla="*/ 18 h 233"/>
                <a:gd name="T2" fmla="*/ 93 w 138"/>
                <a:gd name="T3" fmla="*/ 0 h 233"/>
                <a:gd name="T4" fmla="*/ 117 w 138"/>
                <a:gd name="T5" fmla="*/ 18 h 233"/>
                <a:gd name="T6" fmla="*/ 113 w 138"/>
                <a:gd name="T7" fmla="*/ 45 h 233"/>
                <a:gd name="T8" fmla="*/ 97 w 138"/>
                <a:gd name="T9" fmla="*/ 56 h 233"/>
                <a:gd name="T10" fmla="*/ 90 w 138"/>
                <a:gd name="T11" fmla="*/ 56 h 233"/>
                <a:gd name="T12" fmla="*/ 74 w 138"/>
                <a:gd name="T13" fmla="*/ 45 h 233"/>
                <a:gd name="T14" fmla="*/ 70 w 138"/>
                <a:gd name="T15" fmla="*/ 18 h 233"/>
                <a:gd name="T16" fmla="*/ 108 w 138"/>
                <a:gd name="T17" fmla="*/ 63 h 233"/>
                <a:gd name="T18" fmla="*/ 99 w 138"/>
                <a:gd name="T19" fmla="*/ 84 h 233"/>
                <a:gd name="T20" fmla="*/ 97 w 138"/>
                <a:gd name="T21" fmla="*/ 69 h 233"/>
                <a:gd name="T22" fmla="*/ 98 w 138"/>
                <a:gd name="T23" fmla="*/ 63 h 233"/>
                <a:gd name="T24" fmla="*/ 97 w 138"/>
                <a:gd name="T25" fmla="*/ 62 h 233"/>
                <a:gd name="T26" fmla="*/ 89 w 138"/>
                <a:gd name="T27" fmla="*/ 62 h 233"/>
                <a:gd name="T28" fmla="*/ 88 w 138"/>
                <a:gd name="T29" fmla="*/ 63 h 233"/>
                <a:gd name="T30" fmla="*/ 89 w 138"/>
                <a:gd name="T31" fmla="*/ 69 h 233"/>
                <a:gd name="T32" fmla="*/ 88 w 138"/>
                <a:gd name="T33" fmla="*/ 84 h 233"/>
                <a:gd name="T34" fmla="*/ 77 w 138"/>
                <a:gd name="T35" fmla="*/ 61 h 233"/>
                <a:gd name="T36" fmla="*/ 9 w 138"/>
                <a:gd name="T37" fmla="*/ 56 h 233"/>
                <a:gd name="T38" fmla="*/ 5 w 138"/>
                <a:gd name="T39" fmla="*/ 72 h 233"/>
                <a:gd name="T40" fmla="*/ 56 w 138"/>
                <a:gd name="T41" fmla="*/ 90 h 233"/>
                <a:gd name="T42" fmla="*/ 62 w 138"/>
                <a:gd name="T43" fmla="*/ 100 h 233"/>
                <a:gd name="T44" fmla="*/ 68 w 138"/>
                <a:gd name="T45" fmla="*/ 194 h 233"/>
                <a:gd name="T46" fmla="*/ 70 w 138"/>
                <a:gd name="T47" fmla="*/ 229 h 233"/>
                <a:gd name="T48" fmla="*/ 75 w 138"/>
                <a:gd name="T49" fmla="*/ 233 h 233"/>
                <a:gd name="T50" fmla="*/ 112 w 138"/>
                <a:gd name="T51" fmla="*/ 233 h 233"/>
                <a:gd name="T52" fmla="*/ 116 w 138"/>
                <a:gd name="T53" fmla="*/ 229 h 233"/>
                <a:gd name="T54" fmla="*/ 121 w 138"/>
                <a:gd name="T55" fmla="*/ 160 h 233"/>
                <a:gd name="T56" fmla="*/ 126 w 138"/>
                <a:gd name="T57" fmla="*/ 158 h 233"/>
                <a:gd name="T58" fmla="*/ 134 w 138"/>
                <a:gd name="T59" fmla="*/ 146 h 233"/>
                <a:gd name="T60" fmla="*/ 137 w 138"/>
                <a:gd name="T61" fmla="*/ 87 h 233"/>
                <a:gd name="T62" fmla="*/ 118 w 138"/>
                <a:gd name="T63" fmla="*/ 66 h 233"/>
                <a:gd name="T64" fmla="*/ 108 w 138"/>
                <a:gd name="T65" fmla="*/ 63 h 2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38" h="233">
                  <a:moveTo>
                    <a:pt x="70" y="18"/>
                  </a:moveTo>
                  <a:cubicBezTo>
                    <a:pt x="71" y="6"/>
                    <a:pt x="82" y="0"/>
                    <a:pt x="93" y="0"/>
                  </a:cubicBezTo>
                  <a:cubicBezTo>
                    <a:pt x="105" y="0"/>
                    <a:pt x="116" y="6"/>
                    <a:pt x="117" y="18"/>
                  </a:cubicBezTo>
                  <a:cubicBezTo>
                    <a:pt x="117" y="24"/>
                    <a:pt x="116" y="39"/>
                    <a:pt x="113" y="45"/>
                  </a:cubicBezTo>
                  <a:cubicBezTo>
                    <a:pt x="110" y="50"/>
                    <a:pt x="104" y="54"/>
                    <a:pt x="97" y="56"/>
                  </a:cubicBezTo>
                  <a:cubicBezTo>
                    <a:pt x="94" y="56"/>
                    <a:pt x="93" y="56"/>
                    <a:pt x="90" y="56"/>
                  </a:cubicBezTo>
                  <a:cubicBezTo>
                    <a:pt x="83" y="54"/>
                    <a:pt x="76" y="50"/>
                    <a:pt x="74" y="45"/>
                  </a:cubicBezTo>
                  <a:cubicBezTo>
                    <a:pt x="71" y="39"/>
                    <a:pt x="69" y="24"/>
                    <a:pt x="70" y="18"/>
                  </a:cubicBezTo>
                  <a:close/>
                  <a:moveTo>
                    <a:pt x="108" y="63"/>
                  </a:moveTo>
                  <a:cubicBezTo>
                    <a:pt x="99" y="84"/>
                    <a:pt x="99" y="84"/>
                    <a:pt x="99" y="84"/>
                  </a:cubicBezTo>
                  <a:cubicBezTo>
                    <a:pt x="97" y="69"/>
                    <a:pt x="97" y="69"/>
                    <a:pt x="97" y="69"/>
                  </a:cubicBezTo>
                  <a:cubicBezTo>
                    <a:pt x="97" y="69"/>
                    <a:pt x="98" y="64"/>
                    <a:pt x="98" y="63"/>
                  </a:cubicBezTo>
                  <a:cubicBezTo>
                    <a:pt x="98" y="62"/>
                    <a:pt x="98" y="62"/>
                    <a:pt x="97" y="62"/>
                  </a:cubicBezTo>
                  <a:cubicBezTo>
                    <a:pt x="95" y="62"/>
                    <a:pt x="92" y="62"/>
                    <a:pt x="89" y="62"/>
                  </a:cubicBezTo>
                  <a:cubicBezTo>
                    <a:pt x="88" y="62"/>
                    <a:pt x="88" y="62"/>
                    <a:pt x="88" y="63"/>
                  </a:cubicBezTo>
                  <a:cubicBezTo>
                    <a:pt x="88" y="64"/>
                    <a:pt x="89" y="69"/>
                    <a:pt x="89" y="69"/>
                  </a:cubicBezTo>
                  <a:cubicBezTo>
                    <a:pt x="88" y="84"/>
                    <a:pt x="88" y="84"/>
                    <a:pt x="88" y="84"/>
                  </a:cubicBezTo>
                  <a:cubicBezTo>
                    <a:pt x="77" y="61"/>
                    <a:pt x="77" y="61"/>
                    <a:pt x="77" y="61"/>
                  </a:cubicBezTo>
                  <a:cubicBezTo>
                    <a:pt x="9" y="56"/>
                    <a:pt x="9" y="56"/>
                    <a:pt x="9" y="56"/>
                  </a:cubicBezTo>
                  <a:cubicBezTo>
                    <a:pt x="3" y="56"/>
                    <a:pt x="0" y="70"/>
                    <a:pt x="5" y="72"/>
                  </a:cubicBezTo>
                  <a:cubicBezTo>
                    <a:pt x="56" y="90"/>
                    <a:pt x="56" y="90"/>
                    <a:pt x="56" y="90"/>
                  </a:cubicBezTo>
                  <a:cubicBezTo>
                    <a:pt x="61" y="92"/>
                    <a:pt x="61" y="93"/>
                    <a:pt x="62" y="100"/>
                  </a:cubicBezTo>
                  <a:cubicBezTo>
                    <a:pt x="68" y="194"/>
                    <a:pt x="68" y="194"/>
                    <a:pt x="68" y="194"/>
                  </a:cubicBezTo>
                  <a:cubicBezTo>
                    <a:pt x="70" y="229"/>
                    <a:pt x="70" y="229"/>
                    <a:pt x="70" y="229"/>
                  </a:cubicBezTo>
                  <a:cubicBezTo>
                    <a:pt x="71" y="232"/>
                    <a:pt x="72" y="233"/>
                    <a:pt x="75" y="233"/>
                  </a:cubicBezTo>
                  <a:cubicBezTo>
                    <a:pt x="112" y="233"/>
                    <a:pt x="112" y="233"/>
                    <a:pt x="112" y="233"/>
                  </a:cubicBezTo>
                  <a:cubicBezTo>
                    <a:pt x="114" y="233"/>
                    <a:pt x="116" y="232"/>
                    <a:pt x="116" y="229"/>
                  </a:cubicBezTo>
                  <a:cubicBezTo>
                    <a:pt x="121" y="160"/>
                    <a:pt x="121" y="160"/>
                    <a:pt x="121" y="160"/>
                  </a:cubicBezTo>
                  <a:cubicBezTo>
                    <a:pt x="126" y="158"/>
                    <a:pt x="126" y="158"/>
                    <a:pt x="126" y="158"/>
                  </a:cubicBezTo>
                  <a:cubicBezTo>
                    <a:pt x="132" y="157"/>
                    <a:pt x="134" y="153"/>
                    <a:pt x="134" y="146"/>
                  </a:cubicBezTo>
                  <a:cubicBezTo>
                    <a:pt x="137" y="87"/>
                    <a:pt x="137" y="87"/>
                    <a:pt x="137" y="87"/>
                  </a:cubicBezTo>
                  <a:cubicBezTo>
                    <a:pt x="138" y="77"/>
                    <a:pt x="129" y="70"/>
                    <a:pt x="118" y="66"/>
                  </a:cubicBezTo>
                  <a:cubicBezTo>
                    <a:pt x="115" y="65"/>
                    <a:pt x="111" y="64"/>
                    <a:pt x="108" y="6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03" tIns="45701" rIns="91403" bIns="45701" numCol="1" anchor="t" anchorCtr="0" compatLnSpc="1">
              <a:prstTxWarp prst="textNoShape">
                <a:avLst/>
              </a:prstTxWarp>
            </a:bodyPr>
            <a:lstStyle/>
            <a:p>
              <a:pPr defTabSz="1087628">
                <a:defRPr/>
              </a:pPr>
              <a:endParaRPr lang="en-US" sz="2199" kern="0">
                <a:solidFill>
                  <a:srgbClr val="505050"/>
                </a:solidFill>
              </a:endParaRPr>
            </a:p>
          </p:txBody>
        </p:sp>
        <p:sp>
          <p:nvSpPr>
            <p:cNvPr id="51" name="Freeform 6"/>
            <p:cNvSpPr>
              <a:spLocks noEditPoints="1"/>
            </p:cNvSpPr>
            <p:nvPr/>
          </p:nvSpPr>
          <p:spPr bwMode="auto">
            <a:xfrm>
              <a:off x="-284" y="1843"/>
              <a:ext cx="299" cy="507"/>
            </a:xfrm>
            <a:custGeom>
              <a:avLst/>
              <a:gdLst>
                <a:gd name="T0" fmla="*/ 136 w 299"/>
                <a:gd name="T1" fmla="*/ 91 h 507"/>
                <a:gd name="T2" fmla="*/ 91 w 299"/>
                <a:gd name="T3" fmla="*/ 91 h 507"/>
                <a:gd name="T4" fmla="*/ 91 w 299"/>
                <a:gd name="T5" fmla="*/ 234 h 507"/>
                <a:gd name="T6" fmla="*/ 136 w 299"/>
                <a:gd name="T7" fmla="*/ 234 h 507"/>
                <a:gd name="T8" fmla="*/ 136 w 299"/>
                <a:gd name="T9" fmla="*/ 273 h 507"/>
                <a:gd name="T10" fmla="*/ 91 w 299"/>
                <a:gd name="T11" fmla="*/ 273 h 507"/>
                <a:gd name="T12" fmla="*/ 91 w 299"/>
                <a:gd name="T13" fmla="*/ 416 h 507"/>
                <a:gd name="T14" fmla="*/ 136 w 299"/>
                <a:gd name="T15" fmla="*/ 416 h 507"/>
                <a:gd name="T16" fmla="*/ 136 w 299"/>
                <a:gd name="T17" fmla="*/ 454 h 507"/>
                <a:gd name="T18" fmla="*/ 53 w 299"/>
                <a:gd name="T19" fmla="*/ 454 h 507"/>
                <a:gd name="T20" fmla="*/ 53 w 299"/>
                <a:gd name="T21" fmla="*/ 273 h 507"/>
                <a:gd name="T22" fmla="*/ 0 w 299"/>
                <a:gd name="T23" fmla="*/ 273 h 507"/>
                <a:gd name="T24" fmla="*/ 0 w 299"/>
                <a:gd name="T25" fmla="*/ 234 h 507"/>
                <a:gd name="T26" fmla="*/ 53 w 299"/>
                <a:gd name="T27" fmla="*/ 234 h 507"/>
                <a:gd name="T28" fmla="*/ 53 w 299"/>
                <a:gd name="T29" fmla="*/ 52 h 507"/>
                <a:gd name="T30" fmla="*/ 136 w 299"/>
                <a:gd name="T31" fmla="*/ 52 h 507"/>
                <a:gd name="T32" fmla="*/ 136 w 299"/>
                <a:gd name="T33" fmla="*/ 91 h 507"/>
                <a:gd name="T34" fmla="*/ 136 w 299"/>
                <a:gd name="T35" fmla="*/ 91 h 507"/>
                <a:gd name="T36" fmla="*/ 158 w 299"/>
                <a:gd name="T37" fmla="*/ 0 h 507"/>
                <a:gd name="T38" fmla="*/ 299 w 299"/>
                <a:gd name="T39" fmla="*/ 0 h 507"/>
                <a:gd name="T40" fmla="*/ 299 w 299"/>
                <a:gd name="T41" fmla="*/ 141 h 507"/>
                <a:gd name="T42" fmla="*/ 158 w 299"/>
                <a:gd name="T43" fmla="*/ 141 h 507"/>
                <a:gd name="T44" fmla="*/ 158 w 299"/>
                <a:gd name="T45" fmla="*/ 0 h 507"/>
                <a:gd name="T46" fmla="*/ 158 w 299"/>
                <a:gd name="T47" fmla="*/ 0 h 507"/>
                <a:gd name="T48" fmla="*/ 158 w 299"/>
                <a:gd name="T49" fmla="*/ 182 h 507"/>
                <a:gd name="T50" fmla="*/ 299 w 299"/>
                <a:gd name="T51" fmla="*/ 182 h 507"/>
                <a:gd name="T52" fmla="*/ 299 w 299"/>
                <a:gd name="T53" fmla="*/ 323 h 507"/>
                <a:gd name="T54" fmla="*/ 158 w 299"/>
                <a:gd name="T55" fmla="*/ 323 h 507"/>
                <a:gd name="T56" fmla="*/ 158 w 299"/>
                <a:gd name="T57" fmla="*/ 182 h 507"/>
                <a:gd name="T58" fmla="*/ 158 w 299"/>
                <a:gd name="T59" fmla="*/ 182 h 507"/>
                <a:gd name="T60" fmla="*/ 158 w 299"/>
                <a:gd name="T61" fmla="*/ 363 h 507"/>
                <a:gd name="T62" fmla="*/ 299 w 299"/>
                <a:gd name="T63" fmla="*/ 363 h 507"/>
                <a:gd name="T64" fmla="*/ 299 w 299"/>
                <a:gd name="T65" fmla="*/ 507 h 507"/>
                <a:gd name="T66" fmla="*/ 158 w 299"/>
                <a:gd name="T67" fmla="*/ 507 h 507"/>
                <a:gd name="T68" fmla="*/ 158 w 299"/>
                <a:gd name="T69" fmla="*/ 363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299" h="507">
                  <a:moveTo>
                    <a:pt x="136" y="91"/>
                  </a:moveTo>
                  <a:lnTo>
                    <a:pt x="91" y="91"/>
                  </a:lnTo>
                  <a:lnTo>
                    <a:pt x="91" y="234"/>
                  </a:lnTo>
                  <a:lnTo>
                    <a:pt x="136" y="234"/>
                  </a:lnTo>
                  <a:lnTo>
                    <a:pt x="136" y="273"/>
                  </a:lnTo>
                  <a:lnTo>
                    <a:pt x="91" y="273"/>
                  </a:lnTo>
                  <a:lnTo>
                    <a:pt x="91" y="416"/>
                  </a:lnTo>
                  <a:lnTo>
                    <a:pt x="136" y="416"/>
                  </a:lnTo>
                  <a:lnTo>
                    <a:pt x="136" y="454"/>
                  </a:lnTo>
                  <a:lnTo>
                    <a:pt x="53" y="454"/>
                  </a:lnTo>
                  <a:lnTo>
                    <a:pt x="53" y="273"/>
                  </a:lnTo>
                  <a:lnTo>
                    <a:pt x="0" y="273"/>
                  </a:lnTo>
                  <a:lnTo>
                    <a:pt x="0" y="234"/>
                  </a:lnTo>
                  <a:lnTo>
                    <a:pt x="53" y="234"/>
                  </a:lnTo>
                  <a:lnTo>
                    <a:pt x="53" y="52"/>
                  </a:lnTo>
                  <a:lnTo>
                    <a:pt x="136" y="52"/>
                  </a:lnTo>
                  <a:lnTo>
                    <a:pt x="136" y="91"/>
                  </a:lnTo>
                  <a:lnTo>
                    <a:pt x="136" y="91"/>
                  </a:lnTo>
                  <a:close/>
                  <a:moveTo>
                    <a:pt x="158" y="0"/>
                  </a:moveTo>
                  <a:lnTo>
                    <a:pt x="299" y="0"/>
                  </a:lnTo>
                  <a:lnTo>
                    <a:pt x="299" y="141"/>
                  </a:lnTo>
                  <a:lnTo>
                    <a:pt x="158" y="141"/>
                  </a:lnTo>
                  <a:lnTo>
                    <a:pt x="158" y="0"/>
                  </a:lnTo>
                  <a:lnTo>
                    <a:pt x="158" y="0"/>
                  </a:lnTo>
                  <a:close/>
                  <a:moveTo>
                    <a:pt x="158" y="182"/>
                  </a:moveTo>
                  <a:lnTo>
                    <a:pt x="299" y="182"/>
                  </a:lnTo>
                  <a:lnTo>
                    <a:pt x="299" y="323"/>
                  </a:lnTo>
                  <a:lnTo>
                    <a:pt x="158" y="323"/>
                  </a:lnTo>
                  <a:lnTo>
                    <a:pt x="158" y="182"/>
                  </a:lnTo>
                  <a:lnTo>
                    <a:pt x="158" y="182"/>
                  </a:lnTo>
                  <a:close/>
                  <a:moveTo>
                    <a:pt x="158" y="363"/>
                  </a:moveTo>
                  <a:lnTo>
                    <a:pt x="299" y="363"/>
                  </a:lnTo>
                  <a:lnTo>
                    <a:pt x="299" y="507"/>
                  </a:lnTo>
                  <a:lnTo>
                    <a:pt x="158" y="507"/>
                  </a:lnTo>
                  <a:lnTo>
                    <a:pt x="158" y="36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03" tIns="45701" rIns="91403" bIns="45701" numCol="1" anchor="t" anchorCtr="0" compatLnSpc="1">
              <a:prstTxWarp prst="textNoShape">
                <a:avLst/>
              </a:prstTxWarp>
            </a:bodyPr>
            <a:lstStyle/>
            <a:p>
              <a:pPr defTabSz="1087628">
                <a:defRPr/>
              </a:pPr>
              <a:endParaRPr lang="en-US" sz="2199" kern="0">
                <a:solidFill>
                  <a:srgbClr val="505050"/>
                </a:solidFill>
              </a:endParaRPr>
            </a:p>
          </p:txBody>
        </p:sp>
      </p:grpSp>
      <p:grpSp>
        <p:nvGrpSpPr>
          <p:cNvPr id="52" name="Group 18"/>
          <p:cNvGrpSpPr>
            <a:grpSpLocks noChangeAspect="1"/>
          </p:cNvGrpSpPr>
          <p:nvPr/>
        </p:nvGrpSpPr>
        <p:grpSpPr bwMode="auto">
          <a:xfrm>
            <a:off x="6588334" y="1781472"/>
            <a:ext cx="745570" cy="502669"/>
            <a:chOff x="3617" y="2013"/>
            <a:chExt cx="442" cy="298"/>
          </a:xfrm>
          <a:solidFill>
            <a:srgbClr val="002050"/>
          </a:solidFill>
        </p:grpSpPr>
        <p:sp>
          <p:nvSpPr>
            <p:cNvPr id="53" name="Freeform 19"/>
            <p:cNvSpPr>
              <a:spLocks/>
            </p:cNvSpPr>
            <p:nvPr/>
          </p:nvSpPr>
          <p:spPr bwMode="auto">
            <a:xfrm>
              <a:off x="3672" y="2231"/>
              <a:ext cx="123" cy="80"/>
            </a:xfrm>
            <a:custGeom>
              <a:avLst/>
              <a:gdLst>
                <a:gd name="T0" fmla="*/ 1 w 51"/>
                <a:gd name="T1" fmla="*/ 24 h 33"/>
                <a:gd name="T2" fmla="*/ 1 w 51"/>
                <a:gd name="T3" fmla="*/ 33 h 33"/>
                <a:gd name="T4" fmla="*/ 46 w 51"/>
                <a:gd name="T5" fmla="*/ 33 h 33"/>
                <a:gd name="T6" fmla="*/ 46 w 51"/>
                <a:gd name="T7" fmla="*/ 18 h 33"/>
                <a:gd name="T8" fmla="*/ 51 w 51"/>
                <a:gd name="T9" fmla="*/ 3 h 33"/>
                <a:gd name="T10" fmla="*/ 1 w 51"/>
                <a:gd name="T11" fmla="*/ 24 h 33"/>
              </a:gdLst>
              <a:ahLst/>
              <a:cxnLst>
                <a:cxn ang="0">
                  <a:pos x="T0" y="T1"/>
                </a:cxn>
                <a:cxn ang="0">
                  <a:pos x="T2" y="T3"/>
                </a:cxn>
                <a:cxn ang="0">
                  <a:pos x="T4" y="T5"/>
                </a:cxn>
                <a:cxn ang="0">
                  <a:pos x="T6" y="T7"/>
                </a:cxn>
                <a:cxn ang="0">
                  <a:pos x="T8" y="T9"/>
                </a:cxn>
                <a:cxn ang="0">
                  <a:pos x="T10" y="T11"/>
                </a:cxn>
              </a:cxnLst>
              <a:rect l="0" t="0" r="r" b="b"/>
              <a:pathLst>
                <a:path w="51" h="33">
                  <a:moveTo>
                    <a:pt x="1" y="24"/>
                  </a:moveTo>
                  <a:cubicBezTo>
                    <a:pt x="1" y="33"/>
                    <a:pt x="1" y="33"/>
                    <a:pt x="1" y="33"/>
                  </a:cubicBezTo>
                  <a:cubicBezTo>
                    <a:pt x="46" y="33"/>
                    <a:pt x="46" y="33"/>
                    <a:pt x="46" y="33"/>
                  </a:cubicBezTo>
                  <a:cubicBezTo>
                    <a:pt x="46" y="18"/>
                    <a:pt x="46" y="18"/>
                    <a:pt x="46" y="18"/>
                  </a:cubicBezTo>
                  <a:cubicBezTo>
                    <a:pt x="45" y="12"/>
                    <a:pt x="47" y="7"/>
                    <a:pt x="51" y="3"/>
                  </a:cubicBezTo>
                  <a:cubicBezTo>
                    <a:pt x="28" y="0"/>
                    <a:pt x="0" y="7"/>
                    <a:pt x="1" y="2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03" tIns="45701" rIns="91403" bIns="45701" numCol="1" anchor="t" anchorCtr="0" compatLnSpc="1">
              <a:prstTxWarp prst="textNoShape">
                <a:avLst/>
              </a:prstTxWarp>
            </a:bodyPr>
            <a:lstStyle/>
            <a:p>
              <a:pPr defTabSz="1087628">
                <a:defRPr/>
              </a:pPr>
              <a:endParaRPr lang="en-US" sz="2199" kern="0">
                <a:solidFill>
                  <a:srgbClr val="505050"/>
                </a:solidFill>
              </a:endParaRPr>
            </a:p>
          </p:txBody>
        </p:sp>
        <p:sp>
          <p:nvSpPr>
            <p:cNvPr id="54" name="Freeform 20"/>
            <p:cNvSpPr>
              <a:spLocks/>
            </p:cNvSpPr>
            <p:nvPr/>
          </p:nvSpPr>
          <p:spPr bwMode="auto">
            <a:xfrm>
              <a:off x="3617" y="2054"/>
              <a:ext cx="161" cy="141"/>
            </a:xfrm>
            <a:custGeom>
              <a:avLst/>
              <a:gdLst>
                <a:gd name="T0" fmla="*/ 28 w 67"/>
                <a:gd name="T1" fmla="*/ 55 h 58"/>
                <a:gd name="T2" fmla="*/ 28 w 67"/>
                <a:gd name="T3" fmla="*/ 45 h 58"/>
                <a:gd name="T4" fmla="*/ 36 w 67"/>
                <a:gd name="T5" fmla="*/ 45 h 58"/>
                <a:gd name="T6" fmla="*/ 36 w 67"/>
                <a:gd name="T7" fmla="*/ 36 h 58"/>
                <a:gd name="T8" fmla="*/ 62 w 67"/>
                <a:gd name="T9" fmla="*/ 16 h 58"/>
                <a:gd name="T10" fmla="*/ 67 w 67"/>
                <a:gd name="T11" fmla="*/ 16 h 58"/>
                <a:gd name="T12" fmla="*/ 67 w 67"/>
                <a:gd name="T13" fmla="*/ 2 h 58"/>
                <a:gd name="T14" fmla="*/ 64 w 67"/>
                <a:gd name="T15" fmla="*/ 0 h 58"/>
                <a:gd name="T16" fmla="*/ 2 w 67"/>
                <a:gd name="T17" fmla="*/ 0 h 58"/>
                <a:gd name="T18" fmla="*/ 0 w 67"/>
                <a:gd name="T19" fmla="*/ 2 h 58"/>
                <a:gd name="T20" fmla="*/ 0 w 67"/>
                <a:gd name="T21" fmla="*/ 43 h 58"/>
                <a:gd name="T22" fmla="*/ 2 w 67"/>
                <a:gd name="T23" fmla="*/ 45 h 58"/>
                <a:gd name="T24" fmla="*/ 15 w 67"/>
                <a:gd name="T25" fmla="*/ 45 h 58"/>
                <a:gd name="T26" fmla="*/ 23 w 67"/>
                <a:gd name="T27" fmla="*/ 55 h 58"/>
                <a:gd name="T28" fmla="*/ 28 w 67"/>
                <a:gd name="T29" fmla="*/ 55 h 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67" h="58">
                  <a:moveTo>
                    <a:pt x="28" y="55"/>
                  </a:moveTo>
                  <a:cubicBezTo>
                    <a:pt x="28" y="45"/>
                    <a:pt x="28" y="45"/>
                    <a:pt x="28" y="45"/>
                  </a:cubicBezTo>
                  <a:cubicBezTo>
                    <a:pt x="36" y="45"/>
                    <a:pt x="36" y="45"/>
                    <a:pt x="36" y="45"/>
                  </a:cubicBezTo>
                  <a:cubicBezTo>
                    <a:pt x="36" y="42"/>
                    <a:pt x="36" y="39"/>
                    <a:pt x="36" y="36"/>
                  </a:cubicBezTo>
                  <a:cubicBezTo>
                    <a:pt x="37" y="23"/>
                    <a:pt x="49" y="16"/>
                    <a:pt x="62" y="16"/>
                  </a:cubicBezTo>
                  <a:cubicBezTo>
                    <a:pt x="64" y="16"/>
                    <a:pt x="65" y="16"/>
                    <a:pt x="67" y="16"/>
                  </a:cubicBezTo>
                  <a:cubicBezTo>
                    <a:pt x="67" y="2"/>
                    <a:pt x="67" y="2"/>
                    <a:pt x="67" y="2"/>
                  </a:cubicBezTo>
                  <a:cubicBezTo>
                    <a:pt x="67" y="0"/>
                    <a:pt x="66" y="0"/>
                    <a:pt x="64" y="0"/>
                  </a:cubicBezTo>
                  <a:cubicBezTo>
                    <a:pt x="44" y="0"/>
                    <a:pt x="23" y="0"/>
                    <a:pt x="2" y="0"/>
                  </a:cubicBezTo>
                  <a:cubicBezTo>
                    <a:pt x="1" y="0"/>
                    <a:pt x="0" y="0"/>
                    <a:pt x="0" y="2"/>
                  </a:cubicBezTo>
                  <a:cubicBezTo>
                    <a:pt x="0" y="43"/>
                    <a:pt x="0" y="43"/>
                    <a:pt x="0" y="43"/>
                  </a:cubicBezTo>
                  <a:cubicBezTo>
                    <a:pt x="0" y="44"/>
                    <a:pt x="1" y="45"/>
                    <a:pt x="2" y="45"/>
                  </a:cubicBezTo>
                  <a:cubicBezTo>
                    <a:pt x="15" y="45"/>
                    <a:pt x="15" y="45"/>
                    <a:pt x="15" y="45"/>
                  </a:cubicBezTo>
                  <a:cubicBezTo>
                    <a:pt x="23" y="55"/>
                    <a:pt x="23" y="55"/>
                    <a:pt x="23" y="55"/>
                  </a:cubicBezTo>
                  <a:cubicBezTo>
                    <a:pt x="25" y="57"/>
                    <a:pt x="28" y="58"/>
                    <a:pt x="28" y="55"/>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03" tIns="45701" rIns="91403" bIns="45701" numCol="1" anchor="t" anchorCtr="0" compatLnSpc="1">
              <a:prstTxWarp prst="textNoShape">
                <a:avLst/>
              </a:prstTxWarp>
            </a:bodyPr>
            <a:lstStyle/>
            <a:p>
              <a:pPr defTabSz="1087628">
                <a:defRPr/>
              </a:pPr>
              <a:endParaRPr lang="en-US" sz="2199" kern="0">
                <a:solidFill>
                  <a:srgbClr val="505050"/>
                </a:solidFill>
              </a:endParaRPr>
            </a:p>
          </p:txBody>
        </p:sp>
        <p:sp>
          <p:nvSpPr>
            <p:cNvPr id="55" name="Freeform 21"/>
            <p:cNvSpPr>
              <a:spLocks/>
            </p:cNvSpPr>
            <p:nvPr/>
          </p:nvSpPr>
          <p:spPr bwMode="auto">
            <a:xfrm>
              <a:off x="3715" y="2105"/>
              <a:ext cx="101" cy="119"/>
            </a:xfrm>
            <a:custGeom>
              <a:avLst/>
              <a:gdLst>
                <a:gd name="T0" fmla="*/ 1 w 42"/>
                <a:gd name="T1" fmla="*/ 16 h 49"/>
                <a:gd name="T2" fmla="*/ 4 w 42"/>
                <a:gd name="T3" fmla="*/ 39 h 49"/>
                <a:gd name="T4" fmla="*/ 18 w 42"/>
                <a:gd name="T5" fmla="*/ 49 h 49"/>
                <a:gd name="T6" fmla="*/ 25 w 42"/>
                <a:gd name="T7" fmla="*/ 49 h 49"/>
                <a:gd name="T8" fmla="*/ 38 w 42"/>
                <a:gd name="T9" fmla="*/ 39 h 49"/>
                <a:gd name="T10" fmla="*/ 42 w 42"/>
                <a:gd name="T11" fmla="*/ 16 h 49"/>
                <a:gd name="T12" fmla="*/ 21 w 42"/>
                <a:gd name="T13" fmla="*/ 0 h 49"/>
                <a:gd name="T14" fmla="*/ 1 w 42"/>
                <a:gd name="T15" fmla="*/ 16 h 4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2" h="49">
                  <a:moveTo>
                    <a:pt x="1" y="16"/>
                  </a:moveTo>
                  <a:cubicBezTo>
                    <a:pt x="0" y="21"/>
                    <a:pt x="1" y="34"/>
                    <a:pt x="4" y="39"/>
                  </a:cubicBezTo>
                  <a:cubicBezTo>
                    <a:pt x="6" y="43"/>
                    <a:pt x="12" y="47"/>
                    <a:pt x="18" y="49"/>
                  </a:cubicBezTo>
                  <a:cubicBezTo>
                    <a:pt x="21" y="49"/>
                    <a:pt x="22" y="49"/>
                    <a:pt x="25" y="49"/>
                  </a:cubicBezTo>
                  <a:cubicBezTo>
                    <a:pt x="31" y="47"/>
                    <a:pt x="36" y="43"/>
                    <a:pt x="38" y="39"/>
                  </a:cubicBezTo>
                  <a:cubicBezTo>
                    <a:pt x="41" y="34"/>
                    <a:pt x="42" y="21"/>
                    <a:pt x="42" y="16"/>
                  </a:cubicBezTo>
                  <a:cubicBezTo>
                    <a:pt x="41" y="6"/>
                    <a:pt x="32" y="0"/>
                    <a:pt x="21" y="0"/>
                  </a:cubicBezTo>
                  <a:cubicBezTo>
                    <a:pt x="11" y="0"/>
                    <a:pt x="2" y="6"/>
                    <a:pt x="1" y="1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03" tIns="45701" rIns="91403" bIns="45701" numCol="1" anchor="t" anchorCtr="0" compatLnSpc="1">
              <a:prstTxWarp prst="textNoShape">
                <a:avLst/>
              </a:prstTxWarp>
            </a:bodyPr>
            <a:lstStyle/>
            <a:p>
              <a:pPr defTabSz="1087628">
                <a:defRPr/>
              </a:pPr>
              <a:endParaRPr lang="en-US" sz="2199" kern="0">
                <a:solidFill>
                  <a:srgbClr val="505050"/>
                </a:solidFill>
              </a:endParaRPr>
            </a:p>
          </p:txBody>
        </p:sp>
        <p:sp>
          <p:nvSpPr>
            <p:cNvPr id="56" name="Freeform 22"/>
            <p:cNvSpPr>
              <a:spLocks/>
            </p:cNvSpPr>
            <p:nvPr/>
          </p:nvSpPr>
          <p:spPr bwMode="auto">
            <a:xfrm>
              <a:off x="3840" y="2081"/>
              <a:ext cx="106" cy="126"/>
            </a:xfrm>
            <a:custGeom>
              <a:avLst/>
              <a:gdLst>
                <a:gd name="T0" fmla="*/ 19 w 44"/>
                <a:gd name="T1" fmla="*/ 51 h 52"/>
                <a:gd name="T2" fmla="*/ 26 w 44"/>
                <a:gd name="T3" fmla="*/ 51 h 52"/>
                <a:gd name="T4" fmla="*/ 40 w 44"/>
                <a:gd name="T5" fmla="*/ 41 h 52"/>
                <a:gd name="T6" fmla="*/ 44 w 44"/>
                <a:gd name="T7" fmla="*/ 17 h 52"/>
                <a:gd name="T8" fmla="*/ 22 w 44"/>
                <a:gd name="T9" fmla="*/ 0 h 52"/>
                <a:gd name="T10" fmla="*/ 1 w 44"/>
                <a:gd name="T11" fmla="*/ 17 h 52"/>
                <a:gd name="T12" fmla="*/ 4 w 44"/>
                <a:gd name="T13" fmla="*/ 41 h 52"/>
                <a:gd name="T14" fmla="*/ 19 w 44"/>
                <a:gd name="T15" fmla="*/ 51 h 5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4" h="52">
                  <a:moveTo>
                    <a:pt x="19" y="51"/>
                  </a:moveTo>
                  <a:cubicBezTo>
                    <a:pt x="22" y="52"/>
                    <a:pt x="23" y="52"/>
                    <a:pt x="26" y="51"/>
                  </a:cubicBezTo>
                  <a:cubicBezTo>
                    <a:pt x="32" y="50"/>
                    <a:pt x="38" y="45"/>
                    <a:pt x="40" y="41"/>
                  </a:cubicBezTo>
                  <a:cubicBezTo>
                    <a:pt x="43" y="36"/>
                    <a:pt x="44" y="22"/>
                    <a:pt x="44" y="17"/>
                  </a:cubicBezTo>
                  <a:cubicBezTo>
                    <a:pt x="43" y="6"/>
                    <a:pt x="33" y="0"/>
                    <a:pt x="22" y="0"/>
                  </a:cubicBezTo>
                  <a:cubicBezTo>
                    <a:pt x="11" y="0"/>
                    <a:pt x="2" y="6"/>
                    <a:pt x="1" y="17"/>
                  </a:cubicBezTo>
                  <a:cubicBezTo>
                    <a:pt x="0" y="22"/>
                    <a:pt x="1" y="36"/>
                    <a:pt x="4" y="41"/>
                  </a:cubicBezTo>
                  <a:cubicBezTo>
                    <a:pt x="7" y="45"/>
                    <a:pt x="12" y="50"/>
                    <a:pt x="19" y="5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03" tIns="45701" rIns="91403" bIns="45701" numCol="1" anchor="t" anchorCtr="0" compatLnSpc="1">
              <a:prstTxWarp prst="textNoShape">
                <a:avLst/>
              </a:prstTxWarp>
            </a:bodyPr>
            <a:lstStyle/>
            <a:p>
              <a:pPr defTabSz="1087628">
                <a:defRPr/>
              </a:pPr>
              <a:endParaRPr lang="en-US" sz="2199" kern="0">
                <a:solidFill>
                  <a:srgbClr val="505050"/>
                </a:solidFill>
              </a:endParaRPr>
            </a:p>
          </p:txBody>
        </p:sp>
        <p:sp>
          <p:nvSpPr>
            <p:cNvPr id="57" name="Freeform 23"/>
            <p:cNvSpPr>
              <a:spLocks/>
            </p:cNvSpPr>
            <p:nvPr/>
          </p:nvSpPr>
          <p:spPr bwMode="auto">
            <a:xfrm>
              <a:off x="3867" y="2013"/>
              <a:ext cx="192" cy="168"/>
            </a:xfrm>
            <a:custGeom>
              <a:avLst/>
              <a:gdLst>
                <a:gd name="T0" fmla="*/ 77 w 80"/>
                <a:gd name="T1" fmla="*/ 0 h 69"/>
                <a:gd name="T2" fmla="*/ 3 w 80"/>
                <a:gd name="T3" fmla="*/ 0 h 69"/>
                <a:gd name="T4" fmla="*/ 0 w 80"/>
                <a:gd name="T5" fmla="*/ 2 h 69"/>
                <a:gd name="T6" fmla="*/ 0 w 80"/>
                <a:gd name="T7" fmla="*/ 24 h 69"/>
                <a:gd name="T8" fmla="*/ 11 w 80"/>
                <a:gd name="T9" fmla="*/ 23 h 69"/>
                <a:gd name="T10" fmla="*/ 38 w 80"/>
                <a:gd name="T11" fmla="*/ 44 h 69"/>
                <a:gd name="T12" fmla="*/ 38 w 80"/>
                <a:gd name="T13" fmla="*/ 54 h 69"/>
                <a:gd name="T14" fmla="*/ 46 w 80"/>
                <a:gd name="T15" fmla="*/ 54 h 69"/>
                <a:gd name="T16" fmla="*/ 46 w 80"/>
                <a:gd name="T17" fmla="*/ 65 h 69"/>
                <a:gd name="T18" fmla="*/ 52 w 80"/>
                <a:gd name="T19" fmla="*/ 66 h 69"/>
                <a:gd name="T20" fmla="*/ 62 w 80"/>
                <a:gd name="T21" fmla="*/ 54 h 69"/>
                <a:gd name="T22" fmla="*/ 78 w 80"/>
                <a:gd name="T23" fmla="*/ 54 h 69"/>
                <a:gd name="T24" fmla="*/ 80 w 80"/>
                <a:gd name="T25" fmla="*/ 51 h 69"/>
                <a:gd name="T26" fmla="*/ 80 w 80"/>
                <a:gd name="T27" fmla="*/ 2 h 69"/>
                <a:gd name="T28" fmla="*/ 77 w 80"/>
                <a:gd name="T29" fmla="*/ 0 h 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80" h="69">
                  <a:moveTo>
                    <a:pt x="77" y="0"/>
                  </a:moveTo>
                  <a:cubicBezTo>
                    <a:pt x="53" y="0"/>
                    <a:pt x="28" y="0"/>
                    <a:pt x="3" y="0"/>
                  </a:cubicBezTo>
                  <a:cubicBezTo>
                    <a:pt x="2" y="0"/>
                    <a:pt x="0" y="0"/>
                    <a:pt x="0" y="2"/>
                  </a:cubicBezTo>
                  <a:cubicBezTo>
                    <a:pt x="0" y="24"/>
                    <a:pt x="0" y="24"/>
                    <a:pt x="0" y="24"/>
                  </a:cubicBezTo>
                  <a:cubicBezTo>
                    <a:pt x="4" y="23"/>
                    <a:pt x="7" y="23"/>
                    <a:pt x="11" y="23"/>
                  </a:cubicBezTo>
                  <a:cubicBezTo>
                    <a:pt x="24" y="23"/>
                    <a:pt x="37" y="30"/>
                    <a:pt x="38" y="44"/>
                  </a:cubicBezTo>
                  <a:cubicBezTo>
                    <a:pt x="39" y="47"/>
                    <a:pt x="39" y="50"/>
                    <a:pt x="38" y="54"/>
                  </a:cubicBezTo>
                  <a:cubicBezTo>
                    <a:pt x="46" y="54"/>
                    <a:pt x="46" y="54"/>
                    <a:pt x="46" y="54"/>
                  </a:cubicBezTo>
                  <a:cubicBezTo>
                    <a:pt x="46" y="65"/>
                    <a:pt x="46" y="65"/>
                    <a:pt x="46" y="65"/>
                  </a:cubicBezTo>
                  <a:cubicBezTo>
                    <a:pt x="46" y="69"/>
                    <a:pt x="50" y="68"/>
                    <a:pt x="52" y="66"/>
                  </a:cubicBezTo>
                  <a:cubicBezTo>
                    <a:pt x="62" y="54"/>
                    <a:pt x="62" y="54"/>
                    <a:pt x="62" y="54"/>
                  </a:cubicBezTo>
                  <a:cubicBezTo>
                    <a:pt x="78" y="54"/>
                    <a:pt x="78" y="54"/>
                    <a:pt x="78" y="54"/>
                  </a:cubicBezTo>
                  <a:cubicBezTo>
                    <a:pt x="79" y="54"/>
                    <a:pt x="80" y="53"/>
                    <a:pt x="80" y="51"/>
                  </a:cubicBezTo>
                  <a:cubicBezTo>
                    <a:pt x="80" y="2"/>
                    <a:pt x="80" y="2"/>
                    <a:pt x="80" y="2"/>
                  </a:cubicBezTo>
                  <a:cubicBezTo>
                    <a:pt x="80" y="0"/>
                    <a:pt x="79" y="0"/>
                    <a:pt x="77"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03" tIns="45701" rIns="91403" bIns="45701" numCol="1" anchor="t" anchorCtr="0" compatLnSpc="1">
              <a:prstTxWarp prst="textNoShape">
                <a:avLst/>
              </a:prstTxWarp>
            </a:bodyPr>
            <a:lstStyle/>
            <a:p>
              <a:pPr defTabSz="1087628">
                <a:defRPr/>
              </a:pPr>
              <a:endParaRPr lang="en-US" sz="2199" kern="0">
                <a:solidFill>
                  <a:srgbClr val="505050"/>
                </a:solidFill>
              </a:endParaRPr>
            </a:p>
          </p:txBody>
        </p:sp>
        <p:sp>
          <p:nvSpPr>
            <p:cNvPr id="58" name="Freeform 24"/>
            <p:cNvSpPr>
              <a:spLocks/>
            </p:cNvSpPr>
            <p:nvPr/>
          </p:nvSpPr>
          <p:spPr bwMode="auto">
            <a:xfrm>
              <a:off x="3792" y="2200"/>
              <a:ext cx="202" cy="111"/>
            </a:xfrm>
            <a:custGeom>
              <a:avLst/>
              <a:gdLst>
                <a:gd name="T0" fmla="*/ 2 w 84"/>
                <a:gd name="T1" fmla="*/ 31 h 46"/>
                <a:gd name="T2" fmla="*/ 3 w 84"/>
                <a:gd name="T3" fmla="*/ 46 h 46"/>
                <a:gd name="T4" fmla="*/ 82 w 84"/>
                <a:gd name="T5" fmla="*/ 46 h 46"/>
                <a:gd name="T6" fmla="*/ 83 w 84"/>
                <a:gd name="T7" fmla="*/ 31 h 46"/>
                <a:gd name="T8" fmla="*/ 2 w 84"/>
                <a:gd name="T9" fmla="*/ 31 h 46"/>
              </a:gdLst>
              <a:ahLst/>
              <a:cxnLst>
                <a:cxn ang="0">
                  <a:pos x="T0" y="T1"/>
                </a:cxn>
                <a:cxn ang="0">
                  <a:pos x="T2" y="T3"/>
                </a:cxn>
                <a:cxn ang="0">
                  <a:pos x="T4" y="T5"/>
                </a:cxn>
                <a:cxn ang="0">
                  <a:pos x="T6" y="T7"/>
                </a:cxn>
                <a:cxn ang="0">
                  <a:pos x="T8" y="T9"/>
                </a:cxn>
              </a:cxnLst>
              <a:rect l="0" t="0" r="r" b="b"/>
              <a:pathLst>
                <a:path w="84" h="46">
                  <a:moveTo>
                    <a:pt x="2" y="31"/>
                  </a:moveTo>
                  <a:cubicBezTo>
                    <a:pt x="3" y="46"/>
                    <a:pt x="3" y="46"/>
                    <a:pt x="3" y="46"/>
                  </a:cubicBezTo>
                  <a:cubicBezTo>
                    <a:pt x="82" y="46"/>
                    <a:pt x="82" y="46"/>
                    <a:pt x="82" y="46"/>
                  </a:cubicBezTo>
                  <a:cubicBezTo>
                    <a:pt x="83" y="31"/>
                    <a:pt x="83" y="31"/>
                    <a:pt x="83" y="31"/>
                  </a:cubicBezTo>
                  <a:cubicBezTo>
                    <a:pt x="84" y="0"/>
                    <a:pt x="0" y="0"/>
                    <a:pt x="2" y="3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03" tIns="45701" rIns="91403" bIns="45701" numCol="1" anchor="t" anchorCtr="0" compatLnSpc="1">
              <a:prstTxWarp prst="textNoShape">
                <a:avLst/>
              </a:prstTxWarp>
            </a:bodyPr>
            <a:lstStyle/>
            <a:p>
              <a:pPr defTabSz="1087628">
                <a:defRPr/>
              </a:pPr>
              <a:endParaRPr lang="en-US" sz="2199" kern="0">
                <a:solidFill>
                  <a:srgbClr val="505050"/>
                </a:solidFill>
              </a:endParaRPr>
            </a:p>
          </p:txBody>
        </p:sp>
      </p:grpSp>
      <p:pic>
        <p:nvPicPr>
          <p:cNvPr id="59" name="Picture 58"/>
          <p:cNvPicPr>
            <a:picLocks noChangeAspect="1"/>
          </p:cNvPicPr>
          <p:nvPr/>
        </p:nvPicPr>
        <p:blipFill>
          <a:blip r:embed="rId7"/>
          <a:stretch>
            <a:fillRect/>
          </a:stretch>
        </p:blipFill>
        <p:spPr>
          <a:xfrm>
            <a:off x="4600575" y="5039206"/>
            <a:ext cx="1329408" cy="739240"/>
          </a:xfrm>
          <a:prstGeom prst="rect">
            <a:avLst/>
          </a:prstGeom>
          <a:noFill/>
          <a:ln>
            <a:noFill/>
          </a:ln>
        </p:spPr>
      </p:pic>
      <p:sp>
        <p:nvSpPr>
          <p:cNvPr id="60" name="Rectangle 59"/>
          <p:cNvSpPr/>
          <p:nvPr/>
        </p:nvSpPr>
        <p:spPr>
          <a:xfrm>
            <a:off x="1656656" y="6482046"/>
            <a:ext cx="11054404" cy="363946"/>
          </a:xfrm>
          <a:prstGeom prst="rect">
            <a:avLst/>
          </a:prstGeom>
        </p:spPr>
        <p:txBody>
          <a:bodyPr wrap="square">
            <a:spAutoFit/>
          </a:bodyPr>
          <a:lstStyle/>
          <a:p>
            <a:pPr defTabSz="914142"/>
            <a:r>
              <a:rPr lang="en-US" sz="1765" dirty="0">
                <a:solidFill>
                  <a:prstClr val="white"/>
                </a:solidFill>
                <a:latin typeface="Segoe UI Light" panose="020B0502040204020203" pitchFamily="34" charset="0"/>
                <a:ea typeface="Calibri" panose="020F0502020204030204" pitchFamily="34" charset="0"/>
                <a:cs typeface="Segoe UI Light" panose="020B0502040204020203" pitchFamily="34" charset="0"/>
              </a:rPr>
              <a:t>Microsoft is the Productivity and Platform Company for the Mobile-first and Cloud-first World</a:t>
            </a:r>
            <a:endParaRPr lang="en-US" sz="1765" dirty="0">
              <a:solidFill>
                <a:prstClr val="white"/>
              </a:solidFill>
              <a:latin typeface="Segoe UI Light" panose="020B0502040204020203" pitchFamily="34" charset="0"/>
              <a:cs typeface="Segoe UI Light" panose="020B0502040204020203" pitchFamily="34" charset="0"/>
            </a:endParaRPr>
          </a:p>
        </p:txBody>
      </p:sp>
      <p:sp>
        <p:nvSpPr>
          <p:cNvPr id="63" name="Freeform 62"/>
          <p:cNvSpPr>
            <a:spLocks/>
          </p:cNvSpPr>
          <p:nvPr/>
        </p:nvSpPr>
        <p:spPr bwMode="auto">
          <a:xfrm>
            <a:off x="10274346" y="259830"/>
            <a:ext cx="1417006" cy="929909"/>
          </a:xfrm>
          <a:custGeom>
            <a:avLst/>
            <a:gdLst>
              <a:gd name="T0" fmla="*/ 168 w 1054"/>
              <a:gd name="T1" fmla="*/ 303 h 690"/>
              <a:gd name="T2" fmla="*/ 168 w 1054"/>
              <a:gd name="T3" fmla="*/ 289 h 690"/>
              <a:gd name="T4" fmla="*/ 459 w 1054"/>
              <a:gd name="T5" fmla="*/ 0 h 690"/>
              <a:gd name="T6" fmla="*/ 701 w 1054"/>
              <a:gd name="T7" fmla="*/ 129 h 690"/>
              <a:gd name="T8" fmla="*/ 781 w 1054"/>
              <a:gd name="T9" fmla="*/ 108 h 690"/>
              <a:gd name="T10" fmla="*/ 875 w 1054"/>
              <a:gd name="T11" fmla="*/ 136 h 690"/>
              <a:gd name="T12" fmla="*/ 950 w 1054"/>
              <a:gd name="T13" fmla="*/ 272 h 690"/>
              <a:gd name="T14" fmla="*/ 1054 w 1054"/>
              <a:gd name="T15" fmla="*/ 463 h 690"/>
              <a:gd name="T16" fmla="*/ 851 w 1054"/>
              <a:gd name="T17" fmla="*/ 690 h 690"/>
              <a:gd name="T18" fmla="*/ 825 w 1054"/>
              <a:gd name="T19" fmla="*/ 690 h 690"/>
              <a:gd name="T20" fmla="*/ 802 w 1054"/>
              <a:gd name="T21" fmla="*/ 690 h 690"/>
              <a:gd name="T22" fmla="*/ 327 w 1054"/>
              <a:gd name="T23" fmla="*/ 690 h 690"/>
              <a:gd name="T24" fmla="*/ 318 w 1054"/>
              <a:gd name="T25" fmla="*/ 690 h 690"/>
              <a:gd name="T26" fmla="*/ 306 w 1054"/>
              <a:gd name="T27" fmla="*/ 690 h 690"/>
              <a:gd name="T28" fmla="*/ 271 w 1054"/>
              <a:gd name="T29" fmla="*/ 690 h 690"/>
              <a:gd name="T30" fmla="*/ 195 w 1054"/>
              <a:gd name="T31" fmla="*/ 690 h 690"/>
              <a:gd name="T32" fmla="*/ 0 w 1054"/>
              <a:gd name="T33" fmla="*/ 495 h 690"/>
              <a:gd name="T34" fmla="*/ 168 w 1054"/>
              <a:gd name="T35" fmla="*/ 303 h 6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054" h="690">
                <a:moveTo>
                  <a:pt x="168" y="303"/>
                </a:moveTo>
                <a:cubicBezTo>
                  <a:pt x="168" y="299"/>
                  <a:pt x="168" y="293"/>
                  <a:pt x="168" y="289"/>
                </a:cubicBezTo>
                <a:cubicBezTo>
                  <a:pt x="168" y="129"/>
                  <a:pt x="298" y="0"/>
                  <a:pt x="459" y="0"/>
                </a:cubicBezTo>
                <a:cubicBezTo>
                  <a:pt x="560" y="0"/>
                  <a:pt x="649" y="52"/>
                  <a:pt x="701" y="129"/>
                </a:cubicBezTo>
                <a:cubicBezTo>
                  <a:pt x="725" y="116"/>
                  <a:pt x="752" y="108"/>
                  <a:pt x="781" y="108"/>
                </a:cubicBezTo>
                <a:cubicBezTo>
                  <a:pt x="816" y="108"/>
                  <a:pt x="848" y="118"/>
                  <a:pt x="875" y="136"/>
                </a:cubicBezTo>
                <a:cubicBezTo>
                  <a:pt x="919" y="166"/>
                  <a:pt x="948" y="215"/>
                  <a:pt x="950" y="272"/>
                </a:cubicBezTo>
                <a:cubicBezTo>
                  <a:pt x="1012" y="312"/>
                  <a:pt x="1054" y="384"/>
                  <a:pt x="1054" y="463"/>
                </a:cubicBezTo>
                <a:cubicBezTo>
                  <a:pt x="1054" y="580"/>
                  <a:pt x="965" y="676"/>
                  <a:pt x="851" y="690"/>
                </a:cubicBezTo>
                <a:cubicBezTo>
                  <a:pt x="843" y="690"/>
                  <a:pt x="833" y="690"/>
                  <a:pt x="825" y="690"/>
                </a:cubicBezTo>
                <a:cubicBezTo>
                  <a:pt x="818" y="690"/>
                  <a:pt x="810" y="690"/>
                  <a:pt x="802" y="690"/>
                </a:cubicBezTo>
                <a:cubicBezTo>
                  <a:pt x="696" y="690"/>
                  <a:pt x="446" y="690"/>
                  <a:pt x="327" y="690"/>
                </a:cubicBezTo>
                <a:cubicBezTo>
                  <a:pt x="324" y="690"/>
                  <a:pt x="320" y="690"/>
                  <a:pt x="318" y="690"/>
                </a:cubicBezTo>
                <a:cubicBezTo>
                  <a:pt x="306" y="690"/>
                  <a:pt x="306" y="690"/>
                  <a:pt x="306" y="690"/>
                </a:cubicBezTo>
                <a:cubicBezTo>
                  <a:pt x="300" y="690"/>
                  <a:pt x="283" y="690"/>
                  <a:pt x="271" y="690"/>
                </a:cubicBezTo>
                <a:cubicBezTo>
                  <a:pt x="195" y="690"/>
                  <a:pt x="195" y="690"/>
                  <a:pt x="195" y="690"/>
                </a:cubicBezTo>
                <a:cubicBezTo>
                  <a:pt x="87" y="688"/>
                  <a:pt x="0" y="601"/>
                  <a:pt x="0" y="495"/>
                </a:cubicBezTo>
                <a:cubicBezTo>
                  <a:pt x="0" y="397"/>
                  <a:pt x="73" y="316"/>
                  <a:pt x="168" y="303"/>
                </a:cubicBezTo>
                <a:close/>
              </a:path>
            </a:pathLst>
          </a:custGeom>
          <a:solidFill>
            <a:schemeClr val="accent4"/>
          </a:solidFill>
          <a:ln>
            <a:noFill/>
          </a:ln>
        </p:spPr>
        <p:txBody>
          <a:bodyPr vert="horz" wrap="square" lIns="89642" tIns="44821" rIns="89642" bIns="44821" numCol="1" anchor="t" anchorCtr="0" compatLnSpc="1">
            <a:prstTxWarp prst="textNoShape">
              <a:avLst/>
            </a:prstTxWarp>
          </a:bodyPr>
          <a:lstStyle/>
          <a:p>
            <a:pPr defTabSz="914367"/>
            <a:endParaRPr lang="en-US" sz="1765">
              <a:solidFill>
                <a:srgbClr val="505050"/>
              </a:solidFill>
            </a:endParaRPr>
          </a:p>
        </p:txBody>
      </p:sp>
      <p:sp>
        <p:nvSpPr>
          <p:cNvPr id="64" name="Freeform 63"/>
          <p:cNvSpPr>
            <a:spLocks/>
          </p:cNvSpPr>
          <p:nvPr/>
        </p:nvSpPr>
        <p:spPr bwMode="auto">
          <a:xfrm>
            <a:off x="10929558" y="88317"/>
            <a:ext cx="1137631" cy="739362"/>
          </a:xfrm>
          <a:custGeom>
            <a:avLst/>
            <a:gdLst>
              <a:gd name="T0" fmla="*/ 168 w 1054"/>
              <a:gd name="T1" fmla="*/ 303 h 690"/>
              <a:gd name="T2" fmla="*/ 168 w 1054"/>
              <a:gd name="T3" fmla="*/ 289 h 690"/>
              <a:gd name="T4" fmla="*/ 459 w 1054"/>
              <a:gd name="T5" fmla="*/ 0 h 690"/>
              <a:gd name="T6" fmla="*/ 701 w 1054"/>
              <a:gd name="T7" fmla="*/ 129 h 690"/>
              <a:gd name="T8" fmla="*/ 781 w 1054"/>
              <a:gd name="T9" fmla="*/ 108 h 690"/>
              <a:gd name="T10" fmla="*/ 875 w 1054"/>
              <a:gd name="T11" fmla="*/ 136 h 690"/>
              <a:gd name="T12" fmla="*/ 950 w 1054"/>
              <a:gd name="T13" fmla="*/ 272 h 690"/>
              <a:gd name="T14" fmla="*/ 1054 w 1054"/>
              <a:gd name="T15" fmla="*/ 463 h 690"/>
              <a:gd name="T16" fmla="*/ 851 w 1054"/>
              <a:gd name="T17" fmla="*/ 690 h 690"/>
              <a:gd name="T18" fmla="*/ 825 w 1054"/>
              <a:gd name="T19" fmla="*/ 690 h 690"/>
              <a:gd name="T20" fmla="*/ 802 w 1054"/>
              <a:gd name="T21" fmla="*/ 690 h 690"/>
              <a:gd name="T22" fmla="*/ 327 w 1054"/>
              <a:gd name="T23" fmla="*/ 690 h 690"/>
              <a:gd name="T24" fmla="*/ 318 w 1054"/>
              <a:gd name="T25" fmla="*/ 690 h 690"/>
              <a:gd name="T26" fmla="*/ 306 w 1054"/>
              <a:gd name="T27" fmla="*/ 690 h 690"/>
              <a:gd name="T28" fmla="*/ 271 w 1054"/>
              <a:gd name="T29" fmla="*/ 690 h 690"/>
              <a:gd name="T30" fmla="*/ 195 w 1054"/>
              <a:gd name="T31" fmla="*/ 690 h 690"/>
              <a:gd name="T32" fmla="*/ 0 w 1054"/>
              <a:gd name="T33" fmla="*/ 495 h 690"/>
              <a:gd name="T34" fmla="*/ 168 w 1054"/>
              <a:gd name="T35" fmla="*/ 303 h 6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054" h="690">
                <a:moveTo>
                  <a:pt x="168" y="303"/>
                </a:moveTo>
                <a:cubicBezTo>
                  <a:pt x="168" y="299"/>
                  <a:pt x="168" y="293"/>
                  <a:pt x="168" y="289"/>
                </a:cubicBezTo>
                <a:cubicBezTo>
                  <a:pt x="168" y="129"/>
                  <a:pt x="298" y="0"/>
                  <a:pt x="459" y="0"/>
                </a:cubicBezTo>
                <a:cubicBezTo>
                  <a:pt x="560" y="0"/>
                  <a:pt x="649" y="52"/>
                  <a:pt x="701" y="129"/>
                </a:cubicBezTo>
                <a:cubicBezTo>
                  <a:pt x="725" y="116"/>
                  <a:pt x="752" y="108"/>
                  <a:pt x="781" y="108"/>
                </a:cubicBezTo>
                <a:cubicBezTo>
                  <a:pt x="816" y="108"/>
                  <a:pt x="848" y="118"/>
                  <a:pt x="875" y="136"/>
                </a:cubicBezTo>
                <a:cubicBezTo>
                  <a:pt x="919" y="166"/>
                  <a:pt x="948" y="215"/>
                  <a:pt x="950" y="272"/>
                </a:cubicBezTo>
                <a:cubicBezTo>
                  <a:pt x="1012" y="312"/>
                  <a:pt x="1054" y="384"/>
                  <a:pt x="1054" y="463"/>
                </a:cubicBezTo>
                <a:cubicBezTo>
                  <a:pt x="1054" y="580"/>
                  <a:pt x="965" y="676"/>
                  <a:pt x="851" y="690"/>
                </a:cubicBezTo>
                <a:cubicBezTo>
                  <a:pt x="843" y="690"/>
                  <a:pt x="833" y="690"/>
                  <a:pt x="825" y="690"/>
                </a:cubicBezTo>
                <a:cubicBezTo>
                  <a:pt x="818" y="690"/>
                  <a:pt x="810" y="690"/>
                  <a:pt x="802" y="690"/>
                </a:cubicBezTo>
                <a:cubicBezTo>
                  <a:pt x="696" y="690"/>
                  <a:pt x="446" y="690"/>
                  <a:pt x="327" y="690"/>
                </a:cubicBezTo>
                <a:cubicBezTo>
                  <a:pt x="324" y="690"/>
                  <a:pt x="320" y="690"/>
                  <a:pt x="318" y="690"/>
                </a:cubicBezTo>
                <a:cubicBezTo>
                  <a:pt x="306" y="690"/>
                  <a:pt x="306" y="690"/>
                  <a:pt x="306" y="690"/>
                </a:cubicBezTo>
                <a:cubicBezTo>
                  <a:pt x="300" y="690"/>
                  <a:pt x="283" y="690"/>
                  <a:pt x="271" y="690"/>
                </a:cubicBezTo>
                <a:cubicBezTo>
                  <a:pt x="195" y="690"/>
                  <a:pt x="195" y="690"/>
                  <a:pt x="195" y="690"/>
                </a:cubicBezTo>
                <a:cubicBezTo>
                  <a:pt x="87" y="688"/>
                  <a:pt x="0" y="601"/>
                  <a:pt x="0" y="495"/>
                </a:cubicBezTo>
                <a:cubicBezTo>
                  <a:pt x="0" y="397"/>
                  <a:pt x="73" y="316"/>
                  <a:pt x="168" y="303"/>
                </a:cubicBezTo>
                <a:close/>
              </a:path>
            </a:pathLst>
          </a:custGeom>
          <a:solidFill>
            <a:schemeClr val="accent2"/>
          </a:solidFill>
          <a:ln>
            <a:noFill/>
          </a:ln>
        </p:spPr>
        <p:txBody>
          <a:bodyPr vert="horz" wrap="square" lIns="89642" tIns="44821" rIns="89642" bIns="44821" numCol="1" anchor="t" anchorCtr="0" compatLnSpc="1">
            <a:prstTxWarp prst="textNoShape">
              <a:avLst/>
            </a:prstTxWarp>
          </a:bodyPr>
          <a:lstStyle/>
          <a:p>
            <a:pPr defTabSz="914367"/>
            <a:endParaRPr lang="en-US" sz="1765">
              <a:solidFill>
                <a:srgbClr val="505050"/>
              </a:solidFill>
            </a:endParaRPr>
          </a:p>
        </p:txBody>
      </p:sp>
    </p:spTree>
    <p:extLst>
      <p:ext uri="{BB962C8B-B14F-4D97-AF65-F5344CB8AC3E}">
        <p14:creationId xmlns:p14="http://schemas.microsoft.com/office/powerpoint/2010/main" val="1598791566"/>
      </p:ext>
    </p:extLst>
  </p:cSld>
  <p:clrMapOvr>
    <a:masterClrMapping/>
  </p:clrMapOvr>
  <p:transition spd="slow">
    <p:wipe dir="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Object 7" hidden="1"/>
          <p:cNvGraphicFramePr>
            <a:graphicFrameLocks noChangeAspect="1"/>
          </p:cNvGraphicFramePr>
          <p:nvPr>
            <p:custDataLst>
              <p:tags r:id="rId2"/>
            </p:custDataLst>
            <p:extLst/>
          </p:nvPr>
        </p:nvGraphicFramePr>
        <p:xfrm>
          <a:off x="1558" y="2044"/>
          <a:ext cx="1556" cy="1556"/>
        </p:xfrm>
        <a:graphic>
          <a:graphicData uri="http://schemas.openxmlformats.org/presentationml/2006/ole">
            <mc:AlternateContent xmlns:mc="http://schemas.openxmlformats.org/markup-compatibility/2006">
              <mc:Choice xmlns:v="urn:schemas-microsoft-com:vml" Requires="v">
                <p:oleObj spid="_x0000_s4151" name="think-cell Slide" r:id="rId5" imgW="377" imgH="377" progId="TCLayout.ActiveDocument.1">
                  <p:embed/>
                </p:oleObj>
              </mc:Choice>
              <mc:Fallback>
                <p:oleObj name="think-cell Slide" r:id="rId5" imgW="377" imgH="377" progId="TCLayout.ActiveDocument.1">
                  <p:embed/>
                  <p:pic>
                    <p:nvPicPr>
                      <p:cNvPr id="0" name=""/>
                      <p:cNvPicPr/>
                      <p:nvPr/>
                    </p:nvPicPr>
                    <p:blipFill>
                      <a:blip r:embed="rId6"/>
                      <a:stretch>
                        <a:fillRect/>
                      </a:stretch>
                    </p:blipFill>
                    <p:spPr>
                      <a:xfrm>
                        <a:off x="1558" y="2044"/>
                        <a:ext cx="1556" cy="1556"/>
                      </a:xfrm>
                      <a:prstGeom prst="rect">
                        <a:avLst/>
                      </a:prstGeom>
                    </p:spPr>
                  </p:pic>
                </p:oleObj>
              </mc:Fallback>
            </mc:AlternateContent>
          </a:graphicData>
        </a:graphic>
      </p:graphicFrame>
      <p:sp>
        <p:nvSpPr>
          <p:cNvPr id="5" name="Title 4"/>
          <p:cNvSpPr>
            <a:spLocks noGrp="1"/>
          </p:cNvSpPr>
          <p:nvPr>
            <p:ph type="title"/>
          </p:nvPr>
        </p:nvSpPr>
        <p:spPr/>
        <p:txBody>
          <a:bodyPr/>
          <a:lstStyle/>
          <a:p>
            <a:r>
              <a:rPr lang="en-US" sz="3600" dirty="0"/>
              <a:t>Business Opportunities for </a:t>
            </a:r>
            <a:r>
              <a:rPr lang="en-US" sz="3600" dirty="0" smtClean="0"/>
              <a:t>Partners</a:t>
            </a:r>
            <a:endParaRPr lang="en-US" sz="3600" dirty="0"/>
          </a:p>
        </p:txBody>
      </p:sp>
      <p:grpSp>
        <p:nvGrpSpPr>
          <p:cNvPr id="6" name="Group 5"/>
          <p:cNvGrpSpPr/>
          <p:nvPr/>
        </p:nvGrpSpPr>
        <p:grpSpPr>
          <a:xfrm>
            <a:off x="362860" y="6068174"/>
            <a:ext cx="8916605" cy="344282"/>
            <a:chOff x="426248" y="6054439"/>
            <a:chExt cx="5523038" cy="351186"/>
          </a:xfrm>
        </p:grpSpPr>
        <p:sp>
          <p:nvSpPr>
            <p:cNvPr id="44" name="Right Arrow 43"/>
            <p:cNvSpPr/>
            <p:nvPr/>
          </p:nvSpPr>
          <p:spPr bwMode="auto">
            <a:xfrm>
              <a:off x="426248" y="6135892"/>
              <a:ext cx="5523038" cy="252974"/>
            </a:xfrm>
            <a:prstGeom prst="rightArrow">
              <a:avLst/>
            </a:prstGeom>
            <a:solidFill>
              <a:schemeClr val="accent3"/>
            </a:solidFill>
            <a:ln>
              <a:no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vert="horz" wrap="square" lIns="0" tIns="45712" rIns="0" bIns="45712" numCol="1" rtlCol="0" anchor="ctr" anchorCtr="0" compatLnSpc="1">
              <a:prstTxWarp prst="textNoShape">
                <a:avLst/>
              </a:prstTxWarp>
            </a:bodyPr>
            <a:lstStyle/>
            <a:p>
              <a:pPr algn="ctr" defTabSz="932138" fontAlgn="base">
                <a:spcBef>
                  <a:spcPct val="0"/>
                </a:spcBef>
                <a:spcAft>
                  <a:spcPct val="0"/>
                </a:spcAft>
              </a:pPr>
              <a:endParaRPr lang="en-US" sz="1568" dirty="0">
                <a:gradFill>
                  <a:gsLst>
                    <a:gs pos="0">
                      <a:srgbClr val="FFFFFF"/>
                    </a:gs>
                    <a:gs pos="100000">
                      <a:srgbClr val="FFFFFF"/>
                    </a:gs>
                  </a:gsLst>
                  <a:lin ang="5400000" scaled="0"/>
                </a:gradFill>
              </a:endParaRPr>
            </a:p>
          </p:txBody>
        </p:sp>
        <p:sp>
          <p:nvSpPr>
            <p:cNvPr id="46" name="Oval 45"/>
            <p:cNvSpPr/>
            <p:nvPr/>
          </p:nvSpPr>
          <p:spPr bwMode="auto">
            <a:xfrm>
              <a:off x="3489643" y="6054439"/>
              <a:ext cx="320822" cy="351186"/>
            </a:xfrm>
            <a:prstGeom prst="ellipse">
              <a:avLst/>
            </a:prstGeom>
            <a:solidFill>
              <a:schemeClr val="accent3"/>
            </a:solidFill>
            <a:ln w="38100" cap="flat" cmpd="sng" algn="ctr">
              <a:solidFill>
                <a:srgbClr val="FFFFFF"/>
              </a:solidFill>
              <a:prstDash val="solid"/>
              <a:headEnd type="none" w="med" len="med"/>
              <a:tailEnd type="none" w="med" len="med"/>
            </a:ln>
            <a:effectLst/>
          </p:spPr>
          <p:txBody>
            <a:bodyPr vert="horz" wrap="square" lIns="0" tIns="45712" rIns="0" bIns="45712" numCol="1" rtlCol="0" anchor="ctr" anchorCtr="0" compatLnSpc="1">
              <a:prstTxWarp prst="textNoShape">
                <a:avLst/>
              </a:prstTxWarp>
            </a:bodyPr>
            <a:lstStyle/>
            <a:p>
              <a:pPr algn="ctr" defTabSz="913938" fontAlgn="base">
                <a:spcBef>
                  <a:spcPct val="0"/>
                </a:spcBef>
                <a:spcAft>
                  <a:spcPct val="0"/>
                </a:spcAft>
                <a:defRPr/>
              </a:pPr>
              <a:r>
                <a:rPr lang="en-US" sz="1961" b="1" kern="0" dirty="0">
                  <a:gradFill>
                    <a:gsLst>
                      <a:gs pos="0">
                        <a:srgbClr val="FFFFFF"/>
                      </a:gs>
                      <a:gs pos="100000">
                        <a:srgbClr val="FFFFFF"/>
                      </a:gs>
                    </a:gsLst>
                    <a:lin ang="5400000" scaled="0"/>
                  </a:gradFill>
                </a:rPr>
                <a:t>$</a:t>
              </a:r>
            </a:p>
          </p:txBody>
        </p:sp>
      </p:grpSp>
      <p:sp>
        <p:nvSpPr>
          <p:cNvPr id="40" name="Right Triangle 39"/>
          <p:cNvSpPr/>
          <p:nvPr/>
        </p:nvSpPr>
        <p:spPr bwMode="auto">
          <a:xfrm>
            <a:off x="1818035" y="1231611"/>
            <a:ext cx="7461430" cy="4695056"/>
          </a:xfrm>
          <a:prstGeom prst="rtTriangle">
            <a:avLst/>
          </a:prstGeom>
          <a:solidFill>
            <a:schemeClr val="tx2">
              <a:lumMod val="20000"/>
              <a:lumOff val="80000"/>
            </a:schemeClr>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52" tIns="146281" rIns="182852" bIns="146281" numCol="1" spcCol="0" rtlCol="0" fromWordArt="0" anchor="t" anchorCtr="0" forceAA="0" compatLnSpc="1">
            <a:prstTxWarp prst="textNoShape">
              <a:avLst/>
            </a:prstTxWarp>
            <a:noAutofit/>
          </a:bodyPr>
          <a:lstStyle/>
          <a:p>
            <a:pPr algn="ctr" defTabSz="932304" fontAlgn="base">
              <a:spcBef>
                <a:spcPct val="0"/>
              </a:spcBef>
              <a:spcAft>
                <a:spcPct val="0"/>
              </a:spcAft>
            </a:pPr>
            <a:endParaRPr lang="en-US" sz="2400" dirty="0" err="1">
              <a:gradFill>
                <a:gsLst>
                  <a:gs pos="0">
                    <a:srgbClr val="FFFFFF"/>
                  </a:gs>
                  <a:gs pos="100000">
                    <a:srgbClr val="FFFFFF"/>
                  </a:gs>
                </a:gsLst>
                <a:lin ang="5400000" scaled="0"/>
              </a:gradFill>
              <a:ea typeface="Segoe UI" pitchFamily="34" charset="0"/>
              <a:cs typeface="Segoe UI" pitchFamily="34" charset="0"/>
            </a:endParaRPr>
          </a:p>
        </p:txBody>
      </p:sp>
      <p:sp>
        <p:nvSpPr>
          <p:cNvPr id="55" name="Rectangle 54"/>
          <p:cNvSpPr/>
          <p:nvPr/>
        </p:nvSpPr>
        <p:spPr bwMode="auto">
          <a:xfrm>
            <a:off x="1986176" y="2191520"/>
            <a:ext cx="7293291" cy="741249"/>
          </a:xfrm>
          <a:prstGeom prst="rect">
            <a:avLst/>
          </a:prstGeom>
          <a:solidFill>
            <a:schemeClr val="bg1">
              <a:lumMod val="95000"/>
            </a:schemeClr>
          </a:solidFill>
          <a:ln>
            <a:noFill/>
            <a:headEnd type="none" w="med" len="med"/>
            <a:tailEnd type="none" w="med" len="med"/>
          </a:ln>
          <a:effectLst>
            <a:outerShdw blurRad="76200" dist="50800" dir="18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vert="horz" wrap="square" lIns="89642" tIns="46629" rIns="89642" bIns="46629" numCol="1" rtlCol="0" anchor="ctr" anchorCtr="0" compatLnSpc="1">
            <a:prstTxWarp prst="textNoShape">
              <a:avLst/>
            </a:prstTxWarp>
          </a:bodyPr>
          <a:lstStyle/>
          <a:p>
            <a:pPr marL="166517" indent="-166517" defTabSz="950772" fontAlgn="base">
              <a:spcBef>
                <a:spcPts val="294"/>
              </a:spcBef>
              <a:spcAft>
                <a:spcPct val="0"/>
              </a:spcAft>
              <a:buFont typeface="Arial" panose="020B0604020202020204" pitchFamily="34" charset="0"/>
              <a:buChar char="•"/>
            </a:pPr>
            <a:r>
              <a:rPr lang="en-US" sz="1050" dirty="0">
                <a:solidFill>
                  <a:srgbClr val="505050"/>
                </a:solidFill>
              </a:rPr>
              <a:t>Embed Azure in service line offerings and drive readiness into key practices to deliver high impact Sales Scenarios</a:t>
            </a:r>
          </a:p>
          <a:p>
            <a:pPr marL="166517" indent="-166517" defTabSz="950772" fontAlgn="base">
              <a:spcBef>
                <a:spcPts val="294"/>
              </a:spcBef>
              <a:spcAft>
                <a:spcPct val="0"/>
              </a:spcAft>
              <a:buFont typeface="Arial" panose="020B0604020202020204" pitchFamily="34" charset="0"/>
              <a:buChar char="•"/>
            </a:pPr>
            <a:r>
              <a:rPr lang="en-US" sz="1050" dirty="0">
                <a:solidFill>
                  <a:srgbClr val="505050"/>
                </a:solidFill>
              </a:rPr>
              <a:t>Deliver key Sales Scenarios with customers - Dev/test environments, testing services for replatforming, SharePoint, SQL and Windows Server 2003 upgrade etc.</a:t>
            </a:r>
          </a:p>
        </p:txBody>
      </p:sp>
      <p:sp>
        <p:nvSpPr>
          <p:cNvPr id="48" name="Rectangle 47"/>
          <p:cNvSpPr/>
          <p:nvPr/>
        </p:nvSpPr>
        <p:spPr bwMode="auto">
          <a:xfrm>
            <a:off x="358601" y="1231612"/>
            <a:ext cx="1362901" cy="758365"/>
          </a:xfrm>
          <a:prstGeom prst="rect">
            <a:avLst/>
          </a:prstGeom>
          <a:solidFill>
            <a:schemeClr val="accent2"/>
          </a:solidFill>
          <a:ln>
            <a:noFill/>
            <a:headEnd type="none" w="med" len="med"/>
            <a:tailEnd type="none" w="med" len="med"/>
          </a:ln>
          <a:effectLst>
            <a:outerShdw blurRad="50800" dist="38100" dir="2700000" algn="tl" rotWithShape="0">
              <a:prstClr val="black">
                <a:alpha val="40000"/>
              </a:prstClr>
            </a:outerShdw>
          </a:effectLst>
        </p:spPr>
        <p:style>
          <a:lnRef idx="1">
            <a:schemeClr val="accent2"/>
          </a:lnRef>
          <a:fillRef idx="3">
            <a:schemeClr val="accent2"/>
          </a:fillRef>
          <a:effectRef idx="2">
            <a:schemeClr val="accent2"/>
          </a:effectRef>
          <a:fontRef idx="minor">
            <a:schemeClr val="lt1"/>
          </a:fontRef>
        </p:style>
        <p:txBody>
          <a:bodyPr vert="horz" wrap="square" lIns="89642" tIns="268927" rIns="89642" bIns="44821" numCol="1" rtlCol="0" anchor="ctr" anchorCtr="0" compatLnSpc="1">
            <a:prstTxWarp prst="textNoShape">
              <a:avLst/>
            </a:prstTxWarp>
          </a:bodyPr>
          <a:lstStyle/>
          <a:p>
            <a:pPr algn="ctr" defTabSz="776836"/>
            <a:r>
              <a:rPr lang="en-US" sz="2353" kern="0" baseline="30000" dirty="0">
                <a:solidFill>
                  <a:srgbClr val="FFFFFF"/>
                </a:solidFill>
                <a:latin typeface="Segoe UI Light"/>
              </a:rPr>
              <a:t>Advisory Services</a:t>
            </a:r>
          </a:p>
        </p:txBody>
      </p:sp>
      <p:sp>
        <p:nvSpPr>
          <p:cNvPr id="50" name="Rectangle 49"/>
          <p:cNvSpPr/>
          <p:nvPr/>
        </p:nvSpPr>
        <p:spPr bwMode="auto">
          <a:xfrm>
            <a:off x="358601" y="3132348"/>
            <a:ext cx="1362901" cy="758365"/>
          </a:xfrm>
          <a:prstGeom prst="rect">
            <a:avLst/>
          </a:prstGeom>
          <a:solidFill>
            <a:schemeClr val="accent2"/>
          </a:solidFill>
          <a:ln>
            <a:noFill/>
            <a:headEnd type="none" w="med" len="med"/>
            <a:tailEnd type="none" w="med" len="med"/>
          </a:ln>
          <a:effectLst>
            <a:outerShdw blurRad="50800" dist="38100" dir="2700000" algn="tl" rotWithShape="0">
              <a:prstClr val="black">
                <a:alpha val="40000"/>
              </a:prstClr>
            </a:outerShdw>
          </a:effectLst>
        </p:spPr>
        <p:style>
          <a:lnRef idx="1">
            <a:schemeClr val="accent2"/>
          </a:lnRef>
          <a:fillRef idx="3">
            <a:schemeClr val="accent2"/>
          </a:fillRef>
          <a:effectRef idx="2">
            <a:schemeClr val="accent2"/>
          </a:effectRef>
          <a:fontRef idx="minor">
            <a:schemeClr val="lt1"/>
          </a:fontRef>
        </p:style>
        <p:txBody>
          <a:bodyPr vert="horz" wrap="square" lIns="89642" tIns="268927" rIns="89642" bIns="44821" numCol="1" rtlCol="0" anchor="ctr" anchorCtr="0" compatLnSpc="1">
            <a:prstTxWarp prst="textNoShape">
              <a:avLst/>
            </a:prstTxWarp>
          </a:bodyPr>
          <a:lstStyle/>
          <a:p>
            <a:pPr algn="ctr" defTabSz="776836"/>
            <a:r>
              <a:rPr lang="en-US" sz="2353" kern="0" baseline="30000" dirty="0">
                <a:solidFill>
                  <a:srgbClr val="FFFFFF"/>
                </a:solidFill>
                <a:latin typeface="Segoe UI Light"/>
              </a:rPr>
              <a:t>Managed Services</a:t>
            </a:r>
          </a:p>
        </p:txBody>
      </p:sp>
      <p:sp>
        <p:nvSpPr>
          <p:cNvPr id="54" name="Rectangle 53"/>
          <p:cNvSpPr/>
          <p:nvPr/>
        </p:nvSpPr>
        <p:spPr bwMode="auto">
          <a:xfrm>
            <a:off x="358601" y="2165713"/>
            <a:ext cx="1362901" cy="758365"/>
          </a:xfrm>
          <a:prstGeom prst="rect">
            <a:avLst/>
          </a:prstGeom>
          <a:solidFill>
            <a:schemeClr val="accent2"/>
          </a:solidFill>
          <a:ln>
            <a:noFill/>
            <a:headEnd type="none" w="med" len="med"/>
            <a:tailEnd type="none" w="med" len="med"/>
          </a:ln>
          <a:effectLst>
            <a:outerShdw blurRad="50800" dist="38100" dir="2700000" algn="tl" rotWithShape="0">
              <a:prstClr val="black">
                <a:alpha val="40000"/>
              </a:prstClr>
            </a:outerShdw>
          </a:effectLst>
        </p:spPr>
        <p:style>
          <a:lnRef idx="1">
            <a:schemeClr val="accent2"/>
          </a:lnRef>
          <a:fillRef idx="3">
            <a:schemeClr val="accent2"/>
          </a:fillRef>
          <a:effectRef idx="2">
            <a:schemeClr val="accent2"/>
          </a:effectRef>
          <a:fontRef idx="minor">
            <a:schemeClr val="lt1"/>
          </a:fontRef>
        </p:style>
        <p:txBody>
          <a:bodyPr vert="horz" wrap="square" lIns="89642" tIns="268927" rIns="89642" bIns="44821" numCol="1" rtlCol="0" anchor="ctr" anchorCtr="0" compatLnSpc="1">
            <a:prstTxWarp prst="textNoShape">
              <a:avLst/>
            </a:prstTxWarp>
          </a:bodyPr>
          <a:lstStyle/>
          <a:p>
            <a:pPr algn="ctr" defTabSz="776836"/>
            <a:r>
              <a:rPr lang="en-US" sz="2353" kern="0" baseline="30000" dirty="0">
                <a:solidFill>
                  <a:srgbClr val="FFFFFF"/>
                </a:solidFill>
                <a:latin typeface="Segoe UI Light"/>
              </a:rPr>
              <a:t>MSFT Sales Solutions</a:t>
            </a:r>
          </a:p>
        </p:txBody>
      </p:sp>
      <p:sp>
        <p:nvSpPr>
          <p:cNvPr id="56" name="Rectangle 55"/>
          <p:cNvSpPr/>
          <p:nvPr/>
        </p:nvSpPr>
        <p:spPr bwMode="auto">
          <a:xfrm>
            <a:off x="358601" y="4132756"/>
            <a:ext cx="1362901" cy="758365"/>
          </a:xfrm>
          <a:prstGeom prst="rect">
            <a:avLst/>
          </a:prstGeom>
          <a:solidFill>
            <a:schemeClr val="accent2"/>
          </a:solidFill>
          <a:ln>
            <a:noFill/>
            <a:headEnd type="none" w="med" len="med"/>
            <a:tailEnd type="none" w="med" len="med"/>
          </a:ln>
          <a:effectLst>
            <a:outerShdw blurRad="50800" dist="38100" dir="2700000" algn="tl" rotWithShape="0">
              <a:prstClr val="black">
                <a:alpha val="40000"/>
              </a:prstClr>
            </a:outerShdw>
          </a:effectLst>
        </p:spPr>
        <p:style>
          <a:lnRef idx="1">
            <a:schemeClr val="accent2"/>
          </a:lnRef>
          <a:fillRef idx="3">
            <a:schemeClr val="accent2"/>
          </a:fillRef>
          <a:effectRef idx="2">
            <a:schemeClr val="accent2"/>
          </a:effectRef>
          <a:fontRef idx="minor">
            <a:schemeClr val="lt1"/>
          </a:fontRef>
        </p:style>
        <p:txBody>
          <a:bodyPr vert="horz" wrap="square" lIns="89642" tIns="268927" rIns="89642" bIns="44821" numCol="1" rtlCol="0" anchor="ctr" anchorCtr="0" compatLnSpc="1">
            <a:prstTxWarp prst="textNoShape">
              <a:avLst/>
            </a:prstTxWarp>
          </a:bodyPr>
          <a:lstStyle/>
          <a:p>
            <a:pPr algn="ctr" defTabSz="776836"/>
            <a:r>
              <a:rPr lang="en-US" sz="2353" kern="0" baseline="30000" dirty="0">
                <a:solidFill>
                  <a:srgbClr val="FFFFFF"/>
                </a:solidFill>
                <a:latin typeface="Segoe UI Light"/>
              </a:rPr>
              <a:t>IP Solutions</a:t>
            </a:r>
          </a:p>
        </p:txBody>
      </p:sp>
      <p:sp>
        <p:nvSpPr>
          <p:cNvPr id="57" name="Rectangle 56"/>
          <p:cNvSpPr/>
          <p:nvPr/>
        </p:nvSpPr>
        <p:spPr bwMode="auto">
          <a:xfrm>
            <a:off x="1986176" y="1248729"/>
            <a:ext cx="7293291" cy="741249"/>
          </a:xfrm>
          <a:prstGeom prst="rect">
            <a:avLst/>
          </a:prstGeom>
          <a:solidFill>
            <a:schemeClr val="bg1">
              <a:lumMod val="95000"/>
            </a:schemeClr>
          </a:solidFill>
          <a:ln>
            <a:noFill/>
            <a:headEnd type="none" w="med" len="med"/>
            <a:tailEnd type="none" w="med" len="med"/>
          </a:ln>
          <a:effectLst>
            <a:outerShdw blurRad="76200" dist="50800" dir="18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vert="horz" wrap="square" lIns="89642" tIns="46629" rIns="89642" bIns="46629" numCol="1" rtlCol="0" anchor="ctr" anchorCtr="0" compatLnSpc="1">
            <a:prstTxWarp prst="textNoShape">
              <a:avLst/>
            </a:prstTxWarp>
          </a:bodyPr>
          <a:lstStyle/>
          <a:p>
            <a:pPr marL="166517" indent="-166517" defTabSz="950772" fontAlgn="base">
              <a:spcBef>
                <a:spcPts val="294"/>
              </a:spcBef>
              <a:spcAft>
                <a:spcPct val="0"/>
              </a:spcAft>
              <a:buFont typeface="Arial" panose="020B0604020202020204" pitchFamily="34" charset="0"/>
              <a:buChar char="•"/>
            </a:pPr>
            <a:r>
              <a:rPr lang="en-US" sz="1050" dirty="0">
                <a:solidFill>
                  <a:srgbClr val="505050"/>
                </a:solidFill>
              </a:rPr>
              <a:t>Assess Customer Cloud Readiness</a:t>
            </a:r>
          </a:p>
          <a:p>
            <a:pPr marL="166517" indent="-166517" defTabSz="950772" fontAlgn="base">
              <a:spcBef>
                <a:spcPts val="294"/>
              </a:spcBef>
              <a:spcAft>
                <a:spcPct val="0"/>
              </a:spcAft>
              <a:buFont typeface="Arial" panose="020B0604020202020204" pitchFamily="34" charset="0"/>
              <a:buChar char="•"/>
            </a:pPr>
            <a:r>
              <a:rPr lang="en-US" sz="1050" dirty="0">
                <a:solidFill>
                  <a:srgbClr val="505050"/>
                </a:solidFill>
              </a:rPr>
              <a:t>Deliver Cloud Transformation Consulting Services</a:t>
            </a:r>
          </a:p>
          <a:p>
            <a:pPr marL="166517" indent="-166517" defTabSz="950772" fontAlgn="base">
              <a:spcBef>
                <a:spcPts val="294"/>
              </a:spcBef>
              <a:spcAft>
                <a:spcPct val="0"/>
              </a:spcAft>
              <a:buFont typeface="Arial" panose="020B0604020202020204" pitchFamily="34" charset="0"/>
              <a:buChar char="•"/>
            </a:pPr>
            <a:r>
              <a:rPr lang="en-US" sz="1050" dirty="0">
                <a:solidFill>
                  <a:srgbClr val="505050"/>
                </a:solidFill>
              </a:rPr>
              <a:t>Present TCO/ROI Analysis based on Azure</a:t>
            </a:r>
          </a:p>
        </p:txBody>
      </p:sp>
      <p:sp>
        <p:nvSpPr>
          <p:cNvPr id="58" name="Rectangle 57"/>
          <p:cNvSpPr/>
          <p:nvPr/>
        </p:nvSpPr>
        <p:spPr bwMode="auto">
          <a:xfrm>
            <a:off x="1986175" y="3149865"/>
            <a:ext cx="7293291" cy="735694"/>
          </a:xfrm>
          <a:prstGeom prst="rect">
            <a:avLst/>
          </a:prstGeom>
          <a:solidFill>
            <a:schemeClr val="bg1">
              <a:lumMod val="95000"/>
            </a:schemeClr>
          </a:solidFill>
          <a:ln>
            <a:noFill/>
            <a:headEnd type="none" w="med" len="med"/>
            <a:tailEnd type="none" w="med" len="med"/>
          </a:ln>
          <a:effectLst>
            <a:outerShdw blurRad="76200" dist="50800" dir="18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vert="horz" wrap="square" lIns="89642" tIns="46629" rIns="89642" bIns="46629" numCol="1" rtlCol="0" anchor="ctr" anchorCtr="0" compatLnSpc="1">
            <a:prstTxWarp prst="textNoShape">
              <a:avLst/>
            </a:prstTxWarp>
          </a:bodyPr>
          <a:lstStyle/>
          <a:p>
            <a:pPr marL="166517" indent="-166517" defTabSz="950772" fontAlgn="base">
              <a:spcBef>
                <a:spcPts val="294"/>
              </a:spcBef>
              <a:spcAft>
                <a:spcPct val="0"/>
              </a:spcAft>
              <a:buFont typeface="Arial" panose="020B0604020202020204" pitchFamily="34" charset="0"/>
              <a:buChar char="•"/>
            </a:pPr>
            <a:r>
              <a:rPr lang="en-US" sz="1050" dirty="0">
                <a:solidFill>
                  <a:srgbClr val="505050"/>
                </a:solidFill>
              </a:rPr>
              <a:t>Build Hybrid cloud management based on System Center set of tools</a:t>
            </a:r>
          </a:p>
          <a:p>
            <a:pPr marL="166517" indent="-166517" defTabSz="950772" fontAlgn="base">
              <a:spcBef>
                <a:spcPts val="294"/>
              </a:spcBef>
              <a:spcAft>
                <a:spcPct val="0"/>
              </a:spcAft>
              <a:buFont typeface="Arial" panose="020B0604020202020204" pitchFamily="34" charset="0"/>
              <a:buChar char="•"/>
            </a:pPr>
            <a:r>
              <a:rPr lang="en-US" sz="1050" dirty="0">
                <a:solidFill>
                  <a:srgbClr val="505050"/>
                </a:solidFill>
              </a:rPr>
              <a:t>Manage customer applications, data and infrastructure based on Azure round the clock</a:t>
            </a:r>
          </a:p>
          <a:p>
            <a:pPr marL="166517" indent="-166517" defTabSz="950772" fontAlgn="base">
              <a:spcBef>
                <a:spcPts val="294"/>
              </a:spcBef>
              <a:spcAft>
                <a:spcPct val="0"/>
              </a:spcAft>
              <a:buFont typeface="Arial" panose="020B0604020202020204" pitchFamily="34" charset="0"/>
              <a:buChar char="•"/>
            </a:pPr>
            <a:r>
              <a:rPr lang="en-US" sz="1050" dirty="0" smtClean="0">
                <a:solidFill>
                  <a:srgbClr val="505050"/>
                </a:solidFill>
              </a:rPr>
              <a:t>For example deliver </a:t>
            </a:r>
            <a:r>
              <a:rPr lang="en-US" sz="1050" dirty="0">
                <a:solidFill>
                  <a:srgbClr val="505050"/>
                </a:solidFill>
              </a:rPr>
              <a:t>“Storage as a Service” </a:t>
            </a:r>
            <a:r>
              <a:rPr lang="en-US" sz="1050" dirty="0" smtClean="0">
                <a:solidFill>
                  <a:srgbClr val="505050"/>
                </a:solidFill>
              </a:rPr>
              <a:t>or Disaster Recovery </a:t>
            </a:r>
            <a:r>
              <a:rPr lang="en-US" sz="1050" dirty="0">
                <a:solidFill>
                  <a:srgbClr val="505050"/>
                </a:solidFill>
              </a:rPr>
              <a:t>Services in Azure</a:t>
            </a:r>
          </a:p>
        </p:txBody>
      </p:sp>
      <p:sp>
        <p:nvSpPr>
          <p:cNvPr id="59" name="Rectangle 58"/>
          <p:cNvSpPr/>
          <p:nvPr/>
        </p:nvSpPr>
        <p:spPr bwMode="auto">
          <a:xfrm>
            <a:off x="1986174" y="4147829"/>
            <a:ext cx="7293291" cy="735694"/>
          </a:xfrm>
          <a:prstGeom prst="rect">
            <a:avLst/>
          </a:prstGeom>
          <a:solidFill>
            <a:schemeClr val="bg1">
              <a:lumMod val="95000"/>
            </a:schemeClr>
          </a:solidFill>
          <a:ln>
            <a:noFill/>
            <a:headEnd type="none" w="med" len="med"/>
            <a:tailEnd type="none" w="med" len="med"/>
          </a:ln>
          <a:effectLst>
            <a:outerShdw blurRad="76200" dist="50800" dir="18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vert="horz" wrap="square" lIns="89642" tIns="46629" rIns="89642" bIns="46629" numCol="1" rtlCol="0" anchor="ctr" anchorCtr="0" compatLnSpc="1">
            <a:prstTxWarp prst="textNoShape">
              <a:avLst/>
            </a:prstTxWarp>
          </a:bodyPr>
          <a:lstStyle/>
          <a:p>
            <a:pPr marL="166517" indent="-166517" defTabSz="950772" fontAlgn="base">
              <a:spcBef>
                <a:spcPts val="294"/>
              </a:spcBef>
              <a:spcAft>
                <a:spcPct val="0"/>
              </a:spcAft>
              <a:buFont typeface="Arial" panose="020B0604020202020204" pitchFamily="34" charset="0"/>
              <a:buChar char="•"/>
            </a:pPr>
            <a:r>
              <a:rPr lang="en-US" sz="1050" dirty="0">
                <a:solidFill>
                  <a:srgbClr val="505050"/>
                </a:solidFill>
              </a:rPr>
              <a:t>Develop your new IP based on Azure </a:t>
            </a:r>
          </a:p>
          <a:p>
            <a:pPr marL="166517" indent="-166517" defTabSz="950772" fontAlgn="base">
              <a:spcBef>
                <a:spcPts val="294"/>
              </a:spcBef>
              <a:spcAft>
                <a:spcPct val="0"/>
              </a:spcAft>
              <a:buFont typeface="Arial" panose="020B0604020202020204" pitchFamily="34" charset="0"/>
              <a:buChar char="•"/>
            </a:pPr>
            <a:r>
              <a:rPr lang="en-US" sz="1050" dirty="0">
                <a:solidFill>
                  <a:srgbClr val="505050"/>
                </a:solidFill>
              </a:rPr>
              <a:t>Port your applications to Azure for greater market reach</a:t>
            </a:r>
          </a:p>
          <a:p>
            <a:pPr marL="166517" indent="-166517" defTabSz="950772" fontAlgn="base">
              <a:spcBef>
                <a:spcPts val="294"/>
              </a:spcBef>
              <a:spcAft>
                <a:spcPct val="0"/>
              </a:spcAft>
              <a:buFont typeface="Arial" panose="020B0604020202020204" pitchFamily="34" charset="0"/>
              <a:buChar char="•"/>
            </a:pPr>
            <a:r>
              <a:rPr lang="en-US" sz="1050" dirty="0">
                <a:solidFill>
                  <a:srgbClr val="505050"/>
                </a:solidFill>
              </a:rPr>
              <a:t>Embed Azure as part of your solution and sell to customers as SaaS</a:t>
            </a:r>
          </a:p>
        </p:txBody>
      </p:sp>
      <p:grpSp>
        <p:nvGrpSpPr>
          <p:cNvPr id="72" name="Group 71"/>
          <p:cNvGrpSpPr/>
          <p:nvPr/>
        </p:nvGrpSpPr>
        <p:grpSpPr>
          <a:xfrm>
            <a:off x="5488315" y="3890713"/>
            <a:ext cx="289012" cy="286856"/>
            <a:chOff x="8995999" y="5375155"/>
            <a:chExt cx="725920" cy="724671"/>
          </a:xfrm>
        </p:grpSpPr>
        <p:sp>
          <p:nvSpPr>
            <p:cNvPr id="73" name="Oval 72"/>
            <p:cNvSpPr/>
            <p:nvPr/>
          </p:nvSpPr>
          <p:spPr bwMode="auto">
            <a:xfrm>
              <a:off x="9027848" y="5406376"/>
              <a:ext cx="662212" cy="662211"/>
            </a:xfrm>
            <a:prstGeom prst="ellipse">
              <a:avLst/>
            </a:prstGeom>
            <a:solidFill>
              <a:schemeClr val="accent1"/>
            </a:solidFill>
            <a:ln w="57150">
              <a:no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vert="horz" wrap="square" lIns="0" tIns="46629" rIns="0" bIns="46629" numCol="1" rtlCol="0" anchor="ctr" anchorCtr="0" compatLnSpc="1">
              <a:prstTxWarp prst="textNoShape">
                <a:avLst/>
              </a:prstTxWarp>
            </a:bodyPr>
            <a:lstStyle/>
            <a:p>
              <a:pPr algn="ctr" defTabSz="932304" fontAlgn="base">
                <a:spcBef>
                  <a:spcPct val="0"/>
                </a:spcBef>
                <a:spcAft>
                  <a:spcPct val="0"/>
                </a:spcAft>
              </a:pPr>
              <a:endParaRPr lang="en-US" sz="2000" dirty="0">
                <a:gradFill>
                  <a:gsLst>
                    <a:gs pos="0">
                      <a:srgbClr val="FFFFFF"/>
                    </a:gs>
                    <a:gs pos="100000">
                      <a:srgbClr val="FFFFFF"/>
                    </a:gs>
                  </a:gsLst>
                  <a:lin ang="5400000" scaled="0"/>
                </a:gradFill>
              </a:endParaRPr>
            </a:p>
          </p:txBody>
        </p:sp>
        <p:pic>
          <p:nvPicPr>
            <p:cNvPr id="74" name="Picture 73"/>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8995999" y="5375155"/>
              <a:ext cx="725920" cy="724671"/>
            </a:xfrm>
            <a:prstGeom prst="rect">
              <a:avLst/>
            </a:prstGeom>
          </p:spPr>
        </p:pic>
      </p:grpSp>
      <p:cxnSp>
        <p:nvCxnSpPr>
          <p:cNvPr id="45" name="Straight Connector 44"/>
          <p:cNvCxnSpPr/>
          <p:nvPr/>
        </p:nvCxnSpPr>
        <p:spPr>
          <a:xfrm flipH="1">
            <a:off x="455133" y="5020612"/>
            <a:ext cx="11641387" cy="0"/>
          </a:xfrm>
          <a:prstGeom prst="line">
            <a:avLst/>
          </a:prstGeom>
          <a:ln w="12700">
            <a:solidFill>
              <a:schemeClr val="tx2"/>
            </a:solidFill>
            <a:prstDash val="dash"/>
            <a:headEnd type="none"/>
            <a:tailEnd type="none"/>
          </a:ln>
        </p:spPr>
        <p:style>
          <a:lnRef idx="1">
            <a:schemeClr val="accent1"/>
          </a:lnRef>
          <a:fillRef idx="0">
            <a:schemeClr val="accent1"/>
          </a:fillRef>
          <a:effectRef idx="0">
            <a:schemeClr val="accent1"/>
          </a:effectRef>
          <a:fontRef idx="minor">
            <a:schemeClr val="tx1"/>
          </a:fontRef>
        </p:style>
      </p:cxnSp>
      <p:sp>
        <p:nvSpPr>
          <p:cNvPr id="62" name="Rectangle 61"/>
          <p:cNvSpPr/>
          <p:nvPr/>
        </p:nvSpPr>
        <p:spPr bwMode="auto">
          <a:xfrm>
            <a:off x="358600" y="5100465"/>
            <a:ext cx="1362901" cy="758365"/>
          </a:xfrm>
          <a:prstGeom prst="rect">
            <a:avLst/>
          </a:prstGeom>
          <a:solidFill>
            <a:schemeClr val="accent2"/>
          </a:solidFill>
          <a:ln>
            <a:noFill/>
            <a:headEnd type="none" w="med" len="med"/>
            <a:tailEnd type="none" w="med" len="med"/>
          </a:ln>
          <a:effectLst>
            <a:outerShdw blurRad="50800" dist="38100" dir="2700000" algn="tl" rotWithShape="0">
              <a:prstClr val="black">
                <a:alpha val="40000"/>
              </a:prstClr>
            </a:outerShdw>
          </a:effectLst>
        </p:spPr>
        <p:style>
          <a:lnRef idx="1">
            <a:schemeClr val="accent2"/>
          </a:lnRef>
          <a:fillRef idx="3">
            <a:schemeClr val="accent2"/>
          </a:fillRef>
          <a:effectRef idx="2">
            <a:schemeClr val="accent2"/>
          </a:effectRef>
          <a:fontRef idx="minor">
            <a:schemeClr val="lt1"/>
          </a:fontRef>
        </p:style>
        <p:txBody>
          <a:bodyPr vert="horz" wrap="square" lIns="89642" tIns="268927" rIns="89642" bIns="44821" numCol="1" rtlCol="0" anchor="ctr" anchorCtr="0" compatLnSpc="1">
            <a:prstTxWarp prst="textNoShape">
              <a:avLst/>
            </a:prstTxWarp>
          </a:bodyPr>
          <a:lstStyle/>
          <a:p>
            <a:pPr algn="ctr" defTabSz="776836"/>
            <a:r>
              <a:rPr lang="en-US" sz="2353" kern="0" baseline="30000" dirty="0" smtClean="0">
                <a:solidFill>
                  <a:srgbClr val="FFFFFF"/>
                </a:solidFill>
                <a:latin typeface="Segoe UI Light"/>
              </a:rPr>
              <a:t>Third Party </a:t>
            </a:r>
          </a:p>
          <a:p>
            <a:pPr algn="ctr" defTabSz="776836"/>
            <a:r>
              <a:rPr lang="en-US" sz="2353" kern="0" baseline="30000" dirty="0" smtClean="0">
                <a:solidFill>
                  <a:srgbClr val="FFFFFF"/>
                </a:solidFill>
                <a:latin typeface="Segoe UI Light"/>
              </a:rPr>
              <a:t>IP </a:t>
            </a:r>
            <a:r>
              <a:rPr lang="en-US" sz="2353" kern="0" baseline="30000" dirty="0">
                <a:solidFill>
                  <a:srgbClr val="FFFFFF"/>
                </a:solidFill>
                <a:latin typeface="Segoe UI Light"/>
              </a:rPr>
              <a:t>Solutions</a:t>
            </a:r>
          </a:p>
        </p:txBody>
      </p:sp>
      <p:sp>
        <p:nvSpPr>
          <p:cNvPr id="63" name="Rectangle 62"/>
          <p:cNvSpPr/>
          <p:nvPr/>
        </p:nvSpPr>
        <p:spPr bwMode="auto">
          <a:xfrm>
            <a:off x="1986173" y="5082048"/>
            <a:ext cx="7293294" cy="735694"/>
          </a:xfrm>
          <a:prstGeom prst="rect">
            <a:avLst/>
          </a:prstGeom>
          <a:solidFill>
            <a:schemeClr val="bg1">
              <a:lumMod val="95000"/>
            </a:schemeClr>
          </a:solidFill>
          <a:ln>
            <a:noFill/>
            <a:headEnd type="none" w="med" len="med"/>
            <a:tailEnd type="none" w="med" len="med"/>
          </a:ln>
          <a:effectLst>
            <a:outerShdw blurRad="76200" dist="50800" dir="18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vert="horz" wrap="square" lIns="89642" tIns="46629" rIns="89642" bIns="46629" numCol="1" rtlCol="0" anchor="ctr" anchorCtr="0" compatLnSpc="1">
            <a:prstTxWarp prst="textNoShape">
              <a:avLst/>
            </a:prstTxWarp>
          </a:bodyPr>
          <a:lstStyle/>
          <a:p>
            <a:pPr marL="166517" indent="-166517" defTabSz="950772" fontAlgn="base">
              <a:spcBef>
                <a:spcPts val="294"/>
              </a:spcBef>
              <a:spcAft>
                <a:spcPct val="0"/>
              </a:spcAft>
              <a:buFont typeface="Arial" panose="020B0604020202020204" pitchFamily="34" charset="0"/>
              <a:buChar char="•"/>
            </a:pPr>
            <a:r>
              <a:rPr lang="en-US" sz="1050" dirty="0" smtClean="0">
                <a:solidFill>
                  <a:srgbClr val="505050"/>
                </a:solidFill>
              </a:rPr>
              <a:t>Act as cloud enabler for ISV’s – deliver Azure services to ISVs to onboard to Azure</a:t>
            </a:r>
            <a:endParaRPr lang="en-US" sz="1050" dirty="0">
              <a:solidFill>
                <a:srgbClr val="505050"/>
              </a:solidFill>
            </a:endParaRPr>
          </a:p>
          <a:p>
            <a:pPr marL="166517" indent="-166517" defTabSz="950772" fontAlgn="base">
              <a:spcBef>
                <a:spcPts val="294"/>
              </a:spcBef>
              <a:spcAft>
                <a:spcPct val="0"/>
              </a:spcAft>
              <a:buFont typeface="Arial" panose="020B0604020202020204" pitchFamily="34" charset="0"/>
              <a:buChar char="•"/>
            </a:pPr>
            <a:r>
              <a:rPr lang="en-US" sz="1050" dirty="0" smtClean="0">
                <a:solidFill>
                  <a:srgbClr val="505050"/>
                </a:solidFill>
              </a:rPr>
              <a:t>Partner with Third Party IP providers for infrastructure solutions to build out your enterprise services for IT</a:t>
            </a:r>
            <a:endParaRPr lang="en-US" sz="1050" dirty="0">
              <a:solidFill>
                <a:srgbClr val="505050"/>
              </a:solidFill>
            </a:endParaRPr>
          </a:p>
          <a:p>
            <a:pPr marL="166517" indent="-166517" defTabSz="950772" fontAlgn="base">
              <a:spcBef>
                <a:spcPts val="294"/>
              </a:spcBef>
              <a:spcAft>
                <a:spcPct val="0"/>
              </a:spcAft>
              <a:buFont typeface="Arial" panose="020B0604020202020204" pitchFamily="34" charset="0"/>
              <a:buChar char="•"/>
            </a:pPr>
            <a:r>
              <a:rPr lang="en-US" sz="1050" dirty="0" smtClean="0">
                <a:solidFill>
                  <a:srgbClr val="505050"/>
                </a:solidFill>
              </a:rPr>
              <a:t>Partner with Third Party IP application/ </a:t>
            </a:r>
            <a:r>
              <a:rPr lang="en-US" sz="1050" dirty="0" err="1" smtClean="0">
                <a:solidFill>
                  <a:srgbClr val="505050"/>
                </a:solidFill>
              </a:rPr>
              <a:t>SaaS</a:t>
            </a:r>
            <a:r>
              <a:rPr lang="en-US" sz="1050" dirty="0" smtClean="0">
                <a:solidFill>
                  <a:srgbClr val="505050"/>
                </a:solidFill>
              </a:rPr>
              <a:t> solutions to increase sales relevancy to BDMs</a:t>
            </a:r>
            <a:endParaRPr lang="en-US" sz="1050" dirty="0">
              <a:solidFill>
                <a:srgbClr val="505050"/>
              </a:solidFill>
            </a:endParaRPr>
          </a:p>
        </p:txBody>
      </p:sp>
      <p:grpSp>
        <p:nvGrpSpPr>
          <p:cNvPr id="47" name="Group 46"/>
          <p:cNvGrpSpPr/>
          <p:nvPr/>
        </p:nvGrpSpPr>
        <p:grpSpPr>
          <a:xfrm>
            <a:off x="6711748" y="4866153"/>
            <a:ext cx="289012" cy="286856"/>
            <a:chOff x="8995999" y="5375155"/>
            <a:chExt cx="725920" cy="724671"/>
          </a:xfrm>
        </p:grpSpPr>
        <p:sp>
          <p:nvSpPr>
            <p:cNvPr id="53" name="Oval 52"/>
            <p:cNvSpPr/>
            <p:nvPr/>
          </p:nvSpPr>
          <p:spPr bwMode="auto">
            <a:xfrm>
              <a:off x="9027848" y="5406376"/>
              <a:ext cx="662212" cy="662211"/>
            </a:xfrm>
            <a:prstGeom prst="ellipse">
              <a:avLst/>
            </a:prstGeom>
            <a:solidFill>
              <a:schemeClr val="accent1"/>
            </a:solidFill>
            <a:ln w="57150">
              <a:no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vert="horz" wrap="square" lIns="0" tIns="46629" rIns="0" bIns="46629" numCol="1" rtlCol="0" anchor="ctr" anchorCtr="0" compatLnSpc="1">
              <a:prstTxWarp prst="textNoShape">
                <a:avLst/>
              </a:prstTxWarp>
            </a:bodyPr>
            <a:lstStyle/>
            <a:p>
              <a:pPr algn="ctr" defTabSz="932304" fontAlgn="base">
                <a:spcBef>
                  <a:spcPct val="0"/>
                </a:spcBef>
                <a:spcAft>
                  <a:spcPct val="0"/>
                </a:spcAft>
              </a:pPr>
              <a:endParaRPr lang="en-US" sz="2000" dirty="0">
                <a:gradFill>
                  <a:gsLst>
                    <a:gs pos="0">
                      <a:srgbClr val="FFFFFF"/>
                    </a:gs>
                    <a:gs pos="100000">
                      <a:srgbClr val="FFFFFF"/>
                    </a:gs>
                  </a:gsLst>
                  <a:lin ang="5400000" scaled="0"/>
                </a:gradFill>
              </a:endParaRPr>
            </a:p>
          </p:txBody>
        </p:sp>
        <p:pic>
          <p:nvPicPr>
            <p:cNvPr id="61" name="Picture 60"/>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8995999" y="5375155"/>
              <a:ext cx="725920" cy="724671"/>
            </a:xfrm>
            <a:prstGeom prst="rect">
              <a:avLst/>
            </a:prstGeom>
          </p:spPr>
        </p:pic>
      </p:grpSp>
      <p:cxnSp>
        <p:nvCxnSpPr>
          <p:cNvPr id="35" name="Straight Connector 34"/>
          <p:cNvCxnSpPr/>
          <p:nvPr/>
        </p:nvCxnSpPr>
        <p:spPr>
          <a:xfrm flipH="1">
            <a:off x="426335" y="3032558"/>
            <a:ext cx="11670185" cy="0"/>
          </a:xfrm>
          <a:prstGeom prst="line">
            <a:avLst/>
          </a:prstGeom>
          <a:ln w="12700">
            <a:solidFill>
              <a:schemeClr val="tx2"/>
            </a:solidFill>
            <a:prstDash val="dash"/>
            <a:headEnd type="none"/>
            <a:tailEnd type="none"/>
          </a:ln>
        </p:spPr>
        <p:style>
          <a:lnRef idx="1">
            <a:schemeClr val="accent1"/>
          </a:lnRef>
          <a:fillRef idx="0">
            <a:schemeClr val="accent1"/>
          </a:fillRef>
          <a:effectRef idx="0">
            <a:schemeClr val="accent1"/>
          </a:effectRef>
          <a:fontRef idx="minor">
            <a:schemeClr val="tx1"/>
          </a:fontRef>
        </p:style>
      </p:cxnSp>
      <p:grpSp>
        <p:nvGrpSpPr>
          <p:cNvPr id="69" name="Group 68"/>
          <p:cNvGrpSpPr/>
          <p:nvPr/>
        </p:nvGrpSpPr>
        <p:grpSpPr>
          <a:xfrm>
            <a:off x="4154323" y="2920945"/>
            <a:ext cx="289012" cy="286856"/>
            <a:chOff x="8995999" y="5375155"/>
            <a:chExt cx="725920" cy="724671"/>
          </a:xfrm>
        </p:grpSpPr>
        <p:sp>
          <p:nvSpPr>
            <p:cNvPr id="70" name="Oval 69"/>
            <p:cNvSpPr/>
            <p:nvPr/>
          </p:nvSpPr>
          <p:spPr bwMode="auto">
            <a:xfrm>
              <a:off x="9027848" y="5406376"/>
              <a:ext cx="662212" cy="662211"/>
            </a:xfrm>
            <a:prstGeom prst="ellipse">
              <a:avLst/>
            </a:prstGeom>
            <a:solidFill>
              <a:schemeClr val="accent1"/>
            </a:solidFill>
            <a:ln w="57150">
              <a:no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vert="horz" wrap="square" lIns="0" tIns="46629" rIns="0" bIns="46629" numCol="1" rtlCol="0" anchor="ctr" anchorCtr="0" compatLnSpc="1">
              <a:prstTxWarp prst="textNoShape">
                <a:avLst/>
              </a:prstTxWarp>
            </a:bodyPr>
            <a:lstStyle/>
            <a:p>
              <a:pPr algn="ctr" defTabSz="932304" fontAlgn="base">
                <a:spcBef>
                  <a:spcPct val="0"/>
                </a:spcBef>
                <a:spcAft>
                  <a:spcPct val="0"/>
                </a:spcAft>
              </a:pPr>
              <a:endParaRPr lang="en-US" sz="2000" dirty="0">
                <a:gradFill>
                  <a:gsLst>
                    <a:gs pos="0">
                      <a:srgbClr val="FFFFFF"/>
                    </a:gs>
                    <a:gs pos="100000">
                      <a:srgbClr val="FFFFFF"/>
                    </a:gs>
                  </a:gsLst>
                  <a:lin ang="5400000" scaled="0"/>
                </a:gradFill>
              </a:endParaRPr>
            </a:p>
          </p:txBody>
        </p:sp>
        <p:pic>
          <p:nvPicPr>
            <p:cNvPr id="71" name="Picture 70"/>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8995999" y="5375155"/>
              <a:ext cx="725920" cy="724671"/>
            </a:xfrm>
            <a:prstGeom prst="rect">
              <a:avLst/>
            </a:prstGeom>
          </p:spPr>
        </p:pic>
      </p:grpSp>
      <p:cxnSp>
        <p:nvCxnSpPr>
          <p:cNvPr id="33" name="Straight Connector 32"/>
          <p:cNvCxnSpPr/>
          <p:nvPr/>
        </p:nvCxnSpPr>
        <p:spPr>
          <a:xfrm flipH="1">
            <a:off x="426336" y="2090236"/>
            <a:ext cx="11670184" cy="0"/>
          </a:xfrm>
          <a:prstGeom prst="line">
            <a:avLst/>
          </a:prstGeom>
          <a:ln w="12700">
            <a:solidFill>
              <a:schemeClr val="tx2"/>
            </a:solidFill>
            <a:prstDash val="dash"/>
            <a:headEnd type="none"/>
            <a:tailEnd type="none"/>
          </a:ln>
        </p:spPr>
        <p:style>
          <a:lnRef idx="1">
            <a:schemeClr val="accent1"/>
          </a:lnRef>
          <a:fillRef idx="0">
            <a:schemeClr val="accent1"/>
          </a:fillRef>
          <a:effectRef idx="0">
            <a:schemeClr val="accent1"/>
          </a:effectRef>
          <a:fontRef idx="minor">
            <a:schemeClr val="tx1"/>
          </a:fontRef>
        </p:style>
      </p:cxnSp>
      <p:grpSp>
        <p:nvGrpSpPr>
          <p:cNvPr id="60" name="Group 59"/>
          <p:cNvGrpSpPr/>
          <p:nvPr/>
        </p:nvGrpSpPr>
        <p:grpSpPr>
          <a:xfrm>
            <a:off x="3036430" y="1955098"/>
            <a:ext cx="289012" cy="286856"/>
            <a:chOff x="8995999" y="5375155"/>
            <a:chExt cx="725920" cy="724671"/>
          </a:xfrm>
        </p:grpSpPr>
        <p:sp>
          <p:nvSpPr>
            <p:cNvPr id="66" name="Oval 65"/>
            <p:cNvSpPr/>
            <p:nvPr/>
          </p:nvSpPr>
          <p:spPr bwMode="auto">
            <a:xfrm>
              <a:off x="9027848" y="5406376"/>
              <a:ext cx="662212" cy="662211"/>
            </a:xfrm>
            <a:prstGeom prst="ellipse">
              <a:avLst/>
            </a:prstGeom>
            <a:solidFill>
              <a:schemeClr val="accent1"/>
            </a:solidFill>
            <a:ln w="57150">
              <a:no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vert="horz" wrap="square" lIns="0" tIns="46629" rIns="0" bIns="46629" numCol="1" rtlCol="0" anchor="ctr" anchorCtr="0" compatLnSpc="1">
              <a:prstTxWarp prst="textNoShape">
                <a:avLst/>
              </a:prstTxWarp>
            </a:bodyPr>
            <a:lstStyle/>
            <a:p>
              <a:pPr algn="ctr" defTabSz="932304" fontAlgn="base">
                <a:spcBef>
                  <a:spcPct val="0"/>
                </a:spcBef>
                <a:spcAft>
                  <a:spcPct val="0"/>
                </a:spcAft>
              </a:pPr>
              <a:endParaRPr lang="en-US" sz="2000" dirty="0">
                <a:gradFill>
                  <a:gsLst>
                    <a:gs pos="0">
                      <a:srgbClr val="FFFFFF"/>
                    </a:gs>
                    <a:gs pos="100000">
                      <a:srgbClr val="FFFFFF"/>
                    </a:gs>
                  </a:gsLst>
                  <a:lin ang="5400000" scaled="0"/>
                </a:gradFill>
              </a:endParaRPr>
            </a:p>
          </p:txBody>
        </p:sp>
        <p:pic>
          <p:nvPicPr>
            <p:cNvPr id="68" name="Picture 67"/>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8995999" y="5375155"/>
              <a:ext cx="725920" cy="724671"/>
            </a:xfrm>
            <a:prstGeom prst="rect">
              <a:avLst/>
            </a:prstGeom>
          </p:spPr>
        </p:pic>
      </p:grpSp>
      <p:cxnSp>
        <p:nvCxnSpPr>
          <p:cNvPr id="36" name="Straight Connector 35"/>
          <p:cNvCxnSpPr/>
          <p:nvPr/>
        </p:nvCxnSpPr>
        <p:spPr>
          <a:xfrm flipH="1">
            <a:off x="426335" y="4016694"/>
            <a:ext cx="11670185" cy="0"/>
          </a:xfrm>
          <a:prstGeom prst="line">
            <a:avLst/>
          </a:prstGeom>
          <a:ln w="12700">
            <a:solidFill>
              <a:schemeClr val="tx2"/>
            </a:solidFill>
            <a:prstDash val="dash"/>
            <a:headEnd type="none"/>
            <a:tailEnd type="none"/>
          </a:ln>
        </p:spPr>
        <p:style>
          <a:lnRef idx="1">
            <a:schemeClr val="accent1"/>
          </a:lnRef>
          <a:fillRef idx="0">
            <a:schemeClr val="accent1"/>
          </a:fillRef>
          <a:effectRef idx="0">
            <a:schemeClr val="accent1"/>
          </a:effectRef>
          <a:fontRef idx="minor">
            <a:schemeClr val="tx1"/>
          </a:fontRef>
        </p:style>
      </p:cxnSp>
      <p:sp>
        <p:nvSpPr>
          <p:cNvPr id="4" name="TextBox 3"/>
          <p:cNvSpPr txBox="1"/>
          <p:nvPr/>
        </p:nvSpPr>
        <p:spPr>
          <a:xfrm>
            <a:off x="9392521" y="1156331"/>
            <a:ext cx="2648914" cy="954107"/>
          </a:xfrm>
          <a:prstGeom prst="rect">
            <a:avLst/>
          </a:prstGeom>
          <a:noFill/>
        </p:spPr>
        <p:txBody>
          <a:bodyPr wrap="square" lIns="182880" tIns="146304" rIns="182880" bIns="146304" rtlCol="0">
            <a:spAutoFit/>
          </a:bodyPr>
          <a:lstStyle/>
          <a:p>
            <a:pPr>
              <a:lnSpc>
                <a:spcPct val="90000"/>
              </a:lnSpc>
              <a:spcAft>
                <a:spcPts val="600"/>
              </a:spcAft>
            </a:pPr>
            <a:r>
              <a:rPr lang="en-US" sz="1050" b="1" dirty="0" smtClean="0">
                <a:gradFill>
                  <a:gsLst>
                    <a:gs pos="2917">
                      <a:schemeClr val="tx1"/>
                    </a:gs>
                    <a:gs pos="30000">
                      <a:schemeClr val="tx1"/>
                    </a:gs>
                  </a:gsLst>
                  <a:lin ang="5400000" scaled="0"/>
                </a:gradFill>
              </a:rPr>
              <a:t>Partner Led engagements</a:t>
            </a:r>
          </a:p>
          <a:p>
            <a:pPr>
              <a:lnSpc>
                <a:spcPct val="90000"/>
              </a:lnSpc>
              <a:spcAft>
                <a:spcPts val="600"/>
              </a:spcAft>
            </a:pPr>
            <a:r>
              <a:rPr lang="en-US" sz="1050" dirty="0" smtClean="0">
                <a:gradFill>
                  <a:gsLst>
                    <a:gs pos="2917">
                      <a:schemeClr val="tx1"/>
                    </a:gs>
                    <a:gs pos="30000">
                      <a:schemeClr val="tx1"/>
                    </a:gs>
                  </a:gsLst>
                  <a:lin ang="5400000" scaled="0"/>
                </a:gradFill>
              </a:rPr>
              <a:t>Partners either build own service, buy IP to deliver service or partner with other firms that deliver</a:t>
            </a:r>
          </a:p>
        </p:txBody>
      </p:sp>
      <p:sp>
        <p:nvSpPr>
          <p:cNvPr id="42" name="TextBox 41"/>
          <p:cNvSpPr txBox="1"/>
          <p:nvPr/>
        </p:nvSpPr>
        <p:spPr>
          <a:xfrm>
            <a:off x="9392519" y="2101509"/>
            <a:ext cx="2648914" cy="954107"/>
          </a:xfrm>
          <a:prstGeom prst="rect">
            <a:avLst/>
          </a:prstGeom>
          <a:noFill/>
        </p:spPr>
        <p:txBody>
          <a:bodyPr wrap="square" lIns="182880" tIns="146304" rIns="182880" bIns="146304" rtlCol="0">
            <a:spAutoFit/>
          </a:bodyPr>
          <a:lstStyle/>
          <a:p>
            <a:pPr>
              <a:lnSpc>
                <a:spcPct val="90000"/>
              </a:lnSpc>
              <a:spcAft>
                <a:spcPts val="600"/>
              </a:spcAft>
            </a:pPr>
            <a:r>
              <a:rPr lang="en-US" sz="1050" b="1" dirty="0" smtClean="0">
                <a:gradFill>
                  <a:gsLst>
                    <a:gs pos="2917">
                      <a:schemeClr val="tx1"/>
                    </a:gs>
                    <a:gs pos="30000">
                      <a:schemeClr val="tx1"/>
                    </a:gs>
                  </a:gsLst>
                  <a:lin ang="5400000" scaled="0"/>
                </a:gradFill>
              </a:rPr>
              <a:t>Microsoft Led Engagements</a:t>
            </a:r>
          </a:p>
          <a:p>
            <a:pPr>
              <a:lnSpc>
                <a:spcPct val="90000"/>
              </a:lnSpc>
              <a:spcAft>
                <a:spcPts val="600"/>
              </a:spcAft>
            </a:pPr>
            <a:r>
              <a:rPr lang="en-US" sz="1050" dirty="0" smtClean="0">
                <a:gradFill>
                  <a:gsLst>
                    <a:gs pos="2917">
                      <a:schemeClr val="tx1"/>
                    </a:gs>
                    <a:gs pos="30000">
                      <a:schemeClr val="tx1"/>
                    </a:gs>
                  </a:gsLst>
                  <a:lin ang="5400000" scaled="0"/>
                </a:gradFill>
              </a:rPr>
              <a:t>Partners determine which workloads they want to support and build competency around</a:t>
            </a:r>
          </a:p>
        </p:txBody>
      </p:sp>
      <p:sp>
        <p:nvSpPr>
          <p:cNvPr id="43" name="TextBox 42"/>
          <p:cNvSpPr txBox="1"/>
          <p:nvPr/>
        </p:nvSpPr>
        <p:spPr>
          <a:xfrm>
            <a:off x="9389367" y="2970907"/>
            <a:ext cx="3026642" cy="1099532"/>
          </a:xfrm>
          <a:prstGeom prst="rect">
            <a:avLst/>
          </a:prstGeom>
          <a:noFill/>
        </p:spPr>
        <p:txBody>
          <a:bodyPr wrap="square" lIns="182880" tIns="146304" rIns="182880" bIns="146304" rtlCol="0">
            <a:spAutoFit/>
          </a:bodyPr>
          <a:lstStyle/>
          <a:p>
            <a:pPr>
              <a:lnSpc>
                <a:spcPct val="90000"/>
              </a:lnSpc>
              <a:spcAft>
                <a:spcPts val="600"/>
              </a:spcAft>
            </a:pPr>
            <a:r>
              <a:rPr lang="en-US" sz="1050" b="1" dirty="0" smtClean="0">
                <a:gradFill>
                  <a:gsLst>
                    <a:gs pos="2917">
                      <a:schemeClr val="tx1"/>
                    </a:gs>
                    <a:gs pos="30000">
                      <a:schemeClr val="tx1"/>
                    </a:gs>
                  </a:gsLst>
                  <a:lin ang="5400000" scaled="0"/>
                </a:gradFill>
              </a:rPr>
              <a:t>Joint Engagements</a:t>
            </a:r>
          </a:p>
          <a:p>
            <a:pPr>
              <a:lnSpc>
                <a:spcPct val="90000"/>
              </a:lnSpc>
              <a:spcAft>
                <a:spcPts val="600"/>
              </a:spcAft>
            </a:pPr>
            <a:r>
              <a:rPr lang="en-US" sz="1050" dirty="0" smtClean="0">
                <a:gradFill>
                  <a:gsLst>
                    <a:gs pos="2917">
                      <a:schemeClr val="tx1"/>
                    </a:gs>
                    <a:gs pos="30000">
                      <a:schemeClr val="tx1"/>
                    </a:gs>
                  </a:gsLst>
                  <a:lin ang="5400000" scaled="0"/>
                </a:gradFill>
              </a:rPr>
              <a:t>Partners either integrate into existing Managed Service Offering or for Asset Lite Partners develop new market offering around one or many workloads</a:t>
            </a:r>
          </a:p>
        </p:txBody>
      </p:sp>
      <p:sp>
        <p:nvSpPr>
          <p:cNvPr id="49" name="TextBox 48"/>
          <p:cNvSpPr txBox="1"/>
          <p:nvPr/>
        </p:nvSpPr>
        <p:spPr>
          <a:xfrm>
            <a:off x="9389368" y="4006514"/>
            <a:ext cx="2747547" cy="954107"/>
          </a:xfrm>
          <a:prstGeom prst="rect">
            <a:avLst/>
          </a:prstGeom>
          <a:noFill/>
        </p:spPr>
        <p:txBody>
          <a:bodyPr wrap="square" lIns="182880" tIns="146304" rIns="182880" bIns="146304" rtlCol="0">
            <a:spAutoFit/>
          </a:bodyPr>
          <a:lstStyle/>
          <a:p>
            <a:pPr>
              <a:lnSpc>
                <a:spcPct val="90000"/>
              </a:lnSpc>
              <a:spcAft>
                <a:spcPts val="600"/>
              </a:spcAft>
            </a:pPr>
            <a:r>
              <a:rPr lang="en-US" sz="1050" b="1" dirty="0" smtClean="0">
                <a:gradFill>
                  <a:gsLst>
                    <a:gs pos="2917">
                      <a:schemeClr val="tx1"/>
                    </a:gs>
                    <a:gs pos="30000">
                      <a:schemeClr val="tx1"/>
                    </a:gs>
                  </a:gsLst>
                  <a:lin ang="5400000" scaled="0"/>
                </a:gradFill>
              </a:rPr>
              <a:t>Partner Led &amp; MS Engaged  Engagements</a:t>
            </a:r>
          </a:p>
          <a:p>
            <a:pPr>
              <a:lnSpc>
                <a:spcPct val="90000"/>
              </a:lnSpc>
              <a:spcAft>
                <a:spcPts val="600"/>
              </a:spcAft>
            </a:pPr>
            <a:r>
              <a:rPr lang="en-US" sz="1050" dirty="0" smtClean="0">
                <a:gradFill>
                  <a:gsLst>
                    <a:gs pos="2917">
                      <a:schemeClr val="tx1"/>
                    </a:gs>
                    <a:gs pos="30000">
                      <a:schemeClr val="tx1"/>
                    </a:gs>
                  </a:gsLst>
                  <a:lin ang="5400000" scaled="0"/>
                </a:gradFill>
              </a:rPr>
              <a:t>Port own IP to Azure for cost efficiency and worldwide distribution or buy IP </a:t>
            </a:r>
          </a:p>
        </p:txBody>
      </p:sp>
      <p:sp>
        <p:nvSpPr>
          <p:cNvPr id="51" name="TextBox 50"/>
          <p:cNvSpPr txBox="1"/>
          <p:nvPr/>
        </p:nvSpPr>
        <p:spPr>
          <a:xfrm>
            <a:off x="9389368" y="5075305"/>
            <a:ext cx="2747547" cy="954107"/>
          </a:xfrm>
          <a:prstGeom prst="rect">
            <a:avLst/>
          </a:prstGeom>
          <a:noFill/>
        </p:spPr>
        <p:txBody>
          <a:bodyPr wrap="square" lIns="182880" tIns="146304" rIns="182880" bIns="146304" rtlCol="0">
            <a:spAutoFit/>
          </a:bodyPr>
          <a:lstStyle/>
          <a:p>
            <a:pPr>
              <a:lnSpc>
                <a:spcPct val="90000"/>
              </a:lnSpc>
              <a:spcAft>
                <a:spcPts val="600"/>
              </a:spcAft>
            </a:pPr>
            <a:r>
              <a:rPr lang="en-US" sz="1050" b="1" dirty="0" smtClean="0">
                <a:gradFill>
                  <a:gsLst>
                    <a:gs pos="2917">
                      <a:schemeClr val="tx1"/>
                    </a:gs>
                    <a:gs pos="30000">
                      <a:schemeClr val="tx1"/>
                    </a:gs>
                  </a:gsLst>
                  <a:lin ang="5400000" scaled="0"/>
                </a:gradFill>
              </a:rPr>
              <a:t>Partner Led Engagements</a:t>
            </a:r>
          </a:p>
          <a:p>
            <a:pPr>
              <a:lnSpc>
                <a:spcPct val="90000"/>
              </a:lnSpc>
              <a:spcAft>
                <a:spcPts val="600"/>
              </a:spcAft>
            </a:pPr>
            <a:r>
              <a:rPr lang="en-US" sz="1050" dirty="0" smtClean="0">
                <a:gradFill>
                  <a:gsLst>
                    <a:gs pos="2917">
                      <a:schemeClr val="tx1"/>
                    </a:gs>
                    <a:gs pos="30000">
                      <a:schemeClr val="tx1"/>
                    </a:gs>
                  </a:gsLst>
                  <a:lin ang="5400000" scaled="0"/>
                </a:gradFill>
              </a:rPr>
              <a:t>Business development within your own organization to determine channel model</a:t>
            </a:r>
          </a:p>
        </p:txBody>
      </p:sp>
      <p:sp>
        <p:nvSpPr>
          <p:cNvPr id="52" name="Freeform 51"/>
          <p:cNvSpPr>
            <a:spLocks/>
          </p:cNvSpPr>
          <p:nvPr/>
        </p:nvSpPr>
        <p:spPr bwMode="auto">
          <a:xfrm>
            <a:off x="10274346" y="259830"/>
            <a:ext cx="1417006" cy="929909"/>
          </a:xfrm>
          <a:custGeom>
            <a:avLst/>
            <a:gdLst>
              <a:gd name="T0" fmla="*/ 168 w 1054"/>
              <a:gd name="T1" fmla="*/ 303 h 690"/>
              <a:gd name="T2" fmla="*/ 168 w 1054"/>
              <a:gd name="T3" fmla="*/ 289 h 690"/>
              <a:gd name="T4" fmla="*/ 459 w 1054"/>
              <a:gd name="T5" fmla="*/ 0 h 690"/>
              <a:gd name="T6" fmla="*/ 701 w 1054"/>
              <a:gd name="T7" fmla="*/ 129 h 690"/>
              <a:gd name="T8" fmla="*/ 781 w 1054"/>
              <a:gd name="T9" fmla="*/ 108 h 690"/>
              <a:gd name="T10" fmla="*/ 875 w 1054"/>
              <a:gd name="T11" fmla="*/ 136 h 690"/>
              <a:gd name="T12" fmla="*/ 950 w 1054"/>
              <a:gd name="T13" fmla="*/ 272 h 690"/>
              <a:gd name="T14" fmla="*/ 1054 w 1054"/>
              <a:gd name="T15" fmla="*/ 463 h 690"/>
              <a:gd name="T16" fmla="*/ 851 w 1054"/>
              <a:gd name="T17" fmla="*/ 690 h 690"/>
              <a:gd name="T18" fmla="*/ 825 w 1054"/>
              <a:gd name="T19" fmla="*/ 690 h 690"/>
              <a:gd name="T20" fmla="*/ 802 w 1054"/>
              <a:gd name="T21" fmla="*/ 690 h 690"/>
              <a:gd name="T22" fmla="*/ 327 w 1054"/>
              <a:gd name="T23" fmla="*/ 690 h 690"/>
              <a:gd name="T24" fmla="*/ 318 w 1054"/>
              <a:gd name="T25" fmla="*/ 690 h 690"/>
              <a:gd name="T26" fmla="*/ 306 w 1054"/>
              <a:gd name="T27" fmla="*/ 690 h 690"/>
              <a:gd name="T28" fmla="*/ 271 w 1054"/>
              <a:gd name="T29" fmla="*/ 690 h 690"/>
              <a:gd name="T30" fmla="*/ 195 w 1054"/>
              <a:gd name="T31" fmla="*/ 690 h 690"/>
              <a:gd name="T32" fmla="*/ 0 w 1054"/>
              <a:gd name="T33" fmla="*/ 495 h 690"/>
              <a:gd name="T34" fmla="*/ 168 w 1054"/>
              <a:gd name="T35" fmla="*/ 303 h 6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054" h="690">
                <a:moveTo>
                  <a:pt x="168" y="303"/>
                </a:moveTo>
                <a:cubicBezTo>
                  <a:pt x="168" y="299"/>
                  <a:pt x="168" y="293"/>
                  <a:pt x="168" y="289"/>
                </a:cubicBezTo>
                <a:cubicBezTo>
                  <a:pt x="168" y="129"/>
                  <a:pt x="298" y="0"/>
                  <a:pt x="459" y="0"/>
                </a:cubicBezTo>
                <a:cubicBezTo>
                  <a:pt x="560" y="0"/>
                  <a:pt x="649" y="52"/>
                  <a:pt x="701" y="129"/>
                </a:cubicBezTo>
                <a:cubicBezTo>
                  <a:pt x="725" y="116"/>
                  <a:pt x="752" y="108"/>
                  <a:pt x="781" y="108"/>
                </a:cubicBezTo>
                <a:cubicBezTo>
                  <a:pt x="816" y="108"/>
                  <a:pt x="848" y="118"/>
                  <a:pt x="875" y="136"/>
                </a:cubicBezTo>
                <a:cubicBezTo>
                  <a:pt x="919" y="166"/>
                  <a:pt x="948" y="215"/>
                  <a:pt x="950" y="272"/>
                </a:cubicBezTo>
                <a:cubicBezTo>
                  <a:pt x="1012" y="312"/>
                  <a:pt x="1054" y="384"/>
                  <a:pt x="1054" y="463"/>
                </a:cubicBezTo>
                <a:cubicBezTo>
                  <a:pt x="1054" y="580"/>
                  <a:pt x="965" y="676"/>
                  <a:pt x="851" y="690"/>
                </a:cubicBezTo>
                <a:cubicBezTo>
                  <a:pt x="843" y="690"/>
                  <a:pt x="833" y="690"/>
                  <a:pt x="825" y="690"/>
                </a:cubicBezTo>
                <a:cubicBezTo>
                  <a:pt x="818" y="690"/>
                  <a:pt x="810" y="690"/>
                  <a:pt x="802" y="690"/>
                </a:cubicBezTo>
                <a:cubicBezTo>
                  <a:pt x="696" y="690"/>
                  <a:pt x="446" y="690"/>
                  <a:pt x="327" y="690"/>
                </a:cubicBezTo>
                <a:cubicBezTo>
                  <a:pt x="324" y="690"/>
                  <a:pt x="320" y="690"/>
                  <a:pt x="318" y="690"/>
                </a:cubicBezTo>
                <a:cubicBezTo>
                  <a:pt x="306" y="690"/>
                  <a:pt x="306" y="690"/>
                  <a:pt x="306" y="690"/>
                </a:cubicBezTo>
                <a:cubicBezTo>
                  <a:pt x="300" y="690"/>
                  <a:pt x="283" y="690"/>
                  <a:pt x="271" y="690"/>
                </a:cubicBezTo>
                <a:cubicBezTo>
                  <a:pt x="195" y="690"/>
                  <a:pt x="195" y="690"/>
                  <a:pt x="195" y="690"/>
                </a:cubicBezTo>
                <a:cubicBezTo>
                  <a:pt x="87" y="688"/>
                  <a:pt x="0" y="601"/>
                  <a:pt x="0" y="495"/>
                </a:cubicBezTo>
                <a:cubicBezTo>
                  <a:pt x="0" y="397"/>
                  <a:pt x="73" y="316"/>
                  <a:pt x="168" y="303"/>
                </a:cubicBezTo>
                <a:close/>
              </a:path>
            </a:pathLst>
          </a:custGeom>
          <a:solidFill>
            <a:schemeClr val="accent4"/>
          </a:solidFill>
          <a:ln>
            <a:noFill/>
          </a:ln>
        </p:spPr>
        <p:txBody>
          <a:bodyPr vert="horz" wrap="square" lIns="89642" tIns="44821" rIns="89642" bIns="44821" numCol="1" anchor="t" anchorCtr="0" compatLnSpc="1">
            <a:prstTxWarp prst="textNoShape">
              <a:avLst/>
            </a:prstTxWarp>
          </a:bodyPr>
          <a:lstStyle/>
          <a:p>
            <a:pPr defTabSz="914367"/>
            <a:endParaRPr lang="en-US" sz="1765">
              <a:solidFill>
                <a:srgbClr val="505050"/>
              </a:solidFill>
            </a:endParaRPr>
          </a:p>
        </p:txBody>
      </p:sp>
      <p:sp>
        <p:nvSpPr>
          <p:cNvPr id="64" name="Freeform 63"/>
          <p:cNvSpPr>
            <a:spLocks/>
          </p:cNvSpPr>
          <p:nvPr/>
        </p:nvSpPr>
        <p:spPr bwMode="auto">
          <a:xfrm>
            <a:off x="10929558" y="88317"/>
            <a:ext cx="1137631" cy="739362"/>
          </a:xfrm>
          <a:custGeom>
            <a:avLst/>
            <a:gdLst>
              <a:gd name="T0" fmla="*/ 168 w 1054"/>
              <a:gd name="T1" fmla="*/ 303 h 690"/>
              <a:gd name="T2" fmla="*/ 168 w 1054"/>
              <a:gd name="T3" fmla="*/ 289 h 690"/>
              <a:gd name="T4" fmla="*/ 459 w 1054"/>
              <a:gd name="T5" fmla="*/ 0 h 690"/>
              <a:gd name="T6" fmla="*/ 701 w 1054"/>
              <a:gd name="T7" fmla="*/ 129 h 690"/>
              <a:gd name="T8" fmla="*/ 781 w 1054"/>
              <a:gd name="T9" fmla="*/ 108 h 690"/>
              <a:gd name="T10" fmla="*/ 875 w 1054"/>
              <a:gd name="T11" fmla="*/ 136 h 690"/>
              <a:gd name="T12" fmla="*/ 950 w 1054"/>
              <a:gd name="T13" fmla="*/ 272 h 690"/>
              <a:gd name="T14" fmla="*/ 1054 w 1054"/>
              <a:gd name="T15" fmla="*/ 463 h 690"/>
              <a:gd name="T16" fmla="*/ 851 w 1054"/>
              <a:gd name="T17" fmla="*/ 690 h 690"/>
              <a:gd name="T18" fmla="*/ 825 w 1054"/>
              <a:gd name="T19" fmla="*/ 690 h 690"/>
              <a:gd name="T20" fmla="*/ 802 w 1054"/>
              <a:gd name="T21" fmla="*/ 690 h 690"/>
              <a:gd name="T22" fmla="*/ 327 w 1054"/>
              <a:gd name="T23" fmla="*/ 690 h 690"/>
              <a:gd name="T24" fmla="*/ 318 w 1054"/>
              <a:gd name="T25" fmla="*/ 690 h 690"/>
              <a:gd name="T26" fmla="*/ 306 w 1054"/>
              <a:gd name="T27" fmla="*/ 690 h 690"/>
              <a:gd name="T28" fmla="*/ 271 w 1054"/>
              <a:gd name="T29" fmla="*/ 690 h 690"/>
              <a:gd name="T30" fmla="*/ 195 w 1054"/>
              <a:gd name="T31" fmla="*/ 690 h 690"/>
              <a:gd name="T32" fmla="*/ 0 w 1054"/>
              <a:gd name="T33" fmla="*/ 495 h 690"/>
              <a:gd name="T34" fmla="*/ 168 w 1054"/>
              <a:gd name="T35" fmla="*/ 303 h 6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054" h="690">
                <a:moveTo>
                  <a:pt x="168" y="303"/>
                </a:moveTo>
                <a:cubicBezTo>
                  <a:pt x="168" y="299"/>
                  <a:pt x="168" y="293"/>
                  <a:pt x="168" y="289"/>
                </a:cubicBezTo>
                <a:cubicBezTo>
                  <a:pt x="168" y="129"/>
                  <a:pt x="298" y="0"/>
                  <a:pt x="459" y="0"/>
                </a:cubicBezTo>
                <a:cubicBezTo>
                  <a:pt x="560" y="0"/>
                  <a:pt x="649" y="52"/>
                  <a:pt x="701" y="129"/>
                </a:cubicBezTo>
                <a:cubicBezTo>
                  <a:pt x="725" y="116"/>
                  <a:pt x="752" y="108"/>
                  <a:pt x="781" y="108"/>
                </a:cubicBezTo>
                <a:cubicBezTo>
                  <a:pt x="816" y="108"/>
                  <a:pt x="848" y="118"/>
                  <a:pt x="875" y="136"/>
                </a:cubicBezTo>
                <a:cubicBezTo>
                  <a:pt x="919" y="166"/>
                  <a:pt x="948" y="215"/>
                  <a:pt x="950" y="272"/>
                </a:cubicBezTo>
                <a:cubicBezTo>
                  <a:pt x="1012" y="312"/>
                  <a:pt x="1054" y="384"/>
                  <a:pt x="1054" y="463"/>
                </a:cubicBezTo>
                <a:cubicBezTo>
                  <a:pt x="1054" y="580"/>
                  <a:pt x="965" y="676"/>
                  <a:pt x="851" y="690"/>
                </a:cubicBezTo>
                <a:cubicBezTo>
                  <a:pt x="843" y="690"/>
                  <a:pt x="833" y="690"/>
                  <a:pt x="825" y="690"/>
                </a:cubicBezTo>
                <a:cubicBezTo>
                  <a:pt x="818" y="690"/>
                  <a:pt x="810" y="690"/>
                  <a:pt x="802" y="690"/>
                </a:cubicBezTo>
                <a:cubicBezTo>
                  <a:pt x="696" y="690"/>
                  <a:pt x="446" y="690"/>
                  <a:pt x="327" y="690"/>
                </a:cubicBezTo>
                <a:cubicBezTo>
                  <a:pt x="324" y="690"/>
                  <a:pt x="320" y="690"/>
                  <a:pt x="318" y="690"/>
                </a:cubicBezTo>
                <a:cubicBezTo>
                  <a:pt x="306" y="690"/>
                  <a:pt x="306" y="690"/>
                  <a:pt x="306" y="690"/>
                </a:cubicBezTo>
                <a:cubicBezTo>
                  <a:pt x="300" y="690"/>
                  <a:pt x="283" y="690"/>
                  <a:pt x="271" y="690"/>
                </a:cubicBezTo>
                <a:cubicBezTo>
                  <a:pt x="195" y="690"/>
                  <a:pt x="195" y="690"/>
                  <a:pt x="195" y="690"/>
                </a:cubicBezTo>
                <a:cubicBezTo>
                  <a:pt x="87" y="688"/>
                  <a:pt x="0" y="601"/>
                  <a:pt x="0" y="495"/>
                </a:cubicBezTo>
                <a:cubicBezTo>
                  <a:pt x="0" y="397"/>
                  <a:pt x="73" y="316"/>
                  <a:pt x="168" y="303"/>
                </a:cubicBezTo>
                <a:close/>
              </a:path>
            </a:pathLst>
          </a:custGeom>
          <a:solidFill>
            <a:schemeClr val="accent2"/>
          </a:solidFill>
          <a:ln>
            <a:noFill/>
          </a:ln>
        </p:spPr>
        <p:txBody>
          <a:bodyPr vert="horz" wrap="square" lIns="89642" tIns="44821" rIns="89642" bIns="44821" numCol="1" anchor="t" anchorCtr="0" compatLnSpc="1">
            <a:prstTxWarp prst="textNoShape">
              <a:avLst/>
            </a:prstTxWarp>
          </a:bodyPr>
          <a:lstStyle/>
          <a:p>
            <a:pPr defTabSz="914367"/>
            <a:endParaRPr lang="en-US" sz="1765">
              <a:solidFill>
                <a:srgbClr val="505050"/>
              </a:solidFill>
            </a:endParaRPr>
          </a:p>
        </p:txBody>
      </p:sp>
    </p:spTree>
    <p:extLst>
      <p:ext uri="{BB962C8B-B14F-4D97-AF65-F5344CB8AC3E}">
        <p14:creationId xmlns:p14="http://schemas.microsoft.com/office/powerpoint/2010/main" val="1935347418"/>
      </p:ext>
    </p:extLst>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4"/>
          <p:cNvSpPr txBox="1">
            <a:spLocks/>
          </p:cNvSpPr>
          <p:nvPr/>
        </p:nvSpPr>
        <p:spPr>
          <a:xfrm>
            <a:off x="1096547" y="-647705"/>
            <a:ext cx="11655840" cy="899665"/>
          </a:xfrm>
          <a:prstGeom prst="rect">
            <a:avLst/>
          </a:prstGeom>
        </p:spPr>
        <p:txBody>
          <a:bodyPr/>
          <a:lstStyle>
            <a:lvl1pPr algn="l" defTabSz="914367" rtl="0" eaLnBrk="1" latinLnBrk="0" hangingPunct="1">
              <a:lnSpc>
                <a:spcPct val="90000"/>
              </a:lnSpc>
              <a:spcBef>
                <a:spcPct val="0"/>
              </a:spcBef>
              <a:buNone/>
              <a:defRPr lang="en-US" sz="3529" b="0" kern="1200" cap="none" spc="-100" baseline="0" dirty="0" smtClean="0">
                <a:ln w="3175">
                  <a:noFill/>
                </a:ln>
                <a:solidFill>
                  <a:schemeClr val="bg1"/>
                </a:solidFill>
                <a:effectLst/>
                <a:latin typeface="+mj-lt"/>
                <a:ea typeface="+mn-ea"/>
                <a:cs typeface="Segoe UI" pitchFamily="34" charset="0"/>
              </a:defRPr>
            </a:lvl1pPr>
          </a:lstStyle>
          <a:p>
            <a:endParaRPr lang="en-US" sz="3600" dirty="0"/>
          </a:p>
        </p:txBody>
      </p:sp>
      <p:sp>
        <p:nvSpPr>
          <p:cNvPr id="3" name="TextBox 2"/>
          <p:cNvSpPr txBox="1"/>
          <p:nvPr/>
        </p:nvSpPr>
        <p:spPr>
          <a:xfrm>
            <a:off x="407242" y="1072135"/>
            <a:ext cx="11342128" cy="1292662"/>
          </a:xfrm>
          <a:prstGeom prst="rect">
            <a:avLst/>
          </a:prstGeom>
          <a:noFill/>
        </p:spPr>
        <p:txBody>
          <a:bodyPr wrap="square" lIns="182880" tIns="146304" rIns="182880" bIns="146304" rtlCol="0">
            <a:spAutoFit/>
          </a:bodyPr>
          <a:lstStyle/>
          <a:p>
            <a:pPr>
              <a:lnSpc>
                <a:spcPct val="90000"/>
              </a:lnSpc>
              <a:spcAft>
                <a:spcPts val="600"/>
              </a:spcAft>
            </a:pPr>
            <a:r>
              <a:rPr lang="en-US" sz="2400" dirty="0" smtClean="0">
                <a:gradFill>
                  <a:gsLst>
                    <a:gs pos="2917">
                      <a:schemeClr val="tx1"/>
                    </a:gs>
                    <a:gs pos="30000">
                      <a:schemeClr val="tx1"/>
                    </a:gs>
                  </a:gsLst>
                  <a:lin ang="5400000" scaled="0"/>
                </a:gradFill>
              </a:rPr>
              <a:t>Partners entering this space and partners that have been in this space have some repeated issues that they grapple with. Here are some topics / thoughts for consideration in your business plans</a:t>
            </a:r>
          </a:p>
        </p:txBody>
      </p:sp>
      <p:sp>
        <p:nvSpPr>
          <p:cNvPr id="4" name="Cloud Callout 3"/>
          <p:cNvSpPr/>
          <p:nvPr/>
        </p:nvSpPr>
        <p:spPr bwMode="auto">
          <a:xfrm flipH="1">
            <a:off x="1219730" y="2312245"/>
            <a:ext cx="3283026" cy="1907213"/>
          </a:xfrm>
          <a:prstGeom prst="cloudCallout">
            <a:avLst>
              <a:gd name="adj1" fmla="val -46672"/>
              <a:gd name="adj2" fmla="val 48059"/>
            </a:avLst>
          </a:prstGeom>
          <a:ln>
            <a:headEnd type="none" w="med" len="med"/>
            <a:tailEnd type="none" w="med" len="med"/>
          </a:ln>
          <a:effectLst>
            <a:outerShdw blurRad="50800" dist="38100" dir="2700000" algn="tl"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r>
              <a:rPr lang="en-US" sz="1400" b="1" dirty="0" smtClean="0">
                <a:solidFill>
                  <a:schemeClr val="tx1"/>
                </a:solidFill>
                <a:ea typeface="Segoe UI" pitchFamily="34" charset="0"/>
                <a:cs typeface="Segoe UI" pitchFamily="34" charset="0"/>
              </a:rPr>
              <a:t>SALES COMPENSATION </a:t>
            </a:r>
          </a:p>
          <a:p>
            <a:pPr algn="ctr" defTabSz="932472" fontAlgn="base">
              <a:lnSpc>
                <a:spcPct val="90000"/>
              </a:lnSpc>
              <a:spcBef>
                <a:spcPct val="0"/>
              </a:spcBef>
              <a:spcAft>
                <a:spcPct val="0"/>
              </a:spcAft>
            </a:pPr>
            <a:r>
              <a:rPr lang="en-US" sz="1400" dirty="0" smtClean="0">
                <a:solidFill>
                  <a:schemeClr val="tx1"/>
                </a:solidFill>
                <a:ea typeface="Segoe UI" pitchFamily="34" charset="0"/>
                <a:cs typeface="Segoe UI" pitchFamily="34" charset="0"/>
              </a:rPr>
              <a:t>How do I currently compensate my people and what changes in the future?</a:t>
            </a:r>
          </a:p>
        </p:txBody>
      </p:sp>
      <p:sp>
        <p:nvSpPr>
          <p:cNvPr id="5" name="Cloud Callout 4"/>
          <p:cNvSpPr/>
          <p:nvPr/>
        </p:nvSpPr>
        <p:spPr bwMode="auto">
          <a:xfrm>
            <a:off x="7405268" y="2312246"/>
            <a:ext cx="4500958" cy="1907213"/>
          </a:xfrm>
          <a:prstGeom prst="cloudCallout">
            <a:avLst>
              <a:gd name="adj1" fmla="val -37477"/>
              <a:gd name="adj2" fmla="val 52102"/>
            </a:avLst>
          </a:prstGeom>
          <a:ln>
            <a:headEnd type="none" w="med" len="med"/>
            <a:tailEnd type="none" w="med" len="med"/>
          </a:ln>
          <a:effectLst>
            <a:outerShdw blurRad="50800" dist="38100" dir="2700000" algn="tl"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r>
              <a:rPr lang="en-US" sz="1400" b="1" dirty="0" smtClean="0">
                <a:solidFill>
                  <a:schemeClr val="tx1"/>
                </a:solidFill>
                <a:ea typeface="Segoe UI" pitchFamily="34" charset="0"/>
                <a:cs typeface="Segoe UI" pitchFamily="34" charset="0"/>
              </a:rPr>
              <a:t>OFFERING DEVELOPMENT</a:t>
            </a:r>
          </a:p>
          <a:p>
            <a:pPr algn="ctr" defTabSz="932472" fontAlgn="base">
              <a:lnSpc>
                <a:spcPct val="90000"/>
              </a:lnSpc>
              <a:spcBef>
                <a:spcPct val="0"/>
              </a:spcBef>
              <a:spcAft>
                <a:spcPct val="0"/>
              </a:spcAft>
            </a:pPr>
            <a:r>
              <a:rPr lang="en-US" sz="1400" dirty="0" smtClean="0">
                <a:solidFill>
                  <a:schemeClr val="tx1"/>
                </a:solidFill>
                <a:ea typeface="Segoe UI" pitchFamily="34" charset="0"/>
                <a:cs typeface="Segoe UI" pitchFamily="34" charset="0"/>
              </a:rPr>
              <a:t>Do I go deep on a workload and deliver that to many customers or do I deliver many cloud workloads to one customer</a:t>
            </a: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186858" y="4848827"/>
            <a:ext cx="1930400" cy="1377950"/>
          </a:xfrm>
          <a:prstGeom prst="rect">
            <a:avLst/>
          </a:prstGeom>
        </p:spPr>
      </p:pic>
      <p:sp>
        <p:nvSpPr>
          <p:cNvPr id="10" name="Cloud Callout 9"/>
          <p:cNvSpPr/>
          <p:nvPr/>
        </p:nvSpPr>
        <p:spPr bwMode="auto">
          <a:xfrm flipH="1">
            <a:off x="550843" y="4219458"/>
            <a:ext cx="3048870" cy="2256572"/>
          </a:xfrm>
          <a:prstGeom prst="cloudCallout">
            <a:avLst>
              <a:gd name="adj1" fmla="val -68821"/>
              <a:gd name="adj2" fmla="val 3606"/>
            </a:avLst>
          </a:prstGeom>
          <a:ln>
            <a:headEnd type="none" w="med" len="med"/>
            <a:tailEnd type="none" w="med" len="med"/>
          </a:ln>
          <a:effectLst>
            <a:outerShdw blurRad="50800" dist="38100" dir="2700000" algn="tl"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r>
              <a:rPr lang="en-US" sz="1400" b="1" dirty="0" smtClean="0">
                <a:solidFill>
                  <a:schemeClr val="tx1"/>
                </a:solidFill>
                <a:ea typeface="Segoe UI" pitchFamily="34" charset="0"/>
                <a:cs typeface="Segoe UI" pitchFamily="34" charset="0"/>
              </a:rPr>
              <a:t>BUSINESS MODEL ALIGNMENT</a:t>
            </a:r>
          </a:p>
          <a:p>
            <a:pPr algn="ctr" defTabSz="932472" fontAlgn="base">
              <a:lnSpc>
                <a:spcPct val="90000"/>
              </a:lnSpc>
              <a:spcBef>
                <a:spcPct val="0"/>
              </a:spcBef>
              <a:spcAft>
                <a:spcPct val="0"/>
              </a:spcAft>
            </a:pPr>
            <a:r>
              <a:rPr lang="en-US" sz="1400" dirty="0" smtClean="0">
                <a:solidFill>
                  <a:schemeClr val="tx1"/>
                </a:solidFill>
                <a:ea typeface="Segoe UI" pitchFamily="34" charset="0"/>
                <a:cs typeface="Segoe UI" pitchFamily="34" charset="0"/>
              </a:rPr>
              <a:t>Which business model aligns to my org &amp; what business development is needed</a:t>
            </a:r>
          </a:p>
        </p:txBody>
      </p:sp>
      <p:sp>
        <p:nvSpPr>
          <p:cNvPr id="13" name="Cloud Callout 12"/>
          <p:cNvSpPr/>
          <p:nvPr/>
        </p:nvSpPr>
        <p:spPr bwMode="auto">
          <a:xfrm flipH="1">
            <a:off x="8345875" y="4457923"/>
            <a:ext cx="3283026" cy="1907213"/>
          </a:xfrm>
          <a:prstGeom prst="cloudCallout">
            <a:avLst>
              <a:gd name="adj1" fmla="val 63395"/>
              <a:gd name="adj2" fmla="val 1270"/>
            </a:avLst>
          </a:prstGeom>
          <a:ln>
            <a:headEnd type="none" w="med" len="med"/>
            <a:tailEnd type="none" w="med" len="med"/>
          </a:ln>
          <a:effectLst>
            <a:outerShdw blurRad="50800" dist="38100" dir="2700000" algn="tl"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r>
              <a:rPr lang="en-US" sz="1400" b="1" dirty="0" smtClean="0">
                <a:solidFill>
                  <a:schemeClr val="tx1"/>
                </a:solidFill>
                <a:ea typeface="Segoe UI" pitchFamily="34" charset="0"/>
                <a:cs typeface="Segoe UI" pitchFamily="34" charset="0"/>
              </a:rPr>
              <a:t>CUSTOMER OPPORTUNITY</a:t>
            </a:r>
          </a:p>
          <a:p>
            <a:pPr algn="ctr" defTabSz="932472" fontAlgn="base">
              <a:lnSpc>
                <a:spcPct val="90000"/>
              </a:lnSpc>
              <a:spcBef>
                <a:spcPct val="0"/>
              </a:spcBef>
              <a:spcAft>
                <a:spcPct val="0"/>
              </a:spcAft>
            </a:pPr>
            <a:r>
              <a:rPr lang="en-US" sz="1400" dirty="0" smtClean="0">
                <a:solidFill>
                  <a:schemeClr val="tx1"/>
                </a:solidFill>
                <a:ea typeface="Segoe UI" pitchFamily="34" charset="0"/>
                <a:cs typeface="Segoe UI" pitchFamily="34" charset="0"/>
              </a:rPr>
              <a:t>Can I target new geo’s for my existing customers to deliver more services</a:t>
            </a:r>
          </a:p>
        </p:txBody>
      </p:sp>
      <p:sp>
        <p:nvSpPr>
          <p:cNvPr id="14" name="Cloud Callout 13"/>
          <p:cNvSpPr/>
          <p:nvPr/>
        </p:nvSpPr>
        <p:spPr bwMode="auto">
          <a:xfrm flipH="1">
            <a:off x="4790766" y="2335205"/>
            <a:ext cx="2326492" cy="1863577"/>
          </a:xfrm>
          <a:prstGeom prst="cloudCallout">
            <a:avLst>
              <a:gd name="adj1" fmla="val -4420"/>
              <a:gd name="adj2" fmla="val 76320"/>
            </a:avLst>
          </a:prstGeom>
          <a:ln>
            <a:headEnd type="none" w="med" len="med"/>
            <a:tailEnd type="none" w="med" len="med"/>
          </a:ln>
          <a:effectLst>
            <a:outerShdw blurRad="50800" dist="38100" dir="2700000" algn="tl"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r>
              <a:rPr lang="en-US" sz="1400" b="1" dirty="0" smtClean="0">
                <a:solidFill>
                  <a:schemeClr val="tx1"/>
                </a:solidFill>
                <a:ea typeface="Segoe UI" pitchFamily="34" charset="0"/>
                <a:cs typeface="Segoe UI" pitchFamily="34" charset="0"/>
              </a:rPr>
              <a:t>MARKETING</a:t>
            </a:r>
          </a:p>
          <a:p>
            <a:pPr algn="ctr" defTabSz="932472" fontAlgn="base">
              <a:lnSpc>
                <a:spcPct val="90000"/>
              </a:lnSpc>
              <a:spcBef>
                <a:spcPct val="0"/>
              </a:spcBef>
              <a:spcAft>
                <a:spcPct val="0"/>
              </a:spcAft>
            </a:pPr>
            <a:r>
              <a:rPr lang="en-US" sz="1400" dirty="0" smtClean="0">
                <a:solidFill>
                  <a:schemeClr val="tx1"/>
                </a:solidFill>
                <a:ea typeface="Segoe UI" pitchFamily="34" charset="0"/>
                <a:cs typeface="Segoe UI" pitchFamily="34" charset="0"/>
              </a:rPr>
              <a:t>Unique positioning in the market</a:t>
            </a:r>
          </a:p>
        </p:txBody>
      </p:sp>
      <p:sp>
        <p:nvSpPr>
          <p:cNvPr id="16" name="Title 1"/>
          <p:cNvSpPr txBox="1">
            <a:spLocks/>
          </p:cNvSpPr>
          <p:nvPr/>
        </p:nvSpPr>
        <p:spPr>
          <a:xfrm>
            <a:off x="269240" y="25613"/>
            <a:ext cx="11655840" cy="899665"/>
          </a:xfrm>
          <a:prstGeom prst="rect">
            <a:avLst/>
          </a:prstGeom>
        </p:spPr>
        <p:txBody>
          <a:bodyPr vert="horz" wrap="square" lIns="146304" tIns="91440" rIns="146304" bIns="91440" rtlCol="0" anchor="ctr">
            <a:noAutofit/>
          </a:bodyPr>
          <a:lstStyle>
            <a:lvl1pPr algn="l" defTabSz="914367" rtl="0" eaLnBrk="1" latinLnBrk="0" hangingPunct="1">
              <a:lnSpc>
                <a:spcPct val="90000"/>
              </a:lnSpc>
              <a:spcBef>
                <a:spcPct val="0"/>
              </a:spcBef>
              <a:buNone/>
              <a:defRPr lang="en-US" sz="3529" b="0" kern="1200" cap="none" spc="-100" baseline="0" dirty="0" smtClean="0">
                <a:ln w="3175">
                  <a:noFill/>
                </a:ln>
                <a:solidFill>
                  <a:schemeClr val="bg1"/>
                </a:solidFill>
                <a:effectLst/>
                <a:latin typeface="+mj-lt"/>
                <a:ea typeface="+mn-ea"/>
                <a:cs typeface="Segoe UI" pitchFamily="34" charset="0"/>
              </a:defRPr>
            </a:lvl1pPr>
          </a:lstStyle>
          <a:p>
            <a:r>
              <a:rPr lang="en-US" sz="3600" dirty="0"/>
              <a:t>Considerations for moving forward…</a:t>
            </a:r>
          </a:p>
        </p:txBody>
      </p:sp>
      <p:sp>
        <p:nvSpPr>
          <p:cNvPr id="15" name="Freeform 14"/>
          <p:cNvSpPr>
            <a:spLocks/>
          </p:cNvSpPr>
          <p:nvPr/>
        </p:nvSpPr>
        <p:spPr bwMode="auto">
          <a:xfrm>
            <a:off x="10274346" y="259830"/>
            <a:ext cx="1417006" cy="929909"/>
          </a:xfrm>
          <a:custGeom>
            <a:avLst/>
            <a:gdLst>
              <a:gd name="T0" fmla="*/ 168 w 1054"/>
              <a:gd name="T1" fmla="*/ 303 h 690"/>
              <a:gd name="T2" fmla="*/ 168 w 1054"/>
              <a:gd name="T3" fmla="*/ 289 h 690"/>
              <a:gd name="T4" fmla="*/ 459 w 1054"/>
              <a:gd name="T5" fmla="*/ 0 h 690"/>
              <a:gd name="T6" fmla="*/ 701 w 1054"/>
              <a:gd name="T7" fmla="*/ 129 h 690"/>
              <a:gd name="T8" fmla="*/ 781 w 1054"/>
              <a:gd name="T9" fmla="*/ 108 h 690"/>
              <a:gd name="T10" fmla="*/ 875 w 1054"/>
              <a:gd name="T11" fmla="*/ 136 h 690"/>
              <a:gd name="T12" fmla="*/ 950 w 1054"/>
              <a:gd name="T13" fmla="*/ 272 h 690"/>
              <a:gd name="T14" fmla="*/ 1054 w 1054"/>
              <a:gd name="T15" fmla="*/ 463 h 690"/>
              <a:gd name="T16" fmla="*/ 851 w 1054"/>
              <a:gd name="T17" fmla="*/ 690 h 690"/>
              <a:gd name="T18" fmla="*/ 825 w 1054"/>
              <a:gd name="T19" fmla="*/ 690 h 690"/>
              <a:gd name="T20" fmla="*/ 802 w 1054"/>
              <a:gd name="T21" fmla="*/ 690 h 690"/>
              <a:gd name="T22" fmla="*/ 327 w 1054"/>
              <a:gd name="T23" fmla="*/ 690 h 690"/>
              <a:gd name="T24" fmla="*/ 318 w 1054"/>
              <a:gd name="T25" fmla="*/ 690 h 690"/>
              <a:gd name="T26" fmla="*/ 306 w 1054"/>
              <a:gd name="T27" fmla="*/ 690 h 690"/>
              <a:gd name="T28" fmla="*/ 271 w 1054"/>
              <a:gd name="T29" fmla="*/ 690 h 690"/>
              <a:gd name="T30" fmla="*/ 195 w 1054"/>
              <a:gd name="T31" fmla="*/ 690 h 690"/>
              <a:gd name="T32" fmla="*/ 0 w 1054"/>
              <a:gd name="T33" fmla="*/ 495 h 690"/>
              <a:gd name="T34" fmla="*/ 168 w 1054"/>
              <a:gd name="T35" fmla="*/ 303 h 6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054" h="690">
                <a:moveTo>
                  <a:pt x="168" y="303"/>
                </a:moveTo>
                <a:cubicBezTo>
                  <a:pt x="168" y="299"/>
                  <a:pt x="168" y="293"/>
                  <a:pt x="168" y="289"/>
                </a:cubicBezTo>
                <a:cubicBezTo>
                  <a:pt x="168" y="129"/>
                  <a:pt x="298" y="0"/>
                  <a:pt x="459" y="0"/>
                </a:cubicBezTo>
                <a:cubicBezTo>
                  <a:pt x="560" y="0"/>
                  <a:pt x="649" y="52"/>
                  <a:pt x="701" y="129"/>
                </a:cubicBezTo>
                <a:cubicBezTo>
                  <a:pt x="725" y="116"/>
                  <a:pt x="752" y="108"/>
                  <a:pt x="781" y="108"/>
                </a:cubicBezTo>
                <a:cubicBezTo>
                  <a:pt x="816" y="108"/>
                  <a:pt x="848" y="118"/>
                  <a:pt x="875" y="136"/>
                </a:cubicBezTo>
                <a:cubicBezTo>
                  <a:pt x="919" y="166"/>
                  <a:pt x="948" y="215"/>
                  <a:pt x="950" y="272"/>
                </a:cubicBezTo>
                <a:cubicBezTo>
                  <a:pt x="1012" y="312"/>
                  <a:pt x="1054" y="384"/>
                  <a:pt x="1054" y="463"/>
                </a:cubicBezTo>
                <a:cubicBezTo>
                  <a:pt x="1054" y="580"/>
                  <a:pt x="965" y="676"/>
                  <a:pt x="851" y="690"/>
                </a:cubicBezTo>
                <a:cubicBezTo>
                  <a:pt x="843" y="690"/>
                  <a:pt x="833" y="690"/>
                  <a:pt x="825" y="690"/>
                </a:cubicBezTo>
                <a:cubicBezTo>
                  <a:pt x="818" y="690"/>
                  <a:pt x="810" y="690"/>
                  <a:pt x="802" y="690"/>
                </a:cubicBezTo>
                <a:cubicBezTo>
                  <a:pt x="696" y="690"/>
                  <a:pt x="446" y="690"/>
                  <a:pt x="327" y="690"/>
                </a:cubicBezTo>
                <a:cubicBezTo>
                  <a:pt x="324" y="690"/>
                  <a:pt x="320" y="690"/>
                  <a:pt x="318" y="690"/>
                </a:cubicBezTo>
                <a:cubicBezTo>
                  <a:pt x="306" y="690"/>
                  <a:pt x="306" y="690"/>
                  <a:pt x="306" y="690"/>
                </a:cubicBezTo>
                <a:cubicBezTo>
                  <a:pt x="300" y="690"/>
                  <a:pt x="283" y="690"/>
                  <a:pt x="271" y="690"/>
                </a:cubicBezTo>
                <a:cubicBezTo>
                  <a:pt x="195" y="690"/>
                  <a:pt x="195" y="690"/>
                  <a:pt x="195" y="690"/>
                </a:cubicBezTo>
                <a:cubicBezTo>
                  <a:pt x="87" y="688"/>
                  <a:pt x="0" y="601"/>
                  <a:pt x="0" y="495"/>
                </a:cubicBezTo>
                <a:cubicBezTo>
                  <a:pt x="0" y="397"/>
                  <a:pt x="73" y="316"/>
                  <a:pt x="168" y="303"/>
                </a:cubicBezTo>
                <a:close/>
              </a:path>
            </a:pathLst>
          </a:custGeom>
          <a:solidFill>
            <a:schemeClr val="accent4"/>
          </a:solidFill>
          <a:ln>
            <a:noFill/>
          </a:ln>
        </p:spPr>
        <p:txBody>
          <a:bodyPr vert="horz" wrap="square" lIns="89642" tIns="44821" rIns="89642" bIns="44821" numCol="1" anchor="t" anchorCtr="0" compatLnSpc="1">
            <a:prstTxWarp prst="textNoShape">
              <a:avLst/>
            </a:prstTxWarp>
          </a:bodyPr>
          <a:lstStyle/>
          <a:p>
            <a:pPr defTabSz="914367"/>
            <a:endParaRPr lang="en-US" sz="1765">
              <a:solidFill>
                <a:srgbClr val="505050"/>
              </a:solidFill>
            </a:endParaRPr>
          </a:p>
        </p:txBody>
      </p:sp>
      <p:sp>
        <p:nvSpPr>
          <p:cNvPr id="18" name="Freeform 17"/>
          <p:cNvSpPr>
            <a:spLocks/>
          </p:cNvSpPr>
          <p:nvPr/>
        </p:nvSpPr>
        <p:spPr bwMode="auto">
          <a:xfrm>
            <a:off x="10929558" y="88317"/>
            <a:ext cx="1137631" cy="739362"/>
          </a:xfrm>
          <a:custGeom>
            <a:avLst/>
            <a:gdLst>
              <a:gd name="T0" fmla="*/ 168 w 1054"/>
              <a:gd name="T1" fmla="*/ 303 h 690"/>
              <a:gd name="T2" fmla="*/ 168 w 1054"/>
              <a:gd name="T3" fmla="*/ 289 h 690"/>
              <a:gd name="T4" fmla="*/ 459 w 1054"/>
              <a:gd name="T5" fmla="*/ 0 h 690"/>
              <a:gd name="T6" fmla="*/ 701 w 1054"/>
              <a:gd name="T7" fmla="*/ 129 h 690"/>
              <a:gd name="T8" fmla="*/ 781 w 1054"/>
              <a:gd name="T9" fmla="*/ 108 h 690"/>
              <a:gd name="T10" fmla="*/ 875 w 1054"/>
              <a:gd name="T11" fmla="*/ 136 h 690"/>
              <a:gd name="T12" fmla="*/ 950 w 1054"/>
              <a:gd name="T13" fmla="*/ 272 h 690"/>
              <a:gd name="T14" fmla="*/ 1054 w 1054"/>
              <a:gd name="T15" fmla="*/ 463 h 690"/>
              <a:gd name="T16" fmla="*/ 851 w 1054"/>
              <a:gd name="T17" fmla="*/ 690 h 690"/>
              <a:gd name="T18" fmla="*/ 825 w 1054"/>
              <a:gd name="T19" fmla="*/ 690 h 690"/>
              <a:gd name="T20" fmla="*/ 802 w 1054"/>
              <a:gd name="T21" fmla="*/ 690 h 690"/>
              <a:gd name="T22" fmla="*/ 327 w 1054"/>
              <a:gd name="T23" fmla="*/ 690 h 690"/>
              <a:gd name="T24" fmla="*/ 318 w 1054"/>
              <a:gd name="T25" fmla="*/ 690 h 690"/>
              <a:gd name="T26" fmla="*/ 306 w 1054"/>
              <a:gd name="T27" fmla="*/ 690 h 690"/>
              <a:gd name="T28" fmla="*/ 271 w 1054"/>
              <a:gd name="T29" fmla="*/ 690 h 690"/>
              <a:gd name="T30" fmla="*/ 195 w 1054"/>
              <a:gd name="T31" fmla="*/ 690 h 690"/>
              <a:gd name="T32" fmla="*/ 0 w 1054"/>
              <a:gd name="T33" fmla="*/ 495 h 690"/>
              <a:gd name="T34" fmla="*/ 168 w 1054"/>
              <a:gd name="T35" fmla="*/ 303 h 6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054" h="690">
                <a:moveTo>
                  <a:pt x="168" y="303"/>
                </a:moveTo>
                <a:cubicBezTo>
                  <a:pt x="168" y="299"/>
                  <a:pt x="168" y="293"/>
                  <a:pt x="168" y="289"/>
                </a:cubicBezTo>
                <a:cubicBezTo>
                  <a:pt x="168" y="129"/>
                  <a:pt x="298" y="0"/>
                  <a:pt x="459" y="0"/>
                </a:cubicBezTo>
                <a:cubicBezTo>
                  <a:pt x="560" y="0"/>
                  <a:pt x="649" y="52"/>
                  <a:pt x="701" y="129"/>
                </a:cubicBezTo>
                <a:cubicBezTo>
                  <a:pt x="725" y="116"/>
                  <a:pt x="752" y="108"/>
                  <a:pt x="781" y="108"/>
                </a:cubicBezTo>
                <a:cubicBezTo>
                  <a:pt x="816" y="108"/>
                  <a:pt x="848" y="118"/>
                  <a:pt x="875" y="136"/>
                </a:cubicBezTo>
                <a:cubicBezTo>
                  <a:pt x="919" y="166"/>
                  <a:pt x="948" y="215"/>
                  <a:pt x="950" y="272"/>
                </a:cubicBezTo>
                <a:cubicBezTo>
                  <a:pt x="1012" y="312"/>
                  <a:pt x="1054" y="384"/>
                  <a:pt x="1054" y="463"/>
                </a:cubicBezTo>
                <a:cubicBezTo>
                  <a:pt x="1054" y="580"/>
                  <a:pt x="965" y="676"/>
                  <a:pt x="851" y="690"/>
                </a:cubicBezTo>
                <a:cubicBezTo>
                  <a:pt x="843" y="690"/>
                  <a:pt x="833" y="690"/>
                  <a:pt x="825" y="690"/>
                </a:cubicBezTo>
                <a:cubicBezTo>
                  <a:pt x="818" y="690"/>
                  <a:pt x="810" y="690"/>
                  <a:pt x="802" y="690"/>
                </a:cubicBezTo>
                <a:cubicBezTo>
                  <a:pt x="696" y="690"/>
                  <a:pt x="446" y="690"/>
                  <a:pt x="327" y="690"/>
                </a:cubicBezTo>
                <a:cubicBezTo>
                  <a:pt x="324" y="690"/>
                  <a:pt x="320" y="690"/>
                  <a:pt x="318" y="690"/>
                </a:cubicBezTo>
                <a:cubicBezTo>
                  <a:pt x="306" y="690"/>
                  <a:pt x="306" y="690"/>
                  <a:pt x="306" y="690"/>
                </a:cubicBezTo>
                <a:cubicBezTo>
                  <a:pt x="300" y="690"/>
                  <a:pt x="283" y="690"/>
                  <a:pt x="271" y="690"/>
                </a:cubicBezTo>
                <a:cubicBezTo>
                  <a:pt x="195" y="690"/>
                  <a:pt x="195" y="690"/>
                  <a:pt x="195" y="690"/>
                </a:cubicBezTo>
                <a:cubicBezTo>
                  <a:pt x="87" y="688"/>
                  <a:pt x="0" y="601"/>
                  <a:pt x="0" y="495"/>
                </a:cubicBezTo>
                <a:cubicBezTo>
                  <a:pt x="0" y="397"/>
                  <a:pt x="73" y="316"/>
                  <a:pt x="168" y="303"/>
                </a:cubicBezTo>
                <a:close/>
              </a:path>
            </a:pathLst>
          </a:custGeom>
          <a:solidFill>
            <a:schemeClr val="accent2"/>
          </a:solidFill>
          <a:ln>
            <a:noFill/>
          </a:ln>
        </p:spPr>
        <p:txBody>
          <a:bodyPr vert="horz" wrap="square" lIns="89642" tIns="44821" rIns="89642" bIns="44821" numCol="1" anchor="t" anchorCtr="0" compatLnSpc="1">
            <a:prstTxWarp prst="textNoShape">
              <a:avLst/>
            </a:prstTxWarp>
          </a:bodyPr>
          <a:lstStyle/>
          <a:p>
            <a:pPr defTabSz="914367"/>
            <a:endParaRPr lang="en-US" sz="1765">
              <a:solidFill>
                <a:srgbClr val="505050"/>
              </a:solidFill>
            </a:endParaRPr>
          </a:p>
        </p:txBody>
      </p:sp>
    </p:spTree>
    <p:extLst>
      <p:ext uri="{BB962C8B-B14F-4D97-AF65-F5344CB8AC3E}">
        <p14:creationId xmlns:p14="http://schemas.microsoft.com/office/powerpoint/2010/main" val="3681066891"/>
      </p:ext>
    </p:extLst>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002050"/>
        </a:solidFill>
        <a:effectLst/>
      </p:bgPr>
    </p:bg>
    <p:spTree>
      <p:nvGrpSpPr>
        <p:cNvPr id="1" name=""/>
        <p:cNvGrpSpPr/>
        <p:nvPr/>
      </p:nvGrpSpPr>
      <p:grpSpPr>
        <a:xfrm>
          <a:off x="0" y="0"/>
          <a:ext cx="0" cy="0"/>
          <a:chOff x="0" y="0"/>
          <a:chExt cx="0" cy="0"/>
        </a:xfrm>
      </p:grpSpPr>
      <p:sp>
        <p:nvSpPr>
          <p:cNvPr id="3" name="Text Box 3"/>
          <p:cNvSpPr txBox="1">
            <a:spLocks noChangeArrowheads="1"/>
          </p:cNvSpPr>
          <p:nvPr/>
        </p:nvSpPr>
        <p:spPr bwMode="blackWhite">
          <a:xfrm>
            <a:off x="267684" y="5960018"/>
            <a:ext cx="10758655" cy="606470"/>
          </a:xfrm>
          <a:prstGeom prst="rect">
            <a:avLst/>
          </a:prstGeom>
          <a:noFill/>
          <a:ln w="12700">
            <a:noFill/>
            <a:miter lim="800000"/>
            <a:headEnd type="none" w="sm" len="sm"/>
            <a:tailEnd type="none" w="sm" len="sm"/>
          </a:ln>
          <a:effectLst/>
        </p:spPr>
        <p:txBody>
          <a:bodyPr vert="horz" wrap="square" lIns="179285" tIns="143428" rIns="179285" bIns="143428" numCol="1" anchor="t" anchorCtr="0" compatLnSpc="1">
            <a:prstTxWarp prst="textNoShape">
              <a:avLst/>
            </a:prstTxWarp>
            <a:spAutoFit/>
          </a:bodyPr>
          <a:lstStyle/>
          <a:p>
            <a:pPr defTabSz="913924" eaLnBrk="0" hangingPunct="0"/>
            <a:r>
              <a:rPr lang="en-US" sz="686" dirty="0">
                <a:gradFill>
                  <a:gsLst>
                    <a:gs pos="0">
                      <a:srgbClr val="FFFFFF"/>
                    </a:gs>
                    <a:gs pos="100000">
                      <a:srgbClr val="FFFFFF"/>
                    </a:gs>
                  </a:gsLst>
                  <a:lin ang="5400000" scaled="0"/>
                </a:gradFill>
                <a:cs typeface="Segoe UI" pitchFamily="34" charset="0"/>
              </a:rPr>
              <a:t>© 2014 Microsoft Corporation. All rights reserved. Microsoft, </a:t>
            </a:r>
            <a:r>
              <a:rPr lang="en-US" sz="686">
                <a:gradFill>
                  <a:gsLst>
                    <a:gs pos="0">
                      <a:srgbClr val="FFFFFF"/>
                    </a:gs>
                    <a:gs pos="100000">
                      <a:srgbClr val="FFFFFF"/>
                    </a:gs>
                  </a:gsLst>
                  <a:lin ang="5400000" scaled="0"/>
                </a:gradFill>
                <a:cs typeface="Segoe UI" pitchFamily="34" charset="0"/>
              </a:rPr>
              <a:t>Windows, and </a:t>
            </a:r>
            <a:r>
              <a:rPr lang="en-US" sz="686" dirty="0">
                <a:gradFill>
                  <a:gsLst>
                    <a:gs pos="0">
                      <a:srgbClr val="FFFFFF"/>
                    </a:gs>
                    <a:gs pos="100000">
                      <a:srgbClr val="FFFFFF"/>
                    </a:gs>
                  </a:gsLst>
                  <a:lin ang="5400000" scaled="0"/>
                </a:gradFill>
                <a:cs typeface="Segoe UI" pitchFamily="34" charset="0"/>
              </a:rPr>
              <a:t>other product names are or may be registered trademarks and/or trademarks in the U.S. and/or other countries.</a:t>
            </a:r>
          </a:p>
          <a:p>
            <a:pPr defTabSz="913924" eaLnBrk="0" hangingPunct="0"/>
            <a:r>
              <a:rPr lang="en-US" sz="686" dirty="0">
                <a:gradFill>
                  <a:gsLst>
                    <a:gs pos="0">
                      <a:srgbClr val="FFFFFF"/>
                    </a:gs>
                    <a:gs pos="100000">
                      <a:srgbClr val="FFFFFF"/>
                    </a:gs>
                  </a:gsLst>
                  <a:lin ang="5400000" scaled="0"/>
                </a:gradFill>
                <a:cs typeface="Segoe UI"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p>
        </p:txBody>
      </p:sp>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bwMode="invGray">
          <a:xfrm>
            <a:off x="450203" y="3083702"/>
            <a:ext cx="3223861" cy="690597"/>
          </a:xfrm>
          <a:prstGeom prst="rect">
            <a:avLst/>
          </a:prstGeom>
        </p:spPr>
      </p:pic>
    </p:spTree>
    <p:extLst>
      <p:ext uri="{BB962C8B-B14F-4D97-AF65-F5344CB8AC3E}">
        <p14:creationId xmlns:p14="http://schemas.microsoft.com/office/powerpoint/2010/main" val="14054961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206701" y="1757951"/>
            <a:ext cx="8945455" cy="4789312"/>
            <a:chOff x="5735303" y="2961642"/>
            <a:chExt cx="7369152" cy="2956831"/>
          </a:xfrm>
        </p:grpSpPr>
        <p:sp>
          <p:nvSpPr>
            <p:cNvPr id="5" name="Text Placeholder 9"/>
            <p:cNvSpPr txBox="1">
              <a:spLocks/>
            </p:cNvSpPr>
            <p:nvPr/>
          </p:nvSpPr>
          <p:spPr>
            <a:xfrm>
              <a:off x="6488274" y="5546813"/>
              <a:ext cx="6616181" cy="371660"/>
            </a:xfrm>
            <a:prstGeom prst="rect">
              <a:avLst/>
            </a:prstGeom>
          </p:spPr>
          <p:txBody>
            <a:bodyPr/>
            <a:lstStyle>
              <a:lvl1pPr marL="342900" marR="0" indent="-342900" algn="l" defTabSz="932742" rtl="0" eaLnBrk="1" fontAlgn="auto" latinLnBrk="0" hangingPunct="1">
                <a:lnSpc>
                  <a:spcPct val="90000"/>
                </a:lnSpc>
                <a:spcBef>
                  <a:spcPct val="20000"/>
                </a:spcBef>
                <a:spcAft>
                  <a:spcPts val="0"/>
                </a:spcAft>
                <a:buClr>
                  <a:schemeClr val="tx1"/>
                </a:buClr>
                <a:buSzPct val="90000"/>
                <a:buFont typeface="Wingdings" panose="05000000000000000000" pitchFamily="2" charset="2"/>
                <a:buChar char="§"/>
                <a:tabLst/>
                <a:defRPr sz="4000" kern="1200" spc="0" baseline="0">
                  <a:gradFill>
                    <a:gsLst>
                      <a:gs pos="1250">
                        <a:schemeClr val="tx1"/>
                      </a:gs>
                      <a:gs pos="100000">
                        <a:schemeClr val="tx1"/>
                      </a:gs>
                    </a:gsLst>
                    <a:lin ang="5400000" scaled="0"/>
                  </a:gradFill>
                  <a:latin typeface="+mj-lt"/>
                  <a:ea typeface="+mn-ea"/>
                  <a:cs typeface="+mn-cs"/>
                </a:defRPr>
              </a:lvl1pPr>
              <a:lvl2pPr marL="584200" marR="0" indent="-241300" algn="l" defTabSz="932742" rtl="0" eaLnBrk="1" fontAlgn="auto" latinLnBrk="0" hangingPunct="1">
                <a:lnSpc>
                  <a:spcPct val="90000"/>
                </a:lnSpc>
                <a:spcBef>
                  <a:spcPct val="20000"/>
                </a:spcBef>
                <a:spcAft>
                  <a:spcPts val="0"/>
                </a:spcAft>
                <a:buClr>
                  <a:schemeClr val="tx1"/>
                </a:buClr>
                <a:buSzPct val="90000"/>
                <a:buFont typeface="Wingdings" panose="05000000000000000000" pitchFamily="2" charset="2"/>
                <a:buChar char="§"/>
                <a:tabLst/>
                <a:defRPr sz="2400" kern="1200" spc="0" baseline="0">
                  <a:gradFill>
                    <a:gsLst>
                      <a:gs pos="1250">
                        <a:schemeClr val="tx1"/>
                      </a:gs>
                      <a:gs pos="100000">
                        <a:schemeClr val="tx1"/>
                      </a:gs>
                    </a:gsLst>
                    <a:lin ang="5400000" scaled="0"/>
                  </a:gradFill>
                  <a:latin typeface="+mn-lt"/>
                  <a:ea typeface="+mn-ea"/>
                  <a:cs typeface="+mn-cs"/>
                </a:defRPr>
              </a:lvl2pPr>
              <a:lvl3pPr marL="800100" marR="0" indent="-228600" algn="l" defTabSz="932742" rtl="0" eaLnBrk="1" fontAlgn="auto" latinLnBrk="0" hangingPunct="1">
                <a:lnSpc>
                  <a:spcPct val="90000"/>
                </a:lnSpc>
                <a:spcBef>
                  <a:spcPct val="20000"/>
                </a:spcBef>
                <a:spcAft>
                  <a:spcPts val="0"/>
                </a:spcAft>
                <a:buClr>
                  <a:schemeClr val="tx1"/>
                </a:buClr>
                <a:buSzPct val="90000"/>
                <a:buFont typeface="Wingdings" panose="05000000000000000000" pitchFamily="2" charset="2"/>
                <a:buChar char="§"/>
                <a:tabLst/>
                <a:defRPr sz="2400" kern="1200" spc="0" baseline="0">
                  <a:gradFill>
                    <a:gsLst>
                      <a:gs pos="1250">
                        <a:schemeClr val="tx1"/>
                      </a:gs>
                      <a:gs pos="100000">
                        <a:schemeClr val="tx1"/>
                      </a:gs>
                    </a:gsLst>
                    <a:lin ang="5400000" scaled="0"/>
                  </a:gradFill>
                  <a:latin typeface="+mn-lt"/>
                  <a:ea typeface="+mn-ea"/>
                  <a:cs typeface="+mn-cs"/>
                </a:defRPr>
              </a:lvl3pPr>
              <a:lvl4pPr marL="1028700" marR="0" indent="-228600" algn="l" defTabSz="932742" rtl="0" eaLnBrk="1" fontAlgn="auto" latinLnBrk="0" hangingPunct="1">
                <a:lnSpc>
                  <a:spcPct val="90000"/>
                </a:lnSpc>
                <a:spcBef>
                  <a:spcPct val="20000"/>
                </a:spcBef>
                <a:spcAft>
                  <a:spcPts val="0"/>
                </a:spcAft>
                <a:buClr>
                  <a:schemeClr val="tx1"/>
                </a:buClr>
                <a:buSzPct val="90000"/>
                <a:buFont typeface="Wingdings" panose="05000000000000000000" pitchFamily="2" charset="2"/>
                <a:buChar char="§"/>
                <a:tabLst/>
                <a:defRPr sz="2000" kern="1200" spc="0" baseline="0">
                  <a:gradFill>
                    <a:gsLst>
                      <a:gs pos="1250">
                        <a:schemeClr val="tx1"/>
                      </a:gs>
                      <a:gs pos="100000">
                        <a:schemeClr val="tx1"/>
                      </a:gs>
                    </a:gsLst>
                    <a:lin ang="5400000" scaled="0"/>
                  </a:gradFill>
                  <a:latin typeface="+mn-lt"/>
                  <a:ea typeface="+mn-ea"/>
                  <a:cs typeface="+mn-cs"/>
                </a:defRPr>
              </a:lvl4pPr>
              <a:lvl5pPr marL="1257300" marR="0" indent="-228600" algn="l" defTabSz="932742" rtl="0" eaLnBrk="1" fontAlgn="auto" latinLnBrk="0" hangingPunct="1">
                <a:lnSpc>
                  <a:spcPct val="90000"/>
                </a:lnSpc>
                <a:spcBef>
                  <a:spcPct val="20000"/>
                </a:spcBef>
                <a:spcAft>
                  <a:spcPts val="0"/>
                </a:spcAft>
                <a:buClr>
                  <a:schemeClr val="tx1"/>
                </a:buClr>
                <a:buSzPct val="90000"/>
                <a:buFont typeface="Wingdings" panose="05000000000000000000" pitchFamily="2" charset="2"/>
                <a:buChar char="§"/>
                <a:tabLst/>
                <a:defRPr sz="2000" kern="1200" spc="0" baseline="0">
                  <a:gradFill>
                    <a:gsLst>
                      <a:gs pos="1250">
                        <a:schemeClr val="tx1"/>
                      </a:gs>
                      <a:gs pos="100000">
                        <a:schemeClr val="tx1"/>
                      </a:gs>
                    </a:gsLst>
                    <a:lin ang="5400000" scaled="0"/>
                  </a:gradFill>
                  <a:latin typeface="+mn-lt"/>
                  <a:ea typeface="+mn-ea"/>
                  <a:cs typeface="+mn-cs"/>
                </a:defRPr>
              </a:lvl5pPr>
              <a:lvl6pPr marL="2565040"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3031412"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97783"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964155"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Clr>
                  <a:srgbClr val="FFFFFF"/>
                </a:buClr>
                <a:buNone/>
              </a:pPr>
              <a:r>
                <a:rPr lang="en-US" sz="2353" dirty="0">
                  <a:solidFill>
                    <a:srgbClr val="68217A"/>
                  </a:solidFill>
                </a:rPr>
                <a:t>Worldwide Cloud Software Revenue</a:t>
              </a:r>
            </a:p>
          </p:txBody>
        </p:sp>
        <p:grpSp>
          <p:nvGrpSpPr>
            <p:cNvPr id="6" name="Group 5"/>
            <p:cNvGrpSpPr/>
            <p:nvPr/>
          </p:nvGrpSpPr>
          <p:grpSpPr>
            <a:xfrm>
              <a:off x="5735303" y="2961642"/>
              <a:ext cx="4621520" cy="2650224"/>
              <a:chOff x="5735303" y="2961642"/>
              <a:chExt cx="4621520" cy="2650224"/>
            </a:xfrm>
          </p:grpSpPr>
          <p:sp>
            <p:nvSpPr>
              <p:cNvPr id="7" name="Rectangle 6"/>
              <p:cNvSpPr/>
              <p:nvPr/>
            </p:nvSpPr>
            <p:spPr bwMode="auto">
              <a:xfrm>
                <a:off x="6583993" y="4850559"/>
                <a:ext cx="365756" cy="457195"/>
              </a:xfrm>
              <a:prstGeom prst="rect">
                <a:avLst/>
              </a:prstGeom>
              <a:solidFill>
                <a:schemeClr val="tx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79285" tIns="143428" rIns="179285" bIns="143428" numCol="1" spcCol="0" rtlCol="0" fromWordArt="0" anchor="t" anchorCtr="0" forceAA="0" compatLnSpc="1">
                <a:prstTxWarp prst="textNoShape">
                  <a:avLst/>
                </a:prstTxWarp>
                <a:noAutofit/>
              </a:bodyPr>
              <a:lstStyle/>
              <a:p>
                <a:pPr algn="ctr" defTabSz="914102" fontAlgn="base">
                  <a:lnSpc>
                    <a:spcPct val="90000"/>
                  </a:lnSpc>
                  <a:spcBef>
                    <a:spcPct val="0"/>
                  </a:spcBef>
                  <a:spcAft>
                    <a:spcPct val="0"/>
                  </a:spcAft>
                </a:pPr>
                <a:endParaRPr lang="en-US" sz="2353" dirty="0" err="1">
                  <a:gradFill>
                    <a:gsLst>
                      <a:gs pos="0">
                        <a:srgbClr val="FFFFFF"/>
                      </a:gs>
                      <a:gs pos="100000">
                        <a:srgbClr val="FFFFFF"/>
                      </a:gs>
                    </a:gsLst>
                    <a:lin ang="5400000" scaled="0"/>
                  </a:gradFill>
                  <a:ea typeface="Segoe UI" pitchFamily="34" charset="0"/>
                  <a:cs typeface="Segoe UI" pitchFamily="34" charset="0"/>
                </a:endParaRPr>
              </a:p>
            </p:txBody>
          </p:sp>
          <p:sp>
            <p:nvSpPr>
              <p:cNvPr id="8" name="Rectangle 7"/>
              <p:cNvSpPr/>
              <p:nvPr/>
            </p:nvSpPr>
            <p:spPr bwMode="auto">
              <a:xfrm>
                <a:off x="7058429" y="4695745"/>
                <a:ext cx="365756" cy="612009"/>
              </a:xfrm>
              <a:prstGeom prst="rect">
                <a:avLst/>
              </a:prstGeom>
              <a:solidFill>
                <a:schemeClr val="tx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79285" tIns="143428" rIns="179285" bIns="143428" numCol="1" spcCol="0" rtlCol="0" fromWordArt="0" anchor="t" anchorCtr="0" forceAA="0" compatLnSpc="1">
                <a:prstTxWarp prst="textNoShape">
                  <a:avLst/>
                </a:prstTxWarp>
                <a:noAutofit/>
              </a:bodyPr>
              <a:lstStyle/>
              <a:p>
                <a:pPr algn="ctr" defTabSz="914102" fontAlgn="base">
                  <a:lnSpc>
                    <a:spcPct val="90000"/>
                  </a:lnSpc>
                  <a:spcBef>
                    <a:spcPct val="0"/>
                  </a:spcBef>
                  <a:spcAft>
                    <a:spcPct val="0"/>
                  </a:spcAft>
                </a:pPr>
                <a:endParaRPr lang="en-US" sz="2353" dirty="0" err="1">
                  <a:gradFill>
                    <a:gsLst>
                      <a:gs pos="0">
                        <a:srgbClr val="FFFFFF"/>
                      </a:gs>
                      <a:gs pos="100000">
                        <a:srgbClr val="FFFFFF"/>
                      </a:gs>
                    </a:gsLst>
                    <a:lin ang="5400000" scaled="0"/>
                  </a:gradFill>
                  <a:ea typeface="Segoe UI" pitchFamily="34" charset="0"/>
                  <a:cs typeface="Segoe UI" pitchFamily="34" charset="0"/>
                </a:endParaRPr>
              </a:p>
            </p:txBody>
          </p:sp>
          <p:sp>
            <p:nvSpPr>
              <p:cNvPr id="9" name="Rectangle 8"/>
              <p:cNvSpPr/>
              <p:nvPr/>
            </p:nvSpPr>
            <p:spPr bwMode="auto">
              <a:xfrm>
                <a:off x="7532865" y="4523852"/>
                <a:ext cx="365756" cy="783902"/>
              </a:xfrm>
              <a:prstGeom prst="rect">
                <a:avLst/>
              </a:prstGeom>
              <a:solidFill>
                <a:schemeClr val="tx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79285" tIns="143428" rIns="179285" bIns="143428" numCol="1" spcCol="0" rtlCol="0" fromWordArt="0" anchor="t" anchorCtr="0" forceAA="0" compatLnSpc="1">
                <a:prstTxWarp prst="textNoShape">
                  <a:avLst/>
                </a:prstTxWarp>
                <a:noAutofit/>
              </a:bodyPr>
              <a:lstStyle/>
              <a:p>
                <a:pPr algn="ctr" defTabSz="914102" fontAlgn="base">
                  <a:lnSpc>
                    <a:spcPct val="90000"/>
                  </a:lnSpc>
                  <a:spcBef>
                    <a:spcPct val="0"/>
                  </a:spcBef>
                  <a:spcAft>
                    <a:spcPct val="0"/>
                  </a:spcAft>
                </a:pPr>
                <a:endParaRPr lang="en-US" sz="2353" dirty="0" err="1">
                  <a:gradFill>
                    <a:gsLst>
                      <a:gs pos="0">
                        <a:srgbClr val="FFFFFF"/>
                      </a:gs>
                      <a:gs pos="100000">
                        <a:srgbClr val="FFFFFF"/>
                      </a:gs>
                    </a:gsLst>
                    <a:lin ang="5400000" scaled="0"/>
                  </a:gradFill>
                  <a:ea typeface="Segoe UI" pitchFamily="34" charset="0"/>
                  <a:cs typeface="Segoe UI" pitchFamily="34" charset="0"/>
                </a:endParaRPr>
              </a:p>
            </p:txBody>
          </p:sp>
          <p:sp>
            <p:nvSpPr>
              <p:cNvPr id="10" name="Rectangle 9"/>
              <p:cNvSpPr/>
              <p:nvPr/>
            </p:nvSpPr>
            <p:spPr bwMode="auto">
              <a:xfrm>
                <a:off x="8007301" y="4321136"/>
                <a:ext cx="365756" cy="986618"/>
              </a:xfrm>
              <a:prstGeom prst="rect">
                <a:avLst/>
              </a:prstGeom>
              <a:solidFill>
                <a:schemeClr val="tx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79285" tIns="143428" rIns="179285" bIns="143428" numCol="1" spcCol="0" rtlCol="0" fromWordArt="0" anchor="t" anchorCtr="0" forceAA="0" compatLnSpc="1">
                <a:prstTxWarp prst="textNoShape">
                  <a:avLst/>
                </a:prstTxWarp>
                <a:noAutofit/>
              </a:bodyPr>
              <a:lstStyle/>
              <a:p>
                <a:pPr algn="ctr" defTabSz="914102" fontAlgn="base">
                  <a:lnSpc>
                    <a:spcPct val="90000"/>
                  </a:lnSpc>
                  <a:spcBef>
                    <a:spcPct val="0"/>
                  </a:spcBef>
                  <a:spcAft>
                    <a:spcPct val="0"/>
                  </a:spcAft>
                </a:pPr>
                <a:endParaRPr lang="en-US" sz="2353" dirty="0" err="1">
                  <a:gradFill>
                    <a:gsLst>
                      <a:gs pos="0">
                        <a:srgbClr val="FFFFFF"/>
                      </a:gs>
                      <a:gs pos="100000">
                        <a:srgbClr val="FFFFFF"/>
                      </a:gs>
                    </a:gsLst>
                    <a:lin ang="5400000" scaled="0"/>
                  </a:gradFill>
                  <a:ea typeface="Segoe UI" pitchFamily="34" charset="0"/>
                  <a:cs typeface="Segoe UI" pitchFamily="34" charset="0"/>
                </a:endParaRPr>
              </a:p>
            </p:txBody>
          </p:sp>
          <p:sp>
            <p:nvSpPr>
              <p:cNvPr id="11" name="Rectangle 10"/>
              <p:cNvSpPr/>
              <p:nvPr/>
            </p:nvSpPr>
            <p:spPr bwMode="auto">
              <a:xfrm>
                <a:off x="8481737" y="4098962"/>
                <a:ext cx="365756" cy="1208792"/>
              </a:xfrm>
              <a:prstGeom prst="rect">
                <a:avLst/>
              </a:prstGeom>
              <a:solidFill>
                <a:schemeClr val="tx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79285" tIns="143428" rIns="179285" bIns="143428" numCol="1" spcCol="0" rtlCol="0" fromWordArt="0" anchor="t" anchorCtr="0" forceAA="0" compatLnSpc="1">
                <a:prstTxWarp prst="textNoShape">
                  <a:avLst/>
                </a:prstTxWarp>
                <a:noAutofit/>
              </a:bodyPr>
              <a:lstStyle/>
              <a:p>
                <a:pPr algn="ctr" defTabSz="914102" fontAlgn="base">
                  <a:lnSpc>
                    <a:spcPct val="90000"/>
                  </a:lnSpc>
                  <a:spcBef>
                    <a:spcPct val="0"/>
                  </a:spcBef>
                  <a:spcAft>
                    <a:spcPct val="0"/>
                  </a:spcAft>
                </a:pPr>
                <a:endParaRPr lang="en-US" sz="2353" dirty="0" err="1">
                  <a:gradFill>
                    <a:gsLst>
                      <a:gs pos="0">
                        <a:srgbClr val="FFFFFF"/>
                      </a:gs>
                      <a:gs pos="100000">
                        <a:srgbClr val="FFFFFF"/>
                      </a:gs>
                    </a:gsLst>
                    <a:lin ang="5400000" scaled="0"/>
                  </a:gradFill>
                  <a:ea typeface="Segoe UI" pitchFamily="34" charset="0"/>
                  <a:cs typeface="Segoe UI" pitchFamily="34" charset="0"/>
                </a:endParaRPr>
              </a:p>
            </p:txBody>
          </p:sp>
          <p:sp>
            <p:nvSpPr>
              <p:cNvPr id="12" name="Rectangle 11"/>
              <p:cNvSpPr/>
              <p:nvPr/>
            </p:nvSpPr>
            <p:spPr bwMode="auto">
              <a:xfrm>
                <a:off x="8956173" y="3824276"/>
                <a:ext cx="365756" cy="1483477"/>
              </a:xfrm>
              <a:prstGeom prst="rect">
                <a:avLst/>
              </a:prstGeom>
              <a:solidFill>
                <a:schemeClr val="tx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79285" tIns="143428" rIns="179285" bIns="143428" numCol="1" spcCol="0" rtlCol="0" fromWordArt="0" anchor="t" anchorCtr="0" forceAA="0" compatLnSpc="1">
                <a:prstTxWarp prst="textNoShape">
                  <a:avLst/>
                </a:prstTxWarp>
                <a:noAutofit/>
              </a:bodyPr>
              <a:lstStyle/>
              <a:p>
                <a:pPr algn="ctr" defTabSz="914102" fontAlgn="base">
                  <a:lnSpc>
                    <a:spcPct val="90000"/>
                  </a:lnSpc>
                  <a:spcBef>
                    <a:spcPct val="0"/>
                  </a:spcBef>
                  <a:spcAft>
                    <a:spcPct val="0"/>
                  </a:spcAft>
                </a:pPr>
                <a:endParaRPr lang="en-US" sz="2353" dirty="0" err="1">
                  <a:gradFill>
                    <a:gsLst>
                      <a:gs pos="0">
                        <a:srgbClr val="FFFFFF"/>
                      </a:gs>
                      <a:gs pos="100000">
                        <a:srgbClr val="FFFFFF"/>
                      </a:gs>
                    </a:gsLst>
                    <a:lin ang="5400000" scaled="0"/>
                  </a:gradFill>
                  <a:ea typeface="Segoe UI" pitchFamily="34" charset="0"/>
                  <a:cs typeface="Segoe UI" pitchFamily="34" charset="0"/>
                </a:endParaRPr>
              </a:p>
            </p:txBody>
          </p:sp>
          <p:sp>
            <p:nvSpPr>
              <p:cNvPr id="13" name="Rectangle 12"/>
              <p:cNvSpPr/>
              <p:nvPr/>
            </p:nvSpPr>
            <p:spPr bwMode="auto">
              <a:xfrm>
                <a:off x="9430609" y="3510091"/>
                <a:ext cx="365756" cy="1797663"/>
              </a:xfrm>
              <a:prstGeom prst="rect">
                <a:avLst/>
              </a:prstGeom>
              <a:solidFill>
                <a:schemeClr val="tx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79285" tIns="143428" rIns="179285" bIns="143428" numCol="1" spcCol="0" rtlCol="0" fromWordArt="0" anchor="t" anchorCtr="0" forceAA="0" compatLnSpc="1">
                <a:prstTxWarp prst="textNoShape">
                  <a:avLst/>
                </a:prstTxWarp>
                <a:noAutofit/>
              </a:bodyPr>
              <a:lstStyle/>
              <a:p>
                <a:pPr algn="ctr" defTabSz="914102" fontAlgn="base">
                  <a:lnSpc>
                    <a:spcPct val="90000"/>
                  </a:lnSpc>
                  <a:spcBef>
                    <a:spcPct val="0"/>
                  </a:spcBef>
                  <a:spcAft>
                    <a:spcPct val="0"/>
                  </a:spcAft>
                </a:pPr>
                <a:endParaRPr lang="en-US" sz="2353" dirty="0" err="1">
                  <a:gradFill>
                    <a:gsLst>
                      <a:gs pos="0">
                        <a:srgbClr val="FFFFFF"/>
                      </a:gs>
                      <a:gs pos="100000">
                        <a:srgbClr val="FFFFFF"/>
                      </a:gs>
                    </a:gsLst>
                    <a:lin ang="5400000" scaled="0"/>
                  </a:gradFill>
                  <a:ea typeface="Segoe UI" pitchFamily="34" charset="0"/>
                  <a:cs typeface="Segoe UI" pitchFamily="34" charset="0"/>
                </a:endParaRPr>
              </a:p>
            </p:txBody>
          </p:sp>
          <p:sp>
            <p:nvSpPr>
              <p:cNvPr id="14" name="Rectangle 13"/>
              <p:cNvSpPr/>
              <p:nvPr/>
            </p:nvSpPr>
            <p:spPr bwMode="auto">
              <a:xfrm>
                <a:off x="9905046" y="3165035"/>
                <a:ext cx="365756" cy="2142718"/>
              </a:xfrm>
              <a:prstGeom prst="rect">
                <a:avLst/>
              </a:prstGeom>
              <a:solidFill>
                <a:schemeClr val="tx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79285" tIns="143428" rIns="179285" bIns="143428" numCol="1" spcCol="0" rtlCol="0" fromWordArt="0" anchor="t" anchorCtr="0" forceAA="0" compatLnSpc="1">
                <a:prstTxWarp prst="textNoShape">
                  <a:avLst/>
                </a:prstTxWarp>
                <a:noAutofit/>
              </a:bodyPr>
              <a:lstStyle/>
              <a:p>
                <a:pPr algn="ctr" defTabSz="914102" fontAlgn="base">
                  <a:lnSpc>
                    <a:spcPct val="90000"/>
                  </a:lnSpc>
                  <a:spcBef>
                    <a:spcPct val="0"/>
                  </a:spcBef>
                  <a:spcAft>
                    <a:spcPct val="0"/>
                  </a:spcAft>
                </a:pPr>
                <a:endParaRPr lang="en-US" sz="2353" dirty="0" err="1">
                  <a:gradFill>
                    <a:gsLst>
                      <a:gs pos="0">
                        <a:srgbClr val="FFFFFF"/>
                      </a:gs>
                      <a:gs pos="100000">
                        <a:srgbClr val="FFFFFF"/>
                      </a:gs>
                    </a:gsLst>
                    <a:lin ang="5400000" scaled="0"/>
                  </a:gradFill>
                  <a:ea typeface="Segoe UI" pitchFamily="34" charset="0"/>
                  <a:cs typeface="Segoe UI" pitchFamily="34" charset="0"/>
                </a:endParaRPr>
              </a:p>
            </p:txBody>
          </p:sp>
          <p:sp>
            <p:nvSpPr>
              <p:cNvPr id="15" name="TextBox 14"/>
              <p:cNvSpPr txBox="1"/>
              <p:nvPr/>
            </p:nvSpPr>
            <p:spPr>
              <a:xfrm>
                <a:off x="6462530" y="5332446"/>
                <a:ext cx="567541" cy="279420"/>
              </a:xfrm>
              <a:prstGeom prst="rect">
                <a:avLst/>
              </a:prstGeom>
              <a:noFill/>
            </p:spPr>
            <p:txBody>
              <a:bodyPr wrap="none" lIns="179285" tIns="143428" rIns="179285" bIns="143428" rtlCol="0">
                <a:spAutoFit/>
              </a:bodyPr>
              <a:lstStyle/>
              <a:p>
                <a:pPr algn="ctr" defTabSz="914367">
                  <a:lnSpc>
                    <a:spcPct val="90000"/>
                  </a:lnSpc>
                  <a:spcAft>
                    <a:spcPts val="588"/>
                  </a:spcAft>
                </a:pPr>
                <a:r>
                  <a:rPr lang="en-US" sz="1176" dirty="0">
                    <a:solidFill>
                      <a:srgbClr val="505050">
                        <a:lumMod val="50000"/>
                      </a:srgbClr>
                    </a:solidFill>
                  </a:rPr>
                  <a:t>2010</a:t>
                </a:r>
              </a:p>
            </p:txBody>
          </p:sp>
          <p:sp>
            <p:nvSpPr>
              <p:cNvPr id="16" name="TextBox 15"/>
              <p:cNvSpPr txBox="1"/>
              <p:nvPr/>
            </p:nvSpPr>
            <p:spPr>
              <a:xfrm>
                <a:off x="6937780" y="5332446"/>
                <a:ext cx="567541" cy="279420"/>
              </a:xfrm>
              <a:prstGeom prst="rect">
                <a:avLst/>
              </a:prstGeom>
              <a:noFill/>
            </p:spPr>
            <p:txBody>
              <a:bodyPr wrap="none" lIns="179285" tIns="143428" rIns="179285" bIns="143428" rtlCol="0">
                <a:spAutoFit/>
              </a:bodyPr>
              <a:lstStyle/>
              <a:p>
                <a:pPr algn="ctr" defTabSz="914367">
                  <a:lnSpc>
                    <a:spcPct val="90000"/>
                  </a:lnSpc>
                  <a:spcAft>
                    <a:spcPts val="588"/>
                  </a:spcAft>
                </a:pPr>
                <a:r>
                  <a:rPr lang="en-US" sz="1176" dirty="0">
                    <a:solidFill>
                      <a:srgbClr val="505050">
                        <a:lumMod val="50000"/>
                      </a:srgbClr>
                    </a:solidFill>
                  </a:rPr>
                  <a:t>2011</a:t>
                </a:r>
              </a:p>
            </p:txBody>
          </p:sp>
          <p:sp>
            <p:nvSpPr>
              <p:cNvPr id="17" name="TextBox 16"/>
              <p:cNvSpPr txBox="1"/>
              <p:nvPr/>
            </p:nvSpPr>
            <p:spPr>
              <a:xfrm>
                <a:off x="7413030" y="5332446"/>
                <a:ext cx="567541" cy="279420"/>
              </a:xfrm>
              <a:prstGeom prst="rect">
                <a:avLst/>
              </a:prstGeom>
              <a:noFill/>
            </p:spPr>
            <p:txBody>
              <a:bodyPr wrap="none" lIns="179285" tIns="143428" rIns="179285" bIns="143428" rtlCol="0">
                <a:spAutoFit/>
              </a:bodyPr>
              <a:lstStyle/>
              <a:p>
                <a:pPr algn="ctr" defTabSz="914367">
                  <a:lnSpc>
                    <a:spcPct val="90000"/>
                  </a:lnSpc>
                  <a:spcAft>
                    <a:spcPts val="588"/>
                  </a:spcAft>
                </a:pPr>
                <a:r>
                  <a:rPr lang="en-US" sz="1176" dirty="0">
                    <a:solidFill>
                      <a:srgbClr val="505050">
                        <a:lumMod val="50000"/>
                      </a:srgbClr>
                    </a:solidFill>
                  </a:rPr>
                  <a:t>2012</a:t>
                </a:r>
              </a:p>
            </p:txBody>
          </p:sp>
          <p:sp>
            <p:nvSpPr>
              <p:cNvPr id="18" name="TextBox 17"/>
              <p:cNvSpPr txBox="1"/>
              <p:nvPr/>
            </p:nvSpPr>
            <p:spPr>
              <a:xfrm>
                <a:off x="7888280" y="5332446"/>
                <a:ext cx="567541" cy="279420"/>
              </a:xfrm>
              <a:prstGeom prst="rect">
                <a:avLst/>
              </a:prstGeom>
              <a:noFill/>
            </p:spPr>
            <p:txBody>
              <a:bodyPr wrap="none" lIns="179285" tIns="143428" rIns="179285" bIns="143428" rtlCol="0">
                <a:spAutoFit/>
              </a:bodyPr>
              <a:lstStyle/>
              <a:p>
                <a:pPr algn="ctr" defTabSz="914367">
                  <a:lnSpc>
                    <a:spcPct val="90000"/>
                  </a:lnSpc>
                  <a:spcAft>
                    <a:spcPts val="588"/>
                  </a:spcAft>
                </a:pPr>
                <a:r>
                  <a:rPr lang="en-US" sz="1176" dirty="0">
                    <a:solidFill>
                      <a:srgbClr val="505050">
                        <a:lumMod val="50000"/>
                      </a:srgbClr>
                    </a:solidFill>
                  </a:rPr>
                  <a:t>2013</a:t>
                </a:r>
              </a:p>
            </p:txBody>
          </p:sp>
          <p:sp>
            <p:nvSpPr>
              <p:cNvPr id="19" name="TextBox 18"/>
              <p:cNvSpPr txBox="1"/>
              <p:nvPr/>
            </p:nvSpPr>
            <p:spPr>
              <a:xfrm>
                <a:off x="8363530" y="5332446"/>
                <a:ext cx="567541" cy="279420"/>
              </a:xfrm>
              <a:prstGeom prst="rect">
                <a:avLst/>
              </a:prstGeom>
              <a:noFill/>
            </p:spPr>
            <p:txBody>
              <a:bodyPr wrap="none" lIns="179285" tIns="143428" rIns="179285" bIns="143428" rtlCol="0">
                <a:spAutoFit/>
              </a:bodyPr>
              <a:lstStyle/>
              <a:p>
                <a:pPr algn="ctr" defTabSz="914367">
                  <a:lnSpc>
                    <a:spcPct val="90000"/>
                  </a:lnSpc>
                  <a:spcAft>
                    <a:spcPts val="588"/>
                  </a:spcAft>
                </a:pPr>
                <a:r>
                  <a:rPr lang="en-US" sz="1176" dirty="0">
                    <a:solidFill>
                      <a:srgbClr val="505050">
                        <a:lumMod val="50000"/>
                      </a:srgbClr>
                    </a:solidFill>
                  </a:rPr>
                  <a:t>2014</a:t>
                </a:r>
              </a:p>
            </p:txBody>
          </p:sp>
          <p:sp>
            <p:nvSpPr>
              <p:cNvPr id="20" name="TextBox 19"/>
              <p:cNvSpPr txBox="1"/>
              <p:nvPr/>
            </p:nvSpPr>
            <p:spPr>
              <a:xfrm>
                <a:off x="8838779" y="5332446"/>
                <a:ext cx="567541" cy="279420"/>
              </a:xfrm>
              <a:prstGeom prst="rect">
                <a:avLst/>
              </a:prstGeom>
              <a:noFill/>
            </p:spPr>
            <p:txBody>
              <a:bodyPr wrap="none" lIns="179285" tIns="143428" rIns="179285" bIns="143428" rtlCol="0">
                <a:spAutoFit/>
              </a:bodyPr>
              <a:lstStyle/>
              <a:p>
                <a:pPr algn="ctr" defTabSz="914367">
                  <a:lnSpc>
                    <a:spcPct val="90000"/>
                  </a:lnSpc>
                  <a:spcAft>
                    <a:spcPts val="588"/>
                  </a:spcAft>
                </a:pPr>
                <a:r>
                  <a:rPr lang="en-US" sz="1176" dirty="0">
                    <a:solidFill>
                      <a:srgbClr val="505050">
                        <a:lumMod val="50000"/>
                      </a:srgbClr>
                    </a:solidFill>
                  </a:rPr>
                  <a:t>2015</a:t>
                </a:r>
              </a:p>
            </p:txBody>
          </p:sp>
          <p:sp>
            <p:nvSpPr>
              <p:cNvPr id="21" name="TextBox 20"/>
              <p:cNvSpPr txBox="1"/>
              <p:nvPr/>
            </p:nvSpPr>
            <p:spPr>
              <a:xfrm>
                <a:off x="9314030" y="5332446"/>
                <a:ext cx="567541" cy="279420"/>
              </a:xfrm>
              <a:prstGeom prst="rect">
                <a:avLst/>
              </a:prstGeom>
              <a:noFill/>
            </p:spPr>
            <p:txBody>
              <a:bodyPr wrap="none" lIns="179285" tIns="143428" rIns="179285" bIns="143428" rtlCol="0">
                <a:spAutoFit/>
              </a:bodyPr>
              <a:lstStyle/>
              <a:p>
                <a:pPr algn="ctr" defTabSz="914367">
                  <a:lnSpc>
                    <a:spcPct val="90000"/>
                  </a:lnSpc>
                  <a:spcAft>
                    <a:spcPts val="588"/>
                  </a:spcAft>
                </a:pPr>
                <a:r>
                  <a:rPr lang="en-US" sz="1176" dirty="0">
                    <a:solidFill>
                      <a:srgbClr val="505050">
                        <a:lumMod val="50000"/>
                      </a:srgbClr>
                    </a:solidFill>
                  </a:rPr>
                  <a:t>2016</a:t>
                </a:r>
              </a:p>
            </p:txBody>
          </p:sp>
          <p:sp>
            <p:nvSpPr>
              <p:cNvPr id="22" name="TextBox 21"/>
              <p:cNvSpPr txBox="1"/>
              <p:nvPr/>
            </p:nvSpPr>
            <p:spPr>
              <a:xfrm>
                <a:off x="9789282" y="5332446"/>
                <a:ext cx="567541" cy="279420"/>
              </a:xfrm>
              <a:prstGeom prst="rect">
                <a:avLst/>
              </a:prstGeom>
              <a:noFill/>
            </p:spPr>
            <p:txBody>
              <a:bodyPr wrap="none" lIns="179285" tIns="143428" rIns="179285" bIns="143428" rtlCol="0">
                <a:spAutoFit/>
              </a:bodyPr>
              <a:lstStyle/>
              <a:p>
                <a:pPr algn="ctr" defTabSz="914367">
                  <a:lnSpc>
                    <a:spcPct val="90000"/>
                  </a:lnSpc>
                  <a:spcAft>
                    <a:spcPts val="588"/>
                  </a:spcAft>
                </a:pPr>
                <a:r>
                  <a:rPr lang="en-US" sz="1176" dirty="0">
                    <a:solidFill>
                      <a:srgbClr val="505050">
                        <a:lumMod val="50000"/>
                      </a:srgbClr>
                    </a:solidFill>
                  </a:rPr>
                  <a:t>2017</a:t>
                </a:r>
              </a:p>
            </p:txBody>
          </p:sp>
          <p:sp>
            <p:nvSpPr>
              <p:cNvPr id="23" name="TextBox 22"/>
              <p:cNvSpPr txBox="1"/>
              <p:nvPr/>
            </p:nvSpPr>
            <p:spPr>
              <a:xfrm>
                <a:off x="5735303" y="2961642"/>
                <a:ext cx="662046" cy="2507331"/>
              </a:xfrm>
              <a:prstGeom prst="rect">
                <a:avLst/>
              </a:prstGeom>
              <a:noFill/>
            </p:spPr>
            <p:txBody>
              <a:bodyPr wrap="none" lIns="179285" tIns="143428" rIns="179285" bIns="143428" rtlCol="0">
                <a:spAutoFit/>
              </a:bodyPr>
              <a:lstStyle/>
              <a:p>
                <a:pPr algn="r" defTabSz="914367">
                  <a:lnSpc>
                    <a:spcPts val="2745"/>
                  </a:lnSpc>
                  <a:spcAft>
                    <a:spcPts val="588"/>
                  </a:spcAft>
                </a:pPr>
                <a:r>
                  <a:rPr lang="en-US" sz="1176" dirty="0">
                    <a:solidFill>
                      <a:srgbClr val="505050">
                        <a:lumMod val="50000"/>
                      </a:srgbClr>
                    </a:solidFill>
                  </a:rPr>
                  <a:t>80,000</a:t>
                </a:r>
              </a:p>
              <a:p>
                <a:pPr algn="r" defTabSz="914367">
                  <a:lnSpc>
                    <a:spcPts val="2745"/>
                  </a:lnSpc>
                  <a:spcAft>
                    <a:spcPts val="588"/>
                  </a:spcAft>
                </a:pPr>
                <a:r>
                  <a:rPr lang="en-US" sz="1176" dirty="0">
                    <a:solidFill>
                      <a:srgbClr val="505050">
                        <a:lumMod val="50000"/>
                      </a:srgbClr>
                    </a:solidFill>
                  </a:rPr>
                  <a:t>70,000</a:t>
                </a:r>
              </a:p>
              <a:p>
                <a:pPr algn="r" defTabSz="914367">
                  <a:lnSpc>
                    <a:spcPts val="2745"/>
                  </a:lnSpc>
                  <a:spcAft>
                    <a:spcPts val="588"/>
                  </a:spcAft>
                </a:pPr>
                <a:r>
                  <a:rPr lang="en-US" sz="1176" dirty="0">
                    <a:solidFill>
                      <a:srgbClr val="505050">
                        <a:lumMod val="50000"/>
                      </a:srgbClr>
                    </a:solidFill>
                  </a:rPr>
                  <a:t>60,000</a:t>
                </a:r>
              </a:p>
              <a:p>
                <a:pPr algn="r" defTabSz="914367">
                  <a:lnSpc>
                    <a:spcPts val="2745"/>
                  </a:lnSpc>
                  <a:spcAft>
                    <a:spcPts val="588"/>
                  </a:spcAft>
                </a:pPr>
                <a:r>
                  <a:rPr lang="en-US" sz="1176" dirty="0">
                    <a:solidFill>
                      <a:srgbClr val="505050">
                        <a:lumMod val="50000"/>
                      </a:srgbClr>
                    </a:solidFill>
                  </a:rPr>
                  <a:t>50,000</a:t>
                </a:r>
              </a:p>
              <a:p>
                <a:pPr algn="r" defTabSz="914367">
                  <a:lnSpc>
                    <a:spcPts val="2745"/>
                  </a:lnSpc>
                  <a:spcAft>
                    <a:spcPts val="588"/>
                  </a:spcAft>
                </a:pPr>
                <a:r>
                  <a:rPr lang="en-US" sz="1176" dirty="0">
                    <a:solidFill>
                      <a:srgbClr val="505050">
                        <a:lumMod val="50000"/>
                      </a:srgbClr>
                    </a:solidFill>
                  </a:rPr>
                  <a:t>40,000</a:t>
                </a:r>
              </a:p>
              <a:p>
                <a:pPr algn="r" defTabSz="914367">
                  <a:lnSpc>
                    <a:spcPts val="2745"/>
                  </a:lnSpc>
                  <a:spcAft>
                    <a:spcPts val="588"/>
                  </a:spcAft>
                </a:pPr>
                <a:r>
                  <a:rPr lang="en-US" sz="1176" dirty="0">
                    <a:solidFill>
                      <a:srgbClr val="505050">
                        <a:lumMod val="50000"/>
                      </a:srgbClr>
                    </a:solidFill>
                  </a:rPr>
                  <a:t>30,000</a:t>
                </a:r>
              </a:p>
              <a:p>
                <a:pPr algn="r" defTabSz="914367">
                  <a:lnSpc>
                    <a:spcPts val="2745"/>
                  </a:lnSpc>
                  <a:spcAft>
                    <a:spcPts val="588"/>
                  </a:spcAft>
                </a:pPr>
                <a:r>
                  <a:rPr lang="en-US" sz="1176" dirty="0">
                    <a:solidFill>
                      <a:srgbClr val="505050">
                        <a:lumMod val="50000"/>
                      </a:srgbClr>
                    </a:solidFill>
                  </a:rPr>
                  <a:t>20,000</a:t>
                </a:r>
              </a:p>
              <a:p>
                <a:pPr algn="r" defTabSz="914367">
                  <a:lnSpc>
                    <a:spcPts val="2745"/>
                  </a:lnSpc>
                  <a:spcAft>
                    <a:spcPts val="588"/>
                  </a:spcAft>
                </a:pPr>
                <a:r>
                  <a:rPr lang="en-US" sz="1176" dirty="0">
                    <a:solidFill>
                      <a:srgbClr val="505050">
                        <a:lumMod val="50000"/>
                      </a:srgbClr>
                    </a:solidFill>
                  </a:rPr>
                  <a:t>10,000</a:t>
                </a:r>
              </a:p>
              <a:p>
                <a:pPr algn="r" defTabSz="914367">
                  <a:lnSpc>
                    <a:spcPts val="2745"/>
                  </a:lnSpc>
                  <a:spcAft>
                    <a:spcPts val="588"/>
                  </a:spcAft>
                </a:pPr>
                <a:r>
                  <a:rPr lang="en-US" sz="1176" dirty="0">
                    <a:solidFill>
                      <a:srgbClr val="505050">
                        <a:lumMod val="50000"/>
                      </a:srgbClr>
                    </a:solidFill>
                  </a:rPr>
                  <a:t>0</a:t>
                </a:r>
              </a:p>
            </p:txBody>
          </p:sp>
          <p:sp>
            <p:nvSpPr>
              <p:cNvPr id="24" name="Freeform 23"/>
              <p:cNvSpPr/>
              <p:nvPr/>
            </p:nvSpPr>
            <p:spPr bwMode="auto">
              <a:xfrm>
                <a:off x="7668072" y="3029296"/>
                <a:ext cx="1504261" cy="1138873"/>
              </a:xfrm>
              <a:custGeom>
                <a:avLst/>
                <a:gdLst>
                  <a:gd name="connsiteX0" fmla="*/ 1260384 w 1504261"/>
                  <a:gd name="connsiteY0" fmla="*/ 0 h 1138873"/>
                  <a:gd name="connsiteX1" fmla="*/ 1504261 w 1504261"/>
                  <a:gd name="connsiteY1" fmla="*/ 284718 h 1138873"/>
                  <a:gd name="connsiteX2" fmla="*/ 1361901 w 1504261"/>
                  <a:gd name="connsiteY2" fmla="*/ 284718 h 1138873"/>
                  <a:gd name="connsiteX3" fmla="*/ 1294413 w 1504261"/>
                  <a:gd name="connsiteY3" fmla="*/ 457752 h 1138873"/>
                  <a:gd name="connsiteX4" fmla="*/ 1291853 w 1504261"/>
                  <a:gd name="connsiteY4" fmla="*/ 461983 h 1138873"/>
                  <a:gd name="connsiteX5" fmla="*/ 1290349 w 1504261"/>
                  <a:gd name="connsiteY5" fmla="*/ 465788 h 1138873"/>
                  <a:gd name="connsiteX6" fmla="*/ 1261820 w 1504261"/>
                  <a:gd name="connsiteY6" fmla="*/ 511620 h 1138873"/>
                  <a:gd name="connsiteX7" fmla="*/ 1198993 w 1504261"/>
                  <a:gd name="connsiteY7" fmla="*/ 615457 h 1138873"/>
                  <a:gd name="connsiteX8" fmla="*/ 1192365 w 1504261"/>
                  <a:gd name="connsiteY8" fmla="*/ 623200 h 1138873"/>
                  <a:gd name="connsiteX9" fmla="*/ 1187937 w 1504261"/>
                  <a:gd name="connsiteY9" fmla="*/ 630313 h 1138873"/>
                  <a:gd name="connsiteX10" fmla="*/ 1146143 w 1504261"/>
                  <a:gd name="connsiteY10" fmla="*/ 677184 h 1138873"/>
                  <a:gd name="connsiteX11" fmla="*/ 1078679 w 1504261"/>
                  <a:gd name="connsiteY11" fmla="*/ 755980 h 1138873"/>
                  <a:gd name="connsiteX12" fmla="*/ 1066939 w 1504261"/>
                  <a:gd name="connsiteY12" fmla="*/ 766012 h 1138873"/>
                  <a:gd name="connsiteX13" fmla="*/ 1058078 w 1504261"/>
                  <a:gd name="connsiteY13" fmla="*/ 775950 h 1138873"/>
                  <a:gd name="connsiteX14" fmla="*/ 1006734 w 1504261"/>
                  <a:gd name="connsiteY14" fmla="*/ 817457 h 1138873"/>
                  <a:gd name="connsiteX15" fmla="*/ 936504 w 1504261"/>
                  <a:gd name="connsiteY15" fmla="*/ 877468 h 1138873"/>
                  <a:gd name="connsiteX16" fmla="*/ 918873 w 1504261"/>
                  <a:gd name="connsiteY16" fmla="*/ 888485 h 1138873"/>
                  <a:gd name="connsiteX17" fmla="*/ 904186 w 1504261"/>
                  <a:gd name="connsiteY17" fmla="*/ 900358 h 1138873"/>
                  <a:gd name="connsiteX18" fmla="*/ 846836 w 1504261"/>
                  <a:gd name="connsiteY18" fmla="*/ 933497 h 1138873"/>
                  <a:gd name="connsiteX19" fmla="*/ 775506 w 1504261"/>
                  <a:gd name="connsiteY19" fmla="*/ 978067 h 1138873"/>
                  <a:gd name="connsiteX20" fmla="*/ 751105 w 1504261"/>
                  <a:gd name="connsiteY20" fmla="*/ 988813 h 1138873"/>
                  <a:gd name="connsiteX21" fmla="*/ 729675 w 1504261"/>
                  <a:gd name="connsiteY21" fmla="*/ 1001196 h 1138873"/>
                  <a:gd name="connsiteX22" fmla="*/ 670274 w 1504261"/>
                  <a:gd name="connsiteY22" fmla="*/ 1024411 h 1138873"/>
                  <a:gd name="connsiteX23" fmla="*/ 598720 w 1504261"/>
                  <a:gd name="connsiteY23" fmla="*/ 1055924 h 1138873"/>
                  <a:gd name="connsiteX24" fmla="*/ 566412 w 1504261"/>
                  <a:gd name="connsiteY24" fmla="*/ 1065002 h 1138873"/>
                  <a:gd name="connsiteX25" fmla="*/ 537959 w 1504261"/>
                  <a:gd name="connsiteY25" fmla="*/ 1076122 h 1138873"/>
                  <a:gd name="connsiteX26" fmla="*/ 436715 w 1504261"/>
                  <a:gd name="connsiteY26" fmla="*/ 1103137 h 1138873"/>
                  <a:gd name="connsiteX27" fmla="*/ 418446 w 1504261"/>
                  <a:gd name="connsiteY27" fmla="*/ 1106581 h 1138873"/>
                  <a:gd name="connsiteX28" fmla="*/ 409183 w 1504261"/>
                  <a:gd name="connsiteY28" fmla="*/ 1109185 h 1138873"/>
                  <a:gd name="connsiteX29" fmla="*/ 393315 w 1504261"/>
                  <a:gd name="connsiteY29" fmla="*/ 1111320 h 1138873"/>
                  <a:gd name="connsiteX30" fmla="*/ 332451 w 1504261"/>
                  <a:gd name="connsiteY30" fmla="*/ 1122795 h 1138873"/>
                  <a:gd name="connsiteX31" fmla="*/ 225592 w 1504261"/>
                  <a:gd name="connsiteY31" fmla="*/ 1134805 h 1138873"/>
                  <a:gd name="connsiteX32" fmla="*/ 216173 w 1504261"/>
                  <a:gd name="connsiteY32" fmla="*/ 1135156 h 1138873"/>
                  <a:gd name="connsiteX33" fmla="*/ 209929 w 1504261"/>
                  <a:gd name="connsiteY33" fmla="*/ 1135997 h 1138873"/>
                  <a:gd name="connsiteX34" fmla="*/ 166450 w 1504261"/>
                  <a:gd name="connsiteY34" fmla="*/ 1137012 h 1138873"/>
                  <a:gd name="connsiteX35" fmla="*/ 116566 w 1504261"/>
                  <a:gd name="connsiteY35" fmla="*/ 1138873 h 1138873"/>
                  <a:gd name="connsiteX36" fmla="*/ 106957 w 1504261"/>
                  <a:gd name="connsiteY36" fmla="*/ 1138401 h 1138873"/>
                  <a:gd name="connsiteX37" fmla="*/ 106330 w 1504261"/>
                  <a:gd name="connsiteY37" fmla="*/ 1138415 h 1138873"/>
                  <a:gd name="connsiteX38" fmla="*/ 116566 w 1504261"/>
                  <a:gd name="connsiteY38" fmla="*/ 1138873 h 1138873"/>
                  <a:gd name="connsiteX39" fmla="*/ 0 w 1504261"/>
                  <a:gd name="connsiteY39" fmla="*/ 1138873 h 1138873"/>
                  <a:gd name="connsiteX40" fmla="*/ 0 w 1504261"/>
                  <a:gd name="connsiteY40" fmla="*/ 1133661 h 1138873"/>
                  <a:gd name="connsiteX41" fmla="*/ 22701 w 1504261"/>
                  <a:gd name="connsiteY41" fmla="*/ 1134676 h 1138873"/>
                  <a:gd name="connsiteX42" fmla="*/ 0 w 1504261"/>
                  <a:gd name="connsiteY42" fmla="*/ 1133365 h 1138873"/>
                  <a:gd name="connsiteX43" fmla="*/ 0 w 1504261"/>
                  <a:gd name="connsiteY43" fmla="*/ 1127540 h 1138873"/>
                  <a:gd name="connsiteX44" fmla="*/ 64677 w 1504261"/>
                  <a:gd name="connsiteY44" fmla="*/ 1116669 h 1138873"/>
                  <a:gd name="connsiteX45" fmla="*/ 168463 w 1504261"/>
                  <a:gd name="connsiteY45" fmla="*/ 1099225 h 1138873"/>
                  <a:gd name="connsiteX46" fmla="*/ 341147 w 1504261"/>
                  <a:gd name="connsiteY46" fmla="*/ 1045083 h 1138873"/>
                  <a:gd name="connsiteX47" fmla="*/ 394312 w 1504261"/>
                  <a:gd name="connsiteY47" fmla="*/ 1021586 h 1138873"/>
                  <a:gd name="connsiteX48" fmla="*/ 501984 w 1504261"/>
                  <a:gd name="connsiteY48" fmla="*/ 970607 h 1138873"/>
                  <a:gd name="connsiteX49" fmla="*/ 559668 w 1504261"/>
                  <a:gd name="connsiteY49" fmla="*/ 936132 h 1138873"/>
                  <a:gd name="connsiteX50" fmla="*/ 649033 w 1504261"/>
                  <a:gd name="connsiteY50" fmla="*/ 877191 h 1138873"/>
                  <a:gd name="connsiteX51" fmla="*/ 703498 w 1504261"/>
                  <a:gd name="connsiteY51" fmla="*/ 834567 h 1138873"/>
                  <a:gd name="connsiteX52" fmla="*/ 780429 w 1504261"/>
                  <a:gd name="connsiteY52" fmla="*/ 765979 h 1138873"/>
                  <a:gd name="connsiteX53" fmla="*/ 828309 w 1504261"/>
                  <a:gd name="connsiteY53" fmla="*/ 717333 h 1138873"/>
                  <a:gd name="connsiteX54" fmla="*/ 894505 w 1504261"/>
                  <a:gd name="connsiteY54" fmla="*/ 637412 h 1138873"/>
                  <a:gd name="connsiteX55" fmla="*/ 933295 w 1504261"/>
                  <a:gd name="connsiteY55" fmla="*/ 585659 h 1138873"/>
                  <a:gd name="connsiteX56" fmla="*/ 990462 w 1504261"/>
                  <a:gd name="connsiteY56" fmla="*/ 488918 h 1138873"/>
                  <a:gd name="connsiteX57" fmla="*/ 1016871 w 1504261"/>
                  <a:gd name="connsiteY57" fmla="*/ 440959 h 1138873"/>
                  <a:gd name="connsiteX58" fmla="*/ 1077182 w 1504261"/>
                  <a:gd name="connsiteY58" fmla="*/ 284718 h 1138873"/>
                  <a:gd name="connsiteX59" fmla="*/ 934824 w 1504261"/>
                  <a:gd name="connsiteY59" fmla="*/ 284718 h 11388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Lst>
                <a:rect l="l" t="t" r="r" b="b"/>
                <a:pathLst>
                  <a:path w="1504261" h="1138873">
                    <a:moveTo>
                      <a:pt x="1260384" y="0"/>
                    </a:moveTo>
                    <a:lnTo>
                      <a:pt x="1504261" y="284718"/>
                    </a:lnTo>
                    <a:lnTo>
                      <a:pt x="1361901" y="284718"/>
                    </a:lnTo>
                    <a:cubicBezTo>
                      <a:pt x="1344397" y="344745"/>
                      <a:pt x="1321733" y="402526"/>
                      <a:pt x="1294413" y="457752"/>
                    </a:cubicBezTo>
                    <a:lnTo>
                      <a:pt x="1291853" y="461983"/>
                    </a:lnTo>
                    <a:lnTo>
                      <a:pt x="1290349" y="465788"/>
                    </a:lnTo>
                    <a:lnTo>
                      <a:pt x="1261820" y="511620"/>
                    </a:lnTo>
                    <a:lnTo>
                      <a:pt x="1198993" y="615457"/>
                    </a:lnTo>
                    <a:lnTo>
                      <a:pt x="1192365" y="623200"/>
                    </a:lnTo>
                    <a:lnTo>
                      <a:pt x="1187937" y="630313"/>
                    </a:lnTo>
                    <a:lnTo>
                      <a:pt x="1146143" y="677184"/>
                    </a:lnTo>
                    <a:lnTo>
                      <a:pt x="1078679" y="755980"/>
                    </a:lnTo>
                    <a:lnTo>
                      <a:pt x="1066939" y="766012"/>
                    </a:lnTo>
                    <a:lnTo>
                      <a:pt x="1058078" y="775950"/>
                    </a:lnTo>
                    <a:lnTo>
                      <a:pt x="1006734" y="817457"/>
                    </a:lnTo>
                    <a:lnTo>
                      <a:pt x="936504" y="877468"/>
                    </a:lnTo>
                    <a:lnTo>
                      <a:pt x="918873" y="888485"/>
                    </a:lnTo>
                    <a:lnTo>
                      <a:pt x="904186" y="900358"/>
                    </a:lnTo>
                    <a:lnTo>
                      <a:pt x="846836" y="933497"/>
                    </a:lnTo>
                    <a:lnTo>
                      <a:pt x="775506" y="978067"/>
                    </a:lnTo>
                    <a:lnTo>
                      <a:pt x="751105" y="988813"/>
                    </a:lnTo>
                    <a:lnTo>
                      <a:pt x="729675" y="1001196"/>
                    </a:lnTo>
                    <a:lnTo>
                      <a:pt x="670274" y="1024411"/>
                    </a:lnTo>
                    <a:lnTo>
                      <a:pt x="598720" y="1055924"/>
                    </a:lnTo>
                    <a:lnTo>
                      <a:pt x="566412" y="1065002"/>
                    </a:lnTo>
                    <a:lnTo>
                      <a:pt x="537959" y="1076122"/>
                    </a:lnTo>
                    <a:cubicBezTo>
                      <a:pt x="504762" y="1086321"/>
                      <a:pt x="470990" y="1095342"/>
                      <a:pt x="436715" y="1103137"/>
                    </a:cubicBezTo>
                    <a:lnTo>
                      <a:pt x="418446" y="1106581"/>
                    </a:lnTo>
                    <a:lnTo>
                      <a:pt x="409183" y="1109185"/>
                    </a:lnTo>
                    <a:lnTo>
                      <a:pt x="393315" y="1111320"/>
                    </a:lnTo>
                    <a:lnTo>
                      <a:pt x="332451" y="1122795"/>
                    </a:lnTo>
                    <a:cubicBezTo>
                      <a:pt x="297240" y="1128090"/>
                      <a:pt x="261597" y="1132109"/>
                      <a:pt x="225592" y="1134805"/>
                    </a:cubicBezTo>
                    <a:lnTo>
                      <a:pt x="216173" y="1135156"/>
                    </a:lnTo>
                    <a:lnTo>
                      <a:pt x="209929" y="1135997"/>
                    </a:lnTo>
                    <a:lnTo>
                      <a:pt x="166450" y="1137012"/>
                    </a:lnTo>
                    <a:lnTo>
                      <a:pt x="116566" y="1138873"/>
                    </a:lnTo>
                    <a:lnTo>
                      <a:pt x="106957" y="1138401"/>
                    </a:lnTo>
                    <a:lnTo>
                      <a:pt x="106330" y="1138415"/>
                    </a:lnTo>
                    <a:lnTo>
                      <a:pt x="116566" y="1138873"/>
                    </a:lnTo>
                    <a:lnTo>
                      <a:pt x="0" y="1138873"/>
                    </a:lnTo>
                    <a:lnTo>
                      <a:pt x="0" y="1133661"/>
                    </a:lnTo>
                    <a:lnTo>
                      <a:pt x="22701" y="1134676"/>
                    </a:lnTo>
                    <a:lnTo>
                      <a:pt x="0" y="1133365"/>
                    </a:lnTo>
                    <a:lnTo>
                      <a:pt x="0" y="1127540"/>
                    </a:lnTo>
                    <a:lnTo>
                      <a:pt x="64677" y="1116669"/>
                    </a:lnTo>
                    <a:lnTo>
                      <a:pt x="168463" y="1099225"/>
                    </a:lnTo>
                    <a:lnTo>
                      <a:pt x="341147" y="1045083"/>
                    </a:lnTo>
                    <a:lnTo>
                      <a:pt x="394312" y="1021586"/>
                    </a:lnTo>
                    <a:lnTo>
                      <a:pt x="501984" y="970607"/>
                    </a:lnTo>
                    <a:lnTo>
                      <a:pt x="559668" y="936132"/>
                    </a:lnTo>
                    <a:lnTo>
                      <a:pt x="649033" y="877191"/>
                    </a:lnTo>
                    <a:lnTo>
                      <a:pt x="703498" y="834567"/>
                    </a:lnTo>
                    <a:lnTo>
                      <a:pt x="780429" y="765979"/>
                    </a:lnTo>
                    <a:lnTo>
                      <a:pt x="828309" y="717333"/>
                    </a:lnTo>
                    <a:lnTo>
                      <a:pt x="894505" y="637412"/>
                    </a:lnTo>
                    <a:lnTo>
                      <a:pt x="933295" y="585659"/>
                    </a:lnTo>
                    <a:lnTo>
                      <a:pt x="990462" y="488918"/>
                    </a:lnTo>
                    <a:lnTo>
                      <a:pt x="1016871" y="440959"/>
                    </a:lnTo>
                    <a:lnTo>
                      <a:pt x="1077182" y="284718"/>
                    </a:lnTo>
                    <a:lnTo>
                      <a:pt x="934824" y="284718"/>
                    </a:lnTo>
                    <a:close/>
                  </a:path>
                </a:pathLst>
              </a:custGeom>
              <a:solidFill>
                <a:schemeClr val="accent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79285" tIns="143428" rIns="179285" bIns="143428" numCol="1" spcCol="0" rtlCol="0" fromWordArt="0" anchor="t" anchorCtr="0" forceAA="0" compatLnSpc="1">
                <a:prstTxWarp prst="textNoShape">
                  <a:avLst/>
                </a:prstTxWarp>
                <a:noAutofit/>
              </a:bodyPr>
              <a:lstStyle/>
              <a:p>
                <a:pPr algn="ctr" defTabSz="914102" fontAlgn="base">
                  <a:lnSpc>
                    <a:spcPct val="90000"/>
                  </a:lnSpc>
                  <a:spcBef>
                    <a:spcPct val="0"/>
                  </a:spcBef>
                  <a:spcAft>
                    <a:spcPct val="0"/>
                  </a:spcAft>
                </a:pPr>
                <a:endParaRPr lang="en-US" sz="2353" dirty="0" err="1">
                  <a:gradFill>
                    <a:gsLst>
                      <a:gs pos="0">
                        <a:srgbClr val="FFFFFF"/>
                      </a:gs>
                      <a:gs pos="100000">
                        <a:srgbClr val="FFFFFF"/>
                      </a:gs>
                    </a:gsLst>
                    <a:lin ang="5400000" scaled="0"/>
                  </a:gradFill>
                  <a:ea typeface="Segoe UI" pitchFamily="34" charset="0"/>
                  <a:cs typeface="Segoe UI" pitchFamily="34" charset="0"/>
                </a:endParaRPr>
              </a:p>
            </p:txBody>
          </p:sp>
          <p:sp>
            <p:nvSpPr>
              <p:cNvPr id="25" name="TextBox 24"/>
              <p:cNvSpPr txBox="1"/>
              <p:nvPr/>
            </p:nvSpPr>
            <p:spPr>
              <a:xfrm>
                <a:off x="7503188" y="3239932"/>
                <a:ext cx="1062069" cy="661295"/>
              </a:xfrm>
              <a:prstGeom prst="rect">
                <a:avLst/>
              </a:prstGeom>
              <a:noFill/>
            </p:spPr>
            <p:txBody>
              <a:bodyPr wrap="none" lIns="179285" tIns="143428" rIns="179285" bIns="143428" rtlCol="0">
                <a:spAutoFit/>
              </a:bodyPr>
              <a:lstStyle/>
              <a:p>
                <a:pPr defTabSz="914367">
                  <a:lnSpc>
                    <a:spcPct val="90000"/>
                  </a:lnSpc>
                  <a:spcAft>
                    <a:spcPts val="588"/>
                  </a:spcAft>
                </a:pPr>
                <a:r>
                  <a:rPr lang="en-US" sz="3137" dirty="0">
                    <a:solidFill>
                      <a:srgbClr val="0072C6"/>
                    </a:solidFill>
                    <a:latin typeface="Segoe UI Light"/>
                  </a:rPr>
                  <a:t>22.1</a:t>
                </a:r>
                <a:r>
                  <a:rPr lang="en-US" sz="1961" dirty="0">
                    <a:solidFill>
                      <a:srgbClr val="0072C6"/>
                    </a:solidFill>
                    <a:latin typeface="Segoe UI Light"/>
                  </a:rPr>
                  <a:t> </a:t>
                </a:r>
                <a:r>
                  <a:rPr lang="en-US" sz="3137" baseline="30000" dirty="0">
                    <a:solidFill>
                      <a:srgbClr val="0072C6"/>
                    </a:solidFill>
                    <a:latin typeface="Segoe UI Light"/>
                  </a:rPr>
                  <a:t>%</a:t>
                </a:r>
              </a:p>
              <a:p>
                <a:pPr defTabSz="914367">
                  <a:lnSpc>
                    <a:spcPct val="90000"/>
                  </a:lnSpc>
                  <a:spcAft>
                    <a:spcPts val="588"/>
                  </a:spcAft>
                </a:pPr>
                <a:r>
                  <a:rPr lang="en-US" sz="1961" dirty="0">
                    <a:solidFill>
                      <a:srgbClr val="0072C6"/>
                    </a:solidFill>
                    <a:latin typeface="Segoe UI Light"/>
                  </a:rPr>
                  <a:t>CAGR</a:t>
                </a:r>
                <a:r>
                  <a:rPr lang="en-US" sz="1568" baseline="40000" dirty="0">
                    <a:solidFill>
                      <a:srgbClr val="0072C6"/>
                    </a:solidFill>
                    <a:latin typeface="Segoe UI Light"/>
                  </a:rPr>
                  <a:t>1</a:t>
                </a:r>
                <a:endParaRPr lang="en-US" sz="1961" baseline="40000" dirty="0">
                  <a:solidFill>
                    <a:srgbClr val="0072C6"/>
                  </a:solidFill>
                  <a:latin typeface="Segoe UI Light"/>
                </a:endParaRPr>
              </a:p>
            </p:txBody>
          </p:sp>
        </p:grpSp>
      </p:grpSp>
      <p:sp>
        <p:nvSpPr>
          <p:cNvPr id="28" name="Rectangle 27"/>
          <p:cNvSpPr/>
          <p:nvPr/>
        </p:nvSpPr>
        <p:spPr>
          <a:xfrm>
            <a:off x="6314188" y="4108518"/>
            <a:ext cx="5353055" cy="1538804"/>
          </a:xfrm>
          <a:prstGeom prst="rect">
            <a:avLst/>
          </a:prstGeom>
        </p:spPr>
        <p:txBody>
          <a:bodyPr wrap="square">
            <a:spAutoFit/>
          </a:bodyPr>
          <a:lstStyle/>
          <a:p>
            <a:pPr defTabSz="914195"/>
            <a:r>
              <a:rPr lang="en-US" sz="3137" dirty="0">
                <a:solidFill>
                  <a:srgbClr val="68217A"/>
                </a:solidFill>
                <a:latin typeface="Segoe UI Light"/>
              </a:rPr>
              <a:t>By 2017, nearly </a:t>
            </a:r>
            <a:r>
              <a:rPr lang="en-US" sz="3137" dirty="0">
                <a:solidFill>
                  <a:srgbClr val="68217A"/>
                </a:solidFill>
                <a:latin typeface="Segoe UI Semibold" panose="020B0702040204020203" pitchFamily="34" charset="0"/>
                <a:cs typeface="Segoe UI Semibold" panose="020B0702040204020203" pitchFamily="34" charset="0"/>
              </a:rPr>
              <a:t>$1 of every $5 </a:t>
            </a:r>
            <a:r>
              <a:rPr lang="en-US" sz="3137" dirty="0">
                <a:solidFill>
                  <a:srgbClr val="68217A"/>
                </a:solidFill>
                <a:latin typeface="Segoe UI Light"/>
                <a:cs typeface="Segoe UI Semibold" panose="020B0702040204020203" pitchFamily="34" charset="0"/>
              </a:rPr>
              <a:t>spent</a:t>
            </a:r>
            <a:r>
              <a:rPr lang="en-US" sz="3137" b="1" dirty="0">
                <a:solidFill>
                  <a:srgbClr val="68217A"/>
                </a:solidFill>
                <a:latin typeface="Segoe UI Light"/>
              </a:rPr>
              <a:t> </a:t>
            </a:r>
            <a:r>
              <a:rPr lang="en-US" sz="3137" dirty="0">
                <a:solidFill>
                  <a:srgbClr val="68217A"/>
                </a:solidFill>
                <a:latin typeface="Segoe UI Light"/>
              </a:rPr>
              <a:t>on applications, will be consumed </a:t>
            </a:r>
            <a:r>
              <a:rPr lang="en-US" sz="3137" b="1" dirty="0">
                <a:solidFill>
                  <a:srgbClr val="68217A"/>
                </a:solidFill>
                <a:latin typeface="Segoe UI Semibold" panose="020B0702040204020203" pitchFamily="34" charset="0"/>
                <a:cs typeface="Segoe UI Semibold" panose="020B0702040204020203" pitchFamily="34" charset="0"/>
              </a:rPr>
              <a:t>via the </a:t>
            </a:r>
            <a:r>
              <a:rPr lang="en-US" sz="3137" b="1" dirty="0" smtClean="0">
                <a:solidFill>
                  <a:srgbClr val="68217A"/>
                </a:solidFill>
                <a:latin typeface="Segoe UI Semibold" panose="020B0702040204020203" pitchFamily="34" charset="0"/>
                <a:cs typeface="Segoe UI Semibold" panose="020B0702040204020203" pitchFamily="34" charset="0"/>
              </a:rPr>
              <a:t>cloud</a:t>
            </a:r>
            <a:r>
              <a:rPr lang="en-US" sz="3137" baseline="30000" dirty="0" smtClean="0">
                <a:solidFill>
                  <a:srgbClr val="68217A"/>
                </a:solidFill>
                <a:latin typeface="Segoe UI Light"/>
              </a:rPr>
              <a:t>4</a:t>
            </a:r>
            <a:endParaRPr lang="en-US" sz="3137" baseline="30000" dirty="0">
              <a:solidFill>
                <a:srgbClr val="68217A"/>
              </a:solidFill>
              <a:latin typeface="Segoe UI Light"/>
            </a:endParaRPr>
          </a:p>
        </p:txBody>
      </p:sp>
      <p:grpSp>
        <p:nvGrpSpPr>
          <p:cNvPr id="29" name="Group 28"/>
          <p:cNvGrpSpPr/>
          <p:nvPr/>
        </p:nvGrpSpPr>
        <p:grpSpPr>
          <a:xfrm>
            <a:off x="6101286" y="2227049"/>
            <a:ext cx="5633253" cy="1479286"/>
            <a:chOff x="-29486" y="2700781"/>
            <a:chExt cx="5746211" cy="1508949"/>
          </a:xfrm>
        </p:grpSpPr>
        <p:sp>
          <p:nvSpPr>
            <p:cNvPr id="30" name="Text Placeholder 68"/>
            <p:cNvSpPr txBox="1">
              <a:spLocks/>
            </p:cNvSpPr>
            <p:nvPr/>
          </p:nvSpPr>
          <p:spPr>
            <a:xfrm>
              <a:off x="486794" y="2813136"/>
              <a:ext cx="2983528" cy="1396594"/>
            </a:xfrm>
            <a:prstGeom prst="rect">
              <a:avLst/>
            </a:prstGeom>
            <a:noFill/>
          </p:spPr>
          <p:txBody>
            <a:bodyPr anchor="b"/>
            <a:lstStyle>
              <a:lvl1pPr marL="342900" marR="0" indent="-342900" algn="l" defTabSz="932742" rtl="0" eaLnBrk="1" fontAlgn="auto" latinLnBrk="0" hangingPunct="1">
                <a:lnSpc>
                  <a:spcPct val="90000"/>
                </a:lnSpc>
                <a:spcBef>
                  <a:spcPct val="20000"/>
                </a:spcBef>
                <a:spcAft>
                  <a:spcPts val="0"/>
                </a:spcAft>
                <a:buClr>
                  <a:schemeClr val="tx1"/>
                </a:buClr>
                <a:buSzPct val="90000"/>
                <a:buFont typeface="Wingdings" panose="05000000000000000000" pitchFamily="2" charset="2"/>
                <a:buChar char="§"/>
                <a:tabLst/>
                <a:defRPr sz="4000" kern="1200" spc="0" baseline="0">
                  <a:gradFill>
                    <a:gsLst>
                      <a:gs pos="1250">
                        <a:schemeClr val="tx1"/>
                      </a:gs>
                      <a:gs pos="100000">
                        <a:schemeClr val="tx1"/>
                      </a:gs>
                    </a:gsLst>
                    <a:lin ang="5400000" scaled="0"/>
                  </a:gradFill>
                  <a:latin typeface="+mj-lt"/>
                  <a:ea typeface="+mn-ea"/>
                  <a:cs typeface="+mn-cs"/>
                </a:defRPr>
              </a:lvl1pPr>
              <a:lvl2pPr marL="584200" marR="0" indent="-241300" algn="l" defTabSz="932742" rtl="0" eaLnBrk="1" fontAlgn="auto" latinLnBrk="0" hangingPunct="1">
                <a:lnSpc>
                  <a:spcPct val="90000"/>
                </a:lnSpc>
                <a:spcBef>
                  <a:spcPct val="20000"/>
                </a:spcBef>
                <a:spcAft>
                  <a:spcPts val="0"/>
                </a:spcAft>
                <a:buClr>
                  <a:schemeClr val="tx1"/>
                </a:buClr>
                <a:buSzPct val="90000"/>
                <a:buFont typeface="Wingdings" panose="05000000000000000000" pitchFamily="2" charset="2"/>
                <a:buChar char="§"/>
                <a:tabLst/>
                <a:defRPr sz="2400" kern="1200" spc="0" baseline="0">
                  <a:gradFill>
                    <a:gsLst>
                      <a:gs pos="1250">
                        <a:schemeClr val="tx1"/>
                      </a:gs>
                      <a:gs pos="100000">
                        <a:schemeClr val="tx1"/>
                      </a:gs>
                    </a:gsLst>
                    <a:lin ang="5400000" scaled="0"/>
                  </a:gradFill>
                  <a:latin typeface="+mn-lt"/>
                  <a:ea typeface="+mn-ea"/>
                  <a:cs typeface="+mn-cs"/>
                </a:defRPr>
              </a:lvl2pPr>
              <a:lvl3pPr marL="800100" marR="0" indent="-228600" algn="l" defTabSz="932742" rtl="0" eaLnBrk="1" fontAlgn="auto" latinLnBrk="0" hangingPunct="1">
                <a:lnSpc>
                  <a:spcPct val="90000"/>
                </a:lnSpc>
                <a:spcBef>
                  <a:spcPct val="20000"/>
                </a:spcBef>
                <a:spcAft>
                  <a:spcPts val="0"/>
                </a:spcAft>
                <a:buClr>
                  <a:schemeClr val="tx1"/>
                </a:buClr>
                <a:buSzPct val="90000"/>
                <a:buFont typeface="Wingdings" panose="05000000000000000000" pitchFamily="2" charset="2"/>
                <a:buChar char="§"/>
                <a:tabLst/>
                <a:defRPr sz="2400" kern="1200" spc="0" baseline="0">
                  <a:gradFill>
                    <a:gsLst>
                      <a:gs pos="1250">
                        <a:schemeClr val="tx1"/>
                      </a:gs>
                      <a:gs pos="100000">
                        <a:schemeClr val="tx1"/>
                      </a:gs>
                    </a:gsLst>
                    <a:lin ang="5400000" scaled="0"/>
                  </a:gradFill>
                  <a:latin typeface="+mn-lt"/>
                  <a:ea typeface="+mn-ea"/>
                  <a:cs typeface="+mn-cs"/>
                </a:defRPr>
              </a:lvl3pPr>
              <a:lvl4pPr marL="1028700" marR="0" indent="-228600" algn="l" defTabSz="932742" rtl="0" eaLnBrk="1" fontAlgn="auto" latinLnBrk="0" hangingPunct="1">
                <a:lnSpc>
                  <a:spcPct val="90000"/>
                </a:lnSpc>
                <a:spcBef>
                  <a:spcPct val="20000"/>
                </a:spcBef>
                <a:spcAft>
                  <a:spcPts val="0"/>
                </a:spcAft>
                <a:buClr>
                  <a:schemeClr val="tx1"/>
                </a:buClr>
                <a:buSzPct val="90000"/>
                <a:buFont typeface="Wingdings" panose="05000000000000000000" pitchFamily="2" charset="2"/>
                <a:buChar char="§"/>
                <a:tabLst/>
                <a:defRPr sz="2000" kern="1200" spc="0" baseline="0">
                  <a:gradFill>
                    <a:gsLst>
                      <a:gs pos="1250">
                        <a:schemeClr val="tx1"/>
                      </a:gs>
                      <a:gs pos="100000">
                        <a:schemeClr val="tx1"/>
                      </a:gs>
                    </a:gsLst>
                    <a:lin ang="5400000" scaled="0"/>
                  </a:gradFill>
                  <a:latin typeface="+mn-lt"/>
                  <a:ea typeface="+mn-ea"/>
                  <a:cs typeface="+mn-cs"/>
                </a:defRPr>
              </a:lvl4pPr>
              <a:lvl5pPr marL="1257300" marR="0" indent="-228600" algn="l" defTabSz="932742" rtl="0" eaLnBrk="1" fontAlgn="auto" latinLnBrk="0" hangingPunct="1">
                <a:lnSpc>
                  <a:spcPct val="90000"/>
                </a:lnSpc>
                <a:spcBef>
                  <a:spcPct val="20000"/>
                </a:spcBef>
                <a:spcAft>
                  <a:spcPts val="0"/>
                </a:spcAft>
                <a:buClr>
                  <a:schemeClr val="tx1"/>
                </a:buClr>
                <a:buSzPct val="90000"/>
                <a:buFont typeface="Wingdings" panose="05000000000000000000" pitchFamily="2" charset="2"/>
                <a:buChar char="§"/>
                <a:tabLst/>
                <a:defRPr sz="2000" kern="1200" spc="0" baseline="0">
                  <a:gradFill>
                    <a:gsLst>
                      <a:gs pos="1250">
                        <a:schemeClr val="tx1"/>
                      </a:gs>
                      <a:gs pos="100000">
                        <a:schemeClr val="tx1"/>
                      </a:gs>
                    </a:gsLst>
                    <a:lin ang="5400000" scaled="0"/>
                  </a:gradFill>
                  <a:latin typeface="+mn-lt"/>
                  <a:ea typeface="+mn-ea"/>
                  <a:cs typeface="+mn-cs"/>
                </a:defRPr>
              </a:lvl5pPr>
              <a:lvl6pPr marL="2565040"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3031412"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97783"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964155"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nSpc>
                  <a:spcPct val="100000"/>
                </a:lnSpc>
                <a:spcBef>
                  <a:spcPts val="0"/>
                </a:spcBef>
                <a:buClr>
                  <a:srgbClr val="FFFFFF"/>
                </a:buClr>
                <a:buNone/>
              </a:pPr>
              <a:r>
                <a:rPr lang="en-US" sz="1372" dirty="0">
                  <a:solidFill>
                    <a:srgbClr val="505050"/>
                  </a:solidFill>
                </a:rPr>
                <a:t>Growth for worldwide </a:t>
              </a:r>
              <a:br>
                <a:rPr lang="en-US" sz="1372" dirty="0">
                  <a:solidFill>
                    <a:srgbClr val="505050"/>
                  </a:solidFill>
                </a:rPr>
              </a:br>
              <a:r>
                <a:rPr lang="en-US" sz="1372" dirty="0">
                  <a:solidFill>
                    <a:srgbClr val="505050"/>
                  </a:solidFill>
                  <a:latin typeface="Segoe UI Semibold" panose="020B0702040204020203" pitchFamily="34" charset="0"/>
                  <a:cs typeface="Segoe UI Semibold" panose="020B0702040204020203" pitchFamily="34" charset="0"/>
                </a:rPr>
                <a:t>cloud services spending </a:t>
              </a:r>
            </a:p>
            <a:p>
              <a:pPr marL="0" indent="0">
                <a:lnSpc>
                  <a:spcPct val="100000"/>
                </a:lnSpc>
                <a:spcBef>
                  <a:spcPts val="0"/>
                </a:spcBef>
                <a:buClr>
                  <a:srgbClr val="FFFFFF"/>
                </a:buClr>
                <a:buNone/>
              </a:pPr>
              <a:r>
                <a:rPr lang="en-US" sz="1372" dirty="0">
                  <a:solidFill>
                    <a:srgbClr val="505050"/>
                  </a:solidFill>
                </a:rPr>
                <a:t>by 2017</a:t>
              </a:r>
              <a:r>
                <a:rPr lang="en-US" sz="1372" baseline="30000" dirty="0">
                  <a:solidFill>
                    <a:srgbClr val="505050"/>
                  </a:solidFill>
                </a:rPr>
                <a:t>2</a:t>
              </a:r>
            </a:p>
          </p:txBody>
        </p:sp>
        <p:sp>
          <p:nvSpPr>
            <p:cNvPr id="31" name="Text Placeholder 69"/>
            <p:cNvSpPr txBox="1">
              <a:spLocks/>
            </p:cNvSpPr>
            <p:nvPr/>
          </p:nvSpPr>
          <p:spPr>
            <a:xfrm>
              <a:off x="3726496" y="3079888"/>
              <a:ext cx="1921585" cy="1086543"/>
            </a:xfrm>
            <a:prstGeom prst="rect">
              <a:avLst/>
            </a:prstGeom>
            <a:noFill/>
          </p:spPr>
          <p:txBody>
            <a:bodyPr anchor="b"/>
            <a:lstStyle>
              <a:lvl1pPr marL="342900" marR="0" indent="-342900" algn="l" defTabSz="932742" rtl="0" eaLnBrk="1" fontAlgn="auto" latinLnBrk="0" hangingPunct="1">
                <a:lnSpc>
                  <a:spcPct val="90000"/>
                </a:lnSpc>
                <a:spcBef>
                  <a:spcPct val="20000"/>
                </a:spcBef>
                <a:spcAft>
                  <a:spcPts val="0"/>
                </a:spcAft>
                <a:buClr>
                  <a:schemeClr val="tx1"/>
                </a:buClr>
                <a:buSzPct val="90000"/>
                <a:buFont typeface="Wingdings" panose="05000000000000000000" pitchFamily="2" charset="2"/>
                <a:buChar char="§"/>
                <a:tabLst/>
                <a:defRPr sz="4000" kern="1200" spc="0" baseline="0">
                  <a:gradFill>
                    <a:gsLst>
                      <a:gs pos="1250">
                        <a:schemeClr val="tx1"/>
                      </a:gs>
                      <a:gs pos="100000">
                        <a:schemeClr val="tx1"/>
                      </a:gs>
                    </a:gsLst>
                    <a:lin ang="5400000" scaled="0"/>
                  </a:gradFill>
                  <a:latin typeface="+mj-lt"/>
                  <a:ea typeface="+mn-ea"/>
                  <a:cs typeface="+mn-cs"/>
                </a:defRPr>
              </a:lvl1pPr>
              <a:lvl2pPr marL="584200" marR="0" indent="-241300" algn="l" defTabSz="932742" rtl="0" eaLnBrk="1" fontAlgn="auto" latinLnBrk="0" hangingPunct="1">
                <a:lnSpc>
                  <a:spcPct val="90000"/>
                </a:lnSpc>
                <a:spcBef>
                  <a:spcPct val="20000"/>
                </a:spcBef>
                <a:spcAft>
                  <a:spcPts val="0"/>
                </a:spcAft>
                <a:buClr>
                  <a:schemeClr val="tx1"/>
                </a:buClr>
                <a:buSzPct val="90000"/>
                <a:buFont typeface="Wingdings" panose="05000000000000000000" pitchFamily="2" charset="2"/>
                <a:buChar char="§"/>
                <a:tabLst/>
                <a:defRPr sz="2400" kern="1200" spc="0" baseline="0">
                  <a:gradFill>
                    <a:gsLst>
                      <a:gs pos="1250">
                        <a:schemeClr val="tx1"/>
                      </a:gs>
                      <a:gs pos="100000">
                        <a:schemeClr val="tx1"/>
                      </a:gs>
                    </a:gsLst>
                    <a:lin ang="5400000" scaled="0"/>
                  </a:gradFill>
                  <a:latin typeface="+mn-lt"/>
                  <a:ea typeface="+mn-ea"/>
                  <a:cs typeface="+mn-cs"/>
                </a:defRPr>
              </a:lvl2pPr>
              <a:lvl3pPr marL="800100" marR="0" indent="-228600" algn="l" defTabSz="932742" rtl="0" eaLnBrk="1" fontAlgn="auto" latinLnBrk="0" hangingPunct="1">
                <a:lnSpc>
                  <a:spcPct val="90000"/>
                </a:lnSpc>
                <a:spcBef>
                  <a:spcPct val="20000"/>
                </a:spcBef>
                <a:spcAft>
                  <a:spcPts val="0"/>
                </a:spcAft>
                <a:buClr>
                  <a:schemeClr val="tx1"/>
                </a:buClr>
                <a:buSzPct val="90000"/>
                <a:buFont typeface="Wingdings" panose="05000000000000000000" pitchFamily="2" charset="2"/>
                <a:buChar char="§"/>
                <a:tabLst/>
                <a:defRPr sz="2400" kern="1200" spc="0" baseline="0">
                  <a:gradFill>
                    <a:gsLst>
                      <a:gs pos="1250">
                        <a:schemeClr val="tx1"/>
                      </a:gs>
                      <a:gs pos="100000">
                        <a:schemeClr val="tx1"/>
                      </a:gs>
                    </a:gsLst>
                    <a:lin ang="5400000" scaled="0"/>
                  </a:gradFill>
                  <a:latin typeface="+mn-lt"/>
                  <a:ea typeface="+mn-ea"/>
                  <a:cs typeface="+mn-cs"/>
                </a:defRPr>
              </a:lvl3pPr>
              <a:lvl4pPr marL="1028700" marR="0" indent="-228600" algn="l" defTabSz="932742" rtl="0" eaLnBrk="1" fontAlgn="auto" latinLnBrk="0" hangingPunct="1">
                <a:lnSpc>
                  <a:spcPct val="90000"/>
                </a:lnSpc>
                <a:spcBef>
                  <a:spcPct val="20000"/>
                </a:spcBef>
                <a:spcAft>
                  <a:spcPts val="0"/>
                </a:spcAft>
                <a:buClr>
                  <a:schemeClr val="tx1"/>
                </a:buClr>
                <a:buSzPct val="90000"/>
                <a:buFont typeface="Wingdings" panose="05000000000000000000" pitchFamily="2" charset="2"/>
                <a:buChar char="§"/>
                <a:tabLst/>
                <a:defRPr sz="2000" kern="1200" spc="0" baseline="0">
                  <a:gradFill>
                    <a:gsLst>
                      <a:gs pos="1250">
                        <a:schemeClr val="tx1"/>
                      </a:gs>
                      <a:gs pos="100000">
                        <a:schemeClr val="tx1"/>
                      </a:gs>
                    </a:gsLst>
                    <a:lin ang="5400000" scaled="0"/>
                  </a:gradFill>
                  <a:latin typeface="+mn-lt"/>
                  <a:ea typeface="+mn-ea"/>
                  <a:cs typeface="+mn-cs"/>
                </a:defRPr>
              </a:lvl4pPr>
              <a:lvl5pPr marL="1257300" marR="0" indent="-228600" algn="l" defTabSz="932742" rtl="0" eaLnBrk="1" fontAlgn="auto" latinLnBrk="0" hangingPunct="1">
                <a:lnSpc>
                  <a:spcPct val="90000"/>
                </a:lnSpc>
                <a:spcBef>
                  <a:spcPct val="20000"/>
                </a:spcBef>
                <a:spcAft>
                  <a:spcPts val="0"/>
                </a:spcAft>
                <a:buClr>
                  <a:schemeClr val="tx1"/>
                </a:buClr>
                <a:buSzPct val="90000"/>
                <a:buFont typeface="Wingdings" panose="05000000000000000000" pitchFamily="2" charset="2"/>
                <a:buChar char="§"/>
                <a:tabLst/>
                <a:defRPr sz="2000" kern="1200" spc="0" baseline="0">
                  <a:gradFill>
                    <a:gsLst>
                      <a:gs pos="1250">
                        <a:schemeClr val="tx1"/>
                      </a:gs>
                      <a:gs pos="100000">
                        <a:schemeClr val="tx1"/>
                      </a:gs>
                    </a:gsLst>
                    <a:lin ang="5400000" scaled="0"/>
                  </a:gradFill>
                  <a:latin typeface="+mn-lt"/>
                  <a:ea typeface="+mn-ea"/>
                  <a:cs typeface="+mn-cs"/>
                </a:defRPr>
              </a:lvl5pPr>
              <a:lvl6pPr marL="2565040"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3031412"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97783"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964155"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nSpc>
                  <a:spcPct val="100000"/>
                </a:lnSpc>
                <a:spcBef>
                  <a:spcPts val="0"/>
                </a:spcBef>
                <a:buClr>
                  <a:srgbClr val="FFFFFF"/>
                </a:buClr>
                <a:buNone/>
              </a:pPr>
              <a:r>
                <a:rPr lang="en-US" sz="1372" dirty="0">
                  <a:solidFill>
                    <a:srgbClr val="505050"/>
                  </a:solidFill>
                </a:rPr>
                <a:t>number of </a:t>
              </a:r>
              <a:r>
                <a:rPr lang="en-US" sz="1372" dirty="0">
                  <a:solidFill>
                    <a:srgbClr val="505050"/>
                  </a:solidFill>
                  <a:latin typeface="Segoe UI Semibold" panose="020B0702040204020203" pitchFamily="34" charset="0"/>
                  <a:cs typeface="Segoe UI Semibold" panose="020B0702040204020203" pitchFamily="34" charset="0"/>
                </a:rPr>
                <a:t>connected devices</a:t>
              </a:r>
              <a:r>
                <a:rPr lang="en-US" sz="1372" dirty="0">
                  <a:solidFill>
                    <a:srgbClr val="505050"/>
                  </a:solidFill>
                </a:rPr>
                <a:t> worldwide by 2020</a:t>
              </a:r>
              <a:r>
                <a:rPr lang="en-US" sz="1372" baseline="30000" dirty="0">
                  <a:solidFill>
                    <a:srgbClr val="505050"/>
                  </a:solidFill>
                </a:rPr>
                <a:t>3</a:t>
              </a:r>
            </a:p>
          </p:txBody>
        </p:sp>
        <p:sp>
          <p:nvSpPr>
            <p:cNvPr id="32" name="Rectangle 31"/>
            <p:cNvSpPr/>
            <p:nvPr/>
          </p:nvSpPr>
          <p:spPr>
            <a:xfrm>
              <a:off x="-29486" y="2708030"/>
              <a:ext cx="2600392" cy="923330"/>
            </a:xfrm>
            <a:prstGeom prst="rect">
              <a:avLst/>
            </a:prstGeom>
          </p:spPr>
          <p:txBody>
            <a:bodyPr wrap="none">
              <a:spAutoFit/>
            </a:bodyPr>
            <a:lstStyle/>
            <a:p>
              <a:pPr defTabSz="914195"/>
              <a:r>
                <a:rPr lang="en-US" sz="5294" dirty="0">
                  <a:solidFill>
                    <a:srgbClr val="505050"/>
                  </a:solidFill>
                </a:rPr>
                <a:t>$107.2B</a:t>
              </a:r>
            </a:p>
          </p:txBody>
        </p:sp>
        <p:sp>
          <p:nvSpPr>
            <p:cNvPr id="33" name="Rectangle 32"/>
            <p:cNvSpPr/>
            <p:nvPr/>
          </p:nvSpPr>
          <p:spPr>
            <a:xfrm>
              <a:off x="3670552" y="2700781"/>
              <a:ext cx="2046173" cy="923330"/>
            </a:xfrm>
            <a:prstGeom prst="rect">
              <a:avLst/>
            </a:prstGeom>
          </p:spPr>
          <p:txBody>
            <a:bodyPr wrap="square">
              <a:spAutoFit/>
            </a:bodyPr>
            <a:lstStyle/>
            <a:p>
              <a:pPr defTabSz="914195"/>
              <a:r>
                <a:rPr lang="en-US" sz="5294" dirty="0">
                  <a:solidFill>
                    <a:srgbClr val="505050"/>
                  </a:solidFill>
                </a:rPr>
                <a:t>50B</a:t>
              </a:r>
            </a:p>
          </p:txBody>
        </p:sp>
      </p:grpSp>
      <p:sp>
        <p:nvSpPr>
          <p:cNvPr id="35" name="Freeform 34"/>
          <p:cNvSpPr>
            <a:spLocks/>
          </p:cNvSpPr>
          <p:nvPr/>
        </p:nvSpPr>
        <p:spPr bwMode="auto">
          <a:xfrm>
            <a:off x="10176374" y="1267407"/>
            <a:ext cx="1417006" cy="929909"/>
          </a:xfrm>
          <a:custGeom>
            <a:avLst/>
            <a:gdLst>
              <a:gd name="T0" fmla="*/ 168 w 1054"/>
              <a:gd name="T1" fmla="*/ 303 h 690"/>
              <a:gd name="T2" fmla="*/ 168 w 1054"/>
              <a:gd name="T3" fmla="*/ 289 h 690"/>
              <a:gd name="T4" fmla="*/ 459 w 1054"/>
              <a:gd name="T5" fmla="*/ 0 h 690"/>
              <a:gd name="T6" fmla="*/ 701 w 1054"/>
              <a:gd name="T7" fmla="*/ 129 h 690"/>
              <a:gd name="T8" fmla="*/ 781 w 1054"/>
              <a:gd name="T9" fmla="*/ 108 h 690"/>
              <a:gd name="T10" fmla="*/ 875 w 1054"/>
              <a:gd name="T11" fmla="*/ 136 h 690"/>
              <a:gd name="T12" fmla="*/ 950 w 1054"/>
              <a:gd name="T13" fmla="*/ 272 h 690"/>
              <a:gd name="T14" fmla="*/ 1054 w 1054"/>
              <a:gd name="T15" fmla="*/ 463 h 690"/>
              <a:gd name="T16" fmla="*/ 851 w 1054"/>
              <a:gd name="T17" fmla="*/ 690 h 690"/>
              <a:gd name="T18" fmla="*/ 825 w 1054"/>
              <a:gd name="T19" fmla="*/ 690 h 690"/>
              <a:gd name="T20" fmla="*/ 802 w 1054"/>
              <a:gd name="T21" fmla="*/ 690 h 690"/>
              <a:gd name="T22" fmla="*/ 327 w 1054"/>
              <a:gd name="T23" fmla="*/ 690 h 690"/>
              <a:gd name="T24" fmla="*/ 318 w 1054"/>
              <a:gd name="T25" fmla="*/ 690 h 690"/>
              <a:gd name="T26" fmla="*/ 306 w 1054"/>
              <a:gd name="T27" fmla="*/ 690 h 690"/>
              <a:gd name="T28" fmla="*/ 271 w 1054"/>
              <a:gd name="T29" fmla="*/ 690 h 690"/>
              <a:gd name="T30" fmla="*/ 195 w 1054"/>
              <a:gd name="T31" fmla="*/ 690 h 690"/>
              <a:gd name="T32" fmla="*/ 0 w 1054"/>
              <a:gd name="T33" fmla="*/ 495 h 690"/>
              <a:gd name="T34" fmla="*/ 168 w 1054"/>
              <a:gd name="T35" fmla="*/ 303 h 6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054" h="690">
                <a:moveTo>
                  <a:pt x="168" y="303"/>
                </a:moveTo>
                <a:cubicBezTo>
                  <a:pt x="168" y="299"/>
                  <a:pt x="168" y="293"/>
                  <a:pt x="168" y="289"/>
                </a:cubicBezTo>
                <a:cubicBezTo>
                  <a:pt x="168" y="129"/>
                  <a:pt x="298" y="0"/>
                  <a:pt x="459" y="0"/>
                </a:cubicBezTo>
                <a:cubicBezTo>
                  <a:pt x="560" y="0"/>
                  <a:pt x="649" y="52"/>
                  <a:pt x="701" y="129"/>
                </a:cubicBezTo>
                <a:cubicBezTo>
                  <a:pt x="725" y="116"/>
                  <a:pt x="752" y="108"/>
                  <a:pt x="781" y="108"/>
                </a:cubicBezTo>
                <a:cubicBezTo>
                  <a:pt x="816" y="108"/>
                  <a:pt x="848" y="118"/>
                  <a:pt x="875" y="136"/>
                </a:cubicBezTo>
                <a:cubicBezTo>
                  <a:pt x="919" y="166"/>
                  <a:pt x="948" y="215"/>
                  <a:pt x="950" y="272"/>
                </a:cubicBezTo>
                <a:cubicBezTo>
                  <a:pt x="1012" y="312"/>
                  <a:pt x="1054" y="384"/>
                  <a:pt x="1054" y="463"/>
                </a:cubicBezTo>
                <a:cubicBezTo>
                  <a:pt x="1054" y="580"/>
                  <a:pt x="965" y="676"/>
                  <a:pt x="851" y="690"/>
                </a:cubicBezTo>
                <a:cubicBezTo>
                  <a:pt x="843" y="690"/>
                  <a:pt x="833" y="690"/>
                  <a:pt x="825" y="690"/>
                </a:cubicBezTo>
                <a:cubicBezTo>
                  <a:pt x="818" y="690"/>
                  <a:pt x="810" y="690"/>
                  <a:pt x="802" y="690"/>
                </a:cubicBezTo>
                <a:cubicBezTo>
                  <a:pt x="696" y="690"/>
                  <a:pt x="446" y="690"/>
                  <a:pt x="327" y="690"/>
                </a:cubicBezTo>
                <a:cubicBezTo>
                  <a:pt x="324" y="690"/>
                  <a:pt x="320" y="690"/>
                  <a:pt x="318" y="690"/>
                </a:cubicBezTo>
                <a:cubicBezTo>
                  <a:pt x="306" y="690"/>
                  <a:pt x="306" y="690"/>
                  <a:pt x="306" y="690"/>
                </a:cubicBezTo>
                <a:cubicBezTo>
                  <a:pt x="300" y="690"/>
                  <a:pt x="283" y="690"/>
                  <a:pt x="271" y="690"/>
                </a:cubicBezTo>
                <a:cubicBezTo>
                  <a:pt x="195" y="690"/>
                  <a:pt x="195" y="690"/>
                  <a:pt x="195" y="690"/>
                </a:cubicBezTo>
                <a:cubicBezTo>
                  <a:pt x="87" y="688"/>
                  <a:pt x="0" y="601"/>
                  <a:pt x="0" y="495"/>
                </a:cubicBezTo>
                <a:cubicBezTo>
                  <a:pt x="0" y="397"/>
                  <a:pt x="73" y="316"/>
                  <a:pt x="168" y="303"/>
                </a:cubicBezTo>
                <a:close/>
              </a:path>
            </a:pathLst>
          </a:custGeom>
          <a:solidFill>
            <a:schemeClr val="accent4"/>
          </a:solidFill>
          <a:ln>
            <a:noFill/>
          </a:ln>
        </p:spPr>
        <p:txBody>
          <a:bodyPr vert="horz" wrap="square" lIns="89642" tIns="44821" rIns="89642" bIns="44821" numCol="1" anchor="t" anchorCtr="0" compatLnSpc="1">
            <a:prstTxWarp prst="textNoShape">
              <a:avLst/>
            </a:prstTxWarp>
          </a:bodyPr>
          <a:lstStyle/>
          <a:p>
            <a:pPr defTabSz="914367"/>
            <a:endParaRPr lang="en-US" sz="1765">
              <a:solidFill>
                <a:srgbClr val="505050"/>
              </a:solidFill>
            </a:endParaRPr>
          </a:p>
        </p:txBody>
      </p:sp>
      <p:sp>
        <p:nvSpPr>
          <p:cNvPr id="36" name="Freeform 35"/>
          <p:cNvSpPr>
            <a:spLocks/>
          </p:cNvSpPr>
          <p:nvPr/>
        </p:nvSpPr>
        <p:spPr bwMode="auto">
          <a:xfrm>
            <a:off x="10831586" y="1095894"/>
            <a:ext cx="1137631" cy="739362"/>
          </a:xfrm>
          <a:custGeom>
            <a:avLst/>
            <a:gdLst>
              <a:gd name="T0" fmla="*/ 168 w 1054"/>
              <a:gd name="T1" fmla="*/ 303 h 690"/>
              <a:gd name="T2" fmla="*/ 168 w 1054"/>
              <a:gd name="T3" fmla="*/ 289 h 690"/>
              <a:gd name="T4" fmla="*/ 459 w 1054"/>
              <a:gd name="T5" fmla="*/ 0 h 690"/>
              <a:gd name="T6" fmla="*/ 701 w 1054"/>
              <a:gd name="T7" fmla="*/ 129 h 690"/>
              <a:gd name="T8" fmla="*/ 781 w 1054"/>
              <a:gd name="T9" fmla="*/ 108 h 690"/>
              <a:gd name="T10" fmla="*/ 875 w 1054"/>
              <a:gd name="T11" fmla="*/ 136 h 690"/>
              <a:gd name="T12" fmla="*/ 950 w 1054"/>
              <a:gd name="T13" fmla="*/ 272 h 690"/>
              <a:gd name="T14" fmla="*/ 1054 w 1054"/>
              <a:gd name="T15" fmla="*/ 463 h 690"/>
              <a:gd name="T16" fmla="*/ 851 w 1054"/>
              <a:gd name="T17" fmla="*/ 690 h 690"/>
              <a:gd name="T18" fmla="*/ 825 w 1054"/>
              <a:gd name="T19" fmla="*/ 690 h 690"/>
              <a:gd name="T20" fmla="*/ 802 w 1054"/>
              <a:gd name="T21" fmla="*/ 690 h 690"/>
              <a:gd name="T22" fmla="*/ 327 w 1054"/>
              <a:gd name="T23" fmla="*/ 690 h 690"/>
              <a:gd name="T24" fmla="*/ 318 w 1054"/>
              <a:gd name="T25" fmla="*/ 690 h 690"/>
              <a:gd name="T26" fmla="*/ 306 w 1054"/>
              <a:gd name="T27" fmla="*/ 690 h 690"/>
              <a:gd name="T28" fmla="*/ 271 w 1054"/>
              <a:gd name="T29" fmla="*/ 690 h 690"/>
              <a:gd name="T30" fmla="*/ 195 w 1054"/>
              <a:gd name="T31" fmla="*/ 690 h 690"/>
              <a:gd name="T32" fmla="*/ 0 w 1054"/>
              <a:gd name="T33" fmla="*/ 495 h 690"/>
              <a:gd name="T34" fmla="*/ 168 w 1054"/>
              <a:gd name="T35" fmla="*/ 303 h 6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054" h="690">
                <a:moveTo>
                  <a:pt x="168" y="303"/>
                </a:moveTo>
                <a:cubicBezTo>
                  <a:pt x="168" y="299"/>
                  <a:pt x="168" y="293"/>
                  <a:pt x="168" y="289"/>
                </a:cubicBezTo>
                <a:cubicBezTo>
                  <a:pt x="168" y="129"/>
                  <a:pt x="298" y="0"/>
                  <a:pt x="459" y="0"/>
                </a:cubicBezTo>
                <a:cubicBezTo>
                  <a:pt x="560" y="0"/>
                  <a:pt x="649" y="52"/>
                  <a:pt x="701" y="129"/>
                </a:cubicBezTo>
                <a:cubicBezTo>
                  <a:pt x="725" y="116"/>
                  <a:pt x="752" y="108"/>
                  <a:pt x="781" y="108"/>
                </a:cubicBezTo>
                <a:cubicBezTo>
                  <a:pt x="816" y="108"/>
                  <a:pt x="848" y="118"/>
                  <a:pt x="875" y="136"/>
                </a:cubicBezTo>
                <a:cubicBezTo>
                  <a:pt x="919" y="166"/>
                  <a:pt x="948" y="215"/>
                  <a:pt x="950" y="272"/>
                </a:cubicBezTo>
                <a:cubicBezTo>
                  <a:pt x="1012" y="312"/>
                  <a:pt x="1054" y="384"/>
                  <a:pt x="1054" y="463"/>
                </a:cubicBezTo>
                <a:cubicBezTo>
                  <a:pt x="1054" y="580"/>
                  <a:pt x="965" y="676"/>
                  <a:pt x="851" y="690"/>
                </a:cubicBezTo>
                <a:cubicBezTo>
                  <a:pt x="843" y="690"/>
                  <a:pt x="833" y="690"/>
                  <a:pt x="825" y="690"/>
                </a:cubicBezTo>
                <a:cubicBezTo>
                  <a:pt x="818" y="690"/>
                  <a:pt x="810" y="690"/>
                  <a:pt x="802" y="690"/>
                </a:cubicBezTo>
                <a:cubicBezTo>
                  <a:pt x="696" y="690"/>
                  <a:pt x="446" y="690"/>
                  <a:pt x="327" y="690"/>
                </a:cubicBezTo>
                <a:cubicBezTo>
                  <a:pt x="324" y="690"/>
                  <a:pt x="320" y="690"/>
                  <a:pt x="318" y="690"/>
                </a:cubicBezTo>
                <a:cubicBezTo>
                  <a:pt x="306" y="690"/>
                  <a:pt x="306" y="690"/>
                  <a:pt x="306" y="690"/>
                </a:cubicBezTo>
                <a:cubicBezTo>
                  <a:pt x="300" y="690"/>
                  <a:pt x="283" y="690"/>
                  <a:pt x="271" y="690"/>
                </a:cubicBezTo>
                <a:cubicBezTo>
                  <a:pt x="195" y="690"/>
                  <a:pt x="195" y="690"/>
                  <a:pt x="195" y="690"/>
                </a:cubicBezTo>
                <a:cubicBezTo>
                  <a:pt x="87" y="688"/>
                  <a:pt x="0" y="601"/>
                  <a:pt x="0" y="495"/>
                </a:cubicBezTo>
                <a:cubicBezTo>
                  <a:pt x="0" y="397"/>
                  <a:pt x="73" y="316"/>
                  <a:pt x="168" y="303"/>
                </a:cubicBezTo>
                <a:close/>
              </a:path>
            </a:pathLst>
          </a:custGeom>
          <a:solidFill>
            <a:schemeClr val="accent2"/>
          </a:solidFill>
          <a:ln>
            <a:noFill/>
          </a:ln>
        </p:spPr>
        <p:txBody>
          <a:bodyPr vert="horz" wrap="square" lIns="89642" tIns="44821" rIns="89642" bIns="44821" numCol="1" anchor="t" anchorCtr="0" compatLnSpc="1">
            <a:prstTxWarp prst="textNoShape">
              <a:avLst/>
            </a:prstTxWarp>
          </a:bodyPr>
          <a:lstStyle/>
          <a:p>
            <a:pPr defTabSz="914367"/>
            <a:endParaRPr lang="en-US" sz="1765">
              <a:solidFill>
                <a:srgbClr val="505050"/>
              </a:solidFill>
            </a:endParaRPr>
          </a:p>
        </p:txBody>
      </p:sp>
      <p:sp>
        <p:nvSpPr>
          <p:cNvPr id="34" name="Title 2"/>
          <p:cNvSpPr txBox="1">
            <a:spLocks/>
          </p:cNvSpPr>
          <p:nvPr/>
        </p:nvSpPr>
        <p:spPr>
          <a:xfrm>
            <a:off x="269240" y="25613"/>
            <a:ext cx="11655840" cy="899665"/>
          </a:xfrm>
          <a:prstGeom prst="rect">
            <a:avLst/>
          </a:prstGeom>
        </p:spPr>
        <p:txBody>
          <a:bodyPr vert="horz" wrap="square" lIns="146304" tIns="91440" rIns="146304" bIns="91440" rtlCol="0" anchor="ctr">
            <a:noAutofit/>
          </a:bodyPr>
          <a:lstStyle>
            <a:lvl1pPr algn="l" defTabSz="914367" rtl="0" eaLnBrk="1" latinLnBrk="0" hangingPunct="1">
              <a:lnSpc>
                <a:spcPct val="90000"/>
              </a:lnSpc>
              <a:spcBef>
                <a:spcPct val="0"/>
              </a:spcBef>
              <a:buNone/>
              <a:defRPr lang="en-US" sz="3529" b="0" kern="1200" cap="none" spc="-100" baseline="0" dirty="0" smtClean="0">
                <a:ln w="3175">
                  <a:noFill/>
                </a:ln>
                <a:solidFill>
                  <a:schemeClr val="bg1"/>
                </a:solidFill>
                <a:effectLst/>
                <a:latin typeface="+mj-lt"/>
                <a:ea typeface="+mn-ea"/>
                <a:cs typeface="Segoe UI" pitchFamily="34" charset="0"/>
              </a:defRPr>
            </a:lvl1pPr>
          </a:lstStyle>
          <a:p>
            <a:r>
              <a:rPr lang="en-US" sz="3600" dirty="0"/>
              <a:t>Market trends</a:t>
            </a:r>
          </a:p>
        </p:txBody>
      </p:sp>
    </p:spTree>
    <p:extLst>
      <p:ext uri="{BB962C8B-B14F-4D97-AF65-F5344CB8AC3E}">
        <p14:creationId xmlns:p14="http://schemas.microsoft.com/office/powerpoint/2010/main" val="2375077146"/>
      </p:ext>
    </p:extLst>
  </p:cSld>
  <p:clrMapOvr>
    <a:masterClrMapping/>
  </p:clrMapOvr>
  <mc:AlternateContent xmlns:mc="http://schemas.openxmlformats.org/markup-compatibility/2006" xmlns:p14="http://schemas.microsoft.com/office/powerpoint/2010/main">
    <mc:Choice Requires="p14">
      <p:transition spd="slow" p14:dur="1300">
        <p14:pan/>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p:cNvGrpSpPr/>
          <p:nvPr/>
        </p:nvGrpSpPr>
        <p:grpSpPr>
          <a:xfrm>
            <a:off x="2991739" y="1738121"/>
            <a:ext cx="2550814" cy="2637802"/>
            <a:chOff x="403567" y="1804009"/>
            <a:chExt cx="2602332" cy="2305817"/>
          </a:xfrm>
        </p:grpSpPr>
        <p:sp>
          <p:nvSpPr>
            <p:cNvPr id="31" name="Rectangle 30"/>
            <p:cNvSpPr/>
            <p:nvPr/>
          </p:nvSpPr>
          <p:spPr bwMode="auto">
            <a:xfrm>
              <a:off x="403567" y="1804009"/>
              <a:ext cx="2602332" cy="2305817"/>
            </a:xfrm>
            <a:prstGeom prst="rect">
              <a:avLst/>
            </a:prstGeom>
            <a:solidFill>
              <a:schemeClr val="accent1">
                <a:lumMod val="75000"/>
                <a:alpha val="85000"/>
              </a:schemeClr>
            </a:solidFill>
            <a:ln>
              <a:noFill/>
              <a:headEnd type="none" w="med" len="med"/>
              <a:tailEnd type="none" w="med" len="med"/>
            </a:ln>
          </p:spPr>
          <p:style>
            <a:lnRef idx="2">
              <a:schemeClr val="accent5">
                <a:shade val="50000"/>
              </a:schemeClr>
            </a:lnRef>
            <a:fillRef idx="1">
              <a:schemeClr val="accent5"/>
            </a:fillRef>
            <a:effectRef idx="0">
              <a:schemeClr val="accent5"/>
            </a:effectRef>
            <a:fontRef idx="minor">
              <a:schemeClr val="lt1"/>
            </a:fontRef>
          </p:style>
          <p:txBody>
            <a:bodyPr vert="horz" wrap="square" lIns="143362" tIns="89598" rIns="143362" bIns="89598" numCol="1" rtlCol="0" anchor="b" anchorCtr="0" compatLnSpc="1">
              <a:prstTxWarp prst="textNoShape">
                <a:avLst/>
              </a:prstTxWarp>
            </a:bodyPr>
            <a:lstStyle/>
            <a:p>
              <a:pPr defTabSz="914019"/>
              <a:r>
                <a:rPr lang="en-US" sz="1600" dirty="0">
                  <a:solidFill>
                    <a:srgbClr val="FFFFFF"/>
                  </a:solidFill>
                </a:rPr>
                <a:t>Large Enterprises will have </a:t>
              </a:r>
              <a:r>
                <a:rPr lang="en-US" sz="1600" b="1" dirty="0">
                  <a:solidFill>
                    <a:srgbClr val="FFFFFF"/>
                  </a:solidFill>
                </a:rPr>
                <a:t>Hybrid Cloud Deployments </a:t>
              </a:r>
              <a:r>
                <a:rPr lang="en-US" sz="1600" dirty="0">
                  <a:solidFill>
                    <a:srgbClr val="FFFFFF"/>
                  </a:solidFill>
                </a:rPr>
                <a:t>by the End of 2017</a:t>
              </a:r>
            </a:p>
          </p:txBody>
        </p:sp>
        <p:sp>
          <p:nvSpPr>
            <p:cNvPr id="32" name="TextBox 31"/>
            <p:cNvSpPr txBox="1"/>
            <p:nvPr/>
          </p:nvSpPr>
          <p:spPr>
            <a:xfrm>
              <a:off x="478155" y="1854996"/>
              <a:ext cx="2329424" cy="886211"/>
            </a:xfrm>
            <a:prstGeom prst="rect">
              <a:avLst/>
            </a:prstGeom>
            <a:noFill/>
          </p:spPr>
          <p:txBody>
            <a:bodyPr wrap="square" lIns="89601" tIns="44800" rIns="89601" bIns="44800" rtlCol="0">
              <a:spAutoFit/>
            </a:bodyPr>
            <a:lstStyle/>
            <a:p>
              <a:pPr defTabSz="914019"/>
              <a:r>
                <a:rPr lang="en-US" sz="6000" dirty="0">
                  <a:solidFill>
                    <a:srgbClr val="FFFFFF"/>
                  </a:solidFill>
                  <a:latin typeface="Segoe UI Light"/>
                  <a:ea typeface="ＭＳ Ｐゴシック" pitchFamily="34" charset="-128"/>
                  <a:cs typeface="Calibri" pitchFamily="34" charset="0"/>
                </a:rPr>
                <a:t>50%</a:t>
              </a:r>
              <a:endParaRPr lang="en-US" sz="6000" dirty="0">
                <a:solidFill>
                  <a:srgbClr val="FFFFFF"/>
                </a:solidFill>
                <a:latin typeface="Segoe UI Light"/>
              </a:endParaRPr>
            </a:p>
          </p:txBody>
        </p:sp>
      </p:grpSp>
      <p:grpSp>
        <p:nvGrpSpPr>
          <p:cNvPr id="10" name="Group 9"/>
          <p:cNvGrpSpPr/>
          <p:nvPr/>
        </p:nvGrpSpPr>
        <p:grpSpPr>
          <a:xfrm>
            <a:off x="396443" y="1738121"/>
            <a:ext cx="2554033" cy="2637802"/>
            <a:chOff x="395633" y="1737881"/>
            <a:chExt cx="2554396" cy="2638176"/>
          </a:xfrm>
        </p:grpSpPr>
        <p:sp>
          <p:nvSpPr>
            <p:cNvPr id="38" name="Rectangle 37"/>
            <p:cNvSpPr/>
            <p:nvPr/>
          </p:nvSpPr>
          <p:spPr bwMode="auto">
            <a:xfrm>
              <a:off x="395634" y="1737881"/>
              <a:ext cx="2554395" cy="2638176"/>
            </a:xfrm>
            <a:prstGeom prst="rect">
              <a:avLst/>
            </a:prstGeom>
            <a:solidFill>
              <a:schemeClr val="accent1">
                <a:alpha val="85000"/>
              </a:schemeClr>
            </a:solidFill>
            <a:ln>
              <a:noFill/>
              <a:headEnd type="none" w="med" len="med"/>
              <a:tailEnd type="none" w="med" len="med"/>
            </a:ln>
          </p:spPr>
          <p:style>
            <a:lnRef idx="2">
              <a:schemeClr val="accent5">
                <a:shade val="50000"/>
              </a:schemeClr>
            </a:lnRef>
            <a:fillRef idx="1">
              <a:schemeClr val="accent5"/>
            </a:fillRef>
            <a:effectRef idx="0">
              <a:schemeClr val="accent5"/>
            </a:effectRef>
            <a:fontRef idx="minor">
              <a:schemeClr val="lt1"/>
            </a:fontRef>
          </p:style>
          <p:txBody>
            <a:bodyPr vert="horz" wrap="square" lIns="140538" tIns="87834" rIns="140538" bIns="87834" numCol="1" rtlCol="0" anchor="b" anchorCtr="0" compatLnSpc="1">
              <a:prstTxWarp prst="textNoShape">
                <a:avLst/>
              </a:prstTxWarp>
            </a:bodyPr>
            <a:lstStyle/>
            <a:p>
              <a:pPr defTabSz="914019"/>
              <a:r>
                <a:rPr lang="en-US" dirty="0">
                  <a:solidFill>
                    <a:srgbClr val="FFFFFF"/>
                  </a:solidFill>
                </a:rPr>
                <a:t>Growth for worldwide </a:t>
              </a:r>
              <a:r>
                <a:rPr lang="en-US" b="1" dirty="0">
                  <a:solidFill>
                    <a:srgbClr val="FFFFFF"/>
                  </a:solidFill>
                </a:rPr>
                <a:t>cloud services spending </a:t>
              </a:r>
              <a:r>
                <a:rPr lang="en-US" dirty="0">
                  <a:solidFill>
                    <a:srgbClr val="FFFFFF"/>
                  </a:solidFill>
                </a:rPr>
                <a:t>by 2017</a:t>
              </a:r>
            </a:p>
          </p:txBody>
        </p:sp>
        <p:sp>
          <p:nvSpPr>
            <p:cNvPr id="37" name="TextBox 36"/>
            <p:cNvSpPr txBox="1"/>
            <p:nvPr/>
          </p:nvSpPr>
          <p:spPr>
            <a:xfrm>
              <a:off x="395633" y="1861308"/>
              <a:ext cx="2434653" cy="920470"/>
            </a:xfrm>
            <a:prstGeom prst="rect">
              <a:avLst/>
            </a:prstGeom>
            <a:noFill/>
          </p:spPr>
          <p:txBody>
            <a:bodyPr wrap="square" lIns="87837" tIns="43916" rIns="87837" bIns="43916" rtlCol="0">
              <a:spAutoFit/>
            </a:bodyPr>
            <a:lstStyle/>
            <a:p>
              <a:pPr defTabSz="914019"/>
              <a:r>
                <a:rPr lang="en-US" sz="5299" dirty="0">
                  <a:solidFill>
                    <a:srgbClr val="FFFFFF"/>
                  </a:solidFill>
                  <a:latin typeface="Segoe UI Light"/>
                  <a:ea typeface="ＭＳ Ｐゴシック" pitchFamily="34" charset="-128"/>
                  <a:cs typeface="Calibri" pitchFamily="34" charset="0"/>
                </a:rPr>
                <a:t>$107.2B</a:t>
              </a:r>
            </a:p>
          </p:txBody>
        </p:sp>
      </p:grpSp>
      <p:grpSp>
        <p:nvGrpSpPr>
          <p:cNvPr id="8" name="Group 7"/>
          <p:cNvGrpSpPr/>
          <p:nvPr/>
        </p:nvGrpSpPr>
        <p:grpSpPr>
          <a:xfrm>
            <a:off x="5583816" y="1725753"/>
            <a:ext cx="3309417" cy="2654608"/>
            <a:chOff x="5583743" y="1725512"/>
            <a:chExt cx="3309887" cy="2654984"/>
          </a:xfrm>
        </p:grpSpPr>
        <p:sp>
          <p:nvSpPr>
            <p:cNvPr id="48" name="Rectangle 47"/>
            <p:cNvSpPr/>
            <p:nvPr/>
          </p:nvSpPr>
          <p:spPr bwMode="auto">
            <a:xfrm>
              <a:off x="5583743" y="1737880"/>
              <a:ext cx="3309887" cy="2642616"/>
            </a:xfrm>
            <a:prstGeom prst="rect">
              <a:avLst/>
            </a:prstGeom>
            <a:solidFill>
              <a:schemeClr val="accent4">
                <a:alpha val="85000"/>
              </a:schemeClr>
            </a:solidFill>
            <a:ln>
              <a:noFill/>
              <a:headEnd type="none" w="med" len="med"/>
              <a:tailEnd type="none" w="med" len="med"/>
            </a:ln>
          </p:spPr>
          <p:style>
            <a:lnRef idx="2">
              <a:schemeClr val="accent5">
                <a:shade val="50000"/>
              </a:schemeClr>
            </a:lnRef>
            <a:fillRef idx="1">
              <a:schemeClr val="accent5"/>
            </a:fillRef>
            <a:effectRef idx="0">
              <a:schemeClr val="accent5"/>
            </a:effectRef>
            <a:fontRef idx="minor">
              <a:schemeClr val="lt1"/>
            </a:fontRef>
          </p:style>
          <p:txBody>
            <a:bodyPr vert="horz" wrap="square" lIns="140538" tIns="87834" rIns="140538" bIns="87834" numCol="1" rtlCol="0" anchor="b" anchorCtr="0" compatLnSpc="1">
              <a:prstTxWarp prst="textNoShape">
                <a:avLst/>
              </a:prstTxWarp>
            </a:bodyPr>
            <a:lstStyle/>
            <a:p>
              <a:pPr defTabSz="914019"/>
              <a:r>
                <a:rPr lang="en-US" sz="2000" dirty="0">
                  <a:solidFill>
                    <a:srgbClr val="FFFFFF"/>
                  </a:solidFill>
                </a:rPr>
                <a:t>of customers are leveraging cloud for their applications – from pilots to production apps</a:t>
              </a:r>
            </a:p>
          </p:txBody>
        </p:sp>
        <p:sp>
          <p:nvSpPr>
            <p:cNvPr id="49" name="TextBox 48"/>
            <p:cNvSpPr txBox="1"/>
            <p:nvPr/>
          </p:nvSpPr>
          <p:spPr>
            <a:xfrm>
              <a:off x="5583743" y="1725512"/>
              <a:ext cx="2283632" cy="1202983"/>
            </a:xfrm>
            <a:prstGeom prst="rect">
              <a:avLst/>
            </a:prstGeom>
            <a:noFill/>
          </p:spPr>
          <p:txBody>
            <a:bodyPr wrap="square" lIns="182854" tIns="43916" rIns="87837" bIns="43916" rtlCol="0">
              <a:spAutoFit/>
            </a:bodyPr>
            <a:lstStyle/>
            <a:p>
              <a:pPr defTabSz="914019"/>
              <a:r>
                <a:rPr lang="en-US" sz="7000" dirty="0">
                  <a:solidFill>
                    <a:srgbClr val="FFFFFF"/>
                  </a:solidFill>
                  <a:latin typeface="Segoe UI Light"/>
                  <a:ea typeface="ＭＳ Ｐゴシック" pitchFamily="34" charset="-128"/>
                  <a:cs typeface="Calibri" pitchFamily="34" charset="0"/>
                </a:rPr>
                <a:t>72%</a:t>
              </a:r>
              <a:endParaRPr lang="en-US" sz="7000" dirty="0">
                <a:solidFill>
                  <a:srgbClr val="FFFFFF"/>
                </a:solidFill>
                <a:latin typeface="Segoe UI Light"/>
              </a:endParaRPr>
            </a:p>
          </p:txBody>
        </p:sp>
      </p:grpSp>
      <p:sp>
        <p:nvSpPr>
          <p:cNvPr id="9" name="Rectangle 8"/>
          <p:cNvSpPr/>
          <p:nvPr/>
        </p:nvSpPr>
        <p:spPr bwMode="auto">
          <a:xfrm>
            <a:off x="865" y="4380362"/>
            <a:ext cx="12190272" cy="2478221"/>
          </a:xfrm>
          <a:prstGeom prst="rect">
            <a:avLst/>
          </a:prstGeom>
          <a:solidFill>
            <a:schemeClr val="bg1"/>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46623" tIns="149196" rIns="46623" bIns="149196" numCol="1" spcCol="0" rtlCol="0" fromWordArt="0" anchor="ctr" anchorCtr="0" forceAA="0" compatLnSpc="1">
            <a:prstTxWarp prst="textNoShape">
              <a:avLst/>
            </a:prstTxWarp>
            <a:noAutofit/>
          </a:bodyPr>
          <a:lstStyle/>
          <a:p>
            <a:pPr algn="ctr" defTabSz="950845" fontAlgn="base">
              <a:lnSpc>
                <a:spcPct val="90000"/>
              </a:lnSpc>
              <a:spcBef>
                <a:spcPct val="0"/>
              </a:spcBef>
              <a:spcAft>
                <a:spcPct val="0"/>
              </a:spcAft>
            </a:pPr>
            <a:endParaRPr lang="en-US" sz="2040" dirty="0">
              <a:gradFill>
                <a:gsLst>
                  <a:gs pos="0">
                    <a:srgbClr val="FFFFFF"/>
                  </a:gs>
                  <a:gs pos="100000">
                    <a:srgbClr val="FFFFFF"/>
                  </a:gs>
                </a:gsLst>
                <a:lin ang="5400000" scaled="0"/>
              </a:gradFill>
              <a:ea typeface="Segoe UI" pitchFamily="34" charset="0"/>
              <a:cs typeface="Segoe UI" pitchFamily="34" charset="0"/>
            </a:endParaRPr>
          </a:p>
        </p:txBody>
      </p:sp>
      <p:grpSp>
        <p:nvGrpSpPr>
          <p:cNvPr id="16" name="Group 15"/>
          <p:cNvGrpSpPr/>
          <p:nvPr/>
        </p:nvGrpSpPr>
        <p:grpSpPr>
          <a:xfrm>
            <a:off x="1188725" y="5847148"/>
            <a:ext cx="823163" cy="690896"/>
            <a:chOff x="184150" y="6162675"/>
            <a:chExt cx="839788" cy="704850"/>
          </a:xfrm>
        </p:grpSpPr>
        <p:sp>
          <p:nvSpPr>
            <p:cNvPr id="17" name="Rectangle 7"/>
            <p:cNvSpPr>
              <a:spLocks noChangeArrowheads="1"/>
            </p:cNvSpPr>
            <p:nvPr/>
          </p:nvSpPr>
          <p:spPr bwMode="auto">
            <a:xfrm>
              <a:off x="184150" y="6384925"/>
              <a:ext cx="600075" cy="482600"/>
            </a:xfrm>
            <a:prstGeom prst="rect">
              <a:avLst/>
            </a:prstGeom>
            <a:solidFill>
              <a:srgbClr val="D2D2D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9630" tIns="44814" rIns="89630" bIns="44814" numCol="1" anchor="t" anchorCtr="0" compatLnSpc="1">
              <a:prstTxWarp prst="textNoShape">
                <a:avLst/>
              </a:prstTxWarp>
            </a:bodyPr>
            <a:lstStyle/>
            <a:p>
              <a:pPr defTabSz="914192"/>
              <a:endParaRPr lang="en-US" sz="1765">
                <a:solidFill>
                  <a:prstClr val="black"/>
                </a:solidFill>
              </a:endParaRPr>
            </a:p>
          </p:txBody>
        </p:sp>
        <p:sp>
          <p:nvSpPr>
            <p:cNvPr id="18" name="Rectangle 8"/>
            <p:cNvSpPr>
              <a:spLocks noChangeArrowheads="1"/>
            </p:cNvSpPr>
            <p:nvPr/>
          </p:nvSpPr>
          <p:spPr bwMode="auto">
            <a:xfrm>
              <a:off x="428625" y="6162675"/>
              <a:ext cx="595313" cy="704850"/>
            </a:xfrm>
            <a:prstGeom prst="rect">
              <a:avLst/>
            </a:prstGeom>
            <a:solidFill>
              <a:srgbClr val="D2D2D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9630" tIns="44814" rIns="89630" bIns="44814" numCol="1" anchor="t" anchorCtr="0" compatLnSpc="1">
              <a:prstTxWarp prst="textNoShape">
                <a:avLst/>
              </a:prstTxWarp>
            </a:bodyPr>
            <a:lstStyle/>
            <a:p>
              <a:pPr defTabSz="914192"/>
              <a:endParaRPr lang="en-US" sz="1765">
                <a:solidFill>
                  <a:prstClr val="black"/>
                </a:solidFill>
              </a:endParaRPr>
            </a:p>
          </p:txBody>
        </p:sp>
      </p:grpSp>
      <p:grpSp>
        <p:nvGrpSpPr>
          <p:cNvPr id="19" name="Group 18"/>
          <p:cNvGrpSpPr/>
          <p:nvPr/>
        </p:nvGrpSpPr>
        <p:grpSpPr>
          <a:xfrm>
            <a:off x="10047371" y="5258676"/>
            <a:ext cx="1998230" cy="1439818"/>
            <a:chOff x="8511725" y="4456145"/>
            <a:chExt cx="3667575" cy="2204472"/>
          </a:xfrm>
        </p:grpSpPr>
        <p:sp>
          <p:nvSpPr>
            <p:cNvPr id="20" name="Freeform 9"/>
            <p:cNvSpPr>
              <a:spLocks noEditPoints="1"/>
            </p:cNvSpPr>
            <p:nvPr/>
          </p:nvSpPr>
          <p:spPr bwMode="auto">
            <a:xfrm>
              <a:off x="8511725" y="5582704"/>
              <a:ext cx="558141" cy="1077913"/>
            </a:xfrm>
            <a:custGeom>
              <a:avLst/>
              <a:gdLst>
                <a:gd name="T0" fmla="*/ 895 w 2182"/>
                <a:gd name="T1" fmla="*/ 4214 h 4214"/>
                <a:gd name="T2" fmla="*/ 0 w 2182"/>
                <a:gd name="T3" fmla="*/ 3722 h 4214"/>
                <a:gd name="T4" fmla="*/ 0 w 2182"/>
                <a:gd name="T5" fmla="*/ 3722 h 4214"/>
                <a:gd name="T6" fmla="*/ 2182 w 2182"/>
                <a:gd name="T7" fmla="*/ 4214 h 4214"/>
                <a:gd name="T8" fmla="*/ 1284 w 2182"/>
                <a:gd name="T9" fmla="*/ 3722 h 4214"/>
                <a:gd name="T10" fmla="*/ 1284 w 2182"/>
                <a:gd name="T11" fmla="*/ 3722 h 4214"/>
                <a:gd name="T12" fmla="*/ 2182 w 2182"/>
                <a:gd name="T13" fmla="*/ 542 h 4214"/>
                <a:gd name="T14" fmla="*/ 0 w 2182"/>
                <a:gd name="T15" fmla="*/ 3696 h 4214"/>
                <a:gd name="T16" fmla="*/ 0 w 2182"/>
                <a:gd name="T17" fmla="*/ 3696 h 4214"/>
                <a:gd name="T18" fmla="*/ 1959 w 2182"/>
                <a:gd name="T19" fmla="*/ 1280 h 4214"/>
                <a:gd name="T20" fmla="*/ 1532 w 2182"/>
                <a:gd name="T21" fmla="*/ 762 h 4214"/>
                <a:gd name="T22" fmla="*/ 1532 w 2182"/>
                <a:gd name="T23" fmla="*/ 762 h 4214"/>
                <a:gd name="T24" fmla="*/ 1959 w 2182"/>
                <a:gd name="T25" fmla="*/ 1952 h 4214"/>
                <a:gd name="T26" fmla="*/ 1532 w 2182"/>
                <a:gd name="T27" fmla="*/ 1434 h 4214"/>
                <a:gd name="T28" fmla="*/ 1532 w 2182"/>
                <a:gd name="T29" fmla="*/ 1434 h 4214"/>
                <a:gd name="T30" fmla="*/ 1959 w 2182"/>
                <a:gd name="T31" fmla="*/ 2624 h 4214"/>
                <a:gd name="T32" fmla="*/ 1532 w 2182"/>
                <a:gd name="T33" fmla="*/ 2132 h 4214"/>
                <a:gd name="T34" fmla="*/ 1532 w 2182"/>
                <a:gd name="T35" fmla="*/ 2132 h 4214"/>
                <a:gd name="T36" fmla="*/ 1959 w 2182"/>
                <a:gd name="T37" fmla="*/ 3386 h 4214"/>
                <a:gd name="T38" fmla="*/ 1532 w 2182"/>
                <a:gd name="T39" fmla="*/ 2868 h 4214"/>
                <a:gd name="T40" fmla="*/ 1532 w 2182"/>
                <a:gd name="T41" fmla="*/ 2868 h 4214"/>
                <a:gd name="T42" fmla="*/ 1284 w 2182"/>
                <a:gd name="T43" fmla="*/ 1280 h 4214"/>
                <a:gd name="T44" fmla="*/ 895 w 2182"/>
                <a:gd name="T45" fmla="*/ 762 h 4214"/>
                <a:gd name="T46" fmla="*/ 895 w 2182"/>
                <a:gd name="T47" fmla="*/ 762 h 4214"/>
                <a:gd name="T48" fmla="*/ 1284 w 2182"/>
                <a:gd name="T49" fmla="*/ 1952 h 4214"/>
                <a:gd name="T50" fmla="*/ 895 w 2182"/>
                <a:gd name="T51" fmla="*/ 1434 h 4214"/>
                <a:gd name="T52" fmla="*/ 895 w 2182"/>
                <a:gd name="T53" fmla="*/ 1434 h 4214"/>
                <a:gd name="T54" fmla="*/ 1284 w 2182"/>
                <a:gd name="T55" fmla="*/ 2624 h 4214"/>
                <a:gd name="T56" fmla="*/ 895 w 2182"/>
                <a:gd name="T57" fmla="*/ 2132 h 4214"/>
                <a:gd name="T58" fmla="*/ 895 w 2182"/>
                <a:gd name="T59" fmla="*/ 2132 h 4214"/>
                <a:gd name="T60" fmla="*/ 1284 w 2182"/>
                <a:gd name="T61" fmla="*/ 3386 h 4214"/>
                <a:gd name="T62" fmla="*/ 895 w 2182"/>
                <a:gd name="T63" fmla="*/ 2868 h 4214"/>
                <a:gd name="T64" fmla="*/ 895 w 2182"/>
                <a:gd name="T65" fmla="*/ 2868 h 4214"/>
                <a:gd name="T66" fmla="*/ 649 w 2182"/>
                <a:gd name="T67" fmla="*/ 1280 h 4214"/>
                <a:gd name="T68" fmla="*/ 220 w 2182"/>
                <a:gd name="T69" fmla="*/ 762 h 4214"/>
                <a:gd name="T70" fmla="*/ 220 w 2182"/>
                <a:gd name="T71" fmla="*/ 762 h 4214"/>
                <a:gd name="T72" fmla="*/ 649 w 2182"/>
                <a:gd name="T73" fmla="*/ 1952 h 4214"/>
                <a:gd name="T74" fmla="*/ 220 w 2182"/>
                <a:gd name="T75" fmla="*/ 1434 h 4214"/>
                <a:gd name="T76" fmla="*/ 220 w 2182"/>
                <a:gd name="T77" fmla="*/ 1434 h 4214"/>
                <a:gd name="T78" fmla="*/ 649 w 2182"/>
                <a:gd name="T79" fmla="*/ 2624 h 4214"/>
                <a:gd name="T80" fmla="*/ 220 w 2182"/>
                <a:gd name="T81" fmla="*/ 2132 h 4214"/>
                <a:gd name="T82" fmla="*/ 220 w 2182"/>
                <a:gd name="T83" fmla="*/ 2132 h 4214"/>
                <a:gd name="T84" fmla="*/ 649 w 2182"/>
                <a:gd name="T85" fmla="*/ 3386 h 4214"/>
                <a:gd name="T86" fmla="*/ 220 w 2182"/>
                <a:gd name="T87" fmla="*/ 2868 h 4214"/>
                <a:gd name="T88" fmla="*/ 220 w 2182"/>
                <a:gd name="T89" fmla="*/ 2868 h 4214"/>
                <a:gd name="T90" fmla="*/ 428 w 2182"/>
                <a:gd name="T91" fmla="*/ 0 h 4214"/>
                <a:gd name="T92" fmla="*/ 0 w 2182"/>
                <a:gd name="T93" fmla="*/ 516 h 4214"/>
                <a:gd name="T94" fmla="*/ 1753 w 2182"/>
                <a:gd name="T95" fmla="*/ 206 h 4214"/>
                <a:gd name="T96" fmla="*/ 1753 w 2182"/>
                <a:gd name="T97" fmla="*/ 206 h 42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182" h="4214">
                  <a:moveTo>
                    <a:pt x="0" y="3722"/>
                  </a:moveTo>
                  <a:lnTo>
                    <a:pt x="895" y="3722"/>
                  </a:lnTo>
                  <a:lnTo>
                    <a:pt x="895" y="4214"/>
                  </a:lnTo>
                  <a:lnTo>
                    <a:pt x="0" y="4214"/>
                  </a:lnTo>
                  <a:lnTo>
                    <a:pt x="0" y="3722"/>
                  </a:lnTo>
                  <a:lnTo>
                    <a:pt x="0" y="3722"/>
                  </a:lnTo>
                  <a:lnTo>
                    <a:pt x="0" y="3722"/>
                  </a:lnTo>
                  <a:lnTo>
                    <a:pt x="0" y="3722"/>
                  </a:lnTo>
                  <a:lnTo>
                    <a:pt x="0" y="3722"/>
                  </a:lnTo>
                  <a:close/>
                  <a:moveTo>
                    <a:pt x="1284" y="3722"/>
                  </a:moveTo>
                  <a:lnTo>
                    <a:pt x="2182" y="3722"/>
                  </a:lnTo>
                  <a:lnTo>
                    <a:pt x="2182" y="4214"/>
                  </a:lnTo>
                  <a:lnTo>
                    <a:pt x="1284" y="4214"/>
                  </a:lnTo>
                  <a:lnTo>
                    <a:pt x="1284" y="3722"/>
                  </a:lnTo>
                  <a:lnTo>
                    <a:pt x="1284" y="3722"/>
                  </a:lnTo>
                  <a:lnTo>
                    <a:pt x="1284" y="3722"/>
                  </a:lnTo>
                  <a:lnTo>
                    <a:pt x="1284" y="3722"/>
                  </a:lnTo>
                  <a:lnTo>
                    <a:pt x="1284" y="3722"/>
                  </a:lnTo>
                  <a:close/>
                  <a:moveTo>
                    <a:pt x="0" y="3696"/>
                  </a:moveTo>
                  <a:lnTo>
                    <a:pt x="2182" y="3696"/>
                  </a:lnTo>
                  <a:lnTo>
                    <a:pt x="2182" y="542"/>
                  </a:lnTo>
                  <a:lnTo>
                    <a:pt x="0" y="542"/>
                  </a:lnTo>
                  <a:lnTo>
                    <a:pt x="0" y="3696"/>
                  </a:lnTo>
                  <a:lnTo>
                    <a:pt x="0" y="3696"/>
                  </a:lnTo>
                  <a:lnTo>
                    <a:pt x="0" y="3696"/>
                  </a:lnTo>
                  <a:lnTo>
                    <a:pt x="0" y="3696"/>
                  </a:lnTo>
                  <a:lnTo>
                    <a:pt x="0" y="3696"/>
                  </a:lnTo>
                  <a:close/>
                  <a:moveTo>
                    <a:pt x="1532" y="762"/>
                  </a:moveTo>
                  <a:lnTo>
                    <a:pt x="1959" y="762"/>
                  </a:lnTo>
                  <a:lnTo>
                    <a:pt x="1959" y="1280"/>
                  </a:lnTo>
                  <a:lnTo>
                    <a:pt x="1532" y="1280"/>
                  </a:lnTo>
                  <a:lnTo>
                    <a:pt x="1532" y="762"/>
                  </a:lnTo>
                  <a:lnTo>
                    <a:pt x="1532" y="762"/>
                  </a:lnTo>
                  <a:lnTo>
                    <a:pt x="1532" y="762"/>
                  </a:lnTo>
                  <a:lnTo>
                    <a:pt x="1532" y="762"/>
                  </a:lnTo>
                  <a:lnTo>
                    <a:pt x="1532" y="762"/>
                  </a:lnTo>
                  <a:close/>
                  <a:moveTo>
                    <a:pt x="1532" y="1434"/>
                  </a:moveTo>
                  <a:lnTo>
                    <a:pt x="1959" y="1434"/>
                  </a:lnTo>
                  <a:lnTo>
                    <a:pt x="1959" y="1952"/>
                  </a:lnTo>
                  <a:lnTo>
                    <a:pt x="1532" y="1952"/>
                  </a:lnTo>
                  <a:lnTo>
                    <a:pt x="1532" y="1434"/>
                  </a:lnTo>
                  <a:lnTo>
                    <a:pt x="1532" y="1434"/>
                  </a:lnTo>
                  <a:lnTo>
                    <a:pt x="1532" y="1434"/>
                  </a:lnTo>
                  <a:lnTo>
                    <a:pt x="1532" y="1434"/>
                  </a:lnTo>
                  <a:lnTo>
                    <a:pt x="1532" y="1434"/>
                  </a:lnTo>
                  <a:close/>
                  <a:moveTo>
                    <a:pt x="1532" y="2132"/>
                  </a:moveTo>
                  <a:lnTo>
                    <a:pt x="1959" y="2132"/>
                  </a:lnTo>
                  <a:lnTo>
                    <a:pt x="1959" y="2624"/>
                  </a:lnTo>
                  <a:lnTo>
                    <a:pt x="1532" y="2624"/>
                  </a:lnTo>
                  <a:lnTo>
                    <a:pt x="1532" y="2132"/>
                  </a:lnTo>
                  <a:lnTo>
                    <a:pt x="1532" y="2132"/>
                  </a:lnTo>
                  <a:lnTo>
                    <a:pt x="1532" y="2132"/>
                  </a:lnTo>
                  <a:lnTo>
                    <a:pt x="1532" y="2132"/>
                  </a:lnTo>
                  <a:lnTo>
                    <a:pt x="1532" y="2132"/>
                  </a:lnTo>
                  <a:close/>
                  <a:moveTo>
                    <a:pt x="1532" y="2868"/>
                  </a:moveTo>
                  <a:lnTo>
                    <a:pt x="1959" y="2868"/>
                  </a:lnTo>
                  <a:lnTo>
                    <a:pt x="1959" y="3386"/>
                  </a:lnTo>
                  <a:lnTo>
                    <a:pt x="1532" y="3386"/>
                  </a:lnTo>
                  <a:lnTo>
                    <a:pt x="1532" y="2868"/>
                  </a:lnTo>
                  <a:lnTo>
                    <a:pt x="1532" y="2868"/>
                  </a:lnTo>
                  <a:lnTo>
                    <a:pt x="1532" y="2868"/>
                  </a:lnTo>
                  <a:lnTo>
                    <a:pt x="1532" y="2868"/>
                  </a:lnTo>
                  <a:lnTo>
                    <a:pt x="1532" y="2868"/>
                  </a:lnTo>
                  <a:close/>
                  <a:moveTo>
                    <a:pt x="895" y="762"/>
                  </a:moveTo>
                  <a:lnTo>
                    <a:pt x="1284" y="762"/>
                  </a:lnTo>
                  <a:lnTo>
                    <a:pt x="1284" y="1280"/>
                  </a:lnTo>
                  <a:lnTo>
                    <a:pt x="895" y="1280"/>
                  </a:lnTo>
                  <a:lnTo>
                    <a:pt x="895" y="762"/>
                  </a:lnTo>
                  <a:lnTo>
                    <a:pt x="895" y="762"/>
                  </a:lnTo>
                  <a:lnTo>
                    <a:pt x="895" y="762"/>
                  </a:lnTo>
                  <a:lnTo>
                    <a:pt x="895" y="762"/>
                  </a:lnTo>
                  <a:lnTo>
                    <a:pt x="895" y="762"/>
                  </a:lnTo>
                  <a:close/>
                  <a:moveTo>
                    <a:pt x="895" y="1434"/>
                  </a:moveTo>
                  <a:lnTo>
                    <a:pt x="1284" y="1434"/>
                  </a:lnTo>
                  <a:lnTo>
                    <a:pt x="1284" y="1952"/>
                  </a:lnTo>
                  <a:lnTo>
                    <a:pt x="895" y="1952"/>
                  </a:lnTo>
                  <a:lnTo>
                    <a:pt x="895" y="1434"/>
                  </a:lnTo>
                  <a:lnTo>
                    <a:pt x="895" y="1434"/>
                  </a:lnTo>
                  <a:lnTo>
                    <a:pt x="895" y="1434"/>
                  </a:lnTo>
                  <a:lnTo>
                    <a:pt x="895" y="1434"/>
                  </a:lnTo>
                  <a:lnTo>
                    <a:pt x="895" y="1434"/>
                  </a:lnTo>
                  <a:close/>
                  <a:moveTo>
                    <a:pt x="895" y="2132"/>
                  </a:moveTo>
                  <a:lnTo>
                    <a:pt x="1284" y="2132"/>
                  </a:lnTo>
                  <a:lnTo>
                    <a:pt x="1284" y="2624"/>
                  </a:lnTo>
                  <a:lnTo>
                    <a:pt x="895" y="2624"/>
                  </a:lnTo>
                  <a:lnTo>
                    <a:pt x="895" y="2132"/>
                  </a:lnTo>
                  <a:lnTo>
                    <a:pt x="895" y="2132"/>
                  </a:lnTo>
                  <a:lnTo>
                    <a:pt x="895" y="2132"/>
                  </a:lnTo>
                  <a:lnTo>
                    <a:pt x="895" y="2132"/>
                  </a:lnTo>
                  <a:lnTo>
                    <a:pt x="895" y="2132"/>
                  </a:lnTo>
                  <a:close/>
                  <a:moveTo>
                    <a:pt x="895" y="2868"/>
                  </a:moveTo>
                  <a:lnTo>
                    <a:pt x="1284" y="2868"/>
                  </a:lnTo>
                  <a:lnTo>
                    <a:pt x="1284" y="3386"/>
                  </a:lnTo>
                  <a:lnTo>
                    <a:pt x="895" y="3386"/>
                  </a:lnTo>
                  <a:lnTo>
                    <a:pt x="895" y="2868"/>
                  </a:lnTo>
                  <a:lnTo>
                    <a:pt x="895" y="2868"/>
                  </a:lnTo>
                  <a:lnTo>
                    <a:pt x="895" y="2868"/>
                  </a:lnTo>
                  <a:lnTo>
                    <a:pt x="895" y="2868"/>
                  </a:lnTo>
                  <a:lnTo>
                    <a:pt x="895" y="2868"/>
                  </a:lnTo>
                  <a:close/>
                  <a:moveTo>
                    <a:pt x="220" y="762"/>
                  </a:moveTo>
                  <a:lnTo>
                    <a:pt x="649" y="762"/>
                  </a:lnTo>
                  <a:lnTo>
                    <a:pt x="649" y="1280"/>
                  </a:lnTo>
                  <a:lnTo>
                    <a:pt x="220" y="1280"/>
                  </a:lnTo>
                  <a:lnTo>
                    <a:pt x="220" y="762"/>
                  </a:lnTo>
                  <a:lnTo>
                    <a:pt x="220" y="762"/>
                  </a:lnTo>
                  <a:lnTo>
                    <a:pt x="220" y="762"/>
                  </a:lnTo>
                  <a:lnTo>
                    <a:pt x="220" y="762"/>
                  </a:lnTo>
                  <a:lnTo>
                    <a:pt x="220" y="762"/>
                  </a:lnTo>
                  <a:close/>
                  <a:moveTo>
                    <a:pt x="220" y="1434"/>
                  </a:moveTo>
                  <a:lnTo>
                    <a:pt x="649" y="1434"/>
                  </a:lnTo>
                  <a:lnTo>
                    <a:pt x="649" y="1952"/>
                  </a:lnTo>
                  <a:lnTo>
                    <a:pt x="220" y="1952"/>
                  </a:lnTo>
                  <a:lnTo>
                    <a:pt x="220" y="1434"/>
                  </a:lnTo>
                  <a:lnTo>
                    <a:pt x="220" y="1434"/>
                  </a:lnTo>
                  <a:lnTo>
                    <a:pt x="220" y="1434"/>
                  </a:lnTo>
                  <a:lnTo>
                    <a:pt x="220" y="1434"/>
                  </a:lnTo>
                  <a:lnTo>
                    <a:pt x="220" y="1434"/>
                  </a:lnTo>
                  <a:close/>
                  <a:moveTo>
                    <a:pt x="220" y="2132"/>
                  </a:moveTo>
                  <a:lnTo>
                    <a:pt x="649" y="2132"/>
                  </a:lnTo>
                  <a:lnTo>
                    <a:pt x="649" y="2624"/>
                  </a:lnTo>
                  <a:lnTo>
                    <a:pt x="220" y="2624"/>
                  </a:lnTo>
                  <a:lnTo>
                    <a:pt x="220" y="2132"/>
                  </a:lnTo>
                  <a:lnTo>
                    <a:pt x="220" y="2132"/>
                  </a:lnTo>
                  <a:lnTo>
                    <a:pt x="220" y="2132"/>
                  </a:lnTo>
                  <a:lnTo>
                    <a:pt x="220" y="2132"/>
                  </a:lnTo>
                  <a:lnTo>
                    <a:pt x="220" y="2132"/>
                  </a:lnTo>
                  <a:close/>
                  <a:moveTo>
                    <a:pt x="220" y="2868"/>
                  </a:moveTo>
                  <a:lnTo>
                    <a:pt x="649" y="2868"/>
                  </a:lnTo>
                  <a:lnTo>
                    <a:pt x="649" y="3386"/>
                  </a:lnTo>
                  <a:lnTo>
                    <a:pt x="220" y="3386"/>
                  </a:lnTo>
                  <a:lnTo>
                    <a:pt x="220" y="2868"/>
                  </a:lnTo>
                  <a:lnTo>
                    <a:pt x="220" y="2868"/>
                  </a:lnTo>
                  <a:lnTo>
                    <a:pt x="220" y="2868"/>
                  </a:lnTo>
                  <a:lnTo>
                    <a:pt x="220" y="2868"/>
                  </a:lnTo>
                  <a:lnTo>
                    <a:pt x="220" y="2868"/>
                  </a:lnTo>
                  <a:close/>
                  <a:moveTo>
                    <a:pt x="1753" y="206"/>
                  </a:moveTo>
                  <a:lnTo>
                    <a:pt x="1753" y="0"/>
                  </a:lnTo>
                  <a:lnTo>
                    <a:pt x="428" y="0"/>
                  </a:lnTo>
                  <a:lnTo>
                    <a:pt x="428" y="206"/>
                  </a:lnTo>
                  <a:lnTo>
                    <a:pt x="0" y="206"/>
                  </a:lnTo>
                  <a:lnTo>
                    <a:pt x="0" y="516"/>
                  </a:lnTo>
                  <a:lnTo>
                    <a:pt x="2182" y="516"/>
                  </a:lnTo>
                  <a:lnTo>
                    <a:pt x="2182" y="206"/>
                  </a:lnTo>
                  <a:lnTo>
                    <a:pt x="1753" y="206"/>
                  </a:lnTo>
                  <a:lnTo>
                    <a:pt x="1753" y="206"/>
                  </a:lnTo>
                  <a:lnTo>
                    <a:pt x="1753" y="206"/>
                  </a:lnTo>
                  <a:lnTo>
                    <a:pt x="1753" y="206"/>
                  </a:lnTo>
                  <a:lnTo>
                    <a:pt x="1753" y="206"/>
                  </a:lnTo>
                  <a:close/>
                </a:path>
              </a:pathLst>
            </a:custGeom>
            <a:solidFill>
              <a:schemeClr val="bg1">
                <a:lumMod val="65000"/>
              </a:schemeClr>
            </a:solidFill>
            <a:ln>
              <a:noFill/>
            </a:ln>
          </p:spPr>
          <p:txBody>
            <a:bodyPr vert="horz" wrap="square" lIns="89617" tIns="44808" rIns="89617" bIns="44808" numCol="1" anchor="t" anchorCtr="0" compatLnSpc="1">
              <a:prstTxWarp prst="textNoShape">
                <a:avLst/>
              </a:prstTxWarp>
            </a:bodyPr>
            <a:lstStyle/>
            <a:p>
              <a:pPr defTabSz="914016"/>
              <a:endParaRPr lang="en-US" sz="1765" dirty="0">
                <a:solidFill>
                  <a:srgbClr val="1E1E1E"/>
                </a:solidFill>
              </a:endParaRPr>
            </a:p>
          </p:txBody>
        </p:sp>
        <p:sp>
          <p:nvSpPr>
            <p:cNvPr id="21" name="Freeform 5"/>
            <p:cNvSpPr>
              <a:spLocks noEditPoints="1"/>
            </p:cNvSpPr>
            <p:nvPr/>
          </p:nvSpPr>
          <p:spPr bwMode="auto">
            <a:xfrm>
              <a:off x="9133366" y="4456145"/>
              <a:ext cx="1433512" cy="2204472"/>
            </a:xfrm>
            <a:custGeom>
              <a:avLst/>
              <a:gdLst>
                <a:gd name="T0" fmla="*/ 1733 w 3319"/>
                <a:gd name="T1" fmla="*/ 1819 h 5104"/>
                <a:gd name="T2" fmla="*/ 2204 w 3319"/>
                <a:gd name="T3" fmla="*/ 1819 h 5104"/>
                <a:gd name="T4" fmla="*/ 2204 w 3319"/>
                <a:gd name="T5" fmla="*/ 5104 h 5104"/>
                <a:gd name="T6" fmla="*/ 1307 w 3319"/>
                <a:gd name="T7" fmla="*/ 0 h 5104"/>
                <a:gd name="T8" fmla="*/ 2204 w 3319"/>
                <a:gd name="T9" fmla="*/ 1466 h 5104"/>
                <a:gd name="T10" fmla="*/ 2204 w 3319"/>
                <a:gd name="T11" fmla="*/ 998 h 5104"/>
                <a:gd name="T12" fmla="*/ 2204 w 3319"/>
                <a:gd name="T13" fmla="*/ 1466 h 5104"/>
                <a:gd name="T14" fmla="*/ 1733 w 3319"/>
                <a:gd name="T15" fmla="*/ 338 h 5104"/>
                <a:gd name="T16" fmla="*/ 2204 w 3319"/>
                <a:gd name="T17" fmla="*/ 807 h 5104"/>
                <a:gd name="T18" fmla="*/ 2439 w 3319"/>
                <a:gd name="T19" fmla="*/ 4108 h 5104"/>
                <a:gd name="T20" fmla="*/ 2893 w 3319"/>
                <a:gd name="T21" fmla="*/ 4108 h 5104"/>
                <a:gd name="T22" fmla="*/ 2893 w 3319"/>
                <a:gd name="T23" fmla="*/ 3449 h 5104"/>
                <a:gd name="T24" fmla="*/ 2893 w 3319"/>
                <a:gd name="T25" fmla="*/ 2992 h 5104"/>
                <a:gd name="T26" fmla="*/ 2893 w 3319"/>
                <a:gd name="T27" fmla="*/ 3449 h 5104"/>
                <a:gd name="T28" fmla="*/ 2439 w 3319"/>
                <a:gd name="T29" fmla="*/ 2318 h 5104"/>
                <a:gd name="T30" fmla="*/ 2893 w 3319"/>
                <a:gd name="T31" fmla="*/ 2786 h 5104"/>
                <a:gd name="T32" fmla="*/ 2439 w 3319"/>
                <a:gd name="T33" fmla="*/ 2126 h 5104"/>
                <a:gd name="T34" fmla="*/ 2893 w 3319"/>
                <a:gd name="T35" fmla="*/ 2126 h 5104"/>
                <a:gd name="T36" fmla="*/ 2893 w 3319"/>
                <a:gd name="T37" fmla="*/ 1466 h 5104"/>
                <a:gd name="T38" fmla="*/ 2893 w 3319"/>
                <a:gd name="T39" fmla="*/ 998 h 5104"/>
                <a:gd name="T40" fmla="*/ 2893 w 3319"/>
                <a:gd name="T41" fmla="*/ 1466 h 5104"/>
                <a:gd name="T42" fmla="*/ 2439 w 3319"/>
                <a:gd name="T43" fmla="*/ 338 h 5104"/>
                <a:gd name="T44" fmla="*/ 2893 w 3319"/>
                <a:gd name="T45" fmla="*/ 807 h 5104"/>
                <a:gd name="T46" fmla="*/ 0 w 3319"/>
                <a:gd name="T47" fmla="*/ 5104 h 5104"/>
                <a:gd name="T48" fmla="*/ 0 w 3319"/>
                <a:gd name="T49" fmla="*/ 2010 h 5104"/>
                <a:gd name="T50" fmla="*/ 881 w 3319"/>
                <a:gd name="T51" fmla="*/ 4783 h 5104"/>
                <a:gd name="T52" fmla="*/ 881 w 3319"/>
                <a:gd name="T53" fmla="*/ 4314 h 5104"/>
                <a:gd name="T54" fmla="*/ 881 w 3319"/>
                <a:gd name="T55" fmla="*/ 4783 h 5104"/>
                <a:gd name="T56" fmla="*/ 426 w 3319"/>
                <a:gd name="T57" fmla="*/ 3652 h 5104"/>
                <a:gd name="T58" fmla="*/ 881 w 3319"/>
                <a:gd name="T59" fmla="*/ 4108 h 5104"/>
                <a:gd name="T60" fmla="*/ 426 w 3319"/>
                <a:gd name="T61" fmla="*/ 3449 h 5104"/>
                <a:gd name="T62" fmla="*/ 881 w 3319"/>
                <a:gd name="T63" fmla="*/ 3449 h 5104"/>
                <a:gd name="T64" fmla="*/ 881 w 3319"/>
                <a:gd name="T65" fmla="*/ 2786 h 5104"/>
                <a:gd name="T66" fmla="*/ 881 w 3319"/>
                <a:gd name="T67" fmla="*/ 2318 h 5104"/>
                <a:gd name="T68" fmla="*/ 881 w 3319"/>
                <a:gd name="T69" fmla="*/ 2786 h 5104"/>
                <a:gd name="T70" fmla="*/ 1118 w 3319"/>
                <a:gd name="T71" fmla="*/ 4314 h 5104"/>
                <a:gd name="T72" fmla="*/ 1586 w 3319"/>
                <a:gd name="T73" fmla="*/ 4783 h 5104"/>
                <a:gd name="T74" fmla="*/ 1118 w 3319"/>
                <a:gd name="T75" fmla="*/ 4108 h 5104"/>
                <a:gd name="T76" fmla="*/ 1586 w 3319"/>
                <a:gd name="T77" fmla="*/ 4108 h 5104"/>
                <a:gd name="T78" fmla="*/ 1586 w 3319"/>
                <a:gd name="T79" fmla="*/ 3449 h 5104"/>
                <a:gd name="T80" fmla="*/ 1586 w 3319"/>
                <a:gd name="T81" fmla="*/ 2992 h 5104"/>
                <a:gd name="T82" fmla="*/ 1586 w 3319"/>
                <a:gd name="T83" fmla="*/ 3449 h 5104"/>
                <a:gd name="T84" fmla="*/ 1118 w 3319"/>
                <a:gd name="T85" fmla="*/ 2318 h 5104"/>
                <a:gd name="T86" fmla="*/ 1586 w 3319"/>
                <a:gd name="T87" fmla="*/ 2786 h 51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3319" h="5104">
                  <a:moveTo>
                    <a:pt x="1307" y="0"/>
                  </a:moveTo>
                  <a:lnTo>
                    <a:pt x="1307" y="1819"/>
                  </a:lnTo>
                  <a:lnTo>
                    <a:pt x="1733" y="1819"/>
                  </a:lnTo>
                  <a:lnTo>
                    <a:pt x="1733" y="1658"/>
                  </a:lnTo>
                  <a:lnTo>
                    <a:pt x="2204" y="1658"/>
                  </a:lnTo>
                  <a:lnTo>
                    <a:pt x="2204" y="1819"/>
                  </a:lnTo>
                  <a:lnTo>
                    <a:pt x="2204" y="2010"/>
                  </a:lnTo>
                  <a:lnTo>
                    <a:pt x="2204" y="2126"/>
                  </a:lnTo>
                  <a:lnTo>
                    <a:pt x="2204" y="5104"/>
                  </a:lnTo>
                  <a:lnTo>
                    <a:pt x="3319" y="5104"/>
                  </a:lnTo>
                  <a:lnTo>
                    <a:pt x="3319" y="0"/>
                  </a:lnTo>
                  <a:lnTo>
                    <a:pt x="1307" y="0"/>
                  </a:lnTo>
                  <a:lnTo>
                    <a:pt x="1307" y="0"/>
                  </a:lnTo>
                  <a:lnTo>
                    <a:pt x="1307" y="0"/>
                  </a:lnTo>
                  <a:close/>
                  <a:moveTo>
                    <a:pt x="2204" y="1466"/>
                  </a:moveTo>
                  <a:lnTo>
                    <a:pt x="1733" y="1466"/>
                  </a:lnTo>
                  <a:lnTo>
                    <a:pt x="1733" y="998"/>
                  </a:lnTo>
                  <a:lnTo>
                    <a:pt x="2204" y="998"/>
                  </a:lnTo>
                  <a:lnTo>
                    <a:pt x="2204" y="1466"/>
                  </a:lnTo>
                  <a:lnTo>
                    <a:pt x="2204" y="1466"/>
                  </a:lnTo>
                  <a:lnTo>
                    <a:pt x="2204" y="1466"/>
                  </a:lnTo>
                  <a:close/>
                  <a:moveTo>
                    <a:pt x="2204" y="807"/>
                  </a:moveTo>
                  <a:lnTo>
                    <a:pt x="1733" y="807"/>
                  </a:lnTo>
                  <a:lnTo>
                    <a:pt x="1733" y="338"/>
                  </a:lnTo>
                  <a:lnTo>
                    <a:pt x="2204" y="338"/>
                  </a:lnTo>
                  <a:lnTo>
                    <a:pt x="2204" y="807"/>
                  </a:lnTo>
                  <a:lnTo>
                    <a:pt x="2204" y="807"/>
                  </a:lnTo>
                  <a:lnTo>
                    <a:pt x="2204" y="807"/>
                  </a:lnTo>
                  <a:close/>
                  <a:moveTo>
                    <a:pt x="2893" y="4108"/>
                  </a:moveTo>
                  <a:lnTo>
                    <a:pt x="2439" y="4108"/>
                  </a:lnTo>
                  <a:lnTo>
                    <a:pt x="2439" y="3652"/>
                  </a:lnTo>
                  <a:lnTo>
                    <a:pt x="2893" y="3652"/>
                  </a:lnTo>
                  <a:lnTo>
                    <a:pt x="2893" y="4108"/>
                  </a:lnTo>
                  <a:lnTo>
                    <a:pt x="2893" y="4108"/>
                  </a:lnTo>
                  <a:lnTo>
                    <a:pt x="2893" y="4108"/>
                  </a:lnTo>
                  <a:close/>
                  <a:moveTo>
                    <a:pt x="2893" y="3449"/>
                  </a:moveTo>
                  <a:lnTo>
                    <a:pt x="2439" y="3449"/>
                  </a:lnTo>
                  <a:lnTo>
                    <a:pt x="2439" y="2992"/>
                  </a:lnTo>
                  <a:lnTo>
                    <a:pt x="2893" y="2992"/>
                  </a:lnTo>
                  <a:lnTo>
                    <a:pt x="2893" y="3449"/>
                  </a:lnTo>
                  <a:lnTo>
                    <a:pt x="2893" y="3449"/>
                  </a:lnTo>
                  <a:lnTo>
                    <a:pt x="2893" y="3449"/>
                  </a:lnTo>
                  <a:close/>
                  <a:moveTo>
                    <a:pt x="2893" y="2786"/>
                  </a:moveTo>
                  <a:lnTo>
                    <a:pt x="2439" y="2786"/>
                  </a:lnTo>
                  <a:lnTo>
                    <a:pt x="2439" y="2318"/>
                  </a:lnTo>
                  <a:lnTo>
                    <a:pt x="2893" y="2318"/>
                  </a:lnTo>
                  <a:lnTo>
                    <a:pt x="2893" y="2786"/>
                  </a:lnTo>
                  <a:lnTo>
                    <a:pt x="2893" y="2786"/>
                  </a:lnTo>
                  <a:lnTo>
                    <a:pt x="2893" y="2786"/>
                  </a:lnTo>
                  <a:close/>
                  <a:moveTo>
                    <a:pt x="2893" y="2126"/>
                  </a:moveTo>
                  <a:lnTo>
                    <a:pt x="2439" y="2126"/>
                  </a:lnTo>
                  <a:lnTo>
                    <a:pt x="2439" y="1658"/>
                  </a:lnTo>
                  <a:lnTo>
                    <a:pt x="2893" y="1658"/>
                  </a:lnTo>
                  <a:lnTo>
                    <a:pt x="2893" y="2126"/>
                  </a:lnTo>
                  <a:lnTo>
                    <a:pt x="2893" y="2126"/>
                  </a:lnTo>
                  <a:lnTo>
                    <a:pt x="2893" y="2126"/>
                  </a:lnTo>
                  <a:close/>
                  <a:moveTo>
                    <a:pt x="2893" y="1466"/>
                  </a:moveTo>
                  <a:lnTo>
                    <a:pt x="2439" y="1466"/>
                  </a:lnTo>
                  <a:lnTo>
                    <a:pt x="2439" y="998"/>
                  </a:lnTo>
                  <a:lnTo>
                    <a:pt x="2893" y="998"/>
                  </a:lnTo>
                  <a:lnTo>
                    <a:pt x="2893" y="1466"/>
                  </a:lnTo>
                  <a:lnTo>
                    <a:pt x="2893" y="1466"/>
                  </a:lnTo>
                  <a:lnTo>
                    <a:pt x="2893" y="1466"/>
                  </a:lnTo>
                  <a:close/>
                  <a:moveTo>
                    <a:pt x="2893" y="807"/>
                  </a:moveTo>
                  <a:lnTo>
                    <a:pt x="2439" y="807"/>
                  </a:lnTo>
                  <a:lnTo>
                    <a:pt x="2439" y="338"/>
                  </a:lnTo>
                  <a:lnTo>
                    <a:pt x="2893" y="338"/>
                  </a:lnTo>
                  <a:lnTo>
                    <a:pt x="2893" y="807"/>
                  </a:lnTo>
                  <a:lnTo>
                    <a:pt x="2893" y="807"/>
                  </a:lnTo>
                  <a:lnTo>
                    <a:pt x="2893" y="807"/>
                  </a:lnTo>
                  <a:close/>
                  <a:moveTo>
                    <a:pt x="0" y="2010"/>
                  </a:moveTo>
                  <a:lnTo>
                    <a:pt x="0" y="5104"/>
                  </a:lnTo>
                  <a:lnTo>
                    <a:pt x="2013" y="5104"/>
                  </a:lnTo>
                  <a:lnTo>
                    <a:pt x="2013" y="2010"/>
                  </a:lnTo>
                  <a:lnTo>
                    <a:pt x="0" y="2010"/>
                  </a:lnTo>
                  <a:lnTo>
                    <a:pt x="0" y="2010"/>
                  </a:lnTo>
                  <a:lnTo>
                    <a:pt x="0" y="2010"/>
                  </a:lnTo>
                  <a:close/>
                  <a:moveTo>
                    <a:pt x="881" y="4783"/>
                  </a:moveTo>
                  <a:lnTo>
                    <a:pt x="426" y="4783"/>
                  </a:lnTo>
                  <a:lnTo>
                    <a:pt x="426" y="4314"/>
                  </a:lnTo>
                  <a:lnTo>
                    <a:pt x="881" y="4314"/>
                  </a:lnTo>
                  <a:lnTo>
                    <a:pt x="881" y="4783"/>
                  </a:lnTo>
                  <a:lnTo>
                    <a:pt x="881" y="4783"/>
                  </a:lnTo>
                  <a:lnTo>
                    <a:pt x="881" y="4783"/>
                  </a:lnTo>
                  <a:close/>
                  <a:moveTo>
                    <a:pt x="881" y="4108"/>
                  </a:moveTo>
                  <a:lnTo>
                    <a:pt x="426" y="4108"/>
                  </a:lnTo>
                  <a:lnTo>
                    <a:pt x="426" y="3652"/>
                  </a:lnTo>
                  <a:lnTo>
                    <a:pt x="881" y="3652"/>
                  </a:lnTo>
                  <a:lnTo>
                    <a:pt x="881" y="4108"/>
                  </a:lnTo>
                  <a:lnTo>
                    <a:pt x="881" y="4108"/>
                  </a:lnTo>
                  <a:lnTo>
                    <a:pt x="881" y="4108"/>
                  </a:lnTo>
                  <a:close/>
                  <a:moveTo>
                    <a:pt x="881" y="3449"/>
                  </a:moveTo>
                  <a:lnTo>
                    <a:pt x="426" y="3449"/>
                  </a:lnTo>
                  <a:lnTo>
                    <a:pt x="426" y="2992"/>
                  </a:lnTo>
                  <a:lnTo>
                    <a:pt x="881" y="2992"/>
                  </a:lnTo>
                  <a:lnTo>
                    <a:pt x="881" y="3449"/>
                  </a:lnTo>
                  <a:lnTo>
                    <a:pt x="881" y="3449"/>
                  </a:lnTo>
                  <a:lnTo>
                    <a:pt x="881" y="3449"/>
                  </a:lnTo>
                  <a:close/>
                  <a:moveTo>
                    <a:pt x="881" y="2786"/>
                  </a:moveTo>
                  <a:lnTo>
                    <a:pt x="426" y="2786"/>
                  </a:lnTo>
                  <a:lnTo>
                    <a:pt x="426" y="2318"/>
                  </a:lnTo>
                  <a:lnTo>
                    <a:pt x="881" y="2318"/>
                  </a:lnTo>
                  <a:lnTo>
                    <a:pt x="881" y="2786"/>
                  </a:lnTo>
                  <a:lnTo>
                    <a:pt x="881" y="2786"/>
                  </a:lnTo>
                  <a:lnTo>
                    <a:pt x="881" y="2786"/>
                  </a:lnTo>
                  <a:close/>
                  <a:moveTo>
                    <a:pt x="1586" y="4783"/>
                  </a:moveTo>
                  <a:lnTo>
                    <a:pt x="1118" y="4783"/>
                  </a:lnTo>
                  <a:lnTo>
                    <a:pt x="1118" y="4314"/>
                  </a:lnTo>
                  <a:lnTo>
                    <a:pt x="1586" y="4314"/>
                  </a:lnTo>
                  <a:lnTo>
                    <a:pt x="1586" y="4783"/>
                  </a:lnTo>
                  <a:lnTo>
                    <a:pt x="1586" y="4783"/>
                  </a:lnTo>
                  <a:lnTo>
                    <a:pt x="1586" y="4783"/>
                  </a:lnTo>
                  <a:close/>
                  <a:moveTo>
                    <a:pt x="1586" y="4108"/>
                  </a:moveTo>
                  <a:lnTo>
                    <a:pt x="1118" y="4108"/>
                  </a:lnTo>
                  <a:lnTo>
                    <a:pt x="1118" y="3652"/>
                  </a:lnTo>
                  <a:lnTo>
                    <a:pt x="1586" y="3652"/>
                  </a:lnTo>
                  <a:lnTo>
                    <a:pt x="1586" y="4108"/>
                  </a:lnTo>
                  <a:lnTo>
                    <a:pt x="1586" y="4108"/>
                  </a:lnTo>
                  <a:lnTo>
                    <a:pt x="1586" y="4108"/>
                  </a:lnTo>
                  <a:close/>
                  <a:moveTo>
                    <a:pt x="1586" y="3449"/>
                  </a:moveTo>
                  <a:lnTo>
                    <a:pt x="1118" y="3449"/>
                  </a:lnTo>
                  <a:lnTo>
                    <a:pt x="1118" y="2992"/>
                  </a:lnTo>
                  <a:lnTo>
                    <a:pt x="1586" y="2992"/>
                  </a:lnTo>
                  <a:lnTo>
                    <a:pt x="1586" y="3449"/>
                  </a:lnTo>
                  <a:lnTo>
                    <a:pt x="1586" y="3449"/>
                  </a:lnTo>
                  <a:lnTo>
                    <a:pt x="1586" y="3449"/>
                  </a:lnTo>
                  <a:close/>
                  <a:moveTo>
                    <a:pt x="1586" y="2786"/>
                  </a:moveTo>
                  <a:lnTo>
                    <a:pt x="1118" y="2786"/>
                  </a:lnTo>
                  <a:lnTo>
                    <a:pt x="1118" y="2318"/>
                  </a:lnTo>
                  <a:lnTo>
                    <a:pt x="1586" y="2318"/>
                  </a:lnTo>
                  <a:lnTo>
                    <a:pt x="1586" y="2786"/>
                  </a:lnTo>
                  <a:lnTo>
                    <a:pt x="1586" y="2786"/>
                  </a:lnTo>
                  <a:lnTo>
                    <a:pt x="1586" y="2786"/>
                  </a:lnTo>
                  <a:close/>
                </a:path>
              </a:pathLst>
            </a:custGeom>
            <a:solidFill>
              <a:schemeClr val="bg1">
                <a:lumMod val="50000"/>
              </a:schemeClr>
            </a:solidFill>
            <a:ln>
              <a:noFill/>
            </a:ln>
          </p:spPr>
          <p:txBody>
            <a:bodyPr vert="horz" wrap="square" lIns="89617" tIns="44808" rIns="89617" bIns="44808" numCol="1" anchor="t" anchorCtr="0" compatLnSpc="1">
              <a:prstTxWarp prst="textNoShape">
                <a:avLst/>
              </a:prstTxWarp>
            </a:bodyPr>
            <a:lstStyle/>
            <a:p>
              <a:pPr defTabSz="914016"/>
              <a:endParaRPr lang="en-US" sz="1765" dirty="0">
                <a:solidFill>
                  <a:srgbClr val="1E1E1E"/>
                </a:solidFill>
              </a:endParaRPr>
            </a:p>
          </p:txBody>
        </p:sp>
        <p:sp>
          <p:nvSpPr>
            <p:cNvPr id="22" name="Freeform 9"/>
            <p:cNvSpPr>
              <a:spLocks noEditPoints="1"/>
            </p:cNvSpPr>
            <p:nvPr/>
          </p:nvSpPr>
          <p:spPr bwMode="auto">
            <a:xfrm>
              <a:off x="11224241" y="4590530"/>
              <a:ext cx="955059" cy="2070087"/>
            </a:xfrm>
            <a:custGeom>
              <a:avLst/>
              <a:gdLst>
                <a:gd name="T0" fmla="*/ 895 w 2182"/>
                <a:gd name="T1" fmla="*/ 4214 h 4214"/>
                <a:gd name="T2" fmla="*/ 0 w 2182"/>
                <a:gd name="T3" fmla="*/ 3722 h 4214"/>
                <a:gd name="T4" fmla="*/ 0 w 2182"/>
                <a:gd name="T5" fmla="*/ 3722 h 4214"/>
                <a:gd name="T6" fmla="*/ 2182 w 2182"/>
                <a:gd name="T7" fmla="*/ 4214 h 4214"/>
                <a:gd name="T8" fmla="*/ 1284 w 2182"/>
                <a:gd name="T9" fmla="*/ 3722 h 4214"/>
                <a:gd name="T10" fmla="*/ 1284 w 2182"/>
                <a:gd name="T11" fmla="*/ 3722 h 4214"/>
                <a:gd name="T12" fmla="*/ 2182 w 2182"/>
                <a:gd name="T13" fmla="*/ 542 h 4214"/>
                <a:gd name="T14" fmla="*/ 0 w 2182"/>
                <a:gd name="T15" fmla="*/ 3696 h 4214"/>
                <a:gd name="T16" fmla="*/ 0 w 2182"/>
                <a:gd name="T17" fmla="*/ 3696 h 4214"/>
                <a:gd name="T18" fmla="*/ 1959 w 2182"/>
                <a:gd name="T19" fmla="*/ 1280 h 4214"/>
                <a:gd name="T20" fmla="*/ 1532 w 2182"/>
                <a:gd name="T21" fmla="*/ 762 h 4214"/>
                <a:gd name="T22" fmla="*/ 1532 w 2182"/>
                <a:gd name="T23" fmla="*/ 762 h 4214"/>
                <a:gd name="T24" fmla="*/ 1959 w 2182"/>
                <a:gd name="T25" fmla="*/ 1952 h 4214"/>
                <a:gd name="T26" fmla="*/ 1532 w 2182"/>
                <a:gd name="T27" fmla="*/ 1434 h 4214"/>
                <a:gd name="T28" fmla="*/ 1532 w 2182"/>
                <a:gd name="T29" fmla="*/ 1434 h 4214"/>
                <a:gd name="T30" fmla="*/ 1959 w 2182"/>
                <a:gd name="T31" fmla="*/ 2624 h 4214"/>
                <a:gd name="T32" fmla="*/ 1532 w 2182"/>
                <a:gd name="T33" fmla="*/ 2132 h 4214"/>
                <a:gd name="T34" fmla="*/ 1532 w 2182"/>
                <a:gd name="T35" fmla="*/ 2132 h 4214"/>
                <a:gd name="T36" fmla="*/ 1959 w 2182"/>
                <a:gd name="T37" fmla="*/ 3386 h 4214"/>
                <a:gd name="T38" fmla="*/ 1532 w 2182"/>
                <a:gd name="T39" fmla="*/ 2868 h 4214"/>
                <a:gd name="T40" fmla="*/ 1532 w 2182"/>
                <a:gd name="T41" fmla="*/ 2868 h 4214"/>
                <a:gd name="T42" fmla="*/ 1284 w 2182"/>
                <a:gd name="T43" fmla="*/ 1280 h 4214"/>
                <a:gd name="T44" fmla="*/ 895 w 2182"/>
                <a:gd name="T45" fmla="*/ 762 h 4214"/>
                <a:gd name="T46" fmla="*/ 895 w 2182"/>
                <a:gd name="T47" fmla="*/ 762 h 4214"/>
                <a:gd name="T48" fmla="*/ 1284 w 2182"/>
                <a:gd name="T49" fmla="*/ 1952 h 4214"/>
                <a:gd name="T50" fmla="*/ 895 w 2182"/>
                <a:gd name="T51" fmla="*/ 1434 h 4214"/>
                <a:gd name="T52" fmla="*/ 895 w 2182"/>
                <a:gd name="T53" fmla="*/ 1434 h 4214"/>
                <a:gd name="T54" fmla="*/ 1284 w 2182"/>
                <a:gd name="T55" fmla="*/ 2624 h 4214"/>
                <a:gd name="T56" fmla="*/ 895 w 2182"/>
                <a:gd name="T57" fmla="*/ 2132 h 4214"/>
                <a:gd name="T58" fmla="*/ 895 w 2182"/>
                <a:gd name="T59" fmla="*/ 2132 h 4214"/>
                <a:gd name="T60" fmla="*/ 1284 w 2182"/>
                <a:gd name="T61" fmla="*/ 3386 h 4214"/>
                <a:gd name="T62" fmla="*/ 895 w 2182"/>
                <a:gd name="T63" fmla="*/ 2868 h 4214"/>
                <a:gd name="T64" fmla="*/ 895 w 2182"/>
                <a:gd name="T65" fmla="*/ 2868 h 4214"/>
                <a:gd name="T66" fmla="*/ 649 w 2182"/>
                <a:gd name="T67" fmla="*/ 1280 h 4214"/>
                <a:gd name="T68" fmla="*/ 220 w 2182"/>
                <a:gd name="T69" fmla="*/ 762 h 4214"/>
                <a:gd name="T70" fmla="*/ 220 w 2182"/>
                <a:gd name="T71" fmla="*/ 762 h 4214"/>
                <a:gd name="T72" fmla="*/ 649 w 2182"/>
                <a:gd name="T73" fmla="*/ 1952 h 4214"/>
                <a:gd name="T74" fmla="*/ 220 w 2182"/>
                <a:gd name="T75" fmla="*/ 1434 h 4214"/>
                <a:gd name="T76" fmla="*/ 220 w 2182"/>
                <a:gd name="T77" fmla="*/ 1434 h 4214"/>
                <a:gd name="T78" fmla="*/ 649 w 2182"/>
                <a:gd name="T79" fmla="*/ 2624 h 4214"/>
                <a:gd name="T80" fmla="*/ 220 w 2182"/>
                <a:gd name="T81" fmla="*/ 2132 h 4214"/>
                <a:gd name="T82" fmla="*/ 220 w 2182"/>
                <a:gd name="T83" fmla="*/ 2132 h 4214"/>
                <a:gd name="T84" fmla="*/ 649 w 2182"/>
                <a:gd name="T85" fmla="*/ 3386 h 4214"/>
                <a:gd name="T86" fmla="*/ 220 w 2182"/>
                <a:gd name="T87" fmla="*/ 2868 h 4214"/>
                <a:gd name="T88" fmla="*/ 220 w 2182"/>
                <a:gd name="T89" fmla="*/ 2868 h 4214"/>
                <a:gd name="T90" fmla="*/ 428 w 2182"/>
                <a:gd name="T91" fmla="*/ 0 h 4214"/>
                <a:gd name="T92" fmla="*/ 0 w 2182"/>
                <a:gd name="T93" fmla="*/ 516 h 4214"/>
                <a:gd name="T94" fmla="*/ 1753 w 2182"/>
                <a:gd name="T95" fmla="*/ 206 h 4214"/>
                <a:gd name="T96" fmla="*/ 1753 w 2182"/>
                <a:gd name="T97" fmla="*/ 206 h 42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182" h="4214">
                  <a:moveTo>
                    <a:pt x="0" y="3722"/>
                  </a:moveTo>
                  <a:lnTo>
                    <a:pt x="895" y="3722"/>
                  </a:lnTo>
                  <a:lnTo>
                    <a:pt x="895" y="4214"/>
                  </a:lnTo>
                  <a:lnTo>
                    <a:pt x="0" y="4214"/>
                  </a:lnTo>
                  <a:lnTo>
                    <a:pt x="0" y="3722"/>
                  </a:lnTo>
                  <a:lnTo>
                    <a:pt x="0" y="3722"/>
                  </a:lnTo>
                  <a:lnTo>
                    <a:pt x="0" y="3722"/>
                  </a:lnTo>
                  <a:lnTo>
                    <a:pt x="0" y="3722"/>
                  </a:lnTo>
                  <a:lnTo>
                    <a:pt x="0" y="3722"/>
                  </a:lnTo>
                  <a:close/>
                  <a:moveTo>
                    <a:pt x="1284" y="3722"/>
                  </a:moveTo>
                  <a:lnTo>
                    <a:pt x="2182" y="3722"/>
                  </a:lnTo>
                  <a:lnTo>
                    <a:pt x="2182" y="4214"/>
                  </a:lnTo>
                  <a:lnTo>
                    <a:pt x="1284" y="4214"/>
                  </a:lnTo>
                  <a:lnTo>
                    <a:pt x="1284" y="3722"/>
                  </a:lnTo>
                  <a:lnTo>
                    <a:pt x="1284" y="3722"/>
                  </a:lnTo>
                  <a:lnTo>
                    <a:pt x="1284" y="3722"/>
                  </a:lnTo>
                  <a:lnTo>
                    <a:pt x="1284" y="3722"/>
                  </a:lnTo>
                  <a:lnTo>
                    <a:pt x="1284" y="3722"/>
                  </a:lnTo>
                  <a:close/>
                  <a:moveTo>
                    <a:pt x="0" y="3696"/>
                  </a:moveTo>
                  <a:lnTo>
                    <a:pt x="2182" y="3696"/>
                  </a:lnTo>
                  <a:lnTo>
                    <a:pt x="2182" y="542"/>
                  </a:lnTo>
                  <a:lnTo>
                    <a:pt x="0" y="542"/>
                  </a:lnTo>
                  <a:lnTo>
                    <a:pt x="0" y="3696"/>
                  </a:lnTo>
                  <a:lnTo>
                    <a:pt x="0" y="3696"/>
                  </a:lnTo>
                  <a:lnTo>
                    <a:pt x="0" y="3696"/>
                  </a:lnTo>
                  <a:lnTo>
                    <a:pt x="0" y="3696"/>
                  </a:lnTo>
                  <a:lnTo>
                    <a:pt x="0" y="3696"/>
                  </a:lnTo>
                  <a:close/>
                  <a:moveTo>
                    <a:pt x="1532" y="762"/>
                  </a:moveTo>
                  <a:lnTo>
                    <a:pt x="1959" y="762"/>
                  </a:lnTo>
                  <a:lnTo>
                    <a:pt x="1959" y="1280"/>
                  </a:lnTo>
                  <a:lnTo>
                    <a:pt x="1532" y="1280"/>
                  </a:lnTo>
                  <a:lnTo>
                    <a:pt x="1532" y="762"/>
                  </a:lnTo>
                  <a:lnTo>
                    <a:pt x="1532" y="762"/>
                  </a:lnTo>
                  <a:lnTo>
                    <a:pt x="1532" y="762"/>
                  </a:lnTo>
                  <a:lnTo>
                    <a:pt x="1532" y="762"/>
                  </a:lnTo>
                  <a:lnTo>
                    <a:pt x="1532" y="762"/>
                  </a:lnTo>
                  <a:close/>
                  <a:moveTo>
                    <a:pt x="1532" y="1434"/>
                  </a:moveTo>
                  <a:lnTo>
                    <a:pt x="1959" y="1434"/>
                  </a:lnTo>
                  <a:lnTo>
                    <a:pt x="1959" y="1952"/>
                  </a:lnTo>
                  <a:lnTo>
                    <a:pt x="1532" y="1952"/>
                  </a:lnTo>
                  <a:lnTo>
                    <a:pt x="1532" y="1434"/>
                  </a:lnTo>
                  <a:lnTo>
                    <a:pt x="1532" y="1434"/>
                  </a:lnTo>
                  <a:lnTo>
                    <a:pt x="1532" y="1434"/>
                  </a:lnTo>
                  <a:lnTo>
                    <a:pt x="1532" y="1434"/>
                  </a:lnTo>
                  <a:lnTo>
                    <a:pt x="1532" y="1434"/>
                  </a:lnTo>
                  <a:close/>
                  <a:moveTo>
                    <a:pt x="1532" y="2132"/>
                  </a:moveTo>
                  <a:lnTo>
                    <a:pt x="1959" y="2132"/>
                  </a:lnTo>
                  <a:lnTo>
                    <a:pt x="1959" y="2624"/>
                  </a:lnTo>
                  <a:lnTo>
                    <a:pt x="1532" y="2624"/>
                  </a:lnTo>
                  <a:lnTo>
                    <a:pt x="1532" y="2132"/>
                  </a:lnTo>
                  <a:lnTo>
                    <a:pt x="1532" y="2132"/>
                  </a:lnTo>
                  <a:lnTo>
                    <a:pt x="1532" y="2132"/>
                  </a:lnTo>
                  <a:lnTo>
                    <a:pt x="1532" y="2132"/>
                  </a:lnTo>
                  <a:lnTo>
                    <a:pt x="1532" y="2132"/>
                  </a:lnTo>
                  <a:close/>
                  <a:moveTo>
                    <a:pt x="1532" y="2868"/>
                  </a:moveTo>
                  <a:lnTo>
                    <a:pt x="1959" y="2868"/>
                  </a:lnTo>
                  <a:lnTo>
                    <a:pt x="1959" y="3386"/>
                  </a:lnTo>
                  <a:lnTo>
                    <a:pt x="1532" y="3386"/>
                  </a:lnTo>
                  <a:lnTo>
                    <a:pt x="1532" y="2868"/>
                  </a:lnTo>
                  <a:lnTo>
                    <a:pt x="1532" y="2868"/>
                  </a:lnTo>
                  <a:lnTo>
                    <a:pt x="1532" y="2868"/>
                  </a:lnTo>
                  <a:lnTo>
                    <a:pt x="1532" y="2868"/>
                  </a:lnTo>
                  <a:lnTo>
                    <a:pt x="1532" y="2868"/>
                  </a:lnTo>
                  <a:close/>
                  <a:moveTo>
                    <a:pt x="895" y="762"/>
                  </a:moveTo>
                  <a:lnTo>
                    <a:pt x="1284" y="762"/>
                  </a:lnTo>
                  <a:lnTo>
                    <a:pt x="1284" y="1280"/>
                  </a:lnTo>
                  <a:lnTo>
                    <a:pt x="895" y="1280"/>
                  </a:lnTo>
                  <a:lnTo>
                    <a:pt x="895" y="762"/>
                  </a:lnTo>
                  <a:lnTo>
                    <a:pt x="895" y="762"/>
                  </a:lnTo>
                  <a:lnTo>
                    <a:pt x="895" y="762"/>
                  </a:lnTo>
                  <a:lnTo>
                    <a:pt x="895" y="762"/>
                  </a:lnTo>
                  <a:lnTo>
                    <a:pt x="895" y="762"/>
                  </a:lnTo>
                  <a:close/>
                  <a:moveTo>
                    <a:pt x="895" y="1434"/>
                  </a:moveTo>
                  <a:lnTo>
                    <a:pt x="1284" y="1434"/>
                  </a:lnTo>
                  <a:lnTo>
                    <a:pt x="1284" y="1952"/>
                  </a:lnTo>
                  <a:lnTo>
                    <a:pt x="895" y="1952"/>
                  </a:lnTo>
                  <a:lnTo>
                    <a:pt x="895" y="1434"/>
                  </a:lnTo>
                  <a:lnTo>
                    <a:pt x="895" y="1434"/>
                  </a:lnTo>
                  <a:lnTo>
                    <a:pt x="895" y="1434"/>
                  </a:lnTo>
                  <a:lnTo>
                    <a:pt x="895" y="1434"/>
                  </a:lnTo>
                  <a:lnTo>
                    <a:pt x="895" y="1434"/>
                  </a:lnTo>
                  <a:close/>
                  <a:moveTo>
                    <a:pt x="895" y="2132"/>
                  </a:moveTo>
                  <a:lnTo>
                    <a:pt x="1284" y="2132"/>
                  </a:lnTo>
                  <a:lnTo>
                    <a:pt x="1284" y="2624"/>
                  </a:lnTo>
                  <a:lnTo>
                    <a:pt x="895" y="2624"/>
                  </a:lnTo>
                  <a:lnTo>
                    <a:pt x="895" y="2132"/>
                  </a:lnTo>
                  <a:lnTo>
                    <a:pt x="895" y="2132"/>
                  </a:lnTo>
                  <a:lnTo>
                    <a:pt x="895" y="2132"/>
                  </a:lnTo>
                  <a:lnTo>
                    <a:pt x="895" y="2132"/>
                  </a:lnTo>
                  <a:lnTo>
                    <a:pt x="895" y="2132"/>
                  </a:lnTo>
                  <a:close/>
                  <a:moveTo>
                    <a:pt x="895" y="2868"/>
                  </a:moveTo>
                  <a:lnTo>
                    <a:pt x="1284" y="2868"/>
                  </a:lnTo>
                  <a:lnTo>
                    <a:pt x="1284" y="3386"/>
                  </a:lnTo>
                  <a:lnTo>
                    <a:pt x="895" y="3386"/>
                  </a:lnTo>
                  <a:lnTo>
                    <a:pt x="895" y="2868"/>
                  </a:lnTo>
                  <a:lnTo>
                    <a:pt x="895" y="2868"/>
                  </a:lnTo>
                  <a:lnTo>
                    <a:pt x="895" y="2868"/>
                  </a:lnTo>
                  <a:lnTo>
                    <a:pt x="895" y="2868"/>
                  </a:lnTo>
                  <a:lnTo>
                    <a:pt x="895" y="2868"/>
                  </a:lnTo>
                  <a:close/>
                  <a:moveTo>
                    <a:pt x="220" y="762"/>
                  </a:moveTo>
                  <a:lnTo>
                    <a:pt x="649" y="762"/>
                  </a:lnTo>
                  <a:lnTo>
                    <a:pt x="649" y="1280"/>
                  </a:lnTo>
                  <a:lnTo>
                    <a:pt x="220" y="1280"/>
                  </a:lnTo>
                  <a:lnTo>
                    <a:pt x="220" y="762"/>
                  </a:lnTo>
                  <a:lnTo>
                    <a:pt x="220" y="762"/>
                  </a:lnTo>
                  <a:lnTo>
                    <a:pt x="220" y="762"/>
                  </a:lnTo>
                  <a:lnTo>
                    <a:pt x="220" y="762"/>
                  </a:lnTo>
                  <a:lnTo>
                    <a:pt x="220" y="762"/>
                  </a:lnTo>
                  <a:close/>
                  <a:moveTo>
                    <a:pt x="220" y="1434"/>
                  </a:moveTo>
                  <a:lnTo>
                    <a:pt x="649" y="1434"/>
                  </a:lnTo>
                  <a:lnTo>
                    <a:pt x="649" y="1952"/>
                  </a:lnTo>
                  <a:lnTo>
                    <a:pt x="220" y="1952"/>
                  </a:lnTo>
                  <a:lnTo>
                    <a:pt x="220" y="1434"/>
                  </a:lnTo>
                  <a:lnTo>
                    <a:pt x="220" y="1434"/>
                  </a:lnTo>
                  <a:lnTo>
                    <a:pt x="220" y="1434"/>
                  </a:lnTo>
                  <a:lnTo>
                    <a:pt x="220" y="1434"/>
                  </a:lnTo>
                  <a:lnTo>
                    <a:pt x="220" y="1434"/>
                  </a:lnTo>
                  <a:close/>
                  <a:moveTo>
                    <a:pt x="220" y="2132"/>
                  </a:moveTo>
                  <a:lnTo>
                    <a:pt x="649" y="2132"/>
                  </a:lnTo>
                  <a:lnTo>
                    <a:pt x="649" y="2624"/>
                  </a:lnTo>
                  <a:lnTo>
                    <a:pt x="220" y="2624"/>
                  </a:lnTo>
                  <a:lnTo>
                    <a:pt x="220" y="2132"/>
                  </a:lnTo>
                  <a:lnTo>
                    <a:pt x="220" y="2132"/>
                  </a:lnTo>
                  <a:lnTo>
                    <a:pt x="220" y="2132"/>
                  </a:lnTo>
                  <a:lnTo>
                    <a:pt x="220" y="2132"/>
                  </a:lnTo>
                  <a:lnTo>
                    <a:pt x="220" y="2132"/>
                  </a:lnTo>
                  <a:close/>
                  <a:moveTo>
                    <a:pt x="220" y="2868"/>
                  </a:moveTo>
                  <a:lnTo>
                    <a:pt x="649" y="2868"/>
                  </a:lnTo>
                  <a:lnTo>
                    <a:pt x="649" y="3386"/>
                  </a:lnTo>
                  <a:lnTo>
                    <a:pt x="220" y="3386"/>
                  </a:lnTo>
                  <a:lnTo>
                    <a:pt x="220" y="2868"/>
                  </a:lnTo>
                  <a:lnTo>
                    <a:pt x="220" y="2868"/>
                  </a:lnTo>
                  <a:lnTo>
                    <a:pt x="220" y="2868"/>
                  </a:lnTo>
                  <a:lnTo>
                    <a:pt x="220" y="2868"/>
                  </a:lnTo>
                  <a:lnTo>
                    <a:pt x="220" y="2868"/>
                  </a:lnTo>
                  <a:close/>
                  <a:moveTo>
                    <a:pt x="1753" y="206"/>
                  </a:moveTo>
                  <a:lnTo>
                    <a:pt x="1753" y="0"/>
                  </a:lnTo>
                  <a:lnTo>
                    <a:pt x="428" y="0"/>
                  </a:lnTo>
                  <a:lnTo>
                    <a:pt x="428" y="206"/>
                  </a:lnTo>
                  <a:lnTo>
                    <a:pt x="0" y="206"/>
                  </a:lnTo>
                  <a:lnTo>
                    <a:pt x="0" y="516"/>
                  </a:lnTo>
                  <a:lnTo>
                    <a:pt x="2182" y="516"/>
                  </a:lnTo>
                  <a:lnTo>
                    <a:pt x="2182" y="206"/>
                  </a:lnTo>
                  <a:lnTo>
                    <a:pt x="1753" y="206"/>
                  </a:lnTo>
                  <a:lnTo>
                    <a:pt x="1753" y="206"/>
                  </a:lnTo>
                  <a:lnTo>
                    <a:pt x="1753" y="206"/>
                  </a:lnTo>
                  <a:lnTo>
                    <a:pt x="1753" y="206"/>
                  </a:lnTo>
                  <a:lnTo>
                    <a:pt x="1753" y="206"/>
                  </a:lnTo>
                  <a:close/>
                </a:path>
              </a:pathLst>
            </a:custGeom>
            <a:solidFill>
              <a:schemeClr val="bg1">
                <a:lumMod val="50000"/>
              </a:schemeClr>
            </a:solidFill>
            <a:ln>
              <a:noFill/>
            </a:ln>
          </p:spPr>
          <p:txBody>
            <a:bodyPr vert="horz" wrap="square" lIns="89617" tIns="44808" rIns="89617" bIns="44808" numCol="1" anchor="t" anchorCtr="0" compatLnSpc="1">
              <a:prstTxWarp prst="textNoShape">
                <a:avLst/>
              </a:prstTxWarp>
            </a:bodyPr>
            <a:lstStyle/>
            <a:p>
              <a:pPr defTabSz="914016"/>
              <a:endParaRPr lang="en-US" sz="1765" dirty="0">
                <a:solidFill>
                  <a:srgbClr val="1E1E1E"/>
                </a:solidFill>
              </a:endParaRPr>
            </a:p>
          </p:txBody>
        </p:sp>
        <p:sp>
          <p:nvSpPr>
            <p:cNvPr id="23" name="Freeform 22"/>
            <p:cNvSpPr/>
            <p:nvPr/>
          </p:nvSpPr>
          <p:spPr bwMode="auto">
            <a:xfrm flipH="1">
              <a:off x="10652741" y="5130578"/>
              <a:ext cx="994945" cy="1530039"/>
            </a:xfrm>
            <a:custGeom>
              <a:avLst/>
              <a:gdLst>
                <a:gd name="connsiteX0" fmla="*/ 563561 w 1433512"/>
                <a:gd name="connsiteY0" fmla="*/ 0 h 2204472"/>
                <a:gd name="connsiteX1" fmla="*/ 1433512 w 1433512"/>
                <a:gd name="connsiteY1" fmla="*/ 0 h 2204472"/>
                <a:gd name="connsiteX2" fmla="*/ 1433512 w 1433512"/>
                <a:gd name="connsiteY2" fmla="*/ 2204472 h 2204472"/>
                <a:gd name="connsiteX3" fmla="*/ 863601 w 1433512"/>
                <a:gd name="connsiteY3" fmla="*/ 2204472 h 2204472"/>
                <a:gd name="connsiteX4" fmla="*/ 563561 w 1433512"/>
                <a:gd name="connsiteY4" fmla="*/ 2204472 h 2204472"/>
                <a:gd name="connsiteX5" fmla="*/ 0 w 1433512"/>
                <a:gd name="connsiteY5" fmla="*/ 2204472 h 2204472"/>
                <a:gd name="connsiteX6" fmla="*/ 0 w 1433512"/>
                <a:gd name="connsiteY6" fmla="*/ 865693 h 2204472"/>
                <a:gd name="connsiteX7" fmla="*/ 563561 w 1433512"/>
                <a:gd name="connsiteY7" fmla="*/ 865693 h 22044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433512" h="2204472">
                  <a:moveTo>
                    <a:pt x="563561" y="0"/>
                  </a:moveTo>
                  <a:lnTo>
                    <a:pt x="1433512" y="0"/>
                  </a:lnTo>
                  <a:lnTo>
                    <a:pt x="1433512" y="2204472"/>
                  </a:lnTo>
                  <a:lnTo>
                    <a:pt x="863601" y="2204472"/>
                  </a:lnTo>
                  <a:lnTo>
                    <a:pt x="563561" y="2204472"/>
                  </a:lnTo>
                  <a:lnTo>
                    <a:pt x="0" y="2204472"/>
                  </a:lnTo>
                  <a:lnTo>
                    <a:pt x="0" y="865693"/>
                  </a:lnTo>
                  <a:lnTo>
                    <a:pt x="563561" y="865693"/>
                  </a:lnTo>
                  <a:close/>
                </a:path>
              </a:pathLst>
            </a:custGeom>
            <a:solidFill>
              <a:schemeClr val="bg1"/>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79234" tIns="143387" rIns="179234" bIns="143387" numCol="1" spcCol="0" rtlCol="0" fromWordArt="0" anchor="t" anchorCtr="0" forceAA="0" compatLnSpc="1">
              <a:prstTxWarp prst="textNoShape">
                <a:avLst/>
              </a:prstTxWarp>
              <a:noAutofit/>
            </a:bodyPr>
            <a:lstStyle/>
            <a:p>
              <a:pPr algn="ctr" defTabSz="913751" fontAlgn="base">
                <a:lnSpc>
                  <a:spcPct val="90000"/>
                </a:lnSpc>
                <a:spcBef>
                  <a:spcPct val="0"/>
                </a:spcBef>
                <a:spcAft>
                  <a:spcPct val="0"/>
                </a:spcAft>
              </a:pPr>
              <a:endParaRPr lang="en-US" sz="2353" dirty="0">
                <a:gradFill>
                  <a:gsLst>
                    <a:gs pos="0">
                      <a:srgbClr val="FFFFFF"/>
                    </a:gs>
                    <a:gs pos="100000">
                      <a:srgbClr val="FFFFFF"/>
                    </a:gs>
                  </a:gsLst>
                  <a:lin ang="5400000" scaled="0"/>
                </a:gradFill>
                <a:ea typeface="Segoe UI" pitchFamily="34" charset="0"/>
                <a:cs typeface="Segoe UI" pitchFamily="34" charset="0"/>
              </a:endParaRPr>
            </a:p>
          </p:txBody>
        </p:sp>
        <p:sp>
          <p:nvSpPr>
            <p:cNvPr id="25" name="Freeform 5"/>
            <p:cNvSpPr>
              <a:spLocks noEditPoints="1"/>
            </p:cNvSpPr>
            <p:nvPr/>
          </p:nvSpPr>
          <p:spPr bwMode="auto">
            <a:xfrm flipH="1">
              <a:off x="10652740" y="5130578"/>
              <a:ext cx="994945" cy="1530039"/>
            </a:xfrm>
            <a:custGeom>
              <a:avLst/>
              <a:gdLst>
                <a:gd name="T0" fmla="*/ 1733 w 3319"/>
                <a:gd name="T1" fmla="*/ 1819 h 5104"/>
                <a:gd name="T2" fmla="*/ 2204 w 3319"/>
                <a:gd name="T3" fmla="*/ 1819 h 5104"/>
                <a:gd name="T4" fmla="*/ 2204 w 3319"/>
                <a:gd name="T5" fmla="*/ 5104 h 5104"/>
                <a:gd name="T6" fmla="*/ 1307 w 3319"/>
                <a:gd name="T7" fmla="*/ 0 h 5104"/>
                <a:gd name="T8" fmla="*/ 2204 w 3319"/>
                <a:gd name="T9" fmla="*/ 1466 h 5104"/>
                <a:gd name="T10" fmla="*/ 2204 w 3319"/>
                <a:gd name="T11" fmla="*/ 998 h 5104"/>
                <a:gd name="T12" fmla="*/ 2204 w 3319"/>
                <a:gd name="T13" fmla="*/ 1466 h 5104"/>
                <a:gd name="T14" fmla="*/ 1733 w 3319"/>
                <a:gd name="T15" fmla="*/ 338 h 5104"/>
                <a:gd name="T16" fmla="*/ 2204 w 3319"/>
                <a:gd name="T17" fmla="*/ 807 h 5104"/>
                <a:gd name="T18" fmla="*/ 2439 w 3319"/>
                <a:gd name="T19" fmla="*/ 4108 h 5104"/>
                <a:gd name="T20" fmla="*/ 2893 w 3319"/>
                <a:gd name="T21" fmla="*/ 4108 h 5104"/>
                <a:gd name="T22" fmla="*/ 2893 w 3319"/>
                <a:gd name="T23" fmla="*/ 3449 h 5104"/>
                <a:gd name="T24" fmla="*/ 2893 w 3319"/>
                <a:gd name="T25" fmla="*/ 2992 h 5104"/>
                <a:gd name="T26" fmla="*/ 2893 w 3319"/>
                <a:gd name="T27" fmla="*/ 3449 h 5104"/>
                <a:gd name="T28" fmla="*/ 2439 w 3319"/>
                <a:gd name="T29" fmla="*/ 2318 h 5104"/>
                <a:gd name="T30" fmla="*/ 2893 w 3319"/>
                <a:gd name="T31" fmla="*/ 2786 h 5104"/>
                <a:gd name="T32" fmla="*/ 2439 w 3319"/>
                <a:gd name="T33" fmla="*/ 2126 h 5104"/>
                <a:gd name="T34" fmla="*/ 2893 w 3319"/>
                <a:gd name="T35" fmla="*/ 2126 h 5104"/>
                <a:gd name="T36" fmla="*/ 2893 w 3319"/>
                <a:gd name="T37" fmla="*/ 1466 h 5104"/>
                <a:gd name="T38" fmla="*/ 2893 w 3319"/>
                <a:gd name="T39" fmla="*/ 998 h 5104"/>
                <a:gd name="T40" fmla="*/ 2893 w 3319"/>
                <a:gd name="T41" fmla="*/ 1466 h 5104"/>
                <a:gd name="T42" fmla="*/ 2439 w 3319"/>
                <a:gd name="T43" fmla="*/ 338 h 5104"/>
                <a:gd name="T44" fmla="*/ 2893 w 3319"/>
                <a:gd name="T45" fmla="*/ 807 h 5104"/>
                <a:gd name="T46" fmla="*/ 0 w 3319"/>
                <a:gd name="T47" fmla="*/ 5104 h 5104"/>
                <a:gd name="T48" fmla="*/ 0 w 3319"/>
                <a:gd name="T49" fmla="*/ 2010 h 5104"/>
                <a:gd name="T50" fmla="*/ 881 w 3319"/>
                <a:gd name="T51" fmla="*/ 4783 h 5104"/>
                <a:gd name="T52" fmla="*/ 881 w 3319"/>
                <a:gd name="T53" fmla="*/ 4314 h 5104"/>
                <a:gd name="T54" fmla="*/ 881 w 3319"/>
                <a:gd name="T55" fmla="*/ 4783 h 5104"/>
                <a:gd name="T56" fmla="*/ 426 w 3319"/>
                <a:gd name="T57" fmla="*/ 3652 h 5104"/>
                <a:gd name="T58" fmla="*/ 881 w 3319"/>
                <a:gd name="T59" fmla="*/ 4108 h 5104"/>
                <a:gd name="T60" fmla="*/ 426 w 3319"/>
                <a:gd name="T61" fmla="*/ 3449 h 5104"/>
                <a:gd name="T62" fmla="*/ 881 w 3319"/>
                <a:gd name="T63" fmla="*/ 3449 h 5104"/>
                <a:gd name="T64" fmla="*/ 881 w 3319"/>
                <a:gd name="T65" fmla="*/ 2786 h 5104"/>
                <a:gd name="T66" fmla="*/ 881 w 3319"/>
                <a:gd name="T67" fmla="*/ 2318 h 5104"/>
                <a:gd name="T68" fmla="*/ 881 w 3319"/>
                <a:gd name="T69" fmla="*/ 2786 h 5104"/>
                <a:gd name="T70" fmla="*/ 1118 w 3319"/>
                <a:gd name="T71" fmla="*/ 4314 h 5104"/>
                <a:gd name="T72" fmla="*/ 1586 w 3319"/>
                <a:gd name="T73" fmla="*/ 4783 h 5104"/>
                <a:gd name="T74" fmla="*/ 1118 w 3319"/>
                <a:gd name="T75" fmla="*/ 4108 h 5104"/>
                <a:gd name="T76" fmla="*/ 1586 w 3319"/>
                <a:gd name="T77" fmla="*/ 4108 h 5104"/>
                <a:gd name="T78" fmla="*/ 1586 w 3319"/>
                <a:gd name="T79" fmla="*/ 3449 h 5104"/>
                <a:gd name="T80" fmla="*/ 1586 w 3319"/>
                <a:gd name="T81" fmla="*/ 2992 h 5104"/>
                <a:gd name="T82" fmla="*/ 1586 w 3319"/>
                <a:gd name="T83" fmla="*/ 3449 h 5104"/>
                <a:gd name="T84" fmla="*/ 1118 w 3319"/>
                <a:gd name="T85" fmla="*/ 2318 h 5104"/>
                <a:gd name="T86" fmla="*/ 1586 w 3319"/>
                <a:gd name="T87" fmla="*/ 2786 h 51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3319" h="5104">
                  <a:moveTo>
                    <a:pt x="1307" y="0"/>
                  </a:moveTo>
                  <a:lnTo>
                    <a:pt x="1307" y="1819"/>
                  </a:lnTo>
                  <a:lnTo>
                    <a:pt x="1733" y="1819"/>
                  </a:lnTo>
                  <a:lnTo>
                    <a:pt x="1733" y="1658"/>
                  </a:lnTo>
                  <a:lnTo>
                    <a:pt x="2204" y="1658"/>
                  </a:lnTo>
                  <a:lnTo>
                    <a:pt x="2204" y="1819"/>
                  </a:lnTo>
                  <a:lnTo>
                    <a:pt x="2204" y="2010"/>
                  </a:lnTo>
                  <a:lnTo>
                    <a:pt x="2204" y="2126"/>
                  </a:lnTo>
                  <a:lnTo>
                    <a:pt x="2204" y="5104"/>
                  </a:lnTo>
                  <a:lnTo>
                    <a:pt x="3319" y="5104"/>
                  </a:lnTo>
                  <a:lnTo>
                    <a:pt x="3319" y="0"/>
                  </a:lnTo>
                  <a:lnTo>
                    <a:pt x="1307" y="0"/>
                  </a:lnTo>
                  <a:lnTo>
                    <a:pt x="1307" y="0"/>
                  </a:lnTo>
                  <a:lnTo>
                    <a:pt x="1307" y="0"/>
                  </a:lnTo>
                  <a:close/>
                  <a:moveTo>
                    <a:pt x="2204" y="1466"/>
                  </a:moveTo>
                  <a:lnTo>
                    <a:pt x="1733" y="1466"/>
                  </a:lnTo>
                  <a:lnTo>
                    <a:pt x="1733" y="998"/>
                  </a:lnTo>
                  <a:lnTo>
                    <a:pt x="2204" y="998"/>
                  </a:lnTo>
                  <a:lnTo>
                    <a:pt x="2204" y="1466"/>
                  </a:lnTo>
                  <a:lnTo>
                    <a:pt x="2204" y="1466"/>
                  </a:lnTo>
                  <a:lnTo>
                    <a:pt x="2204" y="1466"/>
                  </a:lnTo>
                  <a:close/>
                  <a:moveTo>
                    <a:pt x="2204" y="807"/>
                  </a:moveTo>
                  <a:lnTo>
                    <a:pt x="1733" y="807"/>
                  </a:lnTo>
                  <a:lnTo>
                    <a:pt x="1733" y="338"/>
                  </a:lnTo>
                  <a:lnTo>
                    <a:pt x="2204" y="338"/>
                  </a:lnTo>
                  <a:lnTo>
                    <a:pt x="2204" y="807"/>
                  </a:lnTo>
                  <a:lnTo>
                    <a:pt x="2204" y="807"/>
                  </a:lnTo>
                  <a:lnTo>
                    <a:pt x="2204" y="807"/>
                  </a:lnTo>
                  <a:close/>
                  <a:moveTo>
                    <a:pt x="2893" y="4108"/>
                  </a:moveTo>
                  <a:lnTo>
                    <a:pt x="2439" y="4108"/>
                  </a:lnTo>
                  <a:lnTo>
                    <a:pt x="2439" y="3652"/>
                  </a:lnTo>
                  <a:lnTo>
                    <a:pt x="2893" y="3652"/>
                  </a:lnTo>
                  <a:lnTo>
                    <a:pt x="2893" y="4108"/>
                  </a:lnTo>
                  <a:lnTo>
                    <a:pt x="2893" y="4108"/>
                  </a:lnTo>
                  <a:lnTo>
                    <a:pt x="2893" y="4108"/>
                  </a:lnTo>
                  <a:close/>
                  <a:moveTo>
                    <a:pt x="2893" y="3449"/>
                  </a:moveTo>
                  <a:lnTo>
                    <a:pt x="2439" y="3449"/>
                  </a:lnTo>
                  <a:lnTo>
                    <a:pt x="2439" y="2992"/>
                  </a:lnTo>
                  <a:lnTo>
                    <a:pt x="2893" y="2992"/>
                  </a:lnTo>
                  <a:lnTo>
                    <a:pt x="2893" y="3449"/>
                  </a:lnTo>
                  <a:lnTo>
                    <a:pt x="2893" y="3449"/>
                  </a:lnTo>
                  <a:lnTo>
                    <a:pt x="2893" y="3449"/>
                  </a:lnTo>
                  <a:close/>
                  <a:moveTo>
                    <a:pt x="2893" y="2786"/>
                  </a:moveTo>
                  <a:lnTo>
                    <a:pt x="2439" y="2786"/>
                  </a:lnTo>
                  <a:lnTo>
                    <a:pt x="2439" y="2318"/>
                  </a:lnTo>
                  <a:lnTo>
                    <a:pt x="2893" y="2318"/>
                  </a:lnTo>
                  <a:lnTo>
                    <a:pt x="2893" y="2786"/>
                  </a:lnTo>
                  <a:lnTo>
                    <a:pt x="2893" y="2786"/>
                  </a:lnTo>
                  <a:lnTo>
                    <a:pt x="2893" y="2786"/>
                  </a:lnTo>
                  <a:close/>
                  <a:moveTo>
                    <a:pt x="2893" y="2126"/>
                  </a:moveTo>
                  <a:lnTo>
                    <a:pt x="2439" y="2126"/>
                  </a:lnTo>
                  <a:lnTo>
                    <a:pt x="2439" y="1658"/>
                  </a:lnTo>
                  <a:lnTo>
                    <a:pt x="2893" y="1658"/>
                  </a:lnTo>
                  <a:lnTo>
                    <a:pt x="2893" y="2126"/>
                  </a:lnTo>
                  <a:lnTo>
                    <a:pt x="2893" y="2126"/>
                  </a:lnTo>
                  <a:lnTo>
                    <a:pt x="2893" y="2126"/>
                  </a:lnTo>
                  <a:close/>
                  <a:moveTo>
                    <a:pt x="2893" y="1466"/>
                  </a:moveTo>
                  <a:lnTo>
                    <a:pt x="2439" y="1466"/>
                  </a:lnTo>
                  <a:lnTo>
                    <a:pt x="2439" y="998"/>
                  </a:lnTo>
                  <a:lnTo>
                    <a:pt x="2893" y="998"/>
                  </a:lnTo>
                  <a:lnTo>
                    <a:pt x="2893" y="1466"/>
                  </a:lnTo>
                  <a:lnTo>
                    <a:pt x="2893" y="1466"/>
                  </a:lnTo>
                  <a:lnTo>
                    <a:pt x="2893" y="1466"/>
                  </a:lnTo>
                  <a:close/>
                  <a:moveTo>
                    <a:pt x="2893" y="807"/>
                  </a:moveTo>
                  <a:lnTo>
                    <a:pt x="2439" y="807"/>
                  </a:lnTo>
                  <a:lnTo>
                    <a:pt x="2439" y="338"/>
                  </a:lnTo>
                  <a:lnTo>
                    <a:pt x="2893" y="338"/>
                  </a:lnTo>
                  <a:lnTo>
                    <a:pt x="2893" y="807"/>
                  </a:lnTo>
                  <a:lnTo>
                    <a:pt x="2893" y="807"/>
                  </a:lnTo>
                  <a:lnTo>
                    <a:pt x="2893" y="807"/>
                  </a:lnTo>
                  <a:close/>
                  <a:moveTo>
                    <a:pt x="0" y="2010"/>
                  </a:moveTo>
                  <a:lnTo>
                    <a:pt x="0" y="5104"/>
                  </a:lnTo>
                  <a:lnTo>
                    <a:pt x="2013" y="5104"/>
                  </a:lnTo>
                  <a:lnTo>
                    <a:pt x="2013" y="2010"/>
                  </a:lnTo>
                  <a:lnTo>
                    <a:pt x="0" y="2010"/>
                  </a:lnTo>
                  <a:lnTo>
                    <a:pt x="0" y="2010"/>
                  </a:lnTo>
                  <a:lnTo>
                    <a:pt x="0" y="2010"/>
                  </a:lnTo>
                  <a:close/>
                  <a:moveTo>
                    <a:pt x="881" y="4783"/>
                  </a:moveTo>
                  <a:lnTo>
                    <a:pt x="426" y="4783"/>
                  </a:lnTo>
                  <a:lnTo>
                    <a:pt x="426" y="4314"/>
                  </a:lnTo>
                  <a:lnTo>
                    <a:pt x="881" y="4314"/>
                  </a:lnTo>
                  <a:lnTo>
                    <a:pt x="881" y="4783"/>
                  </a:lnTo>
                  <a:lnTo>
                    <a:pt x="881" y="4783"/>
                  </a:lnTo>
                  <a:lnTo>
                    <a:pt x="881" y="4783"/>
                  </a:lnTo>
                  <a:close/>
                  <a:moveTo>
                    <a:pt x="881" y="4108"/>
                  </a:moveTo>
                  <a:lnTo>
                    <a:pt x="426" y="4108"/>
                  </a:lnTo>
                  <a:lnTo>
                    <a:pt x="426" y="3652"/>
                  </a:lnTo>
                  <a:lnTo>
                    <a:pt x="881" y="3652"/>
                  </a:lnTo>
                  <a:lnTo>
                    <a:pt x="881" y="4108"/>
                  </a:lnTo>
                  <a:lnTo>
                    <a:pt x="881" y="4108"/>
                  </a:lnTo>
                  <a:lnTo>
                    <a:pt x="881" y="4108"/>
                  </a:lnTo>
                  <a:close/>
                  <a:moveTo>
                    <a:pt x="881" y="3449"/>
                  </a:moveTo>
                  <a:lnTo>
                    <a:pt x="426" y="3449"/>
                  </a:lnTo>
                  <a:lnTo>
                    <a:pt x="426" y="2992"/>
                  </a:lnTo>
                  <a:lnTo>
                    <a:pt x="881" y="2992"/>
                  </a:lnTo>
                  <a:lnTo>
                    <a:pt x="881" y="3449"/>
                  </a:lnTo>
                  <a:lnTo>
                    <a:pt x="881" y="3449"/>
                  </a:lnTo>
                  <a:lnTo>
                    <a:pt x="881" y="3449"/>
                  </a:lnTo>
                  <a:close/>
                  <a:moveTo>
                    <a:pt x="881" y="2786"/>
                  </a:moveTo>
                  <a:lnTo>
                    <a:pt x="426" y="2786"/>
                  </a:lnTo>
                  <a:lnTo>
                    <a:pt x="426" y="2318"/>
                  </a:lnTo>
                  <a:lnTo>
                    <a:pt x="881" y="2318"/>
                  </a:lnTo>
                  <a:lnTo>
                    <a:pt x="881" y="2786"/>
                  </a:lnTo>
                  <a:lnTo>
                    <a:pt x="881" y="2786"/>
                  </a:lnTo>
                  <a:lnTo>
                    <a:pt x="881" y="2786"/>
                  </a:lnTo>
                  <a:close/>
                  <a:moveTo>
                    <a:pt x="1586" y="4783"/>
                  </a:moveTo>
                  <a:lnTo>
                    <a:pt x="1118" y="4783"/>
                  </a:lnTo>
                  <a:lnTo>
                    <a:pt x="1118" y="4314"/>
                  </a:lnTo>
                  <a:lnTo>
                    <a:pt x="1586" y="4314"/>
                  </a:lnTo>
                  <a:lnTo>
                    <a:pt x="1586" y="4783"/>
                  </a:lnTo>
                  <a:lnTo>
                    <a:pt x="1586" y="4783"/>
                  </a:lnTo>
                  <a:lnTo>
                    <a:pt x="1586" y="4783"/>
                  </a:lnTo>
                  <a:close/>
                  <a:moveTo>
                    <a:pt x="1586" y="4108"/>
                  </a:moveTo>
                  <a:lnTo>
                    <a:pt x="1118" y="4108"/>
                  </a:lnTo>
                  <a:lnTo>
                    <a:pt x="1118" y="3652"/>
                  </a:lnTo>
                  <a:lnTo>
                    <a:pt x="1586" y="3652"/>
                  </a:lnTo>
                  <a:lnTo>
                    <a:pt x="1586" y="4108"/>
                  </a:lnTo>
                  <a:lnTo>
                    <a:pt x="1586" y="4108"/>
                  </a:lnTo>
                  <a:lnTo>
                    <a:pt x="1586" y="4108"/>
                  </a:lnTo>
                  <a:close/>
                  <a:moveTo>
                    <a:pt x="1586" y="3449"/>
                  </a:moveTo>
                  <a:lnTo>
                    <a:pt x="1118" y="3449"/>
                  </a:lnTo>
                  <a:lnTo>
                    <a:pt x="1118" y="2992"/>
                  </a:lnTo>
                  <a:lnTo>
                    <a:pt x="1586" y="2992"/>
                  </a:lnTo>
                  <a:lnTo>
                    <a:pt x="1586" y="3449"/>
                  </a:lnTo>
                  <a:lnTo>
                    <a:pt x="1586" y="3449"/>
                  </a:lnTo>
                  <a:lnTo>
                    <a:pt x="1586" y="3449"/>
                  </a:lnTo>
                  <a:close/>
                  <a:moveTo>
                    <a:pt x="1586" y="2786"/>
                  </a:moveTo>
                  <a:lnTo>
                    <a:pt x="1118" y="2786"/>
                  </a:lnTo>
                  <a:lnTo>
                    <a:pt x="1118" y="2318"/>
                  </a:lnTo>
                  <a:lnTo>
                    <a:pt x="1586" y="2318"/>
                  </a:lnTo>
                  <a:lnTo>
                    <a:pt x="1586" y="2786"/>
                  </a:lnTo>
                  <a:lnTo>
                    <a:pt x="1586" y="2786"/>
                  </a:lnTo>
                  <a:lnTo>
                    <a:pt x="1586" y="2786"/>
                  </a:lnTo>
                  <a:close/>
                </a:path>
              </a:pathLst>
            </a:custGeom>
            <a:solidFill>
              <a:schemeClr val="bg1">
                <a:lumMod val="50000"/>
              </a:schemeClr>
            </a:solidFill>
            <a:ln>
              <a:noFill/>
            </a:ln>
          </p:spPr>
          <p:txBody>
            <a:bodyPr vert="horz" wrap="square" lIns="89617" tIns="44808" rIns="89617" bIns="44808" numCol="1" anchor="t" anchorCtr="0" compatLnSpc="1">
              <a:prstTxWarp prst="textNoShape">
                <a:avLst/>
              </a:prstTxWarp>
            </a:bodyPr>
            <a:lstStyle/>
            <a:p>
              <a:pPr defTabSz="914016"/>
              <a:endParaRPr lang="en-US" sz="1765" dirty="0">
                <a:solidFill>
                  <a:srgbClr val="1E1E1E"/>
                </a:solidFill>
              </a:endParaRPr>
            </a:p>
          </p:txBody>
        </p:sp>
      </p:grpSp>
      <p:grpSp>
        <p:nvGrpSpPr>
          <p:cNvPr id="30" name="Group 29"/>
          <p:cNvGrpSpPr/>
          <p:nvPr/>
        </p:nvGrpSpPr>
        <p:grpSpPr>
          <a:xfrm>
            <a:off x="9257634" y="6095095"/>
            <a:ext cx="522116" cy="695788"/>
            <a:chOff x="1358536" y="5468258"/>
            <a:chExt cx="905694" cy="1206954"/>
          </a:xfrm>
        </p:grpSpPr>
        <p:sp>
          <p:nvSpPr>
            <p:cNvPr id="33" name="Oval 32"/>
            <p:cNvSpPr/>
            <p:nvPr/>
          </p:nvSpPr>
          <p:spPr bwMode="auto">
            <a:xfrm>
              <a:off x="1358536" y="5468258"/>
              <a:ext cx="905694" cy="798288"/>
            </a:xfrm>
            <a:prstGeom prst="ellipse">
              <a:avLst/>
            </a:prstGeom>
            <a:solidFill>
              <a:schemeClr val="accent3"/>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79259" tIns="143407" rIns="179259" bIns="143407" numCol="1" spcCol="0" rtlCol="0" fromWordArt="0" anchor="t" anchorCtr="0" forceAA="0" compatLnSpc="1">
              <a:prstTxWarp prst="textNoShape">
                <a:avLst/>
              </a:prstTxWarp>
              <a:noAutofit/>
            </a:bodyPr>
            <a:lstStyle/>
            <a:p>
              <a:pPr algn="ctr" defTabSz="913927" fontAlgn="base">
                <a:lnSpc>
                  <a:spcPct val="90000"/>
                </a:lnSpc>
                <a:spcBef>
                  <a:spcPct val="0"/>
                </a:spcBef>
                <a:spcAft>
                  <a:spcPct val="0"/>
                </a:spcAft>
              </a:pPr>
              <a:endParaRPr lang="en-US" sz="2353" dirty="0" err="1">
                <a:gradFill>
                  <a:gsLst>
                    <a:gs pos="0">
                      <a:srgbClr val="FFFFFF"/>
                    </a:gs>
                    <a:gs pos="100000">
                      <a:srgbClr val="FFFFFF"/>
                    </a:gs>
                  </a:gsLst>
                  <a:lin ang="5400000" scaled="0"/>
                </a:gradFill>
                <a:ea typeface="Segoe UI" pitchFamily="34" charset="0"/>
                <a:cs typeface="Segoe UI" pitchFamily="34" charset="0"/>
              </a:endParaRPr>
            </a:p>
          </p:txBody>
        </p:sp>
        <p:sp>
          <p:nvSpPr>
            <p:cNvPr id="34" name="Round Same Side Corner Rectangle 207"/>
            <p:cNvSpPr/>
            <p:nvPr/>
          </p:nvSpPr>
          <p:spPr bwMode="auto">
            <a:xfrm>
              <a:off x="1787250" y="6104526"/>
              <a:ext cx="91440" cy="570686"/>
            </a:xfrm>
            <a:custGeom>
              <a:avLst/>
              <a:gdLst>
                <a:gd name="connsiteX0" fmla="*/ 25594 w 51188"/>
                <a:gd name="connsiteY0" fmla="*/ 0 h 565149"/>
                <a:gd name="connsiteX1" fmla="*/ 25594 w 51188"/>
                <a:gd name="connsiteY1" fmla="*/ 0 h 565149"/>
                <a:gd name="connsiteX2" fmla="*/ 51188 w 51188"/>
                <a:gd name="connsiteY2" fmla="*/ 25594 h 565149"/>
                <a:gd name="connsiteX3" fmla="*/ 51188 w 51188"/>
                <a:gd name="connsiteY3" fmla="*/ 565149 h 565149"/>
                <a:gd name="connsiteX4" fmla="*/ 51188 w 51188"/>
                <a:gd name="connsiteY4" fmla="*/ 565149 h 565149"/>
                <a:gd name="connsiteX5" fmla="*/ 0 w 51188"/>
                <a:gd name="connsiteY5" fmla="*/ 565149 h 565149"/>
                <a:gd name="connsiteX6" fmla="*/ 0 w 51188"/>
                <a:gd name="connsiteY6" fmla="*/ 565149 h 565149"/>
                <a:gd name="connsiteX7" fmla="*/ 0 w 51188"/>
                <a:gd name="connsiteY7" fmla="*/ 25594 h 565149"/>
                <a:gd name="connsiteX8" fmla="*/ 25594 w 51188"/>
                <a:gd name="connsiteY8" fmla="*/ 0 h 565149"/>
                <a:gd name="connsiteX0" fmla="*/ 0 w 51188"/>
                <a:gd name="connsiteY0" fmla="*/ 49710 h 589265"/>
                <a:gd name="connsiteX1" fmla="*/ 25594 w 51188"/>
                <a:gd name="connsiteY1" fmla="*/ 24116 h 589265"/>
                <a:gd name="connsiteX2" fmla="*/ 51188 w 51188"/>
                <a:gd name="connsiteY2" fmla="*/ 49710 h 589265"/>
                <a:gd name="connsiteX3" fmla="*/ 51188 w 51188"/>
                <a:gd name="connsiteY3" fmla="*/ 589265 h 589265"/>
                <a:gd name="connsiteX4" fmla="*/ 51188 w 51188"/>
                <a:gd name="connsiteY4" fmla="*/ 589265 h 589265"/>
                <a:gd name="connsiteX5" fmla="*/ 0 w 51188"/>
                <a:gd name="connsiteY5" fmla="*/ 589265 h 589265"/>
                <a:gd name="connsiteX6" fmla="*/ 0 w 51188"/>
                <a:gd name="connsiteY6" fmla="*/ 589265 h 589265"/>
                <a:gd name="connsiteX7" fmla="*/ 0 w 51188"/>
                <a:gd name="connsiteY7" fmla="*/ 49710 h 589265"/>
                <a:gd name="connsiteX0" fmla="*/ 0 w 51188"/>
                <a:gd name="connsiteY0" fmla="*/ 67444 h 606999"/>
                <a:gd name="connsiteX1" fmla="*/ 51188 w 51188"/>
                <a:gd name="connsiteY1" fmla="*/ 67444 h 606999"/>
                <a:gd name="connsiteX2" fmla="*/ 51188 w 51188"/>
                <a:gd name="connsiteY2" fmla="*/ 606999 h 606999"/>
                <a:gd name="connsiteX3" fmla="*/ 51188 w 51188"/>
                <a:gd name="connsiteY3" fmla="*/ 606999 h 606999"/>
                <a:gd name="connsiteX4" fmla="*/ 0 w 51188"/>
                <a:gd name="connsiteY4" fmla="*/ 606999 h 606999"/>
                <a:gd name="connsiteX5" fmla="*/ 0 w 51188"/>
                <a:gd name="connsiteY5" fmla="*/ 606999 h 606999"/>
                <a:gd name="connsiteX6" fmla="*/ 0 w 51188"/>
                <a:gd name="connsiteY6" fmla="*/ 67444 h 606999"/>
                <a:gd name="connsiteX0" fmla="*/ 0 w 51188"/>
                <a:gd name="connsiteY0" fmla="*/ 41471 h 581026"/>
                <a:gd name="connsiteX1" fmla="*/ 51188 w 51188"/>
                <a:gd name="connsiteY1" fmla="*/ 41471 h 581026"/>
                <a:gd name="connsiteX2" fmla="*/ 51188 w 51188"/>
                <a:gd name="connsiteY2" fmla="*/ 581026 h 581026"/>
                <a:gd name="connsiteX3" fmla="*/ 51188 w 51188"/>
                <a:gd name="connsiteY3" fmla="*/ 581026 h 581026"/>
                <a:gd name="connsiteX4" fmla="*/ 0 w 51188"/>
                <a:gd name="connsiteY4" fmla="*/ 581026 h 581026"/>
                <a:gd name="connsiteX5" fmla="*/ 0 w 51188"/>
                <a:gd name="connsiteY5" fmla="*/ 581026 h 581026"/>
                <a:gd name="connsiteX6" fmla="*/ 0 w 51188"/>
                <a:gd name="connsiteY6" fmla="*/ 41471 h 581026"/>
                <a:gd name="connsiteX0" fmla="*/ 0 w 51188"/>
                <a:gd name="connsiteY0" fmla="*/ 4937 h 544492"/>
                <a:gd name="connsiteX1" fmla="*/ 51188 w 51188"/>
                <a:gd name="connsiteY1" fmla="*/ 4937 h 544492"/>
                <a:gd name="connsiteX2" fmla="*/ 51188 w 51188"/>
                <a:gd name="connsiteY2" fmla="*/ 544492 h 544492"/>
                <a:gd name="connsiteX3" fmla="*/ 51188 w 51188"/>
                <a:gd name="connsiteY3" fmla="*/ 544492 h 544492"/>
                <a:gd name="connsiteX4" fmla="*/ 0 w 51188"/>
                <a:gd name="connsiteY4" fmla="*/ 544492 h 544492"/>
                <a:gd name="connsiteX5" fmla="*/ 0 w 51188"/>
                <a:gd name="connsiteY5" fmla="*/ 544492 h 544492"/>
                <a:gd name="connsiteX6" fmla="*/ 0 w 51188"/>
                <a:gd name="connsiteY6" fmla="*/ 4937 h 5444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1188" h="544492">
                  <a:moveTo>
                    <a:pt x="0" y="4937"/>
                  </a:moveTo>
                  <a:cubicBezTo>
                    <a:pt x="34725" y="-1645"/>
                    <a:pt x="33132" y="-1645"/>
                    <a:pt x="51188" y="4937"/>
                  </a:cubicBezTo>
                  <a:lnTo>
                    <a:pt x="51188" y="544492"/>
                  </a:lnTo>
                  <a:lnTo>
                    <a:pt x="51188" y="544492"/>
                  </a:lnTo>
                  <a:lnTo>
                    <a:pt x="0" y="544492"/>
                  </a:lnTo>
                  <a:lnTo>
                    <a:pt x="0" y="544492"/>
                  </a:lnTo>
                  <a:lnTo>
                    <a:pt x="0" y="4937"/>
                  </a:lnTo>
                  <a:close/>
                </a:path>
              </a:pathLst>
            </a:custGeom>
            <a:solidFill>
              <a:srgbClr val="969696"/>
            </a:solidFill>
            <a:ln>
              <a:noFill/>
            </a:ln>
          </p:spPr>
          <p:txBody>
            <a:bodyPr vert="horz" wrap="square" lIns="89630" tIns="44814" rIns="89630" bIns="44814" numCol="1" anchor="t" anchorCtr="0" compatLnSpc="1">
              <a:prstTxWarp prst="textNoShape">
                <a:avLst/>
              </a:prstTxWarp>
            </a:bodyPr>
            <a:lstStyle/>
            <a:p>
              <a:pPr defTabSz="914192"/>
              <a:endParaRPr lang="en-US" sz="1765" dirty="0" err="1">
                <a:solidFill>
                  <a:prstClr val="black"/>
                </a:solidFill>
              </a:endParaRPr>
            </a:p>
          </p:txBody>
        </p:sp>
        <p:grpSp>
          <p:nvGrpSpPr>
            <p:cNvPr id="35" name="Group 34"/>
            <p:cNvGrpSpPr/>
            <p:nvPr/>
          </p:nvGrpSpPr>
          <p:grpSpPr>
            <a:xfrm>
              <a:off x="1638534" y="5957662"/>
              <a:ext cx="354805" cy="170089"/>
              <a:chOff x="6512925" y="6276975"/>
              <a:chExt cx="293527" cy="170089"/>
            </a:xfrm>
          </p:grpSpPr>
          <p:cxnSp>
            <p:nvCxnSpPr>
              <p:cNvPr id="36" name="Straight Connector 35"/>
              <p:cNvCxnSpPr/>
              <p:nvPr/>
            </p:nvCxnSpPr>
            <p:spPr>
              <a:xfrm>
                <a:off x="6580103" y="6291263"/>
                <a:ext cx="81563" cy="154782"/>
              </a:xfrm>
              <a:prstGeom prst="line">
                <a:avLst/>
              </a:prstGeom>
              <a:solidFill>
                <a:srgbClr val="969696"/>
              </a:solidFill>
              <a:ln w="28575">
                <a:solidFill>
                  <a:srgbClr val="969696"/>
                </a:solidFill>
                <a:round/>
                <a:headEnd/>
                <a:tailEnd/>
              </a:ln>
            </p:spPr>
          </p:cxnSp>
          <p:cxnSp>
            <p:nvCxnSpPr>
              <p:cNvPr id="39" name="Straight Connector 38"/>
              <p:cNvCxnSpPr/>
              <p:nvPr/>
            </p:nvCxnSpPr>
            <p:spPr>
              <a:xfrm flipH="1">
                <a:off x="6679775" y="6276975"/>
                <a:ext cx="104617" cy="170089"/>
              </a:xfrm>
              <a:prstGeom prst="line">
                <a:avLst/>
              </a:prstGeom>
              <a:solidFill>
                <a:srgbClr val="969696"/>
              </a:solidFill>
              <a:ln w="28575">
                <a:solidFill>
                  <a:srgbClr val="969696"/>
                </a:solidFill>
                <a:round/>
                <a:headEnd/>
                <a:tailEnd/>
              </a:ln>
            </p:spPr>
          </p:cxnSp>
          <p:cxnSp>
            <p:nvCxnSpPr>
              <p:cNvPr id="40" name="Straight Connector 39"/>
              <p:cNvCxnSpPr/>
              <p:nvPr/>
            </p:nvCxnSpPr>
            <p:spPr>
              <a:xfrm flipH="1" flipV="1">
                <a:off x="6669769" y="6281738"/>
                <a:ext cx="54768" cy="66675"/>
              </a:xfrm>
              <a:prstGeom prst="line">
                <a:avLst/>
              </a:prstGeom>
              <a:solidFill>
                <a:srgbClr val="969696"/>
              </a:solidFill>
              <a:ln w="28575">
                <a:solidFill>
                  <a:srgbClr val="969696"/>
                </a:solidFill>
                <a:round/>
                <a:headEnd/>
                <a:tailEnd/>
              </a:ln>
            </p:spPr>
          </p:cxnSp>
          <p:cxnSp>
            <p:nvCxnSpPr>
              <p:cNvPr id="41" name="Straight Connector 40"/>
              <p:cNvCxnSpPr/>
              <p:nvPr/>
            </p:nvCxnSpPr>
            <p:spPr>
              <a:xfrm flipH="1">
                <a:off x="6512925" y="6365081"/>
                <a:ext cx="104408" cy="5487"/>
              </a:xfrm>
              <a:prstGeom prst="line">
                <a:avLst/>
              </a:prstGeom>
              <a:solidFill>
                <a:srgbClr val="969696"/>
              </a:solidFill>
              <a:ln w="28575">
                <a:solidFill>
                  <a:srgbClr val="969696"/>
                </a:solidFill>
                <a:round/>
                <a:headEnd/>
                <a:tailEnd/>
              </a:ln>
            </p:spPr>
          </p:cxnSp>
          <p:cxnSp>
            <p:nvCxnSpPr>
              <p:cNvPr id="42" name="Straight Connector 41"/>
              <p:cNvCxnSpPr/>
              <p:nvPr/>
            </p:nvCxnSpPr>
            <p:spPr>
              <a:xfrm flipH="1">
                <a:off x="6715012" y="6365081"/>
                <a:ext cx="91440" cy="9525"/>
              </a:xfrm>
              <a:prstGeom prst="line">
                <a:avLst/>
              </a:prstGeom>
              <a:solidFill>
                <a:srgbClr val="969696"/>
              </a:solidFill>
              <a:ln w="28575">
                <a:solidFill>
                  <a:srgbClr val="969696"/>
                </a:solidFill>
                <a:round/>
                <a:headEnd/>
                <a:tailEnd/>
              </a:ln>
            </p:spPr>
          </p:cxnSp>
        </p:grpSp>
      </p:grpSp>
      <p:grpSp>
        <p:nvGrpSpPr>
          <p:cNvPr id="51" name="Group 50"/>
          <p:cNvGrpSpPr/>
          <p:nvPr/>
        </p:nvGrpSpPr>
        <p:grpSpPr>
          <a:xfrm>
            <a:off x="282070" y="5917894"/>
            <a:ext cx="522116" cy="695788"/>
            <a:chOff x="1358536" y="5468258"/>
            <a:chExt cx="905694" cy="1206954"/>
          </a:xfrm>
        </p:grpSpPr>
        <p:sp>
          <p:nvSpPr>
            <p:cNvPr id="52" name="Oval 51"/>
            <p:cNvSpPr/>
            <p:nvPr/>
          </p:nvSpPr>
          <p:spPr bwMode="auto">
            <a:xfrm>
              <a:off x="1358536" y="5468258"/>
              <a:ext cx="905694" cy="798288"/>
            </a:xfrm>
            <a:prstGeom prst="ellipse">
              <a:avLst/>
            </a:prstGeom>
            <a:solidFill>
              <a:schemeClr val="accent3"/>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79259" tIns="143407" rIns="179259" bIns="143407" numCol="1" spcCol="0" rtlCol="0" fromWordArt="0" anchor="t" anchorCtr="0" forceAA="0" compatLnSpc="1">
              <a:prstTxWarp prst="textNoShape">
                <a:avLst/>
              </a:prstTxWarp>
              <a:noAutofit/>
            </a:bodyPr>
            <a:lstStyle/>
            <a:p>
              <a:pPr algn="ctr" defTabSz="913927" fontAlgn="base">
                <a:lnSpc>
                  <a:spcPct val="90000"/>
                </a:lnSpc>
                <a:spcBef>
                  <a:spcPct val="0"/>
                </a:spcBef>
                <a:spcAft>
                  <a:spcPct val="0"/>
                </a:spcAft>
              </a:pPr>
              <a:endParaRPr lang="en-US" sz="2353" dirty="0" err="1">
                <a:gradFill>
                  <a:gsLst>
                    <a:gs pos="0">
                      <a:srgbClr val="FFFFFF"/>
                    </a:gs>
                    <a:gs pos="100000">
                      <a:srgbClr val="FFFFFF"/>
                    </a:gs>
                  </a:gsLst>
                  <a:lin ang="5400000" scaled="0"/>
                </a:gradFill>
                <a:ea typeface="Segoe UI" pitchFamily="34" charset="0"/>
                <a:cs typeface="Segoe UI" pitchFamily="34" charset="0"/>
              </a:endParaRPr>
            </a:p>
          </p:txBody>
        </p:sp>
        <p:sp>
          <p:nvSpPr>
            <p:cNvPr id="53" name="Round Same Side Corner Rectangle 207"/>
            <p:cNvSpPr/>
            <p:nvPr/>
          </p:nvSpPr>
          <p:spPr bwMode="auto">
            <a:xfrm>
              <a:off x="1787250" y="6104526"/>
              <a:ext cx="91440" cy="570686"/>
            </a:xfrm>
            <a:custGeom>
              <a:avLst/>
              <a:gdLst>
                <a:gd name="connsiteX0" fmla="*/ 25594 w 51188"/>
                <a:gd name="connsiteY0" fmla="*/ 0 h 565149"/>
                <a:gd name="connsiteX1" fmla="*/ 25594 w 51188"/>
                <a:gd name="connsiteY1" fmla="*/ 0 h 565149"/>
                <a:gd name="connsiteX2" fmla="*/ 51188 w 51188"/>
                <a:gd name="connsiteY2" fmla="*/ 25594 h 565149"/>
                <a:gd name="connsiteX3" fmla="*/ 51188 w 51188"/>
                <a:gd name="connsiteY3" fmla="*/ 565149 h 565149"/>
                <a:gd name="connsiteX4" fmla="*/ 51188 w 51188"/>
                <a:gd name="connsiteY4" fmla="*/ 565149 h 565149"/>
                <a:gd name="connsiteX5" fmla="*/ 0 w 51188"/>
                <a:gd name="connsiteY5" fmla="*/ 565149 h 565149"/>
                <a:gd name="connsiteX6" fmla="*/ 0 w 51188"/>
                <a:gd name="connsiteY6" fmla="*/ 565149 h 565149"/>
                <a:gd name="connsiteX7" fmla="*/ 0 w 51188"/>
                <a:gd name="connsiteY7" fmla="*/ 25594 h 565149"/>
                <a:gd name="connsiteX8" fmla="*/ 25594 w 51188"/>
                <a:gd name="connsiteY8" fmla="*/ 0 h 565149"/>
                <a:gd name="connsiteX0" fmla="*/ 0 w 51188"/>
                <a:gd name="connsiteY0" fmla="*/ 49710 h 589265"/>
                <a:gd name="connsiteX1" fmla="*/ 25594 w 51188"/>
                <a:gd name="connsiteY1" fmla="*/ 24116 h 589265"/>
                <a:gd name="connsiteX2" fmla="*/ 51188 w 51188"/>
                <a:gd name="connsiteY2" fmla="*/ 49710 h 589265"/>
                <a:gd name="connsiteX3" fmla="*/ 51188 w 51188"/>
                <a:gd name="connsiteY3" fmla="*/ 589265 h 589265"/>
                <a:gd name="connsiteX4" fmla="*/ 51188 w 51188"/>
                <a:gd name="connsiteY4" fmla="*/ 589265 h 589265"/>
                <a:gd name="connsiteX5" fmla="*/ 0 w 51188"/>
                <a:gd name="connsiteY5" fmla="*/ 589265 h 589265"/>
                <a:gd name="connsiteX6" fmla="*/ 0 w 51188"/>
                <a:gd name="connsiteY6" fmla="*/ 589265 h 589265"/>
                <a:gd name="connsiteX7" fmla="*/ 0 w 51188"/>
                <a:gd name="connsiteY7" fmla="*/ 49710 h 589265"/>
                <a:gd name="connsiteX0" fmla="*/ 0 w 51188"/>
                <a:gd name="connsiteY0" fmla="*/ 67444 h 606999"/>
                <a:gd name="connsiteX1" fmla="*/ 51188 w 51188"/>
                <a:gd name="connsiteY1" fmla="*/ 67444 h 606999"/>
                <a:gd name="connsiteX2" fmla="*/ 51188 w 51188"/>
                <a:gd name="connsiteY2" fmla="*/ 606999 h 606999"/>
                <a:gd name="connsiteX3" fmla="*/ 51188 w 51188"/>
                <a:gd name="connsiteY3" fmla="*/ 606999 h 606999"/>
                <a:gd name="connsiteX4" fmla="*/ 0 w 51188"/>
                <a:gd name="connsiteY4" fmla="*/ 606999 h 606999"/>
                <a:gd name="connsiteX5" fmla="*/ 0 w 51188"/>
                <a:gd name="connsiteY5" fmla="*/ 606999 h 606999"/>
                <a:gd name="connsiteX6" fmla="*/ 0 w 51188"/>
                <a:gd name="connsiteY6" fmla="*/ 67444 h 606999"/>
                <a:gd name="connsiteX0" fmla="*/ 0 w 51188"/>
                <a:gd name="connsiteY0" fmla="*/ 41471 h 581026"/>
                <a:gd name="connsiteX1" fmla="*/ 51188 w 51188"/>
                <a:gd name="connsiteY1" fmla="*/ 41471 h 581026"/>
                <a:gd name="connsiteX2" fmla="*/ 51188 w 51188"/>
                <a:gd name="connsiteY2" fmla="*/ 581026 h 581026"/>
                <a:gd name="connsiteX3" fmla="*/ 51188 w 51188"/>
                <a:gd name="connsiteY3" fmla="*/ 581026 h 581026"/>
                <a:gd name="connsiteX4" fmla="*/ 0 w 51188"/>
                <a:gd name="connsiteY4" fmla="*/ 581026 h 581026"/>
                <a:gd name="connsiteX5" fmla="*/ 0 w 51188"/>
                <a:gd name="connsiteY5" fmla="*/ 581026 h 581026"/>
                <a:gd name="connsiteX6" fmla="*/ 0 w 51188"/>
                <a:gd name="connsiteY6" fmla="*/ 41471 h 581026"/>
                <a:gd name="connsiteX0" fmla="*/ 0 w 51188"/>
                <a:gd name="connsiteY0" fmla="*/ 4937 h 544492"/>
                <a:gd name="connsiteX1" fmla="*/ 51188 w 51188"/>
                <a:gd name="connsiteY1" fmla="*/ 4937 h 544492"/>
                <a:gd name="connsiteX2" fmla="*/ 51188 w 51188"/>
                <a:gd name="connsiteY2" fmla="*/ 544492 h 544492"/>
                <a:gd name="connsiteX3" fmla="*/ 51188 w 51188"/>
                <a:gd name="connsiteY3" fmla="*/ 544492 h 544492"/>
                <a:gd name="connsiteX4" fmla="*/ 0 w 51188"/>
                <a:gd name="connsiteY4" fmla="*/ 544492 h 544492"/>
                <a:gd name="connsiteX5" fmla="*/ 0 w 51188"/>
                <a:gd name="connsiteY5" fmla="*/ 544492 h 544492"/>
                <a:gd name="connsiteX6" fmla="*/ 0 w 51188"/>
                <a:gd name="connsiteY6" fmla="*/ 4937 h 5444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1188" h="544492">
                  <a:moveTo>
                    <a:pt x="0" y="4937"/>
                  </a:moveTo>
                  <a:cubicBezTo>
                    <a:pt x="34725" y="-1645"/>
                    <a:pt x="33132" y="-1645"/>
                    <a:pt x="51188" y="4937"/>
                  </a:cubicBezTo>
                  <a:lnTo>
                    <a:pt x="51188" y="544492"/>
                  </a:lnTo>
                  <a:lnTo>
                    <a:pt x="51188" y="544492"/>
                  </a:lnTo>
                  <a:lnTo>
                    <a:pt x="0" y="544492"/>
                  </a:lnTo>
                  <a:lnTo>
                    <a:pt x="0" y="544492"/>
                  </a:lnTo>
                  <a:lnTo>
                    <a:pt x="0" y="4937"/>
                  </a:lnTo>
                  <a:close/>
                </a:path>
              </a:pathLst>
            </a:custGeom>
            <a:solidFill>
              <a:srgbClr val="969696"/>
            </a:solidFill>
            <a:ln>
              <a:noFill/>
            </a:ln>
          </p:spPr>
          <p:txBody>
            <a:bodyPr vert="horz" wrap="square" lIns="89630" tIns="44814" rIns="89630" bIns="44814" numCol="1" anchor="t" anchorCtr="0" compatLnSpc="1">
              <a:prstTxWarp prst="textNoShape">
                <a:avLst/>
              </a:prstTxWarp>
            </a:bodyPr>
            <a:lstStyle/>
            <a:p>
              <a:pPr defTabSz="914192"/>
              <a:endParaRPr lang="en-US" sz="1765" dirty="0" err="1">
                <a:solidFill>
                  <a:prstClr val="black"/>
                </a:solidFill>
              </a:endParaRPr>
            </a:p>
          </p:txBody>
        </p:sp>
        <p:grpSp>
          <p:nvGrpSpPr>
            <p:cNvPr id="54" name="Group 53"/>
            <p:cNvGrpSpPr/>
            <p:nvPr/>
          </p:nvGrpSpPr>
          <p:grpSpPr>
            <a:xfrm>
              <a:off x="1638534" y="5957662"/>
              <a:ext cx="354805" cy="170089"/>
              <a:chOff x="6512925" y="6276975"/>
              <a:chExt cx="293527" cy="170089"/>
            </a:xfrm>
          </p:grpSpPr>
          <p:cxnSp>
            <p:nvCxnSpPr>
              <p:cNvPr id="55" name="Straight Connector 54"/>
              <p:cNvCxnSpPr/>
              <p:nvPr/>
            </p:nvCxnSpPr>
            <p:spPr>
              <a:xfrm>
                <a:off x="6580103" y="6291263"/>
                <a:ext cx="81563" cy="154782"/>
              </a:xfrm>
              <a:prstGeom prst="line">
                <a:avLst/>
              </a:prstGeom>
              <a:solidFill>
                <a:srgbClr val="969696"/>
              </a:solidFill>
              <a:ln w="28575">
                <a:solidFill>
                  <a:srgbClr val="969696"/>
                </a:solidFill>
                <a:round/>
                <a:headEnd/>
                <a:tailEnd/>
              </a:ln>
            </p:spPr>
          </p:cxnSp>
          <p:cxnSp>
            <p:nvCxnSpPr>
              <p:cNvPr id="56" name="Straight Connector 55"/>
              <p:cNvCxnSpPr/>
              <p:nvPr/>
            </p:nvCxnSpPr>
            <p:spPr>
              <a:xfrm flipH="1">
                <a:off x="6679775" y="6276975"/>
                <a:ext cx="104617" cy="170089"/>
              </a:xfrm>
              <a:prstGeom prst="line">
                <a:avLst/>
              </a:prstGeom>
              <a:solidFill>
                <a:srgbClr val="969696"/>
              </a:solidFill>
              <a:ln w="28575">
                <a:solidFill>
                  <a:srgbClr val="969696"/>
                </a:solidFill>
                <a:round/>
                <a:headEnd/>
                <a:tailEnd/>
              </a:ln>
            </p:spPr>
          </p:cxnSp>
          <p:cxnSp>
            <p:nvCxnSpPr>
              <p:cNvPr id="57" name="Straight Connector 56"/>
              <p:cNvCxnSpPr/>
              <p:nvPr/>
            </p:nvCxnSpPr>
            <p:spPr>
              <a:xfrm flipH="1" flipV="1">
                <a:off x="6669769" y="6281738"/>
                <a:ext cx="54768" cy="66675"/>
              </a:xfrm>
              <a:prstGeom prst="line">
                <a:avLst/>
              </a:prstGeom>
              <a:solidFill>
                <a:srgbClr val="969696"/>
              </a:solidFill>
              <a:ln w="28575">
                <a:solidFill>
                  <a:srgbClr val="969696"/>
                </a:solidFill>
                <a:round/>
                <a:headEnd/>
                <a:tailEnd/>
              </a:ln>
            </p:spPr>
          </p:cxnSp>
          <p:cxnSp>
            <p:nvCxnSpPr>
              <p:cNvPr id="58" name="Straight Connector 57"/>
              <p:cNvCxnSpPr/>
              <p:nvPr/>
            </p:nvCxnSpPr>
            <p:spPr>
              <a:xfrm flipH="1">
                <a:off x="6512925" y="6365081"/>
                <a:ext cx="104408" cy="5487"/>
              </a:xfrm>
              <a:prstGeom prst="line">
                <a:avLst/>
              </a:prstGeom>
              <a:solidFill>
                <a:srgbClr val="969696"/>
              </a:solidFill>
              <a:ln w="28575">
                <a:solidFill>
                  <a:srgbClr val="969696"/>
                </a:solidFill>
                <a:round/>
                <a:headEnd/>
                <a:tailEnd/>
              </a:ln>
            </p:spPr>
          </p:cxnSp>
          <p:cxnSp>
            <p:nvCxnSpPr>
              <p:cNvPr id="59" name="Straight Connector 58"/>
              <p:cNvCxnSpPr/>
              <p:nvPr/>
            </p:nvCxnSpPr>
            <p:spPr>
              <a:xfrm flipH="1">
                <a:off x="6715012" y="6365081"/>
                <a:ext cx="91440" cy="9525"/>
              </a:xfrm>
              <a:prstGeom prst="line">
                <a:avLst/>
              </a:prstGeom>
              <a:solidFill>
                <a:srgbClr val="969696"/>
              </a:solidFill>
              <a:ln w="28575">
                <a:solidFill>
                  <a:srgbClr val="969696"/>
                </a:solidFill>
                <a:round/>
                <a:headEnd/>
                <a:tailEnd/>
              </a:ln>
            </p:spPr>
          </p:cxnSp>
        </p:grpSp>
      </p:grpSp>
      <p:sp>
        <p:nvSpPr>
          <p:cNvPr id="44" name="Title 8"/>
          <p:cNvSpPr txBox="1">
            <a:spLocks/>
          </p:cNvSpPr>
          <p:nvPr/>
        </p:nvSpPr>
        <p:spPr>
          <a:xfrm>
            <a:off x="268906" y="253568"/>
            <a:ext cx="11922229" cy="1116563"/>
          </a:xfrm>
          <a:prstGeom prst="rect">
            <a:avLst/>
          </a:prstGeom>
        </p:spPr>
        <p:txBody>
          <a:bodyPr lIns="89626" tIns="44812" rIns="89626" bIns="44812"/>
          <a:lstStyle>
            <a:lvl1pPr algn="l" defTabSz="932567" rtl="0" eaLnBrk="1" latinLnBrk="0" hangingPunct="1">
              <a:lnSpc>
                <a:spcPct val="90000"/>
              </a:lnSpc>
              <a:spcBef>
                <a:spcPct val="0"/>
              </a:spcBef>
              <a:buNone/>
              <a:defRPr lang="en-US" sz="5400" b="0" kern="1200" cap="none" spc="-102" baseline="0" dirty="0" smtClean="0">
                <a:ln w="3175">
                  <a:noFill/>
                </a:ln>
                <a:gradFill>
                  <a:gsLst>
                    <a:gs pos="1250">
                      <a:schemeClr val="tx1"/>
                    </a:gs>
                    <a:gs pos="100000">
                      <a:schemeClr val="tx1"/>
                    </a:gs>
                  </a:gsLst>
                  <a:lin ang="5400000" scaled="0"/>
                </a:gradFill>
                <a:effectLst/>
                <a:latin typeface="+mj-lt"/>
                <a:ea typeface="+mn-ea"/>
                <a:cs typeface="Segoe UI" pitchFamily="34" charset="0"/>
              </a:defRPr>
            </a:lvl1pPr>
          </a:lstStyle>
          <a:p>
            <a:endParaRPr sz="5898">
              <a:solidFill>
                <a:srgbClr val="505050"/>
              </a:solidFill>
            </a:endParaRPr>
          </a:p>
        </p:txBody>
      </p:sp>
      <p:sp>
        <p:nvSpPr>
          <p:cNvPr id="6" name="TextBox 5"/>
          <p:cNvSpPr txBox="1"/>
          <p:nvPr/>
        </p:nvSpPr>
        <p:spPr>
          <a:xfrm>
            <a:off x="282070" y="4380361"/>
            <a:ext cx="4009675" cy="459114"/>
          </a:xfrm>
          <a:prstGeom prst="rect">
            <a:avLst/>
          </a:prstGeom>
          <a:noFill/>
        </p:spPr>
        <p:txBody>
          <a:bodyPr wrap="square" lIns="179252" tIns="143402" rIns="179252" bIns="143402" rtlCol="0">
            <a:spAutoFit/>
          </a:bodyPr>
          <a:lstStyle/>
          <a:p>
            <a:pPr defTabSz="914019">
              <a:lnSpc>
                <a:spcPct val="90000"/>
              </a:lnSpc>
              <a:spcAft>
                <a:spcPts val="588"/>
              </a:spcAft>
            </a:pPr>
            <a:r>
              <a:rPr lang="en-US" sz="1200" dirty="0">
                <a:solidFill>
                  <a:srgbClr val="FFFFFF">
                    <a:lumMod val="50000"/>
                  </a:srgbClr>
                </a:solidFill>
              </a:rPr>
              <a:t>Source: 451 Research, Hosting and Cloud Study 2014</a:t>
            </a:r>
          </a:p>
        </p:txBody>
      </p:sp>
      <p:sp>
        <p:nvSpPr>
          <p:cNvPr id="3" name="Title 2"/>
          <p:cNvSpPr>
            <a:spLocks noGrp="1"/>
          </p:cNvSpPr>
          <p:nvPr>
            <p:ph type="title"/>
          </p:nvPr>
        </p:nvSpPr>
        <p:spPr/>
        <p:txBody>
          <a:bodyPr/>
          <a:lstStyle/>
          <a:p>
            <a:r>
              <a:rPr lang="en-US" sz="3600" dirty="0" smtClean="0"/>
              <a:t>Big Market, Big Opportunity</a:t>
            </a:r>
            <a:endParaRPr lang="en-US" sz="3600" dirty="0"/>
          </a:p>
        </p:txBody>
      </p:sp>
      <p:grpSp>
        <p:nvGrpSpPr>
          <p:cNvPr id="2" name="Group 1"/>
          <p:cNvGrpSpPr/>
          <p:nvPr/>
        </p:nvGrpSpPr>
        <p:grpSpPr>
          <a:xfrm>
            <a:off x="8173285" y="1305581"/>
            <a:ext cx="6703930" cy="5040901"/>
            <a:chOff x="7651175" y="1667478"/>
            <a:chExt cx="6704881" cy="5041616"/>
          </a:xfrm>
        </p:grpSpPr>
        <p:graphicFrame>
          <p:nvGraphicFramePr>
            <p:cNvPr id="24" name="Chart 23"/>
            <p:cNvGraphicFramePr>
              <a:graphicFrameLocks/>
            </p:cNvGraphicFramePr>
            <p:nvPr>
              <p:extLst>
                <p:ext uri="{D42A27DB-BD31-4B8C-83A1-F6EECF244321}">
                  <p14:modId xmlns:p14="http://schemas.microsoft.com/office/powerpoint/2010/main" val="2869604104"/>
                </p:ext>
              </p:extLst>
            </p:nvPr>
          </p:nvGraphicFramePr>
          <p:xfrm>
            <a:off x="7651175" y="1667478"/>
            <a:ext cx="6704881" cy="5041616"/>
          </p:xfrm>
          <a:graphic>
            <a:graphicData uri="http://schemas.openxmlformats.org/drawingml/2006/chart">
              <c:chart xmlns:c="http://schemas.openxmlformats.org/drawingml/2006/chart" xmlns:r="http://schemas.openxmlformats.org/officeDocument/2006/relationships" r:id="rId3"/>
            </a:graphicData>
          </a:graphic>
        </p:graphicFrame>
        <p:sp>
          <p:nvSpPr>
            <p:cNvPr id="4" name="Left Bracket 3"/>
            <p:cNvSpPr/>
            <p:nvPr/>
          </p:nvSpPr>
          <p:spPr>
            <a:xfrm>
              <a:off x="8461710" y="1817192"/>
              <a:ext cx="307113" cy="3151829"/>
            </a:xfrm>
            <a:prstGeom prst="leftBracket">
              <a:avLst>
                <a:gd name="adj" fmla="val 167521"/>
              </a:avLst>
            </a:prstGeom>
            <a:ln w="28575">
              <a:solidFill>
                <a:schemeClr val="accent1"/>
              </a:solidFill>
              <a:headEnd type="none"/>
              <a:tailEnd type="none"/>
            </a:ln>
          </p:spPr>
          <p:style>
            <a:lnRef idx="1">
              <a:schemeClr val="accent1"/>
            </a:lnRef>
            <a:fillRef idx="0">
              <a:schemeClr val="accent1"/>
            </a:fillRef>
            <a:effectRef idx="0">
              <a:schemeClr val="accent1"/>
            </a:effectRef>
            <a:fontRef idx="minor">
              <a:schemeClr val="tx1"/>
            </a:fontRef>
          </p:style>
          <p:txBody>
            <a:bodyPr lIns="89626" tIns="44812" rIns="89626" bIns="44812" rtlCol="0" anchor="ctr"/>
            <a:lstStyle/>
            <a:p>
              <a:pPr algn="ctr" defTabSz="914019"/>
              <a:endParaRPr lang="en-US">
                <a:solidFill>
                  <a:srgbClr val="505050"/>
                </a:solidFill>
              </a:endParaRPr>
            </a:p>
          </p:txBody>
        </p:sp>
      </p:grpSp>
      <p:grpSp>
        <p:nvGrpSpPr>
          <p:cNvPr id="60" name="Group 59"/>
          <p:cNvGrpSpPr/>
          <p:nvPr/>
        </p:nvGrpSpPr>
        <p:grpSpPr>
          <a:xfrm flipH="1">
            <a:off x="6575268" y="5800267"/>
            <a:ext cx="2375058" cy="990616"/>
            <a:chOff x="184150" y="6162675"/>
            <a:chExt cx="839788" cy="704850"/>
          </a:xfrm>
        </p:grpSpPr>
        <p:sp>
          <p:nvSpPr>
            <p:cNvPr id="61" name="Rectangle 7"/>
            <p:cNvSpPr>
              <a:spLocks noChangeArrowheads="1"/>
            </p:cNvSpPr>
            <p:nvPr/>
          </p:nvSpPr>
          <p:spPr bwMode="auto">
            <a:xfrm>
              <a:off x="184150" y="6384925"/>
              <a:ext cx="600075" cy="482600"/>
            </a:xfrm>
            <a:prstGeom prst="rect">
              <a:avLst/>
            </a:prstGeom>
            <a:solidFill>
              <a:srgbClr val="D2D2D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9630" tIns="44814" rIns="89630" bIns="44814" numCol="1" anchor="t" anchorCtr="0" compatLnSpc="1">
              <a:prstTxWarp prst="textNoShape">
                <a:avLst/>
              </a:prstTxWarp>
            </a:bodyPr>
            <a:lstStyle/>
            <a:p>
              <a:pPr defTabSz="914192"/>
              <a:endParaRPr lang="en-US" sz="1765">
                <a:solidFill>
                  <a:prstClr val="black"/>
                </a:solidFill>
              </a:endParaRPr>
            </a:p>
          </p:txBody>
        </p:sp>
        <p:sp>
          <p:nvSpPr>
            <p:cNvPr id="62" name="Rectangle 8"/>
            <p:cNvSpPr>
              <a:spLocks noChangeArrowheads="1"/>
            </p:cNvSpPr>
            <p:nvPr/>
          </p:nvSpPr>
          <p:spPr bwMode="auto">
            <a:xfrm>
              <a:off x="428625" y="6162675"/>
              <a:ext cx="595313" cy="704850"/>
            </a:xfrm>
            <a:prstGeom prst="rect">
              <a:avLst/>
            </a:prstGeom>
            <a:solidFill>
              <a:srgbClr val="D2D2D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9630" tIns="44814" rIns="89630" bIns="44814" numCol="1" anchor="t" anchorCtr="0" compatLnSpc="1">
              <a:prstTxWarp prst="textNoShape">
                <a:avLst/>
              </a:prstTxWarp>
            </a:bodyPr>
            <a:lstStyle/>
            <a:p>
              <a:pPr defTabSz="914192"/>
              <a:endParaRPr lang="en-US" sz="1765">
                <a:solidFill>
                  <a:prstClr val="black"/>
                </a:solidFill>
              </a:endParaRPr>
            </a:p>
          </p:txBody>
        </p:sp>
      </p:grpSp>
      <p:grpSp>
        <p:nvGrpSpPr>
          <p:cNvPr id="63" name="Group 62"/>
          <p:cNvGrpSpPr/>
          <p:nvPr/>
        </p:nvGrpSpPr>
        <p:grpSpPr>
          <a:xfrm>
            <a:off x="5807274" y="5337427"/>
            <a:ext cx="1697110" cy="1170395"/>
            <a:chOff x="184150" y="6162675"/>
            <a:chExt cx="839788" cy="704850"/>
          </a:xfrm>
        </p:grpSpPr>
        <p:sp>
          <p:nvSpPr>
            <p:cNvPr id="64" name="Rectangle 7"/>
            <p:cNvSpPr>
              <a:spLocks noChangeArrowheads="1"/>
            </p:cNvSpPr>
            <p:nvPr/>
          </p:nvSpPr>
          <p:spPr bwMode="auto">
            <a:xfrm>
              <a:off x="184150" y="6384925"/>
              <a:ext cx="600075" cy="482600"/>
            </a:xfrm>
            <a:prstGeom prst="rect">
              <a:avLst/>
            </a:prstGeom>
            <a:solidFill>
              <a:srgbClr val="D2D2D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9630" tIns="44814" rIns="89630" bIns="44814" numCol="1" anchor="t" anchorCtr="0" compatLnSpc="1">
              <a:prstTxWarp prst="textNoShape">
                <a:avLst/>
              </a:prstTxWarp>
            </a:bodyPr>
            <a:lstStyle/>
            <a:p>
              <a:pPr defTabSz="914192"/>
              <a:endParaRPr lang="en-US" sz="1765">
                <a:solidFill>
                  <a:prstClr val="black"/>
                </a:solidFill>
              </a:endParaRPr>
            </a:p>
          </p:txBody>
        </p:sp>
        <p:sp>
          <p:nvSpPr>
            <p:cNvPr id="65" name="Rectangle 8"/>
            <p:cNvSpPr>
              <a:spLocks noChangeArrowheads="1"/>
            </p:cNvSpPr>
            <p:nvPr/>
          </p:nvSpPr>
          <p:spPr bwMode="auto">
            <a:xfrm>
              <a:off x="428625" y="6162675"/>
              <a:ext cx="595313" cy="704850"/>
            </a:xfrm>
            <a:prstGeom prst="rect">
              <a:avLst/>
            </a:prstGeom>
            <a:solidFill>
              <a:srgbClr val="D2D2D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9630" tIns="44814" rIns="89630" bIns="44814" numCol="1" anchor="t" anchorCtr="0" compatLnSpc="1">
              <a:prstTxWarp prst="textNoShape">
                <a:avLst/>
              </a:prstTxWarp>
            </a:bodyPr>
            <a:lstStyle/>
            <a:p>
              <a:pPr defTabSz="914192"/>
              <a:endParaRPr lang="en-US" sz="1765">
                <a:solidFill>
                  <a:prstClr val="black"/>
                </a:solidFill>
              </a:endParaRPr>
            </a:p>
          </p:txBody>
        </p:sp>
      </p:grpSp>
      <p:grpSp>
        <p:nvGrpSpPr>
          <p:cNvPr id="43" name="Group 42"/>
          <p:cNvGrpSpPr/>
          <p:nvPr/>
        </p:nvGrpSpPr>
        <p:grpSpPr>
          <a:xfrm>
            <a:off x="865" y="6132788"/>
            <a:ext cx="12190272" cy="725796"/>
            <a:chOff x="0" y="6055238"/>
            <a:chExt cx="12436475" cy="940874"/>
          </a:xfrm>
        </p:grpSpPr>
        <p:sp>
          <p:nvSpPr>
            <p:cNvPr id="45" name="Freeform 11"/>
            <p:cNvSpPr>
              <a:spLocks/>
            </p:cNvSpPr>
            <p:nvPr/>
          </p:nvSpPr>
          <p:spPr bwMode="auto">
            <a:xfrm>
              <a:off x="0" y="6354074"/>
              <a:ext cx="3679825" cy="642037"/>
            </a:xfrm>
            <a:custGeom>
              <a:avLst/>
              <a:gdLst>
                <a:gd name="T0" fmla="*/ 408 w 661"/>
                <a:gd name="T1" fmla="*/ 25 h 155"/>
                <a:gd name="T2" fmla="*/ 408 w 661"/>
                <a:gd name="T3" fmla="*/ 25 h 155"/>
                <a:gd name="T4" fmla="*/ 0 w 661"/>
                <a:gd name="T5" fmla="*/ 155 h 155"/>
                <a:gd name="T6" fmla="*/ 234 w 661"/>
                <a:gd name="T7" fmla="*/ 155 h 155"/>
                <a:gd name="T8" fmla="*/ 661 w 661"/>
                <a:gd name="T9" fmla="*/ 155 h 155"/>
                <a:gd name="T10" fmla="*/ 408 w 661"/>
                <a:gd name="T11" fmla="*/ 25 h 155"/>
              </a:gdLst>
              <a:ahLst/>
              <a:cxnLst>
                <a:cxn ang="0">
                  <a:pos x="T0" y="T1"/>
                </a:cxn>
                <a:cxn ang="0">
                  <a:pos x="T2" y="T3"/>
                </a:cxn>
                <a:cxn ang="0">
                  <a:pos x="T4" y="T5"/>
                </a:cxn>
                <a:cxn ang="0">
                  <a:pos x="T6" y="T7"/>
                </a:cxn>
                <a:cxn ang="0">
                  <a:pos x="T8" y="T9"/>
                </a:cxn>
                <a:cxn ang="0">
                  <a:pos x="T10" y="T11"/>
                </a:cxn>
              </a:cxnLst>
              <a:rect l="0" t="0" r="r" b="b"/>
              <a:pathLst>
                <a:path w="661" h="155">
                  <a:moveTo>
                    <a:pt x="408" y="25"/>
                  </a:moveTo>
                  <a:cubicBezTo>
                    <a:pt x="408" y="25"/>
                    <a:pt x="408" y="25"/>
                    <a:pt x="408" y="25"/>
                  </a:cubicBezTo>
                  <a:cubicBezTo>
                    <a:pt x="264" y="0"/>
                    <a:pt x="111" y="44"/>
                    <a:pt x="0" y="155"/>
                  </a:cubicBezTo>
                  <a:cubicBezTo>
                    <a:pt x="234" y="155"/>
                    <a:pt x="234" y="155"/>
                    <a:pt x="234" y="155"/>
                  </a:cubicBezTo>
                  <a:cubicBezTo>
                    <a:pt x="661" y="155"/>
                    <a:pt x="661" y="155"/>
                    <a:pt x="661" y="155"/>
                  </a:cubicBezTo>
                  <a:cubicBezTo>
                    <a:pt x="589" y="84"/>
                    <a:pt x="501" y="40"/>
                    <a:pt x="408" y="25"/>
                  </a:cubicBezTo>
                  <a:close/>
                </a:path>
              </a:pathLst>
            </a:custGeom>
            <a:solidFill>
              <a:srgbClr val="79A5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89630" tIns="44814" rIns="89630" bIns="44814" numCol="1" anchor="t" anchorCtr="0" compatLnSpc="1">
              <a:prstTxWarp prst="textNoShape">
                <a:avLst/>
              </a:prstTxWarp>
            </a:bodyPr>
            <a:lstStyle/>
            <a:p>
              <a:pPr defTabSz="914192"/>
              <a:endParaRPr lang="en-US" sz="1765">
                <a:solidFill>
                  <a:prstClr val="black"/>
                </a:solidFill>
              </a:endParaRPr>
            </a:p>
          </p:txBody>
        </p:sp>
        <p:sp>
          <p:nvSpPr>
            <p:cNvPr id="46" name="Freeform 18"/>
            <p:cNvSpPr>
              <a:spLocks/>
            </p:cNvSpPr>
            <p:nvPr/>
          </p:nvSpPr>
          <p:spPr bwMode="auto">
            <a:xfrm>
              <a:off x="1670049" y="6055238"/>
              <a:ext cx="8040007" cy="940873"/>
            </a:xfrm>
            <a:custGeom>
              <a:avLst/>
              <a:gdLst>
                <a:gd name="T0" fmla="*/ 0 w 1014"/>
                <a:gd name="T1" fmla="*/ 296 h 296"/>
                <a:gd name="T2" fmla="*/ 0 w 1014"/>
                <a:gd name="T3" fmla="*/ 296 h 296"/>
                <a:gd name="T4" fmla="*/ 1014 w 1014"/>
                <a:gd name="T5" fmla="*/ 296 h 296"/>
                <a:gd name="T6" fmla="*/ 1014 w 1014"/>
                <a:gd name="T7" fmla="*/ 238 h 296"/>
                <a:gd name="T8" fmla="*/ 0 w 1014"/>
                <a:gd name="T9" fmla="*/ 296 h 296"/>
              </a:gdLst>
              <a:ahLst/>
              <a:cxnLst>
                <a:cxn ang="0">
                  <a:pos x="T0" y="T1"/>
                </a:cxn>
                <a:cxn ang="0">
                  <a:pos x="T2" y="T3"/>
                </a:cxn>
                <a:cxn ang="0">
                  <a:pos x="T4" y="T5"/>
                </a:cxn>
                <a:cxn ang="0">
                  <a:pos x="T6" y="T7"/>
                </a:cxn>
                <a:cxn ang="0">
                  <a:pos x="T8" y="T9"/>
                </a:cxn>
              </a:cxnLst>
              <a:rect l="0" t="0" r="r" b="b"/>
              <a:pathLst>
                <a:path w="1014" h="296">
                  <a:moveTo>
                    <a:pt x="0" y="296"/>
                  </a:moveTo>
                  <a:cubicBezTo>
                    <a:pt x="0" y="296"/>
                    <a:pt x="0" y="296"/>
                    <a:pt x="0" y="296"/>
                  </a:cubicBezTo>
                  <a:cubicBezTo>
                    <a:pt x="1014" y="296"/>
                    <a:pt x="1014" y="296"/>
                    <a:pt x="1014" y="296"/>
                  </a:cubicBezTo>
                  <a:cubicBezTo>
                    <a:pt x="1014" y="238"/>
                    <a:pt x="1014" y="238"/>
                    <a:pt x="1014" y="238"/>
                  </a:cubicBezTo>
                  <a:cubicBezTo>
                    <a:pt x="714" y="0"/>
                    <a:pt x="277" y="19"/>
                    <a:pt x="0" y="296"/>
                  </a:cubicBezTo>
                  <a:close/>
                </a:path>
              </a:pathLst>
            </a:custGeom>
            <a:solidFill>
              <a:srgbClr val="7FBA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89630" tIns="44814" rIns="89630" bIns="44814" numCol="1" anchor="t" anchorCtr="0" compatLnSpc="1">
              <a:prstTxWarp prst="textNoShape">
                <a:avLst/>
              </a:prstTxWarp>
            </a:bodyPr>
            <a:lstStyle/>
            <a:p>
              <a:pPr defTabSz="914192"/>
              <a:endParaRPr lang="en-US" sz="1765">
                <a:solidFill>
                  <a:prstClr val="black"/>
                </a:solidFill>
              </a:endParaRPr>
            </a:p>
          </p:txBody>
        </p:sp>
        <p:sp>
          <p:nvSpPr>
            <p:cNvPr id="47" name="Freeform 29"/>
            <p:cNvSpPr>
              <a:spLocks/>
            </p:cNvSpPr>
            <p:nvPr/>
          </p:nvSpPr>
          <p:spPr bwMode="auto">
            <a:xfrm>
              <a:off x="5488668" y="6457364"/>
              <a:ext cx="3095625" cy="538748"/>
            </a:xfrm>
            <a:custGeom>
              <a:avLst/>
              <a:gdLst>
                <a:gd name="T0" fmla="*/ 344 w 556"/>
                <a:gd name="T1" fmla="*/ 21 h 130"/>
                <a:gd name="T2" fmla="*/ 344 w 556"/>
                <a:gd name="T3" fmla="*/ 21 h 130"/>
                <a:gd name="T4" fmla="*/ 0 w 556"/>
                <a:gd name="T5" fmla="*/ 130 h 130"/>
                <a:gd name="T6" fmla="*/ 197 w 556"/>
                <a:gd name="T7" fmla="*/ 130 h 130"/>
                <a:gd name="T8" fmla="*/ 556 w 556"/>
                <a:gd name="T9" fmla="*/ 130 h 130"/>
                <a:gd name="T10" fmla="*/ 344 w 556"/>
                <a:gd name="T11" fmla="*/ 21 h 130"/>
              </a:gdLst>
              <a:ahLst/>
              <a:cxnLst>
                <a:cxn ang="0">
                  <a:pos x="T0" y="T1"/>
                </a:cxn>
                <a:cxn ang="0">
                  <a:pos x="T2" y="T3"/>
                </a:cxn>
                <a:cxn ang="0">
                  <a:pos x="T4" y="T5"/>
                </a:cxn>
                <a:cxn ang="0">
                  <a:pos x="T6" y="T7"/>
                </a:cxn>
                <a:cxn ang="0">
                  <a:pos x="T8" y="T9"/>
                </a:cxn>
                <a:cxn ang="0">
                  <a:pos x="T10" y="T11"/>
                </a:cxn>
              </a:cxnLst>
              <a:rect l="0" t="0" r="r" b="b"/>
              <a:pathLst>
                <a:path w="556" h="130">
                  <a:moveTo>
                    <a:pt x="344" y="21"/>
                  </a:moveTo>
                  <a:cubicBezTo>
                    <a:pt x="344" y="21"/>
                    <a:pt x="344" y="21"/>
                    <a:pt x="344" y="21"/>
                  </a:cubicBezTo>
                  <a:cubicBezTo>
                    <a:pt x="223" y="0"/>
                    <a:pt x="94" y="37"/>
                    <a:pt x="0" y="130"/>
                  </a:cubicBezTo>
                  <a:cubicBezTo>
                    <a:pt x="197" y="130"/>
                    <a:pt x="197" y="130"/>
                    <a:pt x="197" y="130"/>
                  </a:cubicBezTo>
                  <a:cubicBezTo>
                    <a:pt x="556" y="130"/>
                    <a:pt x="556" y="130"/>
                    <a:pt x="556" y="130"/>
                  </a:cubicBezTo>
                  <a:cubicBezTo>
                    <a:pt x="496" y="70"/>
                    <a:pt x="422" y="34"/>
                    <a:pt x="344" y="21"/>
                  </a:cubicBezTo>
                  <a:close/>
                </a:path>
              </a:pathLst>
            </a:custGeom>
            <a:solidFill>
              <a:srgbClr val="BAD80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89630" tIns="44814" rIns="89630" bIns="44814" numCol="1" anchor="t" anchorCtr="0" compatLnSpc="1">
              <a:prstTxWarp prst="textNoShape">
                <a:avLst/>
              </a:prstTxWarp>
            </a:bodyPr>
            <a:lstStyle/>
            <a:p>
              <a:pPr defTabSz="914192"/>
              <a:endParaRPr lang="en-US" sz="1765">
                <a:solidFill>
                  <a:prstClr val="black"/>
                </a:solidFill>
              </a:endParaRPr>
            </a:p>
          </p:txBody>
        </p:sp>
        <p:sp>
          <p:nvSpPr>
            <p:cNvPr id="50" name="Freeform 17"/>
            <p:cNvSpPr>
              <a:spLocks/>
            </p:cNvSpPr>
            <p:nvPr/>
          </p:nvSpPr>
          <p:spPr bwMode="auto">
            <a:xfrm>
              <a:off x="9042400" y="6259001"/>
              <a:ext cx="3394075" cy="737111"/>
            </a:xfrm>
            <a:custGeom>
              <a:avLst/>
              <a:gdLst>
                <a:gd name="T0" fmla="*/ 0 w 442"/>
                <a:gd name="T1" fmla="*/ 178 h 178"/>
                <a:gd name="T2" fmla="*/ 0 w 442"/>
                <a:gd name="T3" fmla="*/ 178 h 178"/>
                <a:gd name="T4" fmla="*/ 290 w 442"/>
                <a:gd name="T5" fmla="*/ 178 h 178"/>
                <a:gd name="T6" fmla="*/ 442 w 442"/>
                <a:gd name="T7" fmla="*/ 178 h 178"/>
                <a:gd name="T8" fmla="*/ 442 w 442"/>
                <a:gd name="T9" fmla="*/ 9 h 178"/>
                <a:gd name="T10" fmla="*/ 0 w 442"/>
                <a:gd name="T11" fmla="*/ 178 h 178"/>
              </a:gdLst>
              <a:ahLst/>
              <a:cxnLst>
                <a:cxn ang="0">
                  <a:pos x="T0" y="T1"/>
                </a:cxn>
                <a:cxn ang="0">
                  <a:pos x="T2" y="T3"/>
                </a:cxn>
                <a:cxn ang="0">
                  <a:pos x="T4" y="T5"/>
                </a:cxn>
                <a:cxn ang="0">
                  <a:pos x="T6" y="T7"/>
                </a:cxn>
                <a:cxn ang="0">
                  <a:pos x="T8" y="T9"/>
                </a:cxn>
                <a:cxn ang="0">
                  <a:pos x="T10" y="T11"/>
                </a:cxn>
              </a:cxnLst>
              <a:rect l="0" t="0" r="r" b="b"/>
              <a:pathLst>
                <a:path w="442" h="178">
                  <a:moveTo>
                    <a:pt x="0" y="178"/>
                  </a:moveTo>
                  <a:cubicBezTo>
                    <a:pt x="0" y="178"/>
                    <a:pt x="0" y="178"/>
                    <a:pt x="0" y="178"/>
                  </a:cubicBezTo>
                  <a:cubicBezTo>
                    <a:pt x="290" y="178"/>
                    <a:pt x="290" y="178"/>
                    <a:pt x="290" y="178"/>
                  </a:cubicBezTo>
                  <a:cubicBezTo>
                    <a:pt x="442" y="178"/>
                    <a:pt x="442" y="178"/>
                    <a:pt x="442" y="178"/>
                  </a:cubicBezTo>
                  <a:cubicBezTo>
                    <a:pt x="442" y="9"/>
                    <a:pt x="442" y="9"/>
                    <a:pt x="442" y="9"/>
                  </a:cubicBezTo>
                  <a:cubicBezTo>
                    <a:pt x="283" y="0"/>
                    <a:pt x="121" y="57"/>
                    <a:pt x="0" y="178"/>
                  </a:cubicBezTo>
                  <a:close/>
                </a:path>
              </a:pathLst>
            </a:custGeom>
            <a:solidFill>
              <a:srgbClr val="79A5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89630" tIns="44814" rIns="89630" bIns="44814" numCol="1" anchor="t" anchorCtr="0" compatLnSpc="1">
              <a:prstTxWarp prst="textNoShape">
                <a:avLst/>
              </a:prstTxWarp>
            </a:bodyPr>
            <a:lstStyle/>
            <a:p>
              <a:pPr defTabSz="914192"/>
              <a:endParaRPr lang="en-US" sz="1765">
                <a:solidFill>
                  <a:prstClr val="black"/>
                </a:solidFill>
              </a:endParaRPr>
            </a:p>
          </p:txBody>
        </p:sp>
      </p:grpSp>
    </p:spTree>
    <p:extLst>
      <p:ext uri="{BB962C8B-B14F-4D97-AF65-F5344CB8AC3E}">
        <p14:creationId xmlns:p14="http://schemas.microsoft.com/office/powerpoint/2010/main" val="2468011564"/>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decel="100000" fill="hold" nodeType="with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fill="hold"/>
                                        <p:tgtEl>
                                          <p:spTgt spid="10"/>
                                        </p:tgtEl>
                                        <p:attrNameLst>
                                          <p:attrName>ppt_x</p:attrName>
                                        </p:attrNameLst>
                                      </p:cBhvr>
                                      <p:tavLst>
                                        <p:tav tm="0">
                                          <p:val>
                                            <p:strVal val="#ppt_x"/>
                                          </p:val>
                                        </p:tav>
                                        <p:tav tm="100000">
                                          <p:val>
                                            <p:strVal val="#ppt_x"/>
                                          </p:val>
                                        </p:tav>
                                      </p:tavLst>
                                    </p:anim>
                                    <p:anim calcmode="lin" valueType="num">
                                      <p:cBhvr additive="base">
                                        <p:cTn id="8" dur="500" fill="hold"/>
                                        <p:tgtEl>
                                          <p:spTgt spid="10"/>
                                        </p:tgtEl>
                                        <p:attrNameLst>
                                          <p:attrName>ppt_y</p:attrName>
                                        </p:attrNameLst>
                                      </p:cBhvr>
                                      <p:tavLst>
                                        <p:tav tm="0">
                                          <p:val>
                                            <p:strVal val="1+#ppt_h/2"/>
                                          </p:val>
                                        </p:tav>
                                        <p:tav tm="100000">
                                          <p:val>
                                            <p:strVal val="#ppt_y"/>
                                          </p:val>
                                        </p:tav>
                                      </p:tavLst>
                                    </p:anim>
                                  </p:childTnLst>
                                </p:cTn>
                              </p:par>
                              <p:par>
                                <p:cTn id="9" presetID="2" presetClass="entr" presetSubtype="4" decel="100000" fill="hold" nodeType="withEffect">
                                  <p:stCondLst>
                                    <p:cond delay="250"/>
                                  </p:stCondLst>
                                  <p:childTnLst>
                                    <p:set>
                                      <p:cBhvr>
                                        <p:cTn id="10" dur="1" fill="hold">
                                          <p:stCondLst>
                                            <p:cond delay="0"/>
                                          </p:stCondLst>
                                        </p:cTn>
                                        <p:tgtEl>
                                          <p:spTgt spid="7"/>
                                        </p:tgtEl>
                                        <p:attrNameLst>
                                          <p:attrName>style.visibility</p:attrName>
                                        </p:attrNameLst>
                                      </p:cBhvr>
                                      <p:to>
                                        <p:strVal val="visible"/>
                                      </p:to>
                                    </p:set>
                                    <p:anim calcmode="lin" valueType="num">
                                      <p:cBhvr additive="base">
                                        <p:cTn id="11" dur="500" fill="hold"/>
                                        <p:tgtEl>
                                          <p:spTgt spid="7"/>
                                        </p:tgtEl>
                                        <p:attrNameLst>
                                          <p:attrName>ppt_x</p:attrName>
                                        </p:attrNameLst>
                                      </p:cBhvr>
                                      <p:tavLst>
                                        <p:tav tm="0">
                                          <p:val>
                                            <p:strVal val="#ppt_x"/>
                                          </p:val>
                                        </p:tav>
                                        <p:tav tm="100000">
                                          <p:val>
                                            <p:strVal val="#ppt_x"/>
                                          </p:val>
                                        </p:tav>
                                      </p:tavLst>
                                    </p:anim>
                                    <p:anim calcmode="lin" valueType="num">
                                      <p:cBhvr additive="base">
                                        <p:cTn id="12" dur="500" fill="hold"/>
                                        <p:tgtEl>
                                          <p:spTgt spid="7"/>
                                        </p:tgtEl>
                                        <p:attrNameLst>
                                          <p:attrName>ppt_y</p:attrName>
                                        </p:attrNameLst>
                                      </p:cBhvr>
                                      <p:tavLst>
                                        <p:tav tm="0">
                                          <p:val>
                                            <p:strVal val="1+#ppt_h/2"/>
                                          </p:val>
                                        </p:tav>
                                        <p:tav tm="100000">
                                          <p:val>
                                            <p:strVal val="#ppt_y"/>
                                          </p:val>
                                        </p:tav>
                                      </p:tavLst>
                                    </p:anim>
                                  </p:childTnLst>
                                </p:cTn>
                              </p:par>
                              <p:par>
                                <p:cTn id="13" presetID="2" presetClass="entr" presetSubtype="4" decel="100000" fill="hold" nodeType="withEffect">
                                  <p:stCondLst>
                                    <p:cond delay="500"/>
                                  </p:stCondLst>
                                  <p:childTnLst>
                                    <p:set>
                                      <p:cBhvr>
                                        <p:cTn id="14" dur="1" fill="hold">
                                          <p:stCondLst>
                                            <p:cond delay="0"/>
                                          </p:stCondLst>
                                        </p:cTn>
                                        <p:tgtEl>
                                          <p:spTgt spid="8"/>
                                        </p:tgtEl>
                                        <p:attrNameLst>
                                          <p:attrName>style.visibility</p:attrName>
                                        </p:attrNameLst>
                                      </p:cBhvr>
                                      <p:to>
                                        <p:strVal val="visible"/>
                                      </p:to>
                                    </p:set>
                                    <p:anim calcmode="lin" valueType="num">
                                      <p:cBhvr additive="base">
                                        <p:cTn id="15" dur="500" fill="hold"/>
                                        <p:tgtEl>
                                          <p:spTgt spid="8"/>
                                        </p:tgtEl>
                                        <p:attrNameLst>
                                          <p:attrName>ppt_x</p:attrName>
                                        </p:attrNameLst>
                                      </p:cBhvr>
                                      <p:tavLst>
                                        <p:tav tm="0">
                                          <p:val>
                                            <p:strVal val="#ppt_x"/>
                                          </p:val>
                                        </p:tav>
                                        <p:tav tm="100000">
                                          <p:val>
                                            <p:strVal val="#ppt_x"/>
                                          </p:val>
                                        </p:tav>
                                      </p:tavLst>
                                    </p:anim>
                                    <p:anim calcmode="lin" valueType="num">
                                      <p:cBhvr additive="base">
                                        <p:cTn id="16" dur="500" fill="hold"/>
                                        <p:tgtEl>
                                          <p:spTgt spid="8"/>
                                        </p:tgtEl>
                                        <p:attrNameLst>
                                          <p:attrName>ppt_y</p:attrName>
                                        </p:attrNameLst>
                                      </p:cBhvr>
                                      <p:tavLst>
                                        <p:tav tm="0">
                                          <p:val>
                                            <p:strVal val="1+#ppt_h/2"/>
                                          </p:val>
                                        </p:tav>
                                        <p:tav tm="100000">
                                          <p:val>
                                            <p:strVal val="#ppt_y"/>
                                          </p:val>
                                        </p:tav>
                                      </p:tavLst>
                                    </p:anim>
                                  </p:childTnLst>
                                </p:cTn>
                              </p:par>
                              <p:par>
                                <p:cTn id="17" presetID="2" presetClass="entr" presetSubtype="2" decel="100000" fill="hold" nodeType="withEffect">
                                  <p:stCondLst>
                                    <p:cond delay="750"/>
                                  </p:stCondLst>
                                  <p:childTnLst>
                                    <p:set>
                                      <p:cBhvr>
                                        <p:cTn id="18" dur="1" fill="hold">
                                          <p:stCondLst>
                                            <p:cond delay="0"/>
                                          </p:stCondLst>
                                        </p:cTn>
                                        <p:tgtEl>
                                          <p:spTgt spid="2"/>
                                        </p:tgtEl>
                                        <p:attrNameLst>
                                          <p:attrName>style.visibility</p:attrName>
                                        </p:attrNameLst>
                                      </p:cBhvr>
                                      <p:to>
                                        <p:strVal val="visible"/>
                                      </p:to>
                                    </p:set>
                                    <p:anim calcmode="lin" valueType="num">
                                      <p:cBhvr additive="base">
                                        <p:cTn id="19" dur="500" fill="hold"/>
                                        <p:tgtEl>
                                          <p:spTgt spid="2"/>
                                        </p:tgtEl>
                                        <p:attrNameLst>
                                          <p:attrName>ppt_x</p:attrName>
                                        </p:attrNameLst>
                                      </p:cBhvr>
                                      <p:tavLst>
                                        <p:tav tm="0">
                                          <p:val>
                                            <p:strVal val="1+#ppt_w/2"/>
                                          </p:val>
                                        </p:tav>
                                        <p:tav tm="100000">
                                          <p:val>
                                            <p:strVal val="#ppt_x"/>
                                          </p:val>
                                        </p:tav>
                                      </p:tavLst>
                                    </p:anim>
                                    <p:anim calcmode="lin" valueType="num">
                                      <p:cBhvr additive="base">
                                        <p:cTn id="20" dur="500" fill="hold"/>
                                        <p:tgtEl>
                                          <p:spTgt spid="2"/>
                                        </p:tgtEl>
                                        <p:attrNameLst>
                                          <p:attrName>ppt_y</p:attrName>
                                        </p:attrNameLst>
                                      </p:cBhvr>
                                      <p:tavLst>
                                        <p:tav tm="0">
                                          <p:val>
                                            <p:strVal val="#ppt_y"/>
                                          </p:val>
                                        </p:tav>
                                        <p:tav tm="100000">
                                          <p:val>
                                            <p:strVal val="#ppt_y"/>
                                          </p:val>
                                        </p:tav>
                                      </p:tavLst>
                                    </p:anim>
                                  </p:childTnLst>
                                </p:cTn>
                              </p:par>
                            </p:childTnLst>
                          </p:cTn>
                        </p:par>
                        <p:par>
                          <p:cTn id="21" fill="hold">
                            <p:stCondLst>
                              <p:cond delay="1250"/>
                            </p:stCondLst>
                            <p:childTnLst>
                              <p:par>
                                <p:cTn id="22" presetID="10" presetClass="entr" presetSubtype="0" fill="hold" grpId="0" nodeType="afterEffect">
                                  <p:stCondLst>
                                    <p:cond delay="0"/>
                                  </p:stCondLst>
                                  <p:childTnLst>
                                    <p:set>
                                      <p:cBhvr>
                                        <p:cTn id="23" dur="1" fill="hold">
                                          <p:stCondLst>
                                            <p:cond delay="0"/>
                                          </p:stCondLst>
                                        </p:cTn>
                                        <p:tgtEl>
                                          <p:spTgt spid="6"/>
                                        </p:tgtEl>
                                        <p:attrNameLst>
                                          <p:attrName>style.visibility</p:attrName>
                                        </p:attrNameLst>
                                      </p:cBhvr>
                                      <p:to>
                                        <p:strVal val="visible"/>
                                      </p:to>
                                    </p:set>
                                    <p:animEffect transition="in" filter="fade">
                                      <p:cBhvr>
                                        <p:cTn id="24"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 name="Rectangle 113"/>
          <p:cNvSpPr/>
          <p:nvPr/>
        </p:nvSpPr>
        <p:spPr bwMode="auto">
          <a:xfrm>
            <a:off x="849" y="4728348"/>
            <a:ext cx="12209864" cy="1382916"/>
          </a:xfrm>
          <a:prstGeom prst="rect">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rot="0" spcFirstLastPara="0" vertOverflow="overflow" horzOverflow="overflow" vert="horz" wrap="square" lIns="175727" tIns="140582" rIns="175727" bIns="140582" numCol="1" spcCol="0" rtlCol="0" fromWordArt="0" anchor="t" anchorCtr="0" forceAA="0" compatLnSpc="1">
            <a:prstTxWarp prst="textNoShape">
              <a:avLst/>
            </a:prstTxWarp>
            <a:noAutofit/>
          </a:bodyPr>
          <a:lstStyle/>
          <a:p>
            <a:pPr algn="ctr" defTabSz="895838" fontAlgn="base">
              <a:lnSpc>
                <a:spcPct val="90000"/>
              </a:lnSpc>
              <a:spcBef>
                <a:spcPct val="0"/>
              </a:spcBef>
              <a:spcAft>
                <a:spcPct val="0"/>
              </a:spcAft>
              <a:defRPr/>
            </a:pPr>
            <a:endParaRPr lang="en-US" sz="2307" kern="0" dirty="0" err="1">
              <a:gradFill>
                <a:gsLst>
                  <a:gs pos="0">
                    <a:srgbClr val="FFFFFF"/>
                  </a:gs>
                  <a:gs pos="100000">
                    <a:srgbClr val="FFFFFF"/>
                  </a:gs>
                </a:gsLst>
                <a:lin ang="5400000" scaled="0"/>
              </a:gradFill>
              <a:ea typeface="Segoe UI" pitchFamily="34" charset="0"/>
              <a:cs typeface="Segoe UI" pitchFamily="34" charset="0"/>
            </a:endParaRPr>
          </a:p>
        </p:txBody>
      </p:sp>
      <p:sp>
        <p:nvSpPr>
          <p:cNvPr id="115" name="Rectangle 114"/>
          <p:cNvSpPr/>
          <p:nvPr/>
        </p:nvSpPr>
        <p:spPr bwMode="auto">
          <a:xfrm>
            <a:off x="4040478" y="5616868"/>
            <a:ext cx="2024144" cy="537293"/>
          </a:xfrm>
          <a:prstGeom prst="rect">
            <a:avLst/>
          </a:prstGeom>
          <a:noFill/>
          <a:ln w="9525" cap="flat" cmpd="sng" algn="ctr">
            <a:noFill/>
            <a:prstDash val="solid"/>
            <a:headEnd type="none" w="med" len="med"/>
            <a:tailEnd type="none" w="med" len="med"/>
          </a:ln>
          <a:effectLst/>
        </p:spPr>
        <p:txBody>
          <a:bodyPr rot="0" spcFirstLastPara="0" vertOverflow="overflow" horzOverflow="overflow" vert="horz" wrap="square" lIns="175727" tIns="140582" rIns="175727" bIns="140582" numCol="1" spcCol="0" rtlCol="0" fromWordArt="0" anchor="t" anchorCtr="0" forceAA="0" compatLnSpc="1">
            <a:prstTxWarp prst="textNoShape">
              <a:avLst/>
            </a:prstTxWarp>
            <a:noAutofit/>
          </a:bodyPr>
          <a:lstStyle/>
          <a:p>
            <a:pPr algn="ctr" defTabSz="895838" fontAlgn="base">
              <a:lnSpc>
                <a:spcPct val="90000"/>
              </a:lnSpc>
              <a:spcBef>
                <a:spcPct val="0"/>
              </a:spcBef>
              <a:spcAft>
                <a:spcPct val="0"/>
              </a:spcAft>
              <a:defRPr/>
            </a:pPr>
            <a:r>
              <a:rPr lang="en-US" sz="1536" kern="0" dirty="0">
                <a:solidFill>
                  <a:srgbClr val="002050"/>
                </a:solidFill>
                <a:latin typeface="Segoe UI Semibold" panose="020B0702040204020203" pitchFamily="34" charset="0"/>
                <a:ea typeface="Segoe UI" pitchFamily="34" charset="0"/>
                <a:cs typeface="Segoe UI" pitchFamily="34" charset="0"/>
              </a:rPr>
              <a:t>Enterprise-grade</a:t>
            </a:r>
          </a:p>
        </p:txBody>
      </p:sp>
      <p:sp>
        <p:nvSpPr>
          <p:cNvPr id="116" name="Rectangle 115"/>
          <p:cNvSpPr/>
          <p:nvPr/>
        </p:nvSpPr>
        <p:spPr bwMode="auto">
          <a:xfrm>
            <a:off x="6167850" y="5616866"/>
            <a:ext cx="2024144" cy="514879"/>
          </a:xfrm>
          <a:prstGeom prst="rect">
            <a:avLst/>
          </a:prstGeom>
          <a:noFill/>
          <a:ln w="9525" cap="flat" cmpd="sng" algn="ctr">
            <a:noFill/>
            <a:prstDash val="solid"/>
            <a:headEnd type="none" w="med" len="med"/>
            <a:tailEnd type="none" w="med" len="med"/>
          </a:ln>
          <a:effectLst/>
        </p:spPr>
        <p:txBody>
          <a:bodyPr rot="0" spcFirstLastPara="0" vertOverflow="overflow" horzOverflow="overflow" vert="horz" wrap="square" lIns="175727" tIns="140582" rIns="175727" bIns="140582" numCol="1" spcCol="0" rtlCol="0" fromWordArt="0" anchor="t" anchorCtr="0" forceAA="0" compatLnSpc="1">
            <a:prstTxWarp prst="textNoShape">
              <a:avLst/>
            </a:prstTxWarp>
            <a:noAutofit/>
          </a:bodyPr>
          <a:lstStyle/>
          <a:p>
            <a:pPr algn="ctr" defTabSz="895838" fontAlgn="base">
              <a:lnSpc>
                <a:spcPct val="90000"/>
              </a:lnSpc>
              <a:spcBef>
                <a:spcPct val="0"/>
              </a:spcBef>
              <a:spcAft>
                <a:spcPct val="0"/>
              </a:spcAft>
              <a:defRPr/>
            </a:pPr>
            <a:r>
              <a:rPr lang="en-US" sz="1536" kern="0" dirty="0">
                <a:solidFill>
                  <a:srgbClr val="002050"/>
                </a:solidFill>
                <a:latin typeface="Segoe UI Semibold" panose="020B0702040204020203" pitchFamily="34" charset="0"/>
                <a:ea typeface="Segoe UI" pitchFamily="34" charset="0"/>
                <a:cs typeface="Segoe UI" pitchFamily="34" charset="0"/>
              </a:rPr>
              <a:t>Hybrid design</a:t>
            </a:r>
          </a:p>
        </p:txBody>
      </p:sp>
      <p:sp>
        <p:nvSpPr>
          <p:cNvPr id="117" name="Rectangle 116"/>
          <p:cNvSpPr/>
          <p:nvPr/>
        </p:nvSpPr>
        <p:spPr bwMode="auto">
          <a:xfrm>
            <a:off x="8381519" y="5616868"/>
            <a:ext cx="2024144" cy="479153"/>
          </a:xfrm>
          <a:prstGeom prst="rect">
            <a:avLst/>
          </a:prstGeom>
          <a:noFill/>
          <a:ln w="9525" cap="flat" cmpd="sng" algn="ctr">
            <a:noFill/>
            <a:prstDash val="solid"/>
            <a:headEnd type="none" w="med" len="med"/>
            <a:tailEnd type="none" w="med" len="med"/>
          </a:ln>
          <a:effectLst/>
        </p:spPr>
        <p:txBody>
          <a:bodyPr rot="0" spcFirstLastPara="0" vertOverflow="overflow" horzOverflow="overflow" vert="horz" wrap="square" lIns="175727" tIns="140582" rIns="175727" bIns="140582" numCol="1" spcCol="0" rtlCol="0" fromWordArt="0" anchor="t" anchorCtr="0" forceAA="0" compatLnSpc="1">
            <a:prstTxWarp prst="textNoShape">
              <a:avLst/>
            </a:prstTxWarp>
            <a:noAutofit/>
          </a:bodyPr>
          <a:lstStyle/>
          <a:p>
            <a:pPr algn="ctr" defTabSz="895838" fontAlgn="base">
              <a:lnSpc>
                <a:spcPct val="90000"/>
              </a:lnSpc>
              <a:spcBef>
                <a:spcPct val="0"/>
              </a:spcBef>
              <a:spcAft>
                <a:spcPct val="0"/>
              </a:spcAft>
              <a:defRPr/>
            </a:pPr>
            <a:r>
              <a:rPr lang="en-US" sz="1536" kern="0" dirty="0">
                <a:solidFill>
                  <a:srgbClr val="002050"/>
                </a:solidFill>
                <a:latin typeface="Segoe UI Semibold" panose="020B0702040204020203" pitchFamily="34" charset="0"/>
                <a:ea typeface="Segoe UI" pitchFamily="34" charset="0"/>
                <a:cs typeface="Segoe UI" pitchFamily="34" charset="0"/>
              </a:rPr>
              <a:t>People-focused</a:t>
            </a:r>
          </a:p>
        </p:txBody>
      </p:sp>
      <p:grpSp>
        <p:nvGrpSpPr>
          <p:cNvPr id="118" name="Group 117"/>
          <p:cNvGrpSpPr/>
          <p:nvPr/>
        </p:nvGrpSpPr>
        <p:grpSpPr>
          <a:xfrm>
            <a:off x="4678356" y="4934449"/>
            <a:ext cx="903135" cy="705541"/>
            <a:chOff x="6165850" y="-1092200"/>
            <a:chExt cx="1646238" cy="1349375"/>
          </a:xfrm>
          <a:solidFill>
            <a:srgbClr val="002050"/>
          </a:solidFill>
        </p:grpSpPr>
        <p:sp>
          <p:nvSpPr>
            <p:cNvPr id="119" name="Freeform 118"/>
            <p:cNvSpPr>
              <a:spLocks noEditPoints="1"/>
            </p:cNvSpPr>
            <p:nvPr/>
          </p:nvSpPr>
          <p:spPr bwMode="auto">
            <a:xfrm>
              <a:off x="6165850" y="-1092200"/>
              <a:ext cx="1230313" cy="1349375"/>
            </a:xfrm>
            <a:custGeom>
              <a:avLst/>
              <a:gdLst>
                <a:gd name="T0" fmla="*/ 288 w 326"/>
                <a:gd name="T1" fmla="*/ 300 h 357"/>
                <a:gd name="T2" fmla="*/ 240 w 326"/>
                <a:gd name="T3" fmla="*/ 318 h 357"/>
                <a:gd name="T4" fmla="*/ 225 w 326"/>
                <a:gd name="T5" fmla="*/ 236 h 357"/>
                <a:gd name="T6" fmla="*/ 192 w 326"/>
                <a:gd name="T7" fmla="*/ 207 h 357"/>
                <a:gd name="T8" fmla="*/ 220 w 326"/>
                <a:gd name="T9" fmla="*/ 166 h 357"/>
                <a:gd name="T10" fmla="*/ 244 w 326"/>
                <a:gd name="T11" fmla="*/ 132 h 357"/>
                <a:gd name="T12" fmla="*/ 231 w 326"/>
                <a:gd name="T13" fmla="*/ 137 h 357"/>
                <a:gd name="T14" fmla="*/ 214 w 326"/>
                <a:gd name="T15" fmla="*/ 124 h 357"/>
                <a:gd name="T16" fmla="*/ 251 w 326"/>
                <a:gd name="T17" fmla="*/ 99 h 357"/>
                <a:gd name="T18" fmla="*/ 273 w 326"/>
                <a:gd name="T19" fmla="*/ 84 h 357"/>
                <a:gd name="T20" fmla="*/ 264 w 326"/>
                <a:gd name="T21" fmla="*/ 61 h 357"/>
                <a:gd name="T22" fmla="*/ 253 w 326"/>
                <a:gd name="T23" fmla="*/ 84 h 357"/>
                <a:gd name="T24" fmla="*/ 240 w 326"/>
                <a:gd name="T25" fmla="*/ 77 h 357"/>
                <a:gd name="T26" fmla="*/ 260 w 326"/>
                <a:gd name="T27" fmla="*/ 37 h 357"/>
                <a:gd name="T28" fmla="*/ 326 w 326"/>
                <a:gd name="T29" fmla="*/ 77 h 357"/>
                <a:gd name="T30" fmla="*/ 0 w 326"/>
                <a:gd name="T31" fmla="*/ 179 h 357"/>
                <a:gd name="T32" fmla="*/ 326 w 326"/>
                <a:gd name="T33" fmla="*/ 280 h 357"/>
                <a:gd name="T34" fmla="*/ 292 w 326"/>
                <a:gd name="T35" fmla="*/ 286 h 357"/>
                <a:gd name="T36" fmla="*/ 142 w 326"/>
                <a:gd name="T37" fmla="*/ 314 h 357"/>
                <a:gd name="T38" fmla="*/ 127 w 326"/>
                <a:gd name="T39" fmla="*/ 334 h 357"/>
                <a:gd name="T40" fmla="*/ 99 w 326"/>
                <a:gd name="T41" fmla="*/ 297 h 357"/>
                <a:gd name="T42" fmla="*/ 84 w 326"/>
                <a:gd name="T43" fmla="*/ 232 h 357"/>
                <a:gd name="T44" fmla="*/ 67 w 326"/>
                <a:gd name="T45" fmla="*/ 226 h 357"/>
                <a:gd name="T46" fmla="*/ 36 w 326"/>
                <a:gd name="T47" fmla="*/ 207 h 357"/>
                <a:gd name="T48" fmla="*/ 28 w 326"/>
                <a:gd name="T49" fmla="*/ 181 h 357"/>
                <a:gd name="T50" fmla="*/ 92 w 326"/>
                <a:gd name="T51" fmla="*/ 40 h 357"/>
                <a:gd name="T52" fmla="*/ 126 w 326"/>
                <a:gd name="T53" fmla="*/ 40 h 357"/>
                <a:gd name="T54" fmla="*/ 130 w 326"/>
                <a:gd name="T55" fmla="*/ 79 h 357"/>
                <a:gd name="T56" fmla="*/ 140 w 326"/>
                <a:gd name="T57" fmla="*/ 125 h 357"/>
                <a:gd name="T58" fmla="*/ 93 w 326"/>
                <a:gd name="T59" fmla="*/ 171 h 357"/>
                <a:gd name="T60" fmla="*/ 65 w 326"/>
                <a:gd name="T61" fmla="*/ 183 h 357"/>
                <a:gd name="T62" fmla="*/ 62 w 326"/>
                <a:gd name="T63" fmla="*/ 208 h 357"/>
                <a:gd name="T64" fmla="*/ 94 w 326"/>
                <a:gd name="T65" fmla="*/ 223 h 357"/>
                <a:gd name="T66" fmla="*/ 137 w 326"/>
                <a:gd name="T67" fmla="*/ 247 h 357"/>
                <a:gd name="T68" fmla="*/ 151 w 326"/>
                <a:gd name="T69" fmla="*/ 299 h 3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326" h="357">
                  <a:moveTo>
                    <a:pt x="292" y="286"/>
                  </a:moveTo>
                  <a:cubicBezTo>
                    <a:pt x="291" y="291"/>
                    <a:pt x="290" y="296"/>
                    <a:pt x="288" y="300"/>
                  </a:cubicBezTo>
                  <a:cubicBezTo>
                    <a:pt x="276" y="311"/>
                    <a:pt x="264" y="319"/>
                    <a:pt x="250" y="326"/>
                  </a:cubicBezTo>
                  <a:cubicBezTo>
                    <a:pt x="246" y="326"/>
                    <a:pt x="242" y="324"/>
                    <a:pt x="240" y="318"/>
                  </a:cubicBezTo>
                  <a:cubicBezTo>
                    <a:pt x="237" y="310"/>
                    <a:pt x="239" y="297"/>
                    <a:pt x="239" y="288"/>
                  </a:cubicBezTo>
                  <a:cubicBezTo>
                    <a:pt x="239" y="274"/>
                    <a:pt x="246" y="237"/>
                    <a:pt x="225" y="236"/>
                  </a:cubicBezTo>
                  <a:cubicBezTo>
                    <a:pt x="217" y="235"/>
                    <a:pt x="210" y="238"/>
                    <a:pt x="204" y="230"/>
                  </a:cubicBezTo>
                  <a:cubicBezTo>
                    <a:pt x="200" y="224"/>
                    <a:pt x="193" y="214"/>
                    <a:pt x="192" y="207"/>
                  </a:cubicBezTo>
                  <a:cubicBezTo>
                    <a:pt x="192" y="199"/>
                    <a:pt x="197" y="192"/>
                    <a:pt x="201" y="186"/>
                  </a:cubicBezTo>
                  <a:cubicBezTo>
                    <a:pt x="207" y="178"/>
                    <a:pt x="212" y="171"/>
                    <a:pt x="220" y="166"/>
                  </a:cubicBezTo>
                  <a:cubicBezTo>
                    <a:pt x="225" y="163"/>
                    <a:pt x="229" y="162"/>
                    <a:pt x="234" y="162"/>
                  </a:cubicBezTo>
                  <a:cubicBezTo>
                    <a:pt x="236" y="151"/>
                    <a:pt x="239" y="141"/>
                    <a:pt x="244" y="132"/>
                  </a:cubicBezTo>
                  <a:cubicBezTo>
                    <a:pt x="244" y="132"/>
                    <a:pt x="244" y="132"/>
                    <a:pt x="243" y="131"/>
                  </a:cubicBezTo>
                  <a:cubicBezTo>
                    <a:pt x="238" y="128"/>
                    <a:pt x="235" y="135"/>
                    <a:pt x="231" y="137"/>
                  </a:cubicBezTo>
                  <a:cubicBezTo>
                    <a:pt x="228" y="139"/>
                    <a:pt x="224" y="140"/>
                    <a:pt x="221" y="139"/>
                  </a:cubicBezTo>
                  <a:cubicBezTo>
                    <a:pt x="212" y="139"/>
                    <a:pt x="204" y="131"/>
                    <a:pt x="214" y="124"/>
                  </a:cubicBezTo>
                  <a:cubicBezTo>
                    <a:pt x="221" y="118"/>
                    <a:pt x="229" y="118"/>
                    <a:pt x="234" y="109"/>
                  </a:cubicBezTo>
                  <a:cubicBezTo>
                    <a:pt x="239" y="99"/>
                    <a:pt x="241" y="98"/>
                    <a:pt x="251" y="99"/>
                  </a:cubicBezTo>
                  <a:cubicBezTo>
                    <a:pt x="257" y="101"/>
                    <a:pt x="267" y="100"/>
                    <a:pt x="271" y="94"/>
                  </a:cubicBezTo>
                  <a:cubicBezTo>
                    <a:pt x="273" y="91"/>
                    <a:pt x="272" y="88"/>
                    <a:pt x="273" y="84"/>
                  </a:cubicBezTo>
                  <a:cubicBezTo>
                    <a:pt x="274" y="79"/>
                    <a:pt x="278" y="76"/>
                    <a:pt x="279" y="71"/>
                  </a:cubicBezTo>
                  <a:cubicBezTo>
                    <a:pt x="280" y="64"/>
                    <a:pt x="269" y="52"/>
                    <a:pt x="264" y="61"/>
                  </a:cubicBezTo>
                  <a:cubicBezTo>
                    <a:pt x="261" y="66"/>
                    <a:pt x="265" y="77"/>
                    <a:pt x="262" y="83"/>
                  </a:cubicBezTo>
                  <a:cubicBezTo>
                    <a:pt x="260" y="90"/>
                    <a:pt x="256" y="89"/>
                    <a:pt x="253" y="84"/>
                  </a:cubicBezTo>
                  <a:cubicBezTo>
                    <a:pt x="251" y="82"/>
                    <a:pt x="250" y="77"/>
                    <a:pt x="248" y="76"/>
                  </a:cubicBezTo>
                  <a:cubicBezTo>
                    <a:pt x="245" y="75"/>
                    <a:pt x="243" y="77"/>
                    <a:pt x="240" y="77"/>
                  </a:cubicBezTo>
                  <a:cubicBezTo>
                    <a:pt x="230" y="75"/>
                    <a:pt x="237" y="59"/>
                    <a:pt x="241" y="54"/>
                  </a:cubicBezTo>
                  <a:cubicBezTo>
                    <a:pt x="246" y="48"/>
                    <a:pt x="253" y="42"/>
                    <a:pt x="260" y="37"/>
                  </a:cubicBezTo>
                  <a:cubicBezTo>
                    <a:pt x="279" y="48"/>
                    <a:pt x="296" y="62"/>
                    <a:pt x="309" y="80"/>
                  </a:cubicBezTo>
                  <a:cubicBezTo>
                    <a:pt x="314" y="79"/>
                    <a:pt x="320" y="78"/>
                    <a:pt x="326" y="77"/>
                  </a:cubicBezTo>
                  <a:cubicBezTo>
                    <a:pt x="293" y="31"/>
                    <a:pt x="240" y="0"/>
                    <a:pt x="179" y="0"/>
                  </a:cubicBezTo>
                  <a:cubicBezTo>
                    <a:pt x="80" y="0"/>
                    <a:pt x="0" y="80"/>
                    <a:pt x="0" y="179"/>
                  </a:cubicBezTo>
                  <a:cubicBezTo>
                    <a:pt x="0" y="277"/>
                    <a:pt x="80" y="357"/>
                    <a:pt x="179" y="357"/>
                  </a:cubicBezTo>
                  <a:cubicBezTo>
                    <a:pt x="240" y="357"/>
                    <a:pt x="293" y="327"/>
                    <a:pt x="326" y="280"/>
                  </a:cubicBezTo>
                  <a:cubicBezTo>
                    <a:pt x="314" y="279"/>
                    <a:pt x="304" y="276"/>
                    <a:pt x="294" y="272"/>
                  </a:cubicBezTo>
                  <a:cubicBezTo>
                    <a:pt x="293" y="277"/>
                    <a:pt x="292" y="281"/>
                    <a:pt x="292" y="286"/>
                  </a:cubicBezTo>
                  <a:close/>
                  <a:moveTo>
                    <a:pt x="151" y="299"/>
                  </a:moveTo>
                  <a:cubicBezTo>
                    <a:pt x="147" y="305"/>
                    <a:pt x="145" y="309"/>
                    <a:pt x="142" y="314"/>
                  </a:cubicBezTo>
                  <a:cubicBezTo>
                    <a:pt x="139" y="319"/>
                    <a:pt x="136" y="328"/>
                    <a:pt x="132" y="331"/>
                  </a:cubicBezTo>
                  <a:cubicBezTo>
                    <a:pt x="131" y="333"/>
                    <a:pt x="129" y="333"/>
                    <a:pt x="127" y="334"/>
                  </a:cubicBezTo>
                  <a:cubicBezTo>
                    <a:pt x="117" y="331"/>
                    <a:pt x="107" y="326"/>
                    <a:pt x="98" y="321"/>
                  </a:cubicBezTo>
                  <a:cubicBezTo>
                    <a:pt x="97" y="314"/>
                    <a:pt x="100" y="304"/>
                    <a:pt x="99" y="297"/>
                  </a:cubicBezTo>
                  <a:cubicBezTo>
                    <a:pt x="96" y="285"/>
                    <a:pt x="85" y="279"/>
                    <a:pt x="81" y="268"/>
                  </a:cubicBezTo>
                  <a:cubicBezTo>
                    <a:pt x="77" y="258"/>
                    <a:pt x="95" y="238"/>
                    <a:pt x="84" y="232"/>
                  </a:cubicBezTo>
                  <a:cubicBezTo>
                    <a:pt x="83" y="231"/>
                    <a:pt x="79" y="232"/>
                    <a:pt x="76" y="231"/>
                  </a:cubicBezTo>
                  <a:cubicBezTo>
                    <a:pt x="73" y="230"/>
                    <a:pt x="70" y="228"/>
                    <a:pt x="67" y="226"/>
                  </a:cubicBezTo>
                  <a:cubicBezTo>
                    <a:pt x="62" y="223"/>
                    <a:pt x="57" y="218"/>
                    <a:pt x="52" y="216"/>
                  </a:cubicBezTo>
                  <a:cubicBezTo>
                    <a:pt x="44" y="213"/>
                    <a:pt x="40" y="214"/>
                    <a:pt x="36" y="207"/>
                  </a:cubicBezTo>
                  <a:cubicBezTo>
                    <a:pt x="35" y="203"/>
                    <a:pt x="34" y="199"/>
                    <a:pt x="33" y="195"/>
                  </a:cubicBezTo>
                  <a:cubicBezTo>
                    <a:pt x="32" y="190"/>
                    <a:pt x="31" y="185"/>
                    <a:pt x="28" y="181"/>
                  </a:cubicBezTo>
                  <a:cubicBezTo>
                    <a:pt x="24" y="176"/>
                    <a:pt x="18" y="173"/>
                    <a:pt x="15" y="168"/>
                  </a:cubicBezTo>
                  <a:cubicBezTo>
                    <a:pt x="19" y="114"/>
                    <a:pt x="49" y="67"/>
                    <a:pt x="92" y="40"/>
                  </a:cubicBezTo>
                  <a:cubicBezTo>
                    <a:pt x="99" y="36"/>
                    <a:pt x="105" y="33"/>
                    <a:pt x="112" y="32"/>
                  </a:cubicBezTo>
                  <a:cubicBezTo>
                    <a:pt x="118" y="31"/>
                    <a:pt x="136" y="32"/>
                    <a:pt x="126" y="40"/>
                  </a:cubicBezTo>
                  <a:cubicBezTo>
                    <a:pt x="126" y="40"/>
                    <a:pt x="103" y="57"/>
                    <a:pt x="115" y="65"/>
                  </a:cubicBezTo>
                  <a:cubicBezTo>
                    <a:pt x="121" y="70"/>
                    <a:pt x="127" y="71"/>
                    <a:pt x="130" y="79"/>
                  </a:cubicBezTo>
                  <a:cubicBezTo>
                    <a:pt x="133" y="85"/>
                    <a:pt x="130" y="87"/>
                    <a:pt x="129" y="92"/>
                  </a:cubicBezTo>
                  <a:cubicBezTo>
                    <a:pt x="125" y="104"/>
                    <a:pt x="137" y="113"/>
                    <a:pt x="140" y="125"/>
                  </a:cubicBezTo>
                  <a:cubicBezTo>
                    <a:pt x="143" y="138"/>
                    <a:pt x="131" y="144"/>
                    <a:pt x="121" y="150"/>
                  </a:cubicBezTo>
                  <a:cubicBezTo>
                    <a:pt x="111" y="155"/>
                    <a:pt x="97" y="159"/>
                    <a:pt x="93" y="171"/>
                  </a:cubicBezTo>
                  <a:cubicBezTo>
                    <a:pt x="90" y="177"/>
                    <a:pt x="93" y="202"/>
                    <a:pt x="80" y="193"/>
                  </a:cubicBezTo>
                  <a:cubicBezTo>
                    <a:pt x="75" y="189"/>
                    <a:pt x="73" y="179"/>
                    <a:pt x="65" y="183"/>
                  </a:cubicBezTo>
                  <a:cubicBezTo>
                    <a:pt x="60" y="185"/>
                    <a:pt x="59" y="191"/>
                    <a:pt x="59" y="196"/>
                  </a:cubicBezTo>
                  <a:cubicBezTo>
                    <a:pt x="59" y="200"/>
                    <a:pt x="58" y="205"/>
                    <a:pt x="62" y="208"/>
                  </a:cubicBezTo>
                  <a:cubicBezTo>
                    <a:pt x="66" y="213"/>
                    <a:pt x="72" y="211"/>
                    <a:pt x="77" y="217"/>
                  </a:cubicBezTo>
                  <a:cubicBezTo>
                    <a:pt x="84" y="224"/>
                    <a:pt x="84" y="227"/>
                    <a:pt x="94" y="223"/>
                  </a:cubicBezTo>
                  <a:cubicBezTo>
                    <a:pt x="101" y="220"/>
                    <a:pt x="104" y="219"/>
                    <a:pt x="110" y="223"/>
                  </a:cubicBezTo>
                  <a:cubicBezTo>
                    <a:pt x="120" y="230"/>
                    <a:pt x="126" y="241"/>
                    <a:pt x="137" y="247"/>
                  </a:cubicBezTo>
                  <a:cubicBezTo>
                    <a:pt x="147" y="253"/>
                    <a:pt x="163" y="253"/>
                    <a:pt x="164" y="267"/>
                  </a:cubicBezTo>
                  <a:cubicBezTo>
                    <a:pt x="166" y="278"/>
                    <a:pt x="156" y="290"/>
                    <a:pt x="151" y="299"/>
                  </a:cubicBezTo>
                  <a:close/>
                </a:path>
              </a:pathLst>
            </a:custGeom>
            <a:grpFill/>
            <a:ln>
              <a:noFill/>
            </a:ln>
          </p:spPr>
          <p:txBody>
            <a:bodyPr vert="horz" wrap="square" lIns="86140" tIns="43070" rIns="86140" bIns="43070" numCol="1" anchor="t" anchorCtr="0" compatLnSpc="1">
              <a:prstTxWarp prst="textNoShape">
                <a:avLst/>
              </a:prstTxWarp>
            </a:bodyPr>
            <a:lstStyle>
              <a:defPPr>
                <a:defRPr lang="en-US"/>
              </a:defPPr>
              <a:lvl1pPr marL="0" algn="l" defTabSz="932316" rtl="0" eaLnBrk="1" latinLnBrk="0" hangingPunct="1">
                <a:defRPr sz="1836" kern="1200">
                  <a:solidFill>
                    <a:schemeClr val="tx1"/>
                  </a:solidFill>
                  <a:latin typeface="+mn-lt"/>
                  <a:ea typeface="+mn-ea"/>
                  <a:cs typeface="+mn-cs"/>
                </a:defRPr>
              </a:lvl1pPr>
              <a:lvl2pPr marL="466155" algn="l" defTabSz="932316" rtl="0" eaLnBrk="1" latinLnBrk="0" hangingPunct="1">
                <a:defRPr sz="1836" kern="1200">
                  <a:solidFill>
                    <a:schemeClr val="tx1"/>
                  </a:solidFill>
                  <a:latin typeface="+mn-lt"/>
                  <a:ea typeface="+mn-ea"/>
                  <a:cs typeface="+mn-cs"/>
                </a:defRPr>
              </a:lvl2pPr>
              <a:lvl3pPr marL="932316" algn="l" defTabSz="932316" rtl="0" eaLnBrk="1" latinLnBrk="0" hangingPunct="1">
                <a:defRPr sz="1836" kern="1200">
                  <a:solidFill>
                    <a:schemeClr val="tx1"/>
                  </a:solidFill>
                  <a:latin typeface="+mn-lt"/>
                  <a:ea typeface="+mn-ea"/>
                  <a:cs typeface="+mn-cs"/>
                </a:defRPr>
              </a:lvl3pPr>
              <a:lvl4pPr marL="1398471" algn="l" defTabSz="932316" rtl="0" eaLnBrk="1" latinLnBrk="0" hangingPunct="1">
                <a:defRPr sz="1836" kern="1200">
                  <a:solidFill>
                    <a:schemeClr val="tx1"/>
                  </a:solidFill>
                  <a:latin typeface="+mn-lt"/>
                  <a:ea typeface="+mn-ea"/>
                  <a:cs typeface="+mn-cs"/>
                </a:defRPr>
              </a:lvl4pPr>
              <a:lvl5pPr marL="1864631" algn="l" defTabSz="932316" rtl="0" eaLnBrk="1" latinLnBrk="0" hangingPunct="1">
                <a:defRPr sz="1836" kern="1200">
                  <a:solidFill>
                    <a:schemeClr val="tx1"/>
                  </a:solidFill>
                  <a:latin typeface="+mn-lt"/>
                  <a:ea typeface="+mn-ea"/>
                  <a:cs typeface="+mn-cs"/>
                </a:defRPr>
              </a:lvl5pPr>
              <a:lvl6pPr marL="2330787" algn="l" defTabSz="932316" rtl="0" eaLnBrk="1" latinLnBrk="0" hangingPunct="1">
                <a:defRPr sz="1836" kern="1200">
                  <a:solidFill>
                    <a:schemeClr val="tx1"/>
                  </a:solidFill>
                  <a:latin typeface="+mn-lt"/>
                  <a:ea typeface="+mn-ea"/>
                  <a:cs typeface="+mn-cs"/>
                </a:defRPr>
              </a:lvl6pPr>
              <a:lvl7pPr marL="2796947" algn="l" defTabSz="932316" rtl="0" eaLnBrk="1" latinLnBrk="0" hangingPunct="1">
                <a:defRPr sz="1836" kern="1200">
                  <a:solidFill>
                    <a:schemeClr val="tx1"/>
                  </a:solidFill>
                  <a:latin typeface="+mn-lt"/>
                  <a:ea typeface="+mn-ea"/>
                  <a:cs typeface="+mn-cs"/>
                </a:defRPr>
              </a:lvl7pPr>
              <a:lvl8pPr marL="3263102" algn="l" defTabSz="932316" rtl="0" eaLnBrk="1" latinLnBrk="0" hangingPunct="1">
                <a:defRPr sz="1836" kern="1200">
                  <a:solidFill>
                    <a:schemeClr val="tx1"/>
                  </a:solidFill>
                  <a:latin typeface="+mn-lt"/>
                  <a:ea typeface="+mn-ea"/>
                  <a:cs typeface="+mn-cs"/>
                </a:defRPr>
              </a:lvl8pPr>
              <a:lvl9pPr marL="3729258" algn="l" defTabSz="932316" rtl="0" eaLnBrk="1" latinLnBrk="0" hangingPunct="1">
                <a:defRPr sz="1836" kern="1200">
                  <a:solidFill>
                    <a:schemeClr val="tx1"/>
                  </a:solidFill>
                  <a:latin typeface="+mn-lt"/>
                  <a:ea typeface="+mn-ea"/>
                  <a:cs typeface="+mn-cs"/>
                </a:defRPr>
              </a:lvl9pPr>
            </a:lstStyle>
            <a:p>
              <a:pPr>
                <a:defRPr/>
              </a:pPr>
              <a:endParaRPr lang="en-US" sz="1730">
                <a:solidFill>
                  <a:srgbClr val="505050"/>
                </a:solidFill>
              </a:endParaRPr>
            </a:p>
          </p:txBody>
        </p:sp>
        <p:sp>
          <p:nvSpPr>
            <p:cNvPr id="120" name="Freeform 119"/>
            <p:cNvSpPr>
              <a:spLocks noEditPoints="1"/>
            </p:cNvSpPr>
            <p:nvPr/>
          </p:nvSpPr>
          <p:spPr bwMode="auto">
            <a:xfrm>
              <a:off x="7121525" y="-777875"/>
              <a:ext cx="690563" cy="668338"/>
            </a:xfrm>
            <a:custGeom>
              <a:avLst/>
              <a:gdLst>
                <a:gd name="T0" fmla="*/ 183 w 183"/>
                <a:gd name="T1" fmla="*/ 20 h 177"/>
                <a:gd name="T2" fmla="*/ 167 w 183"/>
                <a:gd name="T3" fmla="*/ 0 h 177"/>
                <a:gd name="T4" fmla="*/ 133 w 183"/>
                <a:gd name="T5" fmla="*/ 32 h 177"/>
                <a:gd name="T6" fmla="*/ 82 w 183"/>
                <a:gd name="T7" fmla="*/ 14 h 177"/>
                <a:gd name="T8" fmla="*/ 0 w 183"/>
                <a:gd name="T9" fmla="*/ 96 h 177"/>
                <a:gd name="T10" fmla="*/ 82 w 183"/>
                <a:gd name="T11" fmla="*/ 177 h 177"/>
                <a:gd name="T12" fmla="*/ 163 w 183"/>
                <a:gd name="T13" fmla="*/ 96 h 177"/>
                <a:gd name="T14" fmla="*/ 150 w 183"/>
                <a:gd name="T15" fmla="*/ 51 h 177"/>
                <a:gd name="T16" fmla="*/ 183 w 183"/>
                <a:gd name="T17" fmla="*/ 20 h 177"/>
                <a:gd name="T18" fmla="*/ 143 w 183"/>
                <a:gd name="T19" fmla="*/ 96 h 177"/>
                <a:gd name="T20" fmla="*/ 82 w 183"/>
                <a:gd name="T21" fmla="*/ 157 h 177"/>
                <a:gd name="T22" fmla="*/ 20 w 183"/>
                <a:gd name="T23" fmla="*/ 96 h 177"/>
                <a:gd name="T24" fmla="*/ 82 w 183"/>
                <a:gd name="T25" fmla="*/ 34 h 177"/>
                <a:gd name="T26" fmla="*/ 119 w 183"/>
                <a:gd name="T27" fmla="*/ 47 h 177"/>
                <a:gd name="T28" fmla="*/ 86 w 183"/>
                <a:gd name="T29" fmla="*/ 89 h 177"/>
                <a:gd name="T30" fmla="*/ 56 w 183"/>
                <a:gd name="T31" fmla="*/ 58 h 177"/>
                <a:gd name="T32" fmla="*/ 37 w 183"/>
                <a:gd name="T33" fmla="*/ 77 h 177"/>
                <a:gd name="T34" fmla="*/ 76 w 183"/>
                <a:gd name="T35" fmla="*/ 120 h 177"/>
                <a:gd name="T36" fmla="*/ 89 w 183"/>
                <a:gd name="T37" fmla="*/ 139 h 177"/>
                <a:gd name="T38" fmla="*/ 99 w 183"/>
                <a:gd name="T39" fmla="*/ 118 h 177"/>
                <a:gd name="T40" fmla="*/ 136 w 183"/>
                <a:gd name="T41" fmla="*/ 67 h 177"/>
                <a:gd name="T42" fmla="*/ 143 w 183"/>
                <a:gd name="T43" fmla="*/ 96 h 1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83" h="177">
                  <a:moveTo>
                    <a:pt x="183" y="20"/>
                  </a:moveTo>
                  <a:cubicBezTo>
                    <a:pt x="167" y="0"/>
                    <a:pt x="167" y="0"/>
                    <a:pt x="167" y="0"/>
                  </a:cubicBezTo>
                  <a:cubicBezTo>
                    <a:pt x="154" y="11"/>
                    <a:pt x="142" y="22"/>
                    <a:pt x="133" y="32"/>
                  </a:cubicBezTo>
                  <a:cubicBezTo>
                    <a:pt x="119" y="21"/>
                    <a:pt x="101" y="14"/>
                    <a:pt x="82" y="14"/>
                  </a:cubicBezTo>
                  <a:cubicBezTo>
                    <a:pt x="37" y="14"/>
                    <a:pt x="0" y="51"/>
                    <a:pt x="0" y="96"/>
                  </a:cubicBezTo>
                  <a:cubicBezTo>
                    <a:pt x="0" y="141"/>
                    <a:pt x="37" y="177"/>
                    <a:pt x="82" y="177"/>
                  </a:cubicBezTo>
                  <a:cubicBezTo>
                    <a:pt x="127" y="177"/>
                    <a:pt x="163" y="141"/>
                    <a:pt x="163" y="96"/>
                  </a:cubicBezTo>
                  <a:cubicBezTo>
                    <a:pt x="163" y="79"/>
                    <a:pt x="158" y="64"/>
                    <a:pt x="150" y="51"/>
                  </a:cubicBezTo>
                  <a:cubicBezTo>
                    <a:pt x="160" y="42"/>
                    <a:pt x="171" y="31"/>
                    <a:pt x="183" y="20"/>
                  </a:cubicBezTo>
                  <a:close/>
                  <a:moveTo>
                    <a:pt x="143" y="96"/>
                  </a:moveTo>
                  <a:cubicBezTo>
                    <a:pt x="143" y="130"/>
                    <a:pt x="116" y="157"/>
                    <a:pt x="82" y="157"/>
                  </a:cubicBezTo>
                  <a:cubicBezTo>
                    <a:pt x="48" y="157"/>
                    <a:pt x="20" y="130"/>
                    <a:pt x="20" y="96"/>
                  </a:cubicBezTo>
                  <a:cubicBezTo>
                    <a:pt x="20" y="62"/>
                    <a:pt x="48" y="34"/>
                    <a:pt x="82" y="34"/>
                  </a:cubicBezTo>
                  <a:cubicBezTo>
                    <a:pt x="96" y="34"/>
                    <a:pt x="109" y="39"/>
                    <a:pt x="119" y="47"/>
                  </a:cubicBezTo>
                  <a:cubicBezTo>
                    <a:pt x="103" y="64"/>
                    <a:pt x="93" y="79"/>
                    <a:pt x="86" y="89"/>
                  </a:cubicBezTo>
                  <a:cubicBezTo>
                    <a:pt x="73" y="75"/>
                    <a:pt x="57" y="59"/>
                    <a:pt x="56" y="58"/>
                  </a:cubicBezTo>
                  <a:cubicBezTo>
                    <a:pt x="37" y="77"/>
                    <a:pt x="37" y="77"/>
                    <a:pt x="37" y="77"/>
                  </a:cubicBezTo>
                  <a:cubicBezTo>
                    <a:pt x="46" y="85"/>
                    <a:pt x="69" y="108"/>
                    <a:pt x="76" y="120"/>
                  </a:cubicBezTo>
                  <a:cubicBezTo>
                    <a:pt x="89" y="139"/>
                    <a:pt x="89" y="139"/>
                    <a:pt x="89" y="139"/>
                  </a:cubicBezTo>
                  <a:cubicBezTo>
                    <a:pt x="99" y="118"/>
                    <a:pt x="99" y="118"/>
                    <a:pt x="99" y="118"/>
                  </a:cubicBezTo>
                  <a:cubicBezTo>
                    <a:pt x="99" y="118"/>
                    <a:pt x="109" y="97"/>
                    <a:pt x="136" y="67"/>
                  </a:cubicBezTo>
                  <a:cubicBezTo>
                    <a:pt x="141" y="75"/>
                    <a:pt x="143" y="85"/>
                    <a:pt x="143" y="96"/>
                  </a:cubicBezTo>
                  <a:close/>
                </a:path>
              </a:pathLst>
            </a:custGeom>
            <a:grpFill/>
            <a:ln>
              <a:noFill/>
            </a:ln>
          </p:spPr>
          <p:txBody>
            <a:bodyPr vert="horz" wrap="square" lIns="86140" tIns="43070" rIns="86140" bIns="43070" numCol="1" anchor="t" anchorCtr="0" compatLnSpc="1">
              <a:prstTxWarp prst="textNoShape">
                <a:avLst/>
              </a:prstTxWarp>
            </a:bodyPr>
            <a:lstStyle>
              <a:defPPr>
                <a:defRPr lang="en-US"/>
              </a:defPPr>
              <a:lvl1pPr marL="0" algn="l" defTabSz="932316" rtl="0" eaLnBrk="1" latinLnBrk="0" hangingPunct="1">
                <a:defRPr sz="1836" kern="1200">
                  <a:solidFill>
                    <a:schemeClr val="tx1"/>
                  </a:solidFill>
                  <a:latin typeface="+mn-lt"/>
                  <a:ea typeface="+mn-ea"/>
                  <a:cs typeface="+mn-cs"/>
                </a:defRPr>
              </a:lvl1pPr>
              <a:lvl2pPr marL="466155" algn="l" defTabSz="932316" rtl="0" eaLnBrk="1" latinLnBrk="0" hangingPunct="1">
                <a:defRPr sz="1836" kern="1200">
                  <a:solidFill>
                    <a:schemeClr val="tx1"/>
                  </a:solidFill>
                  <a:latin typeface="+mn-lt"/>
                  <a:ea typeface="+mn-ea"/>
                  <a:cs typeface="+mn-cs"/>
                </a:defRPr>
              </a:lvl2pPr>
              <a:lvl3pPr marL="932316" algn="l" defTabSz="932316" rtl="0" eaLnBrk="1" latinLnBrk="0" hangingPunct="1">
                <a:defRPr sz="1836" kern="1200">
                  <a:solidFill>
                    <a:schemeClr val="tx1"/>
                  </a:solidFill>
                  <a:latin typeface="+mn-lt"/>
                  <a:ea typeface="+mn-ea"/>
                  <a:cs typeface="+mn-cs"/>
                </a:defRPr>
              </a:lvl3pPr>
              <a:lvl4pPr marL="1398471" algn="l" defTabSz="932316" rtl="0" eaLnBrk="1" latinLnBrk="0" hangingPunct="1">
                <a:defRPr sz="1836" kern="1200">
                  <a:solidFill>
                    <a:schemeClr val="tx1"/>
                  </a:solidFill>
                  <a:latin typeface="+mn-lt"/>
                  <a:ea typeface="+mn-ea"/>
                  <a:cs typeface="+mn-cs"/>
                </a:defRPr>
              </a:lvl4pPr>
              <a:lvl5pPr marL="1864631" algn="l" defTabSz="932316" rtl="0" eaLnBrk="1" latinLnBrk="0" hangingPunct="1">
                <a:defRPr sz="1836" kern="1200">
                  <a:solidFill>
                    <a:schemeClr val="tx1"/>
                  </a:solidFill>
                  <a:latin typeface="+mn-lt"/>
                  <a:ea typeface="+mn-ea"/>
                  <a:cs typeface="+mn-cs"/>
                </a:defRPr>
              </a:lvl5pPr>
              <a:lvl6pPr marL="2330787" algn="l" defTabSz="932316" rtl="0" eaLnBrk="1" latinLnBrk="0" hangingPunct="1">
                <a:defRPr sz="1836" kern="1200">
                  <a:solidFill>
                    <a:schemeClr val="tx1"/>
                  </a:solidFill>
                  <a:latin typeface="+mn-lt"/>
                  <a:ea typeface="+mn-ea"/>
                  <a:cs typeface="+mn-cs"/>
                </a:defRPr>
              </a:lvl6pPr>
              <a:lvl7pPr marL="2796947" algn="l" defTabSz="932316" rtl="0" eaLnBrk="1" latinLnBrk="0" hangingPunct="1">
                <a:defRPr sz="1836" kern="1200">
                  <a:solidFill>
                    <a:schemeClr val="tx1"/>
                  </a:solidFill>
                  <a:latin typeface="+mn-lt"/>
                  <a:ea typeface="+mn-ea"/>
                  <a:cs typeface="+mn-cs"/>
                </a:defRPr>
              </a:lvl7pPr>
              <a:lvl8pPr marL="3263102" algn="l" defTabSz="932316" rtl="0" eaLnBrk="1" latinLnBrk="0" hangingPunct="1">
                <a:defRPr sz="1836" kern="1200">
                  <a:solidFill>
                    <a:schemeClr val="tx1"/>
                  </a:solidFill>
                  <a:latin typeface="+mn-lt"/>
                  <a:ea typeface="+mn-ea"/>
                  <a:cs typeface="+mn-cs"/>
                </a:defRPr>
              </a:lvl8pPr>
              <a:lvl9pPr marL="3729258" algn="l" defTabSz="932316" rtl="0" eaLnBrk="1" latinLnBrk="0" hangingPunct="1">
                <a:defRPr sz="1836" kern="1200">
                  <a:solidFill>
                    <a:schemeClr val="tx1"/>
                  </a:solidFill>
                  <a:latin typeface="+mn-lt"/>
                  <a:ea typeface="+mn-ea"/>
                  <a:cs typeface="+mn-cs"/>
                </a:defRPr>
              </a:lvl9pPr>
            </a:lstStyle>
            <a:p>
              <a:pPr>
                <a:defRPr/>
              </a:pPr>
              <a:endParaRPr lang="en-US" sz="1730">
                <a:solidFill>
                  <a:srgbClr val="505050"/>
                </a:solidFill>
              </a:endParaRPr>
            </a:p>
          </p:txBody>
        </p:sp>
      </p:grpSp>
      <p:grpSp>
        <p:nvGrpSpPr>
          <p:cNvPr id="140" name="Group 139"/>
          <p:cNvGrpSpPr/>
          <p:nvPr/>
        </p:nvGrpSpPr>
        <p:grpSpPr>
          <a:xfrm>
            <a:off x="6659660" y="4936181"/>
            <a:ext cx="1122816" cy="668435"/>
            <a:chOff x="13381038" y="5965825"/>
            <a:chExt cx="5718176" cy="3602038"/>
          </a:xfrm>
          <a:solidFill>
            <a:srgbClr val="002050"/>
          </a:solidFill>
        </p:grpSpPr>
        <p:sp>
          <p:nvSpPr>
            <p:cNvPr id="155" name="Freeform 154"/>
            <p:cNvSpPr>
              <a:spLocks noEditPoints="1"/>
            </p:cNvSpPr>
            <p:nvPr/>
          </p:nvSpPr>
          <p:spPr bwMode="auto">
            <a:xfrm>
              <a:off x="13381038" y="6529388"/>
              <a:ext cx="1277938" cy="3027363"/>
            </a:xfrm>
            <a:custGeom>
              <a:avLst/>
              <a:gdLst>
                <a:gd name="T0" fmla="*/ 178 w 805"/>
                <a:gd name="T1" fmla="*/ 1345 h 1907"/>
                <a:gd name="T2" fmla="*/ 178 w 805"/>
                <a:gd name="T3" fmla="*/ 1523 h 1907"/>
                <a:gd name="T4" fmla="*/ 348 w 805"/>
                <a:gd name="T5" fmla="*/ 1523 h 1907"/>
                <a:gd name="T6" fmla="*/ 348 w 805"/>
                <a:gd name="T7" fmla="*/ 1345 h 1907"/>
                <a:gd name="T8" fmla="*/ 178 w 805"/>
                <a:gd name="T9" fmla="*/ 1345 h 1907"/>
                <a:gd name="T10" fmla="*/ 178 w 805"/>
                <a:gd name="T11" fmla="*/ 1345 h 1907"/>
                <a:gd name="T12" fmla="*/ 178 w 805"/>
                <a:gd name="T13" fmla="*/ 1120 h 1907"/>
                <a:gd name="T14" fmla="*/ 178 w 805"/>
                <a:gd name="T15" fmla="*/ 1298 h 1907"/>
                <a:gd name="T16" fmla="*/ 348 w 805"/>
                <a:gd name="T17" fmla="*/ 1298 h 1907"/>
                <a:gd name="T18" fmla="*/ 348 w 805"/>
                <a:gd name="T19" fmla="*/ 1120 h 1907"/>
                <a:gd name="T20" fmla="*/ 178 w 805"/>
                <a:gd name="T21" fmla="*/ 1120 h 1907"/>
                <a:gd name="T22" fmla="*/ 178 w 805"/>
                <a:gd name="T23" fmla="*/ 1120 h 1907"/>
                <a:gd name="T24" fmla="*/ 178 w 805"/>
                <a:gd name="T25" fmla="*/ 881 h 1907"/>
                <a:gd name="T26" fmla="*/ 178 w 805"/>
                <a:gd name="T27" fmla="*/ 1059 h 1907"/>
                <a:gd name="T28" fmla="*/ 348 w 805"/>
                <a:gd name="T29" fmla="*/ 1059 h 1907"/>
                <a:gd name="T30" fmla="*/ 348 w 805"/>
                <a:gd name="T31" fmla="*/ 881 h 1907"/>
                <a:gd name="T32" fmla="*/ 178 w 805"/>
                <a:gd name="T33" fmla="*/ 881 h 1907"/>
                <a:gd name="T34" fmla="*/ 178 w 805"/>
                <a:gd name="T35" fmla="*/ 881 h 1907"/>
                <a:gd name="T36" fmla="*/ 178 w 805"/>
                <a:gd name="T37" fmla="*/ 630 h 1907"/>
                <a:gd name="T38" fmla="*/ 178 w 805"/>
                <a:gd name="T39" fmla="*/ 808 h 1907"/>
                <a:gd name="T40" fmla="*/ 348 w 805"/>
                <a:gd name="T41" fmla="*/ 808 h 1907"/>
                <a:gd name="T42" fmla="*/ 348 w 805"/>
                <a:gd name="T43" fmla="*/ 630 h 1907"/>
                <a:gd name="T44" fmla="*/ 178 w 805"/>
                <a:gd name="T45" fmla="*/ 630 h 1907"/>
                <a:gd name="T46" fmla="*/ 178 w 805"/>
                <a:gd name="T47" fmla="*/ 630 h 1907"/>
                <a:gd name="T48" fmla="*/ 455 w 805"/>
                <a:gd name="T49" fmla="*/ 384 h 1907"/>
                <a:gd name="T50" fmla="*/ 455 w 805"/>
                <a:gd name="T51" fmla="*/ 564 h 1907"/>
                <a:gd name="T52" fmla="*/ 627 w 805"/>
                <a:gd name="T53" fmla="*/ 564 h 1907"/>
                <a:gd name="T54" fmla="*/ 627 w 805"/>
                <a:gd name="T55" fmla="*/ 384 h 1907"/>
                <a:gd name="T56" fmla="*/ 455 w 805"/>
                <a:gd name="T57" fmla="*/ 384 h 1907"/>
                <a:gd name="T58" fmla="*/ 455 w 805"/>
                <a:gd name="T59" fmla="*/ 384 h 1907"/>
                <a:gd name="T60" fmla="*/ 178 w 805"/>
                <a:gd name="T61" fmla="*/ 384 h 1907"/>
                <a:gd name="T62" fmla="*/ 178 w 805"/>
                <a:gd name="T63" fmla="*/ 564 h 1907"/>
                <a:gd name="T64" fmla="*/ 348 w 805"/>
                <a:gd name="T65" fmla="*/ 564 h 1907"/>
                <a:gd name="T66" fmla="*/ 348 w 805"/>
                <a:gd name="T67" fmla="*/ 384 h 1907"/>
                <a:gd name="T68" fmla="*/ 178 w 805"/>
                <a:gd name="T69" fmla="*/ 384 h 1907"/>
                <a:gd name="T70" fmla="*/ 178 w 805"/>
                <a:gd name="T71" fmla="*/ 384 h 1907"/>
                <a:gd name="T72" fmla="*/ 455 w 805"/>
                <a:gd name="T73" fmla="*/ 137 h 1907"/>
                <a:gd name="T74" fmla="*/ 455 w 805"/>
                <a:gd name="T75" fmla="*/ 315 h 1907"/>
                <a:gd name="T76" fmla="*/ 627 w 805"/>
                <a:gd name="T77" fmla="*/ 315 h 1907"/>
                <a:gd name="T78" fmla="*/ 627 w 805"/>
                <a:gd name="T79" fmla="*/ 137 h 1907"/>
                <a:gd name="T80" fmla="*/ 455 w 805"/>
                <a:gd name="T81" fmla="*/ 137 h 1907"/>
                <a:gd name="T82" fmla="*/ 455 w 805"/>
                <a:gd name="T83" fmla="*/ 137 h 1907"/>
                <a:gd name="T84" fmla="*/ 178 w 805"/>
                <a:gd name="T85" fmla="*/ 137 h 1907"/>
                <a:gd name="T86" fmla="*/ 178 w 805"/>
                <a:gd name="T87" fmla="*/ 315 h 1907"/>
                <a:gd name="T88" fmla="*/ 348 w 805"/>
                <a:gd name="T89" fmla="*/ 315 h 1907"/>
                <a:gd name="T90" fmla="*/ 348 w 805"/>
                <a:gd name="T91" fmla="*/ 137 h 1907"/>
                <a:gd name="T92" fmla="*/ 178 w 805"/>
                <a:gd name="T93" fmla="*/ 137 h 1907"/>
                <a:gd name="T94" fmla="*/ 178 w 805"/>
                <a:gd name="T95" fmla="*/ 137 h 1907"/>
                <a:gd name="T96" fmla="*/ 0 w 805"/>
                <a:gd name="T97" fmla="*/ 0 h 1907"/>
                <a:gd name="T98" fmla="*/ 805 w 805"/>
                <a:gd name="T99" fmla="*/ 0 h 1907"/>
                <a:gd name="T100" fmla="*/ 805 w 805"/>
                <a:gd name="T101" fmla="*/ 694 h 1907"/>
                <a:gd name="T102" fmla="*/ 426 w 805"/>
                <a:gd name="T103" fmla="*/ 694 h 1907"/>
                <a:gd name="T104" fmla="*/ 426 w 805"/>
                <a:gd name="T105" fmla="*/ 1907 h 1907"/>
                <a:gd name="T106" fmla="*/ 0 w 805"/>
                <a:gd name="T107" fmla="*/ 1907 h 1907"/>
                <a:gd name="T108" fmla="*/ 0 w 805"/>
                <a:gd name="T109" fmla="*/ 0 h 1907"/>
                <a:gd name="T110" fmla="*/ 0 w 805"/>
                <a:gd name="T111" fmla="*/ 0 h 19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805" h="1907">
                  <a:moveTo>
                    <a:pt x="178" y="1345"/>
                  </a:moveTo>
                  <a:lnTo>
                    <a:pt x="178" y="1523"/>
                  </a:lnTo>
                  <a:lnTo>
                    <a:pt x="348" y="1523"/>
                  </a:lnTo>
                  <a:lnTo>
                    <a:pt x="348" y="1345"/>
                  </a:lnTo>
                  <a:lnTo>
                    <a:pt x="178" y="1345"/>
                  </a:lnTo>
                  <a:lnTo>
                    <a:pt x="178" y="1345"/>
                  </a:lnTo>
                  <a:close/>
                  <a:moveTo>
                    <a:pt x="178" y="1120"/>
                  </a:moveTo>
                  <a:lnTo>
                    <a:pt x="178" y="1298"/>
                  </a:lnTo>
                  <a:lnTo>
                    <a:pt x="348" y="1298"/>
                  </a:lnTo>
                  <a:lnTo>
                    <a:pt x="348" y="1120"/>
                  </a:lnTo>
                  <a:lnTo>
                    <a:pt x="178" y="1120"/>
                  </a:lnTo>
                  <a:lnTo>
                    <a:pt x="178" y="1120"/>
                  </a:lnTo>
                  <a:close/>
                  <a:moveTo>
                    <a:pt x="178" y="881"/>
                  </a:moveTo>
                  <a:lnTo>
                    <a:pt x="178" y="1059"/>
                  </a:lnTo>
                  <a:lnTo>
                    <a:pt x="348" y="1059"/>
                  </a:lnTo>
                  <a:lnTo>
                    <a:pt x="348" y="881"/>
                  </a:lnTo>
                  <a:lnTo>
                    <a:pt x="178" y="881"/>
                  </a:lnTo>
                  <a:lnTo>
                    <a:pt x="178" y="881"/>
                  </a:lnTo>
                  <a:close/>
                  <a:moveTo>
                    <a:pt x="178" y="630"/>
                  </a:moveTo>
                  <a:lnTo>
                    <a:pt x="178" y="808"/>
                  </a:lnTo>
                  <a:lnTo>
                    <a:pt x="348" y="808"/>
                  </a:lnTo>
                  <a:lnTo>
                    <a:pt x="348" y="630"/>
                  </a:lnTo>
                  <a:lnTo>
                    <a:pt x="178" y="630"/>
                  </a:lnTo>
                  <a:lnTo>
                    <a:pt x="178" y="630"/>
                  </a:lnTo>
                  <a:close/>
                  <a:moveTo>
                    <a:pt x="455" y="384"/>
                  </a:moveTo>
                  <a:lnTo>
                    <a:pt x="455" y="564"/>
                  </a:lnTo>
                  <a:lnTo>
                    <a:pt x="627" y="564"/>
                  </a:lnTo>
                  <a:lnTo>
                    <a:pt x="627" y="384"/>
                  </a:lnTo>
                  <a:lnTo>
                    <a:pt x="455" y="384"/>
                  </a:lnTo>
                  <a:lnTo>
                    <a:pt x="455" y="384"/>
                  </a:lnTo>
                  <a:close/>
                  <a:moveTo>
                    <a:pt x="178" y="384"/>
                  </a:moveTo>
                  <a:lnTo>
                    <a:pt x="178" y="564"/>
                  </a:lnTo>
                  <a:lnTo>
                    <a:pt x="348" y="564"/>
                  </a:lnTo>
                  <a:lnTo>
                    <a:pt x="348" y="384"/>
                  </a:lnTo>
                  <a:lnTo>
                    <a:pt x="178" y="384"/>
                  </a:lnTo>
                  <a:lnTo>
                    <a:pt x="178" y="384"/>
                  </a:lnTo>
                  <a:close/>
                  <a:moveTo>
                    <a:pt x="455" y="137"/>
                  </a:moveTo>
                  <a:lnTo>
                    <a:pt x="455" y="315"/>
                  </a:lnTo>
                  <a:lnTo>
                    <a:pt x="627" y="315"/>
                  </a:lnTo>
                  <a:lnTo>
                    <a:pt x="627" y="137"/>
                  </a:lnTo>
                  <a:lnTo>
                    <a:pt x="455" y="137"/>
                  </a:lnTo>
                  <a:lnTo>
                    <a:pt x="455" y="137"/>
                  </a:lnTo>
                  <a:close/>
                  <a:moveTo>
                    <a:pt x="178" y="137"/>
                  </a:moveTo>
                  <a:lnTo>
                    <a:pt x="178" y="315"/>
                  </a:lnTo>
                  <a:lnTo>
                    <a:pt x="348" y="315"/>
                  </a:lnTo>
                  <a:lnTo>
                    <a:pt x="348" y="137"/>
                  </a:lnTo>
                  <a:lnTo>
                    <a:pt x="178" y="137"/>
                  </a:lnTo>
                  <a:lnTo>
                    <a:pt x="178" y="137"/>
                  </a:lnTo>
                  <a:close/>
                  <a:moveTo>
                    <a:pt x="0" y="0"/>
                  </a:moveTo>
                  <a:lnTo>
                    <a:pt x="805" y="0"/>
                  </a:lnTo>
                  <a:lnTo>
                    <a:pt x="805" y="694"/>
                  </a:lnTo>
                  <a:lnTo>
                    <a:pt x="426" y="694"/>
                  </a:lnTo>
                  <a:lnTo>
                    <a:pt x="426" y="1907"/>
                  </a:lnTo>
                  <a:lnTo>
                    <a:pt x="0" y="1907"/>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86140" tIns="43070" rIns="86140" bIns="43070" numCol="1" anchor="t" anchorCtr="0" compatLnSpc="1">
              <a:prstTxWarp prst="textNoShape">
                <a:avLst/>
              </a:prstTxWarp>
            </a:bodyPr>
            <a:lstStyle>
              <a:defPPr>
                <a:defRPr lang="en-US"/>
              </a:defPPr>
              <a:lvl1pPr marL="0" algn="l" defTabSz="932316" rtl="0" eaLnBrk="1" latinLnBrk="0" hangingPunct="1">
                <a:defRPr sz="1836" kern="1200">
                  <a:solidFill>
                    <a:schemeClr val="tx1"/>
                  </a:solidFill>
                  <a:latin typeface="+mn-lt"/>
                  <a:ea typeface="+mn-ea"/>
                  <a:cs typeface="+mn-cs"/>
                </a:defRPr>
              </a:lvl1pPr>
              <a:lvl2pPr marL="466155" algn="l" defTabSz="932316" rtl="0" eaLnBrk="1" latinLnBrk="0" hangingPunct="1">
                <a:defRPr sz="1836" kern="1200">
                  <a:solidFill>
                    <a:schemeClr val="tx1"/>
                  </a:solidFill>
                  <a:latin typeface="+mn-lt"/>
                  <a:ea typeface="+mn-ea"/>
                  <a:cs typeface="+mn-cs"/>
                </a:defRPr>
              </a:lvl2pPr>
              <a:lvl3pPr marL="932316" algn="l" defTabSz="932316" rtl="0" eaLnBrk="1" latinLnBrk="0" hangingPunct="1">
                <a:defRPr sz="1836" kern="1200">
                  <a:solidFill>
                    <a:schemeClr val="tx1"/>
                  </a:solidFill>
                  <a:latin typeface="+mn-lt"/>
                  <a:ea typeface="+mn-ea"/>
                  <a:cs typeface="+mn-cs"/>
                </a:defRPr>
              </a:lvl3pPr>
              <a:lvl4pPr marL="1398471" algn="l" defTabSz="932316" rtl="0" eaLnBrk="1" latinLnBrk="0" hangingPunct="1">
                <a:defRPr sz="1836" kern="1200">
                  <a:solidFill>
                    <a:schemeClr val="tx1"/>
                  </a:solidFill>
                  <a:latin typeface="+mn-lt"/>
                  <a:ea typeface="+mn-ea"/>
                  <a:cs typeface="+mn-cs"/>
                </a:defRPr>
              </a:lvl4pPr>
              <a:lvl5pPr marL="1864631" algn="l" defTabSz="932316" rtl="0" eaLnBrk="1" latinLnBrk="0" hangingPunct="1">
                <a:defRPr sz="1836" kern="1200">
                  <a:solidFill>
                    <a:schemeClr val="tx1"/>
                  </a:solidFill>
                  <a:latin typeface="+mn-lt"/>
                  <a:ea typeface="+mn-ea"/>
                  <a:cs typeface="+mn-cs"/>
                </a:defRPr>
              </a:lvl5pPr>
              <a:lvl6pPr marL="2330787" algn="l" defTabSz="932316" rtl="0" eaLnBrk="1" latinLnBrk="0" hangingPunct="1">
                <a:defRPr sz="1836" kern="1200">
                  <a:solidFill>
                    <a:schemeClr val="tx1"/>
                  </a:solidFill>
                  <a:latin typeface="+mn-lt"/>
                  <a:ea typeface="+mn-ea"/>
                  <a:cs typeface="+mn-cs"/>
                </a:defRPr>
              </a:lvl6pPr>
              <a:lvl7pPr marL="2796947" algn="l" defTabSz="932316" rtl="0" eaLnBrk="1" latinLnBrk="0" hangingPunct="1">
                <a:defRPr sz="1836" kern="1200">
                  <a:solidFill>
                    <a:schemeClr val="tx1"/>
                  </a:solidFill>
                  <a:latin typeface="+mn-lt"/>
                  <a:ea typeface="+mn-ea"/>
                  <a:cs typeface="+mn-cs"/>
                </a:defRPr>
              </a:lvl7pPr>
              <a:lvl8pPr marL="3263102" algn="l" defTabSz="932316" rtl="0" eaLnBrk="1" latinLnBrk="0" hangingPunct="1">
                <a:defRPr sz="1836" kern="1200">
                  <a:solidFill>
                    <a:schemeClr val="tx1"/>
                  </a:solidFill>
                  <a:latin typeface="+mn-lt"/>
                  <a:ea typeface="+mn-ea"/>
                  <a:cs typeface="+mn-cs"/>
                </a:defRPr>
              </a:lvl8pPr>
              <a:lvl9pPr marL="3729258" algn="l" defTabSz="932316" rtl="0" eaLnBrk="1" latinLnBrk="0" hangingPunct="1">
                <a:defRPr sz="1836" kern="1200">
                  <a:solidFill>
                    <a:schemeClr val="tx1"/>
                  </a:solidFill>
                  <a:latin typeface="+mn-lt"/>
                  <a:ea typeface="+mn-ea"/>
                  <a:cs typeface="+mn-cs"/>
                </a:defRPr>
              </a:lvl9pPr>
            </a:lstStyle>
            <a:p>
              <a:pPr>
                <a:defRPr/>
              </a:pPr>
              <a:endParaRPr lang="en-US" sz="1730">
                <a:solidFill>
                  <a:srgbClr val="505050"/>
                </a:solidFill>
              </a:endParaRPr>
            </a:p>
          </p:txBody>
        </p:sp>
        <p:sp>
          <p:nvSpPr>
            <p:cNvPr id="160" name="Freeform 159"/>
            <p:cNvSpPr>
              <a:spLocks/>
            </p:cNvSpPr>
            <p:nvPr/>
          </p:nvSpPr>
          <p:spPr bwMode="auto">
            <a:xfrm>
              <a:off x="16198851" y="7683500"/>
              <a:ext cx="2900363" cy="1884363"/>
            </a:xfrm>
            <a:custGeom>
              <a:avLst/>
              <a:gdLst>
                <a:gd name="T0" fmla="*/ 768 w 772"/>
                <a:gd name="T1" fmla="*/ 328 h 501"/>
                <a:gd name="T2" fmla="*/ 756 w 772"/>
                <a:gd name="T3" fmla="*/ 292 h 501"/>
                <a:gd name="T4" fmla="*/ 737 w 772"/>
                <a:gd name="T5" fmla="*/ 260 h 501"/>
                <a:gd name="T6" fmla="*/ 712 w 772"/>
                <a:gd name="T7" fmla="*/ 232 h 501"/>
                <a:gd name="T8" fmla="*/ 682 w 772"/>
                <a:gd name="T9" fmla="*/ 210 h 501"/>
                <a:gd name="T10" fmla="*/ 668 w 772"/>
                <a:gd name="T11" fmla="*/ 202 h 501"/>
                <a:gd name="T12" fmla="*/ 666 w 772"/>
                <a:gd name="T13" fmla="*/ 184 h 501"/>
                <a:gd name="T14" fmla="*/ 662 w 772"/>
                <a:gd name="T15" fmla="*/ 165 h 501"/>
                <a:gd name="T16" fmla="*/ 656 w 772"/>
                <a:gd name="T17" fmla="*/ 149 h 501"/>
                <a:gd name="T18" fmla="*/ 647 w 772"/>
                <a:gd name="T19" fmla="*/ 133 h 501"/>
                <a:gd name="T20" fmla="*/ 637 w 772"/>
                <a:gd name="T21" fmla="*/ 120 h 501"/>
                <a:gd name="T22" fmla="*/ 624 w 772"/>
                <a:gd name="T23" fmla="*/ 107 h 501"/>
                <a:gd name="T24" fmla="*/ 611 w 772"/>
                <a:gd name="T25" fmla="*/ 97 h 501"/>
                <a:gd name="T26" fmla="*/ 595 w 772"/>
                <a:gd name="T27" fmla="*/ 89 h 501"/>
                <a:gd name="T28" fmla="*/ 579 w 772"/>
                <a:gd name="T29" fmla="*/ 83 h 501"/>
                <a:gd name="T30" fmla="*/ 562 w 772"/>
                <a:gd name="T31" fmla="*/ 80 h 501"/>
                <a:gd name="T32" fmla="*/ 540 w 772"/>
                <a:gd name="T33" fmla="*/ 80 h 501"/>
                <a:gd name="T34" fmla="*/ 514 w 772"/>
                <a:gd name="T35" fmla="*/ 86 h 501"/>
                <a:gd name="T36" fmla="*/ 490 w 772"/>
                <a:gd name="T37" fmla="*/ 97 h 501"/>
                <a:gd name="T38" fmla="*/ 468 w 772"/>
                <a:gd name="T39" fmla="*/ 80 h 501"/>
                <a:gd name="T40" fmla="*/ 441 w 772"/>
                <a:gd name="T41" fmla="*/ 52 h 501"/>
                <a:gd name="T42" fmla="*/ 411 w 772"/>
                <a:gd name="T43" fmla="*/ 28 h 501"/>
                <a:gd name="T44" fmla="*/ 376 w 772"/>
                <a:gd name="T45" fmla="*/ 12 h 501"/>
                <a:gd name="T46" fmla="*/ 338 w 772"/>
                <a:gd name="T47" fmla="*/ 3 h 501"/>
                <a:gd name="T48" fmla="*/ 301 w 772"/>
                <a:gd name="T49" fmla="*/ 1 h 501"/>
                <a:gd name="T50" fmla="*/ 271 w 772"/>
                <a:gd name="T51" fmla="*/ 5 h 501"/>
                <a:gd name="T52" fmla="*/ 243 w 772"/>
                <a:gd name="T53" fmla="*/ 13 h 501"/>
                <a:gd name="T54" fmla="*/ 216 w 772"/>
                <a:gd name="T55" fmla="*/ 26 h 501"/>
                <a:gd name="T56" fmla="*/ 209 w 772"/>
                <a:gd name="T57" fmla="*/ 92 h 501"/>
                <a:gd name="T58" fmla="*/ 0 w 772"/>
                <a:gd name="T59" fmla="*/ 355 h 501"/>
                <a:gd name="T60" fmla="*/ 0 w 772"/>
                <a:gd name="T61" fmla="*/ 376 h 501"/>
                <a:gd name="T62" fmla="*/ 2 w 772"/>
                <a:gd name="T63" fmla="*/ 398 h 501"/>
                <a:gd name="T64" fmla="*/ 9 w 772"/>
                <a:gd name="T65" fmla="*/ 418 h 501"/>
                <a:gd name="T66" fmla="*/ 18 w 772"/>
                <a:gd name="T67" fmla="*/ 436 h 501"/>
                <a:gd name="T68" fmla="*/ 29 w 772"/>
                <a:gd name="T69" fmla="*/ 452 h 501"/>
                <a:gd name="T70" fmla="*/ 44 w 772"/>
                <a:gd name="T71" fmla="*/ 466 h 501"/>
                <a:gd name="T72" fmla="*/ 60 w 772"/>
                <a:gd name="T73" fmla="*/ 478 h 501"/>
                <a:gd name="T74" fmla="*/ 79 w 772"/>
                <a:gd name="T75" fmla="*/ 487 h 501"/>
                <a:gd name="T76" fmla="*/ 99 w 772"/>
                <a:gd name="T77" fmla="*/ 495 h 501"/>
                <a:gd name="T78" fmla="*/ 121 w 772"/>
                <a:gd name="T79" fmla="*/ 499 h 501"/>
                <a:gd name="T80" fmla="*/ 143 w 772"/>
                <a:gd name="T81" fmla="*/ 501 h 501"/>
                <a:gd name="T82" fmla="*/ 633 w 772"/>
                <a:gd name="T83" fmla="*/ 499 h 501"/>
                <a:gd name="T84" fmla="*/ 677 w 772"/>
                <a:gd name="T85" fmla="*/ 489 h 501"/>
                <a:gd name="T86" fmla="*/ 698 w 772"/>
                <a:gd name="T87" fmla="*/ 480 h 501"/>
                <a:gd name="T88" fmla="*/ 716 w 772"/>
                <a:gd name="T89" fmla="*/ 471 h 501"/>
                <a:gd name="T90" fmla="*/ 732 w 772"/>
                <a:gd name="T91" fmla="*/ 459 h 501"/>
                <a:gd name="T92" fmla="*/ 746 w 772"/>
                <a:gd name="T93" fmla="*/ 445 h 501"/>
                <a:gd name="T94" fmla="*/ 757 w 772"/>
                <a:gd name="T95" fmla="*/ 428 h 501"/>
                <a:gd name="T96" fmla="*/ 765 w 772"/>
                <a:gd name="T97" fmla="*/ 410 h 501"/>
                <a:gd name="T98" fmla="*/ 770 w 772"/>
                <a:gd name="T99" fmla="*/ 389 h 501"/>
                <a:gd name="T100" fmla="*/ 772 w 772"/>
                <a:gd name="T101" fmla="*/ 366 h 5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772" h="501">
                  <a:moveTo>
                    <a:pt x="772" y="353"/>
                  </a:moveTo>
                  <a:cubicBezTo>
                    <a:pt x="770" y="340"/>
                    <a:pt x="770" y="340"/>
                    <a:pt x="770" y="340"/>
                  </a:cubicBezTo>
                  <a:cubicBezTo>
                    <a:pt x="768" y="328"/>
                    <a:pt x="768" y="328"/>
                    <a:pt x="768" y="328"/>
                  </a:cubicBezTo>
                  <a:cubicBezTo>
                    <a:pt x="765" y="316"/>
                    <a:pt x="765" y="316"/>
                    <a:pt x="765" y="316"/>
                  </a:cubicBezTo>
                  <a:cubicBezTo>
                    <a:pt x="761" y="304"/>
                    <a:pt x="761" y="304"/>
                    <a:pt x="761" y="304"/>
                  </a:cubicBezTo>
                  <a:cubicBezTo>
                    <a:pt x="756" y="292"/>
                    <a:pt x="756" y="292"/>
                    <a:pt x="756" y="292"/>
                  </a:cubicBezTo>
                  <a:cubicBezTo>
                    <a:pt x="750" y="281"/>
                    <a:pt x="750" y="281"/>
                    <a:pt x="750" y="281"/>
                  </a:cubicBezTo>
                  <a:cubicBezTo>
                    <a:pt x="744" y="270"/>
                    <a:pt x="744" y="270"/>
                    <a:pt x="744" y="270"/>
                  </a:cubicBezTo>
                  <a:cubicBezTo>
                    <a:pt x="737" y="260"/>
                    <a:pt x="737" y="260"/>
                    <a:pt x="737" y="260"/>
                  </a:cubicBezTo>
                  <a:cubicBezTo>
                    <a:pt x="729" y="249"/>
                    <a:pt x="729" y="249"/>
                    <a:pt x="729" y="249"/>
                  </a:cubicBezTo>
                  <a:cubicBezTo>
                    <a:pt x="721" y="240"/>
                    <a:pt x="721" y="240"/>
                    <a:pt x="721" y="240"/>
                  </a:cubicBezTo>
                  <a:cubicBezTo>
                    <a:pt x="712" y="232"/>
                    <a:pt x="712" y="232"/>
                    <a:pt x="712" y="232"/>
                  </a:cubicBezTo>
                  <a:cubicBezTo>
                    <a:pt x="702" y="223"/>
                    <a:pt x="702" y="223"/>
                    <a:pt x="702" y="223"/>
                  </a:cubicBezTo>
                  <a:cubicBezTo>
                    <a:pt x="692" y="216"/>
                    <a:pt x="692" y="216"/>
                    <a:pt x="692" y="216"/>
                  </a:cubicBezTo>
                  <a:cubicBezTo>
                    <a:pt x="682" y="210"/>
                    <a:pt x="682" y="210"/>
                    <a:pt x="682" y="210"/>
                  </a:cubicBezTo>
                  <a:cubicBezTo>
                    <a:pt x="671" y="204"/>
                    <a:pt x="671" y="204"/>
                    <a:pt x="671" y="204"/>
                  </a:cubicBezTo>
                  <a:cubicBezTo>
                    <a:pt x="669" y="203"/>
                    <a:pt x="669" y="203"/>
                    <a:pt x="669" y="203"/>
                  </a:cubicBezTo>
                  <a:cubicBezTo>
                    <a:pt x="668" y="202"/>
                    <a:pt x="668" y="202"/>
                    <a:pt x="668" y="202"/>
                  </a:cubicBezTo>
                  <a:cubicBezTo>
                    <a:pt x="668" y="196"/>
                    <a:pt x="668" y="196"/>
                    <a:pt x="668" y="196"/>
                  </a:cubicBezTo>
                  <a:cubicBezTo>
                    <a:pt x="668" y="190"/>
                    <a:pt x="668" y="190"/>
                    <a:pt x="668" y="190"/>
                  </a:cubicBezTo>
                  <a:cubicBezTo>
                    <a:pt x="666" y="184"/>
                    <a:pt x="666" y="184"/>
                    <a:pt x="666" y="184"/>
                  </a:cubicBezTo>
                  <a:cubicBezTo>
                    <a:pt x="666" y="177"/>
                    <a:pt x="666" y="177"/>
                    <a:pt x="666" y="177"/>
                  </a:cubicBezTo>
                  <a:cubicBezTo>
                    <a:pt x="664" y="172"/>
                    <a:pt x="664" y="172"/>
                    <a:pt x="664" y="172"/>
                  </a:cubicBezTo>
                  <a:cubicBezTo>
                    <a:pt x="662" y="165"/>
                    <a:pt x="662" y="165"/>
                    <a:pt x="662" y="165"/>
                  </a:cubicBezTo>
                  <a:cubicBezTo>
                    <a:pt x="661" y="160"/>
                    <a:pt x="661" y="160"/>
                    <a:pt x="661" y="160"/>
                  </a:cubicBezTo>
                  <a:cubicBezTo>
                    <a:pt x="658" y="154"/>
                    <a:pt x="658" y="154"/>
                    <a:pt x="658" y="154"/>
                  </a:cubicBezTo>
                  <a:cubicBezTo>
                    <a:pt x="656" y="149"/>
                    <a:pt x="656" y="149"/>
                    <a:pt x="656" y="149"/>
                  </a:cubicBezTo>
                  <a:cubicBezTo>
                    <a:pt x="653" y="144"/>
                    <a:pt x="653" y="144"/>
                    <a:pt x="653" y="144"/>
                  </a:cubicBezTo>
                  <a:cubicBezTo>
                    <a:pt x="651" y="138"/>
                    <a:pt x="651" y="138"/>
                    <a:pt x="651" y="138"/>
                  </a:cubicBezTo>
                  <a:cubicBezTo>
                    <a:pt x="647" y="133"/>
                    <a:pt x="647" y="133"/>
                    <a:pt x="647" y="133"/>
                  </a:cubicBezTo>
                  <a:cubicBezTo>
                    <a:pt x="644" y="129"/>
                    <a:pt x="644" y="129"/>
                    <a:pt x="644" y="129"/>
                  </a:cubicBezTo>
                  <a:cubicBezTo>
                    <a:pt x="640" y="124"/>
                    <a:pt x="640" y="124"/>
                    <a:pt x="640" y="124"/>
                  </a:cubicBezTo>
                  <a:cubicBezTo>
                    <a:pt x="637" y="120"/>
                    <a:pt x="637" y="120"/>
                    <a:pt x="637" y="120"/>
                  </a:cubicBezTo>
                  <a:cubicBezTo>
                    <a:pt x="633" y="115"/>
                    <a:pt x="633" y="115"/>
                    <a:pt x="633" y="115"/>
                  </a:cubicBezTo>
                  <a:cubicBezTo>
                    <a:pt x="629" y="111"/>
                    <a:pt x="629" y="111"/>
                    <a:pt x="629" y="111"/>
                  </a:cubicBezTo>
                  <a:cubicBezTo>
                    <a:pt x="624" y="107"/>
                    <a:pt x="624" y="107"/>
                    <a:pt x="624" y="107"/>
                  </a:cubicBezTo>
                  <a:cubicBezTo>
                    <a:pt x="620" y="104"/>
                    <a:pt x="620" y="104"/>
                    <a:pt x="620" y="104"/>
                  </a:cubicBezTo>
                  <a:cubicBezTo>
                    <a:pt x="615" y="100"/>
                    <a:pt x="615" y="100"/>
                    <a:pt x="615" y="100"/>
                  </a:cubicBezTo>
                  <a:cubicBezTo>
                    <a:pt x="611" y="97"/>
                    <a:pt x="611" y="97"/>
                    <a:pt x="611" y="97"/>
                  </a:cubicBezTo>
                  <a:cubicBezTo>
                    <a:pt x="606" y="94"/>
                    <a:pt x="606" y="94"/>
                    <a:pt x="606" y="94"/>
                  </a:cubicBezTo>
                  <a:cubicBezTo>
                    <a:pt x="601" y="92"/>
                    <a:pt x="601" y="92"/>
                    <a:pt x="601" y="92"/>
                  </a:cubicBezTo>
                  <a:cubicBezTo>
                    <a:pt x="595" y="89"/>
                    <a:pt x="595" y="89"/>
                    <a:pt x="595" y="89"/>
                  </a:cubicBezTo>
                  <a:cubicBezTo>
                    <a:pt x="590" y="87"/>
                    <a:pt x="590" y="87"/>
                    <a:pt x="590" y="87"/>
                  </a:cubicBezTo>
                  <a:cubicBezTo>
                    <a:pt x="584" y="85"/>
                    <a:pt x="584" y="85"/>
                    <a:pt x="584" y="85"/>
                  </a:cubicBezTo>
                  <a:cubicBezTo>
                    <a:pt x="579" y="83"/>
                    <a:pt x="579" y="83"/>
                    <a:pt x="579" y="83"/>
                  </a:cubicBezTo>
                  <a:cubicBezTo>
                    <a:pt x="573" y="82"/>
                    <a:pt x="573" y="82"/>
                    <a:pt x="573" y="82"/>
                  </a:cubicBezTo>
                  <a:cubicBezTo>
                    <a:pt x="568" y="81"/>
                    <a:pt x="568" y="81"/>
                    <a:pt x="568" y="81"/>
                  </a:cubicBezTo>
                  <a:cubicBezTo>
                    <a:pt x="562" y="80"/>
                    <a:pt x="562" y="80"/>
                    <a:pt x="562" y="80"/>
                  </a:cubicBezTo>
                  <a:cubicBezTo>
                    <a:pt x="556" y="80"/>
                    <a:pt x="556" y="80"/>
                    <a:pt x="556" y="80"/>
                  </a:cubicBezTo>
                  <a:cubicBezTo>
                    <a:pt x="550" y="80"/>
                    <a:pt x="550" y="80"/>
                    <a:pt x="550" y="80"/>
                  </a:cubicBezTo>
                  <a:cubicBezTo>
                    <a:pt x="540" y="80"/>
                    <a:pt x="540" y="80"/>
                    <a:pt x="540" y="80"/>
                  </a:cubicBezTo>
                  <a:cubicBezTo>
                    <a:pt x="531" y="81"/>
                    <a:pt x="531" y="81"/>
                    <a:pt x="531" y="81"/>
                  </a:cubicBezTo>
                  <a:cubicBezTo>
                    <a:pt x="522" y="83"/>
                    <a:pt x="522" y="83"/>
                    <a:pt x="522" y="83"/>
                  </a:cubicBezTo>
                  <a:cubicBezTo>
                    <a:pt x="514" y="86"/>
                    <a:pt x="514" y="86"/>
                    <a:pt x="514" y="86"/>
                  </a:cubicBezTo>
                  <a:cubicBezTo>
                    <a:pt x="505" y="89"/>
                    <a:pt x="505" y="89"/>
                    <a:pt x="505" y="89"/>
                  </a:cubicBezTo>
                  <a:cubicBezTo>
                    <a:pt x="497" y="92"/>
                    <a:pt x="497" y="92"/>
                    <a:pt x="497" y="92"/>
                  </a:cubicBezTo>
                  <a:cubicBezTo>
                    <a:pt x="490" y="97"/>
                    <a:pt x="490" y="97"/>
                    <a:pt x="490" y="97"/>
                  </a:cubicBezTo>
                  <a:cubicBezTo>
                    <a:pt x="482" y="102"/>
                    <a:pt x="482" y="102"/>
                    <a:pt x="482" y="102"/>
                  </a:cubicBezTo>
                  <a:cubicBezTo>
                    <a:pt x="475" y="91"/>
                    <a:pt x="475" y="91"/>
                    <a:pt x="475" y="91"/>
                  </a:cubicBezTo>
                  <a:cubicBezTo>
                    <a:pt x="468" y="80"/>
                    <a:pt x="468" y="80"/>
                    <a:pt x="468" y="80"/>
                  </a:cubicBezTo>
                  <a:cubicBezTo>
                    <a:pt x="459" y="70"/>
                    <a:pt x="459" y="70"/>
                    <a:pt x="459" y="70"/>
                  </a:cubicBezTo>
                  <a:cubicBezTo>
                    <a:pt x="451" y="61"/>
                    <a:pt x="451" y="61"/>
                    <a:pt x="451" y="61"/>
                  </a:cubicBezTo>
                  <a:cubicBezTo>
                    <a:pt x="441" y="52"/>
                    <a:pt x="441" y="52"/>
                    <a:pt x="441" y="52"/>
                  </a:cubicBezTo>
                  <a:cubicBezTo>
                    <a:pt x="432" y="43"/>
                    <a:pt x="432" y="43"/>
                    <a:pt x="432" y="43"/>
                  </a:cubicBezTo>
                  <a:cubicBezTo>
                    <a:pt x="421" y="36"/>
                    <a:pt x="421" y="36"/>
                    <a:pt x="421" y="36"/>
                  </a:cubicBezTo>
                  <a:cubicBezTo>
                    <a:pt x="411" y="28"/>
                    <a:pt x="411" y="28"/>
                    <a:pt x="411" y="28"/>
                  </a:cubicBezTo>
                  <a:cubicBezTo>
                    <a:pt x="399" y="22"/>
                    <a:pt x="399" y="22"/>
                    <a:pt x="399" y="22"/>
                  </a:cubicBezTo>
                  <a:cubicBezTo>
                    <a:pt x="388" y="17"/>
                    <a:pt x="388" y="17"/>
                    <a:pt x="388" y="17"/>
                  </a:cubicBezTo>
                  <a:cubicBezTo>
                    <a:pt x="376" y="12"/>
                    <a:pt x="376" y="12"/>
                    <a:pt x="376" y="12"/>
                  </a:cubicBezTo>
                  <a:cubicBezTo>
                    <a:pt x="364" y="8"/>
                    <a:pt x="364" y="8"/>
                    <a:pt x="364" y="8"/>
                  </a:cubicBezTo>
                  <a:cubicBezTo>
                    <a:pt x="351" y="5"/>
                    <a:pt x="351" y="5"/>
                    <a:pt x="351" y="5"/>
                  </a:cubicBezTo>
                  <a:cubicBezTo>
                    <a:pt x="338" y="3"/>
                    <a:pt x="338" y="3"/>
                    <a:pt x="338" y="3"/>
                  </a:cubicBezTo>
                  <a:cubicBezTo>
                    <a:pt x="325" y="1"/>
                    <a:pt x="325" y="1"/>
                    <a:pt x="325" y="1"/>
                  </a:cubicBezTo>
                  <a:cubicBezTo>
                    <a:pt x="311" y="0"/>
                    <a:pt x="311" y="0"/>
                    <a:pt x="311" y="0"/>
                  </a:cubicBezTo>
                  <a:cubicBezTo>
                    <a:pt x="301" y="1"/>
                    <a:pt x="301" y="1"/>
                    <a:pt x="301" y="1"/>
                  </a:cubicBezTo>
                  <a:cubicBezTo>
                    <a:pt x="291" y="2"/>
                    <a:pt x="291" y="2"/>
                    <a:pt x="291" y="2"/>
                  </a:cubicBezTo>
                  <a:cubicBezTo>
                    <a:pt x="281" y="3"/>
                    <a:pt x="281" y="3"/>
                    <a:pt x="281" y="3"/>
                  </a:cubicBezTo>
                  <a:cubicBezTo>
                    <a:pt x="271" y="5"/>
                    <a:pt x="271" y="5"/>
                    <a:pt x="271" y="5"/>
                  </a:cubicBezTo>
                  <a:cubicBezTo>
                    <a:pt x="262" y="7"/>
                    <a:pt x="262" y="7"/>
                    <a:pt x="262" y="7"/>
                  </a:cubicBezTo>
                  <a:cubicBezTo>
                    <a:pt x="252" y="10"/>
                    <a:pt x="252" y="10"/>
                    <a:pt x="252" y="10"/>
                  </a:cubicBezTo>
                  <a:cubicBezTo>
                    <a:pt x="243" y="13"/>
                    <a:pt x="243" y="13"/>
                    <a:pt x="243" y="13"/>
                  </a:cubicBezTo>
                  <a:cubicBezTo>
                    <a:pt x="234" y="17"/>
                    <a:pt x="234" y="17"/>
                    <a:pt x="234" y="17"/>
                  </a:cubicBezTo>
                  <a:cubicBezTo>
                    <a:pt x="225" y="21"/>
                    <a:pt x="225" y="21"/>
                    <a:pt x="225" y="21"/>
                  </a:cubicBezTo>
                  <a:cubicBezTo>
                    <a:pt x="216" y="26"/>
                    <a:pt x="216" y="26"/>
                    <a:pt x="216" y="26"/>
                  </a:cubicBezTo>
                  <a:cubicBezTo>
                    <a:pt x="208" y="31"/>
                    <a:pt x="208" y="31"/>
                    <a:pt x="208" y="31"/>
                  </a:cubicBezTo>
                  <a:cubicBezTo>
                    <a:pt x="202" y="35"/>
                    <a:pt x="202" y="35"/>
                    <a:pt x="202" y="35"/>
                  </a:cubicBezTo>
                  <a:cubicBezTo>
                    <a:pt x="206" y="54"/>
                    <a:pt x="209" y="73"/>
                    <a:pt x="209" y="92"/>
                  </a:cubicBezTo>
                  <a:cubicBezTo>
                    <a:pt x="209" y="218"/>
                    <a:pt x="119" y="323"/>
                    <a:pt x="1" y="348"/>
                  </a:cubicBezTo>
                  <a:cubicBezTo>
                    <a:pt x="1" y="349"/>
                    <a:pt x="1" y="349"/>
                    <a:pt x="1" y="349"/>
                  </a:cubicBezTo>
                  <a:cubicBezTo>
                    <a:pt x="0" y="355"/>
                    <a:pt x="0" y="355"/>
                    <a:pt x="0" y="355"/>
                  </a:cubicBezTo>
                  <a:cubicBezTo>
                    <a:pt x="0" y="362"/>
                    <a:pt x="0" y="362"/>
                    <a:pt x="0" y="362"/>
                  </a:cubicBezTo>
                  <a:cubicBezTo>
                    <a:pt x="0" y="368"/>
                    <a:pt x="0" y="368"/>
                    <a:pt x="0" y="368"/>
                  </a:cubicBezTo>
                  <a:cubicBezTo>
                    <a:pt x="0" y="376"/>
                    <a:pt x="0" y="376"/>
                    <a:pt x="0" y="376"/>
                  </a:cubicBezTo>
                  <a:cubicBezTo>
                    <a:pt x="0" y="383"/>
                    <a:pt x="0" y="383"/>
                    <a:pt x="0" y="383"/>
                  </a:cubicBezTo>
                  <a:cubicBezTo>
                    <a:pt x="1" y="391"/>
                    <a:pt x="1" y="391"/>
                    <a:pt x="1" y="391"/>
                  </a:cubicBezTo>
                  <a:cubicBezTo>
                    <a:pt x="2" y="398"/>
                    <a:pt x="2" y="398"/>
                    <a:pt x="2" y="398"/>
                  </a:cubicBezTo>
                  <a:cubicBezTo>
                    <a:pt x="4" y="404"/>
                    <a:pt x="4" y="404"/>
                    <a:pt x="4" y="404"/>
                  </a:cubicBezTo>
                  <a:cubicBezTo>
                    <a:pt x="6" y="411"/>
                    <a:pt x="6" y="411"/>
                    <a:pt x="6" y="411"/>
                  </a:cubicBezTo>
                  <a:cubicBezTo>
                    <a:pt x="9" y="418"/>
                    <a:pt x="9" y="418"/>
                    <a:pt x="9" y="418"/>
                  </a:cubicBezTo>
                  <a:cubicBezTo>
                    <a:pt x="11" y="424"/>
                    <a:pt x="11" y="424"/>
                    <a:pt x="11" y="424"/>
                  </a:cubicBezTo>
                  <a:cubicBezTo>
                    <a:pt x="14" y="430"/>
                    <a:pt x="14" y="430"/>
                    <a:pt x="14" y="430"/>
                  </a:cubicBezTo>
                  <a:cubicBezTo>
                    <a:pt x="18" y="436"/>
                    <a:pt x="18" y="436"/>
                    <a:pt x="18" y="436"/>
                  </a:cubicBezTo>
                  <a:cubicBezTo>
                    <a:pt x="21" y="441"/>
                    <a:pt x="21" y="441"/>
                    <a:pt x="21" y="441"/>
                  </a:cubicBezTo>
                  <a:cubicBezTo>
                    <a:pt x="25" y="447"/>
                    <a:pt x="25" y="447"/>
                    <a:pt x="25" y="447"/>
                  </a:cubicBezTo>
                  <a:cubicBezTo>
                    <a:pt x="29" y="452"/>
                    <a:pt x="29" y="452"/>
                    <a:pt x="29" y="452"/>
                  </a:cubicBezTo>
                  <a:cubicBezTo>
                    <a:pt x="34" y="457"/>
                    <a:pt x="34" y="457"/>
                    <a:pt x="34" y="457"/>
                  </a:cubicBezTo>
                  <a:cubicBezTo>
                    <a:pt x="39" y="462"/>
                    <a:pt x="39" y="462"/>
                    <a:pt x="39" y="462"/>
                  </a:cubicBezTo>
                  <a:cubicBezTo>
                    <a:pt x="44" y="466"/>
                    <a:pt x="44" y="466"/>
                    <a:pt x="44" y="466"/>
                  </a:cubicBezTo>
                  <a:cubicBezTo>
                    <a:pt x="49" y="470"/>
                    <a:pt x="49" y="470"/>
                    <a:pt x="49" y="470"/>
                  </a:cubicBezTo>
                  <a:cubicBezTo>
                    <a:pt x="55" y="474"/>
                    <a:pt x="55" y="474"/>
                    <a:pt x="55" y="474"/>
                  </a:cubicBezTo>
                  <a:cubicBezTo>
                    <a:pt x="60" y="478"/>
                    <a:pt x="60" y="478"/>
                    <a:pt x="60" y="478"/>
                  </a:cubicBezTo>
                  <a:cubicBezTo>
                    <a:pt x="66" y="481"/>
                    <a:pt x="66" y="481"/>
                    <a:pt x="66" y="481"/>
                  </a:cubicBezTo>
                  <a:cubicBezTo>
                    <a:pt x="73" y="484"/>
                    <a:pt x="73" y="484"/>
                    <a:pt x="73" y="484"/>
                  </a:cubicBezTo>
                  <a:cubicBezTo>
                    <a:pt x="79" y="487"/>
                    <a:pt x="79" y="487"/>
                    <a:pt x="79" y="487"/>
                  </a:cubicBezTo>
                  <a:cubicBezTo>
                    <a:pt x="85" y="490"/>
                    <a:pt x="85" y="490"/>
                    <a:pt x="85" y="490"/>
                  </a:cubicBezTo>
                  <a:cubicBezTo>
                    <a:pt x="92" y="492"/>
                    <a:pt x="92" y="492"/>
                    <a:pt x="92" y="492"/>
                  </a:cubicBezTo>
                  <a:cubicBezTo>
                    <a:pt x="99" y="495"/>
                    <a:pt x="99" y="495"/>
                    <a:pt x="99" y="495"/>
                  </a:cubicBezTo>
                  <a:cubicBezTo>
                    <a:pt x="106" y="496"/>
                    <a:pt x="106" y="496"/>
                    <a:pt x="106" y="496"/>
                  </a:cubicBezTo>
                  <a:cubicBezTo>
                    <a:pt x="113" y="498"/>
                    <a:pt x="113" y="498"/>
                    <a:pt x="113" y="498"/>
                  </a:cubicBezTo>
                  <a:cubicBezTo>
                    <a:pt x="121" y="499"/>
                    <a:pt x="121" y="499"/>
                    <a:pt x="121" y="499"/>
                  </a:cubicBezTo>
                  <a:cubicBezTo>
                    <a:pt x="128" y="500"/>
                    <a:pt x="128" y="500"/>
                    <a:pt x="128" y="500"/>
                  </a:cubicBezTo>
                  <a:cubicBezTo>
                    <a:pt x="136" y="501"/>
                    <a:pt x="136" y="501"/>
                    <a:pt x="136" y="501"/>
                  </a:cubicBezTo>
                  <a:cubicBezTo>
                    <a:pt x="143" y="501"/>
                    <a:pt x="143" y="501"/>
                    <a:pt x="143" y="501"/>
                  </a:cubicBezTo>
                  <a:cubicBezTo>
                    <a:pt x="151" y="501"/>
                    <a:pt x="151" y="501"/>
                    <a:pt x="151" y="501"/>
                  </a:cubicBezTo>
                  <a:cubicBezTo>
                    <a:pt x="616" y="501"/>
                    <a:pt x="616" y="501"/>
                    <a:pt x="616" y="501"/>
                  </a:cubicBezTo>
                  <a:cubicBezTo>
                    <a:pt x="633" y="499"/>
                    <a:pt x="633" y="499"/>
                    <a:pt x="633" y="499"/>
                  </a:cubicBezTo>
                  <a:cubicBezTo>
                    <a:pt x="648" y="496"/>
                    <a:pt x="648" y="496"/>
                    <a:pt x="648" y="496"/>
                  </a:cubicBezTo>
                  <a:cubicBezTo>
                    <a:pt x="663" y="493"/>
                    <a:pt x="663" y="493"/>
                    <a:pt x="663" y="493"/>
                  </a:cubicBezTo>
                  <a:cubicBezTo>
                    <a:pt x="677" y="489"/>
                    <a:pt x="677" y="489"/>
                    <a:pt x="677" y="489"/>
                  </a:cubicBezTo>
                  <a:cubicBezTo>
                    <a:pt x="684" y="486"/>
                    <a:pt x="684" y="486"/>
                    <a:pt x="684" y="486"/>
                  </a:cubicBezTo>
                  <a:cubicBezTo>
                    <a:pt x="691" y="483"/>
                    <a:pt x="691" y="483"/>
                    <a:pt x="691" y="483"/>
                  </a:cubicBezTo>
                  <a:cubicBezTo>
                    <a:pt x="698" y="480"/>
                    <a:pt x="698" y="480"/>
                    <a:pt x="698" y="480"/>
                  </a:cubicBezTo>
                  <a:cubicBezTo>
                    <a:pt x="704" y="477"/>
                    <a:pt x="704" y="477"/>
                    <a:pt x="704" y="477"/>
                  </a:cubicBezTo>
                  <a:cubicBezTo>
                    <a:pt x="710" y="474"/>
                    <a:pt x="710" y="474"/>
                    <a:pt x="710" y="474"/>
                  </a:cubicBezTo>
                  <a:cubicBezTo>
                    <a:pt x="716" y="471"/>
                    <a:pt x="716" y="471"/>
                    <a:pt x="716" y="471"/>
                  </a:cubicBezTo>
                  <a:cubicBezTo>
                    <a:pt x="722" y="467"/>
                    <a:pt x="722" y="467"/>
                    <a:pt x="722" y="467"/>
                  </a:cubicBezTo>
                  <a:cubicBezTo>
                    <a:pt x="727" y="463"/>
                    <a:pt x="727" y="463"/>
                    <a:pt x="727" y="463"/>
                  </a:cubicBezTo>
                  <a:cubicBezTo>
                    <a:pt x="732" y="459"/>
                    <a:pt x="732" y="459"/>
                    <a:pt x="732" y="459"/>
                  </a:cubicBezTo>
                  <a:cubicBezTo>
                    <a:pt x="737" y="454"/>
                    <a:pt x="737" y="454"/>
                    <a:pt x="737" y="454"/>
                  </a:cubicBezTo>
                  <a:cubicBezTo>
                    <a:pt x="741" y="450"/>
                    <a:pt x="741" y="450"/>
                    <a:pt x="741" y="450"/>
                  </a:cubicBezTo>
                  <a:cubicBezTo>
                    <a:pt x="746" y="445"/>
                    <a:pt x="746" y="445"/>
                    <a:pt x="746" y="445"/>
                  </a:cubicBezTo>
                  <a:cubicBezTo>
                    <a:pt x="750" y="440"/>
                    <a:pt x="750" y="440"/>
                    <a:pt x="750" y="440"/>
                  </a:cubicBezTo>
                  <a:cubicBezTo>
                    <a:pt x="754" y="434"/>
                    <a:pt x="754" y="434"/>
                    <a:pt x="754" y="434"/>
                  </a:cubicBezTo>
                  <a:cubicBezTo>
                    <a:pt x="757" y="428"/>
                    <a:pt x="757" y="428"/>
                    <a:pt x="757" y="428"/>
                  </a:cubicBezTo>
                  <a:cubicBezTo>
                    <a:pt x="760" y="422"/>
                    <a:pt x="760" y="422"/>
                    <a:pt x="760" y="422"/>
                  </a:cubicBezTo>
                  <a:cubicBezTo>
                    <a:pt x="763" y="416"/>
                    <a:pt x="763" y="416"/>
                    <a:pt x="763" y="416"/>
                  </a:cubicBezTo>
                  <a:cubicBezTo>
                    <a:pt x="765" y="410"/>
                    <a:pt x="765" y="410"/>
                    <a:pt x="765" y="410"/>
                  </a:cubicBezTo>
                  <a:cubicBezTo>
                    <a:pt x="767" y="404"/>
                    <a:pt x="767" y="404"/>
                    <a:pt x="767" y="404"/>
                  </a:cubicBezTo>
                  <a:cubicBezTo>
                    <a:pt x="769" y="397"/>
                    <a:pt x="769" y="397"/>
                    <a:pt x="769" y="397"/>
                  </a:cubicBezTo>
                  <a:cubicBezTo>
                    <a:pt x="770" y="389"/>
                    <a:pt x="770" y="389"/>
                    <a:pt x="770" y="389"/>
                  </a:cubicBezTo>
                  <a:cubicBezTo>
                    <a:pt x="771" y="382"/>
                    <a:pt x="771" y="382"/>
                    <a:pt x="771" y="382"/>
                  </a:cubicBezTo>
                  <a:cubicBezTo>
                    <a:pt x="772" y="374"/>
                    <a:pt x="772" y="374"/>
                    <a:pt x="772" y="374"/>
                  </a:cubicBezTo>
                  <a:cubicBezTo>
                    <a:pt x="772" y="366"/>
                    <a:pt x="772" y="366"/>
                    <a:pt x="772" y="366"/>
                  </a:cubicBezTo>
                  <a:lnTo>
                    <a:pt x="772" y="35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86140" tIns="43070" rIns="86140" bIns="43070" numCol="1" anchor="t" anchorCtr="0" compatLnSpc="1">
              <a:prstTxWarp prst="textNoShape">
                <a:avLst/>
              </a:prstTxWarp>
            </a:bodyPr>
            <a:lstStyle>
              <a:defPPr>
                <a:defRPr lang="en-US"/>
              </a:defPPr>
              <a:lvl1pPr marL="0" algn="l" defTabSz="932316" rtl="0" eaLnBrk="1" latinLnBrk="0" hangingPunct="1">
                <a:defRPr sz="1836" kern="1200">
                  <a:solidFill>
                    <a:schemeClr val="tx1"/>
                  </a:solidFill>
                  <a:latin typeface="+mn-lt"/>
                  <a:ea typeface="+mn-ea"/>
                  <a:cs typeface="+mn-cs"/>
                </a:defRPr>
              </a:lvl1pPr>
              <a:lvl2pPr marL="466155" algn="l" defTabSz="932316" rtl="0" eaLnBrk="1" latinLnBrk="0" hangingPunct="1">
                <a:defRPr sz="1836" kern="1200">
                  <a:solidFill>
                    <a:schemeClr val="tx1"/>
                  </a:solidFill>
                  <a:latin typeface="+mn-lt"/>
                  <a:ea typeface="+mn-ea"/>
                  <a:cs typeface="+mn-cs"/>
                </a:defRPr>
              </a:lvl2pPr>
              <a:lvl3pPr marL="932316" algn="l" defTabSz="932316" rtl="0" eaLnBrk="1" latinLnBrk="0" hangingPunct="1">
                <a:defRPr sz="1836" kern="1200">
                  <a:solidFill>
                    <a:schemeClr val="tx1"/>
                  </a:solidFill>
                  <a:latin typeface="+mn-lt"/>
                  <a:ea typeface="+mn-ea"/>
                  <a:cs typeface="+mn-cs"/>
                </a:defRPr>
              </a:lvl3pPr>
              <a:lvl4pPr marL="1398471" algn="l" defTabSz="932316" rtl="0" eaLnBrk="1" latinLnBrk="0" hangingPunct="1">
                <a:defRPr sz="1836" kern="1200">
                  <a:solidFill>
                    <a:schemeClr val="tx1"/>
                  </a:solidFill>
                  <a:latin typeface="+mn-lt"/>
                  <a:ea typeface="+mn-ea"/>
                  <a:cs typeface="+mn-cs"/>
                </a:defRPr>
              </a:lvl4pPr>
              <a:lvl5pPr marL="1864631" algn="l" defTabSz="932316" rtl="0" eaLnBrk="1" latinLnBrk="0" hangingPunct="1">
                <a:defRPr sz="1836" kern="1200">
                  <a:solidFill>
                    <a:schemeClr val="tx1"/>
                  </a:solidFill>
                  <a:latin typeface="+mn-lt"/>
                  <a:ea typeface="+mn-ea"/>
                  <a:cs typeface="+mn-cs"/>
                </a:defRPr>
              </a:lvl5pPr>
              <a:lvl6pPr marL="2330787" algn="l" defTabSz="932316" rtl="0" eaLnBrk="1" latinLnBrk="0" hangingPunct="1">
                <a:defRPr sz="1836" kern="1200">
                  <a:solidFill>
                    <a:schemeClr val="tx1"/>
                  </a:solidFill>
                  <a:latin typeface="+mn-lt"/>
                  <a:ea typeface="+mn-ea"/>
                  <a:cs typeface="+mn-cs"/>
                </a:defRPr>
              </a:lvl6pPr>
              <a:lvl7pPr marL="2796947" algn="l" defTabSz="932316" rtl="0" eaLnBrk="1" latinLnBrk="0" hangingPunct="1">
                <a:defRPr sz="1836" kern="1200">
                  <a:solidFill>
                    <a:schemeClr val="tx1"/>
                  </a:solidFill>
                  <a:latin typeface="+mn-lt"/>
                  <a:ea typeface="+mn-ea"/>
                  <a:cs typeface="+mn-cs"/>
                </a:defRPr>
              </a:lvl7pPr>
              <a:lvl8pPr marL="3263102" algn="l" defTabSz="932316" rtl="0" eaLnBrk="1" latinLnBrk="0" hangingPunct="1">
                <a:defRPr sz="1836" kern="1200">
                  <a:solidFill>
                    <a:schemeClr val="tx1"/>
                  </a:solidFill>
                  <a:latin typeface="+mn-lt"/>
                  <a:ea typeface="+mn-ea"/>
                  <a:cs typeface="+mn-cs"/>
                </a:defRPr>
              </a:lvl8pPr>
              <a:lvl9pPr marL="3729258" algn="l" defTabSz="932316" rtl="0" eaLnBrk="1" latinLnBrk="0" hangingPunct="1">
                <a:defRPr sz="1836" kern="1200">
                  <a:solidFill>
                    <a:schemeClr val="tx1"/>
                  </a:solidFill>
                  <a:latin typeface="+mn-lt"/>
                  <a:ea typeface="+mn-ea"/>
                  <a:cs typeface="+mn-cs"/>
                </a:defRPr>
              </a:lvl9pPr>
            </a:lstStyle>
            <a:p>
              <a:pPr>
                <a:defRPr/>
              </a:pPr>
              <a:endParaRPr lang="en-US" sz="1730">
                <a:solidFill>
                  <a:srgbClr val="505050"/>
                </a:solidFill>
              </a:endParaRPr>
            </a:p>
          </p:txBody>
        </p:sp>
        <p:sp>
          <p:nvSpPr>
            <p:cNvPr id="161" name="Freeform 160"/>
            <p:cNvSpPr>
              <a:spLocks/>
            </p:cNvSpPr>
            <p:nvPr/>
          </p:nvSpPr>
          <p:spPr bwMode="auto">
            <a:xfrm>
              <a:off x="15643226" y="7675563"/>
              <a:ext cx="714375" cy="711200"/>
            </a:xfrm>
            <a:custGeom>
              <a:avLst/>
              <a:gdLst>
                <a:gd name="T0" fmla="*/ 0 w 450"/>
                <a:gd name="T1" fmla="*/ 173 h 448"/>
                <a:gd name="T2" fmla="*/ 175 w 450"/>
                <a:gd name="T3" fmla="*/ 173 h 448"/>
                <a:gd name="T4" fmla="*/ 175 w 450"/>
                <a:gd name="T5" fmla="*/ 0 h 448"/>
                <a:gd name="T6" fmla="*/ 277 w 450"/>
                <a:gd name="T7" fmla="*/ 0 h 448"/>
                <a:gd name="T8" fmla="*/ 277 w 450"/>
                <a:gd name="T9" fmla="*/ 173 h 448"/>
                <a:gd name="T10" fmla="*/ 450 w 450"/>
                <a:gd name="T11" fmla="*/ 173 h 448"/>
                <a:gd name="T12" fmla="*/ 450 w 450"/>
                <a:gd name="T13" fmla="*/ 275 h 448"/>
                <a:gd name="T14" fmla="*/ 277 w 450"/>
                <a:gd name="T15" fmla="*/ 275 h 448"/>
                <a:gd name="T16" fmla="*/ 277 w 450"/>
                <a:gd name="T17" fmla="*/ 448 h 448"/>
                <a:gd name="T18" fmla="*/ 175 w 450"/>
                <a:gd name="T19" fmla="*/ 448 h 448"/>
                <a:gd name="T20" fmla="*/ 175 w 450"/>
                <a:gd name="T21" fmla="*/ 275 h 448"/>
                <a:gd name="T22" fmla="*/ 0 w 450"/>
                <a:gd name="T23" fmla="*/ 275 h 448"/>
                <a:gd name="T24" fmla="*/ 0 w 450"/>
                <a:gd name="T25" fmla="*/ 173 h 448"/>
                <a:gd name="T26" fmla="*/ 0 w 450"/>
                <a:gd name="T27" fmla="*/ 173 h 4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50" h="448">
                  <a:moveTo>
                    <a:pt x="0" y="173"/>
                  </a:moveTo>
                  <a:lnTo>
                    <a:pt x="175" y="173"/>
                  </a:lnTo>
                  <a:lnTo>
                    <a:pt x="175" y="0"/>
                  </a:lnTo>
                  <a:lnTo>
                    <a:pt x="277" y="0"/>
                  </a:lnTo>
                  <a:lnTo>
                    <a:pt x="277" y="173"/>
                  </a:lnTo>
                  <a:lnTo>
                    <a:pt x="450" y="173"/>
                  </a:lnTo>
                  <a:lnTo>
                    <a:pt x="450" y="275"/>
                  </a:lnTo>
                  <a:lnTo>
                    <a:pt x="277" y="275"/>
                  </a:lnTo>
                  <a:lnTo>
                    <a:pt x="277" y="448"/>
                  </a:lnTo>
                  <a:lnTo>
                    <a:pt x="175" y="448"/>
                  </a:lnTo>
                  <a:lnTo>
                    <a:pt x="175" y="275"/>
                  </a:lnTo>
                  <a:lnTo>
                    <a:pt x="0" y="275"/>
                  </a:lnTo>
                  <a:lnTo>
                    <a:pt x="0" y="173"/>
                  </a:lnTo>
                  <a:lnTo>
                    <a:pt x="0" y="17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86140" tIns="43070" rIns="86140" bIns="43070" numCol="1" anchor="t" anchorCtr="0" compatLnSpc="1">
              <a:prstTxWarp prst="textNoShape">
                <a:avLst/>
              </a:prstTxWarp>
            </a:bodyPr>
            <a:lstStyle>
              <a:defPPr>
                <a:defRPr lang="en-US"/>
              </a:defPPr>
              <a:lvl1pPr marL="0" algn="l" defTabSz="932316" rtl="0" eaLnBrk="1" latinLnBrk="0" hangingPunct="1">
                <a:defRPr sz="1836" kern="1200">
                  <a:solidFill>
                    <a:schemeClr val="tx1"/>
                  </a:solidFill>
                  <a:latin typeface="+mn-lt"/>
                  <a:ea typeface="+mn-ea"/>
                  <a:cs typeface="+mn-cs"/>
                </a:defRPr>
              </a:lvl1pPr>
              <a:lvl2pPr marL="466155" algn="l" defTabSz="932316" rtl="0" eaLnBrk="1" latinLnBrk="0" hangingPunct="1">
                <a:defRPr sz="1836" kern="1200">
                  <a:solidFill>
                    <a:schemeClr val="tx1"/>
                  </a:solidFill>
                  <a:latin typeface="+mn-lt"/>
                  <a:ea typeface="+mn-ea"/>
                  <a:cs typeface="+mn-cs"/>
                </a:defRPr>
              </a:lvl2pPr>
              <a:lvl3pPr marL="932316" algn="l" defTabSz="932316" rtl="0" eaLnBrk="1" latinLnBrk="0" hangingPunct="1">
                <a:defRPr sz="1836" kern="1200">
                  <a:solidFill>
                    <a:schemeClr val="tx1"/>
                  </a:solidFill>
                  <a:latin typeface="+mn-lt"/>
                  <a:ea typeface="+mn-ea"/>
                  <a:cs typeface="+mn-cs"/>
                </a:defRPr>
              </a:lvl3pPr>
              <a:lvl4pPr marL="1398471" algn="l" defTabSz="932316" rtl="0" eaLnBrk="1" latinLnBrk="0" hangingPunct="1">
                <a:defRPr sz="1836" kern="1200">
                  <a:solidFill>
                    <a:schemeClr val="tx1"/>
                  </a:solidFill>
                  <a:latin typeface="+mn-lt"/>
                  <a:ea typeface="+mn-ea"/>
                  <a:cs typeface="+mn-cs"/>
                </a:defRPr>
              </a:lvl4pPr>
              <a:lvl5pPr marL="1864631" algn="l" defTabSz="932316" rtl="0" eaLnBrk="1" latinLnBrk="0" hangingPunct="1">
                <a:defRPr sz="1836" kern="1200">
                  <a:solidFill>
                    <a:schemeClr val="tx1"/>
                  </a:solidFill>
                  <a:latin typeface="+mn-lt"/>
                  <a:ea typeface="+mn-ea"/>
                  <a:cs typeface="+mn-cs"/>
                </a:defRPr>
              </a:lvl5pPr>
              <a:lvl6pPr marL="2330787" algn="l" defTabSz="932316" rtl="0" eaLnBrk="1" latinLnBrk="0" hangingPunct="1">
                <a:defRPr sz="1836" kern="1200">
                  <a:solidFill>
                    <a:schemeClr val="tx1"/>
                  </a:solidFill>
                  <a:latin typeface="+mn-lt"/>
                  <a:ea typeface="+mn-ea"/>
                  <a:cs typeface="+mn-cs"/>
                </a:defRPr>
              </a:lvl6pPr>
              <a:lvl7pPr marL="2796947" algn="l" defTabSz="932316" rtl="0" eaLnBrk="1" latinLnBrk="0" hangingPunct="1">
                <a:defRPr sz="1836" kern="1200">
                  <a:solidFill>
                    <a:schemeClr val="tx1"/>
                  </a:solidFill>
                  <a:latin typeface="+mn-lt"/>
                  <a:ea typeface="+mn-ea"/>
                  <a:cs typeface="+mn-cs"/>
                </a:defRPr>
              </a:lvl7pPr>
              <a:lvl8pPr marL="3263102" algn="l" defTabSz="932316" rtl="0" eaLnBrk="1" latinLnBrk="0" hangingPunct="1">
                <a:defRPr sz="1836" kern="1200">
                  <a:solidFill>
                    <a:schemeClr val="tx1"/>
                  </a:solidFill>
                  <a:latin typeface="+mn-lt"/>
                  <a:ea typeface="+mn-ea"/>
                  <a:cs typeface="+mn-cs"/>
                </a:defRPr>
              </a:lvl8pPr>
              <a:lvl9pPr marL="3729258" algn="l" defTabSz="932316" rtl="0" eaLnBrk="1" latinLnBrk="0" hangingPunct="1">
                <a:defRPr sz="1836" kern="1200">
                  <a:solidFill>
                    <a:schemeClr val="tx1"/>
                  </a:solidFill>
                  <a:latin typeface="+mn-lt"/>
                  <a:ea typeface="+mn-ea"/>
                  <a:cs typeface="+mn-cs"/>
                </a:defRPr>
              </a:lvl9pPr>
            </a:lstStyle>
            <a:p>
              <a:pPr>
                <a:defRPr/>
              </a:pPr>
              <a:endParaRPr lang="en-US" sz="1730">
                <a:solidFill>
                  <a:srgbClr val="505050"/>
                </a:solidFill>
              </a:endParaRPr>
            </a:p>
          </p:txBody>
        </p:sp>
        <p:sp>
          <p:nvSpPr>
            <p:cNvPr id="162" name="Freeform 161"/>
            <p:cNvSpPr>
              <a:spLocks noEditPoints="1"/>
            </p:cNvSpPr>
            <p:nvPr/>
          </p:nvSpPr>
          <p:spPr bwMode="auto">
            <a:xfrm>
              <a:off x="15181263" y="7213600"/>
              <a:ext cx="1638300" cy="1635125"/>
            </a:xfrm>
            <a:custGeom>
              <a:avLst/>
              <a:gdLst>
                <a:gd name="T0" fmla="*/ 218 w 436"/>
                <a:gd name="T1" fmla="*/ 0 h 435"/>
                <a:gd name="T2" fmla="*/ 0 w 436"/>
                <a:gd name="T3" fmla="*/ 217 h 435"/>
                <a:gd name="T4" fmla="*/ 218 w 436"/>
                <a:gd name="T5" fmla="*/ 435 h 435"/>
                <a:gd name="T6" fmla="*/ 436 w 436"/>
                <a:gd name="T7" fmla="*/ 217 h 435"/>
                <a:gd name="T8" fmla="*/ 218 w 436"/>
                <a:gd name="T9" fmla="*/ 0 h 435"/>
                <a:gd name="T10" fmla="*/ 218 w 436"/>
                <a:gd name="T11" fmla="*/ 394 h 435"/>
                <a:gd name="T12" fmla="*/ 41 w 436"/>
                <a:gd name="T13" fmla="*/ 217 h 435"/>
                <a:gd name="T14" fmla="*/ 218 w 436"/>
                <a:gd name="T15" fmla="*/ 41 h 435"/>
                <a:gd name="T16" fmla="*/ 395 w 436"/>
                <a:gd name="T17" fmla="*/ 217 h 435"/>
                <a:gd name="T18" fmla="*/ 218 w 436"/>
                <a:gd name="T19" fmla="*/ 394 h 4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36" h="435">
                  <a:moveTo>
                    <a:pt x="218" y="0"/>
                  </a:moveTo>
                  <a:cubicBezTo>
                    <a:pt x="98" y="0"/>
                    <a:pt x="0" y="97"/>
                    <a:pt x="0" y="217"/>
                  </a:cubicBezTo>
                  <a:cubicBezTo>
                    <a:pt x="0" y="338"/>
                    <a:pt x="98" y="435"/>
                    <a:pt x="218" y="435"/>
                  </a:cubicBezTo>
                  <a:cubicBezTo>
                    <a:pt x="339" y="435"/>
                    <a:pt x="436" y="338"/>
                    <a:pt x="436" y="217"/>
                  </a:cubicBezTo>
                  <a:cubicBezTo>
                    <a:pt x="436" y="97"/>
                    <a:pt x="339" y="0"/>
                    <a:pt x="218" y="0"/>
                  </a:cubicBezTo>
                  <a:close/>
                  <a:moveTo>
                    <a:pt x="218" y="394"/>
                  </a:moveTo>
                  <a:cubicBezTo>
                    <a:pt x="121" y="394"/>
                    <a:pt x="41" y="315"/>
                    <a:pt x="41" y="217"/>
                  </a:cubicBezTo>
                  <a:cubicBezTo>
                    <a:pt x="41" y="120"/>
                    <a:pt x="121" y="41"/>
                    <a:pt x="218" y="41"/>
                  </a:cubicBezTo>
                  <a:cubicBezTo>
                    <a:pt x="316" y="41"/>
                    <a:pt x="395" y="120"/>
                    <a:pt x="395" y="217"/>
                  </a:cubicBezTo>
                  <a:cubicBezTo>
                    <a:pt x="395" y="315"/>
                    <a:pt x="316" y="394"/>
                    <a:pt x="218" y="39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86140" tIns="43070" rIns="86140" bIns="43070" numCol="1" anchor="t" anchorCtr="0" compatLnSpc="1">
              <a:prstTxWarp prst="textNoShape">
                <a:avLst/>
              </a:prstTxWarp>
            </a:bodyPr>
            <a:lstStyle>
              <a:defPPr>
                <a:defRPr lang="en-US"/>
              </a:defPPr>
              <a:lvl1pPr marL="0" algn="l" defTabSz="932316" rtl="0" eaLnBrk="1" latinLnBrk="0" hangingPunct="1">
                <a:defRPr sz="1836" kern="1200">
                  <a:solidFill>
                    <a:schemeClr val="tx1"/>
                  </a:solidFill>
                  <a:latin typeface="+mn-lt"/>
                  <a:ea typeface="+mn-ea"/>
                  <a:cs typeface="+mn-cs"/>
                </a:defRPr>
              </a:lvl1pPr>
              <a:lvl2pPr marL="466155" algn="l" defTabSz="932316" rtl="0" eaLnBrk="1" latinLnBrk="0" hangingPunct="1">
                <a:defRPr sz="1836" kern="1200">
                  <a:solidFill>
                    <a:schemeClr val="tx1"/>
                  </a:solidFill>
                  <a:latin typeface="+mn-lt"/>
                  <a:ea typeface="+mn-ea"/>
                  <a:cs typeface="+mn-cs"/>
                </a:defRPr>
              </a:lvl2pPr>
              <a:lvl3pPr marL="932316" algn="l" defTabSz="932316" rtl="0" eaLnBrk="1" latinLnBrk="0" hangingPunct="1">
                <a:defRPr sz="1836" kern="1200">
                  <a:solidFill>
                    <a:schemeClr val="tx1"/>
                  </a:solidFill>
                  <a:latin typeface="+mn-lt"/>
                  <a:ea typeface="+mn-ea"/>
                  <a:cs typeface="+mn-cs"/>
                </a:defRPr>
              </a:lvl3pPr>
              <a:lvl4pPr marL="1398471" algn="l" defTabSz="932316" rtl="0" eaLnBrk="1" latinLnBrk="0" hangingPunct="1">
                <a:defRPr sz="1836" kern="1200">
                  <a:solidFill>
                    <a:schemeClr val="tx1"/>
                  </a:solidFill>
                  <a:latin typeface="+mn-lt"/>
                  <a:ea typeface="+mn-ea"/>
                  <a:cs typeface="+mn-cs"/>
                </a:defRPr>
              </a:lvl4pPr>
              <a:lvl5pPr marL="1864631" algn="l" defTabSz="932316" rtl="0" eaLnBrk="1" latinLnBrk="0" hangingPunct="1">
                <a:defRPr sz="1836" kern="1200">
                  <a:solidFill>
                    <a:schemeClr val="tx1"/>
                  </a:solidFill>
                  <a:latin typeface="+mn-lt"/>
                  <a:ea typeface="+mn-ea"/>
                  <a:cs typeface="+mn-cs"/>
                </a:defRPr>
              </a:lvl5pPr>
              <a:lvl6pPr marL="2330787" algn="l" defTabSz="932316" rtl="0" eaLnBrk="1" latinLnBrk="0" hangingPunct="1">
                <a:defRPr sz="1836" kern="1200">
                  <a:solidFill>
                    <a:schemeClr val="tx1"/>
                  </a:solidFill>
                  <a:latin typeface="+mn-lt"/>
                  <a:ea typeface="+mn-ea"/>
                  <a:cs typeface="+mn-cs"/>
                </a:defRPr>
              </a:lvl6pPr>
              <a:lvl7pPr marL="2796947" algn="l" defTabSz="932316" rtl="0" eaLnBrk="1" latinLnBrk="0" hangingPunct="1">
                <a:defRPr sz="1836" kern="1200">
                  <a:solidFill>
                    <a:schemeClr val="tx1"/>
                  </a:solidFill>
                  <a:latin typeface="+mn-lt"/>
                  <a:ea typeface="+mn-ea"/>
                  <a:cs typeface="+mn-cs"/>
                </a:defRPr>
              </a:lvl7pPr>
              <a:lvl8pPr marL="3263102" algn="l" defTabSz="932316" rtl="0" eaLnBrk="1" latinLnBrk="0" hangingPunct="1">
                <a:defRPr sz="1836" kern="1200">
                  <a:solidFill>
                    <a:schemeClr val="tx1"/>
                  </a:solidFill>
                  <a:latin typeface="+mn-lt"/>
                  <a:ea typeface="+mn-ea"/>
                  <a:cs typeface="+mn-cs"/>
                </a:defRPr>
              </a:lvl8pPr>
              <a:lvl9pPr marL="3729258" algn="l" defTabSz="932316" rtl="0" eaLnBrk="1" latinLnBrk="0" hangingPunct="1">
                <a:defRPr sz="1836" kern="1200">
                  <a:solidFill>
                    <a:schemeClr val="tx1"/>
                  </a:solidFill>
                  <a:latin typeface="+mn-lt"/>
                  <a:ea typeface="+mn-ea"/>
                  <a:cs typeface="+mn-cs"/>
                </a:defRPr>
              </a:lvl9pPr>
            </a:lstStyle>
            <a:p>
              <a:pPr>
                <a:defRPr/>
              </a:pPr>
              <a:endParaRPr lang="en-US" sz="1730">
                <a:solidFill>
                  <a:srgbClr val="505050"/>
                </a:solidFill>
              </a:endParaRPr>
            </a:p>
          </p:txBody>
        </p:sp>
        <p:sp>
          <p:nvSpPr>
            <p:cNvPr id="163" name="Freeform 162"/>
            <p:cNvSpPr>
              <a:spLocks/>
            </p:cNvSpPr>
            <p:nvPr/>
          </p:nvSpPr>
          <p:spPr bwMode="auto">
            <a:xfrm>
              <a:off x="14346238" y="5965825"/>
              <a:ext cx="1800225" cy="1382713"/>
            </a:xfrm>
            <a:custGeom>
              <a:avLst/>
              <a:gdLst>
                <a:gd name="T0" fmla="*/ 440 w 479"/>
                <a:gd name="T1" fmla="*/ 288 h 368"/>
                <a:gd name="T2" fmla="*/ 477 w 479"/>
                <a:gd name="T3" fmla="*/ 286 h 368"/>
                <a:gd name="T4" fmla="*/ 479 w 479"/>
                <a:gd name="T5" fmla="*/ 275 h 368"/>
                <a:gd name="T6" fmla="*/ 478 w 479"/>
                <a:gd name="T7" fmla="*/ 259 h 368"/>
                <a:gd name="T8" fmla="*/ 476 w 479"/>
                <a:gd name="T9" fmla="*/ 241 h 368"/>
                <a:gd name="T10" fmla="*/ 470 w 479"/>
                <a:gd name="T11" fmla="*/ 223 h 368"/>
                <a:gd name="T12" fmla="*/ 463 w 479"/>
                <a:gd name="T13" fmla="*/ 206 h 368"/>
                <a:gd name="T14" fmla="*/ 453 w 479"/>
                <a:gd name="T15" fmla="*/ 191 h 368"/>
                <a:gd name="T16" fmla="*/ 441 w 479"/>
                <a:gd name="T17" fmla="*/ 176 h 368"/>
                <a:gd name="T18" fmla="*/ 428 w 479"/>
                <a:gd name="T19" fmla="*/ 164 h 368"/>
                <a:gd name="T20" fmla="*/ 413 w 479"/>
                <a:gd name="T21" fmla="*/ 154 h 368"/>
                <a:gd name="T22" fmla="*/ 403 w 479"/>
                <a:gd name="T23" fmla="*/ 149 h 368"/>
                <a:gd name="T24" fmla="*/ 403 w 479"/>
                <a:gd name="T25" fmla="*/ 143 h 368"/>
                <a:gd name="T26" fmla="*/ 401 w 479"/>
                <a:gd name="T27" fmla="*/ 135 h 368"/>
                <a:gd name="T28" fmla="*/ 400 w 479"/>
                <a:gd name="T29" fmla="*/ 126 h 368"/>
                <a:gd name="T30" fmla="*/ 397 w 479"/>
                <a:gd name="T31" fmla="*/ 117 h 368"/>
                <a:gd name="T32" fmla="*/ 394 w 479"/>
                <a:gd name="T33" fmla="*/ 109 h 368"/>
                <a:gd name="T34" fmla="*/ 390 w 479"/>
                <a:gd name="T35" fmla="*/ 101 h 368"/>
                <a:gd name="T36" fmla="*/ 385 w 479"/>
                <a:gd name="T37" fmla="*/ 94 h 368"/>
                <a:gd name="T38" fmla="*/ 380 w 479"/>
                <a:gd name="T39" fmla="*/ 88 h 368"/>
                <a:gd name="T40" fmla="*/ 374 w 479"/>
                <a:gd name="T41" fmla="*/ 82 h 368"/>
                <a:gd name="T42" fmla="*/ 367 w 479"/>
                <a:gd name="T43" fmla="*/ 76 h 368"/>
                <a:gd name="T44" fmla="*/ 360 w 479"/>
                <a:gd name="T45" fmla="*/ 71 h 368"/>
                <a:gd name="T46" fmla="*/ 353 w 479"/>
                <a:gd name="T47" fmla="*/ 67 h 368"/>
                <a:gd name="T48" fmla="*/ 346 w 479"/>
                <a:gd name="T49" fmla="*/ 64 h 368"/>
                <a:gd name="T50" fmla="*/ 338 w 479"/>
                <a:gd name="T51" fmla="*/ 61 h 368"/>
                <a:gd name="T52" fmla="*/ 329 w 479"/>
                <a:gd name="T53" fmla="*/ 59 h 368"/>
                <a:gd name="T54" fmla="*/ 320 w 479"/>
                <a:gd name="T55" fmla="*/ 58 h 368"/>
                <a:gd name="T56" fmla="*/ 309 w 479"/>
                <a:gd name="T57" fmla="*/ 59 h 368"/>
                <a:gd name="T58" fmla="*/ 296 w 479"/>
                <a:gd name="T59" fmla="*/ 61 h 368"/>
                <a:gd name="T60" fmla="*/ 283 w 479"/>
                <a:gd name="T61" fmla="*/ 65 h 368"/>
                <a:gd name="T62" fmla="*/ 272 w 479"/>
                <a:gd name="T63" fmla="*/ 71 h 368"/>
                <a:gd name="T64" fmla="*/ 261 w 479"/>
                <a:gd name="T65" fmla="*/ 66 h 368"/>
                <a:gd name="T66" fmla="*/ 250 w 479"/>
                <a:gd name="T67" fmla="*/ 51 h 368"/>
                <a:gd name="T68" fmla="*/ 237 w 479"/>
                <a:gd name="T69" fmla="*/ 38 h 368"/>
                <a:gd name="T70" fmla="*/ 222 w 479"/>
                <a:gd name="T71" fmla="*/ 26 h 368"/>
                <a:gd name="T72" fmla="*/ 206 w 479"/>
                <a:gd name="T73" fmla="*/ 16 h 368"/>
                <a:gd name="T74" fmla="*/ 189 w 479"/>
                <a:gd name="T75" fmla="*/ 9 h 368"/>
                <a:gd name="T76" fmla="*/ 170 w 479"/>
                <a:gd name="T77" fmla="*/ 3 h 368"/>
                <a:gd name="T78" fmla="*/ 151 w 479"/>
                <a:gd name="T79" fmla="*/ 0 h 368"/>
                <a:gd name="T80" fmla="*/ 134 w 479"/>
                <a:gd name="T81" fmla="*/ 0 h 368"/>
                <a:gd name="T82" fmla="*/ 119 w 479"/>
                <a:gd name="T83" fmla="*/ 2 h 368"/>
                <a:gd name="T84" fmla="*/ 105 w 479"/>
                <a:gd name="T85" fmla="*/ 5 h 368"/>
                <a:gd name="T86" fmla="*/ 91 w 479"/>
                <a:gd name="T87" fmla="*/ 10 h 368"/>
                <a:gd name="T88" fmla="*/ 78 w 479"/>
                <a:gd name="T89" fmla="*/ 15 h 368"/>
                <a:gd name="T90" fmla="*/ 66 w 479"/>
                <a:gd name="T91" fmla="*/ 23 h 368"/>
                <a:gd name="T92" fmla="*/ 54 w 479"/>
                <a:gd name="T93" fmla="*/ 31 h 368"/>
                <a:gd name="T94" fmla="*/ 44 w 479"/>
                <a:gd name="T95" fmla="*/ 40 h 368"/>
                <a:gd name="T96" fmla="*/ 34 w 479"/>
                <a:gd name="T97" fmla="*/ 51 h 368"/>
                <a:gd name="T98" fmla="*/ 25 w 479"/>
                <a:gd name="T99" fmla="*/ 62 h 368"/>
                <a:gd name="T100" fmla="*/ 17 w 479"/>
                <a:gd name="T101" fmla="*/ 74 h 368"/>
                <a:gd name="T102" fmla="*/ 10 w 479"/>
                <a:gd name="T103" fmla="*/ 88 h 368"/>
                <a:gd name="T104" fmla="*/ 4 w 479"/>
                <a:gd name="T105" fmla="*/ 101 h 368"/>
                <a:gd name="T106" fmla="*/ 0 w 479"/>
                <a:gd name="T107" fmla="*/ 116 h 368"/>
                <a:gd name="T108" fmla="*/ 113 w 479"/>
                <a:gd name="T109" fmla="*/ 120 h 368"/>
                <a:gd name="T110" fmla="*/ 252 w 479"/>
                <a:gd name="T111" fmla="*/ 368 h 3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479" h="368">
                  <a:moveTo>
                    <a:pt x="252" y="368"/>
                  </a:moveTo>
                  <a:cubicBezTo>
                    <a:pt x="300" y="319"/>
                    <a:pt x="366" y="288"/>
                    <a:pt x="440" y="288"/>
                  </a:cubicBezTo>
                  <a:cubicBezTo>
                    <a:pt x="453" y="288"/>
                    <a:pt x="465" y="289"/>
                    <a:pt x="476" y="291"/>
                  </a:cubicBezTo>
                  <a:cubicBezTo>
                    <a:pt x="477" y="286"/>
                    <a:pt x="477" y="286"/>
                    <a:pt x="477" y="286"/>
                  </a:cubicBezTo>
                  <a:cubicBezTo>
                    <a:pt x="478" y="280"/>
                    <a:pt x="478" y="280"/>
                    <a:pt x="478" y="280"/>
                  </a:cubicBezTo>
                  <a:cubicBezTo>
                    <a:pt x="479" y="275"/>
                    <a:pt x="479" y="275"/>
                    <a:pt x="479" y="275"/>
                  </a:cubicBezTo>
                  <a:cubicBezTo>
                    <a:pt x="479" y="269"/>
                    <a:pt x="479" y="269"/>
                    <a:pt x="479" y="269"/>
                  </a:cubicBezTo>
                  <a:cubicBezTo>
                    <a:pt x="478" y="259"/>
                    <a:pt x="478" y="259"/>
                    <a:pt x="478" y="259"/>
                  </a:cubicBezTo>
                  <a:cubicBezTo>
                    <a:pt x="477" y="250"/>
                    <a:pt x="477" y="250"/>
                    <a:pt x="477" y="250"/>
                  </a:cubicBezTo>
                  <a:cubicBezTo>
                    <a:pt x="476" y="241"/>
                    <a:pt x="476" y="241"/>
                    <a:pt x="476" y="241"/>
                  </a:cubicBezTo>
                  <a:cubicBezTo>
                    <a:pt x="473" y="232"/>
                    <a:pt x="473" y="232"/>
                    <a:pt x="473" y="232"/>
                  </a:cubicBezTo>
                  <a:cubicBezTo>
                    <a:pt x="470" y="223"/>
                    <a:pt x="470" y="223"/>
                    <a:pt x="470" y="223"/>
                  </a:cubicBezTo>
                  <a:cubicBezTo>
                    <a:pt x="467" y="215"/>
                    <a:pt x="467" y="215"/>
                    <a:pt x="467" y="215"/>
                  </a:cubicBezTo>
                  <a:cubicBezTo>
                    <a:pt x="463" y="206"/>
                    <a:pt x="463" y="206"/>
                    <a:pt x="463" y="206"/>
                  </a:cubicBezTo>
                  <a:cubicBezTo>
                    <a:pt x="458" y="198"/>
                    <a:pt x="458" y="198"/>
                    <a:pt x="458" y="198"/>
                  </a:cubicBezTo>
                  <a:cubicBezTo>
                    <a:pt x="453" y="191"/>
                    <a:pt x="453" y="191"/>
                    <a:pt x="453" y="191"/>
                  </a:cubicBezTo>
                  <a:cubicBezTo>
                    <a:pt x="447" y="183"/>
                    <a:pt x="447" y="183"/>
                    <a:pt x="447" y="183"/>
                  </a:cubicBezTo>
                  <a:cubicBezTo>
                    <a:pt x="441" y="176"/>
                    <a:pt x="441" y="176"/>
                    <a:pt x="441" y="176"/>
                  </a:cubicBezTo>
                  <a:cubicBezTo>
                    <a:pt x="435" y="170"/>
                    <a:pt x="435" y="170"/>
                    <a:pt x="435" y="170"/>
                  </a:cubicBezTo>
                  <a:cubicBezTo>
                    <a:pt x="428" y="164"/>
                    <a:pt x="428" y="164"/>
                    <a:pt x="428" y="164"/>
                  </a:cubicBezTo>
                  <a:cubicBezTo>
                    <a:pt x="420" y="159"/>
                    <a:pt x="420" y="159"/>
                    <a:pt x="420" y="159"/>
                  </a:cubicBezTo>
                  <a:cubicBezTo>
                    <a:pt x="413" y="154"/>
                    <a:pt x="413" y="154"/>
                    <a:pt x="413" y="154"/>
                  </a:cubicBezTo>
                  <a:cubicBezTo>
                    <a:pt x="405" y="150"/>
                    <a:pt x="405" y="150"/>
                    <a:pt x="405" y="150"/>
                  </a:cubicBezTo>
                  <a:cubicBezTo>
                    <a:pt x="403" y="149"/>
                    <a:pt x="403" y="149"/>
                    <a:pt x="403" y="149"/>
                  </a:cubicBezTo>
                  <a:cubicBezTo>
                    <a:pt x="403" y="148"/>
                    <a:pt x="403" y="148"/>
                    <a:pt x="403" y="148"/>
                  </a:cubicBezTo>
                  <a:cubicBezTo>
                    <a:pt x="403" y="143"/>
                    <a:pt x="403" y="143"/>
                    <a:pt x="403" y="143"/>
                  </a:cubicBezTo>
                  <a:cubicBezTo>
                    <a:pt x="402" y="139"/>
                    <a:pt x="402" y="139"/>
                    <a:pt x="402" y="139"/>
                  </a:cubicBezTo>
                  <a:cubicBezTo>
                    <a:pt x="401" y="135"/>
                    <a:pt x="401" y="135"/>
                    <a:pt x="401" y="135"/>
                  </a:cubicBezTo>
                  <a:cubicBezTo>
                    <a:pt x="401" y="130"/>
                    <a:pt x="401" y="130"/>
                    <a:pt x="401" y="130"/>
                  </a:cubicBezTo>
                  <a:cubicBezTo>
                    <a:pt x="400" y="126"/>
                    <a:pt x="400" y="126"/>
                    <a:pt x="400" y="126"/>
                  </a:cubicBezTo>
                  <a:cubicBezTo>
                    <a:pt x="398" y="121"/>
                    <a:pt x="398" y="121"/>
                    <a:pt x="398" y="121"/>
                  </a:cubicBezTo>
                  <a:cubicBezTo>
                    <a:pt x="397" y="117"/>
                    <a:pt x="397" y="117"/>
                    <a:pt x="397" y="117"/>
                  </a:cubicBezTo>
                  <a:cubicBezTo>
                    <a:pt x="395" y="113"/>
                    <a:pt x="395" y="113"/>
                    <a:pt x="395" y="113"/>
                  </a:cubicBezTo>
                  <a:cubicBezTo>
                    <a:pt x="394" y="109"/>
                    <a:pt x="394" y="109"/>
                    <a:pt x="394" y="109"/>
                  </a:cubicBezTo>
                  <a:cubicBezTo>
                    <a:pt x="392" y="105"/>
                    <a:pt x="392" y="105"/>
                    <a:pt x="392" y="105"/>
                  </a:cubicBezTo>
                  <a:cubicBezTo>
                    <a:pt x="390" y="101"/>
                    <a:pt x="390" y="101"/>
                    <a:pt x="390" y="101"/>
                  </a:cubicBezTo>
                  <a:cubicBezTo>
                    <a:pt x="387" y="98"/>
                    <a:pt x="387" y="98"/>
                    <a:pt x="387" y="98"/>
                  </a:cubicBezTo>
                  <a:cubicBezTo>
                    <a:pt x="385" y="94"/>
                    <a:pt x="385" y="94"/>
                    <a:pt x="385" y="94"/>
                  </a:cubicBezTo>
                  <a:cubicBezTo>
                    <a:pt x="382" y="91"/>
                    <a:pt x="382" y="91"/>
                    <a:pt x="382" y="91"/>
                  </a:cubicBezTo>
                  <a:cubicBezTo>
                    <a:pt x="380" y="88"/>
                    <a:pt x="380" y="88"/>
                    <a:pt x="380" y="88"/>
                  </a:cubicBezTo>
                  <a:cubicBezTo>
                    <a:pt x="377" y="84"/>
                    <a:pt x="377" y="84"/>
                    <a:pt x="377" y="84"/>
                  </a:cubicBezTo>
                  <a:cubicBezTo>
                    <a:pt x="374" y="82"/>
                    <a:pt x="374" y="82"/>
                    <a:pt x="374" y="82"/>
                  </a:cubicBezTo>
                  <a:cubicBezTo>
                    <a:pt x="371" y="79"/>
                    <a:pt x="371" y="79"/>
                    <a:pt x="371" y="79"/>
                  </a:cubicBezTo>
                  <a:cubicBezTo>
                    <a:pt x="367" y="76"/>
                    <a:pt x="367" y="76"/>
                    <a:pt x="367" y="76"/>
                  </a:cubicBezTo>
                  <a:cubicBezTo>
                    <a:pt x="364" y="73"/>
                    <a:pt x="364" y="73"/>
                    <a:pt x="364" y="73"/>
                  </a:cubicBezTo>
                  <a:cubicBezTo>
                    <a:pt x="360" y="71"/>
                    <a:pt x="360" y="71"/>
                    <a:pt x="360" y="71"/>
                  </a:cubicBezTo>
                  <a:cubicBezTo>
                    <a:pt x="357" y="69"/>
                    <a:pt x="357" y="69"/>
                    <a:pt x="357" y="69"/>
                  </a:cubicBezTo>
                  <a:cubicBezTo>
                    <a:pt x="353" y="67"/>
                    <a:pt x="353" y="67"/>
                    <a:pt x="353" y="67"/>
                  </a:cubicBezTo>
                  <a:cubicBezTo>
                    <a:pt x="349" y="65"/>
                    <a:pt x="349" y="65"/>
                    <a:pt x="349" y="65"/>
                  </a:cubicBezTo>
                  <a:cubicBezTo>
                    <a:pt x="346" y="64"/>
                    <a:pt x="346" y="64"/>
                    <a:pt x="346" y="64"/>
                  </a:cubicBezTo>
                  <a:cubicBezTo>
                    <a:pt x="341" y="62"/>
                    <a:pt x="341" y="62"/>
                    <a:pt x="341" y="62"/>
                  </a:cubicBezTo>
                  <a:cubicBezTo>
                    <a:pt x="338" y="61"/>
                    <a:pt x="338" y="61"/>
                    <a:pt x="338" y="61"/>
                  </a:cubicBezTo>
                  <a:cubicBezTo>
                    <a:pt x="333" y="60"/>
                    <a:pt x="333" y="60"/>
                    <a:pt x="333" y="60"/>
                  </a:cubicBezTo>
                  <a:cubicBezTo>
                    <a:pt x="329" y="59"/>
                    <a:pt x="329" y="59"/>
                    <a:pt x="329" y="59"/>
                  </a:cubicBezTo>
                  <a:cubicBezTo>
                    <a:pt x="325" y="59"/>
                    <a:pt x="325" y="59"/>
                    <a:pt x="325" y="59"/>
                  </a:cubicBezTo>
                  <a:cubicBezTo>
                    <a:pt x="320" y="58"/>
                    <a:pt x="320" y="58"/>
                    <a:pt x="320" y="58"/>
                  </a:cubicBezTo>
                  <a:cubicBezTo>
                    <a:pt x="316" y="58"/>
                    <a:pt x="316" y="58"/>
                    <a:pt x="316" y="58"/>
                  </a:cubicBezTo>
                  <a:cubicBezTo>
                    <a:pt x="309" y="59"/>
                    <a:pt x="309" y="59"/>
                    <a:pt x="309" y="59"/>
                  </a:cubicBezTo>
                  <a:cubicBezTo>
                    <a:pt x="302" y="59"/>
                    <a:pt x="302" y="59"/>
                    <a:pt x="302" y="59"/>
                  </a:cubicBezTo>
                  <a:cubicBezTo>
                    <a:pt x="296" y="61"/>
                    <a:pt x="296" y="61"/>
                    <a:pt x="296" y="61"/>
                  </a:cubicBezTo>
                  <a:cubicBezTo>
                    <a:pt x="289" y="63"/>
                    <a:pt x="289" y="63"/>
                    <a:pt x="289" y="63"/>
                  </a:cubicBezTo>
                  <a:cubicBezTo>
                    <a:pt x="283" y="65"/>
                    <a:pt x="283" y="65"/>
                    <a:pt x="283" y="65"/>
                  </a:cubicBezTo>
                  <a:cubicBezTo>
                    <a:pt x="278" y="68"/>
                    <a:pt x="278" y="68"/>
                    <a:pt x="278" y="68"/>
                  </a:cubicBezTo>
                  <a:cubicBezTo>
                    <a:pt x="272" y="71"/>
                    <a:pt x="272" y="71"/>
                    <a:pt x="272" y="71"/>
                  </a:cubicBezTo>
                  <a:cubicBezTo>
                    <a:pt x="266" y="75"/>
                    <a:pt x="266" y="75"/>
                    <a:pt x="266" y="75"/>
                  </a:cubicBezTo>
                  <a:cubicBezTo>
                    <a:pt x="261" y="66"/>
                    <a:pt x="261" y="66"/>
                    <a:pt x="261" y="66"/>
                  </a:cubicBezTo>
                  <a:cubicBezTo>
                    <a:pt x="256" y="59"/>
                    <a:pt x="256" y="59"/>
                    <a:pt x="256" y="59"/>
                  </a:cubicBezTo>
                  <a:cubicBezTo>
                    <a:pt x="250" y="51"/>
                    <a:pt x="250" y="51"/>
                    <a:pt x="250" y="51"/>
                  </a:cubicBezTo>
                  <a:cubicBezTo>
                    <a:pt x="243" y="44"/>
                    <a:pt x="243" y="44"/>
                    <a:pt x="243" y="44"/>
                  </a:cubicBezTo>
                  <a:cubicBezTo>
                    <a:pt x="237" y="38"/>
                    <a:pt x="237" y="38"/>
                    <a:pt x="237" y="38"/>
                  </a:cubicBezTo>
                  <a:cubicBezTo>
                    <a:pt x="229" y="31"/>
                    <a:pt x="229" y="31"/>
                    <a:pt x="229" y="31"/>
                  </a:cubicBezTo>
                  <a:cubicBezTo>
                    <a:pt x="222" y="26"/>
                    <a:pt x="222" y="26"/>
                    <a:pt x="222" y="26"/>
                  </a:cubicBezTo>
                  <a:cubicBezTo>
                    <a:pt x="214" y="21"/>
                    <a:pt x="214" y="21"/>
                    <a:pt x="214" y="21"/>
                  </a:cubicBezTo>
                  <a:cubicBezTo>
                    <a:pt x="206" y="16"/>
                    <a:pt x="206" y="16"/>
                    <a:pt x="206" y="16"/>
                  </a:cubicBezTo>
                  <a:cubicBezTo>
                    <a:pt x="198" y="12"/>
                    <a:pt x="198" y="12"/>
                    <a:pt x="198" y="12"/>
                  </a:cubicBezTo>
                  <a:cubicBezTo>
                    <a:pt x="189" y="9"/>
                    <a:pt x="189" y="9"/>
                    <a:pt x="189" y="9"/>
                  </a:cubicBezTo>
                  <a:cubicBezTo>
                    <a:pt x="180" y="5"/>
                    <a:pt x="180" y="5"/>
                    <a:pt x="180" y="5"/>
                  </a:cubicBezTo>
                  <a:cubicBezTo>
                    <a:pt x="170" y="3"/>
                    <a:pt x="170" y="3"/>
                    <a:pt x="170" y="3"/>
                  </a:cubicBezTo>
                  <a:cubicBezTo>
                    <a:pt x="161" y="2"/>
                    <a:pt x="161" y="2"/>
                    <a:pt x="161" y="2"/>
                  </a:cubicBezTo>
                  <a:cubicBezTo>
                    <a:pt x="151" y="0"/>
                    <a:pt x="151" y="0"/>
                    <a:pt x="151" y="0"/>
                  </a:cubicBezTo>
                  <a:cubicBezTo>
                    <a:pt x="141" y="0"/>
                    <a:pt x="141" y="0"/>
                    <a:pt x="141" y="0"/>
                  </a:cubicBezTo>
                  <a:cubicBezTo>
                    <a:pt x="134" y="0"/>
                    <a:pt x="134" y="0"/>
                    <a:pt x="134" y="0"/>
                  </a:cubicBezTo>
                  <a:cubicBezTo>
                    <a:pt x="127" y="1"/>
                    <a:pt x="127" y="1"/>
                    <a:pt x="127" y="1"/>
                  </a:cubicBezTo>
                  <a:cubicBezTo>
                    <a:pt x="119" y="2"/>
                    <a:pt x="119" y="2"/>
                    <a:pt x="119" y="2"/>
                  </a:cubicBezTo>
                  <a:cubicBezTo>
                    <a:pt x="112" y="3"/>
                    <a:pt x="112" y="3"/>
                    <a:pt x="112" y="3"/>
                  </a:cubicBezTo>
                  <a:cubicBezTo>
                    <a:pt x="105" y="5"/>
                    <a:pt x="105" y="5"/>
                    <a:pt x="105" y="5"/>
                  </a:cubicBezTo>
                  <a:cubicBezTo>
                    <a:pt x="98" y="7"/>
                    <a:pt x="98" y="7"/>
                    <a:pt x="98" y="7"/>
                  </a:cubicBezTo>
                  <a:cubicBezTo>
                    <a:pt x="91" y="10"/>
                    <a:pt x="91" y="10"/>
                    <a:pt x="91" y="10"/>
                  </a:cubicBezTo>
                  <a:cubicBezTo>
                    <a:pt x="85" y="12"/>
                    <a:pt x="85" y="12"/>
                    <a:pt x="85" y="12"/>
                  </a:cubicBezTo>
                  <a:cubicBezTo>
                    <a:pt x="78" y="15"/>
                    <a:pt x="78" y="15"/>
                    <a:pt x="78" y="15"/>
                  </a:cubicBezTo>
                  <a:cubicBezTo>
                    <a:pt x="72" y="19"/>
                    <a:pt x="72" y="19"/>
                    <a:pt x="72" y="19"/>
                  </a:cubicBezTo>
                  <a:cubicBezTo>
                    <a:pt x="66" y="23"/>
                    <a:pt x="66" y="23"/>
                    <a:pt x="66" y="23"/>
                  </a:cubicBezTo>
                  <a:cubicBezTo>
                    <a:pt x="60" y="27"/>
                    <a:pt x="60" y="27"/>
                    <a:pt x="60" y="27"/>
                  </a:cubicBezTo>
                  <a:cubicBezTo>
                    <a:pt x="54" y="31"/>
                    <a:pt x="54" y="31"/>
                    <a:pt x="54" y="31"/>
                  </a:cubicBezTo>
                  <a:cubicBezTo>
                    <a:pt x="49" y="35"/>
                    <a:pt x="49" y="35"/>
                    <a:pt x="49" y="35"/>
                  </a:cubicBezTo>
                  <a:cubicBezTo>
                    <a:pt x="44" y="40"/>
                    <a:pt x="44" y="40"/>
                    <a:pt x="44" y="40"/>
                  </a:cubicBezTo>
                  <a:cubicBezTo>
                    <a:pt x="38" y="45"/>
                    <a:pt x="38" y="45"/>
                    <a:pt x="38" y="45"/>
                  </a:cubicBezTo>
                  <a:cubicBezTo>
                    <a:pt x="34" y="51"/>
                    <a:pt x="34" y="51"/>
                    <a:pt x="34" y="51"/>
                  </a:cubicBezTo>
                  <a:cubicBezTo>
                    <a:pt x="29" y="56"/>
                    <a:pt x="29" y="56"/>
                    <a:pt x="29" y="56"/>
                  </a:cubicBezTo>
                  <a:cubicBezTo>
                    <a:pt x="25" y="62"/>
                    <a:pt x="25" y="62"/>
                    <a:pt x="25" y="62"/>
                  </a:cubicBezTo>
                  <a:cubicBezTo>
                    <a:pt x="21" y="68"/>
                    <a:pt x="21" y="68"/>
                    <a:pt x="21" y="68"/>
                  </a:cubicBezTo>
                  <a:cubicBezTo>
                    <a:pt x="17" y="74"/>
                    <a:pt x="17" y="74"/>
                    <a:pt x="17" y="74"/>
                  </a:cubicBezTo>
                  <a:cubicBezTo>
                    <a:pt x="13" y="81"/>
                    <a:pt x="13" y="81"/>
                    <a:pt x="13" y="81"/>
                  </a:cubicBezTo>
                  <a:cubicBezTo>
                    <a:pt x="10" y="88"/>
                    <a:pt x="10" y="88"/>
                    <a:pt x="10" y="88"/>
                  </a:cubicBezTo>
                  <a:cubicBezTo>
                    <a:pt x="7" y="95"/>
                    <a:pt x="7" y="95"/>
                    <a:pt x="7" y="95"/>
                  </a:cubicBezTo>
                  <a:cubicBezTo>
                    <a:pt x="4" y="101"/>
                    <a:pt x="4" y="101"/>
                    <a:pt x="4" y="101"/>
                  </a:cubicBezTo>
                  <a:cubicBezTo>
                    <a:pt x="2" y="109"/>
                    <a:pt x="2" y="109"/>
                    <a:pt x="2" y="109"/>
                  </a:cubicBezTo>
                  <a:cubicBezTo>
                    <a:pt x="0" y="116"/>
                    <a:pt x="0" y="116"/>
                    <a:pt x="0" y="116"/>
                  </a:cubicBezTo>
                  <a:cubicBezTo>
                    <a:pt x="0" y="120"/>
                    <a:pt x="0" y="120"/>
                    <a:pt x="0" y="120"/>
                  </a:cubicBezTo>
                  <a:cubicBezTo>
                    <a:pt x="113" y="120"/>
                    <a:pt x="113" y="120"/>
                    <a:pt x="113" y="120"/>
                  </a:cubicBezTo>
                  <a:cubicBezTo>
                    <a:pt x="113" y="368"/>
                    <a:pt x="113" y="368"/>
                    <a:pt x="113" y="368"/>
                  </a:cubicBezTo>
                  <a:lnTo>
                    <a:pt x="252" y="36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86140" tIns="43070" rIns="86140" bIns="43070" numCol="1" anchor="t" anchorCtr="0" compatLnSpc="1">
              <a:prstTxWarp prst="textNoShape">
                <a:avLst/>
              </a:prstTxWarp>
            </a:bodyPr>
            <a:lstStyle>
              <a:defPPr>
                <a:defRPr lang="en-US"/>
              </a:defPPr>
              <a:lvl1pPr marL="0" algn="l" defTabSz="932316" rtl="0" eaLnBrk="1" latinLnBrk="0" hangingPunct="1">
                <a:defRPr sz="1836" kern="1200">
                  <a:solidFill>
                    <a:schemeClr val="tx1"/>
                  </a:solidFill>
                  <a:latin typeface="+mn-lt"/>
                  <a:ea typeface="+mn-ea"/>
                  <a:cs typeface="+mn-cs"/>
                </a:defRPr>
              </a:lvl1pPr>
              <a:lvl2pPr marL="466155" algn="l" defTabSz="932316" rtl="0" eaLnBrk="1" latinLnBrk="0" hangingPunct="1">
                <a:defRPr sz="1836" kern="1200">
                  <a:solidFill>
                    <a:schemeClr val="tx1"/>
                  </a:solidFill>
                  <a:latin typeface="+mn-lt"/>
                  <a:ea typeface="+mn-ea"/>
                  <a:cs typeface="+mn-cs"/>
                </a:defRPr>
              </a:lvl2pPr>
              <a:lvl3pPr marL="932316" algn="l" defTabSz="932316" rtl="0" eaLnBrk="1" latinLnBrk="0" hangingPunct="1">
                <a:defRPr sz="1836" kern="1200">
                  <a:solidFill>
                    <a:schemeClr val="tx1"/>
                  </a:solidFill>
                  <a:latin typeface="+mn-lt"/>
                  <a:ea typeface="+mn-ea"/>
                  <a:cs typeface="+mn-cs"/>
                </a:defRPr>
              </a:lvl3pPr>
              <a:lvl4pPr marL="1398471" algn="l" defTabSz="932316" rtl="0" eaLnBrk="1" latinLnBrk="0" hangingPunct="1">
                <a:defRPr sz="1836" kern="1200">
                  <a:solidFill>
                    <a:schemeClr val="tx1"/>
                  </a:solidFill>
                  <a:latin typeface="+mn-lt"/>
                  <a:ea typeface="+mn-ea"/>
                  <a:cs typeface="+mn-cs"/>
                </a:defRPr>
              </a:lvl4pPr>
              <a:lvl5pPr marL="1864631" algn="l" defTabSz="932316" rtl="0" eaLnBrk="1" latinLnBrk="0" hangingPunct="1">
                <a:defRPr sz="1836" kern="1200">
                  <a:solidFill>
                    <a:schemeClr val="tx1"/>
                  </a:solidFill>
                  <a:latin typeface="+mn-lt"/>
                  <a:ea typeface="+mn-ea"/>
                  <a:cs typeface="+mn-cs"/>
                </a:defRPr>
              </a:lvl5pPr>
              <a:lvl6pPr marL="2330787" algn="l" defTabSz="932316" rtl="0" eaLnBrk="1" latinLnBrk="0" hangingPunct="1">
                <a:defRPr sz="1836" kern="1200">
                  <a:solidFill>
                    <a:schemeClr val="tx1"/>
                  </a:solidFill>
                  <a:latin typeface="+mn-lt"/>
                  <a:ea typeface="+mn-ea"/>
                  <a:cs typeface="+mn-cs"/>
                </a:defRPr>
              </a:lvl6pPr>
              <a:lvl7pPr marL="2796947" algn="l" defTabSz="932316" rtl="0" eaLnBrk="1" latinLnBrk="0" hangingPunct="1">
                <a:defRPr sz="1836" kern="1200">
                  <a:solidFill>
                    <a:schemeClr val="tx1"/>
                  </a:solidFill>
                  <a:latin typeface="+mn-lt"/>
                  <a:ea typeface="+mn-ea"/>
                  <a:cs typeface="+mn-cs"/>
                </a:defRPr>
              </a:lvl7pPr>
              <a:lvl8pPr marL="3263102" algn="l" defTabSz="932316" rtl="0" eaLnBrk="1" latinLnBrk="0" hangingPunct="1">
                <a:defRPr sz="1836" kern="1200">
                  <a:solidFill>
                    <a:schemeClr val="tx1"/>
                  </a:solidFill>
                  <a:latin typeface="+mn-lt"/>
                  <a:ea typeface="+mn-ea"/>
                  <a:cs typeface="+mn-cs"/>
                </a:defRPr>
              </a:lvl8pPr>
              <a:lvl9pPr marL="3729258" algn="l" defTabSz="932316" rtl="0" eaLnBrk="1" latinLnBrk="0" hangingPunct="1">
                <a:defRPr sz="1836" kern="1200">
                  <a:solidFill>
                    <a:schemeClr val="tx1"/>
                  </a:solidFill>
                  <a:latin typeface="+mn-lt"/>
                  <a:ea typeface="+mn-ea"/>
                  <a:cs typeface="+mn-cs"/>
                </a:defRPr>
              </a:lvl9pPr>
            </a:lstStyle>
            <a:p>
              <a:pPr>
                <a:defRPr/>
              </a:pPr>
              <a:endParaRPr lang="en-US" sz="1730">
                <a:solidFill>
                  <a:srgbClr val="505050"/>
                </a:solidFill>
              </a:endParaRPr>
            </a:p>
          </p:txBody>
        </p:sp>
        <p:sp>
          <p:nvSpPr>
            <p:cNvPr id="164" name="Freeform 163"/>
            <p:cNvSpPr>
              <a:spLocks noEditPoints="1"/>
            </p:cNvSpPr>
            <p:nvPr/>
          </p:nvSpPr>
          <p:spPr bwMode="auto">
            <a:xfrm>
              <a:off x="14158913" y="7729538"/>
              <a:ext cx="1198563" cy="1827213"/>
            </a:xfrm>
            <a:custGeom>
              <a:avLst/>
              <a:gdLst>
                <a:gd name="T0" fmla="*/ 249 w 319"/>
                <a:gd name="T1" fmla="*/ 181 h 486"/>
                <a:gd name="T2" fmla="*/ 249 w 319"/>
                <a:gd name="T3" fmla="*/ 235 h 486"/>
                <a:gd name="T4" fmla="*/ 177 w 319"/>
                <a:gd name="T5" fmla="*/ 235 h 486"/>
                <a:gd name="T6" fmla="*/ 177 w 319"/>
                <a:gd name="T7" fmla="*/ 160 h 486"/>
                <a:gd name="T8" fmla="*/ 242 w 319"/>
                <a:gd name="T9" fmla="*/ 160 h 486"/>
                <a:gd name="T10" fmla="*/ 234 w 319"/>
                <a:gd name="T11" fmla="*/ 129 h 486"/>
                <a:gd name="T12" fmla="*/ 177 w 319"/>
                <a:gd name="T13" fmla="*/ 129 h 486"/>
                <a:gd name="T14" fmla="*/ 177 w 319"/>
                <a:gd name="T15" fmla="*/ 54 h 486"/>
                <a:gd name="T16" fmla="*/ 230 w 319"/>
                <a:gd name="T17" fmla="*/ 54 h 486"/>
                <a:gd name="T18" fmla="*/ 242 w 319"/>
                <a:gd name="T19" fmla="*/ 0 h 486"/>
                <a:gd name="T20" fmla="*/ 0 w 319"/>
                <a:gd name="T21" fmla="*/ 0 h 486"/>
                <a:gd name="T22" fmla="*/ 0 w 319"/>
                <a:gd name="T23" fmla="*/ 486 h 486"/>
                <a:gd name="T24" fmla="*/ 319 w 319"/>
                <a:gd name="T25" fmla="*/ 486 h 486"/>
                <a:gd name="T26" fmla="*/ 319 w 319"/>
                <a:gd name="T27" fmla="*/ 278 h 486"/>
                <a:gd name="T28" fmla="*/ 249 w 319"/>
                <a:gd name="T29" fmla="*/ 181 h 486"/>
                <a:gd name="T30" fmla="*/ 135 w 319"/>
                <a:gd name="T31" fmla="*/ 434 h 486"/>
                <a:gd name="T32" fmla="*/ 62 w 319"/>
                <a:gd name="T33" fmla="*/ 434 h 486"/>
                <a:gd name="T34" fmla="*/ 62 w 319"/>
                <a:gd name="T35" fmla="*/ 359 h 486"/>
                <a:gd name="T36" fmla="*/ 135 w 319"/>
                <a:gd name="T37" fmla="*/ 359 h 486"/>
                <a:gd name="T38" fmla="*/ 135 w 319"/>
                <a:gd name="T39" fmla="*/ 434 h 486"/>
                <a:gd name="T40" fmla="*/ 135 w 319"/>
                <a:gd name="T41" fmla="*/ 333 h 486"/>
                <a:gd name="T42" fmla="*/ 62 w 319"/>
                <a:gd name="T43" fmla="*/ 333 h 486"/>
                <a:gd name="T44" fmla="*/ 62 w 319"/>
                <a:gd name="T45" fmla="*/ 258 h 486"/>
                <a:gd name="T46" fmla="*/ 135 w 319"/>
                <a:gd name="T47" fmla="*/ 258 h 486"/>
                <a:gd name="T48" fmla="*/ 135 w 319"/>
                <a:gd name="T49" fmla="*/ 333 h 486"/>
                <a:gd name="T50" fmla="*/ 135 w 319"/>
                <a:gd name="T51" fmla="*/ 235 h 486"/>
                <a:gd name="T52" fmla="*/ 62 w 319"/>
                <a:gd name="T53" fmla="*/ 235 h 486"/>
                <a:gd name="T54" fmla="*/ 62 w 319"/>
                <a:gd name="T55" fmla="*/ 160 h 486"/>
                <a:gd name="T56" fmla="*/ 135 w 319"/>
                <a:gd name="T57" fmla="*/ 160 h 486"/>
                <a:gd name="T58" fmla="*/ 135 w 319"/>
                <a:gd name="T59" fmla="*/ 235 h 486"/>
                <a:gd name="T60" fmla="*/ 135 w 319"/>
                <a:gd name="T61" fmla="*/ 129 h 486"/>
                <a:gd name="T62" fmla="*/ 62 w 319"/>
                <a:gd name="T63" fmla="*/ 129 h 486"/>
                <a:gd name="T64" fmla="*/ 62 w 319"/>
                <a:gd name="T65" fmla="*/ 54 h 486"/>
                <a:gd name="T66" fmla="*/ 135 w 319"/>
                <a:gd name="T67" fmla="*/ 54 h 486"/>
                <a:gd name="T68" fmla="*/ 135 w 319"/>
                <a:gd name="T69" fmla="*/ 129 h 486"/>
                <a:gd name="T70" fmla="*/ 249 w 319"/>
                <a:gd name="T71" fmla="*/ 434 h 486"/>
                <a:gd name="T72" fmla="*/ 177 w 319"/>
                <a:gd name="T73" fmla="*/ 434 h 486"/>
                <a:gd name="T74" fmla="*/ 177 w 319"/>
                <a:gd name="T75" fmla="*/ 359 h 486"/>
                <a:gd name="T76" fmla="*/ 249 w 319"/>
                <a:gd name="T77" fmla="*/ 359 h 486"/>
                <a:gd name="T78" fmla="*/ 249 w 319"/>
                <a:gd name="T79" fmla="*/ 434 h 486"/>
                <a:gd name="T80" fmla="*/ 249 w 319"/>
                <a:gd name="T81" fmla="*/ 333 h 486"/>
                <a:gd name="T82" fmla="*/ 177 w 319"/>
                <a:gd name="T83" fmla="*/ 333 h 486"/>
                <a:gd name="T84" fmla="*/ 177 w 319"/>
                <a:gd name="T85" fmla="*/ 258 h 486"/>
                <a:gd name="T86" fmla="*/ 249 w 319"/>
                <a:gd name="T87" fmla="*/ 258 h 486"/>
                <a:gd name="T88" fmla="*/ 249 w 319"/>
                <a:gd name="T89" fmla="*/ 333 h 4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319" h="486">
                  <a:moveTo>
                    <a:pt x="249" y="181"/>
                  </a:moveTo>
                  <a:cubicBezTo>
                    <a:pt x="249" y="235"/>
                    <a:pt x="249" y="235"/>
                    <a:pt x="249" y="235"/>
                  </a:cubicBezTo>
                  <a:cubicBezTo>
                    <a:pt x="177" y="235"/>
                    <a:pt x="177" y="235"/>
                    <a:pt x="177" y="235"/>
                  </a:cubicBezTo>
                  <a:cubicBezTo>
                    <a:pt x="177" y="160"/>
                    <a:pt x="177" y="160"/>
                    <a:pt x="177" y="160"/>
                  </a:cubicBezTo>
                  <a:cubicBezTo>
                    <a:pt x="242" y="160"/>
                    <a:pt x="242" y="160"/>
                    <a:pt x="242" y="160"/>
                  </a:cubicBezTo>
                  <a:cubicBezTo>
                    <a:pt x="238" y="150"/>
                    <a:pt x="236" y="139"/>
                    <a:pt x="234" y="129"/>
                  </a:cubicBezTo>
                  <a:cubicBezTo>
                    <a:pt x="177" y="129"/>
                    <a:pt x="177" y="129"/>
                    <a:pt x="177" y="129"/>
                  </a:cubicBezTo>
                  <a:cubicBezTo>
                    <a:pt x="177" y="54"/>
                    <a:pt x="177" y="54"/>
                    <a:pt x="177" y="54"/>
                  </a:cubicBezTo>
                  <a:cubicBezTo>
                    <a:pt x="230" y="54"/>
                    <a:pt x="230" y="54"/>
                    <a:pt x="230" y="54"/>
                  </a:cubicBezTo>
                  <a:cubicBezTo>
                    <a:pt x="232" y="35"/>
                    <a:pt x="236" y="17"/>
                    <a:pt x="242" y="0"/>
                  </a:cubicBezTo>
                  <a:cubicBezTo>
                    <a:pt x="0" y="0"/>
                    <a:pt x="0" y="0"/>
                    <a:pt x="0" y="0"/>
                  </a:cubicBezTo>
                  <a:cubicBezTo>
                    <a:pt x="0" y="486"/>
                    <a:pt x="0" y="486"/>
                    <a:pt x="0" y="486"/>
                  </a:cubicBezTo>
                  <a:cubicBezTo>
                    <a:pt x="319" y="486"/>
                    <a:pt x="319" y="486"/>
                    <a:pt x="319" y="486"/>
                  </a:cubicBezTo>
                  <a:cubicBezTo>
                    <a:pt x="319" y="278"/>
                    <a:pt x="319" y="278"/>
                    <a:pt x="319" y="278"/>
                  </a:cubicBezTo>
                  <a:cubicBezTo>
                    <a:pt x="289" y="251"/>
                    <a:pt x="265" y="218"/>
                    <a:pt x="249" y="181"/>
                  </a:cubicBezTo>
                  <a:close/>
                  <a:moveTo>
                    <a:pt x="135" y="434"/>
                  </a:moveTo>
                  <a:cubicBezTo>
                    <a:pt x="62" y="434"/>
                    <a:pt x="62" y="434"/>
                    <a:pt x="62" y="434"/>
                  </a:cubicBezTo>
                  <a:cubicBezTo>
                    <a:pt x="62" y="359"/>
                    <a:pt x="62" y="359"/>
                    <a:pt x="62" y="359"/>
                  </a:cubicBezTo>
                  <a:cubicBezTo>
                    <a:pt x="135" y="359"/>
                    <a:pt x="135" y="359"/>
                    <a:pt x="135" y="359"/>
                  </a:cubicBezTo>
                  <a:lnTo>
                    <a:pt x="135" y="434"/>
                  </a:lnTo>
                  <a:close/>
                  <a:moveTo>
                    <a:pt x="135" y="333"/>
                  </a:moveTo>
                  <a:cubicBezTo>
                    <a:pt x="62" y="333"/>
                    <a:pt x="62" y="333"/>
                    <a:pt x="62" y="333"/>
                  </a:cubicBezTo>
                  <a:cubicBezTo>
                    <a:pt x="62" y="258"/>
                    <a:pt x="62" y="258"/>
                    <a:pt x="62" y="258"/>
                  </a:cubicBezTo>
                  <a:cubicBezTo>
                    <a:pt x="135" y="258"/>
                    <a:pt x="135" y="258"/>
                    <a:pt x="135" y="258"/>
                  </a:cubicBezTo>
                  <a:lnTo>
                    <a:pt x="135" y="333"/>
                  </a:lnTo>
                  <a:close/>
                  <a:moveTo>
                    <a:pt x="135" y="235"/>
                  </a:moveTo>
                  <a:cubicBezTo>
                    <a:pt x="62" y="235"/>
                    <a:pt x="62" y="235"/>
                    <a:pt x="62" y="235"/>
                  </a:cubicBezTo>
                  <a:cubicBezTo>
                    <a:pt x="62" y="160"/>
                    <a:pt x="62" y="160"/>
                    <a:pt x="62" y="160"/>
                  </a:cubicBezTo>
                  <a:cubicBezTo>
                    <a:pt x="135" y="160"/>
                    <a:pt x="135" y="160"/>
                    <a:pt x="135" y="160"/>
                  </a:cubicBezTo>
                  <a:lnTo>
                    <a:pt x="135" y="235"/>
                  </a:lnTo>
                  <a:close/>
                  <a:moveTo>
                    <a:pt x="135" y="129"/>
                  </a:moveTo>
                  <a:cubicBezTo>
                    <a:pt x="62" y="129"/>
                    <a:pt x="62" y="129"/>
                    <a:pt x="62" y="129"/>
                  </a:cubicBezTo>
                  <a:cubicBezTo>
                    <a:pt x="62" y="54"/>
                    <a:pt x="62" y="54"/>
                    <a:pt x="62" y="54"/>
                  </a:cubicBezTo>
                  <a:cubicBezTo>
                    <a:pt x="135" y="54"/>
                    <a:pt x="135" y="54"/>
                    <a:pt x="135" y="54"/>
                  </a:cubicBezTo>
                  <a:lnTo>
                    <a:pt x="135" y="129"/>
                  </a:lnTo>
                  <a:close/>
                  <a:moveTo>
                    <a:pt x="249" y="434"/>
                  </a:moveTo>
                  <a:cubicBezTo>
                    <a:pt x="177" y="434"/>
                    <a:pt x="177" y="434"/>
                    <a:pt x="177" y="434"/>
                  </a:cubicBezTo>
                  <a:cubicBezTo>
                    <a:pt x="177" y="359"/>
                    <a:pt x="177" y="359"/>
                    <a:pt x="177" y="359"/>
                  </a:cubicBezTo>
                  <a:cubicBezTo>
                    <a:pt x="249" y="359"/>
                    <a:pt x="249" y="359"/>
                    <a:pt x="249" y="359"/>
                  </a:cubicBezTo>
                  <a:lnTo>
                    <a:pt x="249" y="434"/>
                  </a:lnTo>
                  <a:close/>
                  <a:moveTo>
                    <a:pt x="249" y="333"/>
                  </a:moveTo>
                  <a:cubicBezTo>
                    <a:pt x="177" y="333"/>
                    <a:pt x="177" y="333"/>
                    <a:pt x="177" y="333"/>
                  </a:cubicBezTo>
                  <a:cubicBezTo>
                    <a:pt x="177" y="258"/>
                    <a:pt x="177" y="258"/>
                    <a:pt x="177" y="258"/>
                  </a:cubicBezTo>
                  <a:cubicBezTo>
                    <a:pt x="249" y="258"/>
                    <a:pt x="249" y="258"/>
                    <a:pt x="249" y="258"/>
                  </a:cubicBezTo>
                  <a:lnTo>
                    <a:pt x="249" y="33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86140" tIns="43070" rIns="86140" bIns="43070" numCol="1" anchor="t" anchorCtr="0" compatLnSpc="1">
              <a:prstTxWarp prst="textNoShape">
                <a:avLst/>
              </a:prstTxWarp>
            </a:bodyPr>
            <a:lstStyle>
              <a:defPPr>
                <a:defRPr lang="en-US"/>
              </a:defPPr>
              <a:lvl1pPr marL="0" algn="l" defTabSz="932316" rtl="0" eaLnBrk="1" latinLnBrk="0" hangingPunct="1">
                <a:defRPr sz="1836" kern="1200">
                  <a:solidFill>
                    <a:schemeClr val="tx1"/>
                  </a:solidFill>
                  <a:latin typeface="+mn-lt"/>
                  <a:ea typeface="+mn-ea"/>
                  <a:cs typeface="+mn-cs"/>
                </a:defRPr>
              </a:lvl1pPr>
              <a:lvl2pPr marL="466155" algn="l" defTabSz="932316" rtl="0" eaLnBrk="1" latinLnBrk="0" hangingPunct="1">
                <a:defRPr sz="1836" kern="1200">
                  <a:solidFill>
                    <a:schemeClr val="tx1"/>
                  </a:solidFill>
                  <a:latin typeface="+mn-lt"/>
                  <a:ea typeface="+mn-ea"/>
                  <a:cs typeface="+mn-cs"/>
                </a:defRPr>
              </a:lvl2pPr>
              <a:lvl3pPr marL="932316" algn="l" defTabSz="932316" rtl="0" eaLnBrk="1" latinLnBrk="0" hangingPunct="1">
                <a:defRPr sz="1836" kern="1200">
                  <a:solidFill>
                    <a:schemeClr val="tx1"/>
                  </a:solidFill>
                  <a:latin typeface="+mn-lt"/>
                  <a:ea typeface="+mn-ea"/>
                  <a:cs typeface="+mn-cs"/>
                </a:defRPr>
              </a:lvl3pPr>
              <a:lvl4pPr marL="1398471" algn="l" defTabSz="932316" rtl="0" eaLnBrk="1" latinLnBrk="0" hangingPunct="1">
                <a:defRPr sz="1836" kern="1200">
                  <a:solidFill>
                    <a:schemeClr val="tx1"/>
                  </a:solidFill>
                  <a:latin typeface="+mn-lt"/>
                  <a:ea typeface="+mn-ea"/>
                  <a:cs typeface="+mn-cs"/>
                </a:defRPr>
              </a:lvl4pPr>
              <a:lvl5pPr marL="1864631" algn="l" defTabSz="932316" rtl="0" eaLnBrk="1" latinLnBrk="0" hangingPunct="1">
                <a:defRPr sz="1836" kern="1200">
                  <a:solidFill>
                    <a:schemeClr val="tx1"/>
                  </a:solidFill>
                  <a:latin typeface="+mn-lt"/>
                  <a:ea typeface="+mn-ea"/>
                  <a:cs typeface="+mn-cs"/>
                </a:defRPr>
              </a:lvl5pPr>
              <a:lvl6pPr marL="2330787" algn="l" defTabSz="932316" rtl="0" eaLnBrk="1" latinLnBrk="0" hangingPunct="1">
                <a:defRPr sz="1836" kern="1200">
                  <a:solidFill>
                    <a:schemeClr val="tx1"/>
                  </a:solidFill>
                  <a:latin typeface="+mn-lt"/>
                  <a:ea typeface="+mn-ea"/>
                  <a:cs typeface="+mn-cs"/>
                </a:defRPr>
              </a:lvl6pPr>
              <a:lvl7pPr marL="2796947" algn="l" defTabSz="932316" rtl="0" eaLnBrk="1" latinLnBrk="0" hangingPunct="1">
                <a:defRPr sz="1836" kern="1200">
                  <a:solidFill>
                    <a:schemeClr val="tx1"/>
                  </a:solidFill>
                  <a:latin typeface="+mn-lt"/>
                  <a:ea typeface="+mn-ea"/>
                  <a:cs typeface="+mn-cs"/>
                </a:defRPr>
              </a:lvl7pPr>
              <a:lvl8pPr marL="3263102" algn="l" defTabSz="932316" rtl="0" eaLnBrk="1" latinLnBrk="0" hangingPunct="1">
                <a:defRPr sz="1836" kern="1200">
                  <a:solidFill>
                    <a:schemeClr val="tx1"/>
                  </a:solidFill>
                  <a:latin typeface="+mn-lt"/>
                  <a:ea typeface="+mn-ea"/>
                  <a:cs typeface="+mn-cs"/>
                </a:defRPr>
              </a:lvl8pPr>
              <a:lvl9pPr marL="3729258" algn="l" defTabSz="932316" rtl="0" eaLnBrk="1" latinLnBrk="0" hangingPunct="1">
                <a:defRPr sz="1836" kern="1200">
                  <a:solidFill>
                    <a:schemeClr val="tx1"/>
                  </a:solidFill>
                  <a:latin typeface="+mn-lt"/>
                  <a:ea typeface="+mn-ea"/>
                  <a:cs typeface="+mn-cs"/>
                </a:defRPr>
              </a:lvl9pPr>
            </a:lstStyle>
            <a:p>
              <a:pPr>
                <a:defRPr/>
              </a:pPr>
              <a:endParaRPr lang="en-US" sz="1730">
                <a:solidFill>
                  <a:srgbClr val="505050"/>
                </a:solidFill>
              </a:endParaRPr>
            </a:p>
          </p:txBody>
        </p:sp>
      </p:grpSp>
      <p:grpSp>
        <p:nvGrpSpPr>
          <p:cNvPr id="165" name="Group 164"/>
          <p:cNvGrpSpPr/>
          <p:nvPr/>
        </p:nvGrpSpPr>
        <p:grpSpPr>
          <a:xfrm>
            <a:off x="8963229" y="4931974"/>
            <a:ext cx="884422" cy="696375"/>
            <a:chOff x="4716463" y="2174875"/>
            <a:chExt cx="3011488" cy="2647950"/>
          </a:xfrm>
          <a:solidFill>
            <a:srgbClr val="002050"/>
          </a:solidFill>
        </p:grpSpPr>
        <p:sp>
          <p:nvSpPr>
            <p:cNvPr id="166" name="Freeform 165"/>
            <p:cNvSpPr>
              <a:spLocks noEditPoints="1"/>
            </p:cNvSpPr>
            <p:nvPr/>
          </p:nvSpPr>
          <p:spPr bwMode="auto">
            <a:xfrm>
              <a:off x="5240338" y="2174875"/>
              <a:ext cx="1963738" cy="2647950"/>
            </a:xfrm>
            <a:custGeom>
              <a:avLst/>
              <a:gdLst>
                <a:gd name="T0" fmla="*/ 506 w 522"/>
                <a:gd name="T1" fmla="*/ 499 h 703"/>
                <a:gd name="T2" fmla="*/ 371 w 522"/>
                <a:gd name="T3" fmla="*/ 369 h 703"/>
                <a:gd name="T4" fmla="*/ 329 w 522"/>
                <a:gd name="T5" fmla="*/ 324 h 703"/>
                <a:gd name="T6" fmla="*/ 353 w 522"/>
                <a:gd name="T7" fmla="*/ 269 h 703"/>
                <a:gd name="T8" fmla="*/ 354 w 522"/>
                <a:gd name="T9" fmla="*/ 35 h 703"/>
                <a:gd name="T10" fmla="*/ 261 w 522"/>
                <a:gd name="T11" fmla="*/ 1 h 703"/>
                <a:gd name="T12" fmla="*/ 168 w 522"/>
                <a:gd name="T13" fmla="*/ 35 h 703"/>
                <a:gd name="T14" fmla="*/ 169 w 522"/>
                <a:gd name="T15" fmla="*/ 269 h 703"/>
                <a:gd name="T16" fmla="*/ 193 w 522"/>
                <a:gd name="T17" fmla="*/ 324 h 703"/>
                <a:gd name="T18" fmla="*/ 152 w 522"/>
                <a:gd name="T19" fmla="*/ 369 h 703"/>
                <a:gd name="T20" fmla="*/ 16 w 522"/>
                <a:gd name="T21" fmla="*/ 499 h 703"/>
                <a:gd name="T22" fmla="*/ 2 w 522"/>
                <a:gd name="T23" fmla="*/ 588 h 703"/>
                <a:gd name="T24" fmla="*/ 34 w 522"/>
                <a:gd name="T25" fmla="*/ 627 h 703"/>
                <a:gd name="T26" fmla="*/ 261 w 522"/>
                <a:gd name="T27" fmla="*/ 702 h 703"/>
                <a:gd name="T28" fmla="*/ 488 w 522"/>
                <a:gd name="T29" fmla="*/ 627 h 703"/>
                <a:gd name="T30" fmla="*/ 520 w 522"/>
                <a:gd name="T31" fmla="*/ 588 h 703"/>
                <a:gd name="T32" fmla="*/ 506 w 522"/>
                <a:gd name="T33" fmla="*/ 499 h 703"/>
                <a:gd name="T34" fmla="*/ 301 w 522"/>
                <a:gd name="T35" fmla="*/ 605 h 703"/>
                <a:gd name="T36" fmla="*/ 259 w 522"/>
                <a:gd name="T37" fmla="*/ 634 h 703"/>
                <a:gd name="T38" fmla="*/ 222 w 522"/>
                <a:gd name="T39" fmla="*/ 605 h 703"/>
                <a:gd name="T40" fmla="*/ 248 w 522"/>
                <a:gd name="T41" fmla="*/ 423 h 703"/>
                <a:gd name="T42" fmla="*/ 218 w 522"/>
                <a:gd name="T43" fmla="*/ 387 h 703"/>
                <a:gd name="T44" fmla="*/ 304 w 522"/>
                <a:gd name="T45" fmla="*/ 387 h 703"/>
                <a:gd name="T46" fmla="*/ 273 w 522"/>
                <a:gd name="T47" fmla="*/ 425 h 703"/>
                <a:gd name="T48" fmla="*/ 301 w 522"/>
                <a:gd name="T49" fmla="*/ 605 h 7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522" h="703">
                  <a:moveTo>
                    <a:pt x="506" y="499"/>
                  </a:moveTo>
                  <a:cubicBezTo>
                    <a:pt x="490" y="447"/>
                    <a:pt x="455" y="404"/>
                    <a:pt x="371" y="369"/>
                  </a:cubicBezTo>
                  <a:cubicBezTo>
                    <a:pt x="348" y="364"/>
                    <a:pt x="332" y="346"/>
                    <a:pt x="329" y="324"/>
                  </a:cubicBezTo>
                  <a:cubicBezTo>
                    <a:pt x="330" y="298"/>
                    <a:pt x="342" y="288"/>
                    <a:pt x="353" y="269"/>
                  </a:cubicBezTo>
                  <a:cubicBezTo>
                    <a:pt x="401" y="196"/>
                    <a:pt x="395" y="87"/>
                    <a:pt x="354" y="35"/>
                  </a:cubicBezTo>
                  <a:cubicBezTo>
                    <a:pt x="334" y="10"/>
                    <a:pt x="297" y="0"/>
                    <a:pt x="261" y="1"/>
                  </a:cubicBezTo>
                  <a:cubicBezTo>
                    <a:pt x="225" y="0"/>
                    <a:pt x="188" y="10"/>
                    <a:pt x="168" y="35"/>
                  </a:cubicBezTo>
                  <a:cubicBezTo>
                    <a:pt x="127" y="87"/>
                    <a:pt x="121" y="196"/>
                    <a:pt x="169" y="269"/>
                  </a:cubicBezTo>
                  <a:cubicBezTo>
                    <a:pt x="180" y="288"/>
                    <a:pt x="192" y="298"/>
                    <a:pt x="193" y="324"/>
                  </a:cubicBezTo>
                  <a:cubicBezTo>
                    <a:pt x="190" y="346"/>
                    <a:pt x="174" y="364"/>
                    <a:pt x="152" y="369"/>
                  </a:cubicBezTo>
                  <a:cubicBezTo>
                    <a:pt x="67" y="404"/>
                    <a:pt x="32" y="447"/>
                    <a:pt x="16" y="499"/>
                  </a:cubicBezTo>
                  <a:cubicBezTo>
                    <a:pt x="5" y="524"/>
                    <a:pt x="0" y="553"/>
                    <a:pt x="2" y="588"/>
                  </a:cubicBezTo>
                  <a:cubicBezTo>
                    <a:pt x="5" y="603"/>
                    <a:pt x="8" y="606"/>
                    <a:pt x="34" y="627"/>
                  </a:cubicBezTo>
                  <a:cubicBezTo>
                    <a:pt x="109" y="682"/>
                    <a:pt x="187" y="703"/>
                    <a:pt x="261" y="702"/>
                  </a:cubicBezTo>
                  <a:cubicBezTo>
                    <a:pt x="335" y="703"/>
                    <a:pt x="413" y="682"/>
                    <a:pt x="488" y="627"/>
                  </a:cubicBezTo>
                  <a:cubicBezTo>
                    <a:pt x="514" y="606"/>
                    <a:pt x="517" y="603"/>
                    <a:pt x="520" y="588"/>
                  </a:cubicBezTo>
                  <a:cubicBezTo>
                    <a:pt x="522" y="553"/>
                    <a:pt x="517" y="524"/>
                    <a:pt x="506" y="499"/>
                  </a:cubicBezTo>
                  <a:close/>
                  <a:moveTo>
                    <a:pt x="301" y="605"/>
                  </a:moveTo>
                  <a:cubicBezTo>
                    <a:pt x="259" y="634"/>
                    <a:pt x="259" y="634"/>
                    <a:pt x="259" y="634"/>
                  </a:cubicBezTo>
                  <a:cubicBezTo>
                    <a:pt x="222" y="605"/>
                    <a:pt x="222" y="605"/>
                    <a:pt x="222" y="605"/>
                  </a:cubicBezTo>
                  <a:cubicBezTo>
                    <a:pt x="248" y="423"/>
                    <a:pt x="248" y="423"/>
                    <a:pt x="248" y="423"/>
                  </a:cubicBezTo>
                  <a:cubicBezTo>
                    <a:pt x="218" y="387"/>
                    <a:pt x="218" y="387"/>
                    <a:pt x="218" y="387"/>
                  </a:cubicBezTo>
                  <a:cubicBezTo>
                    <a:pt x="304" y="387"/>
                    <a:pt x="304" y="387"/>
                    <a:pt x="304" y="387"/>
                  </a:cubicBezTo>
                  <a:cubicBezTo>
                    <a:pt x="273" y="425"/>
                    <a:pt x="273" y="425"/>
                    <a:pt x="273" y="425"/>
                  </a:cubicBezTo>
                  <a:lnTo>
                    <a:pt x="301" y="60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86140" tIns="43070" rIns="86140" bIns="43070" numCol="1" anchor="t" anchorCtr="0" compatLnSpc="1">
              <a:prstTxWarp prst="textNoShape">
                <a:avLst/>
              </a:prstTxWarp>
            </a:bodyPr>
            <a:lstStyle>
              <a:defPPr>
                <a:defRPr lang="en-US"/>
              </a:defPPr>
              <a:lvl1pPr marL="0" algn="l" defTabSz="932316" rtl="0" eaLnBrk="1" latinLnBrk="0" hangingPunct="1">
                <a:defRPr sz="1836" kern="1200">
                  <a:solidFill>
                    <a:schemeClr val="tx1"/>
                  </a:solidFill>
                  <a:latin typeface="+mn-lt"/>
                  <a:ea typeface="+mn-ea"/>
                  <a:cs typeface="+mn-cs"/>
                </a:defRPr>
              </a:lvl1pPr>
              <a:lvl2pPr marL="466155" algn="l" defTabSz="932316" rtl="0" eaLnBrk="1" latinLnBrk="0" hangingPunct="1">
                <a:defRPr sz="1836" kern="1200">
                  <a:solidFill>
                    <a:schemeClr val="tx1"/>
                  </a:solidFill>
                  <a:latin typeface="+mn-lt"/>
                  <a:ea typeface="+mn-ea"/>
                  <a:cs typeface="+mn-cs"/>
                </a:defRPr>
              </a:lvl2pPr>
              <a:lvl3pPr marL="932316" algn="l" defTabSz="932316" rtl="0" eaLnBrk="1" latinLnBrk="0" hangingPunct="1">
                <a:defRPr sz="1836" kern="1200">
                  <a:solidFill>
                    <a:schemeClr val="tx1"/>
                  </a:solidFill>
                  <a:latin typeface="+mn-lt"/>
                  <a:ea typeface="+mn-ea"/>
                  <a:cs typeface="+mn-cs"/>
                </a:defRPr>
              </a:lvl3pPr>
              <a:lvl4pPr marL="1398471" algn="l" defTabSz="932316" rtl="0" eaLnBrk="1" latinLnBrk="0" hangingPunct="1">
                <a:defRPr sz="1836" kern="1200">
                  <a:solidFill>
                    <a:schemeClr val="tx1"/>
                  </a:solidFill>
                  <a:latin typeface="+mn-lt"/>
                  <a:ea typeface="+mn-ea"/>
                  <a:cs typeface="+mn-cs"/>
                </a:defRPr>
              </a:lvl4pPr>
              <a:lvl5pPr marL="1864631" algn="l" defTabSz="932316" rtl="0" eaLnBrk="1" latinLnBrk="0" hangingPunct="1">
                <a:defRPr sz="1836" kern="1200">
                  <a:solidFill>
                    <a:schemeClr val="tx1"/>
                  </a:solidFill>
                  <a:latin typeface="+mn-lt"/>
                  <a:ea typeface="+mn-ea"/>
                  <a:cs typeface="+mn-cs"/>
                </a:defRPr>
              </a:lvl5pPr>
              <a:lvl6pPr marL="2330787" algn="l" defTabSz="932316" rtl="0" eaLnBrk="1" latinLnBrk="0" hangingPunct="1">
                <a:defRPr sz="1836" kern="1200">
                  <a:solidFill>
                    <a:schemeClr val="tx1"/>
                  </a:solidFill>
                  <a:latin typeface="+mn-lt"/>
                  <a:ea typeface="+mn-ea"/>
                  <a:cs typeface="+mn-cs"/>
                </a:defRPr>
              </a:lvl6pPr>
              <a:lvl7pPr marL="2796947" algn="l" defTabSz="932316" rtl="0" eaLnBrk="1" latinLnBrk="0" hangingPunct="1">
                <a:defRPr sz="1836" kern="1200">
                  <a:solidFill>
                    <a:schemeClr val="tx1"/>
                  </a:solidFill>
                  <a:latin typeface="+mn-lt"/>
                  <a:ea typeface="+mn-ea"/>
                  <a:cs typeface="+mn-cs"/>
                </a:defRPr>
              </a:lvl7pPr>
              <a:lvl8pPr marL="3263102" algn="l" defTabSz="932316" rtl="0" eaLnBrk="1" latinLnBrk="0" hangingPunct="1">
                <a:defRPr sz="1836" kern="1200">
                  <a:solidFill>
                    <a:schemeClr val="tx1"/>
                  </a:solidFill>
                  <a:latin typeface="+mn-lt"/>
                  <a:ea typeface="+mn-ea"/>
                  <a:cs typeface="+mn-cs"/>
                </a:defRPr>
              </a:lvl8pPr>
              <a:lvl9pPr marL="3729258" algn="l" defTabSz="932316" rtl="0" eaLnBrk="1" latinLnBrk="0" hangingPunct="1">
                <a:defRPr sz="1836" kern="1200">
                  <a:solidFill>
                    <a:schemeClr val="tx1"/>
                  </a:solidFill>
                  <a:latin typeface="+mn-lt"/>
                  <a:ea typeface="+mn-ea"/>
                  <a:cs typeface="+mn-cs"/>
                </a:defRPr>
              </a:lvl9pPr>
            </a:lstStyle>
            <a:p>
              <a:pPr>
                <a:defRPr/>
              </a:pPr>
              <a:endParaRPr lang="en-US" sz="1730">
                <a:solidFill>
                  <a:srgbClr val="505050"/>
                </a:solidFill>
              </a:endParaRPr>
            </a:p>
          </p:txBody>
        </p:sp>
        <p:sp>
          <p:nvSpPr>
            <p:cNvPr id="167" name="Freeform 166"/>
            <p:cNvSpPr>
              <a:spLocks/>
            </p:cNvSpPr>
            <p:nvPr/>
          </p:nvSpPr>
          <p:spPr bwMode="auto">
            <a:xfrm>
              <a:off x="6670676" y="2498725"/>
              <a:ext cx="1057275" cy="1514475"/>
            </a:xfrm>
            <a:custGeom>
              <a:avLst/>
              <a:gdLst>
                <a:gd name="T0" fmla="*/ 131 w 281"/>
                <a:gd name="T1" fmla="*/ 0 h 402"/>
                <a:gd name="T2" fmla="*/ 185 w 281"/>
                <a:gd name="T3" fmla="*/ 20 h 402"/>
                <a:gd name="T4" fmla="*/ 184 w 281"/>
                <a:gd name="T5" fmla="*/ 154 h 402"/>
                <a:gd name="T6" fmla="*/ 170 w 281"/>
                <a:gd name="T7" fmla="*/ 186 h 402"/>
                <a:gd name="T8" fmla="*/ 194 w 281"/>
                <a:gd name="T9" fmla="*/ 212 h 402"/>
                <a:gd name="T10" fmla="*/ 272 w 281"/>
                <a:gd name="T11" fmla="*/ 286 h 402"/>
                <a:gd name="T12" fmla="*/ 280 w 281"/>
                <a:gd name="T13" fmla="*/ 338 h 402"/>
                <a:gd name="T14" fmla="*/ 262 w 281"/>
                <a:gd name="T15" fmla="*/ 360 h 402"/>
                <a:gd name="T16" fmla="*/ 156 w 281"/>
                <a:gd name="T17" fmla="*/ 402 h 402"/>
                <a:gd name="T18" fmla="*/ 0 w 281"/>
                <a:gd name="T19" fmla="*/ 269 h 402"/>
                <a:gd name="T20" fmla="*/ 68 w 281"/>
                <a:gd name="T21" fmla="*/ 212 h 402"/>
                <a:gd name="T22" fmla="*/ 92 w 281"/>
                <a:gd name="T23" fmla="*/ 186 h 402"/>
                <a:gd name="T24" fmla="*/ 78 w 281"/>
                <a:gd name="T25" fmla="*/ 154 h 402"/>
                <a:gd name="T26" fmla="*/ 78 w 281"/>
                <a:gd name="T27" fmla="*/ 20 h 402"/>
                <a:gd name="T28" fmla="*/ 131 w 281"/>
                <a:gd name="T29" fmla="*/ 0 h 4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81" h="402">
                  <a:moveTo>
                    <a:pt x="131" y="0"/>
                  </a:moveTo>
                  <a:cubicBezTo>
                    <a:pt x="152" y="0"/>
                    <a:pt x="173" y="5"/>
                    <a:pt x="185" y="20"/>
                  </a:cubicBezTo>
                  <a:cubicBezTo>
                    <a:pt x="208" y="50"/>
                    <a:pt x="212" y="112"/>
                    <a:pt x="184" y="154"/>
                  </a:cubicBezTo>
                  <a:cubicBezTo>
                    <a:pt x="178" y="165"/>
                    <a:pt x="171" y="171"/>
                    <a:pt x="170" y="186"/>
                  </a:cubicBezTo>
                  <a:cubicBezTo>
                    <a:pt x="172" y="199"/>
                    <a:pt x="181" y="209"/>
                    <a:pt x="194" y="212"/>
                  </a:cubicBezTo>
                  <a:cubicBezTo>
                    <a:pt x="243" y="232"/>
                    <a:pt x="263" y="257"/>
                    <a:pt x="272" y="286"/>
                  </a:cubicBezTo>
                  <a:cubicBezTo>
                    <a:pt x="278" y="301"/>
                    <a:pt x="281" y="318"/>
                    <a:pt x="280" y="338"/>
                  </a:cubicBezTo>
                  <a:cubicBezTo>
                    <a:pt x="278" y="346"/>
                    <a:pt x="277" y="348"/>
                    <a:pt x="262" y="360"/>
                  </a:cubicBezTo>
                  <a:cubicBezTo>
                    <a:pt x="227" y="386"/>
                    <a:pt x="191" y="398"/>
                    <a:pt x="156" y="402"/>
                  </a:cubicBezTo>
                  <a:cubicBezTo>
                    <a:pt x="130" y="332"/>
                    <a:pt x="77" y="289"/>
                    <a:pt x="0" y="269"/>
                  </a:cubicBezTo>
                  <a:cubicBezTo>
                    <a:pt x="11" y="246"/>
                    <a:pt x="28" y="228"/>
                    <a:pt x="68" y="212"/>
                  </a:cubicBezTo>
                  <a:cubicBezTo>
                    <a:pt x="81" y="209"/>
                    <a:pt x="90" y="199"/>
                    <a:pt x="92" y="186"/>
                  </a:cubicBezTo>
                  <a:cubicBezTo>
                    <a:pt x="92" y="171"/>
                    <a:pt x="84" y="165"/>
                    <a:pt x="78" y="154"/>
                  </a:cubicBezTo>
                  <a:cubicBezTo>
                    <a:pt x="50" y="112"/>
                    <a:pt x="54" y="50"/>
                    <a:pt x="78" y="20"/>
                  </a:cubicBezTo>
                  <a:cubicBezTo>
                    <a:pt x="89" y="5"/>
                    <a:pt x="110" y="0"/>
                    <a:pt x="131"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86140" tIns="43070" rIns="86140" bIns="43070" numCol="1" anchor="t" anchorCtr="0" compatLnSpc="1">
              <a:prstTxWarp prst="textNoShape">
                <a:avLst/>
              </a:prstTxWarp>
            </a:bodyPr>
            <a:lstStyle>
              <a:defPPr>
                <a:defRPr lang="en-US"/>
              </a:defPPr>
              <a:lvl1pPr marL="0" algn="l" defTabSz="932316" rtl="0" eaLnBrk="1" latinLnBrk="0" hangingPunct="1">
                <a:defRPr sz="1836" kern="1200">
                  <a:solidFill>
                    <a:schemeClr val="tx1"/>
                  </a:solidFill>
                  <a:latin typeface="+mn-lt"/>
                  <a:ea typeface="+mn-ea"/>
                  <a:cs typeface="+mn-cs"/>
                </a:defRPr>
              </a:lvl1pPr>
              <a:lvl2pPr marL="466155" algn="l" defTabSz="932316" rtl="0" eaLnBrk="1" latinLnBrk="0" hangingPunct="1">
                <a:defRPr sz="1836" kern="1200">
                  <a:solidFill>
                    <a:schemeClr val="tx1"/>
                  </a:solidFill>
                  <a:latin typeface="+mn-lt"/>
                  <a:ea typeface="+mn-ea"/>
                  <a:cs typeface="+mn-cs"/>
                </a:defRPr>
              </a:lvl2pPr>
              <a:lvl3pPr marL="932316" algn="l" defTabSz="932316" rtl="0" eaLnBrk="1" latinLnBrk="0" hangingPunct="1">
                <a:defRPr sz="1836" kern="1200">
                  <a:solidFill>
                    <a:schemeClr val="tx1"/>
                  </a:solidFill>
                  <a:latin typeface="+mn-lt"/>
                  <a:ea typeface="+mn-ea"/>
                  <a:cs typeface="+mn-cs"/>
                </a:defRPr>
              </a:lvl3pPr>
              <a:lvl4pPr marL="1398471" algn="l" defTabSz="932316" rtl="0" eaLnBrk="1" latinLnBrk="0" hangingPunct="1">
                <a:defRPr sz="1836" kern="1200">
                  <a:solidFill>
                    <a:schemeClr val="tx1"/>
                  </a:solidFill>
                  <a:latin typeface="+mn-lt"/>
                  <a:ea typeface="+mn-ea"/>
                  <a:cs typeface="+mn-cs"/>
                </a:defRPr>
              </a:lvl4pPr>
              <a:lvl5pPr marL="1864631" algn="l" defTabSz="932316" rtl="0" eaLnBrk="1" latinLnBrk="0" hangingPunct="1">
                <a:defRPr sz="1836" kern="1200">
                  <a:solidFill>
                    <a:schemeClr val="tx1"/>
                  </a:solidFill>
                  <a:latin typeface="+mn-lt"/>
                  <a:ea typeface="+mn-ea"/>
                  <a:cs typeface="+mn-cs"/>
                </a:defRPr>
              </a:lvl5pPr>
              <a:lvl6pPr marL="2330787" algn="l" defTabSz="932316" rtl="0" eaLnBrk="1" latinLnBrk="0" hangingPunct="1">
                <a:defRPr sz="1836" kern="1200">
                  <a:solidFill>
                    <a:schemeClr val="tx1"/>
                  </a:solidFill>
                  <a:latin typeface="+mn-lt"/>
                  <a:ea typeface="+mn-ea"/>
                  <a:cs typeface="+mn-cs"/>
                </a:defRPr>
              </a:lvl6pPr>
              <a:lvl7pPr marL="2796947" algn="l" defTabSz="932316" rtl="0" eaLnBrk="1" latinLnBrk="0" hangingPunct="1">
                <a:defRPr sz="1836" kern="1200">
                  <a:solidFill>
                    <a:schemeClr val="tx1"/>
                  </a:solidFill>
                  <a:latin typeface="+mn-lt"/>
                  <a:ea typeface="+mn-ea"/>
                  <a:cs typeface="+mn-cs"/>
                </a:defRPr>
              </a:lvl7pPr>
              <a:lvl8pPr marL="3263102" algn="l" defTabSz="932316" rtl="0" eaLnBrk="1" latinLnBrk="0" hangingPunct="1">
                <a:defRPr sz="1836" kern="1200">
                  <a:solidFill>
                    <a:schemeClr val="tx1"/>
                  </a:solidFill>
                  <a:latin typeface="+mn-lt"/>
                  <a:ea typeface="+mn-ea"/>
                  <a:cs typeface="+mn-cs"/>
                </a:defRPr>
              </a:lvl8pPr>
              <a:lvl9pPr marL="3729258" algn="l" defTabSz="932316" rtl="0" eaLnBrk="1" latinLnBrk="0" hangingPunct="1">
                <a:defRPr sz="1836" kern="1200">
                  <a:solidFill>
                    <a:schemeClr val="tx1"/>
                  </a:solidFill>
                  <a:latin typeface="+mn-lt"/>
                  <a:ea typeface="+mn-ea"/>
                  <a:cs typeface="+mn-cs"/>
                </a:defRPr>
              </a:lvl9pPr>
            </a:lstStyle>
            <a:p>
              <a:pPr>
                <a:defRPr/>
              </a:pPr>
              <a:endParaRPr lang="en-US" sz="1730">
                <a:solidFill>
                  <a:srgbClr val="505050"/>
                </a:solidFill>
              </a:endParaRPr>
            </a:p>
          </p:txBody>
        </p:sp>
        <p:sp>
          <p:nvSpPr>
            <p:cNvPr id="168" name="Freeform 167"/>
            <p:cNvSpPr>
              <a:spLocks/>
            </p:cNvSpPr>
            <p:nvPr/>
          </p:nvSpPr>
          <p:spPr bwMode="auto">
            <a:xfrm>
              <a:off x="4716463" y="2498725"/>
              <a:ext cx="1057275" cy="1514475"/>
            </a:xfrm>
            <a:custGeom>
              <a:avLst/>
              <a:gdLst>
                <a:gd name="T0" fmla="*/ 150 w 281"/>
                <a:gd name="T1" fmla="*/ 0 h 402"/>
                <a:gd name="T2" fmla="*/ 204 w 281"/>
                <a:gd name="T3" fmla="*/ 20 h 402"/>
                <a:gd name="T4" fmla="*/ 203 w 281"/>
                <a:gd name="T5" fmla="*/ 154 h 402"/>
                <a:gd name="T6" fmla="*/ 189 w 281"/>
                <a:gd name="T7" fmla="*/ 186 h 402"/>
                <a:gd name="T8" fmla="*/ 213 w 281"/>
                <a:gd name="T9" fmla="*/ 212 h 402"/>
                <a:gd name="T10" fmla="*/ 281 w 281"/>
                <a:gd name="T11" fmla="*/ 269 h 402"/>
                <a:gd name="T12" fmla="*/ 125 w 281"/>
                <a:gd name="T13" fmla="*/ 402 h 402"/>
                <a:gd name="T14" fmla="*/ 19 w 281"/>
                <a:gd name="T15" fmla="*/ 360 h 402"/>
                <a:gd name="T16" fmla="*/ 1 w 281"/>
                <a:gd name="T17" fmla="*/ 338 h 402"/>
                <a:gd name="T18" fmla="*/ 9 w 281"/>
                <a:gd name="T19" fmla="*/ 286 h 402"/>
                <a:gd name="T20" fmla="*/ 87 w 281"/>
                <a:gd name="T21" fmla="*/ 212 h 402"/>
                <a:gd name="T22" fmla="*/ 111 w 281"/>
                <a:gd name="T23" fmla="*/ 186 h 402"/>
                <a:gd name="T24" fmla="*/ 97 w 281"/>
                <a:gd name="T25" fmla="*/ 154 h 402"/>
                <a:gd name="T26" fmla="*/ 97 w 281"/>
                <a:gd name="T27" fmla="*/ 20 h 402"/>
                <a:gd name="T28" fmla="*/ 150 w 281"/>
                <a:gd name="T29" fmla="*/ 0 h 4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81" h="402">
                  <a:moveTo>
                    <a:pt x="150" y="0"/>
                  </a:moveTo>
                  <a:cubicBezTo>
                    <a:pt x="171" y="0"/>
                    <a:pt x="192" y="5"/>
                    <a:pt x="204" y="20"/>
                  </a:cubicBezTo>
                  <a:cubicBezTo>
                    <a:pt x="227" y="50"/>
                    <a:pt x="231" y="112"/>
                    <a:pt x="203" y="154"/>
                  </a:cubicBezTo>
                  <a:cubicBezTo>
                    <a:pt x="197" y="165"/>
                    <a:pt x="190" y="171"/>
                    <a:pt x="189" y="186"/>
                  </a:cubicBezTo>
                  <a:cubicBezTo>
                    <a:pt x="191" y="199"/>
                    <a:pt x="200" y="209"/>
                    <a:pt x="213" y="212"/>
                  </a:cubicBezTo>
                  <a:cubicBezTo>
                    <a:pt x="253" y="228"/>
                    <a:pt x="270" y="246"/>
                    <a:pt x="281" y="269"/>
                  </a:cubicBezTo>
                  <a:cubicBezTo>
                    <a:pt x="204" y="289"/>
                    <a:pt x="151" y="332"/>
                    <a:pt x="125" y="402"/>
                  </a:cubicBezTo>
                  <a:cubicBezTo>
                    <a:pt x="90" y="398"/>
                    <a:pt x="54" y="386"/>
                    <a:pt x="19" y="360"/>
                  </a:cubicBezTo>
                  <a:cubicBezTo>
                    <a:pt x="4" y="348"/>
                    <a:pt x="3" y="346"/>
                    <a:pt x="1" y="338"/>
                  </a:cubicBezTo>
                  <a:cubicBezTo>
                    <a:pt x="0" y="318"/>
                    <a:pt x="3" y="301"/>
                    <a:pt x="9" y="286"/>
                  </a:cubicBezTo>
                  <a:cubicBezTo>
                    <a:pt x="18" y="257"/>
                    <a:pt x="38" y="232"/>
                    <a:pt x="87" y="212"/>
                  </a:cubicBezTo>
                  <a:cubicBezTo>
                    <a:pt x="100" y="209"/>
                    <a:pt x="109" y="199"/>
                    <a:pt x="111" y="186"/>
                  </a:cubicBezTo>
                  <a:cubicBezTo>
                    <a:pt x="111" y="171"/>
                    <a:pt x="103" y="165"/>
                    <a:pt x="97" y="154"/>
                  </a:cubicBezTo>
                  <a:cubicBezTo>
                    <a:pt x="69" y="112"/>
                    <a:pt x="73" y="50"/>
                    <a:pt x="97" y="20"/>
                  </a:cubicBezTo>
                  <a:cubicBezTo>
                    <a:pt x="108" y="5"/>
                    <a:pt x="130" y="0"/>
                    <a:pt x="150"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86140" tIns="43070" rIns="86140" bIns="43070" numCol="1" anchor="t" anchorCtr="0" compatLnSpc="1">
              <a:prstTxWarp prst="textNoShape">
                <a:avLst/>
              </a:prstTxWarp>
            </a:bodyPr>
            <a:lstStyle>
              <a:defPPr>
                <a:defRPr lang="en-US"/>
              </a:defPPr>
              <a:lvl1pPr marL="0" algn="l" defTabSz="932316" rtl="0" eaLnBrk="1" latinLnBrk="0" hangingPunct="1">
                <a:defRPr sz="1836" kern="1200">
                  <a:solidFill>
                    <a:schemeClr val="tx1"/>
                  </a:solidFill>
                  <a:latin typeface="+mn-lt"/>
                  <a:ea typeface="+mn-ea"/>
                  <a:cs typeface="+mn-cs"/>
                </a:defRPr>
              </a:lvl1pPr>
              <a:lvl2pPr marL="466155" algn="l" defTabSz="932316" rtl="0" eaLnBrk="1" latinLnBrk="0" hangingPunct="1">
                <a:defRPr sz="1836" kern="1200">
                  <a:solidFill>
                    <a:schemeClr val="tx1"/>
                  </a:solidFill>
                  <a:latin typeface="+mn-lt"/>
                  <a:ea typeface="+mn-ea"/>
                  <a:cs typeface="+mn-cs"/>
                </a:defRPr>
              </a:lvl2pPr>
              <a:lvl3pPr marL="932316" algn="l" defTabSz="932316" rtl="0" eaLnBrk="1" latinLnBrk="0" hangingPunct="1">
                <a:defRPr sz="1836" kern="1200">
                  <a:solidFill>
                    <a:schemeClr val="tx1"/>
                  </a:solidFill>
                  <a:latin typeface="+mn-lt"/>
                  <a:ea typeface="+mn-ea"/>
                  <a:cs typeface="+mn-cs"/>
                </a:defRPr>
              </a:lvl3pPr>
              <a:lvl4pPr marL="1398471" algn="l" defTabSz="932316" rtl="0" eaLnBrk="1" latinLnBrk="0" hangingPunct="1">
                <a:defRPr sz="1836" kern="1200">
                  <a:solidFill>
                    <a:schemeClr val="tx1"/>
                  </a:solidFill>
                  <a:latin typeface="+mn-lt"/>
                  <a:ea typeface="+mn-ea"/>
                  <a:cs typeface="+mn-cs"/>
                </a:defRPr>
              </a:lvl4pPr>
              <a:lvl5pPr marL="1864631" algn="l" defTabSz="932316" rtl="0" eaLnBrk="1" latinLnBrk="0" hangingPunct="1">
                <a:defRPr sz="1836" kern="1200">
                  <a:solidFill>
                    <a:schemeClr val="tx1"/>
                  </a:solidFill>
                  <a:latin typeface="+mn-lt"/>
                  <a:ea typeface="+mn-ea"/>
                  <a:cs typeface="+mn-cs"/>
                </a:defRPr>
              </a:lvl5pPr>
              <a:lvl6pPr marL="2330787" algn="l" defTabSz="932316" rtl="0" eaLnBrk="1" latinLnBrk="0" hangingPunct="1">
                <a:defRPr sz="1836" kern="1200">
                  <a:solidFill>
                    <a:schemeClr val="tx1"/>
                  </a:solidFill>
                  <a:latin typeface="+mn-lt"/>
                  <a:ea typeface="+mn-ea"/>
                  <a:cs typeface="+mn-cs"/>
                </a:defRPr>
              </a:lvl6pPr>
              <a:lvl7pPr marL="2796947" algn="l" defTabSz="932316" rtl="0" eaLnBrk="1" latinLnBrk="0" hangingPunct="1">
                <a:defRPr sz="1836" kern="1200">
                  <a:solidFill>
                    <a:schemeClr val="tx1"/>
                  </a:solidFill>
                  <a:latin typeface="+mn-lt"/>
                  <a:ea typeface="+mn-ea"/>
                  <a:cs typeface="+mn-cs"/>
                </a:defRPr>
              </a:lvl7pPr>
              <a:lvl8pPr marL="3263102" algn="l" defTabSz="932316" rtl="0" eaLnBrk="1" latinLnBrk="0" hangingPunct="1">
                <a:defRPr sz="1836" kern="1200">
                  <a:solidFill>
                    <a:schemeClr val="tx1"/>
                  </a:solidFill>
                  <a:latin typeface="+mn-lt"/>
                  <a:ea typeface="+mn-ea"/>
                  <a:cs typeface="+mn-cs"/>
                </a:defRPr>
              </a:lvl8pPr>
              <a:lvl9pPr marL="3729258" algn="l" defTabSz="932316" rtl="0" eaLnBrk="1" latinLnBrk="0" hangingPunct="1">
                <a:defRPr sz="1836" kern="1200">
                  <a:solidFill>
                    <a:schemeClr val="tx1"/>
                  </a:solidFill>
                  <a:latin typeface="+mn-lt"/>
                  <a:ea typeface="+mn-ea"/>
                  <a:cs typeface="+mn-cs"/>
                </a:defRPr>
              </a:lvl9pPr>
            </a:lstStyle>
            <a:p>
              <a:pPr>
                <a:defRPr/>
              </a:pPr>
              <a:endParaRPr lang="en-US" sz="1730">
                <a:solidFill>
                  <a:srgbClr val="505050"/>
                </a:solidFill>
              </a:endParaRPr>
            </a:p>
          </p:txBody>
        </p:sp>
      </p:grpSp>
      <p:sp>
        <p:nvSpPr>
          <p:cNvPr id="169" name="Rectangle 168"/>
          <p:cNvSpPr/>
          <p:nvPr/>
        </p:nvSpPr>
        <p:spPr>
          <a:xfrm>
            <a:off x="468136" y="3815411"/>
            <a:ext cx="3743508" cy="524798"/>
          </a:xfrm>
          <a:prstGeom prst="rect">
            <a:avLst/>
          </a:prstGeom>
        </p:spPr>
        <p:txBody>
          <a:bodyPr wrap="none" lIns="89626" tIns="44811" rIns="89626" bIns="44811">
            <a:spAutoFit/>
          </a:bodyPr>
          <a:lstStyle/>
          <a:p>
            <a:pPr defTabSz="895838" fontAlgn="base">
              <a:lnSpc>
                <a:spcPct val="90000"/>
              </a:lnSpc>
              <a:spcBef>
                <a:spcPct val="0"/>
              </a:spcBef>
              <a:spcAft>
                <a:spcPct val="0"/>
              </a:spcAft>
            </a:pPr>
            <a:r>
              <a:rPr lang="en-US" sz="3074" dirty="0">
                <a:solidFill>
                  <a:srgbClr val="002050"/>
                </a:solidFill>
                <a:latin typeface="Segoe UI Semibold" panose="020B0702040204020203" pitchFamily="34" charset="0"/>
                <a:ea typeface="Segoe UI" pitchFamily="34" charset="0"/>
                <a:cs typeface="Segoe UI" pitchFamily="34" charset="0"/>
              </a:rPr>
              <a:t>Microsoft Cloud OS</a:t>
            </a:r>
          </a:p>
        </p:txBody>
      </p:sp>
      <p:grpSp>
        <p:nvGrpSpPr>
          <p:cNvPr id="170" name="Group 169"/>
          <p:cNvGrpSpPr/>
          <p:nvPr/>
        </p:nvGrpSpPr>
        <p:grpSpPr>
          <a:xfrm>
            <a:off x="852724" y="4371797"/>
            <a:ext cx="2998228" cy="2035591"/>
            <a:chOff x="886506" y="4548026"/>
            <a:chExt cx="3120118" cy="2118345"/>
          </a:xfrm>
        </p:grpSpPr>
        <p:grpSp>
          <p:nvGrpSpPr>
            <p:cNvPr id="171" name="Group 170"/>
            <p:cNvGrpSpPr/>
            <p:nvPr/>
          </p:nvGrpSpPr>
          <p:grpSpPr>
            <a:xfrm>
              <a:off x="886506" y="4548026"/>
              <a:ext cx="3120118" cy="2118345"/>
              <a:chOff x="454706" y="4487408"/>
              <a:chExt cx="3120118" cy="2118345"/>
            </a:xfrm>
            <a:solidFill>
              <a:srgbClr val="FFFFFF"/>
            </a:solidFill>
          </p:grpSpPr>
          <p:sp>
            <p:nvSpPr>
              <p:cNvPr id="179" name="Oval 178"/>
              <p:cNvSpPr/>
              <p:nvPr/>
            </p:nvSpPr>
            <p:spPr bwMode="auto">
              <a:xfrm>
                <a:off x="2117831" y="4762147"/>
                <a:ext cx="1087598" cy="1142046"/>
              </a:xfrm>
              <a:prstGeom prst="ellipse">
                <a:avLst/>
              </a:prstGeom>
              <a:grpFill/>
              <a:ln w="9525" cap="flat" cmpd="sng" algn="ctr">
                <a:noFill/>
                <a:prstDash val="solid"/>
                <a:headEnd type="none" w="med" len="med"/>
                <a:tailEnd type="none" w="med" len="med"/>
              </a:ln>
              <a:effectLst/>
            </p:spPr>
            <p:txBody>
              <a:bodyPr rot="0" spcFirstLastPara="0" vertOverflow="overflow" horzOverflow="overflow" vert="horz" wrap="square" lIns="175735" tIns="140588" rIns="175735" bIns="140588" numCol="1" spcCol="0" rtlCol="0" fromWordArt="0" anchor="t" anchorCtr="0" forceAA="0" compatLnSpc="1">
                <a:prstTxWarp prst="textNoShape">
                  <a:avLst/>
                </a:prstTxWarp>
                <a:noAutofit/>
              </a:bodyPr>
              <a:lstStyle/>
              <a:p>
                <a:pPr algn="ctr" defTabSz="895923" fontAlgn="base">
                  <a:lnSpc>
                    <a:spcPct val="90000"/>
                  </a:lnSpc>
                  <a:spcBef>
                    <a:spcPct val="0"/>
                  </a:spcBef>
                  <a:spcAft>
                    <a:spcPct val="0"/>
                  </a:spcAft>
                  <a:defRPr/>
                </a:pPr>
                <a:endParaRPr lang="en-US" sz="2307" kern="0" dirty="0" err="1">
                  <a:gradFill>
                    <a:gsLst>
                      <a:gs pos="0">
                        <a:srgbClr val="FFFFFF"/>
                      </a:gs>
                      <a:gs pos="100000">
                        <a:srgbClr val="FFFFFF"/>
                      </a:gs>
                    </a:gsLst>
                    <a:lin ang="5400000" scaled="0"/>
                  </a:gradFill>
                  <a:ea typeface="Segoe UI" pitchFamily="34" charset="0"/>
                  <a:cs typeface="Segoe UI" pitchFamily="34" charset="0"/>
                </a:endParaRPr>
              </a:p>
            </p:txBody>
          </p:sp>
          <p:sp>
            <p:nvSpPr>
              <p:cNvPr id="180" name="Oval 179"/>
              <p:cNvSpPr/>
              <p:nvPr/>
            </p:nvSpPr>
            <p:spPr bwMode="auto">
              <a:xfrm>
                <a:off x="2200353" y="5166231"/>
                <a:ext cx="1374471" cy="1439521"/>
              </a:xfrm>
              <a:prstGeom prst="ellipse">
                <a:avLst/>
              </a:prstGeom>
              <a:grpFill/>
              <a:ln w="9525" cap="flat" cmpd="sng" algn="ctr">
                <a:noFill/>
                <a:prstDash val="solid"/>
                <a:headEnd type="none" w="med" len="med"/>
                <a:tailEnd type="none" w="med" len="med"/>
              </a:ln>
              <a:effectLst/>
            </p:spPr>
            <p:txBody>
              <a:bodyPr rot="0" spcFirstLastPara="0" vertOverflow="overflow" horzOverflow="overflow" vert="horz" wrap="square" lIns="175735" tIns="140588" rIns="175735" bIns="140588" numCol="1" spcCol="0" rtlCol="0" fromWordArt="0" anchor="t" anchorCtr="0" forceAA="0" compatLnSpc="1">
                <a:prstTxWarp prst="textNoShape">
                  <a:avLst/>
                </a:prstTxWarp>
                <a:noAutofit/>
              </a:bodyPr>
              <a:lstStyle/>
              <a:p>
                <a:pPr algn="ctr" defTabSz="895923" fontAlgn="base">
                  <a:lnSpc>
                    <a:spcPct val="90000"/>
                  </a:lnSpc>
                  <a:spcBef>
                    <a:spcPct val="0"/>
                  </a:spcBef>
                  <a:spcAft>
                    <a:spcPct val="0"/>
                  </a:spcAft>
                  <a:defRPr/>
                </a:pPr>
                <a:endParaRPr lang="en-US" sz="2307" kern="0" dirty="0" err="1">
                  <a:gradFill>
                    <a:gsLst>
                      <a:gs pos="0">
                        <a:srgbClr val="FFFFFF"/>
                      </a:gs>
                      <a:gs pos="100000">
                        <a:srgbClr val="FFFFFF"/>
                      </a:gs>
                    </a:gsLst>
                    <a:lin ang="5400000" scaled="0"/>
                  </a:gradFill>
                  <a:ea typeface="Segoe UI" pitchFamily="34" charset="0"/>
                  <a:cs typeface="Segoe UI" pitchFamily="34" charset="0"/>
                </a:endParaRPr>
              </a:p>
            </p:txBody>
          </p:sp>
          <p:sp>
            <p:nvSpPr>
              <p:cNvPr id="181" name="Oval 180"/>
              <p:cNvSpPr/>
              <p:nvPr/>
            </p:nvSpPr>
            <p:spPr bwMode="auto">
              <a:xfrm>
                <a:off x="454706" y="5255748"/>
                <a:ext cx="1372616" cy="1350005"/>
              </a:xfrm>
              <a:prstGeom prst="ellipse">
                <a:avLst/>
              </a:prstGeom>
              <a:grpFill/>
              <a:ln w="9525" cap="flat" cmpd="sng" algn="ctr">
                <a:noFill/>
                <a:prstDash val="solid"/>
                <a:headEnd type="none" w="med" len="med"/>
                <a:tailEnd type="none" w="med" len="med"/>
              </a:ln>
              <a:effectLst/>
            </p:spPr>
            <p:txBody>
              <a:bodyPr rot="0" spcFirstLastPara="0" vertOverflow="overflow" horzOverflow="overflow" vert="horz" wrap="square" lIns="175735" tIns="140588" rIns="175735" bIns="140588" numCol="1" spcCol="0" rtlCol="0" fromWordArt="0" anchor="t" anchorCtr="0" forceAA="0" compatLnSpc="1">
                <a:prstTxWarp prst="textNoShape">
                  <a:avLst/>
                </a:prstTxWarp>
                <a:noAutofit/>
              </a:bodyPr>
              <a:lstStyle/>
              <a:p>
                <a:pPr algn="ctr" defTabSz="895923" fontAlgn="base">
                  <a:lnSpc>
                    <a:spcPct val="90000"/>
                  </a:lnSpc>
                  <a:spcBef>
                    <a:spcPct val="0"/>
                  </a:spcBef>
                  <a:spcAft>
                    <a:spcPct val="0"/>
                  </a:spcAft>
                  <a:defRPr/>
                </a:pPr>
                <a:endParaRPr lang="en-US" sz="2307" kern="0" dirty="0" err="1">
                  <a:gradFill>
                    <a:gsLst>
                      <a:gs pos="0">
                        <a:srgbClr val="FFFFFF"/>
                      </a:gs>
                      <a:gs pos="100000">
                        <a:srgbClr val="FFFFFF"/>
                      </a:gs>
                    </a:gsLst>
                    <a:lin ang="5400000" scaled="0"/>
                  </a:gradFill>
                  <a:ea typeface="Segoe UI" pitchFamily="34" charset="0"/>
                  <a:cs typeface="Segoe UI" pitchFamily="34" charset="0"/>
                </a:endParaRPr>
              </a:p>
            </p:txBody>
          </p:sp>
          <p:sp>
            <p:nvSpPr>
              <p:cNvPr id="182" name="Oval 181"/>
              <p:cNvSpPr/>
              <p:nvPr/>
            </p:nvSpPr>
            <p:spPr bwMode="auto">
              <a:xfrm>
                <a:off x="953302" y="4487408"/>
                <a:ext cx="1661270" cy="1757560"/>
              </a:xfrm>
              <a:prstGeom prst="ellipse">
                <a:avLst/>
              </a:prstGeom>
              <a:grpFill/>
              <a:ln w="9525" cap="flat" cmpd="sng" algn="ctr">
                <a:noFill/>
                <a:prstDash val="solid"/>
                <a:headEnd type="none" w="med" len="med"/>
                <a:tailEnd type="none" w="med" len="med"/>
              </a:ln>
              <a:effectLst/>
            </p:spPr>
            <p:txBody>
              <a:bodyPr rot="0" spcFirstLastPara="0" vertOverflow="overflow" horzOverflow="overflow" vert="horz" wrap="square" lIns="175735" tIns="140588" rIns="175735" bIns="140588" numCol="1" spcCol="0" rtlCol="0" fromWordArt="0" anchor="t" anchorCtr="0" forceAA="0" compatLnSpc="1">
                <a:prstTxWarp prst="textNoShape">
                  <a:avLst/>
                </a:prstTxWarp>
                <a:noAutofit/>
              </a:bodyPr>
              <a:lstStyle/>
              <a:p>
                <a:pPr algn="ctr" defTabSz="895923" fontAlgn="base">
                  <a:lnSpc>
                    <a:spcPct val="90000"/>
                  </a:lnSpc>
                  <a:spcBef>
                    <a:spcPct val="0"/>
                  </a:spcBef>
                  <a:spcAft>
                    <a:spcPct val="0"/>
                  </a:spcAft>
                  <a:defRPr/>
                </a:pPr>
                <a:endParaRPr lang="en-US" sz="2307" kern="0" dirty="0" err="1">
                  <a:gradFill>
                    <a:gsLst>
                      <a:gs pos="0">
                        <a:srgbClr val="FFFFFF"/>
                      </a:gs>
                      <a:gs pos="100000">
                        <a:srgbClr val="FFFFFF"/>
                      </a:gs>
                    </a:gsLst>
                    <a:lin ang="5400000" scaled="0"/>
                  </a:gradFill>
                  <a:ea typeface="Segoe UI" pitchFamily="34" charset="0"/>
                  <a:cs typeface="Segoe UI" pitchFamily="34" charset="0"/>
                </a:endParaRPr>
              </a:p>
            </p:txBody>
          </p:sp>
          <p:sp>
            <p:nvSpPr>
              <p:cNvPr id="183" name="Oval 182"/>
              <p:cNvSpPr/>
              <p:nvPr/>
            </p:nvSpPr>
            <p:spPr bwMode="auto">
              <a:xfrm>
                <a:off x="1242005" y="5160389"/>
                <a:ext cx="1496260" cy="1417802"/>
              </a:xfrm>
              <a:prstGeom prst="ellipse">
                <a:avLst/>
              </a:prstGeom>
              <a:grpFill/>
              <a:ln w="9525" cap="flat" cmpd="sng" algn="ctr">
                <a:noFill/>
                <a:prstDash val="solid"/>
                <a:headEnd type="none" w="med" len="med"/>
                <a:tailEnd type="none" w="med" len="med"/>
              </a:ln>
              <a:effectLst/>
            </p:spPr>
            <p:txBody>
              <a:bodyPr rot="0" spcFirstLastPara="0" vertOverflow="overflow" horzOverflow="overflow" vert="horz" wrap="square" lIns="175735" tIns="140588" rIns="175735" bIns="140588" numCol="1" spcCol="0" rtlCol="0" fromWordArt="0" anchor="t" anchorCtr="0" forceAA="0" compatLnSpc="1">
                <a:prstTxWarp prst="textNoShape">
                  <a:avLst/>
                </a:prstTxWarp>
                <a:noAutofit/>
              </a:bodyPr>
              <a:lstStyle/>
              <a:p>
                <a:pPr algn="ctr" defTabSz="895923" fontAlgn="base">
                  <a:lnSpc>
                    <a:spcPct val="90000"/>
                  </a:lnSpc>
                  <a:spcBef>
                    <a:spcPct val="0"/>
                  </a:spcBef>
                  <a:spcAft>
                    <a:spcPct val="0"/>
                  </a:spcAft>
                  <a:defRPr/>
                </a:pPr>
                <a:endParaRPr lang="en-US" sz="2307" kern="0" dirty="0" err="1">
                  <a:gradFill>
                    <a:gsLst>
                      <a:gs pos="0">
                        <a:srgbClr val="FFFFFF"/>
                      </a:gs>
                      <a:gs pos="100000">
                        <a:srgbClr val="FFFFFF"/>
                      </a:gs>
                    </a:gsLst>
                    <a:lin ang="5400000" scaled="0"/>
                  </a:gradFill>
                  <a:ea typeface="Segoe UI" pitchFamily="34" charset="0"/>
                  <a:cs typeface="Segoe UI" pitchFamily="34" charset="0"/>
                </a:endParaRPr>
              </a:p>
            </p:txBody>
          </p:sp>
          <p:sp>
            <p:nvSpPr>
              <p:cNvPr id="184" name="Rectangle 183"/>
              <p:cNvSpPr/>
              <p:nvPr/>
            </p:nvSpPr>
            <p:spPr bwMode="auto">
              <a:xfrm>
                <a:off x="1132225" y="6041856"/>
                <a:ext cx="1741793" cy="558053"/>
              </a:xfrm>
              <a:prstGeom prst="rect">
                <a:avLst/>
              </a:prstGeom>
              <a:grpFill/>
              <a:ln w="9525" cap="flat" cmpd="sng" algn="ctr">
                <a:noFill/>
                <a:prstDash val="solid"/>
                <a:headEnd type="none" w="med" len="med"/>
                <a:tailEnd type="none" w="med" len="med"/>
              </a:ln>
              <a:effectLst/>
            </p:spPr>
            <p:txBody>
              <a:bodyPr rot="0" spcFirstLastPara="0" vertOverflow="overflow" horzOverflow="overflow" vert="horz" wrap="square" lIns="175735" tIns="140588" rIns="175735" bIns="140588" numCol="1" spcCol="0" rtlCol="0" fromWordArt="0" anchor="t" anchorCtr="0" forceAA="0" compatLnSpc="1">
                <a:prstTxWarp prst="textNoShape">
                  <a:avLst/>
                </a:prstTxWarp>
                <a:noAutofit/>
              </a:bodyPr>
              <a:lstStyle/>
              <a:p>
                <a:pPr algn="ctr" defTabSz="895923" fontAlgn="base">
                  <a:lnSpc>
                    <a:spcPct val="90000"/>
                  </a:lnSpc>
                  <a:spcBef>
                    <a:spcPct val="0"/>
                  </a:spcBef>
                  <a:spcAft>
                    <a:spcPct val="0"/>
                  </a:spcAft>
                  <a:defRPr/>
                </a:pPr>
                <a:endParaRPr lang="en-US" sz="2307" kern="0" dirty="0" err="1">
                  <a:gradFill>
                    <a:gsLst>
                      <a:gs pos="0">
                        <a:srgbClr val="FFFFFF"/>
                      </a:gs>
                      <a:gs pos="100000">
                        <a:srgbClr val="FFFFFF"/>
                      </a:gs>
                    </a:gsLst>
                    <a:lin ang="5400000" scaled="0"/>
                  </a:gradFill>
                  <a:ea typeface="Segoe UI" pitchFamily="34" charset="0"/>
                  <a:cs typeface="Segoe UI" pitchFamily="34" charset="0"/>
                </a:endParaRPr>
              </a:p>
            </p:txBody>
          </p:sp>
        </p:grpSp>
        <p:grpSp>
          <p:nvGrpSpPr>
            <p:cNvPr id="172" name="Group 171"/>
            <p:cNvGrpSpPr/>
            <p:nvPr/>
          </p:nvGrpSpPr>
          <p:grpSpPr>
            <a:xfrm>
              <a:off x="942521" y="4628319"/>
              <a:ext cx="2985358" cy="1960411"/>
              <a:chOff x="5884687" y="1281289"/>
              <a:chExt cx="4979139" cy="3371753"/>
            </a:xfrm>
            <a:solidFill>
              <a:srgbClr val="FFFFFF"/>
            </a:solidFill>
          </p:grpSpPr>
          <p:sp>
            <p:nvSpPr>
              <p:cNvPr id="173" name="Freeform 172"/>
              <p:cNvSpPr>
                <a:spLocks noEditPoints="1"/>
              </p:cNvSpPr>
              <p:nvPr/>
            </p:nvSpPr>
            <p:spPr bwMode="auto">
              <a:xfrm>
                <a:off x="5926516" y="1281289"/>
                <a:ext cx="4937310" cy="3371753"/>
              </a:xfrm>
              <a:custGeom>
                <a:avLst/>
                <a:gdLst>
                  <a:gd name="T0" fmla="*/ 259 w 1474"/>
                  <a:gd name="T1" fmla="*/ 369 h 1005"/>
                  <a:gd name="T2" fmla="*/ 259 w 1474"/>
                  <a:gd name="T3" fmla="*/ 362 h 1005"/>
                  <a:gd name="T4" fmla="*/ 621 w 1474"/>
                  <a:gd name="T5" fmla="*/ 0 h 1005"/>
                  <a:gd name="T6" fmla="*/ 931 w 1474"/>
                  <a:gd name="T7" fmla="*/ 175 h 1005"/>
                  <a:gd name="T8" fmla="*/ 1061 w 1474"/>
                  <a:gd name="T9" fmla="*/ 132 h 1005"/>
                  <a:gd name="T10" fmla="*/ 1278 w 1474"/>
                  <a:gd name="T11" fmla="*/ 329 h 1005"/>
                  <a:gd name="T12" fmla="*/ 967 w 1474"/>
                  <a:gd name="T13" fmla="*/ 486 h 1005"/>
                  <a:gd name="T14" fmla="*/ 720 w 1474"/>
                  <a:gd name="T15" fmla="*/ 348 h 1005"/>
                  <a:gd name="T16" fmla="*/ 474 w 1474"/>
                  <a:gd name="T17" fmla="*/ 485 h 1005"/>
                  <a:gd name="T18" fmla="*/ 259 w 1474"/>
                  <a:gd name="T19" fmla="*/ 369 h 1005"/>
                  <a:gd name="T20" fmla="*/ 1292 w 1474"/>
                  <a:gd name="T21" fmla="*/ 367 h 1005"/>
                  <a:gd name="T22" fmla="*/ 986 w 1474"/>
                  <a:gd name="T23" fmla="*/ 522 h 1005"/>
                  <a:gd name="T24" fmla="*/ 1006 w 1474"/>
                  <a:gd name="T25" fmla="*/ 590 h 1005"/>
                  <a:gd name="T26" fmla="*/ 1066 w 1474"/>
                  <a:gd name="T27" fmla="*/ 583 h 1005"/>
                  <a:gd name="T28" fmla="*/ 996 w 1474"/>
                  <a:gd name="T29" fmla="*/ 671 h 1005"/>
                  <a:gd name="T30" fmla="*/ 907 w 1474"/>
                  <a:gd name="T31" fmla="*/ 601 h 1005"/>
                  <a:gd name="T32" fmla="*/ 966 w 1474"/>
                  <a:gd name="T33" fmla="*/ 594 h 1005"/>
                  <a:gd name="T34" fmla="*/ 946 w 1474"/>
                  <a:gd name="T35" fmla="*/ 531 h 1005"/>
                  <a:gd name="T36" fmla="*/ 944 w 1474"/>
                  <a:gd name="T37" fmla="*/ 526 h 1005"/>
                  <a:gd name="T38" fmla="*/ 720 w 1474"/>
                  <a:gd name="T39" fmla="*/ 388 h 1005"/>
                  <a:gd name="T40" fmla="*/ 500 w 1474"/>
                  <a:gd name="T41" fmla="*/ 519 h 1005"/>
                  <a:gd name="T42" fmla="*/ 499 w 1474"/>
                  <a:gd name="T43" fmla="*/ 520 h 1005"/>
                  <a:gd name="T44" fmla="*/ 479 w 1474"/>
                  <a:gd name="T45" fmla="*/ 571 h 1005"/>
                  <a:gd name="T46" fmla="*/ 439 w 1474"/>
                  <a:gd name="T47" fmla="*/ 564 h 1005"/>
                  <a:gd name="T48" fmla="*/ 455 w 1474"/>
                  <a:gd name="T49" fmla="*/ 521 h 1005"/>
                  <a:gd name="T50" fmla="*/ 232 w 1474"/>
                  <a:gd name="T51" fmla="*/ 400 h 1005"/>
                  <a:gd name="T52" fmla="*/ 0 w 1474"/>
                  <a:gd name="T53" fmla="*/ 698 h 1005"/>
                  <a:gd name="T54" fmla="*/ 308 w 1474"/>
                  <a:gd name="T55" fmla="*/ 1005 h 1005"/>
                  <a:gd name="T56" fmla="*/ 308 w 1474"/>
                  <a:gd name="T57" fmla="*/ 1005 h 1005"/>
                  <a:gd name="T58" fmla="*/ 717 w 1474"/>
                  <a:gd name="T59" fmla="*/ 1005 h 1005"/>
                  <a:gd name="T60" fmla="*/ 717 w 1474"/>
                  <a:gd name="T61" fmla="*/ 929 h 1005"/>
                  <a:gd name="T62" fmla="*/ 438 w 1474"/>
                  <a:gd name="T63" fmla="*/ 706 h 1005"/>
                  <a:gd name="T64" fmla="*/ 380 w 1474"/>
                  <a:gd name="T65" fmla="*/ 711 h 1005"/>
                  <a:gd name="T66" fmla="*/ 452 w 1474"/>
                  <a:gd name="T67" fmla="*/ 624 h 1005"/>
                  <a:gd name="T68" fmla="*/ 539 w 1474"/>
                  <a:gd name="T69" fmla="*/ 697 h 1005"/>
                  <a:gd name="T70" fmla="*/ 478 w 1474"/>
                  <a:gd name="T71" fmla="*/ 702 h 1005"/>
                  <a:gd name="T72" fmla="*/ 720 w 1474"/>
                  <a:gd name="T73" fmla="*/ 889 h 1005"/>
                  <a:gd name="T74" fmla="*/ 960 w 1474"/>
                  <a:gd name="T75" fmla="*/ 709 h 1005"/>
                  <a:gd name="T76" fmla="*/ 1000 w 1474"/>
                  <a:gd name="T77" fmla="*/ 716 h 1005"/>
                  <a:gd name="T78" fmla="*/ 757 w 1474"/>
                  <a:gd name="T79" fmla="*/ 927 h 1005"/>
                  <a:gd name="T80" fmla="*/ 757 w 1474"/>
                  <a:gd name="T81" fmla="*/ 1005 h 1005"/>
                  <a:gd name="T82" fmla="*/ 1136 w 1474"/>
                  <a:gd name="T83" fmla="*/ 1005 h 1005"/>
                  <a:gd name="T84" fmla="*/ 1474 w 1474"/>
                  <a:gd name="T85" fmla="*/ 667 h 1005"/>
                  <a:gd name="T86" fmla="*/ 1292 w 1474"/>
                  <a:gd name="T87" fmla="*/ 367 h 10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474" h="1005">
                    <a:moveTo>
                      <a:pt x="259" y="369"/>
                    </a:moveTo>
                    <a:cubicBezTo>
                      <a:pt x="259" y="367"/>
                      <a:pt x="259" y="365"/>
                      <a:pt x="259" y="362"/>
                    </a:cubicBezTo>
                    <a:cubicBezTo>
                      <a:pt x="259" y="162"/>
                      <a:pt x="421" y="0"/>
                      <a:pt x="621" y="0"/>
                    </a:cubicBezTo>
                    <a:cubicBezTo>
                      <a:pt x="753" y="0"/>
                      <a:pt x="868" y="70"/>
                      <a:pt x="931" y="175"/>
                    </a:cubicBezTo>
                    <a:cubicBezTo>
                      <a:pt x="968" y="148"/>
                      <a:pt x="1013" y="132"/>
                      <a:pt x="1061" y="132"/>
                    </a:cubicBezTo>
                    <a:cubicBezTo>
                      <a:pt x="1175" y="132"/>
                      <a:pt x="1268" y="219"/>
                      <a:pt x="1278" y="329"/>
                    </a:cubicBezTo>
                    <a:cubicBezTo>
                      <a:pt x="967" y="486"/>
                      <a:pt x="967" y="486"/>
                      <a:pt x="967" y="486"/>
                    </a:cubicBezTo>
                    <a:cubicBezTo>
                      <a:pt x="916" y="404"/>
                      <a:pt x="824" y="348"/>
                      <a:pt x="720" y="348"/>
                    </a:cubicBezTo>
                    <a:cubicBezTo>
                      <a:pt x="616" y="348"/>
                      <a:pt x="525" y="403"/>
                      <a:pt x="474" y="485"/>
                    </a:cubicBezTo>
                    <a:lnTo>
                      <a:pt x="259" y="369"/>
                    </a:lnTo>
                    <a:close/>
                    <a:moveTo>
                      <a:pt x="1292" y="367"/>
                    </a:moveTo>
                    <a:cubicBezTo>
                      <a:pt x="986" y="522"/>
                      <a:pt x="986" y="522"/>
                      <a:pt x="986" y="522"/>
                    </a:cubicBezTo>
                    <a:cubicBezTo>
                      <a:pt x="995" y="543"/>
                      <a:pt x="1002" y="566"/>
                      <a:pt x="1006" y="590"/>
                    </a:cubicBezTo>
                    <a:cubicBezTo>
                      <a:pt x="1066" y="583"/>
                      <a:pt x="1066" y="583"/>
                      <a:pt x="1066" y="583"/>
                    </a:cubicBezTo>
                    <a:cubicBezTo>
                      <a:pt x="996" y="671"/>
                      <a:pt x="996" y="671"/>
                      <a:pt x="996" y="671"/>
                    </a:cubicBezTo>
                    <a:cubicBezTo>
                      <a:pt x="907" y="601"/>
                      <a:pt x="907" y="601"/>
                      <a:pt x="907" y="601"/>
                    </a:cubicBezTo>
                    <a:cubicBezTo>
                      <a:pt x="966" y="594"/>
                      <a:pt x="966" y="594"/>
                      <a:pt x="966" y="594"/>
                    </a:cubicBezTo>
                    <a:cubicBezTo>
                      <a:pt x="962" y="572"/>
                      <a:pt x="955" y="551"/>
                      <a:pt x="946" y="531"/>
                    </a:cubicBezTo>
                    <a:cubicBezTo>
                      <a:pt x="944" y="526"/>
                      <a:pt x="944" y="526"/>
                      <a:pt x="944" y="526"/>
                    </a:cubicBezTo>
                    <a:cubicBezTo>
                      <a:pt x="902" y="445"/>
                      <a:pt x="818" y="388"/>
                      <a:pt x="720" y="388"/>
                    </a:cubicBezTo>
                    <a:cubicBezTo>
                      <a:pt x="625" y="388"/>
                      <a:pt x="543" y="441"/>
                      <a:pt x="500" y="519"/>
                    </a:cubicBezTo>
                    <a:cubicBezTo>
                      <a:pt x="499" y="520"/>
                      <a:pt x="499" y="520"/>
                      <a:pt x="499" y="520"/>
                    </a:cubicBezTo>
                    <a:cubicBezTo>
                      <a:pt x="491" y="536"/>
                      <a:pt x="484" y="553"/>
                      <a:pt x="479" y="571"/>
                    </a:cubicBezTo>
                    <a:cubicBezTo>
                      <a:pt x="439" y="564"/>
                      <a:pt x="439" y="564"/>
                      <a:pt x="439" y="564"/>
                    </a:cubicBezTo>
                    <a:cubicBezTo>
                      <a:pt x="443" y="549"/>
                      <a:pt x="449" y="535"/>
                      <a:pt x="455" y="521"/>
                    </a:cubicBezTo>
                    <a:cubicBezTo>
                      <a:pt x="232" y="400"/>
                      <a:pt x="232" y="400"/>
                      <a:pt x="232" y="400"/>
                    </a:cubicBezTo>
                    <a:cubicBezTo>
                      <a:pt x="99" y="434"/>
                      <a:pt x="0" y="554"/>
                      <a:pt x="0" y="698"/>
                    </a:cubicBezTo>
                    <a:cubicBezTo>
                      <a:pt x="0" y="868"/>
                      <a:pt x="138" y="1005"/>
                      <a:pt x="308" y="1005"/>
                    </a:cubicBezTo>
                    <a:cubicBezTo>
                      <a:pt x="308" y="1005"/>
                      <a:pt x="308" y="1005"/>
                      <a:pt x="308" y="1005"/>
                    </a:cubicBezTo>
                    <a:cubicBezTo>
                      <a:pt x="717" y="1005"/>
                      <a:pt x="717" y="1005"/>
                      <a:pt x="717" y="1005"/>
                    </a:cubicBezTo>
                    <a:cubicBezTo>
                      <a:pt x="717" y="929"/>
                      <a:pt x="717" y="929"/>
                      <a:pt x="717" y="929"/>
                    </a:cubicBezTo>
                    <a:cubicBezTo>
                      <a:pt x="582" y="928"/>
                      <a:pt x="468" y="833"/>
                      <a:pt x="438" y="706"/>
                    </a:cubicBezTo>
                    <a:cubicBezTo>
                      <a:pt x="380" y="711"/>
                      <a:pt x="380" y="711"/>
                      <a:pt x="380" y="711"/>
                    </a:cubicBezTo>
                    <a:cubicBezTo>
                      <a:pt x="452" y="624"/>
                      <a:pt x="452" y="624"/>
                      <a:pt x="452" y="624"/>
                    </a:cubicBezTo>
                    <a:cubicBezTo>
                      <a:pt x="539" y="697"/>
                      <a:pt x="539" y="697"/>
                      <a:pt x="539" y="697"/>
                    </a:cubicBezTo>
                    <a:cubicBezTo>
                      <a:pt x="478" y="702"/>
                      <a:pt x="478" y="702"/>
                      <a:pt x="478" y="702"/>
                    </a:cubicBezTo>
                    <a:cubicBezTo>
                      <a:pt x="506" y="810"/>
                      <a:pt x="604" y="889"/>
                      <a:pt x="720" y="889"/>
                    </a:cubicBezTo>
                    <a:cubicBezTo>
                      <a:pt x="834" y="889"/>
                      <a:pt x="930" y="813"/>
                      <a:pt x="960" y="709"/>
                    </a:cubicBezTo>
                    <a:cubicBezTo>
                      <a:pt x="1000" y="716"/>
                      <a:pt x="1000" y="716"/>
                      <a:pt x="1000" y="716"/>
                    </a:cubicBezTo>
                    <a:cubicBezTo>
                      <a:pt x="969" y="827"/>
                      <a:pt x="874" y="912"/>
                      <a:pt x="757" y="927"/>
                    </a:cubicBezTo>
                    <a:cubicBezTo>
                      <a:pt x="757" y="1005"/>
                      <a:pt x="757" y="1005"/>
                      <a:pt x="757" y="1005"/>
                    </a:cubicBezTo>
                    <a:cubicBezTo>
                      <a:pt x="1136" y="1005"/>
                      <a:pt x="1136" y="1005"/>
                      <a:pt x="1136" y="1005"/>
                    </a:cubicBezTo>
                    <a:cubicBezTo>
                      <a:pt x="1323" y="1005"/>
                      <a:pt x="1474" y="854"/>
                      <a:pt x="1474" y="667"/>
                    </a:cubicBezTo>
                    <a:cubicBezTo>
                      <a:pt x="1474" y="537"/>
                      <a:pt x="1400" y="424"/>
                      <a:pt x="1292" y="367"/>
                    </a:cubicBezTo>
                    <a:close/>
                  </a:path>
                </a:pathLst>
              </a:custGeom>
              <a:solidFill>
                <a:srgbClr val="002050"/>
              </a:solidFill>
              <a:ln>
                <a:noFill/>
              </a:ln>
            </p:spPr>
            <p:txBody>
              <a:bodyPr vert="horz" wrap="square" lIns="84410" tIns="42206" rIns="84410" bIns="42206" numCol="1" anchor="t" anchorCtr="0" compatLnSpc="1">
                <a:prstTxWarp prst="textNoShape">
                  <a:avLst/>
                </a:prstTxWarp>
              </a:bodyPr>
              <a:lstStyle/>
              <a:p>
                <a:pPr defTabSz="878247">
                  <a:defRPr/>
                </a:pPr>
                <a:endParaRPr lang="en-US" sz="1152" kern="0" dirty="0">
                  <a:solidFill>
                    <a:srgbClr val="FFFFFF"/>
                  </a:solidFill>
                </a:endParaRPr>
              </a:p>
            </p:txBody>
          </p:sp>
          <p:sp>
            <p:nvSpPr>
              <p:cNvPr id="174" name="TextBox 173"/>
              <p:cNvSpPr txBox="1"/>
              <p:nvPr/>
            </p:nvSpPr>
            <p:spPr>
              <a:xfrm>
                <a:off x="7527878" y="1728755"/>
                <a:ext cx="1739918" cy="779561"/>
              </a:xfrm>
              <a:prstGeom prst="rect">
                <a:avLst/>
              </a:prstGeom>
              <a:noFill/>
            </p:spPr>
            <p:txBody>
              <a:bodyPr wrap="none" lIns="168827" tIns="135063" rIns="168827" bIns="135063" rtlCol="0">
                <a:spAutoFit/>
              </a:bodyPr>
              <a:lstStyle/>
              <a:p>
                <a:pPr algn="ctr" defTabSz="878247">
                  <a:lnSpc>
                    <a:spcPct val="90000"/>
                  </a:lnSpc>
                  <a:spcAft>
                    <a:spcPts val="567"/>
                  </a:spcAft>
                  <a:defRPr/>
                </a:pPr>
                <a:r>
                  <a:rPr lang="en-US" sz="1152" kern="0" dirty="0">
                    <a:solidFill>
                      <a:srgbClr val="FFFFFF"/>
                    </a:solidFill>
                    <a:latin typeface="Segoe UI Semibold" panose="020B0702040204020203" pitchFamily="34" charset="0"/>
                  </a:rPr>
                  <a:t>Customer</a:t>
                </a:r>
              </a:p>
            </p:txBody>
          </p:sp>
          <p:sp>
            <p:nvSpPr>
              <p:cNvPr id="175" name="TextBox 174"/>
              <p:cNvSpPr txBox="1"/>
              <p:nvPr/>
            </p:nvSpPr>
            <p:spPr>
              <a:xfrm>
                <a:off x="9155924" y="3368502"/>
                <a:ext cx="1595376" cy="1070918"/>
              </a:xfrm>
              <a:prstGeom prst="rect">
                <a:avLst/>
              </a:prstGeom>
              <a:noFill/>
            </p:spPr>
            <p:txBody>
              <a:bodyPr wrap="none" lIns="168827" tIns="135063" rIns="168827" bIns="135063" rtlCol="0">
                <a:spAutoFit/>
              </a:bodyPr>
              <a:lstStyle/>
              <a:p>
                <a:pPr defTabSz="878247">
                  <a:lnSpc>
                    <a:spcPct val="90000"/>
                  </a:lnSpc>
                  <a:spcAft>
                    <a:spcPts val="567"/>
                  </a:spcAft>
                  <a:defRPr/>
                </a:pPr>
                <a:r>
                  <a:rPr lang="en-US" sz="1152" kern="0" dirty="0">
                    <a:solidFill>
                      <a:srgbClr val="FFFFFF"/>
                    </a:solidFill>
                    <a:latin typeface="Segoe UI Semibold" panose="020B0702040204020203" pitchFamily="34" charset="0"/>
                  </a:rPr>
                  <a:t>Service </a:t>
                </a:r>
                <a:br>
                  <a:rPr lang="en-US" sz="1152" kern="0" dirty="0">
                    <a:solidFill>
                      <a:srgbClr val="FFFFFF"/>
                    </a:solidFill>
                    <a:latin typeface="Segoe UI Semibold" panose="020B0702040204020203" pitchFamily="34" charset="0"/>
                  </a:rPr>
                </a:br>
                <a:r>
                  <a:rPr lang="en-US" sz="1152" kern="0" dirty="0">
                    <a:solidFill>
                      <a:srgbClr val="FFFFFF"/>
                    </a:solidFill>
                    <a:latin typeface="Segoe UI Semibold" panose="020B0702040204020203" pitchFamily="34" charset="0"/>
                  </a:rPr>
                  <a:t>Provider</a:t>
                </a:r>
              </a:p>
            </p:txBody>
          </p:sp>
          <p:sp>
            <p:nvSpPr>
              <p:cNvPr id="176" name="TextBox 175"/>
              <p:cNvSpPr txBox="1"/>
              <p:nvPr/>
            </p:nvSpPr>
            <p:spPr>
              <a:xfrm>
                <a:off x="5884687" y="3584630"/>
                <a:ext cx="1731737" cy="779561"/>
              </a:xfrm>
              <a:prstGeom prst="rect">
                <a:avLst/>
              </a:prstGeom>
              <a:noFill/>
            </p:spPr>
            <p:txBody>
              <a:bodyPr wrap="none" lIns="168827" tIns="135063" rIns="168827" bIns="135063" rtlCol="0">
                <a:spAutoFit/>
              </a:bodyPr>
              <a:lstStyle/>
              <a:p>
                <a:pPr algn="ctr" defTabSz="878247">
                  <a:lnSpc>
                    <a:spcPct val="90000"/>
                  </a:lnSpc>
                  <a:spcAft>
                    <a:spcPts val="567"/>
                  </a:spcAft>
                  <a:defRPr/>
                </a:pPr>
                <a:r>
                  <a:rPr lang="en-US" sz="1152" kern="0" dirty="0">
                    <a:solidFill>
                      <a:srgbClr val="FFFFFF"/>
                    </a:solidFill>
                    <a:latin typeface="Segoe UI Semibold" panose="020B0702040204020203" pitchFamily="34" charset="0"/>
                  </a:rPr>
                  <a:t>Microsoft</a:t>
                </a:r>
              </a:p>
            </p:txBody>
          </p:sp>
          <p:sp>
            <p:nvSpPr>
              <p:cNvPr id="177" name="TextBox 176"/>
              <p:cNvSpPr txBox="1"/>
              <p:nvPr/>
            </p:nvSpPr>
            <p:spPr>
              <a:xfrm>
                <a:off x="7392145" y="2878238"/>
                <a:ext cx="1802644" cy="1070918"/>
              </a:xfrm>
              <a:prstGeom prst="rect">
                <a:avLst/>
              </a:prstGeom>
              <a:noFill/>
            </p:spPr>
            <p:txBody>
              <a:bodyPr wrap="none" lIns="168827" tIns="135063" rIns="168827" bIns="135063" rtlCol="0">
                <a:spAutoFit/>
              </a:bodyPr>
              <a:lstStyle/>
              <a:p>
                <a:pPr algn="ctr" defTabSz="878247">
                  <a:lnSpc>
                    <a:spcPct val="90000"/>
                  </a:lnSpc>
                  <a:spcAft>
                    <a:spcPts val="567"/>
                  </a:spcAft>
                  <a:defRPr/>
                </a:pPr>
                <a:r>
                  <a:rPr lang="en-US" sz="1152" kern="0" dirty="0">
                    <a:solidFill>
                      <a:srgbClr val="FFFFFF"/>
                    </a:solidFill>
                  </a:rPr>
                  <a:t>Consistent</a:t>
                </a:r>
                <a:br>
                  <a:rPr lang="en-US" sz="1152" kern="0" dirty="0">
                    <a:solidFill>
                      <a:srgbClr val="FFFFFF"/>
                    </a:solidFill>
                  </a:rPr>
                </a:br>
                <a:r>
                  <a:rPr lang="en-US" sz="1152" kern="0" dirty="0">
                    <a:solidFill>
                      <a:srgbClr val="FFFFFF"/>
                    </a:solidFill>
                  </a:rPr>
                  <a:t>Platform</a:t>
                </a:r>
              </a:p>
            </p:txBody>
          </p:sp>
        </p:grpSp>
      </p:grpSp>
      <p:grpSp>
        <p:nvGrpSpPr>
          <p:cNvPr id="7" name="Group 6"/>
          <p:cNvGrpSpPr/>
          <p:nvPr/>
        </p:nvGrpSpPr>
        <p:grpSpPr>
          <a:xfrm>
            <a:off x="847" y="1523727"/>
            <a:ext cx="12209865" cy="2062459"/>
            <a:chOff x="866" y="1577434"/>
            <a:chExt cx="12184600" cy="2060139"/>
          </a:xfrm>
        </p:grpSpPr>
        <p:sp>
          <p:nvSpPr>
            <p:cNvPr id="106" name="Rectangle 105"/>
            <p:cNvSpPr/>
            <p:nvPr/>
          </p:nvSpPr>
          <p:spPr bwMode="auto">
            <a:xfrm>
              <a:off x="3660166" y="1648686"/>
              <a:ext cx="2133188" cy="1882224"/>
            </a:xfrm>
            <a:prstGeom prst="rect">
              <a:avLst/>
            </a:prstGeom>
            <a:solidFill>
              <a:srgbClr val="DC3C00">
                <a:alpha val="90000"/>
              </a:srgbClr>
            </a:solidFill>
            <a:ln w="10795" cap="flat" cmpd="sng" algn="ctr">
              <a:noFill/>
              <a:prstDash val="solid"/>
              <a:headEnd type="none" w="med" len="med"/>
              <a:tailEnd type="none" w="med" len="med"/>
            </a:ln>
            <a:effectLst/>
          </p:spPr>
          <p:txBody>
            <a:bodyPr vert="horz" wrap="square" lIns="175735" tIns="175735" rIns="175735" bIns="44800" numCol="1" rtlCol="0" anchor="t" anchorCtr="0" compatLnSpc="1">
              <a:prstTxWarp prst="textNoShape">
                <a:avLst/>
              </a:prstTxWarp>
            </a:bodyPr>
            <a:lstStyle/>
            <a:p>
              <a:pPr defTabSz="682988">
                <a:lnSpc>
                  <a:spcPct val="90000"/>
                </a:lnSpc>
                <a:spcBef>
                  <a:spcPct val="0"/>
                </a:spcBef>
                <a:spcAft>
                  <a:spcPct val="35000"/>
                </a:spcAft>
                <a:defRPr/>
              </a:pPr>
              <a:r>
                <a:rPr lang="en-US" sz="1706" kern="0" spc="-28" dirty="0">
                  <a:gradFill>
                    <a:gsLst>
                      <a:gs pos="2917">
                        <a:srgbClr val="FFFFFF"/>
                      </a:gs>
                      <a:gs pos="30000">
                        <a:srgbClr val="FFFFFF"/>
                      </a:gs>
                    </a:gsLst>
                    <a:lin ang="5400000" scaled="0"/>
                  </a:gradFill>
                </a:rPr>
                <a:t>Unlock Insights </a:t>
              </a:r>
              <a:br>
                <a:rPr lang="en-US" sz="1706" kern="0" spc="-28" dirty="0">
                  <a:gradFill>
                    <a:gsLst>
                      <a:gs pos="2917">
                        <a:srgbClr val="FFFFFF"/>
                      </a:gs>
                      <a:gs pos="30000">
                        <a:srgbClr val="FFFFFF"/>
                      </a:gs>
                    </a:gsLst>
                    <a:lin ang="5400000" scaled="0"/>
                  </a:gradFill>
                </a:rPr>
              </a:br>
              <a:r>
                <a:rPr lang="en-US" sz="1706" kern="0" spc="-28" dirty="0">
                  <a:gradFill>
                    <a:gsLst>
                      <a:gs pos="2917">
                        <a:srgbClr val="FFFFFF"/>
                      </a:gs>
                      <a:gs pos="30000">
                        <a:srgbClr val="FFFFFF"/>
                      </a:gs>
                    </a:gsLst>
                    <a:lin ang="5400000" scaled="0"/>
                  </a:gradFill>
                </a:rPr>
                <a:t>on any Data</a:t>
              </a:r>
            </a:p>
          </p:txBody>
        </p:sp>
        <p:sp>
          <p:nvSpPr>
            <p:cNvPr id="107" name="Rectangle 106"/>
            <p:cNvSpPr/>
            <p:nvPr/>
          </p:nvSpPr>
          <p:spPr bwMode="auto">
            <a:xfrm>
              <a:off x="5790545" y="1648687"/>
              <a:ext cx="2133188" cy="1879809"/>
            </a:xfrm>
            <a:prstGeom prst="rect">
              <a:avLst/>
            </a:prstGeom>
            <a:solidFill>
              <a:srgbClr val="008272">
                <a:alpha val="90000"/>
              </a:srgbClr>
            </a:solidFill>
            <a:ln w="10795" cap="flat" cmpd="sng" algn="ctr">
              <a:noFill/>
              <a:prstDash val="solid"/>
              <a:headEnd type="none" w="med" len="med"/>
              <a:tailEnd type="none" w="med" len="med"/>
            </a:ln>
            <a:effectLst/>
          </p:spPr>
          <p:txBody>
            <a:bodyPr vert="horz" wrap="square" lIns="175735" tIns="175735" rIns="175735" bIns="44800" numCol="1" rtlCol="0" anchor="t" anchorCtr="0" compatLnSpc="1">
              <a:prstTxWarp prst="textNoShape">
                <a:avLst/>
              </a:prstTxWarp>
            </a:bodyPr>
            <a:lstStyle/>
            <a:p>
              <a:pPr defTabSz="682988">
                <a:lnSpc>
                  <a:spcPct val="90000"/>
                </a:lnSpc>
                <a:spcBef>
                  <a:spcPct val="0"/>
                </a:spcBef>
                <a:spcAft>
                  <a:spcPct val="35000"/>
                </a:spcAft>
                <a:defRPr/>
              </a:pPr>
              <a:r>
                <a:rPr lang="en-US" sz="1706" kern="0" spc="-28" dirty="0">
                  <a:gradFill>
                    <a:gsLst>
                      <a:gs pos="2917">
                        <a:srgbClr val="FFFFFF"/>
                      </a:gs>
                      <a:gs pos="30000">
                        <a:srgbClr val="FFFFFF"/>
                      </a:gs>
                    </a:gsLst>
                    <a:lin ang="5400000" scaled="0"/>
                  </a:gradFill>
                </a:rPr>
                <a:t>Empower </a:t>
              </a:r>
              <a:br>
                <a:rPr lang="en-US" sz="1706" kern="0" spc="-28" dirty="0">
                  <a:gradFill>
                    <a:gsLst>
                      <a:gs pos="2917">
                        <a:srgbClr val="FFFFFF"/>
                      </a:gs>
                      <a:gs pos="30000">
                        <a:srgbClr val="FFFFFF"/>
                      </a:gs>
                    </a:gsLst>
                    <a:lin ang="5400000" scaled="0"/>
                  </a:gradFill>
                </a:rPr>
              </a:br>
              <a:r>
                <a:rPr lang="en-US" sz="1706" kern="0" spc="-28" dirty="0">
                  <a:gradFill>
                    <a:gsLst>
                      <a:gs pos="2917">
                        <a:srgbClr val="FFFFFF"/>
                      </a:gs>
                      <a:gs pos="30000">
                        <a:srgbClr val="FFFFFF"/>
                      </a:gs>
                    </a:gsLst>
                    <a:lin ang="5400000" scaled="0"/>
                  </a:gradFill>
                </a:rPr>
                <a:t>Enterprise Mobility</a:t>
              </a:r>
            </a:p>
          </p:txBody>
        </p:sp>
        <p:sp>
          <p:nvSpPr>
            <p:cNvPr id="108" name="Rectangle 107"/>
            <p:cNvSpPr/>
            <p:nvPr/>
          </p:nvSpPr>
          <p:spPr bwMode="auto">
            <a:xfrm>
              <a:off x="7918059" y="1647794"/>
              <a:ext cx="2133188" cy="1882224"/>
            </a:xfrm>
            <a:prstGeom prst="rect">
              <a:avLst/>
            </a:prstGeom>
            <a:solidFill>
              <a:srgbClr val="68217A">
                <a:alpha val="90000"/>
              </a:srgbClr>
            </a:solidFill>
            <a:ln w="10795" cap="flat" cmpd="sng" algn="ctr">
              <a:noFill/>
              <a:prstDash val="solid"/>
              <a:headEnd type="none" w="med" len="med"/>
              <a:tailEnd type="none" w="med" len="med"/>
            </a:ln>
            <a:effectLst/>
          </p:spPr>
          <p:txBody>
            <a:bodyPr vert="horz" wrap="square" lIns="175735" tIns="175735" rIns="175735" bIns="44800" numCol="1" rtlCol="0" anchor="t" anchorCtr="0" compatLnSpc="1">
              <a:prstTxWarp prst="textNoShape">
                <a:avLst/>
              </a:prstTxWarp>
            </a:bodyPr>
            <a:lstStyle/>
            <a:p>
              <a:pPr defTabSz="682988">
                <a:lnSpc>
                  <a:spcPct val="90000"/>
                </a:lnSpc>
                <a:spcBef>
                  <a:spcPct val="0"/>
                </a:spcBef>
                <a:spcAft>
                  <a:spcPct val="35000"/>
                </a:spcAft>
                <a:defRPr/>
              </a:pPr>
              <a:r>
                <a:rPr lang="en-US" sz="1706" kern="0" spc="-28" dirty="0">
                  <a:gradFill>
                    <a:gsLst>
                      <a:gs pos="2917">
                        <a:srgbClr val="FFFFFF"/>
                      </a:gs>
                      <a:gs pos="30000">
                        <a:srgbClr val="FFFFFF"/>
                      </a:gs>
                    </a:gsLst>
                    <a:lin ang="5400000" scaled="0"/>
                  </a:gradFill>
                </a:rPr>
                <a:t>Enable Application Innovation</a:t>
              </a:r>
            </a:p>
          </p:txBody>
        </p:sp>
        <p:sp>
          <p:nvSpPr>
            <p:cNvPr id="109" name="Rectangle 108"/>
            <p:cNvSpPr/>
            <p:nvPr/>
          </p:nvSpPr>
          <p:spPr bwMode="auto">
            <a:xfrm>
              <a:off x="10052278" y="1647794"/>
              <a:ext cx="2133188" cy="1882224"/>
            </a:xfrm>
            <a:prstGeom prst="rect">
              <a:avLst/>
            </a:prstGeom>
            <a:solidFill>
              <a:srgbClr val="000099"/>
            </a:solidFill>
            <a:ln w="10795" cap="flat" cmpd="sng" algn="ctr">
              <a:noFill/>
              <a:prstDash val="solid"/>
              <a:headEnd type="none" w="med" len="med"/>
              <a:tailEnd type="none" w="med" len="med"/>
            </a:ln>
            <a:effectLst/>
          </p:spPr>
          <p:txBody>
            <a:bodyPr vert="horz" wrap="square" lIns="175735" tIns="175735" rIns="175735" bIns="44800" numCol="1" rtlCol="0" anchor="t" anchorCtr="0" compatLnSpc="1">
              <a:prstTxWarp prst="textNoShape">
                <a:avLst/>
              </a:prstTxWarp>
            </a:bodyPr>
            <a:lstStyle/>
            <a:p>
              <a:pPr defTabSz="682988">
                <a:lnSpc>
                  <a:spcPct val="90000"/>
                </a:lnSpc>
                <a:spcBef>
                  <a:spcPct val="0"/>
                </a:spcBef>
                <a:spcAft>
                  <a:spcPct val="35000"/>
                </a:spcAft>
                <a:defRPr/>
              </a:pPr>
              <a:r>
                <a:rPr lang="en-US" sz="1706" kern="0" spc="-28" dirty="0">
                  <a:gradFill>
                    <a:gsLst>
                      <a:gs pos="2917">
                        <a:srgbClr val="FFFFFF"/>
                      </a:gs>
                      <a:gs pos="30000">
                        <a:srgbClr val="FFFFFF"/>
                      </a:gs>
                    </a:gsLst>
                    <a:lin ang="5400000" scaled="0"/>
                  </a:gradFill>
                </a:rPr>
                <a:t>Create the Internet of your Things</a:t>
              </a:r>
            </a:p>
          </p:txBody>
        </p:sp>
        <p:sp>
          <p:nvSpPr>
            <p:cNvPr id="110" name="Rectangle 109"/>
            <p:cNvSpPr/>
            <p:nvPr/>
          </p:nvSpPr>
          <p:spPr bwMode="auto">
            <a:xfrm>
              <a:off x="1276772" y="1650991"/>
              <a:ext cx="2383395" cy="1877392"/>
            </a:xfrm>
            <a:prstGeom prst="rect">
              <a:avLst/>
            </a:prstGeom>
            <a:solidFill>
              <a:srgbClr val="0072C6">
                <a:alpha val="90000"/>
              </a:srgbClr>
            </a:solidFill>
            <a:ln w="10795" cap="flat" cmpd="sng" algn="ctr">
              <a:noFill/>
              <a:prstDash val="solid"/>
              <a:headEnd type="none" w="med" len="med"/>
              <a:tailEnd type="none" w="med" len="med"/>
            </a:ln>
            <a:effectLst/>
          </p:spPr>
          <p:txBody>
            <a:bodyPr vert="horz" wrap="square" lIns="175735" tIns="175735" rIns="175735" bIns="44800" numCol="1" rtlCol="0" anchor="t" anchorCtr="0" compatLnSpc="1">
              <a:prstTxWarp prst="textNoShape">
                <a:avLst/>
              </a:prstTxWarp>
            </a:bodyPr>
            <a:lstStyle/>
            <a:p>
              <a:pPr marL="448092" lvl="1" defTabSz="682988">
                <a:lnSpc>
                  <a:spcPct val="90000"/>
                </a:lnSpc>
                <a:spcBef>
                  <a:spcPct val="0"/>
                </a:spcBef>
                <a:spcAft>
                  <a:spcPct val="35000"/>
                </a:spcAft>
                <a:defRPr/>
              </a:pPr>
              <a:r>
                <a:rPr lang="en-US" sz="1706" kern="0" spc="-28" dirty="0">
                  <a:gradFill>
                    <a:gsLst>
                      <a:gs pos="2917">
                        <a:srgbClr val="FFFFFF"/>
                      </a:gs>
                      <a:gs pos="30000">
                        <a:srgbClr val="FFFFFF"/>
                      </a:gs>
                    </a:gsLst>
                    <a:lin ang="5400000" scaled="0"/>
                  </a:gradFill>
                </a:rPr>
                <a:t>Transform </a:t>
              </a:r>
              <a:br>
                <a:rPr lang="en-US" sz="1706" kern="0" spc="-28" dirty="0">
                  <a:gradFill>
                    <a:gsLst>
                      <a:gs pos="2917">
                        <a:srgbClr val="FFFFFF"/>
                      </a:gs>
                      <a:gs pos="30000">
                        <a:srgbClr val="FFFFFF"/>
                      </a:gs>
                    </a:gsLst>
                    <a:lin ang="5400000" scaled="0"/>
                  </a:gradFill>
                </a:rPr>
              </a:br>
              <a:r>
                <a:rPr lang="en-US" sz="1706" kern="0" spc="-28" dirty="0">
                  <a:gradFill>
                    <a:gsLst>
                      <a:gs pos="2917">
                        <a:srgbClr val="FFFFFF"/>
                      </a:gs>
                      <a:gs pos="30000">
                        <a:srgbClr val="FFFFFF"/>
                      </a:gs>
                    </a:gsLst>
                    <a:lin ang="5400000" scaled="0"/>
                  </a:gradFill>
                </a:rPr>
                <a:t>the Datacenter</a:t>
              </a:r>
            </a:p>
            <a:p>
              <a:pPr defTabSz="682988">
                <a:lnSpc>
                  <a:spcPct val="90000"/>
                </a:lnSpc>
                <a:spcBef>
                  <a:spcPct val="0"/>
                </a:spcBef>
                <a:spcAft>
                  <a:spcPct val="35000"/>
                </a:spcAft>
                <a:defRPr/>
              </a:pPr>
              <a:endParaRPr lang="en-US" sz="1152" kern="0" spc="-28" dirty="0">
                <a:gradFill>
                  <a:gsLst>
                    <a:gs pos="2917">
                      <a:srgbClr val="FFFFFF"/>
                    </a:gs>
                    <a:gs pos="30000">
                      <a:srgbClr val="FFFFFF"/>
                    </a:gs>
                  </a:gsLst>
                  <a:lin ang="5400000" scaled="0"/>
                </a:gradFill>
              </a:endParaRPr>
            </a:p>
          </p:txBody>
        </p:sp>
        <p:sp>
          <p:nvSpPr>
            <p:cNvPr id="111" name="Pentagon 110"/>
            <p:cNvSpPr/>
            <p:nvPr/>
          </p:nvSpPr>
          <p:spPr bwMode="auto">
            <a:xfrm>
              <a:off x="866" y="1651105"/>
              <a:ext cx="1729327" cy="1877391"/>
            </a:xfrm>
            <a:prstGeom prst="homePlate">
              <a:avLst>
                <a:gd name="adj" fmla="val 22360"/>
              </a:avLst>
            </a:prstGeom>
            <a:solidFill>
              <a:srgbClr val="002050"/>
            </a:solidFill>
            <a:ln w="9525" cap="flat" cmpd="sng" algn="ctr">
              <a:noFill/>
              <a:prstDash val="solid"/>
              <a:headEnd type="none" w="med" len="med"/>
              <a:tailEnd type="none" w="med" len="med"/>
            </a:ln>
            <a:effectLst/>
          </p:spPr>
          <p:txBody>
            <a:bodyPr rot="0" spcFirstLastPara="0" vertOverflow="overflow" horzOverflow="overflow" vert="horz" wrap="square" lIns="175735" tIns="140588" rIns="175735" bIns="140588" numCol="1" spcCol="0" rtlCol="0" fromWordArt="0" anchor="ctr" anchorCtr="0" forceAA="0" compatLnSpc="1">
              <a:prstTxWarp prst="textNoShape">
                <a:avLst/>
              </a:prstTxWarp>
              <a:noAutofit/>
            </a:bodyPr>
            <a:lstStyle/>
            <a:p>
              <a:pPr defTabSz="682988">
                <a:lnSpc>
                  <a:spcPct val="90000"/>
                </a:lnSpc>
                <a:spcBef>
                  <a:spcPct val="0"/>
                </a:spcBef>
                <a:spcAft>
                  <a:spcPct val="35000"/>
                </a:spcAft>
                <a:defRPr/>
              </a:pPr>
              <a:r>
                <a:rPr lang="en-US" sz="1634" kern="0" spc="-28" dirty="0">
                  <a:gradFill>
                    <a:gsLst>
                      <a:gs pos="2917">
                        <a:srgbClr val="FFFFFF"/>
                      </a:gs>
                      <a:gs pos="30000">
                        <a:srgbClr val="FFFFFF"/>
                      </a:gs>
                    </a:gsLst>
                    <a:lin ang="5400000" scaled="0"/>
                  </a:gradFill>
                </a:rPr>
                <a:t>Use Microsoft Azure in your organization</a:t>
              </a:r>
            </a:p>
          </p:txBody>
        </p:sp>
        <p:sp>
          <p:nvSpPr>
            <p:cNvPr id="112" name="Rectangle 111"/>
            <p:cNvSpPr/>
            <p:nvPr/>
          </p:nvSpPr>
          <p:spPr bwMode="auto">
            <a:xfrm>
              <a:off x="867" y="3528497"/>
              <a:ext cx="12184599" cy="109076"/>
            </a:xfrm>
            <a:prstGeom prst="rect">
              <a:avLst/>
            </a:prstGeom>
            <a:solidFill>
              <a:srgbClr val="002050"/>
            </a:solidFill>
            <a:ln w="9525" cap="flat" cmpd="sng" algn="ctr">
              <a:noFill/>
              <a:prstDash val="solid"/>
              <a:headEnd type="none" w="med" len="med"/>
              <a:tailEnd type="none" w="med" len="med"/>
            </a:ln>
            <a:effectLst/>
          </p:spPr>
          <p:txBody>
            <a:bodyPr rot="0" spcFirstLastPara="0" vertOverflow="overflow" horzOverflow="overflow" vert="horz" wrap="square" lIns="179251" tIns="143400" rIns="179251" bIns="143400" numCol="1" spcCol="0" rtlCol="0" fromWordArt="0" anchor="t" anchorCtr="0" forceAA="0" compatLnSpc="1">
              <a:prstTxWarp prst="textNoShape">
                <a:avLst/>
              </a:prstTxWarp>
              <a:noAutofit/>
            </a:bodyPr>
            <a:lstStyle/>
            <a:p>
              <a:pPr algn="ctr" defTabSz="913841" fontAlgn="base">
                <a:lnSpc>
                  <a:spcPct val="90000"/>
                </a:lnSpc>
                <a:spcBef>
                  <a:spcPct val="0"/>
                </a:spcBef>
                <a:spcAft>
                  <a:spcPct val="0"/>
                </a:spcAft>
                <a:defRPr/>
              </a:pPr>
              <a:endParaRPr lang="en-US" sz="2307" kern="0" dirty="0" err="1">
                <a:gradFill>
                  <a:gsLst>
                    <a:gs pos="0">
                      <a:srgbClr val="FFFFFF"/>
                    </a:gs>
                    <a:gs pos="100000">
                      <a:srgbClr val="FFFFFF"/>
                    </a:gs>
                  </a:gsLst>
                  <a:lin ang="5400000" scaled="0"/>
                </a:gradFill>
                <a:ea typeface="Segoe UI" pitchFamily="34" charset="0"/>
                <a:cs typeface="Segoe UI" pitchFamily="34" charset="0"/>
              </a:endParaRPr>
            </a:p>
          </p:txBody>
        </p:sp>
        <p:sp>
          <p:nvSpPr>
            <p:cNvPr id="113" name="Rectangle 112"/>
            <p:cNvSpPr/>
            <p:nvPr/>
          </p:nvSpPr>
          <p:spPr bwMode="auto">
            <a:xfrm>
              <a:off x="868" y="1577434"/>
              <a:ext cx="12184598" cy="92522"/>
            </a:xfrm>
            <a:prstGeom prst="rect">
              <a:avLst/>
            </a:prstGeom>
            <a:solidFill>
              <a:srgbClr val="002050"/>
            </a:solidFill>
            <a:ln w="9525" cap="flat" cmpd="sng" algn="ctr">
              <a:noFill/>
              <a:prstDash val="solid"/>
              <a:headEnd type="none" w="med" len="med"/>
              <a:tailEnd type="none" w="med" len="med"/>
            </a:ln>
            <a:effectLst/>
          </p:spPr>
          <p:txBody>
            <a:bodyPr rot="0" spcFirstLastPara="0" vertOverflow="overflow" horzOverflow="overflow" vert="horz" wrap="square" lIns="179251" tIns="143400" rIns="179251" bIns="143400" numCol="1" spcCol="0" rtlCol="0" fromWordArt="0" anchor="t" anchorCtr="0" forceAA="0" compatLnSpc="1">
              <a:prstTxWarp prst="textNoShape">
                <a:avLst/>
              </a:prstTxWarp>
              <a:noAutofit/>
            </a:bodyPr>
            <a:lstStyle/>
            <a:p>
              <a:pPr algn="ctr" defTabSz="913841" fontAlgn="base">
                <a:lnSpc>
                  <a:spcPct val="90000"/>
                </a:lnSpc>
                <a:spcBef>
                  <a:spcPct val="0"/>
                </a:spcBef>
                <a:spcAft>
                  <a:spcPct val="0"/>
                </a:spcAft>
                <a:defRPr/>
              </a:pPr>
              <a:endParaRPr lang="en-US" sz="2307" kern="0" dirty="0" err="1">
                <a:gradFill>
                  <a:gsLst>
                    <a:gs pos="0">
                      <a:srgbClr val="FFFFFF"/>
                    </a:gs>
                    <a:gs pos="100000">
                      <a:srgbClr val="FFFFFF"/>
                    </a:gs>
                  </a:gsLst>
                  <a:lin ang="5400000" scaled="0"/>
                </a:gradFill>
                <a:ea typeface="Segoe UI" pitchFamily="34" charset="0"/>
                <a:cs typeface="Segoe UI" pitchFamily="34" charset="0"/>
              </a:endParaRPr>
            </a:p>
          </p:txBody>
        </p:sp>
        <p:sp>
          <p:nvSpPr>
            <p:cNvPr id="185" name="Rectangle 184"/>
            <p:cNvSpPr/>
            <p:nvPr/>
          </p:nvSpPr>
          <p:spPr>
            <a:xfrm>
              <a:off x="1716225" y="2551296"/>
              <a:ext cx="2041170" cy="630040"/>
            </a:xfrm>
            <a:prstGeom prst="rect">
              <a:avLst/>
            </a:prstGeom>
          </p:spPr>
          <p:txBody>
            <a:bodyPr wrap="square" lIns="175735" rIns="175735">
              <a:spAutoFit/>
            </a:bodyPr>
            <a:lstStyle/>
            <a:p>
              <a:pPr defTabSz="682988">
                <a:lnSpc>
                  <a:spcPct val="90000"/>
                </a:lnSpc>
                <a:spcBef>
                  <a:spcPct val="0"/>
                </a:spcBef>
                <a:spcAft>
                  <a:spcPct val="35000"/>
                </a:spcAft>
                <a:defRPr/>
              </a:pPr>
              <a:r>
                <a:rPr lang="en-US" sz="1296" kern="0" spc="-28" dirty="0">
                  <a:gradFill>
                    <a:gsLst>
                      <a:gs pos="2917">
                        <a:srgbClr val="FFFFFF"/>
                      </a:gs>
                      <a:gs pos="30000">
                        <a:srgbClr val="FFFFFF"/>
                      </a:gs>
                    </a:gsLst>
                    <a:lin ang="5400000" scaled="0"/>
                  </a:gradFill>
                </a:rPr>
                <a:t>Upgrade Windows Server 2003 &amp; win with hybrid cloud solutions</a:t>
              </a:r>
            </a:p>
          </p:txBody>
        </p:sp>
        <p:sp>
          <p:nvSpPr>
            <p:cNvPr id="186" name="Rectangle 185"/>
            <p:cNvSpPr/>
            <p:nvPr/>
          </p:nvSpPr>
          <p:spPr>
            <a:xfrm>
              <a:off x="3681899" y="2550454"/>
              <a:ext cx="2041170" cy="807717"/>
            </a:xfrm>
            <a:prstGeom prst="rect">
              <a:avLst/>
            </a:prstGeom>
          </p:spPr>
          <p:txBody>
            <a:bodyPr wrap="square" lIns="175735" rIns="175735">
              <a:spAutoFit/>
            </a:bodyPr>
            <a:lstStyle/>
            <a:p>
              <a:pPr defTabSz="682988">
                <a:lnSpc>
                  <a:spcPct val="90000"/>
                </a:lnSpc>
                <a:spcBef>
                  <a:spcPct val="0"/>
                </a:spcBef>
                <a:spcAft>
                  <a:spcPct val="35000"/>
                </a:spcAft>
                <a:defRPr/>
              </a:pPr>
              <a:r>
                <a:rPr lang="en-US" sz="1296" kern="0" spc="-28" dirty="0">
                  <a:gradFill>
                    <a:gsLst>
                      <a:gs pos="2917">
                        <a:srgbClr val="FFFFFF"/>
                      </a:gs>
                      <a:gs pos="30000">
                        <a:srgbClr val="FFFFFF"/>
                      </a:gs>
                    </a:gsLst>
                    <a:lin ang="5400000" scaled="0"/>
                  </a:gradFill>
                </a:rPr>
                <a:t>Grow data solutions with SQL Server 2014, Power BI for Office 365 &amp; Microsoft Azure</a:t>
              </a:r>
            </a:p>
          </p:txBody>
        </p:sp>
        <p:sp>
          <p:nvSpPr>
            <p:cNvPr id="187" name="Rectangle 186"/>
            <p:cNvSpPr/>
            <p:nvPr/>
          </p:nvSpPr>
          <p:spPr>
            <a:xfrm>
              <a:off x="5793352" y="2551297"/>
              <a:ext cx="2041170" cy="689797"/>
            </a:xfrm>
            <a:prstGeom prst="rect">
              <a:avLst/>
            </a:prstGeom>
          </p:spPr>
          <p:txBody>
            <a:bodyPr wrap="square" lIns="175735" rIns="175735">
              <a:spAutoFit/>
            </a:bodyPr>
            <a:lstStyle/>
            <a:p>
              <a:pPr defTabSz="682988">
                <a:spcBef>
                  <a:spcPct val="0"/>
                </a:spcBef>
                <a:spcAft>
                  <a:spcPct val="35000"/>
                </a:spcAft>
                <a:defRPr/>
              </a:pPr>
              <a:r>
                <a:rPr lang="en-US" sz="1296" kern="0" spc="-28" dirty="0">
                  <a:gradFill>
                    <a:gsLst>
                      <a:gs pos="2917">
                        <a:srgbClr val="FFFFFF"/>
                      </a:gs>
                      <a:gs pos="30000">
                        <a:srgbClr val="FFFFFF"/>
                      </a:gs>
                    </a:gsLst>
                    <a:lin ang="5400000" scaled="0"/>
                  </a:gradFill>
                </a:rPr>
                <a:t>Deliver enterprise mobility with EMS &amp; attach Office 365</a:t>
              </a:r>
            </a:p>
          </p:txBody>
        </p:sp>
        <p:sp>
          <p:nvSpPr>
            <p:cNvPr id="188" name="Rectangle 187"/>
            <p:cNvSpPr/>
            <p:nvPr/>
          </p:nvSpPr>
          <p:spPr>
            <a:xfrm>
              <a:off x="7955331" y="2560152"/>
              <a:ext cx="2123533" cy="809311"/>
            </a:xfrm>
            <a:prstGeom prst="rect">
              <a:avLst/>
            </a:prstGeom>
          </p:spPr>
          <p:txBody>
            <a:bodyPr wrap="square" lIns="175735" rIns="175735">
              <a:spAutoFit/>
            </a:bodyPr>
            <a:lstStyle/>
            <a:p>
              <a:pPr defTabSz="682988">
                <a:lnSpc>
                  <a:spcPct val="90000"/>
                </a:lnSpc>
                <a:spcBef>
                  <a:spcPct val="0"/>
                </a:spcBef>
                <a:spcAft>
                  <a:spcPct val="35000"/>
                </a:spcAft>
                <a:defRPr/>
              </a:pPr>
              <a:r>
                <a:rPr lang="en-US" sz="1296" kern="0" spc="-28" dirty="0">
                  <a:gradFill>
                    <a:gsLst>
                      <a:gs pos="2917">
                        <a:srgbClr val="FFFFFF"/>
                      </a:gs>
                      <a:gs pos="30000">
                        <a:srgbClr val="FFFFFF"/>
                      </a:gs>
                    </a:gsLst>
                    <a:lin ang="5400000" scaled="0"/>
                  </a:gradFill>
                </a:rPr>
                <a:t>Build every app on Microsoft Azure &amp; certify it with Microsoft Azure Certified </a:t>
              </a:r>
            </a:p>
          </p:txBody>
        </p:sp>
        <p:sp>
          <p:nvSpPr>
            <p:cNvPr id="189" name="Rectangle 188"/>
            <p:cNvSpPr/>
            <p:nvPr/>
          </p:nvSpPr>
          <p:spPr>
            <a:xfrm>
              <a:off x="10068450" y="2560155"/>
              <a:ext cx="2117015" cy="1006383"/>
            </a:xfrm>
            <a:prstGeom prst="rect">
              <a:avLst/>
            </a:prstGeom>
          </p:spPr>
          <p:txBody>
            <a:bodyPr wrap="square" lIns="175735" rIns="175735">
              <a:spAutoFit/>
            </a:bodyPr>
            <a:lstStyle/>
            <a:p>
              <a:pPr defTabSz="682988">
                <a:lnSpc>
                  <a:spcPct val="90000"/>
                </a:lnSpc>
                <a:spcBef>
                  <a:spcPct val="0"/>
                </a:spcBef>
                <a:spcAft>
                  <a:spcPct val="35000"/>
                </a:spcAft>
                <a:defRPr/>
              </a:pPr>
              <a:r>
                <a:rPr lang="en-US" sz="1296" kern="0" spc="-28" dirty="0">
                  <a:gradFill>
                    <a:gsLst>
                      <a:gs pos="2917">
                        <a:srgbClr val="FFFFFF"/>
                      </a:gs>
                      <a:gs pos="30000">
                        <a:srgbClr val="FFFFFF"/>
                      </a:gs>
                    </a:gsLst>
                    <a:lin ang="5400000" scaled="0"/>
                  </a:gradFill>
                </a:rPr>
                <a:t>Develop your practice with Windows Embedded &amp; Microsoft Azure Intelligent Systems Service</a:t>
              </a:r>
            </a:p>
          </p:txBody>
        </p:sp>
      </p:grpSp>
      <p:sp>
        <p:nvSpPr>
          <p:cNvPr id="2" name="Title 1"/>
          <p:cNvSpPr>
            <a:spLocks noGrp="1"/>
          </p:cNvSpPr>
          <p:nvPr>
            <p:ph type="title"/>
          </p:nvPr>
        </p:nvSpPr>
        <p:spPr/>
        <p:txBody>
          <a:bodyPr/>
          <a:lstStyle/>
          <a:p>
            <a:r>
              <a:rPr lang="en-US" sz="3600" dirty="0"/>
              <a:t>Accelerating Cloud Transformation</a:t>
            </a:r>
          </a:p>
        </p:txBody>
      </p:sp>
      <p:sp>
        <p:nvSpPr>
          <p:cNvPr id="50" name="Freeform 49"/>
          <p:cNvSpPr>
            <a:spLocks/>
          </p:cNvSpPr>
          <p:nvPr/>
        </p:nvSpPr>
        <p:spPr bwMode="auto">
          <a:xfrm>
            <a:off x="10274346" y="339805"/>
            <a:ext cx="1417006" cy="929909"/>
          </a:xfrm>
          <a:custGeom>
            <a:avLst/>
            <a:gdLst>
              <a:gd name="T0" fmla="*/ 168 w 1054"/>
              <a:gd name="T1" fmla="*/ 303 h 690"/>
              <a:gd name="T2" fmla="*/ 168 w 1054"/>
              <a:gd name="T3" fmla="*/ 289 h 690"/>
              <a:gd name="T4" fmla="*/ 459 w 1054"/>
              <a:gd name="T5" fmla="*/ 0 h 690"/>
              <a:gd name="T6" fmla="*/ 701 w 1054"/>
              <a:gd name="T7" fmla="*/ 129 h 690"/>
              <a:gd name="T8" fmla="*/ 781 w 1054"/>
              <a:gd name="T9" fmla="*/ 108 h 690"/>
              <a:gd name="T10" fmla="*/ 875 w 1054"/>
              <a:gd name="T11" fmla="*/ 136 h 690"/>
              <a:gd name="T12" fmla="*/ 950 w 1054"/>
              <a:gd name="T13" fmla="*/ 272 h 690"/>
              <a:gd name="T14" fmla="*/ 1054 w 1054"/>
              <a:gd name="T15" fmla="*/ 463 h 690"/>
              <a:gd name="T16" fmla="*/ 851 w 1054"/>
              <a:gd name="T17" fmla="*/ 690 h 690"/>
              <a:gd name="T18" fmla="*/ 825 w 1054"/>
              <a:gd name="T19" fmla="*/ 690 h 690"/>
              <a:gd name="T20" fmla="*/ 802 w 1054"/>
              <a:gd name="T21" fmla="*/ 690 h 690"/>
              <a:gd name="T22" fmla="*/ 327 w 1054"/>
              <a:gd name="T23" fmla="*/ 690 h 690"/>
              <a:gd name="T24" fmla="*/ 318 w 1054"/>
              <a:gd name="T25" fmla="*/ 690 h 690"/>
              <a:gd name="T26" fmla="*/ 306 w 1054"/>
              <a:gd name="T27" fmla="*/ 690 h 690"/>
              <a:gd name="T28" fmla="*/ 271 w 1054"/>
              <a:gd name="T29" fmla="*/ 690 h 690"/>
              <a:gd name="T30" fmla="*/ 195 w 1054"/>
              <a:gd name="T31" fmla="*/ 690 h 690"/>
              <a:gd name="T32" fmla="*/ 0 w 1054"/>
              <a:gd name="T33" fmla="*/ 495 h 690"/>
              <a:gd name="T34" fmla="*/ 168 w 1054"/>
              <a:gd name="T35" fmla="*/ 303 h 6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054" h="690">
                <a:moveTo>
                  <a:pt x="168" y="303"/>
                </a:moveTo>
                <a:cubicBezTo>
                  <a:pt x="168" y="299"/>
                  <a:pt x="168" y="293"/>
                  <a:pt x="168" y="289"/>
                </a:cubicBezTo>
                <a:cubicBezTo>
                  <a:pt x="168" y="129"/>
                  <a:pt x="298" y="0"/>
                  <a:pt x="459" y="0"/>
                </a:cubicBezTo>
                <a:cubicBezTo>
                  <a:pt x="560" y="0"/>
                  <a:pt x="649" y="52"/>
                  <a:pt x="701" y="129"/>
                </a:cubicBezTo>
                <a:cubicBezTo>
                  <a:pt x="725" y="116"/>
                  <a:pt x="752" y="108"/>
                  <a:pt x="781" y="108"/>
                </a:cubicBezTo>
                <a:cubicBezTo>
                  <a:pt x="816" y="108"/>
                  <a:pt x="848" y="118"/>
                  <a:pt x="875" y="136"/>
                </a:cubicBezTo>
                <a:cubicBezTo>
                  <a:pt x="919" y="166"/>
                  <a:pt x="948" y="215"/>
                  <a:pt x="950" y="272"/>
                </a:cubicBezTo>
                <a:cubicBezTo>
                  <a:pt x="1012" y="312"/>
                  <a:pt x="1054" y="384"/>
                  <a:pt x="1054" y="463"/>
                </a:cubicBezTo>
                <a:cubicBezTo>
                  <a:pt x="1054" y="580"/>
                  <a:pt x="965" y="676"/>
                  <a:pt x="851" y="690"/>
                </a:cubicBezTo>
                <a:cubicBezTo>
                  <a:pt x="843" y="690"/>
                  <a:pt x="833" y="690"/>
                  <a:pt x="825" y="690"/>
                </a:cubicBezTo>
                <a:cubicBezTo>
                  <a:pt x="818" y="690"/>
                  <a:pt x="810" y="690"/>
                  <a:pt x="802" y="690"/>
                </a:cubicBezTo>
                <a:cubicBezTo>
                  <a:pt x="696" y="690"/>
                  <a:pt x="446" y="690"/>
                  <a:pt x="327" y="690"/>
                </a:cubicBezTo>
                <a:cubicBezTo>
                  <a:pt x="324" y="690"/>
                  <a:pt x="320" y="690"/>
                  <a:pt x="318" y="690"/>
                </a:cubicBezTo>
                <a:cubicBezTo>
                  <a:pt x="306" y="690"/>
                  <a:pt x="306" y="690"/>
                  <a:pt x="306" y="690"/>
                </a:cubicBezTo>
                <a:cubicBezTo>
                  <a:pt x="300" y="690"/>
                  <a:pt x="283" y="690"/>
                  <a:pt x="271" y="690"/>
                </a:cubicBezTo>
                <a:cubicBezTo>
                  <a:pt x="195" y="690"/>
                  <a:pt x="195" y="690"/>
                  <a:pt x="195" y="690"/>
                </a:cubicBezTo>
                <a:cubicBezTo>
                  <a:pt x="87" y="688"/>
                  <a:pt x="0" y="601"/>
                  <a:pt x="0" y="495"/>
                </a:cubicBezTo>
                <a:cubicBezTo>
                  <a:pt x="0" y="397"/>
                  <a:pt x="73" y="316"/>
                  <a:pt x="168" y="303"/>
                </a:cubicBezTo>
                <a:close/>
              </a:path>
            </a:pathLst>
          </a:custGeom>
          <a:solidFill>
            <a:schemeClr val="accent4"/>
          </a:solidFill>
          <a:ln>
            <a:noFill/>
          </a:ln>
        </p:spPr>
        <p:txBody>
          <a:bodyPr vert="horz" wrap="square" lIns="89642" tIns="44821" rIns="89642" bIns="44821" numCol="1" anchor="t" anchorCtr="0" compatLnSpc="1">
            <a:prstTxWarp prst="textNoShape">
              <a:avLst/>
            </a:prstTxWarp>
          </a:bodyPr>
          <a:lstStyle/>
          <a:p>
            <a:pPr defTabSz="914367"/>
            <a:endParaRPr lang="en-US" sz="1765">
              <a:solidFill>
                <a:srgbClr val="505050"/>
              </a:solidFill>
            </a:endParaRPr>
          </a:p>
        </p:txBody>
      </p:sp>
      <p:sp>
        <p:nvSpPr>
          <p:cNvPr id="51" name="Freeform 50"/>
          <p:cNvSpPr>
            <a:spLocks/>
          </p:cNvSpPr>
          <p:nvPr/>
        </p:nvSpPr>
        <p:spPr bwMode="auto">
          <a:xfrm>
            <a:off x="10929558" y="168292"/>
            <a:ext cx="1137631" cy="739362"/>
          </a:xfrm>
          <a:custGeom>
            <a:avLst/>
            <a:gdLst>
              <a:gd name="T0" fmla="*/ 168 w 1054"/>
              <a:gd name="T1" fmla="*/ 303 h 690"/>
              <a:gd name="T2" fmla="*/ 168 w 1054"/>
              <a:gd name="T3" fmla="*/ 289 h 690"/>
              <a:gd name="T4" fmla="*/ 459 w 1054"/>
              <a:gd name="T5" fmla="*/ 0 h 690"/>
              <a:gd name="T6" fmla="*/ 701 w 1054"/>
              <a:gd name="T7" fmla="*/ 129 h 690"/>
              <a:gd name="T8" fmla="*/ 781 w 1054"/>
              <a:gd name="T9" fmla="*/ 108 h 690"/>
              <a:gd name="T10" fmla="*/ 875 w 1054"/>
              <a:gd name="T11" fmla="*/ 136 h 690"/>
              <a:gd name="T12" fmla="*/ 950 w 1054"/>
              <a:gd name="T13" fmla="*/ 272 h 690"/>
              <a:gd name="T14" fmla="*/ 1054 w 1054"/>
              <a:gd name="T15" fmla="*/ 463 h 690"/>
              <a:gd name="T16" fmla="*/ 851 w 1054"/>
              <a:gd name="T17" fmla="*/ 690 h 690"/>
              <a:gd name="T18" fmla="*/ 825 w 1054"/>
              <a:gd name="T19" fmla="*/ 690 h 690"/>
              <a:gd name="T20" fmla="*/ 802 w 1054"/>
              <a:gd name="T21" fmla="*/ 690 h 690"/>
              <a:gd name="T22" fmla="*/ 327 w 1054"/>
              <a:gd name="T23" fmla="*/ 690 h 690"/>
              <a:gd name="T24" fmla="*/ 318 w 1054"/>
              <a:gd name="T25" fmla="*/ 690 h 690"/>
              <a:gd name="T26" fmla="*/ 306 w 1054"/>
              <a:gd name="T27" fmla="*/ 690 h 690"/>
              <a:gd name="T28" fmla="*/ 271 w 1054"/>
              <a:gd name="T29" fmla="*/ 690 h 690"/>
              <a:gd name="T30" fmla="*/ 195 w 1054"/>
              <a:gd name="T31" fmla="*/ 690 h 690"/>
              <a:gd name="T32" fmla="*/ 0 w 1054"/>
              <a:gd name="T33" fmla="*/ 495 h 690"/>
              <a:gd name="T34" fmla="*/ 168 w 1054"/>
              <a:gd name="T35" fmla="*/ 303 h 6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054" h="690">
                <a:moveTo>
                  <a:pt x="168" y="303"/>
                </a:moveTo>
                <a:cubicBezTo>
                  <a:pt x="168" y="299"/>
                  <a:pt x="168" y="293"/>
                  <a:pt x="168" y="289"/>
                </a:cubicBezTo>
                <a:cubicBezTo>
                  <a:pt x="168" y="129"/>
                  <a:pt x="298" y="0"/>
                  <a:pt x="459" y="0"/>
                </a:cubicBezTo>
                <a:cubicBezTo>
                  <a:pt x="560" y="0"/>
                  <a:pt x="649" y="52"/>
                  <a:pt x="701" y="129"/>
                </a:cubicBezTo>
                <a:cubicBezTo>
                  <a:pt x="725" y="116"/>
                  <a:pt x="752" y="108"/>
                  <a:pt x="781" y="108"/>
                </a:cubicBezTo>
                <a:cubicBezTo>
                  <a:pt x="816" y="108"/>
                  <a:pt x="848" y="118"/>
                  <a:pt x="875" y="136"/>
                </a:cubicBezTo>
                <a:cubicBezTo>
                  <a:pt x="919" y="166"/>
                  <a:pt x="948" y="215"/>
                  <a:pt x="950" y="272"/>
                </a:cubicBezTo>
                <a:cubicBezTo>
                  <a:pt x="1012" y="312"/>
                  <a:pt x="1054" y="384"/>
                  <a:pt x="1054" y="463"/>
                </a:cubicBezTo>
                <a:cubicBezTo>
                  <a:pt x="1054" y="580"/>
                  <a:pt x="965" y="676"/>
                  <a:pt x="851" y="690"/>
                </a:cubicBezTo>
                <a:cubicBezTo>
                  <a:pt x="843" y="690"/>
                  <a:pt x="833" y="690"/>
                  <a:pt x="825" y="690"/>
                </a:cubicBezTo>
                <a:cubicBezTo>
                  <a:pt x="818" y="690"/>
                  <a:pt x="810" y="690"/>
                  <a:pt x="802" y="690"/>
                </a:cubicBezTo>
                <a:cubicBezTo>
                  <a:pt x="696" y="690"/>
                  <a:pt x="446" y="690"/>
                  <a:pt x="327" y="690"/>
                </a:cubicBezTo>
                <a:cubicBezTo>
                  <a:pt x="324" y="690"/>
                  <a:pt x="320" y="690"/>
                  <a:pt x="318" y="690"/>
                </a:cubicBezTo>
                <a:cubicBezTo>
                  <a:pt x="306" y="690"/>
                  <a:pt x="306" y="690"/>
                  <a:pt x="306" y="690"/>
                </a:cubicBezTo>
                <a:cubicBezTo>
                  <a:pt x="300" y="690"/>
                  <a:pt x="283" y="690"/>
                  <a:pt x="271" y="690"/>
                </a:cubicBezTo>
                <a:cubicBezTo>
                  <a:pt x="195" y="690"/>
                  <a:pt x="195" y="690"/>
                  <a:pt x="195" y="690"/>
                </a:cubicBezTo>
                <a:cubicBezTo>
                  <a:pt x="87" y="688"/>
                  <a:pt x="0" y="601"/>
                  <a:pt x="0" y="495"/>
                </a:cubicBezTo>
                <a:cubicBezTo>
                  <a:pt x="0" y="397"/>
                  <a:pt x="73" y="316"/>
                  <a:pt x="168" y="303"/>
                </a:cubicBezTo>
                <a:close/>
              </a:path>
            </a:pathLst>
          </a:custGeom>
          <a:solidFill>
            <a:schemeClr val="accent2"/>
          </a:solidFill>
          <a:ln>
            <a:noFill/>
          </a:ln>
        </p:spPr>
        <p:txBody>
          <a:bodyPr vert="horz" wrap="square" lIns="89642" tIns="44821" rIns="89642" bIns="44821" numCol="1" anchor="t" anchorCtr="0" compatLnSpc="1">
            <a:prstTxWarp prst="textNoShape">
              <a:avLst/>
            </a:prstTxWarp>
          </a:bodyPr>
          <a:lstStyle/>
          <a:p>
            <a:pPr defTabSz="914367"/>
            <a:endParaRPr lang="en-US" sz="1765">
              <a:solidFill>
                <a:srgbClr val="505050"/>
              </a:solidFill>
            </a:endParaRPr>
          </a:p>
        </p:txBody>
      </p:sp>
    </p:spTree>
    <p:extLst>
      <p:ext uri="{BB962C8B-B14F-4D97-AF65-F5344CB8AC3E}">
        <p14:creationId xmlns:p14="http://schemas.microsoft.com/office/powerpoint/2010/main" val="2257582418"/>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17"/>
          <p:cNvSpPr/>
          <p:nvPr/>
        </p:nvSpPr>
        <p:spPr bwMode="auto">
          <a:xfrm>
            <a:off x="1730" y="1863003"/>
            <a:ext cx="12213089" cy="1872372"/>
          </a:xfrm>
          <a:prstGeom prst="rect">
            <a:avLst/>
          </a:prstGeom>
          <a:solidFill>
            <a:srgbClr val="FFFFFF">
              <a:alpha val="40000"/>
            </a:srgbClr>
          </a:solidFill>
          <a:ln w="9525" cap="flat" cmpd="sng" algn="ctr">
            <a:noFill/>
            <a:prstDash val="solid"/>
            <a:headEnd type="none" w="med" len="med"/>
            <a:tailEnd type="none" w="med" len="med"/>
          </a:ln>
          <a:effectLst/>
        </p:spPr>
        <p:txBody>
          <a:bodyPr rot="0" spcFirstLastPara="0" vertOverflow="overflow" horzOverflow="overflow" vert="horz" wrap="square" lIns="179225" tIns="143381" rIns="179225" bIns="143381" numCol="1" spcCol="0" rtlCol="0" fromWordArt="0" anchor="t" anchorCtr="0" forceAA="0" compatLnSpc="1">
            <a:prstTxWarp prst="textNoShape">
              <a:avLst/>
            </a:prstTxWarp>
            <a:noAutofit/>
          </a:bodyPr>
          <a:lstStyle/>
          <a:p>
            <a:pPr algn="ctr" defTabSz="913665" fontAlgn="base">
              <a:lnSpc>
                <a:spcPct val="90000"/>
              </a:lnSpc>
              <a:spcBef>
                <a:spcPct val="0"/>
              </a:spcBef>
              <a:spcAft>
                <a:spcPct val="0"/>
              </a:spcAft>
              <a:defRPr/>
            </a:pPr>
            <a:endParaRPr lang="en-US" sz="2353" kern="0" dirty="0" err="1">
              <a:gradFill>
                <a:gsLst>
                  <a:gs pos="0">
                    <a:srgbClr val="FFFFFF"/>
                  </a:gs>
                  <a:gs pos="100000">
                    <a:srgbClr val="FFFFFF"/>
                  </a:gs>
                </a:gsLst>
                <a:lin ang="5400000" scaled="0"/>
              </a:gradFill>
              <a:ea typeface="Segoe UI" pitchFamily="34" charset="0"/>
              <a:cs typeface="Segoe UI" pitchFamily="34" charset="0"/>
            </a:endParaRPr>
          </a:p>
        </p:txBody>
      </p:sp>
      <p:sp>
        <p:nvSpPr>
          <p:cNvPr id="10" name="Up Arrow 9"/>
          <p:cNvSpPr/>
          <p:nvPr/>
        </p:nvSpPr>
        <p:spPr bwMode="auto">
          <a:xfrm>
            <a:off x="6529208" y="4427543"/>
            <a:ext cx="657275" cy="2429972"/>
          </a:xfrm>
          <a:prstGeom prst="upArrow">
            <a:avLst/>
          </a:prstGeom>
          <a:ln>
            <a:headEnd type="none" w="med" len="med"/>
            <a:tailEnd type="none" w="med" len="med"/>
          </a:ln>
        </p:spPr>
        <p:style>
          <a:lnRef idx="3">
            <a:schemeClr val="lt1"/>
          </a:lnRef>
          <a:fillRef idx="1">
            <a:schemeClr val="accent6"/>
          </a:fillRef>
          <a:effectRef idx="1">
            <a:schemeClr val="accent6"/>
          </a:effectRef>
          <a:fontRef idx="minor">
            <a:schemeClr val="lt1"/>
          </a:fontRef>
        </p:style>
        <p:txBody>
          <a:bodyPr rot="0" spcFirstLastPara="0" vertOverflow="overflow" horzOverflow="overflow" vert="horz" wrap="square" lIns="179285" tIns="143428" rIns="179285" bIns="143428" numCol="1" spcCol="0" rtlCol="0" fromWordArt="0" anchor="t" anchorCtr="0" forceAA="0" compatLnSpc="1">
            <a:prstTxWarp prst="textNoShape">
              <a:avLst/>
            </a:prstTxWarp>
            <a:noAutofit/>
          </a:bodyPr>
          <a:lstStyle/>
          <a:p>
            <a:pPr algn="ctr" defTabSz="914102" fontAlgn="base">
              <a:lnSpc>
                <a:spcPct val="90000"/>
              </a:lnSpc>
              <a:spcBef>
                <a:spcPct val="0"/>
              </a:spcBef>
              <a:spcAft>
                <a:spcPct val="0"/>
              </a:spcAft>
            </a:pPr>
            <a:endParaRPr lang="en-US" sz="2353" dirty="0" err="1">
              <a:gradFill>
                <a:gsLst>
                  <a:gs pos="0">
                    <a:srgbClr val="FFFFFF"/>
                  </a:gs>
                  <a:gs pos="100000">
                    <a:srgbClr val="FFFFFF"/>
                  </a:gs>
                </a:gsLst>
                <a:lin ang="5400000" scaled="0"/>
              </a:gradFill>
              <a:ea typeface="Segoe UI" pitchFamily="34" charset="0"/>
              <a:cs typeface="Segoe UI" pitchFamily="34" charset="0"/>
            </a:endParaRPr>
          </a:p>
        </p:txBody>
      </p:sp>
      <p:sp>
        <p:nvSpPr>
          <p:cNvPr id="12" name="Up Arrow 11"/>
          <p:cNvSpPr/>
          <p:nvPr/>
        </p:nvSpPr>
        <p:spPr bwMode="auto">
          <a:xfrm>
            <a:off x="7335887" y="3810623"/>
            <a:ext cx="657275" cy="3046891"/>
          </a:xfrm>
          <a:prstGeom prst="upArrow">
            <a:avLst/>
          </a:prstGeom>
          <a:solidFill>
            <a:schemeClr val="tx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79285" tIns="143428" rIns="179285" bIns="143428" numCol="1" spcCol="0" rtlCol="0" fromWordArt="0" anchor="t" anchorCtr="0" forceAA="0" compatLnSpc="1">
            <a:prstTxWarp prst="textNoShape">
              <a:avLst/>
            </a:prstTxWarp>
            <a:noAutofit/>
          </a:bodyPr>
          <a:lstStyle/>
          <a:p>
            <a:pPr algn="ctr" defTabSz="914102" fontAlgn="base">
              <a:lnSpc>
                <a:spcPct val="90000"/>
              </a:lnSpc>
              <a:spcBef>
                <a:spcPct val="0"/>
              </a:spcBef>
              <a:spcAft>
                <a:spcPct val="0"/>
              </a:spcAft>
            </a:pPr>
            <a:endParaRPr lang="en-US" sz="2353" dirty="0" err="1">
              <a:gradFill>
                <a:gsLst>
                  <a:gs pos="0">
                    <a:srgbClr val="FFFFFF"/>
                  </a:gs>
                  <a:gs pos="100000">
                    <a:srgbClr val="FFFFFF"/>
                  </a:gs>
                </a:gsLst>
                <a:lin ang="5400000" scaled="0"/>
              </a:gradFill>
              <a:ea typeface="Segoe UI" pitchFamily="34" charset="0"/>
              <a:cs typeface="Segoe UI" pitchFamily="34" charset="0"/>
            </a:endParaRPr>
          </a:p>
        </p:txBody>
      </p:sp>
      <p:sp>
        <p:nvSpPr>
          <p:cNvPr id="13" name="Up Arrow 12"/>
          <p:cNvSpPr/>
          <p:nvPr/>
        </p:nvSpPr>
        <p:spPr bwMode="auto">
          <a:xfrm>
            <a:off x="8164415" y="4159614"/>
            <a:ext cx="657275" cy="2706612"/>
          </a:xfrm>
          <a:prstGeom prst="upArrow">
            <a:avLst/>
          </a:prstGeom>
          <a:solidFill>
            <a:schemeClr val="accent4"/>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79285" tIns="143428" rIns="179285" bIns="143428" numCol="1" spcCol="0" rtlCol="0" fromWordArt="0" anchor="t" anchorCtr="0" forceAA="0" compatLnSpc="1">
            <a:prstTxWarp prst="textNoShape">
              <a:avLst/>
            </a:prstTxWarp>
            <a:noAutofit/>
          </a:bodyPr>
          <a:lstStyle/>
          <a:p>
            <a:pPr algn="ctr" defTabSz="914102" fontAlgn="base">
              <a:lnSpc>
                <a:spcPct val="90000"/>
              </a:lnSpc>
              <a:spcBef>
                <a:spcPct val="0"/>
              </a:spcBef>
              <a:spcAft>
                <a:spcPct val="0"/>
              </a:spcAft>
            </a:pPr>
            <a:endParaRPr lang="en-US" sz="2353" dirty="0" err="1">
              <a:gradFill>
                <a:gsLst>
                  <a:gs pos="0">
                    <a:srgbClr val="FFFFFF"/>
                  </a:gs>
                  <a:gs pos="100000">
                    <a:srgbClr val="FFFFFF"/>
                  </a:gs>
                </a:gsLst>
                <a:lin ang="5400000" scaled="0"/>
              </a:gradFill>
              <a:ea typeface="Segoe UI" pitchFamily="34" charset="0"/>
              <a:cs typeface="Segoe UI" pitchFamily="34" charset="0"/>
            </a:endParaRPr>
          </a:p>
        </p:txBody>
      </p:sp>
      <p:sp>
        <p:nvSpPr>
          <p:cNvPr id="5" name="Rectangle 4"/>
          <p:cNvSpPr/>
          <p:nvPr/>
        </p:nvSpPr>
        <p:spPr bwMode="auto">
          <a:xfrm>
            <a:off x="344476" y="1526306"/>
            <a:ext cx="2752460" cy="1045829"/>
          </a:xfrm>
          <a:prstGeom prst="rect">
            <a:avLst/>
          </a:prstGeom>
          <a:no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448212" tIns="143428" rIns="179285" bIns="143428" numCol="1" spcCol="0" rtlCol="0" fromWordArt="0" anchor="ctr" anchorCtr="0" forceAA="0" compatLnSpc="1">
            <a:prstTxWarp prst="textNoShape">
              <a:avLst/>
            </a:prstTxWarp>
            <a:noAutofit/>
          </a:bodyPr>
          <a:lstStyle/>
          <a:p>
            <a:pPr defTabSz="914367"/>
            <a:r>
              <a:rPr lang="en-US" sz="5294" dirty="0">
                <a:solidFill>
                  <a:srgbClr val="68217A"/>
                </a:solidFill>
                <a:latin typeface="Segoe UI Light"/>
              </a:rPr>
              <a:t>3500+</a:t>
            </a:r>
            <a:endParaRPr lang="en-US" sz="1961" dirty="0">
              <a:solidFill>
                <a:srgbClr val="68217A"/>
              </a:solidFill>
              <a:latin typeface="Segoe UI Light"/>
            </a:endParaRPr>
          </a:p>
        </p:txBody>
      </p:sp>
      <p:sp>
        <p:nvSpPr>
          <p:cNvPr id="6" name="Rectangle 5"/>
          <p:cNvSpPr/>
          <p:nvPr/>
        </p:nvSpPr>
        <p:spPr bwMode="auto">
          <a:xfrm>
            <a:off x="4004900" y="1526306"/>
            <a:ext cx="1980340" cy="1045829"/>
          </a:xfrm>
          <a:prstGeom prst="rect">
            <a:avLst/>
          </a:prstGeom>
          <a:no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79285" tIns="143428" rIns="179285" bIns="143428" numCol="1" spcCol="0" rtlCol="0" fromWordArt="0" anchor="ctr" anchorCtr="0" forceAA="0" compatLnSpc="1">
            <a:prstTxWarp prst="textNoShape">
              <a:avLst/>
            </a:prstTxWarp>
            <a:noAutofit/>
          </a:bodyPr>
          <a:lstStyle/>
          <a:p>
            <a:pPr defTabSz="914367"/>
            <a:r>
              <a:rPr lang="en-US" sz="5294" dirty="0">
                <a:solidFill>
                  <a:srgbClr val="68217A"/>
                </a:solidFill>
                <a:latin typeface="Segoe UI Light"/>
              </a:rPr>
              <a:t>1,100</a:t>
            </a:r>
          </a:p>
        </p:txBody>
      </p:sp>
      <p:sp>
        <p:nvSpPr>
          <p:cNvPr id="7" name="Rectangle 6"/>
          <p:cNvSpPr/>
          <p:nvPr/>
        </p:nvSpPr>
        <p:spPr bwMode="auto">
          <a:xfrm>
            <a:off x="7031524" y="1526306"/>
            <a:ext cx="2100167" cy="1045829"/>
          </a:xfrm>
          <a:prstGeom prst="rect">
            <a:avLst/>
          </a:prstGeom>
          <a:no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79285" tIns="143428" rIns="179285" bIns="143428" numCol="1" spcCol="0" rtlCol="0" fromWordArt="0" anchor="ctr" anchorCtr="0" forceAA="0" compatLnSpc="1">
            <a:prstTxWarp prst="textNoShape">
              <a:avLst/>
            </a:prstTxWarp>
            <a:noAutofit/>
          </a:bodyPr>
          <a:lstStyle/>
          <a:p>
            <a:pPr defTabSz="914367"/>
            <a:r>
              <a:rPr lang="en-US" sz="5294" dirty="0">
                <a:solidFill>
                  <a:srgbClr val="68217A"/>
                </a:solidFill>
                <a:latin typeface="Segoe UI Light"/>
              </a:rPr>
              <a:t>800+</a:t>
            </a:r>
          </a:p>
        </p:txBody>
      </p:sp>
      <p:sp>
        <p:nvSpPr>
          <p:cNvPr id="14" name="Rectangle 13"/>
          <p:cNvSpPr/>
          <p:nvPr/>
        </p:nvSpPr>
        <p:spPr>
          <a:xfrm>
            <a:off x="366415" y="2564221"/>
            <a:ext cx="2752460" cy="935351"/>
          </a:xfrm>
          <a:prstGeom prst="rect">
            <a:avLst/>
          </a:prstGeom>
        </p:spPr>
        <p:style>
          <a:lnRef idx="3">
            <a:schemeClr val="lt1"/>
          </a:lnRef>
          <a:fillRef idx="1">
            <a:schemeClr val="accent6"/>
          </a:fillRef>
          <a:effectRef idx="1">
            <a:schemeClr val="accent6"/>
          </a:effectRef>
          <a:fontRef idx="minor">
            <a:schemeClr val="lt1"/>
          </a:fontRef>
        </p:style>
        <p:txBody>
          <a:bodyPr wrap="square">
            <a:spAutoFit/>
          </a:bodyPr>
          <a:lstStyle/>
          <a:p>
            <a:pPr marL="220984" indent="-220984" defTabSz="914367"/>
            <a:r>
              <a:rPr lang="en-US" sz="2745" dirty="0">
                <a:solidFill>
                  <a:srgbClr val="68217A"/>
                </a:solidFill>
                <a:latin typeface="Segoe UI Light"/>
              </a:rPr>
              <a:t>…applications on </a:t>
            </a:r>
            <a:br>
              <a:rPr lang="en-US" sz="2745" dirty="0">
                <a:solidFill>
                  <a:srgbClr val="68217A"/>
                </a:solidFill>
                <a:latin typeface="Segoe UI Light"/>
              </a:rPr>
            </a:br>
            <a:r>
              <a:rPr lang="en-US" sz="2745" dirty="0">
                <a:solidFill>
                  <a:srgbClr val="68217A"/>
                </a:solidFill>
                <a:latin typeface="Segoe UI Light"/>
              </a:rPr>
              <a:t>Azure</a:t>
            </a:r>
          </a:p>
        </p:txBody>
      </p:sp>
      <p:sp>
        <p:nvSpPr>
          <p:cNvPr id="15" name="Rectangle 14"/>
          <p:cNvSpPr/>
          <p:nvPr/>
        </p:nvSpPr>
        <p:spPr>
          <a:xfrm>
            <a:off x="3487406" y="2564221"/>
            <a:ext cx="3014929" cy="937180"/>
          </a:xfrm>
          <a:prstGeom prst="rect">
            <a:avLst/>
          </a:prstGeom>
        </p:spPr>
        <p:style>
          <a:lnRef idx="3">
            <a:schemeClr val="lt1"/>
          </a:lnRef>
          <a:fillRef idx="1">
            <a:schemeClr val="accent1"/>
          </a:fillRef>
          <a:effectRef idx="1">
            <a:schemeClr val="accent1"/>
          </a:effectRef>
          <a:fontRef idx="minor">
            <a:schemeClr val="lt1"/>
          </a:fontRef>
        </p:style>
        <p:txBody>
          <a:bodyPr wrap="square">
            <a:spAutoFit/>
          </a:bodyPr>
          <a:lstStyle/>
          <a:p>
            <a:pPr marL="220984" indent="-220984" defTabSz="914367"/>
            <a:r>
              <a:rPr lang="en-US" sz="2745" dirty="0">
                <a:solidFill>
                  <a:schemeClr val="bg1"/>
                </a:solidFill>
                <a:latin typeface="Segoe UI Light"/>
              </a:rPr>
              <a:t>…images in the </a:t>
            </a:r>
            <a:br>
              <a:rPr lang="en-US" sz="2745" dirty="0">
                <a:solidFill>
                  <a:schemeClr val="bg1"/>
                </a:solidFill>
                <a:latin typeface="Segoe UI Light"/>
              </a:rPr>
            </a:br>
            <a:r>
              <a:rPr lang="en-US" sz="2745" dirty="0">
                <a:solidFill>
                  <a:schemeClr val="bg1"/>
                </a:solidFill>
                <a:latin typeface="Segoe UI Light"/>
              </a:rPr>
              <a:t>Azure VM Depot</a:t>
            </a:r>
          </a:p>
        </p:txBody>
      </p:sp>
      <p:sp>
        <p:nvSpPr>
          <p:cNvPr id="16" name="Rectangle 15"/>
          <p:cNvSpPr/>
          <p:nvPr/>
        </p:nvSpPr>
        <p:spPr>
          <a:xfrm>
            <a:off x="6870866" y="2567645"/>
            <a:ext cx="4864918" cy="935351"/>
          </a:xfrm>
          <a:prstGeom prst="rect">
            <a:avLst/>
          </a:prstGeom>
        </p:spPr>
        <p:style>
          <a:lnRef idx="3">
            <a:schemeClr val="lt1"/>
          </a:lnRef>
          <a:fillRef idx="1">
            <a:schemeClr val="accent4"/>
          </a:fillRef>
          <a:effectRef idx="1">
            <a:schemeClr val="accent4"/>
          </a:effectRef>
          <a:fontRef idx="minor">
            <a:schemeClr val="lt1"/>
          </a:fontRef>
        </p:style>
        <p:txBody>
          <a:bodyPr wrap="square">
            <a:spAutoFit/>
          </a:bodyPr>
          <a:lstStyle/>
          <a:p>
            <a:pPr marL="220984" indent="-220984" defTabSz="914367"/>
            <a:r>
              <a:rPr lang="en-US" sz="2745" dirty="0">
                <a:solidFill>
                  <a:srgbClr val="68217A"/>
                </a:solidFill>
                <a:latin typeface="Segoe UI Light"/>
              </a:rPr>
              <a:t>…applications and data services in the data marketplace</a:t>
            </a:r>
          </a:p>
        </p:txBody>
      </p:sp>
      <p:grpSp>
        <p:nvGrpSpPr>
          <p:cNvPr id="20" name="Group 19"/>
          <p:cNvGrpSpPr/>
          <p:nvPr/>
        </p:nvGrpSpPr>
        <p:grpSpPr>
          <a:xfrm>
            <a:off x="1188725" y="5847148"/>
            <a:ext cx="823163" cy="690896"/>
            <a:chOff x="184150" y="6162675"/>
            <a:chExt cx="839788" cy="704850"/>
          </a:xfrm>
        </p:grpSpPr>
        <p:sp>
          <p:nvSpPr>
            <p:cNvPr id="21" name="Rectangle 7"/>
            <p:cNvSpPr>
              <a:spLocks noChangeArrowheads="1"/>
            </p:cNvSpPr>
            <p:nvPr/>
          </p:nvSpPr>
          <p:spPr bwMode="auto">
            <a:xfrm>
              <a:off x="184150" y="6384925"/>
              <a:ext cx="600075" cy="482600"/>
            </a:xfrm>
            <a:prstGeom prst="rect">
              <a:avLst/>
            </a:prstGeom>
            <a:solidFill>
              <a:srgbClr val="D2D2D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9630" tIns="44814" rIns="89630" bIns="44814" numCol="1" anchor="t" anchorCtr="0" compatLnSpc="1">
              <a:prstTxWarp prst="textNoShape">
                <a:avLst/>
              </a:prstTxWarp>
            </a:bodyPr>
            <a:lstStyle/>
            <a:p>
              <a:pPr defTabSz="914192"/>
              <a:endParaRPr lang="en-US" sz="1765">
                <a:solidFill>
                  <a:prstClr val="black"/>
                </a:solidFill>
              </a:endParaRPr>
            </a:p>
          </p:txBody>
        </p:sp>
        <p:sp>
          <p:nvSpPr>
            <p:cNvPr id="22" name="Rectangle 8"/>
            <p:cNvSpPr>
              <a:spLocks noChangeArrowheads="1"/>
            </p:cNvSpPr>
            <p:nvPr/>
          </p:nvSpPr>
          <p:spPr bwMode="auto">
            <a:xfrm>
              <a:off x="428625" y="6162675"/>
              <a:ext cx="595313" cy="704850"/>
            </a:xfrm>
            <a:prstGeom prst="rect">
              <a:avLst/>
            </a:prstGeom>
            <a:solidFill>
              <a:srgbClr val="D2D2D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9630" tIns="44814" rIns="89630" bIns="44814" numCol="1" anchor="t" anchorCtr="0" compatLnSpc="1">
              <a:prstTxWarp prst="textNoShape">
                <a:avLst/>
              </a:prstTxWarp>
            </a:bodyPr>
            <a:lstStyle/>
            <a:p>
              <a:pPr defTabSz="914192"/>
              <a:endParaRPr lang="en-US" sz="1765">
                <a:solidFill>
                  <a:prstClr val="black"/>
                </a:solidFill>
              </a:endParaRPr>
            </a:p>
          </p:txBody>
        </p:sp>
      </p:grpSp>
      <p:grpSp>
        <p:nvGrpSpPr>
          <p:cNvPr id="23" name="Group 22"/>
          <p:cNvGrpSpPr/>
          <p:nvPr/>
        </p:nvGrpSpPr>
        <p:grpSpPr>
          <a:xfrm>
            <a:off x="4085203" y="4997850"/>
            <a:ext cx="1998230" cy="1439818"/>
            <a:chOff x="8511725" y="4456145"/>
            <a:chExt cx="3667575" cy="2204472"/>
          </a:xfrm>
        </p:grpSpPr>
        <p:sp>
          <p:nvSpPr>
            <p:cNvPr id="24" name="Freeform 9"/>
            <p:cNvSpPr>
              <a:spLocks noEditPoints="1"/>
            </p:cNvSpPr>
            <p:nvPr/>
          </p:nvSpPr>
          <p:spPr bwMode="auto">
            <a:xfrm>
              <a:off x="8511725" y="5582704"/>
              <a:ext cx="558141" cy="1077913"/>
            </a:xfrm>
            <a:custGeom>
              <a:avLst/>
              <a:gdLst>
                <a:gd name="T0" fmla="*/ 895 w 2182"/>
                <a:gd name="T1" fmla="*/ 4214 h 4214"/>
                <a:gd name="T2" fmla="*/ 0 w 2182"/>
                <a:gd name="T3" fmla="*/ 3722 h 4214"/>
                <a:gd name="T4" fmla="*/ 0 w 2182"/>
                <a:gd name="T5" fmla="*/ 3722 h 4214"/>
                <a:gd name="T6" fmla="*/ 2182 w 2182"/>
                <a:gd name="T7" fmla="*/ 4214 h 4214"/>
                <a:gd name="T8" fmla="*/ 1284 w 2182"/>
                <a:gd name="T9" fmla="*/ 3722 h 4214"/>
                <a:gd name="T10" fmla="*/ 1284 w 2182"/>
                <a:gd name="T11" fmla="*/ 3722 h 4214"/>
                <a:gd name="T12" fmla="*/ 2182 w 2182"/>
                <a:gd name="T13" fmla="*/ 542 h 4214"/>
                <a:gd name="T14" fmla="*/ 0 w 2182"/>
                <a:gd name="T15" fmla="*/ 3696 h 4214"/>
                <a:gd name="T16" fmla="*/ 0 w 2182"/>
                <a:gd name="T17" fmla="*/ 3696 h 4214"/>
                <a:gd name="T18" fmla="*/ 1959 w 2182"/>
                <a:gd name="T19" fmla="*/ 1280 h 4214"/>
                <a:gd name="T20" fmla="*/ 1532 w 2182"/>
                <a:gd name="T21" fmla="*/ 762 h 4214"/>
                <a:gd name="T22" fmla="*/ 1532 w 2182"/>
                <a:gd name="T23" fmla="*/ 762 h 4214"/>
                <a:gd name="T24" fmla="*/ 1959 w 2182"/>
                <a:gd name="T25" fmla="*/ 1952 h 4214"/>
                <a:gd name="T26" fmla="*/ 1532 w 2182"/>
                <a:gd name="T27" fmla="*/ 1434 h 4214"/>
                <a:gd name="T28" fmla="*/ 1532 w 2182"/>
                <a:gd name="T29" fmla="*/ 1434 h 4214"/>
                <a:gd name="T30" fmla="*/ 1959 w 2182"/>
                <a:gd name="T31" fmla="*/ 2624 h 4214"/>
                <a:gd name="T32" fmla="*/ 1532 w 2182"/>
                <a:gd name="T33" fmla="*/ 2132 h 4214"/>
                <a:gd name="T34" fmla="*/ 1532 w 2182"/>
                <a:gd name="T35" fmla="*/ 2132 h 4214"/>
                <a:gd name="T36" fmla="*/ 1959 w 2182"/>
                <a:gd name="T37" fmla="*/ 3386 h 4214"/>
                <a:gd name="T38" fmla="*/ 1532 w 2182"/>
                <a:gd name="T39" fmla="*/ 2868 h 4214"/>
                <a:gd name="T40" fmla="*/ 1532 w 2182"/>
                <a:gd name="T41" fmla="*/ 2868 h 4214"/>
                <a:gd name="T42" fmla="*/ 1284 w 2182"/>
                <a:gd name="T43" fmla="*/ 1280 h 4214"/>
                <a:gd name="T44" fmla="*/ 895 w 2182"/>
                <a:gd name="T45" fmla="*/ 762 h 4214"/>
                <a:gd name="T46" fmla="*/ 895 w 2182"/>
                <a:gd name="T47" fmla="*/ 762 h 4214"/>
                <a:gd name="T48" fmla="*/ 1284 w 2182"/>
                <a:gd name="T49" fmla="*/ 1952 h 4214"/>
                <a:gd name="T50" fmla="*/ 895 w 2182"/>
                <a:gd name="T51" fmla="*/ 1434 h 4214"/>
                <a:gd name="T52" fmla="*/ 895 w 2182"/>
                <a:gd name="T53" fmla="*/ 1434 h 4214"/>
                <a:gd name="T54" fmla="*/ 1284 w 2182"/>
                <a:gd name="T55" fmla="*/ 2624 h 4214"/>
                <a:gd name="T56" fmla="*/ 895 w 2182"/>
                <a:gd name="T57" fmla="*/ 2132 h 4214"/>
                <a:gd name="T58" fmla="*/ 895 w 2182"/>
                <a:gd name="T59" fmla="*/ 2132 h 4214"/>
                <a:gd name="T60" fmla="*/ 1284 w 2182"/>
                <a:gd name="T61" fmla="*/ 3386 h 4214"/>
                <a:gd name="T62" fmla="*/ 895 w 2182"/>
                <a:gd name="T63" fmla="*/ 2868 h 4214"/>
                <a:gd name="T64" fmla="*/ 895 w 2182"/>
                <a:gd name="T65" fmla="*/ 2868 h 4214"/>
                <a:gd name="T66" fmla="*/ 649 w 2182"/>
                <a:gd name="T67" fmla="*/ 1280 h 4214"/>
                <a:gd name="T68" fmla="*/ 220 w 2182"/>
                <a:gd name="T69" fmla="*/ 762 h 4214"/>
                <a:gd name="T70" fmla="*/ 220 w 2182"/>
                <a:gd name="T71" fmla="*/ 762 h 4214"/>
                <a:gd name="T72" fmla="*/ 649 w 2182"/>
                <a:gd name="T73" fmla="*/ 1952 h 4214"/>
                <a:gd name="T74" fmla="*/ 220 w 2182"/>
                <a:gd name="T75" fmla="*/ 1434 h 4214"/>
                <a:gd name="T76" fmla="*/ 220 w 2182"/>
                <a:gd name="T77" fmla="*/ 1434 h 4214"/>
                <a:gd name="T78" fmla="*/ 649 w 2182"/>
                <a:gd name="T79" fmla="*/ 2624 h 4214"/>
                <a:gd name="T80" fmla="*/ 220 w 2182"/>
                <a:gd name="T81" fmla="*/ 2132 h 4214"/>
                <a:gd name="T82" fmla="*/ 220 w 2182"/>
                <a:gd name="T83" fmla="*/ 2132 h 4214"/>
                <a:gd name="T84" fmla="*/ 649 w 2182"/>
                <a:gd name="T85" fmla="*/ 3386 h 4214"/>
                <a:gd name="T86" fmla="*/ 220 w 2182"/>
                <a:gd name="T87" fmla="*/ 2868 h 4214"/>
                <a:gd name="T88" fmla="*/ 220 w 2182"/>
                <a:gd name="T89" fmla="*/ 2868 h 4214"/>
                <a:gd name="T90" fmla="*/ 428 w 2182"/>
                <a:gd name="T91" fmla="*/ 0 h 4214"/>
                <a:gd name="T92" fmla="*/ 0 w 2182"/>
                <a:gd name="T93" fmla="*/ 516 h 4214"/>
                <a:gd name="T94" fmla="*/ 1753 w 2182"/>
                <a:gd name="T95" fmla="*/ 206 h 4214"/>
                <a:gd name="T96" fmla="*/ 1753 w 2182"/>
                <a:gd name="T97" fmla="*/ 206 h 42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182" h="4214">
                  <a:moveTo>
                    <a:pt x="0" y="3722"/>
                  </a:moveTo>
                  <a:lnTo>
                    <a:pt x="895" y="3722"/>
                  </a:lnTo>
                  <a:lnTo>
                    <a:pt x="895" y="4214"/>
                  </a:lnTo>
                  <a:lnTo>
                    <a:pt x="0" y="4214"/>
                  </a:lnTo>
                  <a:lnTo>
                    <a:pt x="0" y="3722"/>
                  </a:lnTo>
                  <a:lnTo>
                    <a:pt x="0" y="3722"/>
                  </a:lnTo>
                  <a:lnTo>
                    <a:pt x="0" y="3722"/>
                  </a:lnTo>
                  <a:lnTo>
                    <a:pt x="0" y="3722"/>
                  </a:lnTo>
                  <a:lnTo>
                    <a:pt x="0" y="3722"/>
                  </a:lnTo>
                  <a:close/>
                  <a:moveTo>
                    <a:pt x="1284" y="3722"/>
                  </a:moveTo>
                  <a:lnTo>
                    <a:pt x="2182" y="3722"/>
                  </a:lnTo>
                  <a:lnTo>
                    <a:pt x="2182" y="4214"/>
                  </a:lnTo>
                  <a:lnTo>
                    <a:pt x="1284" y="4214"/>
                  </a:lnTo>
                  <a:lnTo>
                    <a:pt x="1284" y="3722"/>
                  </a:lnTo>
                  <a:lnTo>
                    <a:pt x="1284" y="3722"/>
                  </a:lnTo>
                  <a:lnTo>
                    <a:pt x="1284" y="3722"/>
                  </a:lnTo>
                  <a:lnTo>
                    <a:pt x="1284" y="3722"/>
                  </a:lnTo>
                  <a:lnTo>
                    <a:pt x="1284" y="3722"/>
                  </a:lnTo>
                  <a:close/>
                  <a:moveTo>
                    <a:pt x="0" y="3696"/>
                  </a:moveTo>
                  <a:lnTo>
                    <a:pt x="2182" y="3696"/>
                  </a:lnTo>
                  <a:lnTo>
                    <a:pt x="2182" y="542"/>
                  </a:lnTo>
                  <a:lnTo>
                    <a:pt x="0" y="542"/>
                  </a:lnTo>
                  <a:lnTo>
                    <a:pt x="0" y="3696"/>
                  </a:lnTo>
                  <a:lnTo>
                    <a:pt x="0" y="3696"/>
                  </a:lnTo>
                  <a:lnTo>
                    <a:pt x="0" y="3696"/>
                  </a:lnTo>
                  <a:lnTo>
                    <a:pt x="0" y="3696"/>
                  </a:lnTo>
                  <a:lnTo>
                    <a:pt x="0" y="3696"/>
                  </a:lnTo>
                  <a:close/>
                  <a:moveTo>
                    <a:pt x="1532" y="762"/>
                  </a:moveTo>
                  <a:lnTo>
                    <a:pt x="1959" y="762"/>
                  </a:lnTo>
                  <a:lnTo>
                    <a:pt x="1959" y="1280"/>
                  </a:lnTo>
                  <a:lnTo>
                    <a:pt x="1532" y="1280"/>
                  </a:lnTo>
                  <a:lnTo>
                    <a:pt x="1532" y="762"/>
                  </a:lnTo>
                  <a:lnTo>
                    <a:pt x="1532" y="762"/>
                  </a:lnTo>
                  <a:lnTo>
                    <a:pt x="1532" y="762"/>
                  </a:lnTo>
                  <a:lnTo>
                    <a:pt x="1532" y="762"/>
                  </a:lnTo>
                  <a:lnTo>
                    <a:pt x="1532" y="762"/>
                  </a:lnTo>
                  <a:close/>
                  <a:moveTo>
                    <a:pt x="1532" y="1434"/>
                  </a:moveTo>
                  <a:lnTo>
                    <a:pt x="1959" y="1434"/>
                  </a:lnTo>
                  <a:lnTo>
                    <a:pt x="1959" y="1952"/>
                  </a:lnTo>
                  <a:lnTo>
                    <a:pt x="1532" y="1952"/>
                  </a:lnTo>
                  <a:lnTo>
                    <a:pt x="1532" y="1434"/>
                  </a:lnTo>
                  <a:lnTo>
                    <a:pt x="1532" y="1434"/>
                  </a:lnTo>
                  <a:lnTo>
                    <a:pt x="1532" y="1434"/>
                  </a:lnTo>
                  <a:lnTo>
                    <a:pt x="1532" y="1434"/>
                  </a:lnTo>
                  <a:lnTo>
                    <a:pt x="1532" y="1434"/>
                  </a:lnTo>
                  <a:close/>
                  <a:moveTo>
                    <a:pt x="1532" y="2132"/>
                  </a:moveTo>
                  <a:lnTo>
                    <a:pt x="1959" y="2132"/>
                  </a:lnTo>
                  <a:lnTo>
                    <a:pt x="1959" y="2624"/>
                  </a:lnTo>
                  <a:lnTo>
                    <a:pt x="1532" y="2624"/>
                  </a:lnTo>
                  <a:lnTo>
                    <a:pt x="1532" y="2132"/>
                  </a:lnTo>
                  <a:lnTo>
                    <a:pt x="1532" y="2132"/>
                  </a:lnTo>
                  <a:lnTo>
                    <a:pt x="1532" y="2132"/>
                  </a:lnTo>
                  <a:lnTo>
                    <a:pt x="1532" y="2132"/>
                  </a:lnTo>
                  <a:lnTo>
                    <a:pt x="1532" y="2132"/>
                  </a:lnTo>
                  <a:close/>
                  <a:moveTo>
                    <a:pt x="1532" y="2868"/>
                  </a:moveTo>
                  <a:lnTo>
                    <a:pt x="1959" y="2868"/>
                  </a:lnTo>
                  <a:lnTo>
                    <a:pt x="1959" y="3386"/>
                  </a:lnTo>
                  <a:lnTo>
                    <a:pt x="1532" y="3386"/>
                  </a:lnTo>
                  <a:lnTo>
                    <a:pt x="1532" y="2868"/>
                  </a:lnTo>
                  <a:lnTo>
                    <a:pt x="1532" y="2868"/>
                  </a:lnTo>
                  <a:lnTo>
                    <a:pt x="1532" y="2868"/>
                  </a:lnTo>
                  <a:lnTo>
                    <a:pt x="1532" y="2868"/>
                  </a:lnTo>
                  <a:lnTo>
                    <a:pt x="1532" y="2868"/>
                  </a:lnTo>
                  <a:close/>
                  <a:moveTo>
                    <a:pt x="895" y="762"/>
                  </a:moveTo>
                  <a:lnTo>
                    <a:pt x="1284" y="762"/>
                  </a:lnTo>
                  <a:lnTo>
                    <a:pt x="1284" y="1280"/>
                  </a:lnTo>
                  <a:lnTo>
                    <a:pt x="895" y="1280"/>
                  </a:lnTo>
                  <a:lnTo>
                    <a:pt x="895" y="762"/>
                  </a:lnTo>
                  <a:lnTo>
                    <a:pt x="895" y="762"/>
                  </a:lnTo>
                  <a:lnTo>
                    <a:pt x="895" y="762"/>
                  </a:lnTo>
                  <a:lnTo>
                    <a:pt x="895" y="762"/>
                  </a:lnTo>
                  <a:lnTo>
                    <a:pt x="895" y="762"/>
                  </a:lnTo>
                  <a:close/>
                  <a:moveTo>
                    <a:pt x="895" y="1434"/>
                  </a:moveTo>
                  <a:lnTo>
                    <a:pt x="1284" y="1434"/>
                  </a:lnTo>
                  <a:lnTo>
                    <a:pt x="1284" y="1952"/>
                  </a:lnTo>
                  <a:lnTo>
                    <a:pt x="895" y="1952"/>
                  </a:lnTo>
                  <a:lnTo>
                    <a:pt x="895" y="1434"/>
                  </a:lnTo>
                  <a:lnTo>
                    <a:pt x="895" y="1434"/>
                  </a:lnTo>
                  <a:lnTo>
                    <a:pt x="895" y="1434"/>
                  </a:lnTo>
                  <a:lnTo>
                    <a:pt x="895" y="1434"/>
                  </a:lnTo>
                  <a:lnTo>
                    <a:pt x="895" y="1434"/>
                  </a:lnTo>
                  <a:close/>
                  <a:moveTo>
                    <a:pt x="895" y="2132"/>
                  </a:moveTo>
                  <a:lnTo>
                    <a:pt x="1284" y="2132"/>
                  </a:lnTo>
                  <a:lnTo>
                    <a:pt x="1284" y="2624"/>
                  </a:lnTo>
                  <a:lnTo>
                    <a:pt x="895" y="2624"/>
                  </a:lnTo>
                  <a:lnTo>
                    <a:pt x="895" y="2132"/>
                  </a:lnTo>
                  <a:lnTo>
                    <a:pt x="895" y="2132"/>
                  </a:lnTo>
                  <a:lnTo>
                    <a:pt x="895" y="2132"/>
                  </a:lnTo>
                  <a:lnTo>
                    <a:pt x="895" y="2132"/>
                  </a:lnTo>
                  <a:lnTo>
                    <a:pt x="895" y="2132"/>
                  </a:lnTo>
                  <a:close/>
                  <a:moveTo>
                    <a:pt x="895" y="2868"/>
                  </a:moveTo>
                  <a:lnTo>
                    <a:pt x="1284" y="2868"/>
                  </a:lnTo>
                  <a:lnTo>
                    <a:pt x="1284" y="3386"/>
                  </a:lnTo>
                  <a:lnTo>
                    <a:pt x="895" y="3386"/>
                  </a:lnTo>
                  <a:lnTo>
                    <a:pt x="895" y="2868"/>
                  </a:lnTo>
                  <a:lnTo>
                    <a:pt x="895" y="2868"/>
                  </a:lnTo>
                  <a:lnTo>
                    <a:pt x="895" y="2868"/>
                  </a:lnTo>
                  <a:lnTo>
                    <a:pt x="895" y="2868"/>
                  </a:lnTo>
                  <a:lnTo>
                    <a:pt x="895" y="2868"/>
                  </a:lnTo>
                  <a:close/>
                  <a:moveTo>
                    <a:pt x="220" y="762"/>
                  </a:moveTo>
                  <a:lnTo>
                    <a:pt x="649" y="762"/>
                  </a:lnTo>
                  <a:lnTo>
                    <a:pt x="649" y="1280"/>
                  </a:lnTo>
                  <a:lnTo>
                    <a:pt x="220" y="1280"/>
                  </a:lnTo>
                  <a:lnTo>
                    <a:pt x="220" y="762"/>
                  </a:lnTo>
                  <a:lnTo>
                    <a:pt x="220" y="762"/>
                  </a:lnTo>
                  <a:lnTo>
                    <a:pt x="220" y="762"/>
                  </a:lnTo>
                  <a:lnTo>
                    <a:pt x="220" y="762"/>
                  </a:lnTo>
                  <a:lnTo>
                    <a:pt x="220" y="762"/>
                  </a:lnTo>
                  <a:close/>
                  <a:moveTo>
                    <a:pt x="220" y="1434"/>
                  </a:moveTo>
                  <a:lnTo>
                    <a:pt x="649" y="1434"/>
                  </a:lnTo>
                  <a:lnTo>
                    <a:pt x="649" y="1952"/>
                  </a:lnTo>
                  <a:lnTo>
                    <a:pt x="220" y="1952"/>
                  </a:lnTo>
                  <a:lnTo>
                    <a:pt x="220" y="1434"/>
                  </a:lnTo>
                  <a:lnTo>
                    <a:pt x="220" y="1434"/>
                  </a:lnTo>
                  <a:lnTo>
                    <a:pt x="220" y="1434"/>
                  </a:lnTo>
                  <a:lnTo>
                    <a:pt x="220" y="1434"/>
                  </a:lnTo>
                  <a:lnTo>
                    <a:pt x="220" y="1434"/>
                  </a:lnTo>
                  <a:close/>
                  <a:moveTo>
                    <a:pt x="220" y="2132"/>
                  </a:moveTo>
                  <a:lnTo>
                    <a:pt x="649" y="2132"/>
                  </a:lnTo>
                  <a:lnTo>
                    <a:pt x="649" y="2624"/>
                  </a:lnTo>
                  <a:lnTo>
                    <a:pt x="220" y="2624"/>
                  </a:lnTo>
                  <a:lnTo>
                    <a:pt x="220" y="2132"/>
                  </a:lnTo>
                  <a:lnTo>
                    <a:pt x="220" y="2132"/>
                  </a:lnTo>
                  <a:lnTo>
                    <a:pt x="220" y="2132"/>
                  </a:lnTo>
                  <a:lnTo>
                    <a:pt x="220" y="2132"/>
                  </a:lnTo>
                  <a:lnTo>
                    <a:pt x="220" y="2132"/>
                  </a:lnTo>
                  <a:close/>
                  <a:moveTo>
                    <a:pt x="220" y="2868"/>
                  </a:moveTo>
                  <a:lnTo>
                    <a:pt x="649" y="2868"/>
                  </a:lnTo>
                  <a:lnTo>
                    <a:pt x="649" y="3386"/>
                  </a:lnTo>
                  <a:lnTo>
                    <a:pt x="220" y="3386"/>
                  </a:lnTo>
                  <a:lnTo>
                    <a:pt x="220" y="2868"/>
                  </a:lnTo>
                  <a:lnTo>
                    <a:pt x="220" y="2868"/>
                  </a:lnTo>
                  <a:lnTo>
                    <a:pt x="220" y="2868"/>
                  </a:lnTo>
                  <a:lnTo>
                    <a:pt x="220" y="2868"/>
                  </a:lnTo>
                  <a:lnTo>
                    <a:pt x="220" y="2868"/>
                  </a:lnTo>
                  <a:close/>
                  <a:moveTo>
                    <a:pt x="1753" y="206"/>
                  </a:moveTo>
                  <a:lnTo>
                    <a:pt x="1753" y="0"/>
                  </a:lnTo>
                  <a:lnTo>
                    <a:pt x="428" y="0"/>
                  </a:lnTo>
                  <a:lnTo>
                    <a:pt x="428" y="206"/>
                  </a:lnTo>
                  <a:lnTo>
                    <a:pt x="0" y="206"/>
                  </a:lnTo>
                  <a:lnTo>
                    <a:pt x="0" y="516"/>
                  </a:lnTo>
                  <a:lnTo>
                    <a:pt x="2182" y="516"/>
                  </a:lnTo>
                  <a:lnTo>
                    <a:pt x="2182" y="206"/>
                  </a:lnTo>
                  <a:lnTo>
                    <a:pt x="1753" y="206"/>
                  </a:lnTo>
                  <a:lnTo>
                    <a:pt x="1753" y="206"/>
                  </a:lnTo>
                  <a:lnTo>
                    <a:pt x="1753" y="206"/>
                  </a:lnTo>
                  <a:lnTo>
                    <a:pt x="1753" y="206"/>
                  </a:lnTo>
                  <a:lnTo>
                    <a:pt x="1753" y="206"/>
                  </a:lnTo>
                  <a:close/>
                </a:path>
              </a:pathLst>
            </a:custGeom>
            <a:solidFill>
              <a:schemeClr val="bg1">
                <a:lumMod val="65000"/>
              </a:schemeClr>
            </a:solidFill>
            <a:ln>
              <a:noFill/>
            </a:ln>
          </p:spPr>
          <p:txBody>
            <a:bodyPr vert="horz" wrap="square" lIns="89617" tIns="44808" rIns="89617" bIns="44808" numCol="1" anchor="t" anchorCtr="0" compatLnSpc="1">
              <a:prstTxWarp prst="textNoShape">
                <a:avLst/>
              </a:prstTxWarp>
            </a:bodyPr>
            <a:lstStyle/>
            <a:p>
              <a:pPr defTabSz="914016"/>
              <a:endParaRPr lang="en-US" sz="1765" dirty="0">
                <a:solidFill>
                  <a:srgbClr val="1E1E1E"/>
                </a:solidFill>
              </a:endParaRPr>
            </a:p>
          </p:txBody>
        </p:sp>
        <p:sp>
          <p:nvSpPr>
            <p:cNvPr id="25" name="Freeform 5"/>
            <p:cNvSpPr>
              <a:spLocks noEditPoints="1"/>
            </p:cNvSpPr>
            <p:nvPr/>
          </p:nvSpPr>
          <p:spPr bwMode="auto">
            <a:xfrm>
              <a:off x="9133366" y="4456145"/>
              <a:ext cx="1433512" cy="2204472"/>
            </a:xfrm>
            <a:custGeom>
              <a:avLst/>
              <a:gdLst>
                <a:gd name="T0" fmla="*/ 1733 w 3319"/>
                <a:gd name="T1" fmla="*/ 1819 h 5104"/>
                <a:gd name="T2" fmla="*/ 2204 w 3319"/>
                <a:gd name="T3" fmla="*/ 1819 h 5104"/>
                <a:gd name="T4" fmla="*/ 2204 w 3319"/>
                <a:gd name="T5" fmla="*/ 5104 h 5104"/>
                <a:gd name="T6" fmla="*/ 1307 w 3319"/>
                <a:gd name="T7" fmla="*/ 0 h 5104"/>
                <a:gd name="T8" fmla="*/ 2204 w 3319"/>
                <a:gd name="T9" fmla="*/ 1466 h 5104"/>
                <a:gd name="T10" fmla="*/ 2204 w 3319"/>
                <a:gd name="T11" fmla="*/ 998 h 5104"/>
                <a:gd name="T12" fmla="*/ 2204 w 3319"/>
                <a:gd name="T13" fmla="*/ 1466 h 5104"/>
                <a:gd name="T14" fmla="*/ 1733 w 3319"/>
                <a:gd name="T15" fmla="*/ 338 h 5104"/>
                <a:gd name="T16" fmla="*/ 2204 w 3319"/>
                <a:gd name="T17" fmla="*/ 807 h 5104"/>
                <a:gd name="T18" fmla="*/ 2439 w 3319"/>
                <a:gd name="T19" fmla="*/ 4108 h 5104"/>
                <a:gd name="T20" fmla="*/ 2893 w 3319"/>
                <a:gd name="T21" fmla="*/ 4108 h 5104"/>
                <a:gd name="T22" fmla="*/ 2893 w 3319"/>
                <a:gd name="T23" fmla="*/ 3449 h 5104"/>
                <a:gd name="T24" fmla="*/ 2893 w 3319"/>
                <a:gd name="T25" fmla="*/ 2992 h 5104"/>
                <a:gd name="T26" fmla="*/ 2893 w 3319"/>
                <a:gd name="T27" fmla="*/ 3449 h 5104"/>
                <a:gd name="T28" fmla="*/ 2439 w 3319"/>
                <a:gd name="T29" fmla="*/ 2318 h 5104"/>
                <a:gd name="T30" fmla="*/ 2893 w 3319"/>
                <a:gd name="T31" fmla="*/ 2786 h 5104"/>
                <a:gd name="T32" fmla="*/ 2439 w 3319"/>
                <a:gd name="T33" fmla="*/ 2126 h 5104"/>
                <a:gd name="T34" fmla="*/ 2893 w 3319"/>
                <a:gd name="T35" fmla="*/ 2126 h 5104"/>
                <a:gd name="T36" fmla="*/ 2893 w 3319"/>
                <a:gd name="T37" fmla="*/ 1466 h 5104"/>
                <a:gd name="T38" fmla="*/ 2893 w 3319"/>
                <a:gd name="T39" fmla="*/ 998 h 5104"/>
                <a:gd name="T40" fmla="*/ 2893 w 3319"/>
                <a:gd name="T41" fmla="*/ 1466 h 5104"/>
                <a:gd name="T42" fmla="*/ 2439 w 3319"/>
                <a:gd name="T43" fmla="*/ 338 h 5104"/>
                <a:gd name="T44" fmla="*/ 2893 w 3319"/>
                <a:gd name="T45" fmla="*/ 807 h 5104"/>
                <a:gd name="T46" fmla="*/ 0 w 3319"/>
                <a:gd name="T47" fmla="*/ 5104 h 5104"/>
                <a:gd name="T48" fmla="*/ 0 w 3319"/>
                <a:gd name="T49" fmla="*/ 2010 h 5104"/>
                <a:gd name="T50" fmla="*/ 881 w 3319"/>
                <a:gd name="T51" fmla="*/ 4783 h 5104"/>
                <a:gd name="T52" fmla="*/ 881 w 3319"/>
                <a:gd name="T53" fmla="*/ 4314 h 5104"/>
                <a:gd name="T54" fmla="*/ 881 w 3319"/>
                <a:gd name="T55" fmla="*/ 4783 h 5104"/>
                <a:gd name="T56" fmla="*/ 426 w 3319"/>
                <a:gd name="T57" fmla="*/ 3652 h 5104"/>
                <a:gd name="T58" fmla="*/ 881 w 3319"/>
                <a:gd name="T59" fmla="*/ 4108 h 5104"/>
                <a:gd name="T60" fmla="*/ 426 w 3319"/>
                <a:gd name="T61" fmla="*/ 3449 h 5104"/>
                <a:gd name="T62" fmla="*/ 881 w 3319"/>
                <a:gd name="T63" fmla="*/ 3449 h 5104"/>
                <a:gd name="T64" fmla="*/ 881 w 3319"/>
                <a:gd name="T65" fmla="*/ 2786 h 5104"/>
                <a:gd name="T66" fmla="*/ 881 w 3319"/>
                <a:gd name="T67" fmla="*/ 2318 h 5104"/>
                <a:gd name="T68" fmla="*/ 881 w 3319"/>
                <a:gd name="T69" fmla="*/ 2786 h 5104"/>
                <a:gd name="T70" fmla="*/ 1118 w 3319"/>
                <a:gd name="T71" fmla="*/ 4314 h 5104"/>
                <a:gd name="T72" fmla="*/ 1586 w 3319"/>
                <a:gd name="T73" fmla="*/ 4783 h 5104"/>
                <a:gd name="T74" fmla="*/ 1118 w 3319"/>
                <a:gd name="T75" fmla="*/ 4108 h 5104"/>
                <a:gd name="T76" fmla="*/ 1586 w 3319"/>
                <a:gd name="T77" fmla="*/ 4108 h 5104"/>
                <a:gd name="T78" fmla="*/ 1586 w 3319"/>
                <a:gd name="T79" fmla="*/ 3449 h 5104"/>
                <a:gd name="T80" fmla="*/ 1586 w 3319"/>
                <a:gd name="T81" fmla="*/ 2992 h 5104"/>
                <a:gd name="T82" fmla="*/ 1586 w 3319"/>
                <a:gd name="T83" fmla="*/ 3449 h 5104"/>
                <a:gd name="T84" fmla="*/ 1118 w 3319"/>
                <a:gd name="T85" fmla="*/ 2318 h 5104"/>
                <a:gd name="T86" fmla="*/ 1586 w 3319"/>
                <a:gd name="T87" fmla="*/ 2786 h 51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3319" h="5104">
                  <a:moveTo>
                    <a:pt x="1307" y="0"/>
                  </a:moveTo>
                  <a:lnTo>
                    <a:pt x="1307" y="1819"/>
                  </a:lnTo>
                  <a:lnTo>
                    <a:pt x="1733" y="1819"/>
                  </a:lnTo>
                  <a:lnTo>
                    <a:pt x="1733" y="1658"/>
                  </a:lnTo>
                  <a:lnTo>
                    <a:pt x="2204" y="1658"/>
                  </a:lnTo>
                  <a:lnTo>
                    <a:pt x="2204" y="1819"/>
                  </a:lnTo>
                  <a:lnTo>
                    <a:pt x="2204" y="2010"/>
                  </a:lnTo>
                  <a:lnTo>
                    <a:pt x="2204" y="2126"/>
                  </a:lnTo>
                  <a:lnTo>
                    <a:pt x="2204" y="5104"/>
                  </a:lnTo>
                  <a:lnTo>
                    <a:pt x="3319" y="5104"/>
                  </a:lnTo>
                  <a:lnTo>
                    <a:pt x="3319" y="0"/>
                  </a:lnTo>
                  <a:lnTo>
                    <a:pt x="1307" y="0"/>
                  </a:lnTo>
                  <a:lnTo>
                    <a:pt x="1307" y="0"/>
                  </a:lnTo>
                  <a:lnTo>
                    <a:pt x="1307" y="0"/>
                  </a:lnTo>
                  <a:close/>
                  <a:moveTo>
                    <a:pt x="2204" y="1466"/>
                  </a:moveTo>
                  <a:lnTo>
                    <a:pt x="1733" y="1466"/>
                  </a:lnTo>
                  <a:lnTo>
                    <a:pt x="1733" y="998"/>
                  </a:lnTo>
                  <a:lnTo>
                    <a:pt x="2204" y="998"/>
                  </a:lnTo>
                  <a:lnTo>
                    <a:pt x="2204" y="1466"/>
                  </a:lnTo>
                  <a:lnTo>
                    <a:pt x="2204" y="1466"/>
                  </a:lnTo>
                  <a:lnTo>
                    <a:pt x="2204" y="1466"/>
                  </a:lnTo>
                  <a:close/>
                  <a:moveTo>
                    <a:pt x="2204" y="807"/>
                  </a:moveTo>
                  <a:lnTo>
                    <a:pt x="1733" y="807"/>
                  </a:lnTo>
                  <a:lnTo>
                    <a:pt x="1733" y="338"/>
                  </a:lnTo>
                  <a:lnTo>
                    <a:pt x="2204" y="338"/>
                  </a:lnTo>
                  <a:lnTo>
                    <a:pt x="2204" y="807"/>
                  </a:lnTo>
                  <a:lnTo>
                    <a:pt x="2204" y="807"/>
                  </a:lnTo>
                  <a:lnTo>
                    <a:pt x="2204" y="807"/>
                  </a:lnTo>
                  <a:close/>
                  <a:moveTo>
                    <a:pt x="2893" y="4108"/>
                  </a:moveTo>
                  <a:lnTo>
                    <a:pt x="2439" y="4108"/>
                  </a:lnTo>
                  <a:lnTo>
                    <a:pt x="2439" y="3652"/>
                  </a:lnTo>
                  <a:lnTo>
                    <a:pt x="2893" y="3652"/>
                  </a:lnTo>
                  <a:lnTo>
                    <a:pt x="2893" y="4108"/>
                  </a:lnTo>
                  <a:lnTo>
                    <a:pt x="2893" y="4108"/>
                  </a:lnTo>
                  <a:lnTo>
                    <a:pt x="2893" y="4108"/>
                  </a:lnTo>
                  <a:close/>
                  <a:moveTo>
                    <a:pt x="2893" y="3449"/>
                  </a:moveTo>
                  <a:lnTo>
                    <a:pt x="2439" y="3449"/>
                  </a:lnTo>
                  <a:lnTo>
                    <a:pt x="2439" y="2992"/>
                  </a:lnTo>
                  <a:lnTo>
                    <a:pt x="2893" y="2992"/>
                  </a:lnTo>
                  <a:lnTo>
                    <a:pt x="2893" y="3449"/>
                  </a:lnTo>
                  <a:lnTo>
                    <a:pt x="2893" y="3449"/>
                  </a:lnTo>
                  <a:lnTo>
                    <a:pt x="2893" y="3449"/>
                  </a:lnTo>
                  <a:close/>
                  <a:moveTo>
                    <a:pt x="2893" y="2786"/>
                  </a:moveTo>
                  <a:lnTo>
                    <a:pt x="2439" y="2786"/>
                  </a:lnTo>
                  <a:lnTo>
                    <a:pt x="2439" y="2318"/>
                  </a:lnTo>
                  <a:lnTo>
                    <a:pt x="2893" y="2318"/>
                  </a:lnTo>
                  <a:lnTo>
                    <a:pt x="2893" y="2786"/>
                  </a:lnTo>
                  <a:lnTo>
                    <a:pt x="2893" y="2786"/>
                  </a:lnTo>
                  <a:lnTo>
                    <a:pt x="2893" y="2786"/>
                  </a:lnTo>
                  <a:close/>
                  <a:moveTo>
                    <a:pt x="2893" y="2126"/>
                  </a:moveTo>
                  <a:lnTo>
                    <a:pt x="2439" y="2126"/>
                  </a:lnTo>
                  <a:lnTo>
                    <a:pt x="2439" y="1658"/>
                  </a:lnTo>
                  <a:lnTo>
                    <a:pt x="2893" y="1658"/>
                  </a:lnTo>
                  <a:lnTo>
                    <a:pt x="2893" y="2126"/>
                  </a:lnTo>
                  <a:lnTo>
                    <a:pt x="2893" y="2126"/>
                  </a:lnTo>
                  <a:lnTo>
                    <a:pt x="2893" y="2126"/>
                  </a:lnTo>
                  <a:close/>
                  <a:moveTo>
                    <a:pt x="2893" y="1466"/>
                  </a:moveTo>
                  <a:lnTo>
                    <a:pt x="2439" y="1466"/>
                  </a:lnTo>
                  <a:lnTo>
                    <a:pt x="2439" y="998"/>
                  </a:lnTo>
                  <a:lnTo>
                    <a:pt x="2893" y="998"/>
                  </a:lnTo>
                  <a:lnTo>
                    <a:pt x="2893" y="1466"/>
                  </a:lnTo>
                  <a:lnTo>
                    <a:pt x="2893" y="1466"/>
                  </a:lnTo>
                  <a:lnTo>
                    <a:pt x="2893" y="1466"/>
                  </a:lnTo>
                  <a:close/>
                  <a:moveTo>
                    <a:pt x="2893" y="807"/>
                  </a:moveTo>
                  <a:lnTo>
                    <a:pt x="2439" y="807"/>
                  </a:lnTo>
                  <a:lnTo>
                    <a:pt x="2439" y="338"/>
                  </a:lnTo>
                  <a:lnTo>
                    <a:pt x="2893" y="338"/>
                  </a:lnTo>
                  <a:lnTo>
                    <a:pt x="2893" y="807"/>
                  </a:lnTo>
                  <a:lnTo>
                    <a:pt x="2893" y="807"/>
                  </a:lnTo>
                  <a:lnTo>
                    <a:pt x="2893" y="807"/>
                  </a:lnTo>
                  <a:close/>
                  <a:moveTo>
                    <a:pt x="0" y="2010"/>
                  </a:moveTo>
                  <a:lnTo>
                    <a:pt x="0" y="5104"/>
                  </a:lnTo>
                  <a:lnTo>
                    <a:pt x="2013" y="5104"/>
                  </a:lnTo>
                  <a:lnTo>
                    <a:pt x="2013" y="2010"/>
                  </a:lnTo>
                  <a:lnTo>
                    <a:pt x="0" y="2010"/>
                  </a:lnTo>
                  <a:lnTo>
                    <a:pt x="0" y="2010"/>
                  </a:lnTo>
                  <a:lnTo>
                    <a:pt x="0" y="2010"/>
                  </a:lnTo>
                  <a:close/>
                  <a:moveTo>
                    <a:pt x="881" y="4783"/>
                  </a:moveTo>
                  <a:lnTo>
                    <a:pt x="426" y="4783"/>
                  </a:lnTo>
                  <a:lnTo>
                    <a:pt x="426" y="4314"/>
                  </a:lnTo>
                  <a:lnTo>
                    <a:pt x="881" y="4314"/>
                  </a:lnTo>
                  <a:lnTo>
                    <a:pt x="881" y="4783"/>
                  </a:lnTo>
                  <a:lnTo>
                    <a:pt x="881" y="4783"/>
                  </a:lnTo>
                  <a:lnTo>
                    <a:pt x="881" y="4783"/>
                  </a:lnTo>
                  <a:close/>
                  <a:moveTo>
                    <a:pt x="881" y="4108"/>
                  </a:moveTo>
                  <a:lnTo>
                    <a:pt x="426" y="4108"/>
                  </a:lnTo>
                  <a:lnTo>
                    <a:pt x="426" y="3652"/>
                  </a:lnTo>
                  <a:lnTo>
                    <a:pt x="881" y="3652"/>
                  </a:lnTo>
                  <a:lnTo>
                    <a:pt x="881" y="4108"/>
                  </a:lnTo>
                  <a:lnTo>
                    <a:pt x="881" y="4108"/>
                  </a:lnTo>
                  <a:lnTo>
                    <a:pt x="881" y="4108"/>
                  </a:lnTo>
                  <a:close/>
                  <a:moveTo>
                    <a:pt x="881" y="3449"/>
                  </a:moveTo>
                  <a:lnTo>
                    <a:pt x="426" y="3449"/>
                  </a:lnTo>
                  <a:lnTo>
                    <a:pt x="426" y="2992"/>
                  </a:lnTo>
                  <a:lnTo>
                    <a:pt x="881" y="2992"/>
                  </a:lnTo>
                  <a:lnTo>
                    <a:pt x="881" y="3449"/>
                  </a:lnTo>
                  <a:lnTo>
                    <a:pt x="881" y="3449"/>
                  </a:lnTo>
                  <a:lnTo>
                    <a:pt x="881" y="3449"/>
                  </a:lnTo>
                  <a:close/>
                  <a:moveTo>
                    <a:pt x="881" y="2786"/>
                  </a:moveTo>
                  <a:lnTo>
                    <a:pt x="426" y="2786"/>
                  </a:lnTo>
                  <a:lnTo>
                    <a:pt x="426" y="2318"/>
                  </a:lnTo>
                  <a:lnTo>
                    <a:pt x="881" y="2318"/>
                  </a:lnTo>
                  <a:lnTo>
                    <a:pt x="881" y="2786"/>
                  </a:lnTo>
                  <a:lnTo>
                    <a:pt x="881" y="2786"/>
                  </a:lnTo>
                  <a:lnTo>
                    <a:pt x="881" y="2786"/>
                  </a:lnTo>
                  <a:close/>
                  <a:moveTo>
                    <a:pt x="1586" y="4783"/>
                  </a:moveTo>
                  <a:lnTo>
                    <a:pt x="1118" y="4783"/>
                  </a:lnTo>
                  <a:lnTo>
                    <a:pt x="1118" y="4314"/>
                  </a:lnTo>
                  <a:lnTo>
                    <a:pt x="1586" y="4314"/>
                  </a:lnTo>
                  <a:lnTo>
                    <a:pt x="1586" y="4783"/>
                  </a:lnTo>
                  <a:lnTo>
                    <a:pt x="1586" y="4783"/>
                  </a:lnTo>
                  <a:lnTo>
                    <a:pt x="1586" y="4783"/>
                  </a:lnTo>
                  <a:close/>
                  <a:moveTo>
                    <a:pt x="1586" y="4108"/>
                  </a:moveTo>
                  <a:lnTo>
                    <a:pt x="1118" y="4108"/>
                  </a:lnTo>
                  <a:lnTo>
                    <a:pt x="1118" y="3652"/>
                  </a:lnTo>
                  <a:lnTo>
                    <a:pt x="1586" y="3652"/>
                  </a:lnTo>
                  <a:lnTo>
                    <a:pt x="1586" y="4108"/>
                  </a:lnTo>
                  <a:lnTo>
                    <a:pt x="1586" y="4108"/>
                  </a:lnTo>
                  <a:lnTo>
                    <a:pt x="1586" y="4108"/>
                  </a:lnTo>
                  <a:close/>
                  <a:moveTo>
                    <a:pt x="1586" y="3449"/>
                  </a:moveTo>
                  <a:lnTo>
                    <a:pt x="1118" y="3449"/>
                  </a:lnTo>
                  <a:lnTo>
                    <a:pt x="1118" y="2992"/>
                  </a:lnTo>
                  <a:lnTo>
                    <a:pt x="1586" y="2992"/>
                  </a:lnTo>
                  <a:lnTo>
                    <a:pt x="1586" y="3449"/>
                  </a:lnTo>
                  <a:lnTo>
                    <a:pt x="1586" y="3449"/>
                  </a:lnTo>
                  <a:lnTo>
                    <a:pt x="1586" y="3449"/>
                  </a:lnTo>
                  <a:close/>
                  <a:moveTo>
                    <a:pt x="1586" y="2786"/>
                  </a:moveTo>
                  <a:lnTo>
                    <a:pt x="1118" y="2786"/>
                  </a:lnTo>
                  <a:lnTo>
                    <a:pt x="1118" y="2318"/>
                  </a:lnTo>
                  <a:lnTo>
                    <a:pt x="1586" y="2318"/>
                  </a:lnTo>
                  <a:lnTo>
                    <a:pt x="1586" y="2786"/>
                  </a:lnTo>
                  <a:lnTo>
                    <a:pt x="1586" y="2786"/>
                  </a:lnTo>
                  <a:lnTo>
                    <a:pt x="1586" y="2786"/>
                  </a:lnTo>
                  <a:close/>
                </a:path>
              </a:pathLst>
            </a:custGeom>
            <a:solidFill>
              <a:schemeClr val="bg1">
                <a:lumMod val="50000"/>
              </a:schemeClr>
            </a:solidFill>
            <a:ln>
              <a:noFill/>
            </a:ln>
          </p:spPr>
          <p:txBody>
            <a:bodyPr vert="horz" wrap="square" lIns="89617" tIns="44808" rIns="89617" bIns="44808" numCol="1" anchor="t" anchorCtr="0" compatLnSpc="1">
              <a:prstTxWarp prst="textNoShape">
                <a:avLst/>
              </a:prstTxWarp>
            </a:bodyPr>
            <a:lstStyle/>
            <a:p>
              <a:pPr defTabSz="914016"/>
              <a:endParaRPr lang="en-US" sz="1765" dirty="0">
                <a:solidFill>
                  <a:srgbClr val="1E1E1E"/>
                </a:solidFill>
              </a:endParaRPr>
            </a:p>
          </p:txBody>
        </p:sp>
        <p:sp>
          <p:nvSpPr>
            <p:cNvPr id="26" name="Freeform 9"/>
            <p:cNvSpPr>
              <a:spLocks noEditPoints="1"/>
            </p:cNvSpPr>
            <p:nvPr/>
          </p:nvSpPr>
          <p:spPr bwMode="auto">
            <a:xfrm>
              <a:off x="11224241" y="4590530"/>
              <a:ext cx="955059" cy="2070087"/>
            </a:xfrm>
            <a:custGeom>
              <a:avLst/>
              <a:gdLst>
                <a:gd name="T0" fmla="*/ 895 w 2182"/>
                <a:gd name="T1" fmla="*/ 4214 h 4214"/>
                <a:gd name="T2" fmla="*/ 0 w 2182"/>
                <a:gd name="T3" fmla="*/ 3722 h 4214"/>
                <a:gd name="T4" fmla="*/ 0 w 2182"/>
                <a:gd name="T5" fmla="*/ 3722 h 4214"/>
                <a:gd name="T6" fmla="*/ 2182 w 2182"/>
                <a:gd name="T7" fmla="*/ 4214 h 4214"/>
                <a:gd name="T8" fmla="*/ 1284 w 2182"/>
                <a:gd name="T9" fmla="*/ 3722 h 4214"/>
                <a:gd name="T10" fmla="*/ 1284 w 2182"/>
                <a:gd name="T11" fmla="*/ 3722 h 4214"/>
                <a:gd name="T12" fmla="*/ 2182 w 2182"/>
                <a:gd name="T13" fmla="*/ 542 h 4214"/>
                <a:gd name="T14" fmla="*/ 0 w 2182"/>
                <a:gd name="T15" fmla="*/ 3696 h 4214"/>
                <a:gd name="T16" fmla="*/ 0 w 2182"/>
                <a:gd name="T17" fmla="*/ 3696 h 4214"/>
                <a:gd name="T18" fmla="*/ 1959 w 2182"/>
                <a:gd name="T19" fmla="*/ 1280 h 4214"/>
                <a:gd name="T20" fmla="*/ 1532 w 2182"/>
                <a:gd name="T21" fmla="*/ 762 h 4214"/>
                <a:gd name="T22" fmla="*/ 1532 w 2182"/>
                <a:gd name="T23" fmla="*/ 762 h 4214"/>
                <a:gd name="T24" fmla="*/ 1959 w 2182"/>
                <a:gd name="T25" fmla="*/ 1952 h 4214"/>
                <a:gd name="T26" fmla="*/ 1532 w 2182"/>
                <a:gd name="T27" fmla="*/ 1434 h 4214"/>
                <a:gd name="T28" fmla="*/ 1532 w 2182"/>
                <a:gd name="T29" fmla="*/ 1434 h 4214"/>
                <a:gd name="T30" fmla="*/ 1959 w 2182"/>
                <a:gd name="T31" fmla="*/ 2624 h 4214"/>
                <a:gd name="T32" fmla="*/ 1532 w 2182"/>
                <a:gd name="T33" fmla="*/ 2132 h 4214"/>
                <a:gd name="T34" fmla="*/ 1532 w 2182"/>
                <a:gd name="T35" fmla="*/ 2132 h 4214"/>
                <a:gd name="T36" fmla="*/ 1959 w 2182"/>
                <a:gd name="T37" fmla="*/ 3386 h 4214"/>
                <a:gd name="T38" fmla="*/ 1532 w 2182"/>
                <a:gd name="T39" fmla="*/ 2868 h 4214"/>
                <a:gd name="T40" fmla="*/ 1532 w 2182"/>
                <a:gd name="T41" fmla="*/ 2868 h 4214"/>
                <a:gd name="T42" fmla="*/ 1284 w 2182"/>
                <a:gd name="T43" fmla="*/ 1280 h 4214"/>
                <a:gd name="T44" fmla="*/ 895 w 2182"/>
                <a:gd name="T45" fmla="*/ 762 h 4214"/>
                <a:gd name="T46" fmla="*/ 895 w 2182"/>
                <a:gd name="T47" fmla="*/ 762 h 4214"/>
                <a:gd name="T48" fmla="*/ 1284 w 2182"/>
                <a:gd name="T49" fmla="*/ 1952 h 4214"/>
                <a:gd name="T50" fmla="*/ 895 w 2182"/>
                <a:gd name="T51" fmla="*/ 1434 h 4214"/>
                <a:gd name="T52" fmla="*/ 895 w 2182"/>
                <a:gd name="T53" fmla="*/ 1434 h 4214"/>
                <a:gd name="T54" fmla="*/ 1284 w 2182"/>
                <a:gd name="T55" fmla="*/ 2624 h 4214"/>
                <a:gd name="T56" fmla="*/ 895 w 2182"/>
                <a:gd name="T57" fmla="*/ 2132 h 4214"/>
                <a:gd name="T58" fmla="*/ 895 w 2182"/>
                <a:gd name="T59" fmla="*/ 2132 h 4214"/>
                <a:gd name="T60" fmla="*/ 1284 w 2182"/>
                <a:gd name="T61" fmla="*/ 3386 h 4214"/>
                <a:gd name="T62" fmla="*/ 895 w 2182"/>
                <a:gd name="T63" fmla="*/ 2868 h 4214"/>
                <a:gd name="T64" fmla="*/ 895 w 2182"/>
                <a:gd name="T65" fmla="*/ 2868 h 4214"/>
                <a:gd name="T66" fmla="*/ 649 w 2182"/>
                <a:gd name="T67" fmla="*/ 1280 h 4214"/>
                <a:gd name="T68" fmla="*/ 220 w 2182"/>
                <a:gd name="T69" fmla="*/ 762 h 4214"/>
                <a:gd name="T70" fmla="*/ 220 w 2182"/>
                <a:gd name="T71" fmla="*/ 762 h 4214"/>
                <a:gd name="T72" fmla="*/ 649 w 2182"/>
                <a:gd name="T73" fmla="*/ 1952 h 4214"/>
                <a:gd name="T74" fmla="*/ 220 w 2182"/>
                <a:gd name="T75" fmla="*/ 1434 h 4214"/>
                <a:gd name="T76" fmla="*/ 220 w 2182"/>
                <a:gd name="T77" fmla="*/ 1434 h 4214"/>
                <a:gd name="T78" fmla="*/ 649 w 2182"/>
                <a:gd name="T79" fmla="*/ 2624 h 4214"/>
                <a:gd name="T80" fmla="*/ 220 w 2182"/>
                <a:gd name="T81" fmla="*/ 2132 h 4214"/>
                <a:gd name="T82" fmla="*/ 220 w 2182"/>
                <a:gd name="T83" fmla="*/ 2132 h 4214"/>
                <a:gd name="T84" fmla="*/ 649 w 2182"/>
                <a:gd name="T85" fmla="*/ 3386 h 4214"/>
                <a:gd name="T86" fmla="*/ 220 w 2182"/>
                <a:gd name="T87" fmla="*/ 2868 h 4214"/>
                <a:gd name="T88" fmla="*/ 220 w 2182"/>
                <a:gd name="T89" fmla="*/ 2868 h 4214"/>
                <a:gd name="T90" fmla="*/ 428 w 2182"/>
                <a:gd name="T91" fmla="*/ 0 h 4214"/>
                <a:gd name="T92" fmla="*/ 0 w 2182"/>
                <a:gd name="T93" fmla="*/ 516 h 4214"/>
                <a:gd name="T94" fmla="*/ 1753 w 2182"/>
                <a:gd name="T95" fmla="*/ 206 h 4214"/>
                <a:gd name="T96" fmla="*/ 1753 w 2182"/>
                <a:gd name="T97" fmla="*/ 206 h 42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182" h="4214">
                  <a:moveTo>
                    <a:pt x="0" y="3722"/>
                  </a:moveTo>
                  <a:lnTo>
                    <a:pt x="895" y="3722"/>
                  </a:lnTo>
                  <a:lnTo>
                    <a:pt x="895" y="4214"/>
                  </a:lnTo>
                  <a:lnTo>
                    <a:pt x="0" y="4214"/>
                  </a:lnTo>
                  <a:lnTo>
                    <a:pt x="0" y="3722"/>
                  </a:lnTo>
                  <a:lnTo>
                    <a:pt x="0" y="3722"/>
                  </a:lnTo>
                  <a:lnTo>
                    <a:pt x="0" y="3722"/>
                  </a:lnTo>
                  <a:lnTo>
                    <a:pt x="0" y="3722"/>
                  </a:lnTo>
                  <a:lnTo>
                    <a:pt x="0" y="3722"/>
                  </a:lnTo>
                  <a:close/>
                  <a:moveTo>
                    <a:pt x="1284" y="3722"/>
                  </a:moveTo>
                  <a:lnTo>
                    <a:pt x="2182" y="3722"/>
                  </a:lnTo>
                  <a:lnTo>
                    <a:pt x="2182" y="4214"/>
                  </a:lnTo>
                  <a:lnTo>
                    <a:pt x="1284" y="4214"/>
                  </a:lnTo>
                  <a:lnTo>
                    <a:pt x="1284" y="3722"/>
                  </a:lnTo>
                  <a:lnTo>
                    <a:pt x="1284" y="3722"/>
                  </a:lnTo>
                  <a:lnTo>
                    <a:pt x="1284" y="3722"/>
                  </a:lnTo>
                  <a:lnTo>
                    <a:pt x="1284" y="3722"/>
                  </a:lnTo>
                  <a:lnTo>
                    <a:pt x="1284" y="3722"/>
                  </a:lnTo>
                  <a:close/>
                  <a:moveTo>
                    <a:pt x="0" y="3696"/>
                  </a:moveTo>
                  <a:lnTo>
                    <a:pt x="2182" y="3696"/>
                  </a:lnTo>
                  <a:lnTo>
                    <a:pt x="2182" y="542"/>
                  </a:lnTo>
                  <a:lnTo>
                    <a:pt x="0" y="542"/>
                  </a:lnTo>
                  <a:lnTo>
                    <a:pt x="0" y="3696"/>
                  </a:lnTo>
                  <a:lnTo>
                    <a:pt x="0" y="3696"/>
                  </a:lnTo>
                  <a:lnTo>
                    <a:pt x="0" y="3696"/>
                  </a:lnTo>
                  <a:lnTo>
                    <a:pt x="0" y="3696"/>
                  </a:lnTo>
                  <a:lnTo>
                    <a:pt x="0" y="3696"/>
                  </a:lnTo>
                  <a:close/>
                  <a:moveTo>
                    <a:pt x="1532" y="762"/>
                  </a:moveTo>
                  <a:lnTo>
                    <a:pt x="1959" y="762"/>
                  </a:lnTo>
                  <a:lnTo>
                    <a:pt x="1959" y="1280"/>
                  </a:lnTo>
                  <a:lnTo>
                    <a:pt x="1532" y="1280"/>
                  </a:lnTo>
                  <a:lnTo>
                    <a:pt x="1532" y="762"/>
                  </a:lnTo>
                  <a:lnTo>
                    <a:pt x="1532" y="762"/>
                  </a:lnTo>
                  <a:lnTo>
                    <a:pt x="1532" y="762"/>
                  </a:lnTo>
                  <a:lnTo>
                    <a:pt x="1532" y="762"/>
                  </a:lnTo>
                  <a:lnTo>
                    <a:pt x="1532" y="762"/>
                  </a:lnTo>
                  <a:close/>
                  <a:moveTo>
                    <a:pt x="1532" y="1434"/>
                  </a:moveTo>
                  <a:lnTo>
                    <a:pt x="1959" y="1434"/>
                  </a:lnTo>
                  <a:lnTo>
                    <a:pt x="1959" y="1952"/>
                  </a:lnTo>
                  <a:lnTo>
                    <a:pt x="1532" y="1952"/>
                  </a:lnTo>
                  <a:lnTo>
                    <a:pt x="1532" y="1434"/>
                  </a:lnTo>
                  <a:lnTo>
                    <a:pt x="1532" y="1434"/>
                  </a:lnTo>
                  <a:lnTo>
                    <a:pt x="1532" y="1434"/>
                  </a:lnTo>
                  <a:lnTo>
                    <a:pt x="1532" y="1434"/>
                  </a:lnTo>
                  <a:lnTo>
                    <a:pt x="1532" y="1434"/>
                  </a:lnTo>
                  <a:close/>
                  <a:moveTo>
                    <a:pt x="1532" y="2132"/>
                  </a:moveTo>
                  <a:lnTo>
                    <a:pt x="1959" y="2132"/>
                  </a:lnTo>
                  <a:lnTo>
                    <a:pt x="1959" y="2624"/>
                  </a:lnTo>
                  <a:lnTo>
                    <a:pt x="1532" y="2624"/>
                  </a:lnTo>
                  <a:lnTo>
                    <a:pt x="1532" y="2132"/>
                  </a:lnTo>
                  <a:lnTo>
                    <a:pt x="1532" y="2132"/>
                  </a:lnTo>
                  <a:lnTo>
                    <a:pt x="1532" y="2132"/>
                  </a:lnTo>
                  <a:lnTo>
                    <a:pt x="1532" y="2132"/>
                  </a:lnTo>
                  <a:lnTo>
                    <a:pt x="1532" y="2132"/>
                  </a:lnTo>
                  <a:close/>
                  <a:moveTo>
                    <a:pt x="1532" y="2868"/>
                  </a:moveTo>
                  <a:lnTo>
                    <a:pt x="1959" y="2868"/>
                  </a:lnTo>
                  <a:lnTo>
                    <a:pt x="1959" y="3386"/>
                  </a:lnTo>
                  <a:lnTo>
                    <a:pt x="1532" y="3386"/>
                  </a:lnTo>
                  <a:lnTo>
                    <a:pt x="1532" y="2868"/>
                  </a:lnTo>
                  <a:lnTo>
                    <a:pt x="1532" y="2868"/>
                  </a:lnTo>
                  <a:lnTo>
                    <a:pt x="1532" y="2868"/>
                  </a:lnTo>
                  <a:lnTo>
                    <a:pt x="1532" y="2868"/>
                  </a:lnTo>
                  <a:lnTo>
                    <a:pt x="1532" y="2868"/>
                  </a:lnTo>
                  <a:close/>
                  <a:moveTo>
                    <a:pt x="895" y="762"/>
                  </a:moveTo>
                  <a:lnTo>
                    <a:pt x="1284" y="762"/>
                  </a:lnTo>
                  <a:lnTo>
                    <a:pt x="1284" y="1280"/>
                  </a:lnTo>
                  <a:lnTo>
                    <a:pt x="895" y="1280"/>
                  </a:lnTo>
                  <a:lnTo>
                    <a:pt x="895" y="762"/>
                  </a:lnTo>
                  <a:lnTo>
                    <a:pt x="895" y="762"/>
                  </a:lnTo>
                  <a:lnTo>
                    <a:pt x="895" y="762"/>
                  </a:lnTo>
                  <a:lnTo>
                    <a:pt x="895" y="762"/>
                  </a:lnTo>
                  <a:lnTo>
                    <a:pt x="895" y="762"/>
                  </a:lnTo>
                  <a:close/>
                  <a:moveTo>
                    <a:pt x="895" y="1434"/>
                  </a:moveTo>
                  <a:lnTo>
                    <a:pt x="1284" y="1434"/>
                  </a:lnTo>
                  <a:lnTo>
                    <a:pt x="1284" y="1952"/>
                  </a:lnTo>
                  <a:lnTo>
                    <a:pt x="895" y="1952"/>
                  </a:lnTo>
                  <a:lnTo>
                    <a:pt x="895" y="1434"/>
                  </a:lnTo>
                  <a:lnTo>
                    <a:pt x="895" y="1434"/>
                  </a:lnTo>
                  <a:lnTo>
                    <a:pt x="895" y="1434"/>
                  </a:lnTo>
                  <a:lnTo>
                    <a:pt x="895" y="1434"/>
                  </a:lnTo>
                  <a:lnTo>
                    <a:pt x="895" y="1434"/>
                  </a:lnTo>
                  <a:close/>
                  <a:moveTo>
                    <a:pt x="895" y="2132"/>
                  </a:moveTo>
                  <a:lnTo>
                    <a:pt x="1284" y="2132"/>
                  </a:lnTo>
                  <a:lnTo>
                    <a:pt x="1284" y="2624"/>
                  </a:lnTo>
                  <a:lnTo>
                    <a:pt x="895" y="2624"/>
                  </a:lnTo>
                  <a:lnTo>
                    <a:pt x="895" y="2132"/>
                  </a:lnTo>
                  <a:lnTo>
                    <a:pt x="895" y="2132"/>
                  </a:lnTo>
                  <a:lnTo>
                    <a:pt x="895" y="2132"/>
                  </a:lnTo>
                  <a:lnTo>
                    <a:pt x="895" y="2132"/>
                  </a:lnTo>
                  <a:lnTo>
                    <a:pt x="895" y="2132"/>
                  </a:lnTo>
                  <a:close/>
                  <a:moveTo>
                    <a:pt x="895" y="2868"/>
                  </a:moveTo>
                  <a:lnTo>
                    <a:pt x="1284" y="2868"/>
                  </a:lnTo>
                  <a:lnTo>
                    <a:pt x="1284" y="3386"/>
                  </a:lnTo>
                  <a:lnTo>
                    <a:pt x="895" y="3386"/>
                  </a:lnTo>
                  <a:lnTo>
                    <a:pt x="895" y="2868"/>
                  </a:lnTo>
                  <a:lnTo>
                    <a:pt x="895" y="2868"/>
                  </a:lnTo>
                  <a:lnTo>
                    <a:pt x="895" y="2868"/>
                  </a:lnTo>
                  <a:lnTo>
                    <a:pt x="895" y="2868"/>
                  </a:lnTo>
                  <a:lnTo>
                    <a:pt x="895" y="2868"/>
                  </a:lnTo>
                  <a:close/>
                  <a:moveTo>
                    <a:pt x="220" y="762"/>
                  </a:moveTo>
                  <a:lnTo>
                    <a:pt x="649" y="762"/>
                  </a:lnTo>
                  <a:lnTo>
                    <a:pt x="649" y="1280"/>
                  </a:lnTo>
                  <a:lnTo>
                    <a:pt x="220" y="1280"/>
                  </a:lnTo>
                  <a:lnTo>
                    <a:pt x="220" y="762"/>
                  </a:lnTo>
                  <a:lnTo>
                    <a:pt x="220" y="762"/>
                  </a:lnTo>
                  <a:lnTo>
                    <a:pt x="220" y="762"/>
                  </a:lnTo>
                  <a:lnTo>
                    <a:pt x="220" y="762"/>
                  </a:lnTo>
                  <a:lnTo>
                    <a:pt x="220" y="762"/>
                  </a:lnTo>
                  <a:close/>
                  <a:moveTo>
                    <a:pt x="220" y="1434"/>
                  </a:moveTo>
                  <a:lnTo>
                    <a:pt x="649" y="1434"/>
                  </a:lnTo>
                  <a:lnTo>
                    <a:pt x="649" y="1952"/>
                  </a:lnTo>
                  <a:lnTo>
                    <a:pt x="220" y="1952"/>
                  </a:lnTo>
                  <a:lnTo>
                    <a:pt x="220" y="1434"/>
                  </a:lnTo>
                  <a:lnTo>
                    <a:pt x="220" y="1434"/>
                  </a:lnTo>
                  <a:lnTo>
                    <a:pt x="220" y="1434"/>
                  </a:lnTo>
                  <a:lnTo>
                    <a:pt x="220" y="1434"/>
                  </a:lnTo>
                  <a:lnTo>
                    <a:pt x="220" y="1434"/>
                  </a:lnTo>
                  <a:close/>
                  <a:moveTo>
                    <a:pt x="220" y="2132"/>
                  </a:moveTo>
                  <a:lnTo>
                    <a:pt x="649" y="2132"/>
                  </a:lnTo>
                  <a:lnTo>
                    <a:pt x="649" y="2624"/>
                  </a:lnTo>
                  <a:lnTo>
                    <a:pt x="220" y="2624"/>
                  </a:lnTo>
                  <a:lnTo>
                    <a:pt x="220" y="2132"/>
                  </a:lnTo>
                  <a:lnTo>
                    <a:pt x="220" y="2132"/>
                  </a:lnTo>
                  <a:lnTo>
                    <a:pt x="220" y="2132"/>
                  </a:lnTo>
                  <a:lnTo>
                    <a:pt x="220" y="2132"/>
                  </a:lnTo>
                  <a:lnTo>
                    <a:pt x="220" y="2132"/>
                  </a:lnTo>
                  <a:close/>
                  <a:moveTo>
                    <a:pt x="220" y="2868"/>
                  </a:moveTo>
                  <a:lnTo>
                    <a:pt x="649" y="2868"/>
                  </a:lnTo>
                  <a:lnTo>
                    <a:pt x="649" y="3386"/>
                  </a:lnTo>
                  <a:lnTo>
                    <a:pt x="220" y="3386"/>
                  </a:lnTo>
                  <a:lnTo>
                    <a:pt x="220" y="2868"/>
                  </a:lnTo>
                  <a:lnTo>
                    <a:pt x="220" y="2868"/>
                  </a:lnTo>
                  <a:lnTo>
                    <a:pt x="220" y="2868"/>
                  </a:lnTo>
                  <a:lnTo>
                    <a:pt x="220" y="2868"/>
                  </a:lnTo>
                  <a:lnTo>
                    <a:pt x="220" y="2868"/>
                  </a:lnTo>
                  <a:close/>
                  <a:moveTo>
                    <a:pt x="1753" y="206"/>
                  </a:moveTo>
                  <a:lnTo>
                    <a:pt x="1753" y="0"/>
                  </a:lnTo>
                  <a:lnTo>
                    <a:pt x="428" y="0"/>
                  </a:lnTo>
                  <a:lnTo>
                    <a:pt x="428" y="206"/>
                  </a:lnTo>
                  <a:lnTo>
                    <a:pt x="0" y="206"/>
                  </a:lnTo>
                  <a:lnTo>
                    <a:pt x="0" y="516"/>
                  </a:lnTo>
                  <a:lnTo>
                    <a:pt x="2182" y="516"/>
                  </a:lnTo>
                  <a:lnTo>
                    <a:pt x="2182" y="206"/>
                  </a:lnTo>
                  <a:lnTo>
                    <a:pt x="1753" y="206"/>
                  </a:lnTo>
                  <a:lnTo>
                    <a:pt x="1753" y="206"/>
                  </a:lnTo>
                  <a:lnTo>
                    <a:pt x="1753" y="206"/>
                  </a:lnTo>
                  <a:lnTo>
                    <a:pt x="1753" y="206"/>
                  </a:lnTo>
                  <a:lnTo>
                    <a:pt x="1753" y="206"/>
                  </a:lnTo>
                  <a:close/>
                </a:path>
              </a:pathLst>
            </a:custGeom>
            <a:solidFill>
              <a:schemeClr val="bg1">
                <a:lumMod val="50000"/>
              </a:schemeClr>
            </a:solidFill>
            <a:ln>
              <a:noFill/>
            </a:ln>
          </p:spPr>
          <p:txBody>
            <a:bodyPr vert="horz" wrap="square" lIns="89617" tIns="44808" rIns="89617" bIns="44808" numCol="1" anchor="t" anchorCtr="0" compatLnSpc="1">
              <a:prstTxWarp prst="textNoShape">
                <a:avLst/>
              </a:prstTxWarp>
            </a:bodyPr>
            <a:lstStyle/>
            <a:p>
              <a:pPr defTabSz="914016"/>
              <a:endParaRPr lang="en-US" sz="1765" dirty="0">
                <a:solidFill>
                  <a:srgbClr val="1E1E1E"/>
                </a:solidFill>
              </a:endParaRPr>
            </a:p>
          </p:txBody>
        </p:sp>
        <p:sp>
          <p:nvSpPr>
            <p:cNvPr id="27" name="Freeform 26"/>
            <p:cNvSpPr/>
            <p:nvPr/>
          </p:nvSpPr>
          <p:spPr bwMode="auto">
            <a:xfrm flipH="1">
              <a:off x="10652741" y="5130578"/>
              <a:ext cx="994945" cy="1530039"/>
            </a:xfrm>
            <a:custGeom>
              <a:avLst/>
              <a:gdLst>
                <a:gd name="connsiteX0" fmla="*/ 563561 w 1433512"/>
                <a:gd name="connsiteY0" fmla="*/ 0 h 2204472"/>
                <a:gd name="connsiteX1" fmla="*/ 1433512 w 1433512"/>
                <a:gd name="connsiteY1" fmla="*/ 0 h 2204472"/>
                <a:gd name="connsiteX2" fmla="*/ 1433512 w 1433512"/>
                <a:gd name="connsiteY2" fmla="*/ 2204472 h 2204472"/>
                <a:gd name="connsiteX3" fmla="*/ 863601 w 1433512"/>
                <a:gd name="connsiteY3" fmla="*/ 2204472 h 2204472"/>
                <a:gd name="connsiteX4" fmla="*/ 563561 w 1433512"/>
                <a:gd name="connsiteY4" fmla="*/ 2204472 h 2204472"/>
                <a:gd name="connsiteX5" fmla="*/ 0 w 1433512"/>
                <a:gd name="connsiteY5" fmla="*/ 2204472 h 2204472"/>
                <a:gd name="connsiteX6" fmla="*/ 0 w 1433512"/>
                <a:gd name="connsiteY6" fmla="*/ 865693 h 2204472"/>
                <a:gd name="connsiteX7" fmla="*/ 563561 w 1433512"/>
                <a:gd name="connsiteY7" fmla="*/ 865693 h 22044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433512" h="2204472">
                  <a:moveTo>
                    <a:pt x="563561" y="0"/>
                  </a:moveTo>
                  <a:lnTo>
                    <a:pt x="1433512" y="0"/>
                  </a:lnTo>
                  <a:lnTo>
                    <a:pt x="1433512" y="2204472"/>
                  </a:lnTo>
                  <a:lnTo>
                    <a:pt x="863601" y="2204472"/>
                  </a:lnTo>
                  <a:lnTo>
                    <a:pt x="563561" y="2204472"/>
                  </a:lnTo>
                  <a:lnTo>
                    <a:pt x="0" y="2204472"/>
                  </a:lnTo>
                  <a:lnTo>
                    <a:pt x="0" y="865693"/>
                  </a:lnTo>
                  <a:lnTo>
                    <a:pt x="563561" y="865693"/>
                  </a:lnTo>
                  <a:close/>
                </a:path>
              </a:pathLst>
            </a:custGeom>
            <a:solidFill>
              <a:schemeClr val="bg1"/>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79234" tIns="143387" rIns="179234" bIns="143387" numCol="1" spcCol="0" rtlCol="0" fromWordArt="0" anchor="t" anchorCtr="0" forceAA="0" compatLnSpc="1">
              <a:prstTxWarp prst="textNoShape">
                <a:avLst/>
              </a:prstTxWarp>
              <a:noAutofit/>
            </a:bodyPr>
            <a:lstStyle/>
            <a:p>
              <a:pPr algn="ctr" defTabSz="913751" fontAlgn="base">
                <a:lnSpc>
                  <a:spcPct val="90000"/>
                </a:lnSpc>
                <a:spcBef>
                  <a:spcPct val="0"/>
                </a:spcBef>
                <a:spcAft>
                  <a:spcPct val="0"/>
                </a:spcAft>
              </a:pPr>
              <a:endParaRPr lang="en-US" sz="2353" dirty="0">
                <a:gradFill>
                  <a:gsLst>
                    <a:gs pos="0">
                      <a:srgbClr val="FFFFFF"/>
                    </a:gs>
                    <a:gs pos="100000">
                      <a:srgbClr val="FFFFFF"/>
                    </a:gs>
                  </a:gsLst>
                  <a:lin ang="5400000" scaled="0"/>
                </a:gradFill>
                <a:ea typeface="Segoe UI" pitchFamily="34" charset="0"/>
                <a:cs typeface="Segoe UI" pitchFamily="34" charset="0"/>
              </a:endParaRPr>
            </a:p>
          </p:txBody>
        </p:sp>
        <p:sp>
          <p:nvSpPr>
            <p:cNvPr id="28" name="Freeform 5"/>
            <p:cNvSpPr>
              <a:spLocks noEditPoints="1"/>
            </p:cNvSpPr>
            <p:nvPr/>
          </p:nvSpPr>
          <p:spPr bwMode="auto">
            <a:xfrm flipH="1">
              <a:off x="10652740" y="5130578"/>
              <a:ext cx="994945" cy="1530039"/>
            </a:xfrm>
            <a:custGeom>
              <a:avLst/>
              <a:gdLst>
                <a:gd name="T0" fmla="*/ 1733 w 3319"/>
                <a:gd name="T1" fmla="*/ 1819 h 5104"/>
                <a:gd name="T2" fmla="*/ 2204 w 3319"/>
                <a:gd name="T3" fmla="*/ 1819 h 5104"/>
                <a:gd name="T4" fmla="*/ 2204 w 3319"/>
                <a:gd name="T5" fmla="*/ 5104 h 5104"/>
                <a:gd name="T6" fmla="*/ 1307 w 3319"/>
                <a:gd name="T7" fmla="*/ 0 h 5104"/>
                <a:gd name="T8" fmla="*/ 2204 w 3319"/>
                <a:gd name="T9" fmla="*/ 1466 h 5104"/>
                <a:gd name="T10" fmla="*/ 2204 w 3319"/>
                <a:gd name="T11" fmla="*/ 998 h 5104"/>
                <a:gd name="T12" fmla="*/ 2204 w 3319"/>
                <a:gd name="T13" fmla="*/ 1466 h 5104"/>
                <a:gd name="T14" fmla="*/ 1733 w 3319"/>
                <a:gd name="T15" fmla="*/ 338 h 5104"/>
                <a:gd name="T16" fmla="*/ 2204 w 3319"/>
                <a:gd name="T17" fmla="*/ 807 h 5104"/>
                <a:gd name="T18" fmla="*/ 2439 w 3319"/>
                <a:gd name="T19" fmla="*/ 4108 h 5104"/>
                <a:gd name="T20" fmla="*/ 2893 w 3319"/>
                <a:gd name="T21" fmla="*/ 4108 h 5104"/>
                <a:gd name="T22" fmla="*/ 2893 w 3319"/>
                <a:gd name="T23" fmla="*/ 3449 h 5104"/>
                <a:gd name="T24" fmla="*/ 2893 w 3319"/>
                <a:gd name="T25" fmla="*/ 2992 h 5104"/>
                <a:gd name="T26" fmla="*/ 2893 w 3319"/>
                <a:gd name="T27" fmla="*/ 3449 h 5104"/>
                <a:gd name="T28" fmla="*/ 2439 w 3319"/>
                <a:gd name="T29" fmla="*/ 2318 h 5104"/>
                <a:gd name="T30" fmla="*/ 2893 w 3319"/>
                <a:gd name="T31" fmla="*/ 2786 h 5104"/>
                <a:gd name="T32" fmla="*/ 2439 w 3319"/>
                <a:gd name="T33" fmla="*/ 2126 h 5104"/>
                <a:gd name="T34" fmla="*/ 2893 w 3319"/>
                <a:gd name="T35" fmla="*/ 2126 h 5104"/>
                <a:gd name="T36" fmla="*/ 2893 w 3319"/>
                <a:gd name="T37" fmla="*/ 1466 h 5104"/>
                <a:gd name="T38" fmla="*/ 2893 w 3319"/>
                <a:gd name="T39" fmla="*/ 998 h 5104"/>
                <a:gd name="T40" fmla="*/ 2893 w 3319"/>
                <a:gd name="T41" fmla="*/ 1466 h 5104"/>
                <a:gd name="T42" fmla="*/ 2439 w 3319"/>
                <a:gd name="T43" fmla="*/ 338 h 5104"/>
                <a:gd name="T44" fmla="*/ 2893 w 3319"/>
                <a:gd name="T45" fmla="*/ 807 h 5104"/>
                <a:gd name="T46" fmla="*/ 0 w 3319"/>
                <a:gd name="T47" fmla="*/ 5104 h 5104"/>
                <a:gd name="T48" fmla="*/ 0 w 3319"/>
                <a:gd name="T49" fmla="*/ 2010 h 5104"/>
                <a:gd name="T50" fmla="*/ 881 w 3319"/>
                <a:gd name="T51" fmla="*/ 4783 h 5104"/>
                <a:gd name="T52" fmla="*/ 881 w 3319"/>
                <a:gd name="T53" fmla="*/ 4314 h 5104"/>
                <a:gd name="T54" fmla="*/ 881 w 3319"/>
                <a:gd name="T55" fmla="*/ 4783 h 5104"/>
                <a:gd name="T56" fmla="*/ 426 w 3319"/>
                <a:gd name="T57" fmla="*/ 3652 h 5104"/>
                <a:gd name="T58" fmla="*/ 881 w 3319"/>
                <a:gd name="T59" fmla="*/ 4108 h 5104"/>
                <a:gd name="T60" fmla="*/ 426 w 3319"/>
                <a:gd name="T61" fmla="*/ 3449 h 5104"/>
                <a:gd name="T62" fmla="*/ 881 w 3319"/>
                <a:gd name="T63" fmla="*/ 3449 h 5104"/>
                <a:gd name="T64" fmla="*/ 881 w 3319"/>
                <a:gd name="T65" fmla="*/ 2786 h 5104"/>
                <a:gd name="T66" fmla="*/ 881 w 3319"/>
                <a:gd name="T67" fmla="*/ 2318 h 5104"/>
                <a:gd name="T68" fmla="*/ 881 w 3319"/>
                <a:gd name="T69" fmla="*/ 2786 h 5104"/>
                <a:gd name="T70" fmla="*/ 1118 w 3319"/>
                <a:gd name="T71" fmla="*/ 4314 h 5104"/>
                <a:gd name="T72" fmla="*/ 1586 w 3319"/>
                <a:gd name="T73" fmla="*/ 4783 h 5104"/>
                <a:gd name="T74" fmla="*/ 1118 w 3319"/>
                <a:gd name="T75" fmla="*/ 4108 h 5104"/>
                <a:gd name="T76" fmla="*/ 1586 w 3319"/>
                <a:gd name="T77" fmla="*/ 4108 h 5104"/>
                <a:gd name="T78" fmla="*/ 1586 w 3319"/>
                <a:gd name="T79" fmla="*/ 3449 h 5104"/>
                <a:gd name="T80" fmla="*/ 1586 w 3319"/>
                <a:gd name="T81" fmla="*/ 2992 h 5104"/>
                <a:gd name="T82" fmla="*/ 1586 w 3319"/>
                <a:gd name="T83" fmla="*/ 3449 h 5104"/>
                <a:gd name="T84" fmla="*/ 1118 w 3319"/>
                <a:gd name="T85" fmla="*/ 2318 h 5104"/>
                <a:gd name="T86" fmla="*/ 1586 w 3319"/>
                <a:gd name="T87" fmla="*/ 2786 h 51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3319" h="5104">
                  <a:moveTo>
                    <a:pt x="1307" y="0"/>
                  </a:moveTo>
                  <a:lnTo>
                    <a:pt x="1307" y="1819"/>
                  </a:lnTo>
                  <a:lnTo>
                    <a:pt x="1733" y="1819"/>
                  </a:lnTo>
                  <a:lnTo>
                    <a:pt x="1733" y="1658"/>
                  </a:lnTo>
                  <a:lnTo>
                    <a:pt x="2204" y="1658"/>
                  </a:lnTo>
                  <a:lnTo>
                    <a:pt x="2204" y="1819"/>
                  </a:lnTo>
                  <a:lnTo>
                    <a:pt x="2204" y="2010"/>
                  </a:lnTo>
                  <a:lnTo>
                    <a:pt x="2204" y="2126"/>
                  </a:lnTo>
                  <a:lnTo>
                    <a:pt x="2204" y="5104"/>
                  </a:lnTo>
                  <a:lnTo>
                    <a:pt x="3319" y="5104"/>
                  </a:lnTo>
                  <a:lnTo>
                    <a:pt x="3319" y="0"/>
                  </a:lnTo>
                  <a:lnTo>
                    <a:pt x="1307" y="0"/>
                  </a:lnTo>
                  <a:lnTo>
                    <a:pt x="1307" y="0"/>
                  </a:lnTo>
                  <a:lnTo>
                    <a:pt x="1307" y="0"/>
                  </a:lnTo>
                  <a:close/>
                  <a:moveTo>
                    <a:pt x="2204" y="1466"/>
                  </a:moveTo>
                  <a:lnTo>
                    <a:pt x="1733" y="1466"/>
                  </a:lnTo>
                  <a:lnTo>
                    <a:pt x="1733" y="998"/>
                  </a:lnTo>
                  <a:lnTo>
                    <a:pt x="2204" y="998"/>
                  </a:lnTo>
                  <a:lnTo>
                    <a:pt x="2204" y="1466"/>
                  </a:lnTo>
                  <a:lnTo>
                    <a:pt x="2204" y="1466"/>
                  </a:lnTo>
                  <a:lnTo>
                    <a:pt x="2204" y="1466"/>
                  </a:lnTo>
                  <a:close/>
                  <a:moveTo>
                    <a:pt x="2204" y="807"/>
                  </a:moveTo>
                  <a:lnTo>
                    <a:pt x="1733" y="807"/>
                  </a:lnTo>
                  <a:lnTo>
                    <a:pt x="1733" y="338"/>
                  </a:lnTo>
                  <a:lnTo>
                    <a:pt x="2204" y="338"/>
                  </a:lnTo>
                  <a:lnTo>
                    <a:pt x="2204" y="807"/>
                  </a:lnTo>
                  <a:lnTo>
                    <a:pt x="2204" y="807"/>
                  </a:lnTo>
                  <a:lnTo>
                    <a:pt x="2204" y="807"/>
                  </a:lnTo>
                  <a:close/>
                  <a:moveTo>
                    <a:pt x="2893" y="4108"/>
                  </a:moveTo>
                  <a:lnTo>
                    <a:pt x="2439" y="4108"/>
                  </a:lnTo>
                  <a:lnTo>
                    <a:pt x="2439" y="3652"/>
                  </a:lnTo>
                  <a:lnTo>
                    <a:pt x="2893" y="3652"/>
                  </a:lnTo>
                  <a:lnTo>
                    <a:pt x="2893" y="4108"/>
                  </a:lnTo>
                  <a:lnTo>
                    <a:pt x="2893" y="4108"/>
                  </a:lnTo>
                  <a:lnTo>
                    <a:pt x="2893" y="4108"/>
                  </a:lnTo>
                  <a:close/>
                  <a:moveTo>
                    <a:pt x="2893" y="3449"/>
                  </a:moveTo>
                  <a:lnTo>
                    <a:pt x="2439" y="3449"/>
                  </a:lnTo>
                  <a:lnTo>
                    <a:pt x="2439" y="2992"/>
                  </a:lnTo>
                  <a:lnTo>
                    <a:pt x="2893" y="2992"/>
                  </a:lnTo>
                  <a:lnTo>
                    <a:pt x="2893" y="3449"/>
                  </a:lnTo>
                  <a:lnTo>
                    <a:pt x="2893" y="3449"/>
                  </a:lnTo>
                  <a:lnTo>
                    <a:pt x="2893" y="3449"/>
                  </a:lnTo>
                  <a:close/>
                  <a:moveTo>
                    <a:pt x="2893" y="2786"/>
                  </a:moveTo>
                  <a:lnTo>
                    <a:pt x="2439" y="2786"/>
                  </a:lnTo>
                  <a:lnTo>
                    <a:pt x="2439" y="2318"/>
                  </a:lnTo>
                  <a:lnTo>
                    <a:pt x="2893" y="2318"/>
                  </a:lnTo>
                  <a:lnTo>
                    <a:pt x="2893" y="2786"/>
                  </a:lnTo>
                  <a:lnTo>
                    <a:pt x="2893" y="2786"/>
                  </a:lnTo>
                  <a:lnTo>
                    <a:pt x="2893" y="2786"/>
                  </a:lnTo>
                  <a:close/>
                  <a:moveTo>
                    <a:pt x="2893" y="2126"/>
                  </a:moveTo>
                  <a:lnTo>
                    <a:pt x="2439" y="2126"/>
                  </a:lnTo>
                  <a:lnTo>
                    <a:pt x="2439" y="1658"/>
                  </a:lnTo>
                  <a:lnTo>
                    <a:pt x="2893" y="1658"/>
                  </a:lnTo>
                  <a:lnTo>
                    <a:pt x="2893" y="2126"/>
                  </a:lnTo>
                  <a:lnTo>
                    <a:pt x="2893" y="2126"/>
                  </a:lnTo>
                  <a:lnTo>
                    <a:pt x="2893" y="2126"/>
                  </a:lnTo>
                  <a:close/>
                  <a:moveTo>
                    <a:pt x="2893" y="1466"/>
                  </a:moveTo>
                  <a:lnTo>
                    <a:pt x="2439" y="1466"/>
                  </a:lnTo>
                  <a:lnTo>
                    <a:pt x="2439" y="998"/>
                  </a:lnTo>
                  <a:lnTo>
                    <a:pt x="2893" y="998"/>
                  </a:lnTo>
                  <a:lnTo>
                    <a:pt x="2893" y="1466"/>
                  </a:lnTo>
                  <a:lnTo>
                    <a:pt x="2893" y="1466"/>
                  </a:lnTo>
                  <a:lnTo>
                    <a:pt x="2893" y="1466"/>
                  </a:lnTo>
                  <a:close/>
                  <a:moveTo>
                    <a:pt x="2893" y="807"/>
                  </a:moveTo>
                  <a:lnTo>
                    <a:pt x="2439" y="807"/>
                  </a:lnTo>
                  <a:lnTo>
                    <a:pt x="2439" y="338"/>
                  </a:lnTo>
                  <a:lnTo>
                    <a:pt x="2893" y="338"/>
                  </a:lnTo>
                  <a:lnTo>
                    <a:pt x="2893" y="807"/>
                  </a:lnTo>
                  <a:lnTo>
                    <a:pt x="2893" y="807"/>
                  </a:lnTo>
                  <a:lnTo>
                    <a:pt x="2893" y="807"/>
                  </a:lnTo>
                  <a:close/>
                  <a:moveTo>
                    <a:pt x="0" y="2010"/>
                  </a:moveTo>
                  <a:lnTo>
                    <a:pt x="0" y="5104"/>
                  </a:lnTo>
                  <a:lnTo>
                    <a:pt x="2013" y="5104"/>
                  </a:lnTo>
                  <a:lnTo>
                    <a:pt x="2013" y="2010"/>
                  </a:lnTo>
                  <a:lnTo>
                    <a:pt x="0" y="2010"/>
                  </a:lnTo>
                  <a:lnTo>
                    <a:pt x="0" y="2010"/>
                  </a:lnTo>
                  <a:lnTo>
                    <a:pt x="0" y="2010"/>
                  </a:lnTo>
                  <a:close/>
                  <a:moveTo>
                    <a:pt x="881" y="4783"/>
                  </a:moveTo>
                  <a:lnTo>
                    <a:pt x="426" y="4783"/>
                  </a:lnTo>
                  <a:lnTo>
                    <a:pt x="426" y="4314"/>
                  </a:lnTo>
                  <a:lnTo>
                    <a:pt x="881" y="4314"/>
                  </a:lnTo>
                  <a:lnTo>
                    <a:pt x="881" y="4783"/>
                  </a:lnTo>
                  <a:lnTo>
                    <a:pt x="881" y="4783"/>
                  </a:lnTo>
                  <a:lnTo>
                    <a:pt x="881" y="4783"/>
                  </a:lnTo>
                  <a:close/>
                  <a:moveTo>
                    <a:pt x="881" y="4108"/>
                  </a:moveTo>
                  <a:lnTo>
                    <a:pt x="426" y="4108"/>
                  </a:lnTo>
                  <a:lnTo>
                    <a:pt x="426" y="3652"/>
                  </a:lnTo>
                  <a:lnTo>
                    <a:pt x="881" y="3652"/>
                  </a:lnTo>
                  <a:lnTo>
                    <a:pt x="881" y="4108"/>
                  </a:lnTo>
                  <a:lnTo>
                    <a:pt x="881" y="4108"/>
                  </a:lnTo>
                  <a:lnTo>
                    <a:pt x="881" y="4108"/>
                  </a:lnTo>
                  <a:close/>
                  <a:moveTo>
                    <a:pt x="881" y="3449"/>
                  </a:moveTo>
                  <a:lnTo>
                    <a:pt x="426" y="3449"/>
                  </a:lnTo>
                  <a:lnTo>
                    <a:pt x="426" y="2992"/>
                  </a:lnTo>
                  <a:lnTo>
                    <a:pt x="881" y="2992"/>
                  </a:lnTo>
                  <a:lnTo>
                    <a:pt x="881" y="3449"/>
                  </a:lnTo>
                  <a:lnTo>
                    <a:pt x="881" y="3449"/>
                  </a:lnTo>
                  <a:lnTo>
                    <a:pt x="881" y="3449"/>
                  </a:lnTo>
                  <a:close/>
                  <a:moveTo>
                    <a:pt x="881" y="2786"/>
                  </a:moveTo>
                  <a:lnTo>
                    <a:pt x="426" y="2786"/>
                  </a:lnTo>
                  <a:lnTo>
                    <a:pt x="426" y="2318"/>
                  </a:lnTo>
                  <a:lnTo>
                    <a:pt x="881" y="2318"/>
                  </a:lnTo>
                  <a:lnTo>
                    <a:pt x="881" y="2786"/>
                  </a:lnTo>
                  <a:lnTo>
                    <a:pt x="881" y="2786"/>
                  </a:lnTo>
                  <a:lnTo>
                    <a:pt x="881" y="2786"/>
                  </a:lnTo>
                  <a:close/>
                  <a:moveTo>
                    <a:pt x="1586" y="4783"/>
                  </a:moveTo>
                  <a:lnTo>
                    <a:pt x="1118" y="4783"/>
                  </a:lnTo>
                  <a:lnTo>
                    <a:pt x="1118" y="4314"/>
                  </a:lnTo>
                  <a:lnTo>
                    <a:pt x="1586" y="4314"/>
                  </a:lnTo>
                  <a:lnTo>
                    <a:pt x="1586" y="4783"/>
                  </a:lnTo>
                  <a:lnTo>
                    <a:pt x="1586" y="4783"/>
                  </a:lnTo>
                  <a:lnTo>
                    <a:pt x="1586" y="4783"/>
                  </a:lnTo>
                  <a:close/>
                  <a:moveTo>
                    <a:pt x="1586" y="4108"/>
                  </a:moveTo>
                  <a:lnTo>
                    <a:pt x="1118" y="4108"/>
                  </a:lnTo>
                  <a:lnTo>
                    <a:pt x="1118" y="3652"/>
                  </a:lnTo>
                  <a:lnTo>
                    <a:pt x="1586" y="3652"/>
                  </a:lnTo>
                  <a:lnTo>
                    <a:pt x="1586" y="4108"/>
                  </a:lnTo>
                  <a:lnTo>
                    <a:pt x="1586" y="4108"/>
                  </a:lnTo>
                  <a:lnTo>
                    <a:pt x="1586" y="4108"/>
                  </a:lnTo>
                  <a:close/>
                  <a:moveTo>
                    <a:pt x="1586" y="3449"/>
                  </a:moveTo>
                  <a:lnTo>
                    <a:pt x="1118" y="3449"/>
                  </a:lnTo>
                  <a:lnTo>
                    <a:pt x="1118" y="2992"/>
                  </a:lnTo>
                  <a:lnTo>
                    <a:pt x="1586" y="2992"/>
                  </a:lnTo>
                  <a:lnTo>
                    <a:pt x="1586" y="3449"/>
                  </a:lnTo>
                  <a:lnTo>
                    <a:pt x="1586" y="3449"/>
                  </a:lnTo>
                  <a:lnTo>
                    <a:pt x="1586" y="3449"/>
                  </a:lnTo>
                  <a:close/>
                  <a:moveTo>
                    <a:pt x="1586" y="2786"/>
                  </a:moveTo>
                  <a:lnTo>
                    <a:pt x="1118" y="2786"/>
                  </a:lnTo>
                  <a:lnTo>
                    <a:pt x="1118" y="2318"/>
                  </a:lnTo>
                  <a:lnTo>
                    <a:pt x="1586" y="2318"/>
                  </a:lnTo>
                  <a:lnTo>
                    <a:pt x="1586" y="2786"/>
                  </a:lnTo>
                  <a:lnTo>
                    <a:pt x="1586" y="2786"/>
                  </a:lnTo>
                  <a:lnTo>
                    <a:pt x="1586" y="2786"/>
                  </a:lnTo>
                  <a:close/>
                </a:path>
              </a:pathLst>
            </a:custGeom>
            <a:solidFill>
              <a:schemeClr val="bg1">
                <a:lumMod val="50000"/>
              </a:schemeClr>
            </a:solidFill>
            <a:ln>
              <a:noFill/>
            </a:ln>
          </p:spPr>
          <p:txBody>
            <a:bodyPr vert="horz" wrap="square" lIns="89617" tIns="44808" rIns="89617" bIns="44808" numCol="1" anchor="t" anchorCtr="0" compatLnSpc="1">
              <a:prstTxWarp prst="textNoShape">
                <a:avLst/>
              </a:prstTxWarp>
            </a:bodyPr>
            <a:lstStyle/>
            <a:p>
              <a:pPr defTabSz="914016"/>
              <a:endParaRPr lang="en-US" sz="1765" dirty="0">
                <a:solidFill>
                  <a:srgbClr val="1E1E1E"/>
                </a:solidFill>
              </a:endParaRPr>
            </a:p>
          </p:txBody>
        </p:sp>
      </p:grpSp>
      <p:grpSp>
        <p:nvGrpSpPr>
          <p:cNvPr id="29" name="Group 28"/>
          <p:cNvGrpSpPr/>
          <p:nvPr/>
        </p:nvGrpSpPr>
        <p:grpSpPr>
          <a:xfrm>
            <a:off x="9257634" y="6095095"/>
            <a:ext cx="522116" cy="695788"/>
            <a:chOff x="1358536" y="5468258"/>
            <a:chExt cx="905694" cy="1206954"/>
          </a:xfrm>
        </p:grpSpPr>
        <p:sp>
          <p:nvSpPr>
            <p:cNvPr id="30" name="Oval 29"/>
            <p:cNvSpPr/>
            <p:nvPr/>
          </p:nvSpPr>
          <p:spPr bwMode="auto">
            <a:xfrm>
              <a:off x="1358536" y="5468258"/>
              <a:ext cx="905694" cy="798288"/>
            </a:xfrm>
            <a:prstGeom prst="ellipse">
              <a:avLst/>
            </a:prstGeom>
            <a:solidFill>
              <a:schemeClr val="accent3"/>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79259" tIns="143407" rIns="179259" bIns="143407" numCol="1" spcCol="0" rtlCol="0" fromWordArt="0" anchor="t" anchorCtr="0" forceAA="0" compatLnSpc="1">
              <a:prstTxWarp prst="textNoShape">
                <a:avLst/>
              </a:prstTxWarp>
              <a:noAutofit/>
            </a:bodyPr>
            <a:lstStyle/>
            <a:p>
              <a:pPr algn="ctr" defTabSz="913927" fontAlgn="base">
                <a:lnSpc>
                  <a:spcPct val="90000"/>
                </a:lnSpc>
                <a:spcBef>
                  <a:spcPct val="0"/>
                </a:spcBef>
                <a:spcAft>
                  <a:spcPct val="0"/>
                </a:spcAft>
              </a:pPr>
              <a:endParaRPr lang="en-US" sz="2353" dirty="0" err="1">
                <a:gradFill>
                  <a:gsLst>
                    <a:gs pos="0">
                      <a:srgbClr val="FFFFFF"/>
                    </a:gs>
                    <a:gs pos="100000">
                      <a:srgbClr val="FFFFFF"/>
                    </a:gs>
                  </a:gsLst>
                  <a:lin ang="5400000" scaled="0"/>
                </a:gradFill>
                <a:ea typeface="Segoe UI" pitchFamily="34" charset="0"/>
                <a:cs typeface="Segoe UI" pitchFamily="34" charset="0"/>
              </a:endParaRPr>
            </a:p>
          </p:txBody>
        </p:sp>
        <p:sp>
          <p:nvSpPr>
            <p:cNvPr id="31" name="Round Same Side Corner Rectangle 207"/>
            <p:cNvSpPr/>
            <p:nvPr/>
          </p:nvSpPr>
          <p:spPr bwMode="auto">
            <a:xfrm>
              <a:off x="1787250" y="6104526"/>
              <a:ext cx="91440" cy="570686"/>
            </a:xfrm>
            <a:custGeom>
              <a:avLst/>
              <a:gdLst>
                <a:gd name="connsiteX0" fmla="*/ 25594 w 51188"/>
                <a:gd name="connsiteY0" fmla="*/ 0 h 565149"/>
                <a:gd name="connsiteX1" fmla="*/ 25594 w 51188"/>
                <a:gd name="connsiteY1" fmla="*/ 0 h 565149"/>
                <a:gd name="connsiteX2" fmla="*/ 51188 w 51188"/>
                <a:gd name="connsiteY2" fmla="*/ 25594 h 565149"/>
                <a:gd name="connsiteX3" fmla="*/ 51188 w 51188"/>
                <a:gd name="connsiteY3" fmla="*/ 565149 h 565149"/>
                <a:gd name="connsiteX4" fmla="*/ 51188 w 51188"/>
                <a:gd name="connsiteY4" fmla="*/ 565149 h 565149"/>
                <a:gd name="connsiteX5" fmla="*/ 0 w 51188"/>
                <a:gd name="connsiteY5" fmla="*/ 565149 h 565149"/>
                <a:gd name="connsiteX6" fmla="*/ 0 w 51188"/>
                <a:gd name="connsiteY6" fmla="*/ 565149 h 565149"/>
                <a:gd name="connsiteX7" fmla="*/ 0 w 51188"/>
                <a:gd name="connsiteY7" fmla="*/ 25594 h 565149"/>
                <a:gd name="connsiteX8" fmla="*/ 25594 w 51188"/>
                <a:gd name="connsiteY8" fmla="*/ 0 h 565149"/>
                <a:gd name="connsiteX0" fmla="*/ 0 w 51188"/>
                <a:gd name="connsiteY0" fmla="*/ 49710 h 589265"/>
                <a:gd name="connsiteX1" fmla="*/ 25594 w 51188"/>
                <a:gd name="connsiteY1" fmla="*/ 24116 h 589265"/>
                <a:gd name="connsiteX2" fmla="*/ 51188 w 51188"/>
                <a:gd name="connsiteY2" fmla="*/ 49710 h 589265"/>
                <a:gd name="connsiteX3" fmla="*/ 51188 w 51188"/>
                <a:gd name="connsiteY3" fmla="*/ 589265 h 589265"/>
                <a:gd name="connsiteX4" fmla="*/ 51188 w 51188"/>
                <a:gd name="connsiteY4" fmla="*/ 589265 h 589265"/>
                <a:gd name="connsiteX5" fmla="*/ 0 w 51188"/>
                <a:gd name="connsiteY5" fmla="*/ 589265 h 589265"/>
                <a:gd name="connsiteX6" fmla="*/ 0 w 51188"/>
                <a:gd name="connsiteY6" fmla="*/ 589265 h 589265"/>
                <a:gd name="connsiteX7" fmla="*/ 0 w 51188"/>
                <a:gd name="connsiteY7" fmla="*/ 49710 h 589265"/>
                <a:gd name="connsiteX0" fmla="*/ 0 w 51188"/>
                <a:gd name="connsiteY0" fmla="*/ 67444 h 606999"/>
                <a:gd name="connsiteX1" fmla="*/ 51188 w 51188"/>
                <a:gd name="connsiteY1" fmla="*/ 67444 h 606999"/>
                <a:gd name="connsiteX2" fmla="*/ 51188 w 51188"/>
                <a:gd name="connsiteY2" fmla="*/ 606999 h 606999"/>
                <a:gd name="connsiteX3" fmla="*/ 51188 w 51188"/>
                <a:gd name="connsiteY3" fmla="*/ 606999 h 606999"/>
                <a:gd name="connsiteX4" fmla="*/ 0 w 51188"/>
                <a:gd name="connsiteY4" fmla="*/ 606999 h 606999"/>
                <a:gd name="connsiteX5" fmla="*/ 0 w 51188"/>
                <a:gd name="connsiteY5" fmla="*/ 606999 h 606999"/>
                <a:gd name="connsiteX6" fmla="*/ 0 w 51188"/>
                <a:gd name="connsiteY6" fmla="*/ 67444 h 606999"/>
                <a:gd name="connsiteX0" fmla="*/ 0 w 51188"/>
                <a:gd name="connsiteY0" fmla="*/ 41471 h 581026"/>
                <a:gd name="connsiteX1" fmla="*/ 51188 w 51188"/>
                <a:gd name="connsiteY1" fmla="*/ 41471 h 581026"/>
                <a:gd name="connsiteX2" fmla="*/ 51188 w 51188"/>
                <a:gd name="connsiteY2" fmla="*/ 581026 h 581026"/>
                <a:gd name="connsiteX3" fmla="*/ 51188 w 51188"/>
                <a:gd name="connsiteY3" fmla="*/ 581026 h 581026"/>
                <a:gd name="connsiteX4" fmla="*/ 0 w 51188"/>
                <a:gd name="connsiteY4" fmla="*/ 581026 h 581026"/>
                <a:gd name="connsiteX5" fmla="*/ 0 w 51188"/>
                <a:gd name="connsiteY5" fmla="*/ 581026 h 581026"/>
                <a:gd name="connsiteX6" fmla="*/ 0 w 51188"/>
                <a:gd name="connsiteY6" fmla="*/ 41471 h 581026"/>
                <a:gd name="connsiteX0" fmla="*/ 0 w 51188"/>
                <a:gd name="connsiteY0" fmla="*/ 4937 h 544492"/>
                <a:gd name="connsiteX1" fmla="*/ 51188 w 51188"/>
                <a:gd name="connsiteY1" fmla="*/ 4937 h 544492"/>
                <a:gd name="connsiteX2" fmla="*/ 51188 w 51188"/>
                <a:gd name="connsiteY2" fmla="*/ 544492 h 544492"/>
                <a:gd name="connsiteX3" fmla="*/ 51188 w 51188"/>
                <a:gd name="connsiteY3" fmla="*/ 544492 h 544492"/>
                <a:gd name="connsiteX4" fmla="*/ 0 w 51188"/>
                <a:gd name="connsiteY4" fmla="*/ 544492 h 544492"/>
                <a:gd name="connsiteX5" fmla="*/ 0 w 51188"/>
                <a:gd name="connsiteY5" fmla="*/ 544492 h 544492"/>
                <a:gd name="connsiteX6" fmla="*/ 0 w 51188"/>
                <a:gd name="connsiteY6" fmla="*/ 4937 h 5444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1188" h="544492">
                  <a:moveTo>
                    <a:pt x="0" y="4937"/>
                  </a:moveTo>
                  <a:cubicBezTo>
                    <a:pt x="34725" y="-1645"/>
                    <a:pt x="33132" y="-1645"/>
                    <a:pt x="51188" y="4937"/>
                  </a:cubicBezTo>
                  <a:lnTo>
                    <a:pt x="51188" y="544492"/>
                  </a:lnTo>
                  <a:lnTo>
                    <a:pt x="51188" y="544492"/>
                  </a:lnTo>
                  <a:lnTo>
                    <a:pt x="0" y="544492"/>
                  </a:lnTo>
                  <a:lnTo>
                    <a:pt x="0" y="544492"/>
                  </a:lnTo>
                  <a:lnTo>
                    <a:pt x="0" y="4937"/>
                  </a:lnTo>
                  <a:close/>
                </a:path>
              </a:pathLst>
            </a:custGeom>
            <a:solidFill>
              <a:srgbClr val="969696"/>
            </a:solidFill>
            <a:ln>
              <a:noFill/>
            </a:ln>
          </p:spPr>
          <p:txBody>
            <a:bodyPr vert="horz" wrap="square" lIns="89630" tIns="44814" rIns="89630" bIns="44814" numCol="1" anchor="t" anchorCtr="0" compatLnSpc="1">
              <a:prstTxWarp prst="textNoShape">
                <a:avLst/>
              </a:prstTxWarp>
            </a:bodyPr>
            <a:lstStyle/>
            <a:p>
              <a:pPr defTabSz="914192"/>
              <a:endParaRPr lang="en-US" sz="1765" dirty="0" err="1">
                <a:solidFill>
                  <a:prstClr val="black"/>
                </a:solidFill>
              </a:endParaRPr>
            </a:p>
          </p:txBody>
        </p:sp>
        <p:grpSp>
          <p:nvGrpSpPr>
            <p:cNvPr id="32" name="Group 31"/>
            <p:cNvGrpSpPr/>
            <p:nvPr/>
          </p:nvGrpSpPr>
          <p:grpSpPr>
            <a:xfrm>
              <a:off x="1638534" y="5957662"/>
              <a:ext cx="354805" cy="170089"/>
              <a:chOff x="6512925" y="6276975"/>
              <a:chExt cx="293527" cy="170089"/>
            </a:xfrm>
          </p:grpSpPr>
          <p:cxnSp>
            <p:nvCxnSpPr>
              <p:cNvPr id="33" name="Straight Connector 32"/>
              <p:cNvCxnSpPr/>
              <p:nvPr/>
            </p:nvCxnSpPr>
            <p:spPr>
              <a:xfrm>
                <a:off x="6580103" y="6291263"/>
                <a:ext cx="81563" cy="154782"/>
              </a:xfrm>
              <a:prstGeom prst="line">
                <a:avLst/>
              </a:prstGeom>
              <a:solidFill>
                <a:srgbClr val="969696"/>
              </a:solidFill>
              <a:ln w="28575">
                <a:solidFill>
                  <a:srgbClr val="969696"/>
                </a:solidFill>
                <a:round/>
                <a:headEnd/>
                <a:tailEnd/>
              </a:ln>
            </p:spPr>
          </p:cxnSp>
          <p:cxnSp>
            <p:nvCxnSpPr>
              <p:cNvPr id="34" name="Straight Connector 33"/>
              <p:cNvCxnSpPr/>
              <p:nvPr/>
            </p:nvCxnSpPr>
            <p:spPr>
              <a:xfrm flipH="1">
                <a:off x="6679775" y="6276975"/>
                <a:ext cx="104617" cy="170089"/>
              </a:xfrm>
              <a:prstGeom prst="line">
                <a:avLst/>
              </a:prstGeom>
              <a:solidFill>
                <a:srgbClr val="969696"/>
              </a:solidFill>
              <a:ln w="28575">
                <a:solidFill>
                  <a:srgbClr val="969696"/>
                </a:solidFill>
                <a:round/>
                <a:headEnd/>
                <a:tailEnd/>
              </a:ln>
            </p:spPr>
          </p:cxnSp>
          <p:cxnSp>
            <p:nvCxnSpPr>
              <p:cNvPr id="35" name="Straight Connector 34"/>
              <p:cNvCxnSpPr/>
              <p:nvPr/>
            </p:nvCxnSpPr>
            <p:spPr>
              <a:xfrm flipH="1" flipV="1">
                <a:off x="6669769" y="6281738"/>
                <a:ext cx="54768" cy="66675"/>
              </a:xfrm>
              <a:prstGeom prst="line">
                <a:avLst/>
              </a:prstGeom>
              <a:solidFill>
                <a:srgbClr val="969696"/>
              </a:solidFill>
              <a:ln w="28575">
                <a:solidFill>
                  <a:srgbClr val="969696"/>
                </a:solidFill>
                <a:round/>
                <a:headEnd/>
                <a:tailEnd/>
              </a:ln>
            </p:spPr>
          </p:cxnSp>
          <p:cxnSp>
            <p:nvCxnSpPr>
              <p:cNvPr id="36" name="Straight Connector 35"/>
              <p:cNvCxnSpPr/>
              <p:nvPr/>
            </p:nvCxnSpPr>
            <p:spPr>
              <a:xfrm flipH="1">
                <a:off x="6512925" y="6365081"/>
                <a:ext cx="104408" cy="5487"/>
              </a:xfrm>
              <a:prstGeom prst="line">
                <a:avLst/>
              </a:prstGeom>
              <a:solidFill>
                <a:srgbClr val="969696"/>
              </a:solidFill>
              <a:ln w="28575">
                <a:solidFill>
                  <a:srgbClr val="969696"/>
                </a:solidFill>
                <a:round/>
                <a:headEnd/>
                <a:tailEnd/>
              </a:ln>
            </p:spPr>
          </p:cxnSp>
          <p:cxnSp>
            <p:nvCxnSpPr>
              <p:cNvPr id="37" name="Straight Connector 36"/>
              <p:cNvCxnSpPr/>
              <p:nvPr/>
            </p:nvCxnSpPr>
            <p:spPr>
              <a:xfrm flipH="1">
                <a:off x="6715012" y="6365081"/>
                <a:ext cx="91440" cy="9525"/>
              </a:xfrm>
              <a:prstGeom prst="line">
                <a:avLst/>
              </a:prstGeom>
              <a:solidFill>
                <a:srgbClr val="969696"/>
              </a:solidFill>
              <a:ln w="28575">
                <a:solidFill>
                  <a:srgbClr val="969696"/>
                </a:solidFill>
                <a:round/>
                <a:headEnd/>
                <a:tailEnd/>
              </a:ln>
            </p:spPr>
          </p:cxnSp>
        </p:grpSp>
      </p:grpSp>
      <p:grpSp>
        <p:nvGrpSpPr>
          <p:cNvPr id="38" name="Group 37"/>
          <p:cNvGrpSpPr/>
          <p:nvPr/>
        </p:nvGrpSpPr>
        <p:grpSpPr>
          <a:xfrm>
            <a:off x="282070" y="5917894"/>
            <a:ext cx="522116" cy="695788"/>
            <a:chOff x="1358536" y="5468258"/>
            <a:chExt cx="905694" cy="1206954"/>
          </a:xfrm>
        </p:grpSpPr>
        <p:sp>
          <p:nvSpPr>
            <p:cNvPr id="39" name="Oval 38"/>
            <p:cNvSpPr/>
            <p:nvPr/>
          </p:nvSpPr>
          <p:spPr bwMode="auto">
            <a:xfrm>
              <a:off x="1358536" y="5468258"/>
              <a:ext cx="905694" cy="798288"/>
            </a:xfrm>
            <a:prstGeom prst="ellipse">
              <a:avLst/>
            </a:prstGeom>
            <a:solidFill>
              <a:schemeClr val="accent3"/>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79259" tIns="143407" rIns="179259" bIns="143407" numCol="1" spcCol="0" rtlCol="0" fromWordArt="0" anchor="t" anchorCtr="0" forceAA="0" compatLnSpc="1">
              <a:prstTxWarp prst="textNoShape">
                <a:avLst/>
              </a:prstTxWarp>
              <a:noAutofit/>
            </a:bodyPr>
            <a:lstStyle/>
            <a:p>
              <a:pPr algn="ctr" defTabSz="913927" fontAlgn="base">
                <a:lnSpc>
                  <a:spcPct val="90000"/>
                </a:lnSpc>
                <a:spcBef>
                  <a:spcPct val="0"/>
                </a:spcBef>
                <a:spcAft>
                  <a:spcPct val="0"/>
                </a:spcAft>
              </a:pPr>
              <a:endParaRPr lang="en-US" sz="2353" dirty="0" err="1">
                <a:gradFill>
                  <a:gsLst>
                    <a:gs pos="0">
                      <a:srgbClr val="FFFFFF"/>
                    </a:gs>
                    <a:gs pos="100000">
                      <a:srgbClr val="FFFFFF"/>
                    </a:gs>
                  </a:gsLst>
                  <a:lin ang="5400000" scaled="0"/>
                </a:gradFill>
                <a:ea typeface="Segoe UI" pitchFamily="34" charset="0"/>
                <a:cs typeface="Segoe UI" pitchFamily="34" charset="0"/>
              </a:endParaRPr>
            </a:p>
          </p:txBody>
        </p:sp>
        <p:sp>
          <p:nvSpPr>
            <p:cNvPr id="40" name="Round Same Side Corner Rectangle 207"/>
            <p:cNvSpPr/>
            <p:nvPr/>
          </p:nvSpPr>
          <p:spPr bwMode="auto">
            <a:xfrm>
              <a:off x="1787250" y="6104526"/>
              <a:ext cx="91440" cy="570686"/>
            </a:xfrm>
            <a:custGeom>
              <a:avLst/>
              <a:gdLst>
                <a:gd name="connsiteX0" fmla="*/ 25594 w 51188"/>
                <a:gd name="connsiteY0" fmla="*/ 0 h 565149"/>
                <a:gd name="connsiteX1" fmla="*/ 25594 w 51188"/>
                <a:gd name="connsiteY1" fmla="*/ 0 h 565149"/>
                <a:gd name="connsiteX2" fmla="*/ 51188 w 51188"/>
                <a:gd name="connsiteY2" fmla="*/ 25594 h 565149"/>
                <a:gd name="connsiteX3" fmla="*/ 51188 w 51188"/>
                <a:gd name="connsiteY3" fmla="*/ 565149 h 565149"/>
                <a:gd name="connsiteX4" fmla="*/ 51188 w 51188"/>
                <a:gd name="connsiteY4" fmla="*/ 565149 h 565149"/>
                <a:gd name="connsiteX5" fmla="*/ 0 w 51188"/>
                <a:gd name="connsiteY5" fmla="*/ 565149 h 565149"/>
                <a:gd name="connsiteX6" fmla="*/ 0 w 51188"/>
                <a:gd name="connsiteY6" fmla="*/ 565149 h 565149"/>
                <a:gd name="connsiteX7" fmla="*/ 0 w 51188"/>
                <a:gd name="connsiteY7" fmla="*/ 25594 h 565149"/>
                <a:gd name="connsiteX8" fmla="*/ 25594 w 51188"/>
                <a:gd name="connsiteY8" fmla="*/ 0 h 565149"/>
                <a:gd name="connsiteX0" fmla="*/ 0 w 51188"/>
                <a:gd name="connsiteY0" fmla="*/ 49710 h 589265"/>
                <a:gd name="connsiteX1" fmla="*/ 25594 w 51188"/>
                <a:gd name="connsiteY1" fmla="*/ 24116 h 589265"/>
                <a:gd name="connsiteX2" fmla="*/ 51188 w 51188"/>
                <a:gd name="connsiteY2" fmla="*/ 49710 h 589265"/>
                <a:gd name="connsiteX3" fmla="*/ 51188 w 51188"/>
                <a:gd name="connsiteY3" fmla="*/ 589265 h 589265"/>
                <a:gd name="connsiteX4" fmla="*/ 51188 w 51188"/>
                <a:gd name="connsiteY4" fmla="*/ 589265 h 589265"/>
                <a:gd name="connsiteX5" fmla="*/ 0 w 51188"/>
                <a:gd name="connsiteY5" fmla="*/ 589265 h 589265"/>
                <a:gd name="connsiteX6" fmla="*/ 0 w 51188"/>
                <a:gd name="connsiteY6" fmla="*/ 589265 h 589265"/>
                <a:gd name="connsiteX7" fmla="*/ 0 w 51188"/>
                <a:gd name="connsiteY7" fmla="*/ 49710 h 589265"/>
                <a:gd name="connsiteX0" fmla="*/ 0 w 51188"/>
                <a:gd name="connsiteY0" fmla="*/ 67444 h 606999"/>
                <a:gd name="connsiteX1" fmla="*/ 51188 w 51188"/>
                <a:gd name="connsiteY1" fmla="*/ 67444 h 606999"/>
                <a:gd name="connsiteX2" fmla="*/ 51188 w 51188"/>
                <a:gd name="connsiteY2" fmla="*/ 606999 h 606999"/>
                <a:gd name="connsiteX3" fmla="*/ 51188 w 51188"/>
                <a:gd name="connsiteY3" fmla="*/ 606999 h 606999"/>
                <a:gd name="connsiteX4" fmla="*/ 0 w 51188"/>
                <a:gd name="connsiteY4" fmla="*/ 606999 h 606999"/>
                <a:gd name="connsiteX5" fmla="*/ 0 w 51188"/>
                <a:gd name="connsiteY5" fmla="*/ 606999 h 606999"/>
                <a:gd name="connsiteX6" fmla="*/ 0 w 51188"/>
                <a:gd name="connsiteY6" fmla="*/ 67444 h 606999"/>
                <a:gd name="connsiteX0" fmla="*/ 0 w 51188"/>
                <a:gd name="connsiteY0" fmla="*/ 41471 h 581026"/>
                <a:gd name="connsiteX1" fmla="*/ 51188 w 51188"/>
                <a:gd name="connsiteY1" fmla="*/ 41471 h 581026"/>
                <a:gd name="connsiteX2" fmla="*/ 51188 w 51188"/>
                <a:gd name="connsiteY2" fmla="*/ 581026 h 581026"/>
                <a:gd name="connsiteX3" fmla="*/ 51188 w 51188"/>
                <a:gd name="connsiteY3" fmla="*/ 581026 h 581026"/>
                <a:gd name="connsiteX4" fmla="*/ 0 w 51188"/>
                <a:gd name="connsiteY4" fmla="*/ 581026 h 581026"/>
                <a:gd name="connsiteX5" fmla="*/ 0 w 51188"/>
                <a:gd name="connsiteY5" fmla="*/ 581026 h 581026"/>
                <a:gd name="connsiteX6" fmla="*/ 0 w 51188"/>
                <a:gd name="connsiteY6" fmla="*/ 41471 h 581026"/>
                <a:gd name="connsiteX0" fmla="*/ 0 w 51188"/>
                <a:gd name="connsiteY0" fmla="*/ 4937 h 544492"/>
                <a:gd name="connsiteX1" fmla="*/ 51188 w 51188"/>
                <a:gd name="connsiteY1" fmla="*/ 4937 h 544492"/>
                <a:gd name="connsiteX2" fmla="*/ 51188 w 51188"/>
                <a:gd name="connsiteY2" fmla="*/ 544492 h 544492"/>
                <a:gd name="connsiteX3" fmla="*/ 51188 w 51188"/>
                <a:gd name="connsiteY3" fmla="*/ 544492 h 544492"/>
                <a:gd name="connsiteX4" fmla="*/ 0 w 51188"/>
                <a:gd name="connsiteY4" fmla="*/ 544492 h 544492"/>
                <a:gd name="connsiteX5" fmla="*/ 0 w 51188"/>
                <a:gd name="connsiteY5" fmla="*/ 544492 h 544492"/>
                <a:gd name="connsiteX6" fmla="*/ 0 w 51188"/>
                <a:gd name="connsiteY6" fmla="*/ 4937 h 5444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1188" h="544492">
                  <a:moveTo>
                    <a:pt x="0" y="4937"/>
                  </a:moveTo>
                  <a:cubicBezTo>
                    <a:pt x="34725" y="-1645"/>
                    <a:pt x="33132" y="-1645"/>
                    <a:pt x="51188" y="4937"/>
                  </a:cubicBezTo>
                  <a:lnTo>
                    <a:pt x="51188" y="544492"/>
                  </a:lnTo>
                  <a:lnTo>
                    <a:pt x="51188" y="544492"/>
                  </a:lnTo>
                  <a:lnTo>
                    <a:pt x="0" y="544492"/>
                  </a:lnTo>
                  <a:lnTo>
                    <a:pt x="0" y="544492"/>
                  </a:lnTo>
                  <a:lnTo>
                    <a:pt x="0" y="4937"/>
                  </a:lnTo>
                  <a:close/>
                </a:path>
              </a:pathLst>
            </a:custGeom>
            <a:solidFill>
              <a:srgbClr val="969696"/>
            </a:solidFill>
            <a:ln>
              <a:noFill/>
            </a:ln>
          </p:spPr>
          <p:txBody>
            <a:bodyPr vert="horz" wrap="square" lIns="89630" tIns="44814" rIns="89630" bIns="44814" numCol="1" anchor="t" anchorCtr="0" compatLnSpc="1">
              <a:prstTxWarp prst="textNoShape">
                <a:avLst/>
              </a:prstTxWarp>
            </a:bodyPr>
            <a:lstStyle/>
            <a:p>
              <a:pPr defTabSz="914192"/>
              <a:endParaRPr lang="en-US" sz="1765" dirty="0" err="1">
                <a:solidFill>
                  <a:prstClr val="black"/>
                </a:solidFill>
              </a:endParaRPr>
            </a:p>
          </p:txBody>
        </p:sp>
        <p:grpSp>
          <p:nvGrpSpPr>
            <p:cNvPr id="41" name="Group 40"/>
            <p:cNvGrpSpPr/>
            <p:nvPr/>
          </p:nvGrpSpPr>
          <p:grpSpPr>
            <a:xfrm>
              <a:off x="1638534" y="5957662"/>
              <a:ext cx="354805" cy="170089"/>
              <a:chOff x="6512925" y="6276975"/>
              <a:chExt cx="293527" cy="170089"/>
            </a:xfrm>
          </p:grpSpPr>
          <p:cxnSp>
            <p:nvCxnSpPr>
              <p:cNvPr id="42" name="Straight Connector 41"/>
              <p:cNvCxnSpPr/>
              <p:nvPr/>
            </p:nvCxnSpPr>
            <p:spPr>
              <a:xfrm>
                <a:off x="6580103" y="6291263"/>
                <a:ext cx="81563" cy="154782"/>
              </a:xfrm>
              <a:prstGeom prst="line">
                <a:avLst/>
              </a:prstGeom>
              <a:solidFill>
                <a:srgbClr val="969696"/>
              </a:solidFill>
              <a:ln w="28575">
                <a:solidFill>
                  <a:srgbClr val="969696"/>
                </a:solidFill>
                <a:round/>
                <a:headEnd/>
                <a:tailEnd/>
              </a:ln>
            </p:spPr>
          </p:cxnSp>
          <p:cxnSp>
            <p:nvCxnSpPr>
              <p:cNvPr id="43" name="Straight Connector 42"/>
              <p:cNvCxnSpPr/>
              <p:nvPr/>
            </p:nvCxnSpPr>
            <p:spPr>
              <a:xfrm flipH="1">
                <a:off x="6679775" y="6276975"/>
                <a:ext cx="104617" cy="170089"/>
              </a:xfrm>
              <a:prstGeom prst="line">
                <a:avLst/>
              </a:prstGeom>
              <a:solidFill>
                <a:srgbClr val="969696"/>
              </a:solidFill>
              <a:ln w="28575">
                <a:solidFill>
                  <a:srgbClr val="969696"/>
                </a:solidFill>
                <a:round/>
                <a:headEnd/>
                <a:tailEnd/>
              </a:ln>
            </p:spPr>
          </p:cxnSp>
          <p:cxnSp>
            <p:nvCxnSpPr>
              <p:cNvPr id="44" name="Straight Connector 43"/>
              <p:cNvCxnSpPr/>
              <p:nvPr/>
            </p:nvCxnSpPr>
            <p:spPr>
              <a:xfrm flipH="1" flipV="1">
                <a:off x="6669769" y="6281738"/>
                <a:ext cx="54768" cy="66675"/>
              </a:xfrm>
              <a:prstGeom prst="line">
                <a:avLst/>
              </a:prstGeom>
              <a:solidFill>
                <a:srgbClr val="969696"/>
              </a:solidFill>
              <a:ln w="28575">
                <a:solidFill>
                  <a:srgbClr val="969696"/>
                </a:solidFill>
                <a:round/>
                <a:headEnd/>
                <a:tailEnd/>
              </a:ln>
            </p:spPr>
          </p:cxnSp>
          <p:cxnSp>
            <p:nvCxnSpPr>
              <p:cNvPr id="45" name="Straight Connector 44"/>
              <p:cNvCxnSpPr/>
              <p:nvPr/>
            </p:nvCxnSpPr>
            <p:spPr>
              <a:xfrm flipH="1">
                <a:off x="6512925" y="6365081"/>
                <a:ext cx="104408" cy="5487"/>
              </a:xfrm>
              <a:prstGeom prst="line">
                <a:avLst/>
              </a:prstGeom>
              <a:solidFill>
                <a:srgbClr val="969696"/>
              </a:solidFill>
              <a:ln w="28575">
                <a:solidFill>
                  <a:srgbClr val="969696"/>
                </a:solidFill>
                <a:round/>
                <a:headEnd/>
                <a:tailEnd/>
              </a:ln>
            </p:spPr>
          </p:cxnSp>
          <p:cxnSp>
            <p:nvCxnSpPr>
              <p:cNvPr id="46" name="Straight Connector 45"/>
              <p:cNvCxnSpPr/>
              <p:nvPr/>
            </p:nvCxnSpPr>
            <p:spPr>
              <a:xfrm flipH="1">
                <a:off x="6715012" y="6365081"/>
                <a:ext cx="91440" cy="9525"/>
              </a:xfrm>
              <a:prstGeom prst="line">
                <a:avLst/>
              </a:prstGeom>
              <a:solidFill>
                <a:srgbClr val="969696"/>
              </a:solidFill>
              <a:ln w="28575">
                <a:solidFill>
                  <a:srgbClr val="969696"/>
                </a:solidFill>
                <a:round/>
                <a:headEnd/>
                <a:tailEnd/>
              </a:ln>
            </p:spPr>
          </p:cxnSp>
        </p:grpSp>
      </p:grpSp>
      <p:grpSp>
        <p:nvGrpSpPr>
          <p:cNvPr id="47" name="Group 46"/>
          <p:cNvGrpSpPr/>
          <p:nvPr/>
        </p:nvGrpSpPr>
        <p:grpSpPr>
          <a:xfrm flipH="1">
            <a:off x="10331696" y="5384899"/>
            <a:ext cx="1697110" cy="1170395"/>
            <a:chOff x="184150" y="6162675"/>
            <a:chExt cx="839788" cy="704850"/>
          </a:xfrm>
        </p:grpSpPr>
        <p:sp>
          <p:nvSpPr>
            <p:cNvPr id="48" name="Rectangle 7"/>
            <p:cNvSpPr>
              <a:spLocks noChangeArrowheads="1"/>
            </p:cNvSpPr>
            <p:nvPr/>
          </p:nvSpPr>
          <p:spPr bwMode="auto">
            <a:xfrm>
              <a:off x="184150" y="6384925"/>
              <a:ext cx="600075" cy="482600"/>
            </a:xfrm>
            <a:prstGeom prst="rect">
              <a:avLst/>
            </a:prstGeom>
            <a:solidFill>
              <a:srgbClr val="D2D2D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9630" tIns="44814" rIns="89630" bIns="44814" numCol="1" anchor="t" anchorCtr="0" compatLnSpc="1">
              <a:prstTxWarp prst="textNoShape">
                <a:avLst/>
              </a:prstTxWarp>
            </a:bodyPr>
            <a:lstStyle/>
            <a:p>
              <a:pPr defTabSz="914192"/>
              <a:endParaRPr lang="en-US" sz="1765">
                <a:solidFill>
                  <a:prstClr val="black"/>
                </a:solidFill>
              </a:endParaRPr>
            </a:p>
          </p:txBody>
        </p:sp>
        <p:sp>
          <p:nvSpPr>
            <p:cNvPr id="49" name="Rectangle 8"/>
            <p:cNvSpPr>
              <a:spLocks noChangeArrowheads="1"/>
            </p:cNvSpPr>
            <p:nvPr/>
          </p:nvSpPr>
          <p:spPr bwMode="auto">
            <a:xfrm>
              <a:off x="428625" y="6162675"/>
              <a:ext cx="595313" cy="704850"/>
            </a:xfrm>
            <a:prstGeom prst="rect">
              <a:avLst/>
            </a:prstGeom>
            <a:solidFill>
              <a:srgbClr val="D2D2D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9630" tIns="44814" rIns="89630" bIns="44814" numCol="1" anchor="t" anchorCtr="0" compatLnSpc="1">
              <a:prstTxWarp prst="textNoShape">
                <a:avLst/>
              </a:prstTxWarp>
            </a:bodyPr>
            <a:lstStyle/>
            <a:p>
              <a:pPr defTabSz="914192"/>
              <a:endParaRPr lang="en-US" sz="1765">
                <a:solidFill>
                  <a:prstClr val="black"/>
                </a:solidFill>
              </a:endParaRPr>
            </a:p>
          </p:txBody>
        </p:sp>
      </p:grpSp>
      <p:grpSp>
        <p:nvGrpSpPr>
          <p:cNvPr id="50" name="Group 49"/>
          <p:cNvGrpSpPr/>
          <p:nvPr/>
        </p:nvGrpSpPr>
        <p:grpSpPr>
          <a:xfrm>
            <a:off x="865" y="6132788"/>
            <a:ext cx="12190272" cy="725796"/>
            <a:chOff x="0" y="6055238"/>
            <a:chExt cx="12436475" cy="940874"/>
          </a:xfrm>
        </p:grpSpPr>
        <p:sp>
          <p:nvSpPr>
            <p:cNvPr id="51" name="Freeform 11"/>
            <p:cNvSpPr>
              <a:spLocks/>
            </p:cNvSpPr>
            <p:nvPr/>
          </p:nvSpPr>
          <p:spPr bwMode="auto">
            <a:xfrm>
              <a:off x="0" y="6354074"/>
              <a:ext cx="3679825" cy="642037"/>
            </a:xfrm>
            <a:custGeom>
              <a:avLst/>
              <a:gdLst>
                <a:gd name="T0" fmla="*/ 408 w 661"/>
                <a:gd name="T1" fmla="*/ 25 h 155"/>
                <a:gd name="T2" fmla="*/ 408 w 661"/>
                <a:gd name="T3" fmla="*/ 25 h 155"/>
                <a:gd name="T4" fmla="*/ 0 w 661"/>
                <a:gd name="T5" fmla="*/ 155 h 155"/>
                <a:gd name="T6" fmla="*/ 234 w 661"/>
                <a:gd name="T7" fmla="*/ 155 h 155"/>
                <a:gd name="T8" fmla="*/ 661 w 661"/>
                <a:gd name="T9" fmla="*/ 155 h 155"/>
                <a:gd name="T10" fmla="*/ 408 w 661"/>
                <a:gd name="T11" fmla="*/ 25 h 155"/>
              </a:gdLst>
              <a:ahLst/>
              <a:cxnLst>
                <a:cxn ang="0">
                  <a:pos x="T0" y="T1"/>
                </a:cxn>
                <a:cxn ang="0">
                  <a:pos x="T2" y="T3"/>
                </a:cxn>
                <a:cxn ang="0">
                  <a:pos x="T4" y="T5"/>
                </a:cxn>
                <a:cxn ang="0">
                  <a:pos x="T6" y="T7"/>
                </a:cxn>
                <a:cxn ang="0">
                  <a:pos x="T8" y="T9"/>
                </a:cxn>
                <a:cxn ang="0">
                  <a:pos x="T10" y="T11"/>
                </a:cxn>
              </a:cxnLst>
              <a:rect l="0" t="0" r="r" b="b"/>
              <a:pathLst>
                <a:path w="661" h="155">
                  <a:moveTo>
                    <a:pt x="408" y="25"/>
                  </a:moveTo>
                  <a:cubicBezTo>
                    <a:pt x="408" y="25"/>
                    <a:pt x="408" y="25"/>
                    <a:pt x="408" y="25"/>
                  </a:cubicBezTo>
                  <a:cubicBezTo>
                    <a:pt x="264" y="0"/>
                    <a:pt x="111" y="44"/>
                    <a:pt x="0" y="155"/>
                  </a:cubicBezTo>
                  <a:cubicBezTo>
                    <a:pt x="234" y="155"/>
                    <a:pt x="234" y="155"/>
                    <a:pt x="234" y="155"/>
                  </a:cubicBezTo>
                  <a:cubicBezTo>
                    <a:pt x="661" y="155"/>
                    <a:pt x="661" y="155"/>
                    <a:pt x="661" y="155"/>
                  </a:cubicBezTo>
                  <a:cubicBezTo>
                    <a:pt x="589" y="84"/>
                    <a:pt x="501" y="40"/>
                    <a:pt x="408" y="25"/>
                  </a:cubicBezTo>
                  <a:close/>
                </a:path>
              </a:pathLst>
            </a:custGeom>
            <a:solidFill>
              <a:srgbClr val="79A5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89630" tIns="44814" rIns="89630" bIns="44814" numCol="1" anchor="t" anchorCtr="0" compatLnSpc="1">
              <a:prstTxWarp prst="textNoShape">
                <a:avLst/>
              </a:prstTxWarp>
            </a:bodyPr>
            <a:lstStyle/>
            <a:p>
              <a:pPr defTabSz="914192"/>
              <a:endParaRPr lang="en-US" sz="1765">
                <a:solidFill>
                  <a:prstClr val="black"/>
                </a:solidFill>
              </a:endParaRPr>
            </a:p>
          </p:txBody>
        </p:sp>
        <p:sp>
          <p:nvSpPr>
            <p:cNvPr id="52" name="Freeform 18"/>
            <p:cNvSpPr>
              <a:spLocks/>
            </p:cNvSpPr>
            <p:nvPr/>
          </p:nvSpPr>
          <p:spPr bwMode="auto">
            <a:xfrm>
              <a:off x="1670049" y="6055238"/>
              <a:ext cx="8040007" cy="940873"/>
            </a:xfrm>
            <a:custGeom>
              <a:avLst/>
              <a:gdLst>
                <a:gd name="T0" fmla="*/ 0 w 1014"/>
                <a:gd name="T1" fmla="*/ 296 h 296"/>
                <a:gd name="T2" fmla="*/ 0 w 1014"/>
                <a:gd name="T3" fmla="*/ 296 h 296"/>
                <a:gd name="T4" fmla="*/ 1014 w 1014"/>
                <a:gd name="T5" fmla="*/ 296 h 296"/>
                <a:gd name="T6" fmla="*/ 1014 w 1014"/>
                <a:gd name="T7" fmla="*/ 238 h 296"/>
                <a:gd name="T8" fmla="*/ 0 w 1014"/>
                <a:gd name="T9" fmla="*/ 296 h 296"/>
              </a:gdLst>
              <a:ahLst/>
              <a:cxnLst>
                <a:cxn ang="0">
                  <a:pos x="T0" y="T1"/>
                </a:cxn>
                <a:cxn ang="0">
                  <a:pos x="T2" y="T3"/>
                </a:cxn>
                <a:cxn ang="0">
                  <a:pos x="T4" y="T5"/>
                </a:cxn>
                <a:cxn ang="0">
                  <a:pos x="T6" y="T7"/>
                </a:cxn>
                <a:cxn ang="0">
                  <a:pos x="T8" y="T9"/>
                </a:cxn>
              </a:cxnLst>
              <a:rect l="0" t="0" r="r" b="b"/>
              <a:pathLst>
                <a:path w="1014" h="296">
                  <a:moveTo>
                    <a:pt x="0" y="296"/>
                  </a:moveTo>
                  <a:cubicBezTo>
                    <a:pt x="0" y="296"/>
                    <a:pt x="0" y="296"/>
                    <a:pt x="0" y="296"/>
                  </a:cubicBezTo>
                  <a:cubicBezTo>
                    <a:pt x="1014" y="296"/>
                    <a:pt x="1014" y="296"/>
                    <a:pt x="1014" y="296"/>
                  </a:cubicBezTo>
                  <a:cubicBezTo>
                    <a:pt x="1014" y="238"/>
                    <a:pt x="1014" y="238"/>
                    <a:pt x="1014" y="238"/>
                  </a:cubicBezTo>
                  <a:cubicBezTo>
                    <a:pt x="714" y="0"/>
                    <a:pt x="277" y="19"/>
                    <a:pt x="0" y="296"/>
                  </a:cubicBezTo>
                  <a:close/>
                </a:path>
              </a:pathLst>
            </a:custGeom>
            <a:solidFill>
              <a:srgbClr val="7FBA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89630" tIns="44814" rIns="89630" bIns="44814" numCol="1" anchor="t" anchorCtr="0" compatLnSpc="1">
              <a:prstTxWarp prst="textNoShape">
                <a:avLst/>
              </a:prstTxWarp>
            </a:bodyPr>
            <a:lstStyle/>
            <a:p>
              <a:pPr defTabSz="914192"/>
              <a:endParaRPr lang="en-US" sz="1765">
                <a:solidFill>
                  <a:prstClr val="black"/>
                </a:solidFill>
              </a:endParaRPr>
            </a:p>
          </p:txBody>
        </p:sp>
        <p:sp>
          <p:nvSpPr>
            <p:cNvPr id="53" name="Freeform 29"/>
            <p:cNvSpPr>
              <a:spLocks/>
            </p:cNvSpPr>
            <p:nvPr/>
          </p:nvSpPr>
          <p:spPr bwMode="auto">
            <a:xfrm>
              <a:off x="5488668" y="6457364"/>
              <a:ext cx="3095625" cy="538748"/>
            </a:xfrm>
            <a:custGeom>
              <a:avLst/>
              <a:gdLst>
                <a:gd name="T0" fmla="*/ 344 w 556"/>
                <a:gd name="T1" fmla="*/ 21 h 130"/>
                <a:gd name="T2" fmla="*/ 344 w 556"/>
                <a:gd name="T3" fmla="*/ 21 h 130"/>
                <a:gd name="T4" fmla="*/ 0 w 556"/>
                <a:gd name="T5" fmla="*/ 130 h 130"/>
                <a:gd name="T6" fmla="*/ 197 w 556"/>
                <a:gd name="T7" fmla="*/ 130 h 130"/>
                <a:gd name="T8" fmla="*/ 556 w 556"/>
                <a:gd name="T9" fmla="*/ 130 h 130"/>
                <a:gd name="T10" fmla="*/ 344 w 556"/>
                <a:gd name="T11" fmla="*/ 21 h 130"/>
              </a:gdLst>
              <a:ahLst/>
              <a:cxnLst>
                <a:cxn ang="0">
                  <a:pos x="T0" y="T1"/>
                </a:cxn>
                <a:cxn ang="0">
                  <a:pos x="T2" y="T3"/>
                </a:cxn>
                <a:cxn ang="0">
                  <a:pos x="T4" y="T5"/>
                </a:cxn>
                <a:cxn ang="0">
                  <a:pos x="T6" y="T7"/>
                </a:cxn>
                <a:cxn ang="0">
                  <a:pos x="T8" y="T9"/>
                </a:cxn>
                <a:cxn ang="0">
                  <a:pos x="T10" y="T11"/>
                </a:cxn>
              </a:cxnLst>
              <a:rect l="0" t="0" r="r" b="b"/>
              <a:pathLst>
                <a:path w="556" h="130">
                  <a:moveTo>
                    <a:pt x="344" y="21"/>
                  </a:moveTo>
                  <a:cubicBezTo>
                    <a:pt x="344" y="21"/>
                    <a:pt x="344" y="21"/>
                    <a:pt x="344" y="21"/>
                  </a:cubicBezTo>
                  <a:cubicBezTo>
                    <a:pt x="223" y="0"/>
                    <a:pt x="94" y="37"/>
                    <a:pt x="0" y="130"/>
                  </a:cubicBezTo>
                  <a:cubicBezTo>
                    <a:pt x="197" y="130"/>
                    <a:pt x="197" y="130"/>
                    <a:pt x="197" y="130"/>
                  </a:cubicBezTo>
                  <a:cubicBezTo>
                    <a:pt x="556" y="130"/>
                    <a:pt x="556" y="130"/>
                    <a:pt x="556" y="130"/>
                  </a:cubicBezTo>
                  <a:cubicBezTo>
                    <a:pt x="496" y="70"/>
                    <a:pt x="422" y="34"/>
                    <a:pt x="344" y="21"/>
                  </a:cubicBezTo>
                  <a:close/>
                </a:path>
              </a:pathLst>
            </a:custGeom>
            <a:solidFill>
              <a:srgbClr val="BAD80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89630" tIns="44814" rIns="89630" bIns="44814" numCol="1" anchor="t" anchorCtr="0" compatLnSpc="1">
              <a:prstTxWarp prst="textNoShape">
                <a:avLst/>
              </a:prstTxWarp>
            </a:bodyPr>
            <a:lstStyle/>
            <a:p>
              <a:pPr defTabSz="914192"/>
              <a:endParaRPr lang="en-US" sz="1765">
                <a:solidFill>
                  <a:prstClr val="black"/>
                </a:solidFill>
              </a:endParaRPr>
            </a:p>
          </p:txBody>
        </p:sp>
        <p:sp>
          <p:nvSpPr>
            <p:cNvPr id="54" name="Freeform 17"/>
            <p:cNvSpPr>
              <a:spLocks/>
            </p:cNvSpPr>
            <p:nvPr/>
          </p:nvSpPr>
          <p:spPr bwMode="auto">
            <a:xfrm>
              <a:off x="9042400" y="6259001"/>
              <a:ext cx="3394075" cy="737111"/>
            </a:xfrm>
            <a:custGeom>
              <a:avLst/>
              <a:gdLst>
                <a:gd name="T0" fmla="*/ 0 w 442"/>
                <a:gd name="T1" fmla="*/ 178 h 178"/>
                <a:gd name="T2" fmla="*/ 0 w 442"/>
                <a:gd name="T3" fmla="*/ 178 h 178"/>
                <a:gd name="T4" fmla="*/ 290 w 442"/>
                <a:gd name="T5" fmla="*/ 178 h 178"/>
                <a:gd name="T6" fmla="*/ 442 w 442"/>
                <a:gd name="T7" fmla="*/ 178 h 178"/>
                <a:gd name="T8" fmla="*/ 442 w 442"/>
                <a:gd name="T9" fmla="*/ 9 h 178"/>
                <a:gd name="T10" fmla="*/ 0 w 442"/>
                <a:gd name="T11" fmla="*/ 178 h 178"/>
              </a:gdLst>
              <a:ahLst/>
              <a:cxnLst>
                <a:cxn ang="0">
                  <a:pos x="T0" y="T1"/>
                </a:cxn>
                <a:cxn ang="0">
                  <a:pos x="T2" y="T3"/>
                </a:cxn>
                <a:cxn ang="0">
                  <a:pos x="T4" y="T5"/>
                </a:cxn>
                <a:cxn ang="0">
                  <a:pos x="T6" y="T7"/>
                </a:cxn>
                <a:cxn ang="0">
                  <a:pos x="T8" y="T9"/>
                </a:cxn>
                <a:cxn ang="0">
                  <a:pos x="T10" y="T11"/>
                </a:cxn>
              </a:cxnLst>
              <a:rect l="0" t="0" r="r" b="b"/>
              <a:pathLst>
                <a:path w="442" h="178">
                  <a:moveTo>
                    <a:pt x="0" y="178"/>
                  </a:moveTo>
                  <a:cubicBezTo>
                    <a:pt x="0" y="178"/>
                    <a:pt x="0" y="178"/>
                    <a:pt x="0" y="178"/>
                  </a:cubicBezTo>
                  <a:cubicBezTo>
                    <a:pt x="290" y="178"/>
                    <a:pt x="290" y="178"/>
                    <a:pt x="290" y="178"/>
                  </a:cubicBezTo>
                  <a:cubicBezTo>
                    <a:pt x="442" y="178"/>
                    <a:pt x="442" y="178"/>
                    <a:pt x="442" y="178"/>
                  </a:cubicBezTo>
                  <a:cubicBezTo>
                    <a:pt x="442" y="9"/>
                    <a:pt x="442" y="9"/>
                    <a:pt x="442" y="9"/>
                  </a:cubicBezTo>
                  <a:cubicBezTo>
                    <a:pt x="283" y="0"/>
                    <a:pt x="121" y="57"/>
                    <a:pt x="0" y="178"/>
                  </a:cubicBezTo>
                  <a:close/>
                </a:path>
              </a:pathLst>
            </a:custGeom>
            <a:solidFill>
              <a:srgbClr val="79A5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89630" tIns="44814" rIns="89630" bIns="44814" numCol="1" anchor="t" anchorCtr="0" compatLnSpc="1">
              <a:prstTxWarp prst="textNoShape">
                <a:avLst/>
              </a:prstTxWarp>
            </a:bodyPr>
            <a:lstStyle/>
            <a:p>
              <a:pPr defTabSz="914192"/>
              <a:endParaRPr lang="en-US" sz="1765">
                <a:solidFill>
                  <a:prstClr val="black"/>
                </a:solidFill>
              </a:endParaRPr>
            </a:p>
          </p:txBody>
        </p:sp>
      </p:grpSp>
      <p:sp>
        <p:nvSpPr>
          <p:cNvPr id="55" name="Freeform 54"/>
          <p:cNvSpPr>
            <a:spLocks/>
          </p:cNvSpPr>
          <p:nvPr/>
        </p:nvSpPr>
        <p:spPr bwMode="auto">
          <a:xfrm>
            <a:off x="10274346" y="339805"/>
            <a:ext cx="1417006" cy="929909"/>
          </a:xfrm>
          <a:custGeom>
            <a:avLst/>
            <a:gdLst>
              <a:gd name="T0" fmla="*/ 168 w 1054"/>
              <a:gd name="T1" fmla="*/ 303 h 690"/>
              <a:gd name="T2" fmla="*/ 168 w 1054"/>
              <a:gd name="T3" fmla="*/ 289 h 690"/>
              <a:gd name="T4" fmla="*/ 459 w 1054"/>
              <a:gd name="T5" fmla="*/ 0 h 690"/>
              <a:gd name="T6" fmla="*/ 701 w 1054"/>
              <a:gd name="T7" fmla="*/ 129 h 690"/>
              <a:gd name="T8" fmla="*/ 781 w 1054"/>
              <a:gd name="T9" fmla="*/ 108 h 690"/>
              <a:gd name="T10" fmla="*/ 875 w 1054"/>
              <a:gd name="T11" fmla="*/ 136 h 690"/>
              <a:gd name="T12" fmla="*/ 950 w 1054"/>
              <a:gd name="T13" fmla="*/ 272 h 690"/>
              <a:gd name="T14" fmla="*/ 1054 w 1054"/>
              <a:gd name="T15" fmla="*/ 463 h 690"/>
              <a:gd name="T16" fmla="*/ 851 w 1054"/>
              <a:gd name="T17" fmla="*/ 690 h 690"/>
              <a:gd name="T18" fmla="*/ 825 w 1054"/>
              <a:gd name="T19" fmla="*/ 690 h 690"/>
              <a:gd name="T20" fmla="*/ 802 w 1054"/>
              <a:gd name="T21" fmla="*/ 690 h 690"/>
              <a:gd name="T22" fmla="*/ 327 w 1054"/>
              <a:gd name="T23" fmla="*/ 690 h 690"/>
              <a:gd name="T24" fmla="*/ 318 w 1054"/>
              <a:gd name="T25" fmla="*/ 690 h 690"/>
              <a:gd name="T26" fmla="*/ 306 w 1054"/>
              <a:gd name="T27" fmla="*/ 690 h 690"/>
              <a:gd name="T28" fmla="*/ 271 w 1054"/>
              <a:gd name="T29" fmla="*/ 690 h 690"/>
              <a:gd name="T30" fmla="*/ 195 w 1054"/>
              <a:gd name="T31" fmla="*/ 690 h 690"/>
              <a:gd name="T32" fmla="*/ 0 w 1054"/>
              <a:gd name="T33" fmla="*/ 495 h 690"/>
              <a:gd name="T34" fmla="*/ 168 w 1054"/>
              <a:gd name="T35" fmla="*/ 303 h 6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054" h="690">
                <a:moveTo>
                  <a:pt x="168" y="303"/>
                </a:moveTo>
                <a:cubicBezTo>
                  <a:pt x="168" y="299"/>
                  <a:pt x="168" y="293"/>
                  <a:pt x="168" y="289"/>
                </a:cubicBezTo>
                <a:cubicBezTo>
                  <a:pt x="168" y="129"/>
                  <a:pt x="298" y="0"/>
                  <a:pt x="459" y="0"/>
                </a:cubicBezTo>
                <a:cubicBezTo>
                  <a:pt x="560" y="0"/>
                  <a:pt x="649" y="52"/>
                  <a:pt x="701" y="129"/>
                </a:cubicBezTo>
                <a:cubicBezTo>
                  <a:pt x="725" y="116"/>
                  <a:pt x="752" y="108"/>
                  <a:pt x="781" y="108"/>
                </a:cubicBezTo>
                <a:cubicBezTo>
                  <a:pt x="816" y="108"/>
                  <a:pt x="848" y="118"/>
                  <a:pt x="875" y="136"/>
                </a:cubicBezTo>
                <a:cubicBezTo>
                  <a:pt x="919" y="166"/>
                  <a:pt x="948" y="215"/>
                  <a:pt x="950" y="272"/>
                </a:cubicBezTo>
                <a:cubicBezTo>
                  <a:pt x="1012" y="312"/>
                  <a:pt x="1054" y="384"/>
                  <a:pt x="1054" y="463"/>
                </a:cubicBezTo>
                <a:cubicBezTo>
                  <a:pt x="1054" y="580"/>
                  <a:pt x="965" y="676"/>
                  <a:pt x="851" y="690"/>
                </a:cubicBezTo>
                <a:cubicBezTo>
                  <a:pt x="843" y="690"/>
                  <a:pt x="833" y="690"/>
                  <a:pt x="825" y="690"/>
                </a:cubicBezTo>
                <a:cubicBezTo>
                  <a:pt x="818" y="690"/>
                  <a:pt x="810" y="690"/>
                  <a:pt x="802" y="690"/>
                </a:cubicBezTo>
                <a:cubicBezTo>
                  <a:pt x="696" y="690"/>
                  <a:pt x="446" y="690"/>
                  <a:pt x="327" y="690"/>
                </a:cubicBezTo>
                <a:cubicBezTo>
                  <a:pt x="324" y="690"/>
                  <a:pt x="320" y="690"/>
                  <a:pt x="318" y="690"/>
                </a:cubicBezTo>
                <a:cubicBezTo>
                  <a:pt x="306" y="690"/>
                  <a:pt x="306" y="690"/>
                  <a:pt x="306" y="690"/>
                </a:cubicBezTo>
                <a:cubicBezTo>
                  <a:pt x="300" y="690"/>
                  <a:pt x="283" y="690"/>
                  <a:pt x="271" y="690"/>
                </a:cubicBezTo>
                <a:cubicBezTo>
                  <a:pt x="195" y="690"/>
                  <a:pt x="195" y="690"/>
                  <a:pt x="195" y="690"/>
                </a:cubicBezTo>
                <a:cubicBezTo>
                  <a:pt x="87" y="688"/>
                  <a:pt x="0" y="601"/>
                  <a:pt x="0" y="495"/>
                </a:cubicBezTo>
                <a:cubicBezTo>
                  <a:pt x="0" y="397"/>
                  <a:pt x="73" y="316"/>
                  <a:pt x="168" y="303"/>
                </a:cubicBezTo>
                <a:close/>
              </a:path>
            </a:pathLst>
          </a:custGeom>
          <a:solidFill>
            <a:schemeClr val="accent4"/>
          </a:solidFill>
          <a:ln>
            <a:noFill/>
          </a:ln>
        </p:spPr>
        <p:txBody>
          <a:bodyPr vert="horz" wrap="square" lIns="89642" tIns="44821" rIns="89642" bIns="44821" numCol="1" anchor="t" anchorCtr="0" compatLnSpc="1">
            <a:prstTxWarp prst="textNoShape">
              <a:avLst/>
            </a:prstTxWarp>
          </a:bodyPr>
          <a:lstStyle/>
          <a:p>
            <a:pPr defTabSz="914367"/>
            <a:endParaRPr lang="en-US" sz="1765">
              <a:solidFill>
                <a:srgbClr val="505050"/>
              </a:solidFill>
            </a:endParaRPr>
          </a:p>
        </p:txBody>
      </p:sp>
      <p:sp>
        <p:nvSpPr>
          <p:cNvPr id="56" name="Freeform 55"/>
          <p:cNvSpPr>
            <a:spLocks/>
          </p:cNvSpPr>
          <p:nvPr/>
        </p:nvSpPr>
        <p:spPr bwMode="auto">
          <a:xfrm>
            <a:off x="10929558" y="168292"/>
            <a:ext cx="1137631" cy="739362"/>
          </a:xfrm>
          <a:custGeom>
            <a:avLst/>
            <a:gdLst>
              <a:gd name="T0" fmla="*/ 168 w 1054"/>
              <a:gd name="T1" fmla="*/ 303 h 690"/>
              <a:gd name="T2" fmla="*/ 168 w 1054"/>
              <a:gd name="T3" fmla="*/ 289 h 690"/>
              <a:gd name="T4" fmla="*/ 459 w 1054"/>
              <a:gd name="T5" fmla="*/ 0 h 690"/>
              <a:gd name="T6" fmla="*/ 701 w 1054"/>
              <a:gd name="T7" fmla="*/ 129 h 690"/>
              <a:gd name="T8" fmla="*/ 781 w 1054"/>
              <a:gd name="T9" fmla="*/ 108 h 690"/>
              <a:gd name="T10" fmla="*/ 875 w 1054"/>
              <a:gd name="T11" fmla="*/ 136 h 690"/>
              <a:gd name="T12" fmla="*/ 950 w 1054"/>
              <a:gd name="T13" fmla="*/ 272 h 690"/>
              <a:gd name="T14" fmla="*/ 1054 w 1054"/>
              <a:gd name="T15" fmla="*/ 463 h 690"/>
              <a:gd name="T16" fmla="*/ 851 w 1054"/>
              <a:gd name="T17" fmla="*/ 690 h 690"/>
              <a:gd name="T18" fmla="*/ 825 w 1054"/>
              <a:gd name="T19" fmla="*/ 690 h 690"/>
              <a:gd name="T20" fmla="*/ 802 w 1054"/>
              <a:gd name="T21" fmla="*/ 690 h 690"/>
              <a:gd name="T22" fmla="*/ 327 w 1054"/>
              <a:gd name="T23" fmla="*/ 690 h 690"/>
              <a:gd name="T24" fmla="*/ 318 w 1054"/>
              <a:gd name="T25" fmla="*/ 690 h 690"/>
              <a:gd name="T26" fmla="*/ 306 w 1054"/>
              <a:gd name="T27" fmla="*/ 690 h 690"/>
              <a:gd name="T28" fmla="*/ 271 w 1054"/>
              <a:gd name="T29" fmla="*/ 690 h 690"/>
              <a:gd name="T30" fmla="*/ 195 w 1054"/>
              <a:gd name="T31" fmla="*/ 690 h 690"/>
              <a:gd name="T32" fmla="*/ 0 w 1054"/>
              <a:gd name="T33" fmla="*/ 495 h 690"/>
              <a:gd name="T34" fmla="*/ 168 w 1054"/>
              <a:gd name="T35" fmla="*/ 303 h 6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054" h="690">
                <a:moveTo>
                  <a:pt x="168" y="303"/>
                </a:moveTo>
                <a:cubicBezTo>
                  <a:pt x="168" y="299"/>
                  <a:pt x="168" y="293"/>
                  <a:pt x="168" y="289"/>
                </a:cubicBezTo>
                <a:cubicBezTo>
                  <a:pt x="168" y="129"/>
                  <a:pt x="298" y="0"/>
                  <a:pt x="459" y="0"/>
                </a:cubicBezTo>
                <a:cubicBezTo>
                  <a:pt x="560" y="0"/>
                  <a:pt x="649" y="52"/>
                  <a:pt x="701" y="129"/>
                </a:cubicBezTo>
                <a:cubicBezTo>
                  <a:pt x="725" y="116"/>
                  <a:pt x="752" y="108"/>
                  <a:pt x="781" y="108"/>
                </a:cubicBezTo>
                <a:cubicBezTo>
                  <a:pt x="816" y="108"/>
                  <a:pt x="848" y="118"/>
                  <a:pt x="875" y="136"/>
                </a:cubicBezTo>
                <a:cubicBezTo>
                  <a:pt x="919" y="166"/>
                  <a:pt x="948" y="215"/>
                  <a:pt x="950" y="272"/>
                </a:cubicBezTo>
                <a:cubicBezTo>
                  <a:pt x="1012" y="312"/>
                  <a:pt x="1054" y="384"/>
                  <a:pt x="1054" y="463"/>
                </a:cubicBezTo>
                <a:cubicBezTo>
                  <a:pt x="1054" y="580"/>
                  <a:pt x="965" y="676"/>
                  <a:pt x="851" y="690"/>
                </a:cubicBezTo>
                <a:cubicBezTo>
                  <a:pt x="843" y="690"/>
                  <a:pt x="833" y="690"/>
                  <a:pt x="825" y="690"/>
                </a:cubicBezTo>
                <a:cubicBezTo>
                  <a:pt x="818" y="690"/>
                  <a:pt x="810" y="690"/>
                  <a:pt x="802" y="690"/>
                </a:cubicBezTo>
                <a:cubicBezTo>
                  <a:pt x="696" y="690"/>
                  <a:pt x="446" y="690"/>
                  <a:pt x="327" y="690"/>
                </a:cubicBezTo>
                <a:cubicBezTo>
                  <a:pt x="324" y="690"/>
                  <a:pt x="320" y="690"/>
                  <a:pt x="318" y="690"/>
                </a:cubicBezTo>
                <a:cubicBezTo>
                  <a:pt x="306" y="690"/>
                  <a:pt x="306" y="690"/>
                  <a:pt x="306" y="690"/>
                </a:cubicBezTo>
                <a:cubicBezTo>
                  <a:pt x="300" y="690"/>
                  <a:pt x="283" y="690"/>
                  <a:pt x="271" y="690"/>
                </a:cubicBezTo>
                <a:cubicBezTo>
                  <a:pt x="195" y="690"/>
                  <a:pt x="195" y="690"/>
                  <a:pt x="195" y="690"/>
                </a:cubicBezTo>
                <a:cubicBezTo>
                  <a:pt x="87" y="688"/>
                  <a:pt x="0" y="601"/>
                  <a:pt x="0" y="495"/>
                </a:cubicBezTo>
                <a:cubicBezTo>
                  <a:pt x="0" y="397"/>
                  <a:pt x="73" y="316"/>
                  <a:pt x="168" y="303"/>
                </a:cubicBezTo>
                <a:close/>
              </a:path>
            </a:pathLst>
          </a:custGeom>
          <a:solidFill>
            <a:schemeClr val="accent2"/>
          </a:solidFill>
          <a:ln>
            <a:noFill/>
          </a:ln>
        </p:spPr>
        <p:txBody>
          <a:bodyPr vert="horz" wrap="square" lIns="89642" tIns="44821" rIns="89642" bIns="44821" numCol="1" anchor="t" anchorCtr="0" compatLnSpc="1">
            <a:prstTxWarp prst="textNoShape">
              <a:avLst/>
            </a:prstTxWarp>
          </a:bodyPr>
          <a:lstStyle/>
          <a:p>
            <a:pPr defTabSz="914367"/>
            <a:endParaRPr lang="en-US" sz="1765">
              <a:solidFill>
                <a:srgbClr val="505050"/>
              </a:solidFill>
            </a:endParaRPr>
          </a:p>
        </p:txBody>
      </p:sp>
      <p:sp>
        <p:nvSpPr>
          <p:cNvPr id="57" name="Title 1"/>
          <p:cNvSpPr txBox="1">
            <a:spLocks/>
          </p:cNvSpPr>
          <p:nvPr/>
        </p:nvSpPr>
        <p:spPr>
          <a:xfrm>
            <a:off x="269240" y="25613"/>
            <a:ext cx="11655840" cy="899665"/>
          </a:xfrm>
          <a:prstGeom prst="rect">
            <a:avLst/>
          </a:prstGeom>
        </p:spPr>
        <p:txBody>
          <a:bodyPr vert="horz" wrap="square" lIns="146304" tIns="91440" rIns="146304" bIns="91440" rtlCol="0" anchor="ctr">
            <a:noAutofit/>
          </a:bodyPr>
          <a:lstStyle>
            <a:lvl1pPr algn="l" defTabSz="914367" rtl="0" eaLnBrk="1" latinLnBrk="0" hangingPunct="1">
              <a:lnSpc>
                <a:spcPct val="90000"/>
              </a:lnSpc>
              <a:spcBef>
                <a:spcPct val="0"/>
              </a:spcBef>
              <a:buNone/>
              <a:defRPr lang="en-US" sz="3529" b="0" kern="1200" cap="none" spc="-100" baseline="0" dirty="0" smtClean="0">
                <a:ln w="3175">
                  <a:noFill/>
                </a:ln>
                <a:solidFill>
                  <a:schemeClr val="bg1"/>
                </a:solidFill>
                <a:effectLst/>
                <a:latin typeface="+mj-lt"/>
                <a:ea typeface="+mn-ea"/>
                <a:cs typeface="Segoe UI" pitchFamily="34" charset="0"/>
              </a:defRPr>
            </a:lvl1pPr>
          </a:lstStyle>
          <a:p>
            <a:r>
              <a:rPr lang="en-US" sz="3600" dirty="0"/>
              <a:t>Azure has outstanding momentum</a:t>
            </a:r>
          </a:p>
        </p:txBody>
      </p:sp>
    </p:spTree>
    <p:extLst>
      <p:ext uri="{BB962C8B-B14F-4D97-AF65-F5344CB8AC3E}">
        <p14:creationId xmlns:p14="http://schemas.microsoft.com/office/powerpoint/2010/main" val="1423600945"/>
      </p:ext>
    </p:extLst>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Group 7"/>
          <p:cNvGrpSpPr/>
          <p:nvPr/>
        </p:nvGrpSpPr>
        <p:grpSpPr>
          <a:xfrm>
            <a:off x="207119" y="1478190"/>
            <a:ext cx="3317091" cy="4444126"/>
            <a:chOff x="615431" y="1507588"/>
            <a:chExt cx="3383174" cy="4532661"/>
          </a:xfrm>
        </p:grpSpPr>
        <p:sp>
          <p:nvSpPr>
            <p:cNvPr id="3" name="Rectangle 2"/>
            <p:cNvSpPr/>
            <p:nvPr/>
          </p:nvSpPr>
          <p:spPr bwMode="auto">
            <a:xfrm>
              <a:off x="666806" y="1812123"/>
              <a:ext cx="668322" cy="668322"/>
            </a:xfrm>
            <a:prstGeom prst="rect">
              <a:avLst/>
            </a:prstGeom>
            <a:solidFill>
              <a:schemeClr val="accent6"/>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89654" tIns="44827" rIns="44827" bIns="89654" numCol="1" spcCol="0" rtlCol="0" fromWordArt="0" anchor="b" anchorCtr="0" forceAA="0" compatLnSpc="1">
              <a:prstTxWarp prst="textNoShape">
                <a:avLst/>
              </a:prstTxWarp>
              <a:noAutofit/>
            </a:bodyPr>
            <a:lstStyle/>
            <a:p>
              <a:pPr algn="ctr" defTabSz="896274" fontAlgn="base">
                <a:spcBef>
                  <a:spcPct val="0"/>
                </a:spcBef>
                <a:spcAft>
                  <a:spcPct val="0"/>
                </a:spcAft>
              </a:pPr>
              <a:endParaRPr lang="en-US" sz="1961" spc="-49" dirty="0" err="1">
                <a:gradFill>
                  <a:gsLst>
                    <a:gs pos="0">
                      <a:srgbClr val="FFFFFF"/>
                    </a:gs>
                    <a:gs pos="100000">
                      <a:srgbClr val="FFFFFF"/>
                    </a:gs>
                  </a:gsLst>
                  <a:lin ang="5400000" scaled="0"/>
                </a:gradFill>
                <a:ea typeface="Segoe UI" pitchFamily="34" charset="0"/>
                <a:cs typeface="Segoe UI" pitchFamily="34" charset="0"/>
              </a:endParaRPr>
            </a:p>
          </p:txBody>
        </p:sp>
        <p:sp>
          <p:nvSpPr>
            <p:cNvPr id="4" name="Pentagon 3"/>
            <p:cNvSpPr/>
            <p:nvPr/>
          </p:nvSpPr>
          <p:spPr bwMode="auto">
            <a:xfrm>
              <a:off x="1375158" y="1812124"/>
              <a:ext cx="2623447" cy="668322"/>
            </a:xfrm>
            <a:prstGeom prst="homePlate">
              <a:avLst/>
            </a:prstGeom>
            <a:solidFill>
              <a:schemeClr val="accent6"/>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89654" tIns="44827" rIns="44827" bIns="89654" numCol="1" spcCol="0" rtlCol="0" fromWordArt="0" anchor="ctr" anchorCtr="0" forceAA="0" compatLnSpc="1">
              <a:prstTxWarp prst="textNoShape">
                <a:avLst/>
              </a:prstTxWarp>
              <a:noAutofit/>
            </a:bodyPr>
            <a:lstStyle/>
            <a:p>
              <a:pPr defTabSz="896274" fontAlgn="base">
                <a:spcBef>
                  <a:spcPct val="0"/>
                </a:spcBef>
                <a:spcAft>
                  <a:spcPct val="0"/>
                </a:spcAft>
              </a:pPr>
              <a:r>
                <a:rPr lang="en-US" sz="1177" dirty="0">
                  <a:solidFill>
                    <a:srgbClr val="FFFFFF"/>
                  </a:solidFill>
                </a:rPr>
                <a:t>Microsoft Azure </a:t>
              </a:r>
              <a:r>
                <a:rPr lang="en-US" sz="1177" dirty="0" err="1">
                  <a:solidFill>
                    <a:srgbClr val="FFFFFF"/>
                  </a:solidFill>
                </a:rPr>
                <a:t>IaaS</a:t>
              </a:r>
              <a:r>
                <a:rPr lang="en-US" sz="1177" dirty="0">
                  <a:solidFill>
                    <a:srgbClr val="FFFFFF"/>
                  </a:solidFill>
                </a:rPr>
                <a:t> for Test and Development</a:t>
              </a:r>
            </a:p>
          </p:txBody>
        </p:sp>
        <p:sp>
          <p:nvSpPr>
            <p:cNvPr id="17" name="Rectangle 16"/>
            <p:cNvSpPr/>
            <p:nvPr/>
          </p:nvSpPr>
          <p:spPr bwMode="auto">
            <a:xfrm>
              <a:off x="666806" y="2524084"/>
              <a:ext cx="668322" cy="668322"/>
            </a:xfrm>
            <a:prstGeom prst="rect">
              <a:avLst/>
            </a:prstGeom>
            <a:solidFill>
              <a:schemeClr val="accent2">
                <a:lumMod val="75000"/>
              </a:schemeClr>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89654" tIns="44827" rIns="44827" bIns="89654" numCol="1" spcCol="0" rtlCol="0" fromWordArt="0" anchor="b" anchorCtr="0" forceAA="0" compatLnSpc="1">
              <a:prstTxWarp prst="textNoShape">
                <a:avLst/>
              </a:prstTxWarp>
              <a:noAutofit/>
            </a:bodyPr>
            <a:lstStyle/>
            <a:p>
              <a:pPr algn="ctr" defTabSz="896274" fontAlgn="base">
                <a:spcBef>
                  <a:spcPct val="0"/>
                </a:spcBef>
                <a:spcAft>
                  <a:spcPct val="0"/>
                </a:spcAft>
              </a:pPr>
              <a:endParaRPr lang="en-US" sz="1961" spc="-49" dirty="0" err="1">
                <a:gradFill>
                  <a:gsLst>
                    <a:gs pos="0">
                      <a:srgbClr val="FFFFFF"/>
                    </a:gs>
                    <a:gs pos="100000">
                      <a:srgbClr val="FFFFFF"/>
                    </a:gs>
                  </a:gsLst>
                  <a:lin ang="5400000" scaled="0"/>
                </a:gradFill>
                <a:ea typeface="Segoe UI" pitchFamily="34" charset="0"/>
                <a:cs typeface="Segoe UI" pitchFamily="34" charset="0"/>
              </a:endParaRPr>
            </a:p>
          </p:txBody>
        </p:sp>
        <p:sp>
          <p:nvSpPr>
            <p:cNvPr id="18" name="Pentagon 17"/>
            <p:cNvSpPr/>
            <p:nvPr/>
          </p:nvSpPr>
          <p:spPr bwMode="auto">
            <a:xfrm>
              <a:off x="1375158" y="2524085"/>
              <a:ext cx="2623447" cy="668322"/>
            </a:xfrm>
            <a:prstGeom prst="homePlate">
              <a:avLst/>
            </a:prstGeom>
            <a:solidFill>
              <a:schemeClr val="accent2">
                <a:lumMod val="75000"/>
              </a:schemeClr>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89654" tIns="44827" rIns="44827" bIns="89654" numCol="1" spcCol="0" rtlCol="0" fromWordArt="0" anchor="ctr" anchorCtr="0" forceAA="0" compatLnSpc="1">
              <a:prstTxWarp prst="textNoShape">
                <a:avLst/>
              </a:prstTxWarp>
              <a:noAutofit/>
            </a:bodyPr>
            <a:lstStyle/>
            <a:p>
              <a:pPr defTabSz="896274" fontAlgn="base">
                <a:spcBef>
                  <a:spcPct val="0"/>
                </a:spcBef>
                <a:spcAft>
                  <a:spcPct val="0"/>
                </a:spcAft>
              </a:pPr>
              <a:r>
                <a:rPr lang="en-US" sz="1177" dirty="0">
                  <a:solidFill>
                    <a:srgbClr val="FFFFFF"/>
                  </a:solidFill>
                </a:rPr>
                <a:t>SharePoint on Microsoft Azure </a:t>
              </a:r>
              <a:r>
                <a:rPr lang="en-US" sz="1177" dirty="0" err="1">
                  <a:solidFill>
                    <a:srgbClr val="FFFFFF"/>
                  </a:solidFill>
                </a:rPr>
                <a:t>IaaS</a:t>
              </a:r>
              <a:endParaRPr lang="en-US" sz="1177" dirty="0">
                <a:solidFill>
                  <a:srgbClr val="FFFFFF"/>
                </a:solidFill>
              </a:endParaRPr>
            </a:p>
          </p:txBody>
        </p:sp>
        <p:sp>
          <p:nvSpPr>
            <p:cNvPr id="19" name="Rectangle 18"/>
            <p:cNvSpPr/>
            <p:nvPr/>
          </p:nvSpPr>
          <p:spPr bwMode="auto">
            <a:xfrm>
              <a:off x="666806" y="3236044"/>
              <a:ext cx="668322" cy="668322"/>
            </a:xfrm>
            <a:prstGeom prst="rect">
              <a:avLst/>
            </a:prstGeom>
            <a:solidFill>
              <a:schemeClr val="accent5">
                <a:lumMod val="75000"/>
              </a:schemeClr>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89654" tIns="44827" rIns="44827" bIns="89654" numCol="1" spcCol="0" rtlCol="0" fromWordArt="0" anchor="b" anchorCtr="0" forceAA="0" compatLnSpc="1">
              <a:prstTxWarp prst="textNoShape">
                <a:avLst/>
              </a:prstTxWarp>
              <a:noAutofit/>
            </a:bodyPr>
            <a:lstStyle/>
            <a:p>
              <a:pPr algn="ctr" defTabSz="896274" fontAlgn="base">
                <a:spcBef>
                  <a:spcPct val="0"/>
                </a:spcBef>
                <a:spcAft>
                  <a:spcPct val="0"/>
                </a:spcAft>
              </a:pPr>
              <a:endParaRPr lang="en-US" sz="1961" spc="-49" dirty="0" err="1">
                <a:gradFill>
                  <a:gsLst>
                    <a:gs pos="0">
                      <a:srgbClr val="FFFFFF"/>
                    </a:gs>
                    <a:gs pos="100000">
                      <a:srgbClr val="FFFFFF"/>
                    </a:gs>
                  </a:gsLst>
                  <a:lin ang="5400000" scaled="0"/>
                </a:gradFill>
                <a:ea typeface="Segoe UI" pitchFamily="34" charset="0"/>
                <a:cs typeface="Segoe UI" pitchFamily="34" charset="0"/>
              </a:endParaRPr>
            </a:p>
          </p:txBody>
        </p:sp>
        <p:sp>
          <p:nvSpPr>
            <p:cNvPr id="20" name="Pentagon 19"/>
            <p:cNvSpPr/>
            <p:nvPr/>
          </p:nvSpPr>
          <p:spPr bwMode="auto">
            <a:xfrm>
              <a:off x="1375158" y="3236045"/>
              <a:ext cx="2623447" cy="668322"/>
            </a:xfrm>
            <a:prstGeom prst="homePlate">
              <a:avLst/>
            </a:prstGeom>
            <a:solidFill>
              <a:schemeClr val="accent5">
                <a:lumMod val="75000"/>
              </a:schemeClr>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89654" tIns="44827" rIns="44827" bIns="89654" numCol="1" spcCol="0" rtlCol="0" fromWordArt="0" anchor="ctr" anchorCtr="0" forceAA="0" compatLnSpc="1">
              <a:prstTxWarp prst="textNoShape">
                <a:avLst/>
              </a:prstTxWarp>
              <a:noAutofit/>
            </a:bodyPr>
            <a:lstStyle/>
            <a:p>
              <a:pPr defTabSz="896274" fontAlgn="base">
                <a:spcBef>
                  <a:spcPct val="0"/>
                </a:spcBef>
                <a:spcAft>
                  <a:spcPct val="0"/>
                </a:spcAft>
              </a:pPr>
              <a:r>
                <a:rPr lang="en-US" sz="1177" dirty="0">
                  <a:solidFill>
                    <a:srgbClr val="FFFFFF"/>
                  </a:solidFill>
                </a:rPr>
                <a:t>SQL/Business Intelligence on Microsoft Azure</a:t>
              </a:r>
            </a:p>
          </p:txBody>
        </p:sp>
        <p:sp>
          <p:nvSpPr>
            <p:cNvPr id="21" name="Rectangle 20"/>
            <p:cNvSpPr/>
            <p:nvPr/>
          </p:nvSpPr>
          <p:spPr bwMode="auto">
            <a:xfrm>
              <a:off x="666806" y="3948005"/>
              <a:ext cx="668322" cy="668322"/>
            </a:xfrm>
            <a:prstGeom prst="rect">
              <a:avLst/>
            </a:prstGeom>
            <a:solidFill>
              <a:schemeClr val="accent1"/>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89654" tIns="44827" rIns="44827" bIns="89654" numCol="1" spcCol="0" rtlCol="0" fromWordArt="0" anchor="b" anchorCtr="0" forceAA="0" compatLnSpc="1">
              <a:prstTxWarp prst="textNoShape">
                <a:avLst/>
              </a:prstTxWarp>
              <a:noAutofit/>
            </a:bodyPr>
            <a:lstStyle/>
            <a:p>
              <a:pPr algn="ctr" defTabSz="896274" fontAlgn="base">
                <a:spcBef>
                  <a:spcPct val="0"/>
                </a:spcBef>
                <a:spcAft>
                  <a:spcPct val="0"/>
                </a:spcAft>
              </a:pPr>
              <a:endParaRPr lang="en-US" sz="1961" spc="-49" dirty="0" err="1">
                <a:gradFill>
                  <a:gsLst>
                    <a:gs pos="0">
                      <a:srgbClr val="FFFFFF"/>
                    </a:gs>
                    <a:gs pos="100000">
                      <a:srgbClr val="FFFFFF"/>
                    </a:gs>
                  </a:gsLst>
                  <a:lin ang="5400000" scaled="0"/>
                </a:gradFill>
                <a:ea typeface="Segoe UI" pitchFamily="34" charset="0"/>
                <a:cs typeface="Segoe UI" pitchFamily="34" charset="0"/>
              </a:endParaRPr>
            </a:p>
          </p:txBody>
        </p:sp>
        <p:sp>
          <p:nvSpPr>
            <p:cNvPr id="22" name="Pentagon 21"/>
            <p:cNvSpPr/>
            <p:nvPr/>
          </p:nvSpPr>
          <p:spPr bwMode="auto">
            <a:xfrm>
              <a:off x="1375158" y="3948006"/>
              <a:ext cx="2623447" cy="668322"/>
            </a:xfrm>
            <a:prstGeom prst="homePlate">
              <a:avLst/>
            </a:prstGeom>
            <a:solidFill>
              <a:schemeClr val="accent1"/>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89654" tIns="44827" rIns="44827" bIns="89654" numCol="1" spcCol="0" rtlCol="0" fromWordArt="0" anchor="ctr" anchorCtr="0" forceAA="0" compatLnSpc="1">
              <a:prstTxWarp prst="textNoShape">
                <a:avLst/>
              </a:prstTxWarp>
              <a:noAutofit/>
            </a:bodyPr>
            <a:lstStyle/>
            <a:p>
              <a:r>
                <a:rPr lang="en-US" sz="1177" dirty="0">
                  <a:solidFill>
                    <a:srgbClr val="FFFFFF"/>
                  </a:solidFill>
                </a:rPr>
                <a:t>Application Migration to Microsoft Azure </a:t>
              </a:r>
              <a:r>
                <a:rPr lang="en-US" sz="1177" dirty="0" err="1">
                  <a:solidFill>
                    <a:srgbClr val="FFFFFF"/>
                  </a:solidFill>
                </a:rPr>
                <a:t>IaaS</a:t>
              </a:r>
              <a:endParaRPr lang="en-US" sz="1177" dirty="0">
                <a:solidFill>
                  <a:srgbClr val="FFFFFF"/>
                </a:solidFill>
              </a:endParaRPr>
            </a:p>
          </p:txBody>
        </p:sp>
        <p:sp>
          <p:nvSpPr>
            <p:cNvPr id="23" name="Rectangle 22"/>
            <p:cNvSpPr/>
            <p:nvPr/>
          </p:nvSpPr>
          <p:spPr bwMode="auto">
            <a:xfrm>
              <a:off x="666806" y="4659965"/>
              <a:ext cx="668322" cy="668322"/>
            </a:xfrm>
            <a:prstGeom prst="rect">
              <a:avLst/>
            </a:prstGeom>
            <a:solidFill>
              <a:srgbClr val="7030A0"/>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89654" tIns="44827" rIns="44827" bIns="89654" numCol="1" spcCol="0" rtlCol="0" fromWordArt="0" anchor="b" anchorCtr="0" forceAA="0" compatLnSpc="1">
              <a:prstTxWarp prst="textNoShape">
                <a:avLst/>
              </a:prstTxWarp>
              <a:noAutofit/>
            </a:bodyPr>
            <a:lstStyle/>
            <a:p>
              <a:pPr algn="ctr" defTabSz="896274" fontAlgn="base">
                <a:spcBef>
                  <a:spcPct val="0"/>
                </a:spcBef>
                <a:spcAft>
                  <a:spcPct val="0"/>
                </a:spcAft>
              </a:pPr>
              <a:endParaRPr lang="en-US" sz="1961" spc="-49" dirty="0" err="1">
                <a:gradFill>
                  <a:gsLst>
                    <a:gs pos="0">
                      <a:srgbClr val="FFFFFF"/>
                    </a:gs>
                    <a:gs pos="100000">
                      <a:srgbClr val="FFFFFF"/>
                    </a:gs>
                  </a:gsLst>
                  <a:lin ang="5400000" scaled="0"/>
                </a:gradFill>
                <a:ea typeface="Segoe UI" pitchFamily="34" charset="0"/>
                <a:cs typeface="Segoe UI" pitchFamily="34" charset="0"/>
              </a:endParaRPr>
            </a:p>
          </p:txBody>
        </p:sp>
        <p:sp>
          <p:nvSpPr>
            <p:cNvPr id="24" name="Pentagon 23"/>
            <p:cNvSpPr/>
            <p:nvPr/>
          </p:nvSpPr>
          <p:spPr bwMode="auto">
            <a:xfrm>
              <a:off x="1375158" y="4659966"/>
              <a:ext cx="2623447" cy="668322"/>
            </a:xfrm>
            <a:prstGeom prst="homePlate">
              <a:avLst/>
            </a:prstGeom>
            <a:solidFill>
              <a:srgbClr val="7030A0"/>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89654" tIns="44827" rIns="44827" bIns="89654" numCol="1" spcCol="0" rtlCol="0" fromWordArt="0" anchor="ctr" anchorCtr="0" forceAA="0" compatLnSpc="1">
              <a:prstTxWarp prst="textNoShape">
                <a:avLst/>
              </a:prstTxWarp>
              <a:noAutofit/>
            </a:bodyPr>
            <a:lstStyle/>
            <a:p>
              <a:pPr defTabSz="896274" fontAlgn="base">
                <a:spcBef>
                  <a:spcPct val="0"/>
                </a:spcBef>
                <a:spcAft>
                  <a:spcPct val="0"/>
                </a:spcAft>
              </a:pPr>
              <a:r>
                <a:rPr lang="en-US" sz="1177" dirty="0">
                  <a:solidFill>
                    <a:srgbClr val="FFFFFF"/>
                  </a:solidFill>
                </a:rPr>
                <a:t>SAP on Microsoft Azure</a:t>
              </a:r>
            </a:p>
          </p:txBody>
        </p:sp>
        <p:sp>
          <p:nvSpPr>
            <p:cNvPr id="25" name="Rectangle 24"/>
            <p:cNvSpPr/>
            <p:nvPr/>
          </p:nvSpPr>
          <p:spPr bwMode="auto">
            <a:xfrm>
              <a:off x="666806" y="5371926"/>
              <a:ext cx="668322" cy="668322"/>
            </a:xfrm>
            <a:prstGeom prst="rect">
              <a:avLst/>
            </a:prstGeom>
            <a:solidFill>
              <a:srgbClr val="00ABEC"/>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89654" tIns="44827" rIns="44827" bIns="89654" numCol="1" spcCol="0" rtlCol="0" fromWordArt="0" anchor="b" anchorCtr="0" forceAA="0" compatLnSpc="1">
              <a:prstTxWarp prst="textNoShape">
                <a:avLst/>
              </a:prstTxWarp>
              <a:noAutofit/>
            </a:bodyPr>
            <a:lstStyle/>
            <a:p>
              <a:pPr algn="ctr" defTabSz="896274" fontAlgn="base">
                <a:spcBef>
                  <a:spcPct val="0"/>
                </a:spcBef>
                <a:spcAft>
                  <a:spcPct val="0"/>
                </a:spcAft>
              </a:pPr>
              <a:endParaRPr lang="en-US" sz="1961" spc="-49" dirty="0" err="1">
                <a:gradFill>
                  <a:gsLst>
                    <a:gs pos="0">
                      <a:srgbClr val="FFFFFF"/>
                    </a:gs>
                    <a:gs pos="100000">
                      <a:srgbClr val="FFFFFF"/>
                    </a:gs>
                  </a:gsLst>
                  <a:lin ang="5400000" scaled="0"/>
                </a:gradFill>
                <a:ea typeface="Segoe UI" pitchFamily="34" charset="0"/>
                <a:cs typeface="Segoe UI" pitchFamily="34" charset="0"/>
              </a:endParaRPr>
            </a:p>
          </p:txBody>
        </p:sp>
        <p:sp>
          <p:nvSpPr>
            <p:cNvPr id="26" name="Pentagon 25"/>
            <p:cNvSpPr/>
            <p:nvPr/>
          </p:nvSpPr>
          <p:spPr bwMode="auto">
            <a:xfrm>
              <a:off x="1375158" y="5371927"/>
              <a:ext cx="2623447" cy="668322"/>
            </a:xfrm>
            <a:prstGeom prst="homePlate">
              <a:avLst/>
            </a:prstGeom>
            <a:solidFill>
              <a:srgbClr val="00ABEC"/>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89654" tIns="44827" rIns="44827" bIns="89654" numCol="1" spcCol="0" rtlCol="0" fromWordArt="0" anchor="ctr" anchorCtr="0" forceAA="0" compatLnSpc="1">
              <a:prstTxWarp prst="textNoShape">
                <a:avLst/>
              </a:prstTxWarp>
              <a:noAutofit/>
            </a:bodyPr>
            <a:lstStyle/>
            <a:p>
              <a:r>
                <a:rPr lang="en-US" sz="1177" dirty="0">
                  <a:solidFill>
                    <a:srgbClr val="FFFFFF"/>
                  </a:solidFill>
                </a:rPr>
                <a:t>EMS/Hybrid Identity on Microsoft Azure for O365</a:t>
              </a:r>
            </a:p>
          </p:txBody>
        </p:sp>
        <p:sp>
          <p:nvSpPr>
            <p:cNvPr id="27" name="TextBox 26"/>
            <p:cNvSpPr txBox="1"/>
            <p:nvPr/>
          </p:nvSpPr>
          <p:spPr>
            <a:xfrm>
              <a:off x="1152729" y="1507588"/>
              <a:ext cx="1917981" cy="281187"/>
            </a:xfrm>
            <a:prstGeom prst="rect">
              <a:avLst/>
            </a:prstGeom>
            <a:noFill/>
          </p:spPr>
          <p:txBody>
            <a:bodyPr wrap="square" lIns="0" tIns="0" rIns="0" bIns="0" rtlCol="0">
              <a:spAutoFit/>
            </a:bodyPr>
            <a:lstStyle/>
            <a:p>
              <a:r>
                <a:rPr lang="en-US" sz="1765" dirty="0">
                  <a:gradFill>
                    <a:gsLst>
                      <a:gs pos="0">
                        <a:srgbClr val="505050">
                          <a:lumMod val="75000"/>
                          <a:lumOff val="25000"/>
                        </a:srgbClr>
                      </a:gs>
                      <a:gs pos="80000">
                        <a:srgbClr val="505050">
                          <a:lumMod val="65000"/>
                          <a:lumOff val="35000"/>
                        </a:srgbClr>
                      </a:gs>
                    </a:gsLst>
                    <a:lin ang="16200000" scaled="0"/>
                  </a:gradFill>
                  <a:cs typeface="Segoe UI" panose="020B0502040204020203" pitchFamily="34" charset="0"/>
                </a:rPr>
                <a:t>Solution Scenario</a:t>
              </a:r>
            </a:p>
          </p:txBody>
        </p:sp>
        <p:pic>
          <p:nvPicPr>
            <p:cNvPr id="28" name="Picture 27"/>
            <p:cNvPicPr>
              <a:picLocks noChangeAspect="1"/>
            </p:cNvPicPr>
            <p:nvPr/>
          </p:nvPicPr>
          <p:blipFill rotWithShape="1">
            <a:blip r:embed="rId4" cstate="print">
              <a:extLst>
                <a:ext uri="{28A0092B-C50C-407E-A947-70E740481C1C}">
                  <a14:useLocalDpi xmlns:a14="http://schemas.microsoft.com/office/drawing/2010/main" val="0"/>
                </a:ext>
              </a:extLst>
            </a:blip>
            <a:srcRect r="74965"/>
            <a:stretch/>
          </p:blipFill>
          <p:spPr>
            <a:xfrm>
              <a:off x="615431" y="1785004"/>
              <a:ext cx="660272" cy="738619"/>
            </a:xfrm>
            <a:prstGeom prst="rect">
              <a:avLst/>
            </a:prstGeom>
          </p:spPr>
        </p:pic>
        <p:grpSp>
          <p:nvGrpSpPr>
            <p:cNvPr id="49" name="Group 48"/>
            <p:cNvGrpSpPr/>
            <p:nvPr/>
          </p:nvGrpSpPr>
          <p:grpSpPr>
            <a:xfrm>
              <a:off x="636419" y="2582075"/>
              <a:ext cx="676953" cy="520552"/>
              <a:chOff x="5802803" y="2301902"/>
              <a:chExt cx="740967" cy="569777"/>
            </a:xfrm>
          </p:grpSpPr>
          <p:sp>
            <p:nvSpPr>
              <p:cNvPr id="38" name="Oval 37"/>
              <p:cNvSpPr/>
              <p:nvPr/>
            </p:nvSpPr>
            <p:spPr bwMode="auto">
              <a:xfrm>
                <a:off x="6406610" y="2520425"/>
                <a:ext cx="137160" cy="137160"/>
              </a:xfrm>
              <a:prstGeom prst="ellipse">
                <a:avLst/>
              </a:prstGeom>
              <a:solidFill>
                <a:schemeClr val="bg1"/>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79285" tIns="143428" rIns="179285" bIns="143428" numCol="1" spcCol="0" rtlCol="0" fromWordArt="0" anchor="t" anchorCtr="0" forceAA="0" compatLnSpc="1">
                <a:prstTxWarp prst="textNoShape">
                  <a:avLst/>
                </a:prstTxWarp>
                <a:noAutofit/>
              </a:bodyPr>
              <a:lstStyle/>
              <a:p>
                <a:pPr algn="ctr" defTabSz="914198" fontAlgn="base">
                  <a:lnSpc>
                    <a:spcPct val="90000"/>
                  </a:lnSpc>
                  <a:spcBef>
                    <a:spcPct val="0"/>
                  </a:spcBef>
                  <a:spcAft>
                    <a:spcPct val="0"/>
                  </a:spcAft>
                </a:pPr>
                <a:endParaRPr lang="en-US" sz="1765" dirty="0" err="1">
                  <a:gradFill>
                    <a:gsLst>
                      <a:gs pos="0">
                        <a:srgbClr val="FFFFFF"/>
                      </a:gs>
                      <a:gs pos="100000">
                        <a:srgbClr val="FFFFFF"/>
                      </a:gs>
                    </a:gsLst>
                    <a:lin ang="5400000" scaled="0"/>
                  </a:gradFill>
                  <a:ea typeface="Segoe UI" pitchFamily="34" charset="0"/>
                  <a:cs typeface="Segoe UI" pitchFamily="34" charset="0"/>
                </a:endParaRPr>
              </a:p>
            </p:txBody>
          </p:sp>
          <p:sp>
            <p:nvSpPr>
              <p:cNvPr id="40" name="Pie 39"/>
              <p:cNvSpPr/>
              <p:nvPr/>
            </p:nvSpPr>
            <p:spPr bwMode="auto">
              <a:xfrm rot="16200000">
                <a:off x="6206685" y="2684970"/>
                <a:ext cx="137160" cy="137160"/>
              </a:xfrm>
              <a:prstGeom prst="pie">
                <a:avLst>
                  <a:gd name="adj1" fmla="val 0"/>
                  <a:gd name="adj2" fmla="val 10799252"/>
                </a:avLst>
              </a:prstGeom>
              <a:solidFill>
                <a:schemeClr val="bg1"/>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79285" tIns="143428" rIns="179285" bIns="143428" numCol="1" spcCol="0" rtlCol="0" fromWordArt="0" anchor="t" anchorCtr="0" forceAA="0" compatLnSpc="1">
                <a:prstTxWarp prst="textNoShape">
                  <a:avLst/>
                </a:prstTxWarp>
                <a:noAutofit/>
              </a:bodyPr>
              <a:lstStyle/>
              <a:p>
                <a:pPr algn="ctr" defTabSz="914198" fontAlgn="base">
                  <a:lnSpc>
                    <a:spcPct val="90000"/>
                  </a:lnSpc>
                  <a:spcBef>
                    <a:spcPct val="0"/>
                  </a:spcBef>
                  <a:spcAft>
                    <a:spcPct val="0"/>
                  </a:spcAft>
                </a:pPr>
                <a:endParaRPr lang="en-US" sz="1765" dirty="0" err="1">
                  <a:gradFill>
                    <a:gsLst>
                      <a:gs pos="0">
                        <a:srgbClr val="FFFFFF"/>
                      </a:gs>
                      <a:gs pos="100000">
                        <a:srgbClr val="FFFFFF"/>
                      </a:gs>
                    </a:gsLst>
                    <a:lin ang="5400000" scaled="0"/>
                  </a:gradFill>
                  <a:ea typeface="Segoe UI" pitchFamily="34" charset="0"/>
                  <a:cs typeface="Segoe UI" pitchFamily="34" charset="0"/>
                </a:endParaRPr>
              </a:p>
            </p:txBody>
          </p:sp>
          <p:sp>
            <p:nvSpPr>
              <p:cNvPr id="41" name="Arc 40"/>
              <p:cNvSpPr/>
              <p:nvPr/>
            </p:nvSpPr>
            <p:spPr>
              <a:xfrm>
                <a:off x="6208925" y="2434858"/>
                <a:ext cx="241269" cy="222222"/>
              </a:xfrm>
              <a:prstGeom prst="arc">
                <a:avLst/>
              </a:prstGeom>
              <a:ln w="38100">
                <a:solidFill>
                  <a:schemeClr val="bg1"/>
                </a:solidFill>
                <a:headEnd type="none"/>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961">
                  <a:solidFill>
                    <a:srgbClr val="505050"/>
                  </a:solidFill>
                </a:endParaRPr>
              </a:p>
            </p:txBody>
          </p:sp>
          <p:sp>
            <p:nvSpPr>
              <p:cNvPr id="42" name="Arc 41"/>
              <p:cNvSpPr/>
              <p:nvPr/>
            </p:nvSpPr>
            <p:spPr>
              <a:xfrm rot="5400000">
                <a:off x="6218307" y="2514661"/>
                <a:ext cx="241269" cy="222222"/>
              </a:xfrm>
              <a:prstGeom prst="arc">
                <a:avLst/>
              </a:prstGeom>
              <a:ln w="38100">
                <a:solidFill>
                  <a:schemeClr val="bg1"/>
                </a:solidFill>
                <a:headEnd type="none"/>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961">
                  <a:solidFill>
                    <a:srgbClr val="505050"/>
                  </a:solidFill>
                </a:endParaRPr>
              </a:p>
            </p:txBody>
          </p:sp>
          <p:sp>
            <p:nvSpPr>
              <p:cNvPr id="36" name="Trapezoid 35"/>
              <p:cNvSpPr/>
              <p:nvPr/>
            </p:nvSpPr>
            <p:spPr bwMode="auto">
              <a:xfrm rot="16200000">
                <a:off x="5797324" y="2412593"/>
                <a:ext cx="569777" cy="348395"/>
              </a:xfrm>
              <a:prstGeom prst="trapezoid">
                <a:avLst/>
              </a:prstGeom>
              <a:solidFill>
                <a:schemeClr val="bg1"/>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79285" tIns="143428" rIns="179285" bIns="143428" numCol="1" spcCol="0" rtlCol="0" fromWordArt="0" anchor="t" anchorCtr="0" forceAA="0" compatLnSpc="1">
                <a:prstTxWarp prst="textNoShape">
                  <a:avLst/>
                </a:prstTxWarp>
                <a:noAutofit/>
              </a:bodyPr>
              <a:lstStyle/>
              <a:p>
                <a:pPr algn="ctr" defTabSz="914198" fontAlgn="base">
                  <a:lnSpc>
                    <a:spcPct val="90000"/>
                  </a:lnSpc>
                  <a:spcBef>
                    <a:spcPct val="0"/>
                  </a:spcBef>
                  <a:spcAft>
                    <a:spcPct val="0"/>
                  </a:spcAft>
                </a:pPr>
                <a:endParaRPr lang="en-US" sz="1765" dirty="0">
                  <a:gradFill>
                    <a:gsLst>
                      <a:gs pos="0">
                        <a:srgbClr val="FFFFFF"/>
                      </a:gs>
                      <a:gs pos="100000">
                        <a:srgbClr val="FFFFFF"/>
                      </a:gs>
                    </a:gsLst>
                    <a:lin ang="5400000" scaled="0"/>
                  </a:gradFill>
                  <a:ea typeface="Segoe UI" pitchFamily="34" charset="0"/>
                  <a:cs typeface="Segoe UI" pitchFamily="34" charset="0"/>
                </a:endParaRPr>
              </a:p>
            </p:txBody>
          </p:sp>
          <p:sp>
            <p:nvSpPr>
              <p:cNvPr id="37" name="TextBox 36"/>
              <p:cNvSpPr txBox="1"/>
              <p:nvPr/>
            </p:nvSpPr>
            <p:spPr>
              <a:xfrm>
                <a:off x="5802803" y="2315991"/>
                <a:ext cx="571427" cy="541399"/>
              </a:xfrm>
              <a:prstGeom prst="rect">
                <a:avLst/>
              </a:prstGeom>
              <a:noFill/>
            </p:spPr>
            <p:txBody>
              <a:bodyPr wrap="square" lIns="179285" tIns="143428" rIns="179285" bIns="143428" rtlCol="0" anchor="ctr">
                <a:noAutofit/>
              </a:bodyPr>
              <a:lstStyle/>
              <a:p>
                <a:pPr algn="ctr">
                  <a:spcAft>
                    <a:spcPts val="588"/>
                  </a:spcAft>
                  <a:buSzPct val="70000"/>
                </a:pPr>
                <a:r>
                  <a:rPr lang="en-US" sz="1961" b="1" spc="-69" dirty="0">
                    <a:solidFill>
                      <a:srgbClr val="7FBA00">
                        <a:lumMod val="75000"/>
                      </a:srgbClr>
                    </a:solidFill>
                  </a:rPr>
                  <a:t>S</a:t>
                </a:r>
              </a:p>
            </p:txBody>
          </p:sp>
          <p:sp>
            <p:nvSpPr>
              <p:cNvPr id="48" name="Pie 47"/>
              <p:cNvSpPr/>
              <p:nvPr/>
            </p:nvSpPr>
            <p:spPr bwMode="auto">
              <a:xfrm rot="16200000">
                <a:off x="6206685" y="2355880"/>
                <a:ext cx="137160" cy="137160"/>
              </a:xfrm>
              <a:prstGeom prst="pie">
                <a:avLst>
                  <a:gd name="adj1" fmla="val 0"/>
                  <a:gd name="adj2" fmla="val 10799252"/>
                </a:avLst>
              </a:prstGeom>
              <a:solidFill>
                <a:schemeClr val="bg1"/>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79285" tIns="143428" rIns="179285" bIns="143428" numCol="1" spcCol="0" rtlCol="0" fromWordArt="0" anchor="t" anchorCtr="0" forceAA="0" compatLnSpc="1">
                <a:prstTxWarp prst="textNoShape">
                  <a:avLst/>
                </a:prstTxWarp>
                <a:noAutofit/>
              </a:bodyPr>
              <a:lstStyle/>
              <a:p>
                <a:pPr algn="ctr" defTabSz="914198" fontAlgn="base">
                  <a:lnSpc>
                    <a:spcPct val="90000"/>
                  </a:lnSpc>
                  <a:spcBef>
                    <a:spcPct val="0"/>
                  </a:spcBef>
                  <a:spcAft>
                    <a:spcPct val="0"/>
                  </a:spcAft>
                </a:pPr>
                <a:endParaRPr lang="en-US" sz="1765" dirty="0" err="1">
                  <a:gradFill>
                    <a:gsLst>
                      <a:gs pos="0">
                        <a:srgbClr val="FFFFFF"/>
                      </a:gs>
                      <a:gs pos="100000">
                        <a:srgbClr val="FFFFFF"/>
                      </a:gs>
                    </a:gsLst>
                    <a:lin ang="5400000" scaled="0"/>
                  </a:gradFill>
                  <a:ea typeface="Segoe UI" pitchFamily="34" charset="0"/>
                  <a:cs typeface="Segoe UI" pitchFamily="34" charset="0"/>
                </a:endParaRPr>
              </a:p>
            </p:txBody>
          </p:sp>
        </p:grpSp>
        <p:pic>
          <p:nvPicPr>
            <p:cNvPr id="50" name="Picture 49"/>
            <p:cNvPicPr>
              <a:picLocks noChangeAspect="1"/>
            </p:cNvPicPr>
            <p:nvPr/>
          </p:nvPicPr>
          <p:blipFill rotWithShape="1">
            <a:blip r:embed="rId5" cstate="print">
              <a:extLst>
                <a:ext uri="{28A0092B-C50C-407E-A947-70E740481C1C}">
                  <a14:useLocalDpi xmlns:a14="http://schemas.microsoft.com/office/drawing/2010/main" val="0"/>
                </a:ext>
              </a:extLst>
            </a:blip>
            <a:srcRect l="-11712" t="-1" r="-11019" b="-19481"/>
            <a:stretch/>
          </p:blipFill>
          <p:spPr>
            <a:xfrm>
              <a:off x="778161" y="3352594"/>
              <a:ext cx="479871" cy="551772"/>
            </a:xfrm>
            <a:prstGeom prst="rect">
              <a:avLst/>
            </a:prstGeom>
          </p:spPr>
        </p:pic>
        <p:sp>
          <p:nvSpPr>
            <p:cNvPr id="51" name="Freeform 15"/>
            <p:cNvSpPr>
              <a:spLocks noEditPoints="1"/>
            </p:cNvSpPr>
            <p:nvPr>
              <p:custDataLst>
                <p:tags r:id="rId1"/>
              </p:custDataLst>
            </p:nvPr>
          </p:nvSpPr>
          <p:spPr bwMode="black">
            <a:xfrm>
              <a:off x="830014" y="4093245"/>
              <a:ext cx="389426" cy="377839"/>
            </a:xfrm>
            <a:custGeom>
              <a:avLst/>
              <a:gdLst>
                <a:gd name="T0" fmla="*/ 455 w 708"/>
                <a:gd name="T1" fmla="*/ 121 h 709"/>
                <a:gd name="T2" fmla="*/ 392 w 708"/>
                <a:gd name="T3" fmla="*/ 121 h 709"/>
                <a:gd name="T4" fmla="*/ 392 w 708"/>
                <a:gd name="T5" fmla="*/ 206 h 709"/>
                <a:gd name="T6" fmla="*/ 316 w 708"/>
                <a:gd name="T7" fmla="*/ 206 h 709"/>
                <a:gd name="T8" fmla="*/ 316 w 708"/>
                <a:gd name="T9" fmla="*/ 121 h 709"/>
                <a:gd name="T10" fmla="*/ 250 w 708"/>
                <a:gd name="T11" fmla="*/ 121 h 709"/>
                <a:gd name="T12" fmla="*/ 354 w 708"/>
                <a:gd name="T13" fmla="*/ 0 h 709"/>
                <a:gd name="T14" fmla="*/ 455 w 708"/>
                <a:gd name="T15" fmla="*/ 121 h 709"/>
                <a:gd name="T16" fmla="*/ 205 w 708"/>
                <a:gd name="T17" fmla="*/ 371 h 709"/>
                <a:gd name="T18" fmla="*/ 139 w 708"/>
                <a:gd name="T19" fmla="*/ 371 h 709"/>
                <a:gd name="T20" fmla="*/ 139 w 708"/>
                <a:gd name="T21" fmla="*/ 456 h 709"/>
                <a:gd name="T22" fmla="*/ 63 w 708"/>
                <a:gd name="T23" fmla="*/ 456 h 709"/>
                <a:gd name="T24" fmla="*/ 63 w 708"/>
                <a:gd name="T25" fmla="*/ 371 h 709"/>
                <a:gd name="T26" fmla="*/ 0 w 708"/>
                <a:gd name="T27" fmla="*/ 371 h 709"/>
                <a:gd name="T28" fmla="*/ 101 w 708"/>
                <a:gd name="T29" fmla="*/ 251 h 709"/>
                <a:gd name="T30" fmla="*/ 205 w 708"/>
                <a:gd name="T31" fmla="*/ 371 h 709"/>
                <a:gd name="T32" fmla="*/ 205 w 708"/>
                <a:gd name="T33" fmla="*/ 503 h 709"/>
                <a:gd name="T34" fmla="*/ 0 w 708"/>
                <a:gd name="T35" fmla="*/ 503 h 709"/>
                <a:gd name="T36" fmla="*/ 0 w 708"/>
                <a:gd name="T37" fmla="*/ 709 h 709"/>
                <a:gd name="T38" fmla="*/ 205 w 708"/>
                <a:gd name="T39" fmla="*/ 709 h 709"/>
                <a:gd name="T40" fmla="*/ 205 w 708"/>
                <a:gd name="T41" fmla="*/ 503 h 709"/>
                <a:gd name="T42" fmla="*/ 708 w 708"/>
                <a:gd name="T43" fmla="*/ 503 h 709"/>
                <a:gd name="T44" fmla="*/ 503 w 708"/>
                <a:gd name="T45" fmla="*/ 503 h 709"/>
                <a:gd name="T46" fmla="*/ 503 w 708"/>
                <a:gd name="T47" fmla="*/ 709 h 709"/>
                <a:gd name="T48" fmla="*/ 708 w 708"/>
                <a:gd name="T49" fmla="*/ 709 h 709"/>
                <a:gd name="T50" fmla="*/ 708 w 708"/>
                <a:gd name="T51" fmla="*/ 503 h 709"/>
                <a:gd name="T52" fmla="*/ 708 w 708"/>
                <a:gd name="T53" fmla="*/ 0 h 709"/>
                <a:gd name="T54" fmla="*/ 503 w 708"/>
                <a:gd name="T55" fmla="*/ 0 h 709"/>
                <a:gd name="T56" fmla="*/ 503 w 708"/>
                <a:gd name="T57" fmla="*/ 206 h 709"/>
                <a:gd name="T58" fmla="*/ 708 w 708"/>
                <a:gd name="T59" fmla="*/ 206 h 709"/>
                <a:gd name="T60" fmla="*/ 708 w 708"/>
                <a:gd name="T61" fmla="*/ 0 h 709"/>
                <a:gd name="T62" fmla="*/ 708 w 708"/>
                <a:gd name="T63" fmla="*/ 251 h 709"/>
                <a:gd name="T64" fmla="*/ 503 w 708"/>
                <a:gd name="T65" fmla="*/ 251 h 709"/>
                <a:gd name="T66" fmla="*/ 503 w 708"/>
                <a:gd name="T67" fmla="*/ 456 h 709"/>
                <a:gd name="T68" fmla="*/ 708 w 708"/>
                <a:gd name="T69" fmla="*/ 456 h 709"/>
                <a:gd name="T70" fmla="*/ 708 w 708"/>
                <a:gd name="T71" fmla="*/ 251 h 709"/>
                <a:gd name="T72" fmla="*/ 455 w 708"/>
                <a:gd name="T73" fmla="*/ 251 h 709"/>
                <a:gd name="T74" fmla="*/ 250 w 708"/>
                <a:gd name="T75" fmla="*/ 251 h 709"/>
                <a:gd name="T76" fmla="*/ 250 w 708"/>
                <a:gd name="T77" fmla="*/ 456 h 709"/>
                <a:gd name="T78" fmla="*/ 455 w 708"/>
                <a:gd name="T79" fmla="*/ 456 h 709"/>
                <a:gd name="T80" fmla="*/ 455 w 708"/>
                <a:gd name="T81" fmla="*/ 251 h 709"/>
                <a:gd name="T82" fmla="*/ 455 w 708"/>
                <a:gd name="T83" fmla="*/ 503 h 709"/>
                <a:gd name="T84" fmla="*/ 250 w 708"/>
                <a:gd name="T85" fmla="*/ 503 h 709"/>
                <a:gd name="T86" fmla="*/ 250 w 708"/>
                <a:gd name="T87" fmla="*/ 709 h 709"/>
                <a:gd name="T88" fmla="*/ 455 w 708"/>
                <a:gd name="T89" fmla="*/ 709 h 709"/>
                <a:gd name="T90" fmla="*/ 455 w 708"/>
                <a:gd name="T91" fmla="*/ 503 h 7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708" h="709">
                  <a:moveTo>
                    <a:pt x="455" y="121"/>
                  </a:moveTo>
                  <a:lnTo>
                    <a:pt x="392" y="121"/>
                  </a:lnTo>
                  <a:lnTo>
                    <a:pt x="392" y="206"/>
                  </a:lnTo>
                  <a:lnTo>
                    <a:pt x="316" y="206"/>
                  </a:lnTo>
                  <a:lnTo>
                    <a:pt x="316" y="121"/>
                  </a:lnTo>
                  <a:lnTo>
                    <a:pt x="250" y="121"/>
                  </a:lnTo>
                  <a:lnTo>
                    <a:pt x="354" y="0"/>
                  </a:lnTo>
                  <a:lnTo>
                    <a:pt x="455" y="121"/>
                  </a:lnTo>
                  <a:close/>
                  <a:moveTo>
                    <a:pt x="205" y="371"/>
                  </a:moveTo>
                  <a:lnTo>
                    <a:pt x="139" y="371"/>
                  </a:lnTo>
                  <a:lnTo>
                    <a:pt x="139" y="456"/>
                  </a:lnTo>
                  <a:lnTo>
                    <a:pt x="63" y="456"/>
                  </a:lnTo>
                  <a:lnTo>
                    <a:pt x="63" y="371"/>
                  </a:lnTo>
                  <a:lnTo>
                    <a:pt x="0" y="371"/>
                  </a:lnTo>
                  <a:lnTo>
                    <a:pt x="101" y="251"/>
                  </a:lnTo>
                  <a:lnTo>
                    <a:pt x="205" y="371"/>
                  </a:lnTo>
                  <a:close/>
                  <a:moveTo>
                    <a:pt x="205" y="503"/>
                  </a:moveTo>
                  <a:lnTo>
                    <a:pt x="0" y="503"/>
                  </a:lnTo>
                  <a:lnTo>
                    <a:pt x="0" y="709"/>
                  </a:lnTo>
                  <a:lnTo>
                    <a:pt x="205" y="709"/>
                  </a:lnTo>
                  <a:lnTo>
                    <a:pt x="205" y="503"/>
                  </a:lnTo>
                  <a:close/>
                  <a:moveTo>
                    <a:pt x="708" y="503"/>
                  </a:moveTo>
                  <a:lnTo>
                    <a:pt x="503" y="503"/>
                  </a:lnTo>
                  <a:lnTo>
                    <a:pt x="503" y="709"/>
                  </a:lnTo>
                  <a:lnTo>
                    <a:pt x="708" y="709"/>
                  </a:lnTo>
                  <a:lnTo>
                    <a:pt x="708" y="503"/>
                  </a:lnTo>
                  <a:close/>
                  <a:moveTo>
                    <a:pt x="708" y="0"/>
                  </a:moveTo>
                  <a:lnTo>
                    <a:pt x="503" y="0"/>
                  </a:lnTo>
                  <a:lnTo>
                    <a:pt x="503" y="206"/>
                  </a:lnTo>
                  <a:lnTo>
                    <a:pt x="708" y="206"/>
                  </a:lnTo>
                  <a:lnTo>
                    <a:pt x="708" y="0"/>
                  </a:lnTo>
                  <a:close/>
                  <a:moveTo>
                    <a:pt x="708" y="251"/>
                  </a:moveTo>
                  <a:lnTo>
                    <a:pt x="503" y="251"/>
                  </a:lnTo>
                  <a:lnTo>
                    <a:pt x="503" y="456"/>
                  </a:lnTo>
                  <a:lnTo>
                    <a:pt x="708" y="456"/>
                  </a:lnTo>
                  <a:lnTo>
                    <a:pt x="708" y="251"/>
                  </a:lnTo>
                  <a:close/>
                  <a:moveTo>
                    <a:pt x="455" y="251"/>
                  </a:moveTo>
                  <a:lnTo>
                    <a:pt x="250" y="251"/>
                  </a:lnTo>
                  <a:lnTo>
                    <a:pt x="250" y="456"/>
                  </a:lnTo>
                  <a:lnTo>
                    <a:pt x="455" y="456"/>
                  </a:lnTo>
                  <a:lnTo>
                    <a:pt x="455" y="251"/>
                  </a:lnTo>
                  <a:close/>
                  <a:moveTo>
                    <a:pt x="455" y="503"/>
                  </a:moveTo>
                  <a:lnTo>
                    <a:pt x="250" y="503"/>
                  </a:lnTo>
                  <a:lnTo>
                    <a:pt x="250" y="709"/>
                  </a:lnTo>
                  <a:lnTo>
                    <a:pt x="455" y="709"/>
                  </a:lnTo>
                  <a:lnTo>
                    <a:pt x="455" y="503"/>
                  </a:lnTo>
                  <a:close/>
                </a:path>
              </a:pathLst>
            </a:custGeom>
            <a:solidFill>
              <a:srgbClr val="FFFFFF"/>
            </a:solidFill>
            <a:ln>
              <a:noFill/>
            </a:ln>
          </p:spPr>
          <p:txBody>
            <a:bodyPr vert="horz" wrap="square" lIns="80675" tIns="40338" rIns="80675" bIns="40338" numCol="1" anchor="t" anchorCtr="0" compatLnSpc="1">
              <a:prstTxWarp prst="textNoShape">
                <a:avLst/>
              </a:prstTxWarp>
            </a:bodyPr>
            <a:lstStyle/>
            <a:p>
              <a:pPr defTabSz="896308"/>
              <a:endParaRPr lang="en-US" sz="1373" dirty="0">
                <a:solidFill>
                  <a:srgbClr val="FFFFFF"/>
                </a:solidFill>
              </a:endParaRPr>
            </a:p>
          </p:txBody>
        </p:sp>
        <p:sp>
          <p:nvSpPr>
            <p:cNvPr id="52" name="Freeform 51"/>
            <p:cNvSpPr>
              <a:spLocks noEditPoints="1"/>
            </p:cNvSpPr>
            <p:nvPr/>
          </p:nvSpPr>
          <p:spPr bwMode="black">
            <a:xfrm>
              <a:off x="846065" y="5446862"/>
              <a:ext cx="349349" cy="518450"/>
            </a:xfrm>
            <a:custGeom>
              <a:avLst/>
              <a:gdLst>
                <a:gd name="T0" fmla="*/ 221 w 288"/>
                <a:gd name="T1" fmla="*/ 373 h 399"/>
                <a:gd name="T2" fmla="*/ 194 w 288"/>
                <a:gd name="T3" fmla="*/ 350 h 399"/>
                <a:gd name="T4" fmla="*/ 137 w 288"/>
                <a:gd name="T5" fmla="*/ 150 h 399"/>
                <a:gd name="T6" fmla="*/ 165 w 288"/>
                <a:gd name="T7" fmla="*/ 398 h 399"/>
                <a:gd name="T8" fmla="*/ 94 w 288"/>
                <a:gd name="T9" fmla="*/ 325 h 399"/>
                <a:gd name="T10" fmla="*/ 192 w 288"/>
                <a:gd name="T11" fmla="*/ 269 h 399"/>
                <a:gd name="T12" fmla="*/ 223 w 288"/>
                <a:gd name="T13" fmla="*/ 371 h 399"/>
                <a:gd name="T14" fmla="*/ 135 w 288"/>
                <a:gd name="T15" fmla="*/ 170 h 399"/>
                <a:gd name="T16" fmla="*/ 179 w 288"/>
                <a:gd name="T17" fmla="*/ 395 h 399"/>
                <a:gd name="T18" fmla="*/ 135 w 288"/>
                <a:gd name="T19" fmla="*/ 324 h 399"/>
                <a:gd name="T20" fmla="*/ 154 w 288"/>
                <a:gd name="T21" fmla="*/ 308 h 399"/>
                <a:gd name="T22" fmla="*/ 208 w 288"/>
                <a:gd name="T23" fmla="*/ 382 h 399"/>
                <a:gd name="T24" fmla="*/ 85 w 288"/>
                <a:gd name="T25" fmla="*/ 380 h 399"/>
                <a:gd name="T26" fmla="*/ 143 w 288"/>
                <a:gd name="T27" fmla="*/ 82 h 399"/>
                <a:gd name="T28" fmla="*/ 228 w 288"/>
                <a:gd name="T29" fmla="*/ 288 h 399"/>
                <a:gd name="T30" fmla="*/ 253 w 288"/>
                <a:gd name="T31" fmla="*/ 340 h 399"/>
                <a:gd name="T32" fmla="*/ 247 w 288"/>
                <a:gd name="T33" fmla="*/ 233 h 399"/>
                <a:gd name="T34" fmla="*/ 20 w 288"/>
                <a:gd name="T35" fmla="*/ 263 h 399"/>
                <a:gd name="T36" fmla="*/ 85 w 288"/>
                <a:gd name="T37" fmla="*/ 380 h 399"/>
                <a:gd name="T38" fmla="*/ 219 w 288"/>
                <a:gd name="T39" fmla="*/ 242 h 399"/>
                <a:gd name="T40" fmla="*/ 56 w 288"/>
                <a:gd name="T41" fmla="*/ 305 h 399"/>
                <a:gd name="T42" fmla="*/ 129 w 288"/>
                <a:gd name="T43" fmla="*/ 397 h 399"/>
                <a:gd name="T44" fmla="*/ 137 w 288"/>
                <a:gd name="T45" fmla="*/ 115 h 399"/>
                <a:gd name="T46" fmla="*/ 210 w 288"/>
                <a:gd name="T47" fmla="*/ 334 h 399"/>
                <a:gd name="T48" fmla="*/ 239 w 288"/>
                <a:gd name="T49" fmla="*/ 357 h 399"/>
                <a:gd name="T50" fmla="*/ 0 w 288"/>
                <a:gd name="T51" fmla="*/ 202 h 399"/>
                <a:gd name="T52" fmla="*/ 144 w 288"/>
                <a:gd name="T53" fmla="*/ 51 h 399"/>
                <a:gd name="T54" fmla="*/ 252 w 288"/>
                <a:gd name="T55" fmla="*/ 298 h 399"/>
                <a:gd name="T56" fmla="*/ 266 w 288"/>
                <a:gd name="T57" fmla="*/ 320 h 399"/>
                <a:gd name="T58" fmla="*/ 277 w 288"/>
                <a:gd name="T59" fmla="*/ 221 h 399"/>
                <a:gd name="T60" fmla="*/ 3 w 288"/>
                <a:gd name="T61" fmla="*/ 162 h 399"/>
                <a:gd name="T62" fmla="*/ 0 w 288"/>
                <a:gd name="T63" fmla="*/ 202 h 399"/>
                <a:gd name="T64" fmla="*/ 145 w 288"/>
                <a:gd name="T65" fmla="*/ 0 h 399"/>
                <a:gd name="T66" fmla="*/ 144 w 288"/>
                <a:gd name="T67" fmla="*/ 18 h 399"/>
                <a:gd name="T68" fmla="*/ 142 w 288"/>
                <a:gd name="T69" fmla="*/ 308 h 399"/>
                <a:gd name="T70" fmla="*/ 137 w 288"/>
                <a:gd name="T71" fmla="*/ 201 h 399"/>
                <a:gd name="T72" fmla="*/ 130 w 288"/>
                <a:gd name="T73" fmla="*/ 208 h 399"/>
                <a:gd name="T74" fmla="*/ 142 w 288"/>
                <a:gd name="T75" fmla="*/ 308 h 3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288" h="399">
                  <a:moveTo>
                    <a:pt x="223" y="371"/>
                  </a:moveTo>
                  <a:cubicBezTo>
                    <a:pt x="221" y="373"/>
                    <a:pt x="221" y="373"/>
                    <a:pt x="221" y="373"/>
                  </a:cubicBezTo>
                  <a:cubicBezTo>
                    <a:pt x="220" y="374"/>
                    <a:pt x="218" y="375"/>
                    <a:pt x="217" y="376"/>
                  </a:cubicBezTo>
                  <a:cubicBezTo>
                    <a:pt x="215" y="374"/>
                    <a:pt x="205" y="366"/>
                    <a:pt x="194" y="350"/>
                  </a:cubicBezTo>
                  <a:cubicBezTo>
                    <a:pt x="181" y="332"/>
                    <a:pt x="177" y="299"/>
                    <a:pt x="180" y="268"/>
                  </a:cubicBezTo>
                  <a:cubicBezTo>
                    <a:pt x="186" y="212"/>
                    <a:pt x="180" y="148"/>
                    <a:pt x="137" y="150"/>
                  </a:cubicBezTo>
                  <a:cubicBezTo>
                    <a:pt x="90" y="152"/>
                    <a:pt x="69" y="245"/>
                    <a:pt x="106" y="319"/>
                  </a:cubicBezTo>
                  <a:cubicBezTo>
                    <a:pt x="125" y="357"/>
                    <a:pt x="150" y="384"/>
                    <a:pt x="165" y="398"/>
                  </a:cubicBezTo>
                  <a:cubicBezTo>
                    <a:pt x="161" y="398"/>
                    <a:pt x="157" y="399"/>
                    <a:pt x="153" y="399"/>
                  </a:cubicBezTo>
                  <a:cubicBezTo>
                    <a:pt x="137" y="384"/>
                    <a:pt x="115" y="364"/>
                    <a:pt x="94" y="325"/>
                  </a:cubicBezTo>
                  <a:cubicBezTo>
                    <a:pt x="46" y="236"/>
                    <a:pt x="82" y="134"/>
                    <a:pt x="137" y="134"/>
                  </a:cubicBezTo>
                  <a:cubicBezTo>
                    <a:pt x="195" y="134"/>
                    <a:pt x="201" y="201"/>
                    <a:pt x="192" y="269"/>
                  </a:cubicBezTo>
                  <a:cubicBezTo>
                    <a:pt x="188" y="301"/>
                    <a:pt x="191" y="329"/>
                    <a:pt x="202" y="346"/>
                  </a:cubicBezTo>
                  <a:cubicBezTo>
                    <a:pt x="213" y="363"/>
                    <a:pt x="224" y="370"/>
                    <a:pt x="223" y="371"/>
                  </a:cubicBezTo>
                  <a:close/>
                  <a:moveTo>
                    <a:pt x="166" y="306"/>
                  </a:moveTo>
                  <a:cubicBezTo>
                    <a:pt x="163" y="275"/>
                    <a:pt x="185" y="172"/>
                    <a:pt x="135" y="170"/>
                  </a:cubicBezTo>
                  <a:cubicBezTo>
                    <a:pt x="104" y="169"/>
                    <a:pt x="77" y="248"/>
                    <a:pt x="125" y="329"/>
                  </a:cubicBezTo>
                  <a:cubicBezTo>
                    <a:pt x="143" y="361"/>
                    <a:pt x="166" y="383"/>
                    <a:pt x="179" y="395"/>
                  </a:cubicBezTo>
                  <a:cubicBezTo>
                    <a:pt x="182" y="394"/>
                    <a:pt x="185" y="393"/>
                    <a:pt x="188" y="392"/>
                  </a:cubicBezTo>
                  <a:cubicBezTo>
                    <a:pt x="177" y="381"/>
                    <a:pt x="153" y="358"/>
                    <a:pt x="135" y="324"/>
                  </a:cubicBezTo>
                  <a:cubicBezTo>
                    <a:pt x="101" y="266"/>
                    <a:pt x="110" y="186"/>
                    <a:pt x="135" y="186"/>
                  </a:cubicBezTo>
                  <a:cubicBezTo>
                    <a:pt x="168" y="186"/>
                    <a:pt x="149" y="268"/>
                    <a:pt x="154" y="308"/>
                  </a:cubicBezTo>
                  <a:cubicBezTo>
                    <a:pt x="160" y="352"/>
                    <a:pt x="187" y="377"/>
                    <a:pt x="200" y="386"/>
                  </a:cubicBezTo>
                  <a:cubicBezTo>
                    <a:pt x="203" y="385"/>
                    <a:pt x="205" y="384"/>
                    <a:pt x="208" y="382"/>
                  </a:cubicBezTo>
                  <a:cubicBezTo>
                    <a:pt x="199" y="375"/>
                    <a:pt x="170" y="350"/>
                    <a:pt x="166" y="306"/>
                  </a:cubicBezTo>
                  <a:close/>
                  <a:moveTo>
                    <a:pt x="85" y="380"/>
                  </a:moveTo>
                  <a:cubicBezTo>
                    <a:pt x="65" y="357"/>
                    <a:pt x="36" y="313"/>
                    <a:pt x="31" y="261"/>
                  </a:cubicBezTo>
                  <a:cubicBezTo>
                    <a:pt x="25" y="164"/>
                    <a:pt x="66" y="82"/>
                    <a:pt x="143" y="82"/>
                  </a:cubicBezTo>
                  <a:cubicBezTo>
                    <a:pt x="213" y="82"/>
                    <a:pt x="241" y="157"/>
                    <a:pt x="235" y="231"/>
                  </a:cubicBezTo>
                  <a:cubicBezTo>
                    <a:pt x="234" y="251"/>
                    <a:pt x="228" y="269"/>
                    <a:pt x="228" y="288"/>
                  </a:cubicBezTo>
                  <a:cubicBezTo>
                    <a:pt x="227" y="320"/>
                    <a:pt x="236" y="334"/>
                    <a:pt x="248" y="347"/>
                  </a:cubicBezTo>
                  <a:cubicBezTo>
                    <a:pt x="250" y="345"/>
                    <a:pt x="251" y="343"/>
                    <a:pt x="253" y="340"/>
                  </a:cubicBezTo>
                  <a:cubicBezTo>
                    <a:pt x="246" y="330"/>
                    <a:pt x="237" y="313"/>
                    <a:pt x="238" y="289"/>
                  </a:cubicBezTo>
                  <a:cubicBezTo>
                    <a:pt x="239" y="273"/>
                    <a:pt x="243" y="254"/>
                    <a:pt x="247" y="233"/>
                  </a:cubicBezTo>
                  <a:cubicBezTo>
                    <a:pt x="257" y="169"/>
                    <a:pt x="233" y="66"/>
                    <a:pt x="143" y="65"/>
                  </a:cubicBezTo>
                  <a:cubicBezTo>
                    <a:pt x="77" y="64"/>
                    <a:pt x="7" y="129"/>
                    <a:pt x="20" y="263"/>
                  </a:cubicBezTo>
                  <a:cubicBezTo>
                    <a:pt x="24" y="299"/>
                    <a:pt x="39" y="330"/>
                    <a:pt x="54" y="354"/>
                  </a:cubicBezTo>
                  <a:cubicBezTo>
                    <a:pt x="64" y="365"/>
                    <a:pt x="74" y="373"/>
                    <a:pt x="85" y="380"/>
                  </a:cubicBezTo>
                  <a:close/>
                  <a:moveTo>
                    <a:pt x="219" y="331"/>
                  </a:moveTo>
                  <a:cubicBezTo>
                    <a:pt x="211" y="309"/>
                    <a:pt x="212" y="277"/>
                    <a:pt x="219" y="242"/>
                  </a:cubicBezTo>
                  <a:cubicBezTo>
                    <a:pt x="228" y="183"/>
                    <a:pt x="216" y="99"/>
                    <a:pt x="137" y="99"/>
                  </a:cubicBezTo>
                  <a:cubicBezTo>
                    <a:pt x="73" y="99"/>
                    <a:pt x="16" y="198"/>
                    <a:pt x="56" y="305"/>
                  </a:cubicBezTo>
                  <a:cubicBezTo>
                    <a:pt x="72" y="346"/>
                    <a:pt x="96" y="376"/>
                    <a:pt x="113" y="393"/>
                  </a:cubicBezTo>
                  <a:cubicBezTo>
                    <a:pt x="118" y="395"/>
                    <a:pt x="123" y="396"/>
                    <a:pt x="129" y="397"/>
                  </a:cubicBezTo>
                  <a:cubicBezTo>
                    <a:pt x="113" y="382"/>
                    <a:pt x="84" y="348"/>
                    <a:pt x="67" y="300"/>
                  </a:cubicBezTo>
                  <a:cubicBezTo>
                    <a:pt x="37" y="213"/>
                    <a:pt x="79" y="116"/>
                    <a:pt x="137" y="115"/>
                  </a:cubicBezTo>
                  <a:cubicBezTo>
                    <a:pt x="189" y="114"/>
                    <a:pt x="216" y="168"/>
                    <a:pt x="208" y="239"/>
                  </a:cubicBezTo>
                  <a:cubicBezTo>
                    <a:pt x="201" y="274"/>
                    <a:pt x="200" y="310"/>
                    <a:pt x="210" y="334"/>
                  </a:cubicBezTo>
                  <a:cubicBezTo>
                    <a:pt x="217" y="351"/>
                    <a:pt x="228" y="359"/>
                    <a:pt x="233" y="363"/>
                  </a:cubicBezTo>
                  <a:cubicBezTo>
                    <a:pt x="235" y="361"/>
                    <a:pt x="237" y="359"/>
                    <a:pt x="239" y="357"/>
                  </a:cubicBezTo>
                  <a:cubicBezTo>
                    <a:pt x="235" y="354"/>
                    <a:pt x="225" y="347"/>
                    <a:pt x="219" y="331"/>
                  </a:cubicBezTo>
                  <a:close/>
                  <a:moveTo>
                    <a:pt x="0" y="202"/>
                  </a:moveTo>
                  <a:cubicBezTo>
                    <a:pt x="0" y="217"/>
                    <a:pt x="1" y="231"/>
                    <a:pt x="4" y="245"/>
                  </a:cubicBezTo>
                  <a:cubicBezTo>
                    <a:pt x="6" y="146"/>
                    <a:pt x="40" y="49"/>
                    <a:pt x="144" y="51"/>
                  </a:cubicBezTo>
                  <a:cubicBezTo>
                    <a:pt x="230" y="51"/>
                    <a:pt x="271" y="143"/>
                    <a:pt x="262" y="219"/>
                  </a:cubicBezTo>
                  <a:cubicBezTo>
                    <a:pt x="259" y="248"/>
                    <a:pt x="252" y="276"/>
                    <a:pt x="252" y="298"/>
                  </a:cubicBezTo>
                  <a:cubicBezTo>
                    <a:pt x="252" y="315"/>
                    <a:pt x="258" y="326"/>
                    <a:pt x="260" y="330"/>
                  </a:cubicBezTo>
                  <a:cubicBezTo>
                    <a:pt x="262" y="327"/>
                    <a:pt x="264" y="323"/>
                    <a:pt x="266" y="320"/>
                  </a:cubicBezTo>
                  <a:cubicBezTo>
                    <a:pt x="263" y="314"/>
                    <a:pt x="261" y="308"/>
                    <a:pt x="262" y="298"/>
                  </a:cubicBezTo>
                  <a:cubicBezTo>
                    <a:pt x="262" y="279"/>
                    <a:pt x="272" y="252"/>
                    <a:pt x="277" y="221"/>
                  </a:cubicBezTo>
                  <a:cubicBezTo>
                    <a:pt x="288" y="144"/>
                    <a:pt x="247" y="31"/>
                    <a:pt x="144" y="31"/>
                  </a:cubicBezTo>
                  <a:cubicBezTo>
                    <a:pt x="62" y="32"/>
                    <a:pt x="18" y="92"/>
                    <a:pt x="3" y="162"/>
                  </a:cubicBezTo>
                  <a:cubicBezTo>
                    <a:pt x="1" y="175"/>
                    <a:pt x="0" y="188"/>
                    <a:pt x="0" y="201"/>
                  </a:cubicBezTo>
                  <a:cubicBezTo>
                    <a:pt x="0" y="201"/>
                    <a:pt x="0" y="202"/>
                    <a:pt x="0" y="202"/>
                  </a:cubicBezTo>
                  <a:close/>
                  <a:moveTo>
                    <a:pt x="262" y="75"/>
                  </a:moveTo>
                  <a:cubicBezTo>
                    <a:pt x="244" y="44"/>
                    <a:pt x="206" y="0"/>
                    <a:pt x="145" y="0"/>
                  </a:cubicBezTo>
                  <a:cubicBezTo>
                    <a:pt x="108" y="0"/>
                    <a:pt x="80" y="18"/>
                    <a:pt x="58" y="40"/>
                  </a:cubicBezTo>
                  <a:cubicBezTo>
                    <a:pt x="60" y="39"/>
                    <a:pt x="91" y="18"/>
                    <a:pt x="144" y="18"/>
                  </a:cubicBezTo>
                  <a:cubicBezTo>
                    <a:pt x="220" y="18"/>
                    <a:pt x="262" y="75"/>
                    <a:pt x="262" y="75"/>
                  </a:cubicBezTo>
                  <a:close/>
                  <a:moveTo>
                    <a:pt x="142" y="308"/>
                  </a:moveTo>
                  <a:cubicBezTo>
                    <a:pt x="140" y="294"/>
                    <a:pt x="141" y="277"/>
                    <a:pt x="142" y="260"/>
                  </a:cubicBezTo>
                  <a:cubicBezTo>
                    <a:pt x="143" y="238"/>
                    <a:pt x="144" y="209"/>
                    <a:pt x="137" y="201"/>
                  </a:cubicBezTo>
                  <a:cubicBezTo>
                    <a:pt x="137" y="201"/>
                    <a:pt x="137" y="201"/>
                    <a:pt x="135" y="201"/>
                  </a:cubicBezTo>
                  <a:cubicBezTo>
                    <a:pt x="135" y="201"/>
                    <a:pt x="132" y="202"/>
                    <a:pt x="130" y="208"/>
                  </a:cubicBezTo>
                  <a:cubicBezTo>
                    <a:pt x="122" y="227"/>
                    <a:pt x="122" y="271"/>
                    <a:pt x="141" y="308"/>
                  </a:cubicBezTo>
                  <a:cubicBezTo>
                    <a:pt x="141" y="309"/>
                    <a:pt x="142" y="309"/>
                    <a:pt x="142" y="308"/>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80675" tIns="40338" rIns="80675" bIns="40338" numCol="1" anchor="t" anchorCtr="0" compatLnSpc="1">
              <a:prstTxWarp prst="textNoShape">
                <a:avLst/>
              </a:prstTxWarp>
            </a:bodyPr>
            <a:lst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a:lstStyle>
            <a:p>
              <a:endParaRPr lang="en-US" sz="1373">
                <a:solidFill>
                  <a:prstClr val="black"/>
                </a:solidFill>
              </a:endParaRPr>
            </a:p>
          </p:txBody>
        </p:sp>
        <p:pic>
          <p:nvPicPr>
            <p:cNvPr id="53" name="Picture 52"/>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750094" y="4878167"/>
              <a:ext cx="514723" cy="255263"/>
            </a:xfrm>
            <a:prstGeom prst="rect">
              <a:avLst/>
            </a:prstGeom>
          </p:spPr>
        </p:pic>
      </p:grpSp>
      <p:sp>
        <p:nvSpPr>
          <p:cNvPr id="39" name="Rectangle 38"/>
          <p:cNvSpPr/>
          <p:nvPr/>
        </p:nvSpPr>
        <p:spPr bwMode="auto">
          <a:xfrm>
            <a:off x="3672584" y="1776777"/>
            <a:ext cx="3022129" cy="655268"/>
          </a:xfrm>
          <a:prstGeom prst="rect">
            <a:avLst/>
          </a:prstGeom>
          <a:solidFill>
            <a:schemeClr val="bg1">
              <a:lumMod val="95000"/>
            </a:schemeClr>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89654" tIns="44827" rIns="44827" bIns="89654" numCol="1" spcCol="0" rtlCol="0" fromWordArt="0" anchor="ctr" anchorCtr="0" forceAA="0" compatLnSpc="1">
            <a:prstTxWarp prst="textNoShape">
              <a:avLst/>
            </a:prstTxWarp>
            <a:noAutofit/>
          </a:bodyPr>
          <a:lstStyle/>
          <a:p>
            <a:pPr marL="161598" indent="-161598" defTabSz="1195137">
              <a:buFont typeface="Arial" pitchFamily="34" charset="0"/>
              <a:buChar char="•"/>
            </a:pPr>
            <a:r>
              <a:rPr lang="en-US" sz="1079" spc="-50" dirty="0">
                <a:solidFill>
                  <a:srgbClr val="505050">
                    <a:lumMod val="50000"/>
                  </a:srgbClr>
                </a:solidFill>
              </a:rPr>
              <a:t>Long set-up times</a:t>
            </a:r>
          </a:p>
          <a:p>
            <a:pPr marL="161598" indent="-161598" defTabSz="1195137">
              <a:buFont typeface="Arial" pitchFamily="34" charset="0"/>
              <a:buChar char="•"/>
            </a:pPr>
            <a:r>
              <a:rPr lang="en-US" sz="1079" spc="-50" dirty="0">
                <a:solidFill>
                  <a:srgbClr val="505050">
                    <a:lumMod val="50000"/>
                  </a:srgbClr>
                </a:solidFill>
              </a:rPr>
              <a:t>High infrastructure costs</a:t>
            </a:r>
          </a:p>
          <a:p>
            <a:pPr marL="161598" indent="-161598" defTabSz="1195137">
              <a:buFont typeface="Arial" pitchFamily="34" charset="0"/>
              <a:buChar char="•"/>
            </a:pPr>
            <a:r>
              <a:rPr lang="en-US" sz="1079" spc="-50" dirty="0">
                <a:solidFill>
                  <a:srgbClr val="505050">
                    <a:lumMod val="50000"/>
                  </a:srgbClr>
                </a:solidFill>
              </a:rPr>
              <a:t>Limited datacenter capacity</a:t>
            </a:r>
          </a:p>
          <a:p>
            <a:pPr marL="161598" indent="-161598" defTabSz="1195137">
              <a:buFont typeface="Arial" pitchFamily="34" charset="0"/>
              <a:buChar char="•"/>
            </a:pPr>
            <a:r>
              <a:rPr lang="en-US" sz="1079" spc="-50" dirty="0">
                <a:solidFill>
                  <a:srgbClr val="505050">
                    <a:lumMod val="50000"/>
                  </a:srgbClr>
                </a:solidFill>
              </a:rPr>
              <a:t>Hard to replicate production</a:t>
            </a:r>
          </a:p>
        </p:txBody>
      </p:sp>
      <p:sp>
        <p:nvSpPr>
          <p:cNvPr id="43" name="Rectangle 42"/>
          <p:cNvSpPr/>
          <p:nvPr/>
        </p:nvSpPr>
        <p:spPr bwMode="auto">
          <a:xfrm>
            <a:off x="3672585" y="3172884"/>
            <a:ext cx="3022128" cy="655268"/>
          </a:xfrm>
          <a:prstGeom prst="rect">
            <a:avLst/>
          </a:prstGeom>
          <a:solidFill>
            <a:schemeClr val="bg1">
              <a:lumMod val="95000"/>
            </a:schemeClr>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89654" tIns="44827" rIns="44827" bIns="89654" numCol="1" spcCol="0" rtlCol="0" fromWordArt="0" anchor="ctr" anchorCtr="0" forceAA="0" compatLnSpc="1">
            <a:prstTxWarp prst="textNoShape">
              <a:avLst/>
            </a:prstTxWarp>
            <a:noAutofit/>
          </a:bodyPr>
          <a:lstStyle/>
          <a:p>
            <a:pPr marL="162523" indent="-162523">
              <a:buFont typeface="Arial" pitchFamily="34" charset="0"/>
              <a:buChar char="•"/>
            </a:pPr>
            <a:r>
              <a:rPr lang="en-US" sz="1079" spc="-51" dirty="0">
                <a:solidFill>
                  <a:srgbClr val="505050">
                    <a:lumMod val="50000"/>
                  </a:srgbClr>
                </a:solidFill>
              </a:rPr>
              <a:t>High cost of business and data insight</a:t>
            </a:r>
          </a:p>
          <a:p>
            <a:pPr marL="162523" indent="-162523">
              <a:buFont typeface="Arial" pitchFamily="34" charset="0"/>
              <a:buChar char="•"/>
            </a:pPr>
            <a:r>
              <a:rPr lang="en-US" sz="1079" spc="-51" dirty="0">
                <a:solidFill>
                  <a:srgbClr val="505050">
                    <a:lumMod val="50000"/>
                  </a:srgbClr>
                </a:solidFill>
              </a:rPr>
              <a:t>Complex environment to manage</a:t>
            </a:r>
          </a:p>
          <a:p>
            <a:pPr marL="162523" indent="-162523">
              <a:buFont typeface="Arial" pitchFamily="34" charset="0"/>
              <a:buChar char="•"/>
            </a:pPr>
            <a:r>
              <a:rPr lang="en-US" sz="1079" spc="-51" dirty="0">
                <a:solidFill>
                  <a:srgbClr val="505050">
                    <a:lumMod val="50000"/>
                  </a:srgbClr>
                </a:solidFill>
              </a:rPr>
              <a:t>Limited number of users due to high costs</a:t>
            </a:r>
          </a:p>
        </p:txBody>
      </p:sp>
      <p:sp>
        <p:nvSpPr>
          <p:cNvPr id="44" name="Rectangle 43"/>
          <p:cNvSpPr/>
          <p:nvPr/>
        </p:nvSpPr>
        <p:spPr bwMode="auto">
          <a:xfrm>
            <a:off x="3672585" y="3870938"/>
            <a:ext cx="3022128" cy="655268"/>
          </a:xfrm>
          <a:prstGeom prst="rect">
            <a:avLst/>
          </a:prstGeom>
          <a:solidFill>
            <a:schemeClr val="bg1">
              <a:lumMod val="95000"/>
            </a:schemeClr>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89654" tIns="44827" rIns="44827" bIns="89654" numCol="1" spcCol="0" rtlCol="0" fromWordArt="0" anchor="ctr" anchorCtr="0" forceAA="0" compatLnSpc="1">
            <a:prstTxWarp prst="textNoShape">
              <a:avLst/>
            </a:prstTxWarp>
            <a:noAutofit/>
          </a:bodyPr>
          <a:lstStyle/>
          <a:p>
            <a:pPr marL="162523" indent="-162523">
              <a:buFont typeface="Arial" pitchFamily="34" charset="0"/>
              <a:buChar char="•"/>
            </a:pPr>
            <a:r>
              <a:rPr lang="en-US" sz="1079" spc="-51" dirty="0">
                <a:solidFill>
                  <a:srgbClr val="505050">
                    <a:lumMod val="50000"/>
                  </a:srgbClr>
                </a:solidFill>
              </a:rPr>
              <a:t>Limited datacenter capacity</a:t>
            </a:r>
          </a:p>
          <a:p>
            <a:pPr marL="162523" indent="-162523">
              <a:buFont typeface="Arial" pitchFamily="34" charset="0"/>
              <a:buChar char="•"/>
            </a:pPr>
            <a:r>
              <a:rPr lang="en-US" sz="1079" spc="-51" dirty="0">
                <a:solidFill>
                  <a:srgbClr val="505050">
                    <a:lumMod val="50000"/>
                  </a:srgbClr>
                </a:solidFill>
              </a:rPr>
              <a:t>Slow response to changing business</a:t>
            </a:r>
          </a:p>
          <a:p>
            <a:pPr marL="162523" indent="-162523">
              <a:buFont typeface="Arial" pitchFamily="34" charset="0"/>
              <a:buChar char="•"/>
            </a:pPr>
            <a:r>
              <a:rPr lang="en-US" sz="1079" spc="-51" dirty="0">
                <a:solidFill>
                  <a:srgbClr val="505050">
                    <a:lumMod val="50000"/>
                  </a:srgbClr>
                </a:solidFill>
              </a:rPr>
              <a:t>Need to free-up expensive on-premises resources for Tier 1 apps </a:t>
            </a:r>
          </a:p>
        </p:txBody>
      </p:sp>
      <p:sp>
        <p:nvSpPr>
          <p:cNvPr id="45" name="Rectangle 44"/>
          <p:cNvSpPr/>
          <p:nvPr/>
        </p:nvSpPr>
        <p:spPr bwMode="auto">
          <a:xfrm>
            <a:off x="3672585" y="4572906"/>
            <a:ext cx="3022128" cy="655268"/>
          </a:xfrm>
          <a:prstGeom prst="rect">
            <a:avLst/>
          </a:prstGeom>
          <a:solidFill>
            <a:schemeClr val="bg1">
              <a:lumMod val="95000"/>
            </a:schemeClr>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89654" tIns="44827" rIns="44827" bIns="89654" numCol="1" spcCol="0" rtlCol="0" fromWordArt="0" anchor="ctr" anchorCtr="0" forceAA="0" compatLnSpc="1">
            <a:prstTxWarp prst="textNoShape">
              <a:avLst/>
            </a:prstTxWarp>
            <a:noAutofit/>
          </a:bodyPr>
          <a:lstStyle/>
          <a:p>
            <a:pPr marL="164812" indent="-164812">
              <a:buFont typeface="Arial" pitchFamily="34" charset="0"/>
              <a:buChar char="•"/>
            </a:pPr>
            <a:r>
              <a:rPr lang="en-US" sz="1079" spc="-51" dirty="0">
                <a:solidFill>
                  <a:srgbClr val="505050">
                    <a:lumMod val="50000"/>
                  </a:srgbClr>
                </a:solidFill>
              </a:rPr>
              <a:t>Exponentially growing archival costs</a:t>
            </a:r>
          </a:p>
          <a:p>
            <a:pPr marL="164812" indent="-164812">
              <a:buFont typeface="Arial" pitchFamily="34" charset="0"/>
              <a:buChar char="•"/>
            </a:pPr>
            <a:r>
              <a:rPr lang="en-US" sz="1079" spc="-51" dirty="0">
                <a:solidFill>
                  <a:srgbClr val="505050">
                    <a:lumMod val="50000"/>
                  </a:srgbClr>
                </a:solidFill>
              </a:rPr>
              <a:t>Infrastructure setup time</a:t>
            </a:r>
          </a:p>
          <a:p>
            <a:pPr marL="164812" indent="-164812">
              <a:buFont typeface="Arial" pitchFamily="34" charset="0"/>
              <a:buChar char="•"/>
            </a:pPr>
            <a:r>
              <a:rPr lang="en-US" sz="1079" spc="-51" dirty="0">
                <a:solidFill>
                  <a:srgbClr val="505050">
                    <a:lumMod val="50000"/>
                  </a:srgbClr>
                </a:solidFill>
              </a:rPr>
              <a:t>Complexity/cost refreshing SAP hardware</a:t>
            </a:r>
          </a:p>
        </p:txBody>
      </p:sp>
      <p:sp>
        <p:nvSpPr>
          <p:cNvPr id="46" name="Rectangle 45"/>
          <p:cNvSpPr/>
          <p:nvPr/>
        </p:nvSpPr>
        <p:spPr bwMode="auto">
          <a:xfrm>
            <a:off x="3672585" y="5274875"/>
            <a:ext cx="3022128" cy="655268"/>
          </a:xfrm>
          <a:prstGeom prst="rect">
            <a:avLst/>
          </a:prstGeom>
          <a:solidFill>
            <a:schemeClr val="bg1">
              <a:lumMod val="95000"/>
            </a:schemeClr>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89654" tIns="44827" rIns="44827" bIns="89654" numCol="1" spcCol="0" rtlCol="0" fromWordArt="0" anchor="ctr" anchorCtr="0" forceAA="0" compatLnSpc="1">
            <a:prstTxWarp prst="textNoShape">
              <a:avLst/>
            </a:prstTxWarp>
            <a:noAutofit/>
          </a:bodyPr>
          <a:lstStyle/>
          <a:p>
            <a:pPr marL="162523" indent="-162523">
              <a:buFont typeface="Arial" pitchFamily="34" charset="0"/>
              <a:buChar char="•"/>
            </a:pPr>
            <a:r>
              <a:rPr lang="en-US" sz="1079" spc="-51" dirty="0">
                <a:solidFill>
                  <a:srgbClr val="505050">
                    <a:lumMod val="50000"/>
                  </a:srgbClr>
                </a:solidFill>
              </a:rPr>
              <a:t>Multiple authentication for end users</a:t>
            </a:r>
          </a:p>
          <a:p>
            <a:pPr marL="162523" indent="-162523">
              <a:buFont typeface="Arial" pitchFamily="34" charset="0"/>
              <a:buChar char="•"/>
            </a:pPr>
            <a:r>
              <a:rPr lang="en-US" sz="1079" spc="-51" dirty="0">
                <a:solidFill>
                  <a:srgbClr val="505050">
                    <a:lumMod val="50000"/>
                  </a:srgbClr>
                </a:solidFill>
              </a:rPr>
              <a:t>Elongated sign-on time</a:t>
            </a:r>
          </a:p>
          <a:p>
            <a:pPr marL="162523" indent="-162523">
              <a:buFont typeface="Arial" pitchFamily="34" charset="0"/>
              <a:buChar char="•"/>
            </a:pPr>
            <a:r>
              <a:rPr lang="en-US" sz="1079" spc="-51" dirty="0">
                <a:solidFill>
                  <a:srgbClr val="505050">
                    <a:lumMod val="50000"/>
                  </a:srgbClr>
                </a:solidFill>
              </a:rPr>
              <a:t>Extensive and expensive IT management</a:t>
            </a:r>
          </a:p>
        </p:txBody>
      </p:sp>
      <p:sp>
        <p:nvSpPr>
          <p:cNvPr id="47" name="Rectangle 46"/>
          <p:cNvSpPr/>
          <p:nvPr/>
        </p:nvSpPr>
        <p:spPr bwMode="auto">
          <a:xfrm>
            <a:off x="3672585" y="2474832"/>
            <a:ext cx="3022128" cy="655268"/>
          </a:xfrm>
          <a:prstGeom prst="rect">
            <a:avLst/>
          </a:prstGeom>
          <a:solidFill>
            <a:schemeClr val="bg1">
              <a:lumMod val="95000"/>
            </a:schemeClr>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89654" tIns="44827" rIns="44827" bIns="89654" numCol="1" spcCol="0" rtlCol="0" fromWordArt="0" anchor="ctr" anchorCtr="0" forceAA="0" compatLnSpc="1">
            <a:prstTxWarp prst="textNoShape">
              <a:avLst/>
            </a:prstTxWarp>
            <a:noAutofit/>
          </a:bodyPr>
          <a:lstStyle/>
          <a:p>
            <a:pPr marL="161598" indent="-161598" defTabSz="1195137">
              <a:buFont typeface="Arial" pitchFamily="34" charset="0"/>
              <a:buChar char="•"/>
            </a:pPr>
            <a:r>
              <a:rPr lang="en-US" sz="1079" spc="-50" dirty="0" smtClean="0">
                <a:solidFill>
                  <a:srgbClr val="505050">
                    <a:lumMod val="50000"/>
                  </a:srgbClr>
                </a:solidFill>
              </a:rPr>
              <a:t>DC at capacity – free up on premise space</a:t>
            </a:r>
            <a:endParaRPr lang="en-US" sz="1079" spc="-50" dirty="0">
              <a:solidFill>
                <a:srgbClr val="505050">
                  <a:lumMod val="50000"/>
                </a:srgbClr>
              </a:solidFill>
            </a:endParaRPr>
          </a:p>
          <a:p>
            <a:pPr marL="161598" indent="-161598" defTabSz="1195137">
              <a:buFont typeface="Arial" pitchFamily="34" charset="0"/>
              <a:buChar char="•"/>
            </a:pPr>
            <a:r>
              <a:rPr lang="en-US" sz="1079" spc="-50" dirty="0" smtClean="0">
                <a:solidFill>
                  <a:srgbClr val="505050">
                    <a:lumMod val="50000"/>
                  </a:srgbClr>
                </a:solidFill>
              </a:rPr>
              <a:t>Heavily customized so migration longer term</a:t>
            </a:r>
            <a:endParaRPr lang="en-US" sz="1079" spc="-50" dirty="0">
              <a:solidFill>
                <a:srgbClr val="505050">
                  <a:lumMod val="50000"/>
                </a:srgbClr>
              </a:solidFill>
            </a:endParaRPr>
          </a:p>
          <a:p>
            <a:pPr marL="161598" indent="-161598" defTabSz="1195137">
              <a:buFont typeface="Arial" pitchFamily="34" charset="0"/>
              <a:buChar char="•"/>
            </a:pPr>
            <a:r>
              <a:rPr lang="en-US" sz="1079" spc="-50" dirty="0" smtClean="0">
                <a:solidFill>
                  <a:srgbClr val="505050">
                    <a:lumMod val="50000"/>
                  </a:srgbClr>
                </a:solidFill>
              </a:rPr>
              <a:t>Want to provision new environments not old</a:t>
            </a:r>
            <a:endParaRPr lang="en-US" sz="1079" spc="-50" dirty="0">
              <a:solidFill>
                <a:srgbClr val="505050">
                  <a:lumMod val="50000"/>
                </a:srgbClr>
              </a:solidFill>
            </a:endParaRPr>
          </a:p>
        </p:txBody>
      </p:sp>
      <p:sp>
        <p:nvSpPr>
          <p:cNvPr id="55" name="TextBox 54"/>
          <p:cNvSpPr txBox="1"/>
          <p:nvPr/>
        </p:nvSpPr>
        <p:spPr>
          <a:xfrm>
            <a:off x="3908890" y="1478191"/>
            <a:ext cx="1997135" cy="275695"/>
          </a:xfrm>
          <a:prstGeom prst="rect">
            <a:avLst/>
          </a:prstGeom>
          <a:noFill/>
        </p:spPr>
        <p:txBody>
          <a:bodyPr wrap="square" lIns="0" tIns="0" rIns="0" bIns="0" rtlCol="0">
            <a:spAutoFit/>
          </a:bodyPr>
          <a:lstStyle/>
          <a:p>
            <a:r>
              <a:rPr lang="en-US" sz="1765" dirty="0">
                <a:gradFill>
                  <a:gsLst>
                    <a:gs pos="0">
                      <a:srgbClr val="505050">
                        <a:lumMod val="75000"/>
                        <a:lumOff val="25000"/>
                      </a:srgbClr>
                    </a:gs>
                    <a:gs pos="80000">
                      <a:srgbClr val="505050">
                        <a:lumMod val="65000"/>
                        <a:lumOff val="35000"/>
                      </a:srgbClr>
                    </a:gs>
                  </a:gsLst>
                  <a:lin ang="16200000" scaled="0"/>
                </a:gradFill>
                <a:cs typeface="Segoe UI" panose="020B0502040204020203" pitchFamily="34" charset="0"/>
              </a:rPr>
              <a:t>Customer Pain</a:t>
            </a:r>
          </a:p>
        </p:txBody>
      </p:sp>
      <p:sp>
        <p:nvSpPr>
          <p:cNvPr id="63" name="Rectangle 62"/>
          <p:cNvSpPr/>
          <p:nvPr/>
        </p:nvSpPr>
        <p:spPr bwMode="auto">
          <a:xfrm>
            <a:off x="6843677" y="1776778"/>
            <a:ext cx="4944528" cy="655268"/>
          </a:xfrm>
          <a:prstGeom prst="rect">
            <a:avLst/>
          </a:prstGeom>
          <a:solidFill>
            <a:schemeClr val="bg1">
              <a:lumMod val="95000"/>
            </a:schemeClr>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89654" tIns="44827" rIns="44827" bIns="89654" numCol="1" spcCol="0" rtlCol="0" fromWordArt="0" anchor="ctr" anchorCtr="0" forceAA="0" compatLnSpc="1">
            <a:prstTxWarp prst="textNoShape">
              <a:avLst/>
            </a:prstTxWarp>
            <a:noAutofit/>
          </a:bodyPr>
          <a:lstStyle/>
          <a:p>
            <a:pPr marL="161598" indent="-161598" defTabSz="1195137">
              <a:buFont typeface="Arial" pitchFamily="34" charset="0"/>
              <a:buChar char="•"/>
            </a:pPr>
            <a:r>
              <a:rPr lang="en-US" sz="1079" spc="-50" dirty="0">
                <a:solidFill>
                  <a:srgbClr val="505050">
                    <a:lumMod val="50000"/>
                  </a:srgbClr>
                </a:solidFill>
              </a:rPr>
              <a:t>Azure VMs to run Test &amp; Dev workloads</a:t>
            </a:r>
          </a:p>
          <a:p>
            <a:pPr marL="161598" indent="-161598" defTabSz="1195137">
              <a:buFont typeface="Arial" pitchFamily="34" charset="0"/>
              <a:buChar char="•"/>
            </a:pPr>
            <a:r>
              <a:rPr lang="en-US" sz="1079" spc="-50" dirty="0">
                <a:solidFill>
                  <a:srgbClr val="505050">
                    <a:lumMod val="50000"/>
                  </a:srgbClr>
                </a:solidFill>
              </a:rPr>
              <a:t>Seamless connectivity and easier access</a:t>
            </a:r>
          </a:p>
          <a:p>
            <a:pPr marL="161598" indent="-161598" defTabSz="1195137">
              <a:buFont typeface="Arial" pitchFamily="34" charset="0"/>
              <a:buChar char="•"/>
            </a:pPr>
            <a:r>
              <a:rPr lang="en-US" sz="1079" spc="-50" dirty="0">
                <a:solidFill>
                  <a:srgbClr val="505050">
                    <a:lumMod val="50000"/>
                  </a:srgbClr>
                </a:solidFill>
              </a:rPr>
              <a:t>Lower development costs/greater agility</a:t>
            </a:r>
          </a:p>
        </p:txBody>
      </p:sp>
      <p:sp>
        <p:nvSpPr>
          <p:cNvPr id="64" name="Rectangle 63"/>
          <p:cNvSpPr/>
          <p:nvPr/>
        </p:nvSpPr>
        <p:spPr bwMode="auto">
          <a:xfrm>
            <a:off x="6843677" y="3172885"/>
            <a:ext cx="4944528" cy="655268"/>
          </a:xfrm>
          <a:prstGeom prst="rect">
            <a:avLst/>
          </a:prstGeom>
          <a:solidFill>
            <a:schemeClr val="bg1">
              <a:lumMod val="95000"/>
            </a:schemeClr>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89654" tIns="44827" rIns="44827" bIns="89654" numCol="1" spcCol="0" rtlCol="0" fromWordArt="0" anchor="ctr" anchorCtr="0" forceAA="0" compatLnSpc="1">
            <a:prstTxWarp prst="textNoShape">
              <a:avLst/>
            </a:prstTxWarp>
            <a:noAutofit/>
          </a:bodyPr>
          <a:lstStyle/>
          <a:p>
            <a:pPr marL="162523" indent="-162523">
              <a:buFont typeface="Arial" pitchFamily="34" charset="0"/>
              <a:buChar char="•"/>
            </a:pPr>
            <a:r>
              <a:rPr lang="en-US" sz="1079" spc="-51" dirty="0">
                <a:solidFill>
                  <a:srgbClr val="505050">
                    <a:lumMod val="50000"/>
                  </a:srgbClr>
                </a:solidFill>
              </a:rPr>
              <a:t>Reduced cost and complexity</a:t>
            </a:r>
          </a:p>
          <a:p>
            <a:pPr marL="162523" indent="-162523">
              <a:buFont typeface="Arial" pitchFamily="34" charset="0"/>
              <a:buChar char="•"/>
            </a:pPr>
            <a:r>
              <a:rPr lang="en-US" sz="1079" spc="-51" dirty="0">
                <a:solidFill>
                  <a:srgbClr val="505050">
                    <a:lumMod val="50000"/>
                  </a:srgbClr>
                </a:solidFill>
              </a:rPr>
              <a:t>Increased flexibility and agility</a:t>
            </a:r>
          </a:p>
          <a:p>
            <a:pPr marL="162523" indent="-162523">
              <a:buFont typeface="Arial" pitchFamily="34" charset="0"/>
              <a:buChar char="•"/>
            </a:pPr>
            <a:r>
              <a:rPr lang="en-US" sz="1079" spc="-51" dirty="0">
                <a:solidFill>
                  <a:srgbClr val="505050">
                    <a:lumMod val="50000"/>
                  </a:srgbClr>
                </a:solidFill>
              </a:rPr>
              <a:t>Accommodate new business scenarios with familiar tools</a:t>
            </a:r>
          </a:p>
        </p:txBody>
      </p:sp>
      <p:sp>
        <p:nvSpPr>
          <p:cNvPr id="65" name="Rectangle 64"/>
          <p:cNvSpPr/>
          <p:nvPr/>
        </p:nvSpPr>
        <p:spPr bwMode="auto">
          <a:xfrm>
            <a:off x="6843677" y="3870939"/>
            <a:ext cx="4944528" cy="655268"/>
          </a:xfrm>
          <a:prstGeom prst="rect">
            <a:avLst/>
          </a:prstGeom>
          <a:solidFill>
            <a:schemeClr val="bg1">
              <a:lumMod val="95000"/>
            </a:schemeClr>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89654" tIns="44827" rIns="44827" bIns="89654" numCol="1" spcCol="0" rtlCol="0" fromWordArt="0" anchor="ctr" anchorCtr="0" forceAA="0" compatLnSpc="1">
            <a:prstTxWarp prst="textNoShape">
              <a:avLst/>
            </a:prstTxWarp>
            <a:noAutofit/>
          </a:bodyPr>
          <a:lstStyle/>
          <a:p>
            <a:pPr marL="162523" indent="-162523">
              <a:buFont typeface="Arial" pitchFamily="34" charset="0"/>
              <a:buChar char="•"/>
            </a:pPr>
            <a:r>
              <a:rPr lang="en-US" sz="1079" spc="-51" dirty="0">
                <a:solidFill>
                  <a:srgbClr val="505050">
                    <a:lumMod val="50000"/>
                  </a:srgbClr>
                </a:solidFill>
              </a:rPr>
              <a:t>Azure VMs to run Tier 2 and Tier 3 apps</a:t>
            </a:r>
          </a:p>
          <a:p>
            <a:pPr marL="162523" indent="-162523">
              <a:buFont typeface="Arial" pitchFamily="34" charset="0"/>
              <a:buChar char="•"/>
            </a:pPr>
            <a:r>
              <a:rPr lang="en-US" sz="1079" spc="-51" dirty="0">
                <a:solidFill>
                  <a:srgbClr val="505050">
                    <a:lumMod val="50000"/>
                  </a:srgbClr>
                </a:solidFill>
              </a:rPr>
              <a:t>Seamless connectivity and management</a:t>
            </a:r>
          </a:p>
          <a:p>
            <a:pPr marL="162523" indent="-162523">
              <a:buFont typeface="Arial" pitchFamily="34" charset="0"/>
              <a:buChar char="•"/>
            </a:pPr>
            <a:r>
              <a:rPr lang="en-US" sz="1079" spc="-51" dirty="0">
                <a:solidFill>
                  <a:srgbClr val="505050">
                    <a:lumMod val="50000"/>
                  </a:srgbClr>
                </a:solidFill>
              </a:rPr>
              <a:t>Lower TCO and greater agility</a:t>
            </a:r>
          </a:p>
        </p:txBody>
      </p:sp>
      <p:sp>
        <p:nvSpPr>
          <p:cNvPr id="66" name="Rectangle 65"/>
          <p:cNvSpPr/>
          <p:nvPr/>
        </p:nvSpPr>
        <p:spPr bwMode="auto">
          <a:xfrm>
            <a:off x="6843677" y="4572907"/>
            <a:ext cx="4944528" cy="655268"/>
          </a:xfrm>
          <a:prstGeom prst="rect">
            <a:avLst/>
          </a:prstGeom>
          <a:solidFill>
            <a:schemeClr val="bg1">
              <a:lumMod val="95000"/>
            </a:schemeClr>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89654" tIns="44827" rIns="44827" bIns="89654" numCol="1" spcCol="0" rtlCol="0" fromWordArt="0" anchor="ctr" anchorCtr="0" forceAA="0" compatLnSpc="1">
            <a:prstTxWarp prst="textNoShape">
              <a:avLst/>
            </a:prstTxWarp>
            <a:noAutofit/>
          </a:bodyPr>
          <a:lstStyle/>
          <a:p>
            <a:pPr marL="164812" indent="-164812">
              <a:buFont typeface="Arial" pitchFamily="34" charset="0"/>
              <a:buChar char="•"/>
            </a:pPr>
            <a:r>
              <a:rPr lang="en-US" sz="1079" spc="-51" dirty="0">
                <a:solidFill>
                  <a:srgbClr val="505050">
                    <a:lumMod val="50000"/>
                  </a:srgbClr>
                </a:solidFill>
              </a:rPr>
              <a:t>Pay-as-you-go, metered charge back</a:t>
            </a:r>
          </a:p>
          <a:p>
            <a:pPr marL="164812" indent="-164812">
              <a:buFont typeface="Arial" pitchFamily="34" charset="0"/>
              <a:buChar char="•"/>
            </a:pPr>
            <a:r>
              <a:rPr lang="en-US" sz="1079" spc="-51" dirty="0">
                <a:solidFill>
                  <a:srgbClr val="505050">
                    <a:lumMod val="50000"/>
                  </a:srgbClr>
                </a:solidFill>
              </a:rPr>
              <a:t>200-300X faster infrastructure provisioning</a:t>
            </a:r>
          </a:p>
          <a:p>
            <a:pPr marL="164812" indent="-164812">
              <a:buFont typeface="Arial" pitchFamily="34" charset="0"/>
              <a:buChar char="•"/>
            </a:pPr>
            <a:r>
              <a:rPr lang="en-US" sz="1079" spc="-51" dirty="0">
                <a:solidFill>
                  <a:srgbClr val="505050">
                    <a:lumMod val="50000"/>
                  </a:srgbClr>
                </a:solidFill>
              </a:rPr>
              <a:t>Instantaneous provisioning of storage</a:t>
            </a:r>
          </a:p>
        </p:txBody>
      </p:sp>
      <p:sp>
        <p:nvSpPr>
          <p:cNvPr id="67" name="Rectangle 66"/>
          <p:cNvSpPr/>
          <p:nvPr/>
        </p:nvSpPr>
        <p:spPr bwMode="auto">
          <a:xfrm>
            <a:off x="6843677" y="5274876"/>
            <a:ext cx="4944528" cy="655268"/>
          </a:xfrm>
          <a:prstGeom prst="rect">
            <a:avLst/>
          </a:prstGeom>
          <a:solidFill>
            <a:schemeClr val="bg1">
              <a:lumMod val="95000"/>
            </a:schemeClr>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89654" tIns="44827" rIns="44827" bIns="89654" numCol="1" spcCol="0" rtlCol="0" fromWordArt="0" anchor="ctr" anchorCtr="0" forceAA="0" compatLnSpc="1">
            <a:prstTxWarp prst="textNoShape">
              <a:avLst/>
            </a:prstTxWarp>
            <a:noAutofit/>
          </a:bodyPr>
          <a:lstStyle/>
          <a:p>
            <a:pPr marL="162523" indent="-162523">
              <a:buFont typeface="Arial" pitchFamily="34" charset="0"/>
              <a:buChar char="•"/>
            </a:pPr>
            <a:r>
              <a:rPr lang="en-US" sz="1079" spc="-51" dirty="0">
                <a:solidFill>
                  <a:srgbClr val="505050">
                    <a:lumMod val="50000"/>
                  </a:srgbClr>
                </a:solidFill>
              </a:rPr>
              <a:t>Single sign-on across applications</a:t>
            </a:r>
          </a:p>
          <a:p>
            <a:pPr marL="162523" indent="-162523">
              <a:buFont typeface="Arial" pitchFamily="34" charset="0"/>
              <a:buChar char="•"/>
            </a:pPr>
            <a:r>
              <a:rPr lang="en-US" sz="1079" spc="-51" dirty="0">
                <a:solidFill>
                  <a:srgbClr val="505050">
                    <a:lumMod val="50000"/>
                  </a:srgbClr>
                </a:solidFill>
              </a:rPr>
              <a:t>Integration with on-premises AD</a:t>
            </a:r>
          </a:p>
          <a:p>
            <a:pPr marL="162523" indent="-162523">
              <a:buFont typeface="Arial" pitchFamily="34" charset="0"/>
              <a:buChar char="•"/>
            </a:pPr>
            <a:r>
              <a:rPr lang="en-US" sz="1079" spc="-51" dirty="0">
                <a:solidFill>
                  <a:srgbClr val="505050">
                    <a:lumMod val="50000"/>
                  </a:srgbClr>
                </a:solidFill>
              </a:rPr>
              <a:t>Create and manage identities</a:t>
            </a:r>
          </a:p>
          <a:p>
            <a:pPr marL="162523" indent="-162523">
              <a:buFont typeface="Arial" pitchFamily="34" charset="0"/>
              <a:buChar char="•"/>
            </a:pPr>
            <a:r>
              <a:rPr lang="en-US" sz="1079" spc="-51" dirty="0">
                <a:solidFill>
                  <a:srgbClr val="505050">
                    <a:lumMod val="50000"/>
                  </a:srgbClr>
                </a:solidFill>
              </a:rPr>
              <a:t>Leverage social tools and identities</a:t>
            </a:r>
          </a:p>
        </p:txBody>
      </p:sp>
      <p:sp>
        <p:nvSpPr>
          <p:cNvPr id="68" name="Rectangle 67"/>
          <p:cNvSpPr/>
          <p:nvPr/>
        </p:nvSpPr>
        <p:spPr bwMode="auto">
          <a:xfrm>
            <a:off x="6843677" y="2474833"/>
            <a:ext cx="4944528" cy="655268"/>
          </a:xfrm>
          <a:prstGeom prst="rect">
            <a:avLst/>
          </a:prstGeom>
          <a:solidFill>
            <a:schemeClr val="bg1">
              <a:lumMod val="95000"/>
            </a:schemeClr>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89654" tIns="44827" rIns="44827" bIns="89654" numCol="1" spcCol="0" rtlCol="0" fromWordArt="0" anchor="ctr" anchorCtr="0" forceAA="0" compatLnSpc="1">
            <a:prstTxWarp prst="textNoShape">
              <a:avLst/>
            </a:prstTxWarp>
            <a:noAutofit/>
          </a:bodyPr>
          <a:lstStyle/>
          <a:p>
            <a:pPr marL="162523" indent="-162523">
              <a:buFont typeface="Arial" pitchFamily="34" charset="0"/>
              <a:buChar char="•"/>
            </a:pPr>
            <a:r>
              <a:rPr lang="en-US" sz="1079" spc="-51" dirty="0">
                <a:solidFill>
                  <a:srgbClr val="505050">
                    <a:lumMod val="50000"/>
                  </a:srgbClr>
                </a:solidFill>
              </a:rPr>
              <a:t>Azure VMs to run Tier 2 and Tier 3 apps</a:t>
            </a:r>
          </a:p>
          <a:p>
            <a:pPr marL="162523" indent="-162523">
              <a:buFont typeface="Arial" pitchFamily="34" charset="0"/>
              <a:buChar char="•"/>
            </a:pPr>
            <a:r>
              <a:rPr lang="en-US" sz="1079" spc="-51" dirty="0">
                <a:solidFill>
                  <a:srgbClr val="505050">
                    <a:lumMod val="50000"/>
                  </a:srgbClr>
                </a:solidFill>
              </a:rPr>
              <a:t>Seamless connectivity and management</a:t>
            </a:r>
          </a:p>
          <a:p>
            <a:pPr marL="162523" indent="-162523">
              <a:buFont typeface="Arial" pitchFamily="34" charset="0"/>
              <a:buChar char="•"/>
            </a:pPr>
            <a:r>
              <a:rPr lang="en-US" sz="1079" spc="-51" dirty="0" smtClean="0">
                <a:solidFill>
                  <a:srgbClr val="505050">
                    <a:lumMod val="50000"/>
                  </a:srgbClr>
                </a:solidFill>
              </a:rPr>
              <a:t>Automated deployment of SharePoint 2013 on Azure</a:t>
            </a:r>
            <a:endParaRPr lang="en-US" sz="1079" spc="-51" dirty="0">
              <a:solidFill>
                <a:srgbClr val="505050">
                  <a:lumMod val="50000"/>
                </a:srgbClr>
              </a:solidFill>
            </a:endParaRPr>
          </a:p>
        </p:txBody>
      </p:sp>
      <p:sp>
        <p:nvSpPr>
          <p:cNvPr id="69" name="TextBox 68"/>
          <p:cNvSpPr txBox="1"/>
          <p:nvPr/>
        </p:nvSpPr>
        <p:spPr>
          <a:xfrm>
            <a:off x="7079982" y="1478192"/>
            <a:ext cx="1997135" cy="275695"/>
          </a:xfrm>
          <a:prstGeom prst="rect">
            <a:avLst/>
          </a:prstGeom>
          <a:noFill/>
        </p:spPr>
        <p:txBody>
          <a:bodyPr wrap="square" lIns="0" tIns="0" rIns="0" bIns="0" rtlCol="0">
            <a:spAutoFit/>
          </a:bodyPr>
          <a:lstStyle/>
          <a:p>
            <a:r>
              <a:rPr lang="en-US" sz="1765" dirty="0">
                <a:gradFill>
                  <a:gsLst>
                    <a:gs pos="0">
                      <a:srgbClr val="505050">
                        <a:lumMod val="75000"/>
                        <a:lumOff val="25000"/>
                      </a:srgbClr>
                    </a:gs>
                    <a:gs pos="80000">
                      <a:srgbClr val="505050">
                        <a:lumMod val="65000"/>
                        <a:lumOff val="35000"/>
                      </a:srgbClr>
                    </a:gs>
                  </a:gsLst>
                  <a:lin ang="16200000" scaled="0"/>
                </a:gradFill>
                <a:cs typeface="Segoe UI" panose="020B0502040204020203" pitchFamily="34" charset="0"/>
              </a:rPr>
              <a:t>What We Offer</a:t>
            </a:r>
          </a:p>
        </p:txBody>
      </p:sp>
      <p:sp>
        <p:nvSpPr>
          <p:cNvPr id="56" name="Title 4"/>
          <p:cNvSpPr txBox="1">
            <a:spLocks/>
          </p:cNvSpPr>
          <p:nvPr/>
        </p:nvSpPr>
        <p:spPr>
          <a:xfrm>
            <a:off x="536160" y="-887475"/>
            <a:ext cx="11655840" cy="899665"/>
          </a:xfrm>
          <a:prstGeom prst="rect">
            <a:avLst/>
          </a:prstGeom>
        </p:spPr>
        <p:txBody>
          <a:bodyPr/>
          <a:lstStyle>
            <a:lvl1pPr algn="l" defTabSz="914367" rtl="0" eaLnBrk="1" latinLnBrk="0" hangingPunct="1">
              <a:lnSpc>
                <a:spcPct val="90000"/>
              </a:lnSpc>
              <a:spcBef>
                <a:spcPct val="0"/>
              </a:spcBef>
              <a:buNone/>
              <a:defRPr lang="en-US" sz="3529" b="0" kern="1200" cap="none" spc="-100" baseline="0" dirty="0" smtClean="0">
                <a:ln w="3175">
                  <a:noFill/>
                </a:ln>
                <a:solidFill>
                  <a:schemeClr val="bg1"/>
                </a:solidFill>
                <a:effectLst/>
                <a:latin typeface="+mj-lt"/>
                <a:ea typeface="+mn-ea"/>
                <a:cs typeface="Segoe UI" pitchFamily="34" charset="0"/>
              </a:defRPr>
            </a:lvl1pPr>
          </a:lstStyle>
          <a:p>
            <a:endParaRPr lang="en-US" sz="3600" dirty="0"/>
          </a:p>
        </p:txBody>
      </p:sp>
      <p:grpSp>
        <p:nvGrpSpPr>
          <p:cNvPr id="57" name="Group 56"/>
          <p:cNvGrpSpPr/>
          <p:nvPr/>
        </p:nvGrpSpPr>
        <p:grpSpPr>
          <a:xfrm>
            <a:off x="865" y="6132788"/>
            <a:ext cx="12190272" cy="725796"/>
            <a:chOff x="0" y="6055238"/>
            <a:chExt cx="12436475" cy="940874"/>
          </a:xfrm>
        </p:grpSpPr>
        <p:sp>
          <p:nvSpPr>
            <p:cNvPr id="58" name="Freeform 11"/>
            <p:cNvSpPr>
              <a:spLocks/>
            </p:cNvSpPr>
            <p:nvPr/>
          </p:nvSpPr>
          <p:spPr bwMode="auto">
            <a:xfrm>
              <a:off x="0" y="6354074"/>
              <a:ext cx="3679825" cy="642037"/>
            </a:xfrm>
            <a:custGeom>
              <a:avLst/>
              <a:gdLst>
                <a:gd name="T0" fmla="*/ 408 w 661"/>
                <a:gd name="T1" fmla="*/ 25 h 155"/>
                <a:gd name="T2" fmla="*/ 408 w 661"/>
                <a:gd name="T3" fmla="*/ 25 h 155"/>
                <a:gd name="T4" fmla="*/ 0 w 661"/>
                <a:gd name="T5" fmla="*/ 155 h 155"/>
                <a:gd name="T6" fmla="*/ 234 w 661"/>
                <a:gd name="T7" fmla="*/ 155 h 155"/>
                <a:gd name="T8" fmla="*/ 661 w 661"/>
                <a:gd name="T9" fmla="*/ 155 h 155"/>
                <a:gd name="T10" fmla="*/ 408 w 661"/>
                <a:gd name="T11" fmla="*/ 25 h 155"/>
              </a:gdLst>
              <a:ahLst/>
              <a:cxnLst>
                <a:cxn ang="0">
                  <a:pos x="T0" y="T1"/>
                </a:cxn>
                <a:cxn ang="0">
                  <a:pos x="T2" y="T3"/>
                </a:cxn>
                <a:cxn ang="0">
                  <a:pos x="T4" y="T5"/>
                </a:cxn>
                <a:cxn ang="0">
                  <a:pos x="T6" y="T7"/>
                </a:cxn>
                <a:cxn ang="0">
                  <a:pos x="T8" y="T9"/>
                </a:cxn>
                <a:cxn ang="0">
                  <a:pos x="T10" y="T11"/>
                </a:cxn>
              </a:cxnLst>
              <a:rect l="0" t="0" r="r" b="b"/>
              <a:pathLst>
                <a:path w="661" h="155">
                  <a:moveTo>
                    <a:pt x="408" y="25"/>
                  </a:moveTo>
                  <a:cubicBezTo>
                    <a:pt x="408" y="25"/>
                    <a:pt x="408" y="25"/>
                    <a:pt x="408" y="25"/>
                  </a:cubicBezTo>
                  <a:cubicBezTo>
                    <a:pt x="264" y="0"/>
                    <a:pt x="111" y="44"/>
                    <a:pt x="0" y="155"/>
                  </a:cubicBezTo>
                  <a:cubicBezTo>
                    <a:pt x="234" y="155"/>
                    <a:pt x="234" y="155"/>
                    <a:pt x="234" y="155"/>
                  </a:cubicBezTo>
                  <a:cubicBezTo>
                    <a:pt x="661" y="155"/>
                    <a:pt x="661" y="155"/>
                    <a:pt x="661" y="155"/>
                  </a:cubicBezTo>
                  <a:cubicBezTo>
                    <a:pt x="589" y="84"/>
                    <a:pt x="501" y="40"/>
                    <a:pt x="408" y="25"/>
                  </a:cubicBezTo>
                  <a:close/>
                </a:path>
              </a:pathLst>
            </a:custGeom>
            <a:solidFill>
              <a:srgbClr val="79A5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89630" tIns="44814" rIns="89630" bIns="44814" numCol="1" anchor="t" anchorCtr="0" compatLnSpc="1">
              <a:prstTxWarp prst="textNoShape">
                <a:avLst/>
              </a:prstTxWarp>
            </a:bodyPr>
            <a:lstStyle/>
            <a:p>
              <a:pPr defTabSz="914192"/>
              <a:endParaRPr lang="en-US" sz="1765">
                <a:solidFill>
                  <a:prstClr val="black"/>
                </a:solidFill>
              </a:endParaRPr>
            </a:p>
          </p:txBody>
        </p:sp>
        <p:sp>
          <p:nvSpPr>
            <p:cNvPr id="59" name="Freeform 18"/>
            <p:cNvSpPr>
              <a:spLocks/>
            </p:cNvSpPr>
            <p:nvPr/>
          </p:nvSpPr>
          <p:spPr bwMode="auto">
            <a:xfrm>
              <a:off x="1670049" y="6055238"/>
              <a:ext cx="8040007" cy="940873"/>
            </a:xfrm>
            <a:custGeom>
              <a:avLst/>
              <a:gdLst>
                <a:gd name="T0" fmla="*/ 0 w 1014"/>
                <a:gd name="T1" fmla="*/ 296 h 296"/>
                <a:gd name="T2" fmla="*/ 0 w 1014"/>
                <a:gd name="T3" fmla="*/ 296 h 296"/>
                <a:gd name="T4" fmla="*/ 1014 w 1014"/>
                <a:gd name="T5" fmla="*/ 296 h 296"/>
                <a:gd name="T6" fmla="*/ 1014 w 1014"/>
                <a:gd name="T7" fmla="*/ 238 h 296"/>
                <a:gd name="T8" fmla="*/ 0 w 1014"/>
                <a:gd name="T9" fmla="*/ 296 h 296"/>
              </a:gdLst>
              <a:ahLst/>
              <a:cxnLst>
                <a:cxn ang="0">
                  <a:pos x="T0" y="T1"/>
                </a:cxn>
                <a:cxn ang="0">
                  <a:pos x="T2" y="T3"/>
                </a:cxn>
                <a:cxn ang="0">
                  <a:pos x="T4" y="T5"/>
                </a:cxn>
                <a:cxn ang="0">
                  <a:pos x="T6" y="T7"/>
                </a:cxn>
                <a:cxn ang="0">
                  <a:pos x="T8" y="T9"/>
                </a:cxn>
              </a:cxnLst>
              <a:rect l="0" t="0" r="r" b="b"/>
              <a:pathLst>
                <a:path w="1014" h="296">
                  <a:moveTo>
                    <a:pt x="0" y="296"/>
                  </a:moveTo>
                  <a:cubicBezTo>
                    <a:pt x="0" y="296"/>
                    <a:pt x="0" y="296"/>
                    <a:pt x="0" y="296"/>
                  </a:cubicBezTo>
                  <a:cubicBezTo>
                    <a:pt x="1014" y="296"/>
                    <a:pt x="1014" y="296"/>
                    <a:pt x="1014" y="296"/>
                  </a:cubicBezTo>
                  <a:cubicBezTo>
                    <a:pt x="1014" y="238"/>
                    <a:pt x="1014" y="238"/>
                    <a:pt x="1014" y="238"/>
                  </a:cubicBezTo>
                  <a:cubicBezTo>
                    <a:pt x="714" y="0"/>
                    <a:pt x="277" y="19"/>
                    <a:pt x="0" y="296"/>
                  </a:cubicBezTo>
                  <a:close/>
                </a:path>
              </a:pathLst>
            </a:custGeom>
            <a:solidFill>
              <a:srgbClr val="7FBA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89630" tIns="44814" rIns="89630" bIns="44814" numCol="1" anchor="t" anchorCtr="0" compatLnSpc="1">
              <a:prstTxWarp prst="textNoShape">
                <a:avLst/>
              </a:prstTxWarp>
            </a:bodyPr>
            <a:lstStyle/>
            <a:p>
              <a:pPr defTabSz="914192"/>
              <a:endParaRPr lang="en-US" sz="1765">
                <a:solidFill>
                  <a:prstClr val="black"/>
                </a:solidFill>
              </a:endParaRPr>
            </a:p>
          </p:txBody>
        </p:sp>
        <p:sp>
          <p:nvSpPr>
            <p:cNvPr id="60" name="Freeform 29"/>
            <p:cNvSpPr>
              <a:spLocks/>
            </p:cNvSpPr>
            <p:nvPr/>
          </p:nvSpPr>
          <p:spPr bwMode="auto">
            <a:xfrm>
              <a:off x="5488668" y="6457364"/>
              <a:ext cx="3095625" cy="538748"/>
            </a:xfrm>
            <a:custGeom>
              <a:avLst/>
              <a:gdLst>
                <a:gd name="T0" fmla="*/ 344 w 556"/>
                <a:gd name="T1" fmla="*/ 21 h 130"/>
                <a:gd name="T2" fmla="*/ 344 w 556"/>
                <a:gd name="T3" fmla="*/ 21 h 130"/>
                <a:gd name="T4" fmla="*/ 0 w 556"/>
                <a:gd name="T5" fmla="*/ 130 h 130"/>
                <a:gd name="T6" fmla="*/ 197 w 556"/>
                <a:gd name="T7" fmla="*/ 130 h 130"/>
                <a:gd name="T8" fmla="*/ 556 w 556"/>
                <a:gd name="T9" fmla="*/ 130 h 130"/>
                <a:gd name="T10" fmla="*/ 344 w 556"/>
                <a:gd name="T11" fmla="*/ 21 h 130"/>
              </a:gdLst>
              <a:ahLst/>
              <a:cxnLst>
                <a:cxn ang="0">
                  <a:pos x="T0" y="T1"/>
                </a:cxn>
                <a:cxn ang="0">
                  <a:pos x="T2" y="T3"/>
                </a:cxn>
                <a:cxn ang="0">
                  <a:pos x="T4" y="T5"/>
                </a:cxn>
                <a:cxn ang="0">
                  <a:pos x="T6" y="T7"/>
                </a:cxn>
                <a:cxn ang="0">
                  <a:pos x="T8" y="T9"/>
                </a:cxn>
                <a:cxn ang="0">
                  <a:pos x="T10" y="T11"/>
                </a:cxn>
              </a:cxnLst>
              <a:rect l="0" t="0" r="r" b="b"/>
              <a:pathLst>
                <a:path w="556" h="130">
                  <a:moveTo>
                    <a:pt x="344" y="21"/>
                  </a:moveTo>
                  <a:cubicBezTo>
                    <a:pt x="344" y="21"/>
                    <a:pt x="344" y="21"/>
                    <a:pt x="344" y="21"/>
                  </a:cubicBezTo>
                  <a:cubicBezTo>
                    <a:pt x="223" y="0"/>
                    <a:pt x="94" y="37"/>
                    <a:pt x="0" y="130"/>
                  </a:cubicBezTo>
                  <a:cubicBezTo>
                    <a:pt x="197" y="130"/>
                    <a:pt x="197" y="130"/>
                    <a:pt x="197" y="130"/>
                  </a:cubicBezTo>
                  <a:cubicBezTo>
                    <a:pt x="556" y="130"/>
                    <a:pt x="556" y="130"/>
                    <a:pt x="556" y="130"/>
                  </a:cubicBezTo>
                  <a:cubicBezTo>
                    <a:pt x="496" y="70"/>
                    <a:pt x="422" y="34"/>
                    <a:pt x="344" y="21"/>
                  </a:cubicBezTo>
                  <a:close/>
                </a:path>
              </a:pathLst>
            </a:custGeom>
            <a:solidFill>
              <a:srgbClr val="BAD80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89630" tIns="44814" rIns="89630" bIns="44814" numCol="1" anchor="t" anchorCtr="0" compatLnSpc="1">
              <a:prstTxWarp prst="textNoShape">
                <a:avLst/>
              </a:prstTxWarp>
            </a:bodyPr>
            <a:lstStyle/>
            <a:p>
              <a:pPr defTabSz="914192"/>
              <a:endParaRPr lang="en-US" sz="1765">
                <a:solidFill>
                  <a:prstClr val="black"/>
                </a:solidFill>
              </a:endParaRPr>
            </a:p>
          </p:txBody>
        </p:sp>
        <p:sp>
          <p:nvSpPr>
            <p:cNvPr id="61" name="Freeform 17"/>
            <p:cNvSpPr>
              <a:spLocks/>
            </p:cNvSpPr>
            <p:nvPr/>
          </p:nvSpPr>
          <p:spPr bwMode="auto">
            <a:xfrm>
              <a:off x="9042400" y="6259001"/>
              <a:ext cx="3394075" cy="737111"/>
            </a:xfrm>
            <a:custGeom>
              <a:avLst/>
              <a:gdLst>
                <a:gd name="T0" fmla="*/ 0 w 442"/>
                <a:gd name="T1" fmla="*/ 178 h 178"/>
                <a:gd name="T2" fmla="*/ 0 w 442"/>
                <a:gd name="T3" fmla="*/ 178 h 178"/>
                <a:gd name="T4" fmla="*/ 290 w 442"/>
                <a:gd name="T5" fmla="*/ 178 h 178"/>
                <a:gd name="T6" fmla="*/ 442 w 442"/>
                <a:gd name="T7" fmla="*/ 178 h 178"/>
                <a:gd name="T8" fmla="*/ 442 w 442"/>
                <a:gd name="T9" fmla="*/ 9 h 178"/>
                <a:gd name="T10" fmla="*/ 0 w 442"/>
                <a:gd name="T11" fmla="*/ 178 h 178"/>
              </a:gdLst>
              <a:ahLst/>
              <a:cxnLst>
                <a:cxn ang="0">
                  <a:pos x="T0" y="T1"/>
                </a:cxn>
                <a:cxn ang="0">
                  <a:pos x="T2" y="T3"/>
                </a:cxn>
                <a:cxn ang="0">
                  <a:pos x="T4" y="T5"/>
                </a:cxn>
                <a:cxn ang="0">
                  <a:pos x="T6" y="T7"/>
                </a:cxn>
                <a:cxn ang="0">
                  <a:pos x="T8" y="T9"/>
                </a:cxn>
                <a:cxn ang="0">
                  <a:pos x="T10" y="T11"/>
                </a:cxn>
              </a:cxnLst>
              <a:rect l="0" t="0" r="r" b="b"/>
              <a:pathLst>
                <a:path w="442" h="178">
                  <a:moveTo>
                    <a:pt x="0" y="178"/>
                  </a:moveTo>
                  <a:cubicBezTo>
                    <a:pt x="0" y="178"/>
                    <a:pt x="0" y="178"/>
                    <a:pt x="0" y="178"/>
                  </a:cubicBezTo>
                  <a:cubicBezTo>
                    <a:pt x="290" y="178"/>
                    <a:pt x="290" y="178"/>
                    <a:pt x="290" y="178"/>
                  </a:cubicBezTo>
                  <a:cubicBezTo>
                    <a:pt x="442" y="178"/>
                    <a:pt x="442" y="178"/>
                    <a:pt x="442" y="178"/>
                  </a:cubicBezTo>
                  <a:cubicBezTo>
                    <a:pt x="442" y="9"/>
                    <a:pt x="442" y="9"/>
                    <a:pt x="442" y="9"/>
                  </a:cubicBezTo>
                  <a:cubicBezTo>
                    <a:pt x="283" y="0"/>
                    <a:pt x="121" y="57"/>
                    <a:pt x="0" y="178"/>
                  </a:cubicBezTo>
                  <a:close/>
                </a:path>
              </a:pathLst>
            </a:custGeom>
            <a:solidFill>
              <a:srgbClr val="79A5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89630" tIns="44814" rIns="89630" bIns="44814" numCol="1" anchor="t" anchorCtr="0" compatLnSpc="1">
              <a:prstTxWarp prst="textNoShape">
                <a:avLst/>
              </a:prstTxWarp>
            </a:bodyPr>
            <a:lstStyle/>
            <a:p>
              <a:pPr defTabSz="914192"/>
              <a:endParaRPr lang="en-US" sz="1765">
                <a:solidFill>
                  <a:prstClr val="black"/>
                </a:solidFill>
              </a:endParaRPr>
            </a:p>
          </p:txBody>
        </p:sp>
      </p:grpSp>
      <p:grpSp>
        <p:nvGrpSpPr>
          <p:cNvPr id="62" name="Group 61"/>
          <p:cNvGrpSpPr/>
          <p:nvPr/>
        </p:nvGrpSpPr>
        <p:grpSpPr>
          <a:xfrm>
            <a:off x="10786716" y="5812634"/>
            <a:ext cx="522116" cy="695788"/>
            <a:chOff x="1358536" y="5468258"/>
            <a:chExt cx="905694" cy="1206954"/>
          </a:xfrm>
        </p:grpSpPr>
        <p:sp>
          <p:nvSpPr>
            <p:cNvPr id="70" name="Oval 69"/>
            <p:cNvSpPr/>
            <p:nvPr/>
          </p:nvSpPr>
          <p:spPr bwMode="auto">
            <a:xfrm>
              <a:off x="1358536" y="5468258"/>
              <a:ext cx="905694" cy="798288"/>
            </a:xfrm>
            <a:prstGeom prst="ellipse">
              <a:avLst/>
            </a:prstGeom>
            <a:solidFill>
              <a:schemeClr val="accent3"/>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79259" tIns="143407" rIns="179259" bIns="143407" numCol="1" spcCol="0" rtlCol="0" fromWordArt="0" anchor="t" anchorCtr="0" forceAA="0" compatLnSpc="1">
              <a:prstTxWarp prst="textNoShape">
                <a:avLst/>
              </a:prstTxWarp>
              <a:noAutofit/>
            </a:bodyPr>
            <a:lstStyle/>
            <a:p>
              <a:pPr algn="ctr" defTabSz="913927" fontAlgn="base">
                <a:lnSpc>
                  <a:spcPct val="90000"/>
                </a:lnSpc>
                <a:spcBef>
                  <a:spcPct val="0"/>
                </a:spcBef>
                <a:spcAft>
                  <a:spcPct val="0"/>
                </a:spcAft>
              </a:pPr>
              <a:endParaRPr lang="en-US" sz="2353" dirty="0" err="1">
                <a:gradFill>
                  <a:gsLst>
                    <a:gs pos="0">
                      <a:srgbClr val="FFFFFF"/>
                    </a:gs>
                    <a:gs pos="100000">
                      <a:srgbClr val="FFFFFF"/>
                    </a:gs>
                  </a:gsLst>
                  <a:lin ang="5400000" scaled="0"/>
                </a:gradFill>
                <a:ea typeface="Segoe UI" pitchFamily="34" charset="0"/>
                <a:cs typeface="Segoe UI" pitchFamily="34" charset="0"/>
              </a:endParaRPr>
            </a:p>
          </p:txBody>
        </p:sp>
        <p:sp>
          <p:nvSpPr>
            <p:cNvPr id="71" name="Round Same Side Corner Rectangle 207"/>
            <p:cNvSpPr/>
            <p:nvPr/>
          </p:nvSpPr>
          <p:spPr bwMode="auto">
            <a:xfrm>
              <a:off x="1787250" y="6104526"/>
              <a:ext cx="91440" cy="570686"/>
            </a:xfrm>
            <a:custGeom>
              <a:avLst/>
              <a:gdLst>
                <a:gd name="connsiteX0" fmla="*/ 25594 w 51188"/>
                <a:gd name="connsiteY0" fmla="*/ 0 h 565149"/>
                <a:gd name="connsiteX1" fmla="*/ 25594 w 51188"/>
                <a:gd name="connsiteY1" fmla="*/ 0 h 565149"/>
                <a:gd name="connsiteX2" fmla="*/ 51188 w 51188"/>
                <a:gd name="connsiteY2" fmla="*/ 25594 h 565149"/>
                <a:gd name="connsiteX3" fmla="*/ 51188 w 51188"/>
                <a:gd name="connsiteY3" fmla="*/ 565149 h 565149"/>
                <a:gd name="connsiteX4" fmla="*/ 51188 w 51188"/>
                <a:gd name="connsiteY4" fmla="*/ 565149 h 565149"/>
                <a:gd name="connsiteX5" fmla="*/ 0 w 51188"/>
                <a:gd name="connsiteY5" fmla="*/ 565149 h 565149"/>
                <a:gd name="connsiteX6" fmla="*/ 0 w 51188"/>
                <a:gd name="connsiteY6" fmla="*/ 565149 h 565149"/>
                <a:gd name="connsiteX7" fmla="*/ 0 w 51188"/>
                <a:gd name="connsiteY7" fmla="*/ 25594 h 565149"/>
                <a:gd name="connsiteX8" fmla="*/ 25594 w 51188"/>
                <a:gd name="connsiteY8" fmla="*/ 0 h 565149"/>
                <a:gd name="connsiteX0" fmla="*/ 0 w 51188"/>
                <a:gd name="connsiteY0" fmla="*/ 49710 h 589265"/>
                <a:gd name="connsiteX1" fmla="*/ 25594 w 51188"/>
                <a:gd name="connsiteY1" fmla="*/ 24116 h 589265"/>
                <a:gd name="connsiteX2" fmla="*/ 51188 w 51188"/>
                <a:gd name="connsiteY2" fmla="*/ 49710 h 589265"/>
                <a:gd name="connsiteX3" fmla="*/ 51188 w 51188"/>
                <a:gd name="connsiteY3" fmla="*/ 589265 h 589265"/>
                <a:gd name="connsiteX4" fmla="*/ 51188 w 51188"/>
                <a:gd name="connsiteY4" fmla="*/ 589265 h 589265"/>
                <a:gd name="connsiteX5" fmla="*/ 0 w 51188"/>
                <a:gd name="connsiteY5" fmla="*/ 589265 h 589265"/>
                <a:gd name="connsiteX6" fmla="*/ 0 w 51188"/>
                <a:gd name="connsiteY6" fmla="*/ 589265 h 589265"/>
                <a:gd name="connsiteX7" fmla="*/ 0 w 51188"/>
                <a:gd name="connsiteY7" fmla="*/ 49710 h 589265"/>
                <a:gd name="connsiteX0" fmla="*/ 0 w 51188"/>
                <a:gd name="connsiteY0" fmla="*/ 67444 h 606999"/>
                <a:gd name="connsiteX1" fmla="*/ 51188 w 51188"/>
                <a:gd name="connsiteY1" fmla="*/ 67444 h 606999"/>
                <a:gd name="connsiteX2" fmla="*/ 51188 w 51188"/>
                <a:gd name="connsiteY2" fmla="*/ 606999 h 606999"/>
                <a:gd name="connsiteX3" fmla="*/ 51188 w 51188"/>
                <a:gd name="connsiteY3" fmla="*/ 606999 h 606999"/>
                <a:gd name="connsiteX4" fmla="*/ 0 w 51188"/>
                <a:gd name="connsiteY4" fmla="*/ 606999 h 606999"/>
                <a:gd name="connsiteX5" fmla="*/ 0 w 51188"/>
                <a:gd name="connsiteY5" fmla="*/ 606999 h 606999"/>
                <a:gd name="connsiteX6" fmla="*/ 0 w 51188"/>
                <a:gd name="connsiteY6" fmla="*/ 67444 h 606999"/>
                <a:gd name="connsiteX0" fmla="*/ 0 w 51188"/>
                <a:gd name="connsiteY0" fmla="*/ 41471 h 581026"/>
                <a:gd name="connsiteX1" fmla="*/ 51188 w 51188"/>
                <a:gd name="connsiteY1" fmla="*/ 41471 h 581026"/>
                <a:gd name="connsiteX2" fmla="*/ 51188 w 51188"/>
                <a:gd name="connsiteY2" fmla="*/ 581026 h 581026"/>
                <a:gd name="connsiteX3" fmla="*/ 51188 w 51188"/>
                <a:gd name="connsiteY3" fmla="*/ 581026 h 581026"/>
                <a:gd name="connsiteX4" fmla="*/ 0 w 51188"/>
                <a:gd name="connsiteY4" fmla="*/ 581026 h 581026"/>
                <a:gd name="connsiteX5" fmla="*/ 0 w 51188"/>
                <a:gd name="connsiteY5" fmla="*/ 581026 h 581026"/>
                <a:gd name="connsiteX6" fmla="*/ 0 w 51188"/>
                <a:gd name="connsiteY6" fmla="*/ 41471 h 581026"/>
                <a:gd name="connsiteX0" fmla="*/ 0 w 51188"/>
                <a:gd name="connsiteY0" fmla="*/ 4937 h 544492"/>
                <a:gd name="connsiteX1" fmla="*/ 51188 w 51188"/>
                <a:gd name="connsiteY1" fmla="*/ 4937 h 544492"/>
                <a:gd name="connsiteX2" fmla="*/ 51188 w 51188"/>
                <a:gd name="connsiteY2" fmla="*/ 544492 h 544492"/>
                <a:gd name="connsiteX3" fmla="*/ 51188 w 51188"/>
                <a:gd name="connsiteY3" fmla="*/ 544492 h 544492"/>
                <a:gd name="connsiteX4" fmla="*/ 0 w 51188"/>
                <a:gd name="connsiteY4" fmla="*/ 544492 h 544492"/>
                <a:gd name="connsiteX5" fmla="*/ 0 w 51188"/>
                <a:gd name="connsiteY5" fmla="*/ 544492 h 544492"/>
                <a:gd name="connsiteX6" fmla="*/ 0 w 51188"/>
                <a:gd name="connsiteY6" fmla="*/ 4937 h 5444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1188" h="544492">
                  <a:moveTo>
                    <a:pt x="0" y="4937"/>
                  </a:moveTo>
                  <a:cubicBezTo>
                    <a:pt x="34725" y="-1645"/>
                    <a:pt x="33132" y="-1645"/>
                    <a:pt x="51188" y="4937"/>
                  </a:cubicBezTo>
                  <a:lnTo>
                    <a:pt x="51188" y="544492"/>
                  </a:lnTo>
                  <a:lnTo>
                    <a:pt x="51188" y="544492"/>
                  </a:lnTo>
                  <a:lnTo>
                    <a:pt x="0" y="544492"/>
                  </a:lnTo>
                  <a:lnTo>
                    <a:pt x="0" y="544492"/>
                  </a:lnTo>
                  <a:lnTo>
                    <a:pt x="0" y="4937"/>
                  </a:lnTo>
                  <a:close/>
                </a:path>
              </a:pathLst>
            </a:custGeom>
            <a:solidFill>
              <a:srgbClr val="969696"/>
            </a:solidFill>
            <a:ln>
              <a:noFill/>
            </a:ln>
          </p:spPr>
          <p:txBody>
            <a:bodyPr vert="horz" wrap="square" lIns="89630" tIns="44814" rIns="89630" bIns="44814" numCol="1" anchor="t" anchorCtr="0" compatLnSpc="1">
              <a:prstTxWarp prst="textNoShape">
                <a:avLst/>
              </a:prstTxWarp>
            </a:bodyPr>
            <a:lstStyle/>
            <a:p>
              <a:pPr defTabSz="914192"/>
              <a:endParaRPr lang="en-US" sz="1765" dirty="0" err="1">
                <a:solidFill>
                  <a:prstClr val="black"/>
                </a:solidFill>
              </a:endParaRPr>
            </a:p>
          </p:txBody>
        </p:sp>
        <p:grpSp>
          <p:nvGrpSpPr>
            <p:cNvPr id="72" name="Group 71"/>
            <p:cNvGrpSpPr/>
            <p:nvPr/>
          </p:nvGrpSpPr>
          <p:grpSpPr>
            <a:xfrm>
              <a:off x="1638534" y="5957662"/>
              <a:ext cx="354805" cy="170089"/>
              <a:chOff x="6512925" y="6276975"/>
              <a:chExt cx="293527" cy="170089"/>
            </a:xfrm>
          </p:grpSpPr>
          <p:cxnSp>
            <p:nvCxnSpPr>
              <p:cNvPr id="73" name="Straight Connector 72"/>
              <p:cNvCxnSpPr/>
              <p:nvPr/>
            </p:nvCxnSpPr>
            <p:spPr>
              <a:xfrm>
                <a:off x="6580103" y="6291263"/>
                <a:ext cx="81563" cy="154782"/>
              </a:xfrm>
              <a:prstGeom prst="line">
                <a:avLst/>
              </a:prstGeom>
              <a:solidFill>
                <a:srgbClr val="969696"/>
              </a:solidFill>
              <a:ln w="28575">
                <a:solidFill>
                  <a:srgbClr val="969696"/>
                </a:solidFill>
                <a:round/>
                <a:headEnd/>
                <a:tailEnd/>
              </a:ln>
            </p:spPr>
          </p:cxnSp>
          <p:cxnSp>
            <p:nvCxnSpPr>
              <p:cNvPr id="74" name="Straight Connector 73"/>
              <p:cNvCxnSpPr/>
              <p:nvPr/>
            </p:nvCxnSpPr>
            <p:spPr>
              <a:xfrm flipH="1">
                <a:off x="6679775" y="6276975"/>
                <a:ext cx="104617" cy="170089"/>
              </a:xfrm>
              <a:prstGeom prst="line">
                <a:avLst/>
              </a:prstGeom>
              <a:solidFill>
                <a:srgbClr val="969696"/>
              </a:solidFill>
              <a:ln w="28575">
                <a:solidFill>
                  <a:srgbClr val="969696"/>
                </a:solidFill>
                <a:round/>
                <a:headEnd/>
                <a:tailEnd/>
              </a:ln>
            </p:spPr>
          </p:cxnSp>
          <p:cxnSp>
            <p:nvCxnSpPr>
              <p:cNvPr id="75" name="Straight Connector 74"/>
              <p:cNvCxnSpPr/>
              <p:nvPr/>
            </p:nvCxnSpPr>
            <p:spPr>
              <a:xfrm flipH="1" flipV="1">
                <a:off x="6669769" y="6281738"/>
                <a:ext cx="54768" cy="66675"/>
              </a:xfrm>
              <a:prstGeom prst="line">
                <a:avLst/>
              </a:prstGeom>
              <a:solidFill>
                <a:srgbClr val="969696"/>
              </a:solidFill>
              <a:ln w="28575">
                <a:solidFill>
                  <a:srgbClr val="969696"/>
                </a:solidFill>
                <a:round/>
                <a:headEnd/>
                <a:tailEnd/>
              </a:ln>
            </p:spPr>
          </p:cxnSp>
          <p:cxnSp>
            <p:nvCxnSpPr>
              <p:cNvPr id="76" name="Straight Connector 75"/>
              <p:cNvCxnSpPr/>
              <p:nvPr/>
            </p:nvCxnSpPr>
            <p:spPr>
              <a:xfrm flipH="1">
                <a:off x="6512925" y="6365081"/>
                <a:ext cx="104408" cy="5487"/>
              </a:xfrm>
              <a:prstGeom prst="line">
                <a:avLst/>
              </a:prstGeom>
              <a:solidFill>
                <a:srgbClr val="969696"/>
              </a:solidFill>
              <a:ln w="28575">
                <a:solidFill>
                  <a:srgbClr val="969696"/>
                </a:solidFill>
                <a:round/>
                <a:headEnd/>
                <a:tailEnd/>
              </a:ln>
            </p:spPr>
          </p:cxnSp>
          <p:cxnSp>
            <p:nvCxnSpPr>
              <p:cNvPr id="77" name="Straight Connector 76"/>
              <p:cNvCxnSpPr/>
              <p:nvPr/>
            </p:nvCxnSpPr>
            <p:spPr>
              <a:xfrm flipH="1">
                <a:off x="6715012" y="6365081"/>
                <a:ext cx="91440" cy="9525"/>
              </a:xfrm>
              <a:prstGeom prst="line">
                <a:avLst/>
              </a:prstGeom>
              <a:solidFill>
                <a:srgbClr val="969696"/>
              </a:solidFill>
              <a:ln w="28575">
                <a:solidFill>
                  <a:srgbClr val="969696"/>
                </a:solidFill>
                <a:round/>
                <a:headEnd/>
                <a:tailEnd/>
              </a:ln>
            </p:spPr>
          </p:cxnSp>
        </p:grpSp>
      </p:grpSp>
      <p:grpSp>
        <p:nvGrpSpPr>
          <p:cNvPr id="78" name="Group 77"/>
          <p:cNvGrpSpPr/>
          <p:nvPr/>
        </p:nvGrpSpPr>
        <p:grpSpPr>
          <a:xfrm>
            <a:off x="11198816" y="5656532"/>
            <a:ext cx="522116" cy="695788"/>
            <a:chOff x="1358536" y="5468258"/>
            <a:chExt cx="905694" cy="1206954"/>
          </a:xfrm>
        </p:grpSpPr>
        <p:sp>
          <p:nvSpPr>
            <p:cNvPr id="79" name="Oval 78"/>
            <p:cNvSpPr/>
            <p:nvPr/>
          </p:nvSpPr>
          <p:spPr bwMode="auto">
            <a:xfrm>
              <a:off x="1358536" y="5468258"/>
              <a:ext cx="905694" cy="798288"/>
            </a:xfrm>
            <a:prstGeom prst="ellipse">
              <a:avLst/>
            </a:prstGeom>
            <a:solidFill>
              <a:schemeClr val="accent3"/>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79259" tIns="143407" rIns="179259" bIns="143407" numCol="1" spcCol="0" rtlCol="0" fromWordArt="0" anchor="t" anchorCtr="0" forceAA="0" compatLnSpc="1">
              <a:prstTxWarp prst="textNoShape">
                <a:avLst/>
              </a:prstTxWarp>
              <a:noAutofit/>
            </a:bodyPr>
            <a:lstStyle/>
            <a:p>
              <a:pPr algn="ctr" defTabSz="913927" fontAlgn="base">
                <a:lnSpc>
                  <a:spcPct val="90000"/>
                </a:lnSpc>
                <a:spcBef>
                  <a:spcPct val="0"/>
                </a:spcBef>
                <a:spcAft>
                  <a:spcPct val="0"/>
                </a:spcAft>
              </a:pPr>
              <a:endParaRPr lang="en-US" sz="2353" dirty="0" err="1">
                <a:gradFill>
                  <a:gsLst>
                    <a:gs pos="0">
                      <a:srgbClr val="FFFFFF"/>
                    </a:gs>
                    <a:gs pos="100000">
                      <a:srgbClr val="FFFFFF"/>
                    </a:gs>
                  </a:gsLst>
                  <a:lin ang="5400000" scaled="0"/>
                </a:gradFill>
                <a:ea typeface="Segoe UI" pitchFamily="34" charset="0"/>
                <a:cs typeface="Segoe UI" pitchFamily="34" charset="0"/>
              </a:endParaRPr>
            </a:p>
          </p:txBody>
        </p:sp>
        <p:sp>
          <p:nvSpPr>
            <p:cNvPr id="80" name="Round Same Side Corner Rectangle 207"/>
            <p:cNvSpPr/>
            <p:nvPr/>
          </p:nvSpPr>
          <p:spPr bwMode="auto">
            <a:xfrm>
              <a:off x="1787250" y="6104526"/>
              <a:ext cx="91440" cy="570686"/>
            </a:xfrm>
            <a:custGeom>
              <a:avLst/>
              <a:gdLst>
                <a:gd name="connsiteX0" fmla="*/ 25594 w 51188"/>
                <a:gd name="connsiteY0" fmla="*/ 0 h 565149"/>
                <a:gd name="connsiteX1" fmla="*/ 25594 w 51188"/>
                <a:gd name="connsiteY1" fmla="*/ 0 h 565149"/>
                <a:gd name="connsiteX2" fmla="*/ 51188 w 51188"/>
                <a:gd name="connsiteY2" fmla="*/ 25594 h 565149"/>
                <a:gd name="connsiteX3" fmla="*/ 51188 w 51188"/>
                <a:gd name="connsiteY3" fmla="*/ 565149 h 565149"/>
                <a:gd name="connsiteX4" fmla="*/ 51188 w 51188"/>
                <a:gd name="connsiteY4" fmla="*/ 565149 h 565149"/>
                <a:gd name="connsiteX5" fmla="*/ 0 w 51188"/>
                <a:gd name="connsiteY5" fmla="*/ 565149 h 565149"/>
                <a:gd name="connsiteX6" fmla="*/ 0 w 51188"/>
                <a:gd name="connsiteY6" fmla="*/ 565149 h 565149"/>
                <a:gd name="connsiteX7" fmla="*/ 0 w 51188"/>
                <a:gd name="connsiteY7" fmla="*/ 25594 h 565149"/>
                <a:gd name="connsiteX8" fmla="*/ 25594 w 51188"/>
                <a:gd name="connsiteY8" fmla="*/ 0 h 565149"/>
                <a:gd name="connsiteX0" fmla="*/ 0 w 51188"/>
                <a:gd name="connsiteY0" fmla="*/ 49710 h 589265"/>
                <a:gd name="connsiteX1" fmla="*/ 25594 w 51188"/>
                <a:gd name="connsiteY1" fmla="*/ 24116 h 589265"/>
                <a:gd name="connsiteX2" fmla="*/ 51188 w 51188"/>
                <a:gd name="connsiteY2" fmla="*/ 49710 h 589265"/>
                <a:gd name="connsiteX3" fmla="*/ 51188 w 51188"/>
                <a:gd name="connsiteY3" fmla="*/ 589265 h 589265"/>
                <a:gd name="connsiteX4" fmla="*/ 51188 w 51188"/>
                <a:gd name="connsiteY4" fmla="*/ 589265 h 589265"/>
                <a:gd name="connsiteX5" fmla="*/ 0 w 51188"/>
                <a:gd name="connsiteY5" fmla="*/ 589265 h 589265"/>
                <a:gd name="connsiteX6" fmla="*/ 0 w 51188"/>
                <a:gd name="connsiteY6" fmla="*/ 589265 h 589265"/>
                <a:gd name="connsiteX7" fmla="*/ 0 w 51188"/>
                <a:gd name="connsiteY7" fmla="*/ 49710 h 589265"/>
                <a:gd name="connsiteX0" fmla="*/ 0 w 51188"/>
                <a:gd name="connsiteY0" fmla="*/ 67444 h 606999"/>
                <a:gd name="connsiteX1" fmla="*/ 51188 w 51188"/>
                <a:gd name="connsiteY1" fmla="*/ 67444 h 606999"/>
                <a:gd name="connsiteX2" fmla="*/ 51188 w 51188"/>
                <a:gd name="connsiteY2" fmla="*/ 606999 h 606999"/>
                <a:gd name="connsiteX3" fmla="*/ 51188 w 51188"/>
                <a:gd name="connsiteY3" fmla="*/ 606999 h 606999"/>
                <a:gd name="connsiteX4" fmla="*/ 0 w 51188"/>
                <a:gd name="connsiteY4" fmla="*/ 606999 h 606999"/>
                <a:gd name="connsiteX5" fmla="*/ 0 w 51188"/>
                <a:gd name="connsiteY5" fmla="*/ 606999 h 606999"/>
                <a:gd name="connsiteX6" fmla="*/ 0 w 51188"/>
                <a:gd name="connsiteY6" fmla="*/ 67444 h 606999"/>
                <a:gd name="connsiteX0" fmla="*/ 0 w 51188"/>
                <a:gd name="connsiteY0" fmla="*/ 41471 h 581026"/>
                <a:gd name="connsiteX1" fmla="*/ 51188 w 51188"/>
                <a:gd name="connsiteY1" fmla="*/ 41471 h 581026"/>
                <a:gd name="connsiteX2" fmla="*/ 51188 w 51188"/>
                <a:gd name="connsiteY2" fmla="*/ 581026 h 581026"/>
                <a:gd name="connsiteX3" fmla="*/ 51188 w 51188"/>
                <a:gd name="connsiteY3" fmla="*/ 581026 h 581026"/>
                <a:gd name="connsiteX4" fmla="*/ 0 w 51188"/>
                <a:gd name="connsiteY4" fmla="*/ 581026 h 581026"/>
                <a:gd name="connsiteX5" fmla="*/ 0 w 51188"/>
                <a:gd name="connsiteY5" fmla="*/ 581026 h 581026"/>
                <a:gd name="connsiteX6" fmla="*/ 0 w 51188"/>
                <a:gd name="connsiteY6" fmla="*/ 41471 h 581026"/>
                <a:gd name="connsiteX0" fmla="*/ 0 w 51188"/>
                <a:gd name="connsiteY0" fmla="*/ 4937 h 544492"/>
                <a:gd name="connsiteX1" fmla="*/ 51188 w 51188"/>
                <a:gd name="connsiteY1" fmla="*/ 4937 h 544492"/>
                <a:gd name="connsiteX2" fmla="*/ 51188 w 51188"/>
                <a:gd name="connsiteY2" fmla="*/ 544492 h 544492"/>
                <a:gd name="connsiteX3" fmla="*/ 51188 w 51188"/>
                <a:gd name="connsiteY3" fmla="*/ 544492 h 544492"/>
                <a:gd name="connsiteX4" fmla="*/ 0 w 51188"/>
                <a:gd name="connsiteY4" fmla="*/ 544492 h 544492"/>
                <a:gd name="connsiteX5" fmla="*/ 0 w 51188"/>
                <a:gd name="connsiteY5" fmla="*/ 544492 h 544492"/>
                <a:gd name="connsiteX6" fmla="*/ 0 w 51188"/>
                <a:gd name="connsiteY6" fmla="*/ 4937 h 5444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1188" h="544492">
                  <a:moveTo>
                    <a:pt x="0" y="4937"/>
                  </a:moveTo>
                  <a:cubicBezTo>
                    <a:pt x="34725" y="-1645"/>
                    <a:pt x="33132" y="-1645"/>
                    <a:pt x="51188" y="4937"/>
                  </a:cubicBezTo>
                  <a:lnTo>
                    <a:pt x="51188" y="544492"/>
                  </a:lnTo>
                  <a:lnTo>
                    <a:pt x="51188" y="544492"/>
                  </a:lnTo>
                  <a:lnTo>
                    <a:pt x="0" y="544492"/>
                  </a:lnTo>
                  <a:lnTo>
                    <a:pt x="0" y="544492"/>
                  </a:lnTo>
                  <a:lnTo>
                    <a:pt x="0" y="4937"/>
                  </a:lnTo>
                  <a:close/>
                </a:path>
              </a:pathLst>
            </a:custGeom>
            <a:solidFill>
              <a:srgbClr val="969696"/>
            </a:solidFill>
            <a:ln>
              <a:noFill/>
            </a:ln>
          </p:spPr>
          <p:txBody>
            <a:bodyPr vert="horz" wrap="square" lIns="89630" tIns="44814" rIns="89630" bIns="44814" numCol="1" anchor="t" anchorCtr="0" compatLnSpc="1">
              <a:prstTxWarp prst="textNoShape">
                <a:avLst/>
              </a:prstTxWarp>
            </a:bodyPr>
            <a:lstStyle/>
            <a:p>
              <a:pPr defTabSz="914192"/>
              <a:endParaRPr lang="en-US" sz="1765" dirty="0" err="1">
                <a:solidFill>
                  <a:prstClr val="black"/>
                </a:solidFill>
              </a:endParaRPr>
            </a:p>
          </p:txBody>
        </p:sp>
        <p:grpSp>
          <p:nvGrpSpPr>
            <p:cNvPr id="81" name="Group 80"/>
            <p:cNvGrpSpPr/>
            <p:nvPr/>
          </p:nvGrpSpPr>
          <p:grpSpPr>
            <a:xfrm>
              <a:off x="1638534" y="5957662"/>
              <a:ext cx="354805" cy="170089"/>
              <a:chOff x="6512925" y="6276975"/>
              <a:chExt cx="293527" cy="170089"/>
            </a:xfrm>
          </p:grpSpPr>
          <p:cxnSp>
            <p:nvCxnSpPr>
              <p:cNvPr id="82" name="Straight Connector 81"/>
              <p:cNvCxnSpPr/>
              <p:nvPr/>
            </p:nvCxnSpPr>
            <p:spPr>
              <a:xfrm>
                <a:off x="6580103" y="6291263"/>
                <a:ext cx="81563" cy="154782"/>
              </a:xfrm>
              <a:prstGeom prst="line">
                <a:avLst/>
              </a:prstGeom>
              <a:solidFill>
                <a:srgbClr val="969696"/>
              </a:solidFill>
              <a:ln w="28575">
                <a:solidFill>
                  <a:srgbClr val="969696"/>
                </a:solidFill>
                <a:round/>
                <a:headEnd/>
                <a:tailEnd/>
              </a:ln>
            </p:spPr>
          </p:cxnSp>
          <p:cxnSp>
            <p:nvCxnSpPr>
              <p:cNvPr id="83" name="Straight Connector 82"/>
              <p:cNvCxnSpPr/>
              <p:nvPr/>
            </p:nvCxnSpPr>
            <p:spPr>
              <a:xfrm flipH="1">
                <a:off x="6679775" y="6276975"/>
                <a:ext cx="104617" cy="170089"/>
              </a:xfrm>
              <a:prstGeom prst="line">
                <a:avLst/>
              </a:prstGeom>
              <a:solidFill>
                <a:srgbClr val="969696"/>
              </a:solidFill>
              <a:ln w="28575">
                <a:solidFill>
                  <a:srgbClr val="969696"/>
                </a:solidFill>
                <a:round/>
                <a:headEnd/>
                <a:tailEnd/>
              </a:ln>
            </p:spPr>
          </p:cxnSp>
          <p:cxnSp>
            <p:nvCxnSpPr>
              <p:cNvPr id="84" name="Straight Connector 83"/>
              <p:cNvCxnSpPr/>
              <p:nvPr/>
            </p:nvCxnSpPr>
            <p:spPr>
              <a:xfrm flipH="1" flipV="1">
                <a:off x="6669769" y="6281738"/>
                <a:ext cx="54768" cy="66675"/>
              </a:xfrm>
              <a:prstGeom prst="line">
                <a:avLst/>
              </a:prstGeom>
              <a:solidFill>
                <a:srgbClr val="969696"/>
              </a:solidFill>
              <a:ln w="28575">
                <a:solidFill>
                  <a:srgbClr val="969696"/>
                </a:solidFill>
                <a:round/>
                <a:headEnd/>
                <a:tailEnd/>
              </a:ln>
            </p:spPr>
          </p:cxnSp>
          <p:cxnSp>
            <p:nvCxnSpPr>
              <p:cNvPr id="85" name="Straight Connector 84"/>
              <p:cNvCxnSpPr/>
              <p:nvPr/>
            </p:nvCxnSpPr>
            <p:spPr>
              <a:xfrm flipH="1">
                <a:off x="6512925" y="6365081"/>
                <a:ext cx="104408" cy="5487"/>
              </a:xfrm>
              <a:prstGeom prst="line">
                <a:avLst/>
              </a:prstGeom>
              <a:solidFill>
                <a:srgbClr val="969696"/>
              </a:solidFill>
              <a:ln w="28575">
                <a:solidFill>
                  <a:srgbClr val="969696"/>
                </a:solidFill>
                <a:round/>
                <a:headEnd/>
                <a:tailEnd/>
              </a:ln>
            </p:spPr>
          </p:cxnSp>
          <p:cxnSp>
            <p:nvCxnSpPr>
              <p:cNvPr id="86" name="Straight Connector 85"/>
              <p:cNvCxnSpPr/>
              <p:nvPr/>
            </p:nvCxnSpPr>
            <p:spPr>
              <a:xfrm flipH="1">
                <a:off x="6715012" y="6365081"/>
                <a:ext cx="91440" cy="9525"/>
              </a:xfrm>
              <a:prstGeom prst="line">
                <a:avLst/>
              </a:prstGeom>
              <a:solidFill>
                <a:srgbClr val="969696"/>
              </a:solidFill>
              <a:ln w="28575">
                <a:solidFill>
                  <a:srgbClr val="969696"/>
                </a:solidFill>
                <a:round/>
                <a:headEnd/>
                <a:tailEnd/>
              </a:ln>
            </p:spPr>
          </p:cxnSp>
        </p:grpSp>
      </p:grpSp>
      <p:grpSp>
        <p:nvGrpSpPr>
          <p:cNvPr id="87" name="Group 86"/>
          <p:cNvGrpSpPr/>
          <p:nvPr/>
        </p:nvGrpSpPr>
        <p:grpSpPr>
          <a:xfrm>
            <a:off x="11635742" y="5700329"/>
            <a:ext cx="522116" cy="695788"/>
            <a:chOff x="1358536" y="5468258"/>
            <a:chExt cx="905694" cy="1206954"/>
          </a:xfrm>
        </p:grpSpPr>
        <p:sp>
          <p:nvSpPr>
            <p:cNvPr id="88" name="Oval 87"/>
            <p:cNvSpPr/>
            <p:nvPr/>
          </p:nvSpPr>
          <p:spPr bwMode="auto">
            <a:xfrm>
              <a:off x="1358536" y="5468258"/>
              <a:ext cx="905694" cy="798288"/>
            </a:xfrm>
            <a:prstGeom prst="ellipse">
              <a:avLst/>
            </a:prstGeom>
            <a:solidFill>
              <a:schemeClr val="accent3"/>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79259" tIns="143407" rIns="179259" bIns="143407" numCol="1" spcCol="0" rtlCol="0" fromWordArt="0" anchor="t" anchorCtr="0" forceAA="0" compatLnSpc="1">
              <a:prstTxWarp prst="textNoShape">
                <a:avLst/>
              </a:prstTxWarp>
              <a:noAutofit/>
            </a:bodyPr>
            <a:lstStyle/>
            <a:p>
              <a:pPr algn="ctr" defTabSz="913927" fontAlgn="base">
                <a:lnSpc>
                  <a:spcPct val="90000"/>
                </a:lnSpc>
                <a:spcBef>
                  <a:spcPct val="0"/>
                </a:spcBef>
                <a:spcAft>
                  <a:spcPct val="0"/>
                </a:spcAft>
              </a:pPr>
              <a:endParaRPr lang="en-US" sz="2353" dirty="0" err="1">
                <a:gradFill>
                  <a:gsLst>
                    <a:gs pos="0">
                      <a:srgbClr val="FFFFFF"/>
                    </a:gs>
                    <a:gs pos="100000">
                      <a:srgbClr val="FFFFFF"/>
                    </a:gs>
                  </a:gsLst>
                  <a:lin ang="5400000" scaled="0"/>
                </a:gradFill>
                <a:ea typeface="Segoe UI" pitchFamily="34" charset="0"/>
                <a:cs typeface="Segoe UI" pitchFamily="34" charset="0"/>
              </a:endParaRPr>
            </a:p>
          </p:txBody>
        </p:sp>
        <p:sp>
          <p:nvSpPr>
            <p:cNvPr id="89" name="Round Same Side Corner Rectangle 207"/>
            <p:cNvSpPr/>
            <p:nvPr/>
          </p:nvSpPr>
          <p:spPr bwMode="auto">
            <a:xfrm>
              <a:off x="1787250" y="6104526"/>
              <a:ext cx="91440" cy="570686"/>
            </a:xfrm>
            <a:custGeom>
              <a:avLst/>
              <a:gdLst>
                <a:gd name="connsiteX0" fmla="*/ 25594 w 51188"/>
                <a:gd name="connsiteY0" fmla="*/ 0 h 565149"/>
                <a:gd name="connsiteX1" fmla="*/ 25594 w 51188"/>
                <a:gd name="connsiteY1" fmla="*/ 0 h 565149"/>
                <a:gd name="connsiteX2" fmla="*/ 51188 w 51188"/>
                <a:gd name="connsiteY2" fmla="*/ 25594 h 565149"/>
                <a:gd name="connsiteX3" fmla="*/ 51188 w 51188"/>
                <a:gd name="connsiteY3" fmla="*/ 565149 h 565149"/>
                <a:gd name="connsiteX4" fmla="*/ 51188 w 51188"/>
                <a:gd name="connsiteY4" fmla="*/ 565149 h 565149"/>
                <a:gd name="connsiteX5" fmla="*/ 0 w 51188"/>
                <a:gd name="connsiteY5" fmla="*/ 565149 h 565149"/>
                <a:gd name="connsiteX6" fmla="*/ 0 w 51188"/>
                <a:gd name="connsiteY6" fmla="*/ 565149 h 565149"/>
                <a:gd name="connsiteX7" fmla="*/ 0 w 51188"/>
                <a:gd name="connsiteY7" fmla="*/ 25594 h 565149"/>
                <a:gd name="connsiteX8" fmla="*/ 25594 w 51188"/>
                <a:gd name="connsiteY8" fmla="*/ 0 h 565149"/>
                <a:gd name="connsiteX0" fmla="*/ 0 w 51188"/>
                <a:gd name="connsiteY0" fmla="*/ 49710 h 589265"/>
                <a:gd name="connsiteX1" fmla="*/ 25594 w 51188"/>
                <a:gd name="connsiteY1" fmla="*/ 24116 h 589265"/>
                <a:gd name="connsiteX2" fmla="*/ 51188 w 51188"/>
                <a:gd name="connsiteY2" fmla="*/ 49710 h 589265"/>
                <a:gd name="connsiteX3" fmla="*/ 51188 w 51188"/>
                <a:gd name="connsiteY3" fmla="*/ 589265 h 589265"/>
                <a:gd name="connsiteX4" fmla="*/ 51188 w 51188"/>
                <a:gd name="connsiteY4" fmla="*/ 589265 h 589265"/>
                <a:gd name="connsiteX5" fmla="*/ 0 w 51188"/>
                <a:gd name="connsiteY5" fmla="*/ 589265 h 589265"/>
                <a:gd name="connsiteX6" fmla="*/ 0 w 51188"/>
                <a:gd name="connsiteY6" fmla="*/ 589265 h 589265"/>
                <a:gd name="connsiteX7" fmla="*/ 0 w 51188"/>
                <a:gd name="connsiteY7" fmla="*/ 49710 h 589265"/>
                <a:gd name="connsiteX0" fmla="*/ 0 w 51188"/>
                <a:gd name="connsiteY0" fmla="*/ 67444 h 606999"/>
                <a:gd name="connsiteX1" fmla="*/ 51188 w 51188"/>
                <a:gd name="connsiteY1" fmla="*/ 67444 h 606999"/>
                <a:gd name="connsiteX2" fmla="*/ 51188 w 51188"/>
                <a:gd name="connsiteY2" fmla="*/ 606999 h 606999"/>
                <a:gd name="connsiteX3" fmla="*/ 51188 w 51188"/>
                <a:gd name="connsiteY3" fmla="*/ 606999 h 606999"/>
                <a:gd name="connsiteX4" fmla="*/ 0 w 51188"/>
                <a:gd name="connsiteY4" fmla="*/ 606999 h 606999"/>
                <a:gd name="connsiteX5" fmla="*/ 0 w 51188"/>
                <a:gd name="connsiteY5" fmla="*/ 606999 h 606999"/>
                <a:gd name="connsiteX6" fmla="*/ 0 w 51188"/>
                <a:gd name="connsiteY6" fmla="*/ 67444 h 606999"/>
                <a:gd name="connsiteX0" fmla="*/ 0 w 51188"/>
                <a:gd name="connsiteY0" fmla="*/ 41471 h 581026"/>
                <a:gd name="connsiteX1" fmla="*/ 51188 w 51188"/>
                <a:gd name="connsiteY1" fmla="*/ 41471 h 581026"/>
                <a:gd name="connsiteX2" fmla="*/ 51188 w 51188"/>
                <a:gd name="connsiteY2" fmla="*/ 581026 h 581026"/>
                <a:gd name="connsiteX3" fmla="*/ 51188 w 51188"/>
                <a:gd name="connsiteY3" fmla="*/ 581026 h 581026"/>
                <a:gd name="connsiteX4" fmla="*/ 0 w 51188"/>
                <a:gd name="connsiteY4" fmla="*/ 581026 h 581026"/>
                <a:gd name="connsiteX5" fmla="*/ 0 w 51188"/>
                <a:gd name="connsiteY5" fmla="*/ 581026 h 581026"/>
                <a:gd name="connsiteX6" fmla="*/ 0 w 51188"/>
                <a:gd name="connsiteY6" fmla="*/ 41471 h 581026"/>
                <a:gd name="connsiteX0" fmla="*/ 0 w 51188"/>
                <a:gd name="connsiteY0" fmla="*/ 4937 h 544492"/>
                <a:gd name="connsiteX1" fmla="*/ 51188 w 51188"/>
                <a:gd name="connsiteY1" fmla="*/ 4937 h 544492"/>
                <a:gd name="connsiteX2" fmla="*/ 51188 w 51188"/>
                <a:gd name="connsiteY2" fmla="*/ 544492 h 544492"/>
                <a:gd name="connsiteX3" fmla="*/ 51188 w 51188"/>
                <a:gd name="connsiteY3" fmla="*/ 544492 h 544492"/>
                <a:gd name="connsiteX4" fmla="*/ 0 w 51188"/>
                <a:gd name="connsiteY4" fmla="*/ 544492 h 544492"/>
                <a:gd name="connsiteX5" fmla="*/ 0 w 51188"/>
                <a:gd name="connsiteY5" fmla="*/ 544492 h 544492"/>
                <a:gd name="connsiteX6" fmla="*/ 0 w 51188"/>
                <a:gd name="connsiteY6" fmla="*/ 4937 h 5444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1188" h="544492">
                  <a:moveTo>
                    <a:pt x="0" y="4937"/>
                  </a:moveTo>
                  <a:cubicBezTo>
                    <a:pt x="34725" y="-1645"/>
                    <a:pt x="33132" y="-1645"/>
                    <a:pt x="51188" y="4937"/>
                  </a:cubicBezTo>
                  <a:lnTo>
                    <a:pt x="51188" y="544492"/>
                  </a:lnTo>
                  <a:lnTo>
                    <a:pt x="51188" y="544492"/>
                  </a:lnTo>
                  <a:lnTo>
                    <a:pt x="0" y="544492"/>
                  </a:lnTo>
                  <a:lnTo>
                    <a:pt x="0" y="544492"/>
                  </a:lnTo>
                  <a:lnTo>
                    <a:pt x="0" y="4937"/>
                  </a:lnTo>
                  <a:close/>
                </a:path>
              </a:pathLst>
            </a:custGeom>
            <a:solidFill>
              <a:srgbClr val="969696"/>
            </a:solidFill>
            <a:ln>
              <a:noFill/>
            </a:ln>
          </p:spPr>
          <p:txBody>
            <a:bodyPr vert="horz" wrap="square" lIns="89630" tIns="44814" rIns="89630" bIns="44814" numCol="1" anchor="t" anchorCtr="0" compatLnSpc="1">
              <a:prstTxWarp prst="textNoShape">
                <a:avLst/>
              </a:prstTxWarp>
            </a:bodyPr>
            <a:lstStyle/>
            <a:p>
              <a:pPr defTabSz="914192"/>
              <a:endParaRPr lang="en-US" sz="1765" dirty="0" err="1">
                <a:solidFill>
                  <a:prstClr val="black"/>
                </a:solidFill>
              </a:endParaRPr>
            </a:p>
          </p:txBody>
        </p:sp>
        <p:grpSp>
          <p:nvGrpSpPr>
            <p:cNvPr id="90" name="Group 89"/>
            <p:cNvGrpSpPr/>
            <p:nvPr/>
          </p:nvGrpSpPr>
          <p:grpSpPr>
            <a:xfrm>
              <a:off x="1638534" y="5957662"/>
              <a:ext cx="354805" cy="170089"/>
              <a:chOff x="6512925" y="6276975"/>
              <a:chExt cx="293527" cy="170089"/>
            </a:xfrm>
          </p:grpSpPr>
          <p:cxnSp>
            <p:nvCxnSpPr>
              <p:cNvPr id="91" name="Straight Connector 90"/>
              <p:cNvCxnSpPr/>
              <p:nvPr/>
            </p:nvCxnSpPr>
            <p:spPr>
              <a:xfrm>
                <a:off x="6580103" y="6291263"/>
                <a:ext cx="81563" cy="154782"/>
              </a:xfrm>
              <a:prstGeom prst="line">
                <a:avLst/>
              </a:prstGeom>
              <a:solidFill>
                <a:srgbClr val="969696"/>
              </a:solidFill>
              <a:ln w="28575">
                <a:solidFill>
                  <a:srgbClr val="969696"/>
                </a:solidFill>
                <a:round/>
                <a:headEnd/>
                <a:tailEnd/>
              </a:ln>
            </p:spPr>
          </p:cxnSp>
          <p:cxnSp>
            <p:nvCxnSpPr>
              <p:cNvPr id="92" name="Straight Connector 91"/>
              <p:cNvCxnSpPr/>
              <p:nvPr/>
            </p:nvCxnSpPr>
            <p:spPr>
              <a:xfrm flipH="1">
                <a:off x="6679775" y="6276975"/>
                <a:ext cx="104617" cy="170089"/>
              </a:xfrm>
              <a:prstGeom prst="line">
                <a:avLst/>
              </a:prstGeom>
              <a:solidFill>
                <a:srgbClr val="969696"/>
              </a:solidFill>
              <a:ln w="28575">
                <a:solidFill>
                  <a:srgbClr val="969696"/>
                </a:solidFill>
                <a:round/>
                <a:headEnd/>
                <a:tailEnd/>
              </a:ln>
            </p:spPr>
          </p:cxnSp>
          <p:cxnSp>
            <p:nvCxnSpPr>
              <p:cNvPr id="93" name="Straight Connector 92"/>
              <p:cNvCxnSpPr/>
              <p:nvPr/>
            </p:nvCxnSpPr>
            <p:spPr>
              <a:xfrm flipH="1" flipV="1">
                <a:off x="6669769" y="6281738"/>
                <a:ext cx="54768" cy="66675"/>
              </a:xfrm>
              <a:prstGeom prst="line">
                <a:avLst/>
              </a:prstGeom>
              <a:solidFill>
                <a:srgbClr val="969696"/>
              </a:solidFill>
              <a:ln w="28575">
                <a:solidFill>
                  <a:srgbClr val="969696"/>
                </a:solidFill>
                <a:round/>
                <a:headEnd/>
                <a:tailEnd/>
              </a:ln>
            </p:spPr>
          </p:cxnSp>
          <p:cxnSp>
            <p:nvCxnSpPr>
              <p:cNvPr id="94" name="Straight Connector 93"/>
              <p:cNvCxnSpPr/>
              <p:nvPr/>
            </p:nvCxnSpPr>
            <p:spPr>
              <a:xfrm flipH="1">
                <a:off x="6512925" y="6365081"/>
                <a:ext cx="104408" cy="5487"/>
              </a:xfrm>
              <a:prstGeom prst="line">
                <a:avLst/>
              </a:prstGeom>
              <a:solidFill>
                <a:srgbClr val="969696"/>
              </a:solidFill>
              <a:ln w="28575">
                <a:solidFill>
                  <a:srgbClr val="969696"/>
                </a:solidFill>
                <a:round/>
                <a:headEnd/>
                <a:tailEnd/>
              </a:ln>
            </p:spPr>
          </p:cxnSp>
          <p:cxnSp>
            <p:nvCxnSpPr>
              <p:cNvPr id="95" name="Straight Connector 94"/>
              <p:cNvCxnSpPr/>
              <p:nvPr/>
            </p:nvCxnSpPr>
            <p:spPr>
              <a:xfrm flipH="1">
                <a:off x="6715012" y="6365081"/>
                <a:ext cx="91440" cy="9525"/>
              </a:xfrm>
              <a:prstGeom prst="line">
                <a:avLst/>
              </a:prstGeom>
              <a:solidFill>
                <a:srgbClr val="969696"/>
              </a:solidFill>
              <a:ln w="28575">
                <a:solidFill>
                  <a:srgbClr val="969696"/>
                </a:solidFill>
                <a:round/>
                <a:headEnd/>
                <a:tailEnd/>
              </a:ln>
            </p:spPr>
          </p:cxnSp>
        </p:grpSp>
      </p:grpSp>
      <p:sp>
        <p:nvSpPr>
          <p:cNvPr id="96" name="Freeform 95"/>
          <p:cNvSpPr>
            <a:spLocks/>
          </p:cNvSpPr>
          <p:nvPr/>
        </p:nvSpPr>
        <p:spPr bwMode="auto">
          <a:xfrm>
            <a:off x="10274346" y="339805"/>
            <a:ext cx="1417006" cy="929909"/>
          </a:xfrm>
          <a:custGeom>
            <a:avLst/>
            <a:gdLst>
              <a:gd name="T0" fmla="*/ 168 w 1054"/>
              <a:gd name="T1" fmla="*/ 303 h 690"/>
              <a:gd name="T2" fmla="*/ 168 w 1054"/>
              <a:gd name="T3" fmla="*/ 289 h 690"/>
              <a:gd name="T4" fmla="*/ 459 w 1054"/>
              <a:gd name="T5" fmla="*/ 0 h 690"/>
              <a:gd name="T6" fmla="*/ 701 w 1054"/>
              <a:gd name="T7" fmla="*/ 129 h 690"/>
              <a:gd name="T8" fmla="*/ 781 w 1054"/>
              <a:gd name="T9" fmla="*/ 108 h 690"/>
              <a:gd name="T10" fmla="*/ 875 w 1054"/>
              <a:gd name="T11" fmla="*/ 136 h 690"/>
              <a:gd name="T12" fmla="*/ 950 w 1054"/>
              <a:gd name="T13" fmla="*/ 272 h 690"/>
              <a:gd name="T14" fmla="*/ 1054 w 1054"/>
              <a:gd name="T15" fmla="*/ 463 h 690"/>
              <a:gd name="T16" fmla="*/ 851 w 1054"/>
              <a:gd name="T17" fmla="*/ 690 h 690"/>
              <a:gd name="T18" fmla="*/ 825 w 1054"/>
              <a:gd name="T19" fmla="*/ 690 h 690"/>
              <a:gd name="T20" fmla="*/ 802 w 1054"/>
              <a:gd name="T21" fmla="*/ 690 h 690"/>
              <a:gd name="T22" fmla="*/ 327 w 1054"/>
              <a:gd name="T23" fmla="*/ 690 h 690"/>
              <a:gd name="T24" fmla="*/ 318 w 1054"/>
              <a:gd name="T25" fmla="*/ 690 h 690"/>
              <a:gd name="T26" fmla="*/ 306 w 1054"/>
              <a:gd name="T27" fmla="*/ 690 h 690"/>
              <a:gd name="T28" fmla="*/ 271 w 1054"/>
              <a:gd name="T29" fmla="*/ 690 h 690"/>
              <a:gd name="T30" fmla="*/ 195 w 1054"/>
              <a:gd name="T31" fmla="*/ 690 h 690"/>
              <a:gd name="T32" fmla="*/ 0 w 1054"/>
              <a:gd name="T33" fmla="*/ 495 h 690"/>
              <a:gd name="T34" fmla="*/ 168 w 1054"/>
              <a:gd name="T35" fmla="*/ 303 h 6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054" h="690">
                <a:moveTo>
                  <a:pt x="168" y="303"/>
                </a:moveTo>
                <a:cubicBezTo>
                  <a:pt x="168" y="299"/>
                  <a:pt x="168" y="293"/>
                  <a:pt x="168" y="289"/>
                </a:cubicBezTo>
                <a:cubicBezTo>
                  <a:pt x="168" y="129"/>
                  <a:pt x="298" y="0"/>
                  <a:pt x="459" y="0"/>
                </a:cubicBezTo>
                <a:cubicBezTo>
                  <a:pt x="560" y="0"/>
                  <a:pt x="649" y="52"/>
                  <a:pt x="701" y="129"/>
                </a:cubicBezTo>
                <a:cubicBezTo>
                  <a:pt x="725" y="116"/>
                  <a:pt x="752" y="108"/>
                  <a:pt x="781" y="108"/>
                </a:cubicBezTo>
                <a:cubicBezTo>
                  <a:pt x="816" y="108"/>
                  <a:pt x="848" y="118"/>
                  <a:pt x="875" y="136"/>
                </a:cubicBezTo>
                <a:cubicBezTo>
                  <a:pt x="919" y="166"/>
                  <a:pt x="948" y="215"/>
                  <a:pt x="950" y="272"/>
                </a:cubicBezTo>
                <a:cubicBezTo>
                  <a:pt x="1012" y="312"/>
                  <a:pt x="1054" y="384"/>
                  <a:pt x="1054" y="463"/>
                </a:cubicBezTo>
                <a:cubicBezTo>
                  <a:pt x="1054" y="580"/>
                  <a:pt x="965" y="676"/>
                  <a:pt x="851" y="690"/>
                </a:cubicBezTo>
                <a:cubicBezTo>
                  <a:pt x="843" y="690"/>
                  <a:pt x="833" y="690"/>
                  <a:pt x="825" y="690"/>
                </a:cubicBezTo>
                <a:cubicBezTo>
                  <a:pt x="818" y="690"/>
                  <a:pt x="810" y="690"/>
                  <a:pt x="802" y="690"/>
                </a:cubicBezTo>
                <a:cubicBezTo>
                  <a:pt x="696" y="690"/>
                  <a:pt x="446" y="690"/>
                  <a:pt x="327" y="690"/>
                </a:cubicBezTo>
                <a:cubicBezTo>
                  <a:pt x="324" y="690"/>
                  <a:pt x="320" y="690"/>
                  <a:pt x="318" y="690"/>
                </a:cubicBezTo>
                <a:cubicBezTo>
                  <a:pt x="306" y="690"/>
                  <a:pt x="306" y="690"/>
                  <a:pt x="306" y="690"/>
                </a:cubicBezTo>
                <a:cubicBezTo>
                  <a:pt x="300" y="690"/>
                  <a:pt x="283" y="690"/>
                  <a:pt x="271" y="690"/>
                </a:cubicBezTo>
                <a:cubicBezTo>
                  <a:pt x="195" y="690"/>
                  <a:pt x="195" y="690"/>
                  <a:pt x="195" y="690"/>
                </a:cubicBezTo>
                <a:cubicBezTo>
                  <a:pt x="87" y="688"/>
                  <a:pt x="0" y="601"/>
                  <a:pt x="0" y="495"/>
                </a:cubicBezTo>
                <a:cubicBezTo>
                  <a:pt x="0" y="397"/>
                  <a:pt x="73" y="316"/>
                  <a:pt x="168" y="303"/>
                </a:cubicBezTo>
                <a:close/>
              </a:path>
            </a:pathLst>
          </a:custGeom>
          <a:solidFill>
            <a:schemeClr val="accent4"/>
          </a:solidFill>
          <a:ln>
            <a:noFill/>
          </a:ln>
        </p:spPr>
        <p:txBody>
          <a:bodyPr vert="horz" wrap="square" lIns="89642" tIns="44821" rIns="89642" bIns="44821" numCol="1" anchor="t" anchorCtr="0" compatLnSpc="1">
            <a:prstTxWarp prst="textNoShape">
              <a:avLst/>
            </a:prstTxWarp>
          </a:bodyPr>
          <a:lstStyle/>
          <a:p>
            <a:pPr defTabSz="914367"/>
            <a:endParaRPr lang="en-US" sz="1765">
              <a:solidFill>
                <a:srgbClr val="505050"/>
              </a:solidFill>
            </a:endParaRPr>
          </a:p>
        </p:txBody>
      </p:sp>
      <p:sp>
        <p:nvSpPr>
          <p:cNvPr id="97" name="Freeform 96"/>
          <p:cNvSpPr>
            <a:spLocks/>
          </p:cNvSpPr>
          <p:nvPr/>
        </p:nvSpPr>
        <p:spPr bwMode="auto">
          <a:xfrm>
            <a:off x="10929558" y="168292"/>
            <a:ext cx="1137631" cy="739362"/>
          </a:xfrm>
          <a:custGeom>
            <a:avLst/>
            <a:gdLst>
              <a:gd name="T0" fmla="*/ 168 w 1054"/>
              <a:gd name="T1" fmla="*/ 303 h 690"/>
              <a:gd name="T2" fmla="*/ 168 w 1054"/>
              <a:gd name="T3" fmla="*/ 289 h 690"/>
              <a:gd name="T4" fmla="*/ 459 w 1054"/>
              <a:gd name="T5" fmla="*/ 0 h 690"/>
              <a:gd name="T6" fmla="*/ 701 w 1054"/>
              <a:gd name="T7" fmla="*/ 129 h 690"/>
              <a:gd name="T8" fmla="*/ 781 w 1054"/>
              <a:gd name="T9" fmla="*/ 108 h 690"/>
              <a:gd name="T10" fmla="*/ 875 w 1054"/>
              <a:gd name="T11" fmla="*/ 136 h 690"/>
              <a:gd name="T12" fmla="*/ 950 w 1054"/>
              <a:gd name="T13" fmla="*/ 272 h 690"/>
              <a:gd name="T14" fmla="*/ 1054 w 1054"/>
              <a:gd name="T15" fmla="*/ 463 h 690"/>
              <a:gd name="T16" fmla="*/ 851 w 1054"/>
              <a:gd name="T17" fmla="*/ 690 h 690"/>
              <a:gd name="T18" fmla="*/ 825 w 1054"/>
              <a:gd name="T19" fmla="*/ 690 h 690"/>
              <a:gd name="T20" fmla="*/ 802 w 1054"/>
              <a:gd name="T21" fmla="*/ 690 h 690"/>
              <a:gd name="T22" fmla="*/ 327 w 1054"/>
              <a:gd name="T23" fmla="*/ 690 h 690"/>
              <a:gd name="T24" fmla="*/ 318 w 1054"/>
              <a:gd name="T25" fmla="*/ 690 h 690"/>
              <a:gd name="T26" fmla="*/ 306 w 1054"/>
              <a:gd name="T27" fmla="*/ 690 h 690"/>
              <a:gd name="T28" fmla="*/ 271 w 1054"/>
              <a:gd name="T29" fmla="*/ 690 h 690"/>
              <a:gd name="T30" fmla="*/ 195 w 1054"/>
              <a:gd name="T31" fmla="*/ 690 h 690"/>
              <a:gd name="T32" fmla="*/ 0 w 1054"/>
              <a:gd name="T33" fmla="*/ 495 h 690"/>
              <a:gd name="T34" fmla="*/ 168 w 1054"/>
              <a:gd name="T35" fmla="*/ 303 h 6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054" h="690">
                <a:moveTo>
                  <a:pt x="168" y="303"/>
                </a:moveTo>
                <a:cubicBezTo>
                  <a:pt x="168" y="299"/>
                  <a:pt x="168" y="293"/>
                  <a:pt x="168" y="289"/>
                </a:cubicBezTo>
                <a:cubicBezTo>
                  <a:pt x="168" y="129"/>
                  <a:pt x="298" y="0"/>
                  <a:pt x="459" y="0"/>
                </a:cubicBezTo>
                <a:cubicBezTo>
                  <a:pt x="560" y="0"/>
                  <a:pt x="649" y="52"/>
                  <a:pt x="701" y="129"/>
                </a:cubicBezTo>
                <a:cubicBezTo>
                  <a:pt x="725" y="116"/>
                  <a:pt x="752" y="108"/>
                  <a:pt x="781" y="108"/>
                </a:cubicBezTo>
                <a:cubicBezTo>
                  <a:pt x="816" y="108"/>
                  <a:pt x="848" y="118"/>
                  <a:pt x="875" y="136"/>
                </a:cubicBezTo>
                <a:cubicBezTo>
                  <a:pt x="919" y="166"/>
                  <a:pt x="948" y="215"/>
                  <a:pt x="950" y="272"/>
                </a:cubicBezTo>
                <a:cubicBezTo>
                  <a:pt x="1012" y="312"/>
                  <a:pt x="1054" y="384"/>
                  <a:pt x="1054" y="463"/>
                </a:cubicBezTo>
                <a:cubicBezTo>
                  <a:pt x="1054" y="580"/>
                  <a:pt x="965" y="676"/>
                  <a:pt x="851" y="690"/>
                </a:cubicBezTo>
                <a:cubicBezTo>
                  <a:pt x="843" y="690"/>
                  <a:pt x="833" y="690"/>
                  <a:pt x="825" y="690"/>
                </a:cubicBezTo>
                <a:cubicBezTo>
                  <a:pt x="818" y="690"/>
                  <a:pt x="810" y="690"/>
                  <a:pt x="802" y="690"/>
                </a:cubicBezTo>
                <a:cubicBezTo>
                  <a:pt x="696" y="690"/>
                  <a:pt x="446" y="690"/>
                  <a:pt x="327" y="690"/>
                </a:cubicBezTo>
                <a:cubicBezTo>
                  <a:pt x="324" y="690"/>
                  <a:pt x="320" y="690"/>
                  <a:pt x="318" y="690"/>
                </a:cubicBezTo>
                <a:cubicBezTo>
                  <a:pt x="306" y="690"/>
                  <a:pt x="306" y="690"/>
                  <a:pt x="306" y="690"/>
                </a:cubicBezTo>
                <a:cubicBezTo>
                  <a:pt x="300" y="690"/>
                  <a:pt x="283" y="690"/>
                  <a:pt x="271" y="690"/>
                </a:cubicBezTo>
                <a:cubicBezTo>
                  <a:pt x="195" y="690"/>
                  <a:pt x="195" y="690"/>
                  <a:pt x="195" y="690"/>
                </a:cubicBezTo>
                <a:cubicBezTo>
                  <a:pt x="87" y="688"/>
                  <a:pt x="0" y="601"/>
                  <a:pt x="0" y="495"/>
                </a:cubicBezTo>
                <a:cubicBezTo>
                  <a:pt x="0" y="397"/>
                  <a:pt x="73" y="316"/>
                  <a:pt x="168" y="303"/>
                </a:cubicBezTo>
                <a:close/>
              </a:path>
            </a:pathLst>
          </a:custGeom>
          <a:solidFill>
            <a:schemeClr val="accent2"/>
          </a:solidFill>
          <a:ln>
            <a:noFill/>
          </a:ln>
        </p:spPr>
        <p:txBody>
          <a:bodyPr vert="horz" wrap="square" lIns="89642" tIns="44821" rIns="89642" bIns="44821" numCol="1" anchor="t" anchorCtr="0" compatLnSpc="1">
            <a:prstTxWarp prst="textNoShape">
              <a:avLst/>
            </a:prstTxWarp>
          </a:bodyPr>
          <a:lstStyle/>
          <a:p>
            <a:pPr defTabSz="914367"/>
            <a:endParaRPr lang="en-US" sz="1765">
              <a:solidFill>
                <a:srgbClr val="505050"/>
              </a:solidFill>
            </a:endParaRPr>
          </a:p>
        </p:txBody>
      </p:sp>
      <p:sp>
        <p:nvSpPr>
          <p:cNvPr id="98" name="Title 1"/>
          <p:cNvSpPr txBox="1">
            <a:spLocks/>
          </p:cNvSpPr>
          <p:nvPr/>
        </p:nvSpPr>
        <p:spPr>
          <a:xfrm>
            <a:off x="269240" y="25613"/>
            <a:ext cx="11655840" cy="899665"/>
          </a:xfrm>
          <a:prstGeom prst="rect">
            <a:avLst/>
          </a:prstGeom>
        </p:spPr>
        <p:txBody>
          <a:bodyPr vert="horz" wrap="square" lIns="146304" tIns="91440" rIns="146304" bIns="91440" rtlCol="0" anchor="ctr">
            <a:noAutofit/>
          </a:bodyPr>
          <a:lstStyle>
            <a:lvl1pPr algn="l" defTabSz="914367" rtl="0" eaLnBrk="1" latinLnBrk="0" hangingPunct="1">
              <a:lnSpc>
                <a:spcPct val="90000"/>
              </a:lnSpc>
              <a:spcBef>
                <a:spcPct val="0"/>
              </a:spcBef>
              <a:buNone/>
              <a:defRPr lang="en-US" sz="3529" b="0" kern="1200" cap="none" spc="-100" baseline="0" dirty="0" smtClean="0">
                <a:ln w="3175">
                  <a:noFill/>
                </a:ln>
                <a:solidFill>
                  <a:schemeClr val="bg1"/>
                </a:solidFill>
                <a:effectLst/>
                <a:latin typeface="+mj-lt"/>
                <a:ea typeface="+mn-ea"/>
                <a:cs typeface="Segoe UI" pitchFamily="34" charset="0"/>
              </a:defRPr>
            </a:lvl1pPr>
          </a:lstStyle>
          <a:p>
            <a:r>
              <a:rPr lang="en-US" sz="3600" dirty="0" smtClean="0"/>
              <a:t>Major Enterprise </a:t>
            </a:r>
            <a:r>
              <a:rPr lang="en-US" sz="3600" dirty="0"/>
              <a:t>Workloads</a:t>
            </a:r>
          </a:p>
        </p:txBody>
      </p:sp>
    </p:spTree>
    <p:extLst>
      <p:ext uri="{BB962C8B-B14F-4D97-AF65-F5344CB8AC3E}">
        <p14:creationId xmlns:p14="http://schemas.microsoft.com/office/powerpoint/2010/main" val="4159883670"/>
      </p:ext>
    </p:extLst>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Group 7"/>
          <p:cNvGrpSpPr/>
          <p:nvPr/>
        </p:nvGrpSpPr>
        <p:grpSpPr>
          <a:xfrm>
            <a:off x="207119" y="1478190"/>
            <a:ext cx="3317091" cy="4444126"/>
            <a:chOff x="615431" y="1507588"/>
            <a:chExt cx="3383174" cy="4532661"/>
          </a:xfrm>
        </p:grpSpPr>
        <p:sp>
          <p:nvSpPr>
            <p:cNvPr id="3" name="Rectangle 2"/>
            <p:cNvSpPr/>
            <p:nvPr/>
          </p:nvSpPr>
          <p:spPr bwMode="auto">
            <a:xfrm>
              <a:off x="666806" y="1812123"/>
              <a:ext cx="668322" cy="668322"/>
            </a:xfrm>
            <a:prstGeom prst="rect">
              <a:avLst/>
            </a:prstGeom>
            <a:solidFill>
              <a:schemeClr val="accent6"/>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89654" tIns="44827" rIns="44827" bIns="89654" numCol="1" spcCol="0" rtlCol="0" fromWordArt="0" anchor="b" anchorCtr="0" forceAA="0" compatLnSpc="1">
              <a:prstTxWarp prst="textNoShape">
                <a:avLst/>
              </a:prstTxWarp>
              <a:noAutofit/>
            </a:bodyPr>
            <a:lstStyle/>
            <a:p>
              <a:pPr algn="ctr" defTabSz="896274" fontAlgn="base">
                <a:spcBef>
                  <a:spcPct val="0"/>
                </a:spcBef>
                <a:spcAft>
                  <a:spcPct val="0"/>
                </a:spcAft>
              </a:pPr>
              <a:endParaRPr lang="en-US" sz="1961" spc="-49" dirty="0" err="1">
                <a:gradFill>
                  <a:gsLst>
                    <a:gs pos="0">
                      <a:srgbClr val="FFFFFF"/>
                    </a:gs>
                    <a:gs pos="100000">
                      <a:srgbClr val="FFFFFF"/>
                    </a:gs>
                  </a:gsLst>
                  <a:lin ang="5400000" scaled="0"/>
                </a:gradFill>
                <a:ea typeface="Segoe UI" pitchFamily="34" charset="0"/>
                <a:cs typeface="Segoe UI" pitchFamily="34" charset="0"/>
              </a:endParaRPr>
            </a:p>
          </p:txBody>
        </p:sp>
        <p:sp>
          <p:nvSpPr>
            <p:cNvPr id="4" name="Pentagon 3"/>
            <p:cNvSpPr/>
            <p:nvPr/>
          </p:nvSpPr>
          <p:spPr bwMode="auto">
            <a:xfrm>
              <a:off x="1375158" y="1812124"/>
              <a:ext cx="2623447" cy="668322"/>
            </a:xfrm>
            <a:prstGeom prst="homePlate">
              <a:avLst/>
            </a:prstGeom>
            <a:solidFill>
              <a:schemeClr val="accent6"/>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89654" tIns="44827" rIns="44827" bIns="89654" numCol="1" spcCol="0" rtlCol="0" fromWordArt="0" anchor="ctr" anchorCtr="0" forceAA="0" compatLnSpc="1">
              <a:prstTxWarp prst="textNoShape">
                <a:avLst/>
              </a:prstTxWarp>
              <a:noAutofit/>
            </a:bodyPr>
            <a:lstStyle/>
            <a:p>
              <a:pPr defTabSz="896274" fontAlgn="base">
                <a:spcBef>
                  <a:spcPct val="0"/>
                </a:spcBef>
                <a:spcAft>
                  <a:spcPct val="0"/>
                </a:spcAft>
              </a:pPr>
              <a:r>
                <a:rPr lang="en-US" sz="1177" dirty="0">
                  <a:solidFill>
                    <a:srgbClr val="FFFFFF"/>
                  </a:solidFill>
                </a:rPr>
                <a:t>Microsoft Azure </a:t>
              </a:r>
              <a:r>
                <a:rPr lang="en-US" sz="1177" dirty="0" err="1">
                  <a:solidFill>
                    <a:srgbClr val="FFFFFF"/>
                  </a:solidFill>
                </a:rPr>
                <a:t>IaaS</a:t>
              </a:r>
              <a:r>
                <a:rPr lang="en-US" sz="1177" dirty="0">
                  <a:solidFill>
                    <a:srgbClr val="FFFFFF"/>
                  </a:solidFill>
                </a:rPr>
                <a:t> for Test and Development</a:t>
              </a:r>
            </a:p>
          </p:txBody>
        </p:sp>
        <p:sp>
          <p:nvSpPr>
            <p:cNvPr id="17" name="Rectangle 16"/>
            <p:cNvSpPr/>
            <p:nvPr/>
          </p:nvSpPr>
          <p:spPr bwMode="auto">
            <a:xfrm>
              <a:off x="666806" y="2524084"/>
              <a:ext cx="668322" cy="668322"/>
            </a:xfrm>
            <a:prstGeom prst="rect">
              <a:avLst/>
            </a:prstGeom>
            <a:solidFill>
              <a:schemeClr val="accent2">
                <a:lumMod val="75000"/>
              </a:schemeClr>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89654" tIns="44827" rIns="44827" bIns="89654" numCol="1" spcCol="0" rtlCol="0" fromWordArt="0" anchor="b" anchorCtr="0" forceAA="0" compatLnSpc="1">
              <a:prstTxWarp prst="textNoShape">
                <a:avLst/>
              </a:prstTxWarp>
              <a:noAutofit/>
            </a:bodyPr>
            <a:lstStyle/>
            <a:p>
              <a:pPr algn="ctr" defTabSz="896274" fontAlgn="base">
                <a:spcBef>
                  <a:spcPct val="0"/>
                </a:spcBef>
                <a:spcAft>
                  <a:spcPct val="0"/>
                </a:spcAft>
              </a:pPr>
              <a:endParaRPr lang="en-US" sz="1961" spc="-49" dirty="0" err="1">
                <a:gradFill>
                  <a:gsLst>
                    <a:gs pos="0">
                      <a:srgbClr val="FFFFFF"/>
                    </a:gs>
                    <a:gs pos="100000">
                      <a:srgbClr val="FFFFFF"/>
                    </a:gs>
                  </a:gsLst>
                  <a:lin ang="5400000" scaled="0"/>
                </a:gradFill>
                <a:ea typeface="Segoe UI" pitchFamily="34" charset="0"/>
                <a:cs typeface="Segoe UI" pitchFamily="34" charset="0"/>
              </a:endParaRPr>
            </a:p>
          </p:txBody>
        </p:sp>
        <p:sp>
          <p:nvSpPr>
            <p:cNvPr id="18" name="Pentagon 17"/>
            <p:cNvSpPr/>
            <p:nvPr/>
          </p:nvSpPr>
          <p:spPr bwMode="auto">
            <a:xfrm>
              <a:off x="1375158" y="2524085"/>
              <a:ext cx="2623447" cy="668322"/>
            </a:xfrm>
            <a:prstGeom prst="homePlate">
              <a:avLst/>
            </a:prstGeom>
            <a:solidFill>
              <a:schemeClr val="accent2">
                <a:lumMod val="75000"/>
              </a:schemeClr>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89654" tIns="44827" rIns="44827" bIns="89654" numCol="1" spcCol="0" rtlCol="0" fromWordArt="0" anchor="ctr" anchorCtr="0" forceAA="0" compatLnSpc="1">
              <a:prstTxWarp prst="textNoShape">
                <a:avLst/>
              </a:prstTxWarp>
              <a:noAutofit/>
            </a:bodyPr>
            <a:lstStyle/>
            <a:p>
              <a:pPr defTabSz="896274" fontAlgn="base">
                <a:spcBef>
                  <a:spcPct val="0"/>
                </a:spcBef>
                <a:spcAft>
                  <a:spcPct val="0"/>
                </a:spcAft>
              </a:pPr>
              <a:r>
                <a:rPr lang="en-US" sz="1177" dirty="0">
                  <a:solidFill>
                    <a:srgbClr val="FFFFFF"/>
                  </a:solidFill>
                </a:rPr>
                <a:t>SharePoint on Microsoft Azure </a:t>
              </a:r>
              <a:r>
                <a:rPr lang="en-US" sz="1177" dirty="0" err="1">
                  <a:solidFill>
                    <a:srgbClr val="FFFFFF"/>
                  </a:solidFill>
                </a:rPr>
                <a:t>IaaS</a:t>
              </a:r>
              <a:endParaRPr lang="en-US" sz="1177" dirty="0">
                <a:solidFill>
                  <a:srgbClr val="FFFFFF"/>
                </a:solidFill>
              </a:endParaRPr>
            </a:p>
          </p:txBody>
        </p:sp>
        <p:sp>
          <p:nvSpPr>
            <p:cNvPr id="19" name="Rectangle 18"/>
            <p:cNvSpPr/>
            <p:nvPr/>
          </p:nvSpPr>
          <p:spPr bwMode="auto">
            <a:xfrm>
              <a:off x="666806" y="3236044"/>
              <a:ext cx="668322" cy="668322"/>
            </a:xfrm>
            <a:prstGeom prst="rect">
              <a:avLst/>
            </a:prstGeom>
            <a:solidFill>
              <a:schemeClr val="accent5">
                <a:lumMod val="75000"/>
              </a:schemeClr>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89654" tIns="44827" rIns="44827" bIns="89654" numCol="1" spcCol="0" rtlCol="0" fromWordArt="0" anchor="b" anchorCtr="0" forceAA="0" compatLnSpc="1">
              <a:prstTxWarp prst="textNoShape">
                <a:avLst/>
              </a:prstTxWarp>
              <a:noAutofit/>
            </a:bodyPr>
            <a:lstStyle/>
            <a:p>
              <a:pPr algn="ctr" defTabSz="896274" fontAlgn="base">
                <a:spcBef>
                  <a:spcPct val="0"/>
                </a:spcBef>
                <a:spcAft>
                  <a:spcPct val="0"/>
                </a:spcAft>
              </a:pPr>
              <a:endParaRPr lang="en-US" sz="1961" spc="-49" dirty="0" err="1">
                <a:gradFill>
                  <a:gsLst>
                    <a:gs pos="0">
                      <a:srgbClr val="FFFFFF"/>
                    </a:gs>
                    <a:gs pos="100000">
                      <a:srgbClr val="FFFFFF"/>
                    </a:gs>
                  </a:gsLst>
                  <a:lin ang="5400000" scaled="0"/>
                </a:gradFill>
                <a:ea typeface="Segoe UI" pitchFamily="34" charset="0"/>
                <a:cs typeface="Segoe UI" pitchFamily="34" charset="0"/>
              </a:endParaRPr>
            </a:p>
          </p:txBody>
        </p:sp>
        <p:sp>
          <p:nvSpPr>
            <p:cNvPr id="20" name="Pentagon 19"/>
            <p:cNvSpPr/>
            <p:nvPr/>
          </p:nvSpPr>
          <p:spPr bwMode="auto">
            <a:xfrm>
              <a:off x="1375158" y="3236045"/>
              <a:ext cx="2623447" cy="668322"/>
            </a:xfrm>
            <a:prstGeom prst="homePlate">
              <a:avLst/>
            </a:prstGeom>
            <a:solidFill>
              <a:schemeClr val="accent5">
                <a:lumMod val="75000"/>
              </a:schemeClr>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89654" tIns="44827" rIns="44827" bIns="89654" numCol="1" spcCol="0" rtlCol="0" fromWordArt="0" anchor="ctr" anchorCtr="0" forceAA="0" compatLnSpc="1">
              <a:prstTxWarp prst="textNoShape">
                <a:avLst/>
              </a:prstTxWarp>
              <a:noAutofit/>
            </a:bodyPr>
            <a:lstStyle/>
            <a:p>
              <a:pPr defTabSz="896274" fontAlgn="base">
                <a:spcBef>
                  <a:spcPct val="0"/>
                </a:spcBef>
                <a:spcAft>
                  <a:spcPct val="0"/>
                </a:spcAft>
              </a:pPr>
              <a:r>
                <a:rPr lang="en-US" sz="1177" dirty="0">
                  <a:solidFill>
                    <a:srgbClr val="FFFFFF"/>
                  </a:solidFill>
                </a:rPr>
                <a:t>SQL/Business Intelligence on Microsoft Azure</a:t>
              </a:r>
            </a:p>
          </p:txBody>
        </p:sp>
        <p:sp>
          <p:nvSpPr>
            <p:cNvPr id="21" name="Rectangle 20"/>
            <p:cNvSpPr/>
            <p:nvPr/>
          </p:nvSpPr>
          <p:spPr bwMode="auto">
            <a:xfrm>
              <a:off x="666806" y="3948005"/>
              <a:ext cx="668322" cy="668322"/>
            </a:xfrm>
            <a:prstGeom prst="rect">
              <a:avLst/>
            </a:prstGeom>
            <a:solidFill>
              <a:schemeClr val="accent1"/>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89654" tIns="44827" rIns="44827" bIns="89654" numCol="1" spcCol="0" rtlCol="0" fromWordArt="0" anchor="b" anchorCtr="0" forceAA="0" compatLnSpc="1">
              <a:prstTxWarp prst="textNoShape">
                <a:avLst/>
              </a:prstTxWarp>
              <a:noAutofit/>
            </a:bodyPr>
            <a:lstStyle/>
            <a:p>
              <a:pPr algn="ctr" defTabSz="896274" fontAlgn="base">
                <a:spcBef>
                  <a:spcPct val="0"/>
                </a:spcBef>
                <a:spcAft>
                  <a:spcPct val="0"/>
                </a:spcAft>
              </a:pPr>
              <a:endParaRPr lang="en-US" sz="1961" spc="-49" dirty="0" err="1">
                <a:gradFill>
                  <a:gsLst>
                    <a:gs pos="0">
                      <a:srgbClr val="FFFFFF"/>
                    </a:gs>
                    <a:gs pos="100000">
                      <a:srgbClr val="FFFFFF"/>
                    </a:gs>
                  </a:gsLst>
                  <a:lin ang="5400000" scaled="0"/>
                </a:gradFill>
                <a:ea typeface="Segoe UI" pitchFamily="34" charset="0"/>
                <a:cs typeface="Segoe UI" pitchFamily="34" charset="0"/>
              </a:endParaRPr>
            </a:p>
          </p:txBody>
        </p:sp>
        <p:sp>
          <p:nvSpPr>
            <p:cNvPr id="22" name="Pentagon 21"/>
            <p:cNvSpPr/>
            <p:nvPr/>
          </p:nvSpPr>
          <p:spPr bwMode="auto">
            <a:xfrm>
              <a:off x="1375158" y="3948006"/>
              <a:ext cx="2623447" cy="668322"/>
            </a:xfrm>
            <a:prstGeom prst="homePlate">
              <a:avLst/>
            </a:prstGeom>
            <a:solidFill>
              <a:schemeClr val="accent1"/>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89654" tIns="44827" rIns="44827" bIns="89654" numCol="1" spcCol="0" rtlCol="0" fromWordArt="0" anchor="ctr" anchorCtr="0" forceAA="0" compatLnSpc="1">
              <a:prstTxWarp prst="textNoShape">
                <a:avLst/>
              </a:prstTxWarp>
              <a:noAutofit/>
            </a:bodyPr>
            <a:lstStyle/>
            <a:p>
              <a:r>
                <a:rPr lang="en-US" sz="1177" dirty="0">
                  <a:solidFill>
                    <a:srgbClr val="FFFFFF"/>
                  </a:solidFill>
                </a:rPr>
                <a:t>Application Migration to Microsoft Azure </a:t>
              </a:r>
              <a:r>
                <a:rPr lang="en-US" sz="1177" dirty="0" err="1">
                  <a:solidFill>
                    <a:srgbClr val="FFFFFF"/>
                  </a:solidFill>
                </a:rPr>
                <a:t>IaaS</a:t>
              </a:r>
              <a:endParaRPr lang="en-US" sz="1177" dirty="0">
                <a:solidFill>
                  <a:srgbClr val="FFFFFF"/>
                </a:solidFill>
              </a:endParaRPr>
            </a:p>
          </p:txBody>
        </p:sp>
        <p:sp>
          <p:nvSpPr>
            <p:cNvPr id="23" name="Rectangle 22"/>
            <p:cNvSpPr/>
            <p:nvPr/>
          </p:nvSpPr>
          <p:spPr bwMode="auto">
            <a:xfrm>
              <a:off x="666806" y="4659965"/>
              <a:ext cx="668322" cy="668322"/>
            </a:xfrm>
            <a:prstGeom prst="rect">
              <a:avLst/>
            </a:prstGeom>
            <a:solidFill>
              <a:srgbClr val="7030A0"/>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89654" tIns="44827" rIns="44827" bIns="89654" numCol="1" spcCol="0" rtlCol="0" fromWordArt="0" anchor="b" anchorCtr="0" forceAA="0" compatLnSpc="1">
              <a:prstTxWarp prst="textNoShape">
                <a:avLst/>
              </a:prstTxWarp>
              <a:noAutofit/>
            </a:bodyPr>
            <a:lstStyle/>
            <a:p>
              <a:pPr algn="ctr" defTabSz="896274" fontAlgn="base">
                <a:spcBef>
                  <a:spcPct val="0"/>
                </a:spcBef>
                <a:spcAft>
                  <a:spcPct val="0"/>
                </a:spcAft>
              </a:pPr>
              <a:endParaRPr lang="en-US" sz="1961" spc="-49" dirty="0" err="1">
                <a:gradFill>
                  <a:gsLst>
                    <a:gs pos="0">
                      <a:srgbClr val="FFFFFF"/>
                    </a:gs>
                    <a:gs pos="100000">
                      <a:srgbClr val="FFFFFF"/>
                    </a:gs>
                  </a:gsLst>
                  <a:lin ang="5400000" scaled="0"/>
                </a:gradFill>
                <a:ea typeface="Segoe UI" pitchFamily="34" charset="0"/>
                <a:cs typeface="Segoe UI" pitchFamily="34" charset="0"/>
              </a:endParaRPr>
            </a:p>
          </p:txBody>
        </p:sp>
        <p:sp>
          <p:nvSpPr>
            <p:cNvPr id="24" name="Pentagon 23"/>
            <p:cNvSpPr/>
            <p:nvPr/>
          </p:nvSpPr>
          <p:spPr bwMode="auto">
            <a:xfrm>
              <a:off x="1375158" y="4659966"/>
              <a:ext cx="2623447" cy="668322"/>
            </a:xfrm>
            <a:prstGeom prst="homePlate">
              <a:avLst/>
            </a:prstGeom>
            <a:solidFill>
              <a:srgbClr val="7030A0"/>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89654" tIns="44827" rIns="44827" bIns="89654" numCol="1" spcCol="0" rtlCol="0" fromWordArt="0" anchor="ctr" anchorCtr="0" forceAA="0" compatLnSpc="1">
              <a:prstTxWarp prst="textNoShape">
                <a:avLst/>
              </a:prstTxWarp>
              <a:noAutofit/>
            </a:bodyPr>
            <a:lstStyle/>
            <a:p>
              <a:pPr defTabSz="896274" fontAlgn="base">
                <a:spcBef>
                  <a:spcPct val="0"/>
                </a:spcBef>
                <a:spcAft>
                  <a:spcPct val="0"/>
                </a:spcAft>
              </a:pPr>
              <a:r>
                <a:rPr lang="en-US" sz="1177" dirty="0">
                  <a:solidFill>
                    <a:srgbClr val="FFFFFF"/>
                  </a:solidFill>
                </a:rPr>
                <a:t>SAP on Microsoft Azure</a:t>
              </a:r>
            </a:p>
          </p:txBody>
        </p:sp>
        <p:sp>
          <p:nvSpPr>
            <p:cNvPr id="25" name="Rectangle 24"/>
            <p:cNvSpPr/>
            <p:nvPr/>
          </p:nvSpPr>
          <p:spPr bwMode="auto">
            <a:xfrm>
              <a:off x="666806" y="5371926"/>
              <a:ext cx="668322" cy="668322"/>
            </a:xfrm>
            <a:prstGeom prst="rect">
              <a:avLst/>
            </a:prstGeom>
            <a:solidFill>
              <a:srgbClr val="00ABEC"/>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89654" tIns="44827" rIns="44827" bIns="89654" numCol="1" spcCol="0" rtlCol="0" fromWordArt="0" anchor="b" anchorCtr="0" forceAA="0" compatLnSpc="1">
              <a:prstTxWarp prst="textNoShape">
                <a:avLst/>
              </a:prstTxWarp>
              <a:noAutofit/>
            </a:bodyPr>
            <a:lstStyle/>
            <a:p>
              <a:pPr algn="ctr" defTabSz="896274" fontAlgn="base">
                <a:spcBef>
                  <a:spcPct val="0"/>
                </a:spcBef>
                <a:spcAft>
                  <a:spcPct val="0"/>
                </a:spcAft>
              </a:pPr>
              <a:endParaRPr lang="en-US" sz="1961" spc="-49" dirty="0" err="1">
                <a:gradFill>
                  <a:gsLst>
                    <a:gs pos="0">
                      <a:srgbClr val="FFFFFF"/>
                    </a:gs>
                    <a:gs pos="100000">
                      <a:srgbClr val="FFFFFF"/>
                    </a:gs>
                  </a:gsLst>
                  <a:lin ang="5400000" scaled="0"/>
                </a:gradFill>
                <a:ea typeface="Segoe UI" pitchFamily="34" charset="0"/>
                <a:cs typeface="Segoe UI" pitchFamily="34" charset="0"/>
              </a:endParaRPr>
            </a:p>
          </p:txBody>
        </p:sp>
        <p:sp>
          <p:nvSpPr>
            <p:cNvPr id="26" name="Pentagon 25"/>
            <p:cNvSpPr/>
            <p:nvPr/>
          </p:nvSpPr>
          <p:spPr bwMode="auto">
            <a:xfrm>
              <a:off x="1375158" y="5371927"/>
              <a:ext cx="2623447" cy="668322"/>
            </a:xfrm>
            <a:prstGeom prst="homePlate">
              <a:avLst/>
            </a:prstGeom>
            <a:solidFill>
              <a:srgbClr val="00ABEC"/>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89654" tIns="44827" rIns="44827" bIns="89654" numCol="1" spcCol="0" rtlCol="0" fromWordArt="0" anchor="ctr" anchorCtr="0" forceAA="0" compatLnSpc="1">
              <a:prstTxWarp prst="textNoShape">
                <a:avLst/>
              </a:prstTxWarp>
              <a:noAutofit/>
            </a:bodyPr>
            <a:lstStyle/>
            <a:p>
              <a:r>
                <a:rPr lang="en-US" sz="1177" dirty="0">
                  <a:solidFill>
                    <a:srgbClr val="FFFFFF"/>
                  </a:solidFill>
                </a:rPr>
                <a:t>EMS/Hybrid Identity on Microsoft Azure for O365</a:t>
              </a:r>
            </a:p>
          </p:txBody>
        </p:sp>
        <p:sp>
          <p:nvSpPr>
            <p:cNvPr id="27" name="TextBox 26"/>
            <p:cNvSpPr txBox="1"/>
            <p:nvPr/>
          </p:nvSpPr>
          <p:spPr>
            <a:xfrm>
              <a:off x="1152729" y="1507588"/>
              <a:ext cx="1917981" cy="281187"/>
            </a:xfrm>
            <a:prstGeom prst="rect">
              <a:avLst/>
            </a:prstGeom>
            <a:noFill/>
          </p:spPr>
          <p:txBody>
            <a:bodyPr wrap="square" lIns="0" tIns="0" rIns="0" bIns="0" rtlCol="0">
              <a:spAutoFit/>
            </a:bodyPr>
            <a:lstStyle/>
            <a:p>
              <a:r>
                <a:rPr lang="en-US" sz="1765" dirty="0">
                  <a:gradFill>
                    <a:gsLst>
                      <a:gs pos="0">
                        <a:srgbClr val="505050">
                          <a:lumMod val="75000"/>
                          <a:lumOff val="25000"/>
                        </a:srgbClr>
                      </a:gs>
                      <a:gs pos="80000">
                        <a:srgbClr val="505050">
                          <a:lumMod val="65000"/>
                          <a:lumOff val="35000"/>
                        </a:srgbClr>
                      </a:gs>
                    </a:gsLst>
                    <a:lin ang="16200000" scaled="0"/>
                  </a:gradFill>
                  <a:cs typeface="Segoe UI" panose="020B0502040204020203" pitchFamily="34" charset="0"/>
                </a:rPr>
                <a:t>Solution Scenario</a:t>
              </a:r>
            </a:p>
          </p:txBody>
        </p:sp>
        <p:pic>
          <p:nvPicPr>
            <p:cNvPr id="28" name="Picture 27"/>
            <p:cNvPicPr>
              <a:picLocks noChangeAspect="1"/>
            </p:cNvPicPr>
            <p:nvPr/>
          </p:nvPicPr>
          <p:blipFill rotWithShape="1">
            <a:blip r:embed="rId4" cstate="print">
              <a:extLst>
                <a:ext uri="{28A0092B-C50C-407E-A947-70E740481C1C}">
                  <a14:useLocalDpi xmlns:a14="http://schemas.microsoft.com/office/drawing/2010/main" val="0"/>
                </a:ext>
              </a:extLst>
            </a:blip>
            <a:srcRect r="74965"/>
            <a:stretch/>
          </p:blipFill>
          <p:spPr>
            <a:xfrm>
              <a:off x="615431" y="1785004"/>
              <a:ext cx="660272" cy="738619"/>
            </a:xfrm>
            <a:prstGeom prst="rect">
              <a:avLst/>
            </a:prstGeom>
          </p:spPr>
        </p:pic>
        <p:grpSp>
          <p:nvGrpSpPr>
            <p:cNvPr id="49" name="Group 48"/>
            <p:cNvGrpSpPr/>
            <p:nvPr/>
          </p:nvGrpSpPr>
          <p:grpSpPr>
            <a:xfrm>
              <a:off x="636419" y="2582075"/>
              <a:ext cx="676953" cy="520552"/>
              <a:chOff x="5802803" y="2301902"/>
              <a:chExt cx="740967" cy="569777"/>
            </a:xfrm>
          </p:grpSpPr>
          <p:sp>
            <p:nvSpPr>
              <p:cNvPr id="38" name="Oval 37"/>
              <p:cNvSpPr/>
              <p:nvPr/>
            </p:nvSpPr>
            <p:spPr bwMode="auto">
              <a:xfrm>
                <a:off x="6406610" y="2520425"/>
                <a:ext cx="137160" cy="137160"/>
              </a:xfrm>
              <a:prstGeom prst="ellipse">
                <a:avLst/>
              </a:prstGeom>
              <a:solidFill>
                <a:schemeClr val="bg1"/>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79285" tIns="143428" rIns="179285" bIns="143428" numCol="1" spcCol="0" rtlCol="0" fromWordArt="0" anchor="t" anchorCtr="0" forceAA="0" compatLnSpc="1">
                <a:prstTxWarp prst="textNoShape">
                  <a:avLst/>
                </a:prstTxWarp>
                <a:noAutofit/>
              </a:bodyPr>
              <a:lstStyle/>
              <a:p>
                <a:pPr algn="ctr" defTabSz="914198" fontAlgn="base">
                  <a:lnSpc>
                    <a:spcPct val="90000"/>
                  </a:lnSpc>
                  <a:spcBef>
                    <a:spcPct val="0"/>
                  </a:spcBef>
                  <a:spcAft>
                    <a:spcPct val="0"/>
                  </a:spcAft>
                </a:pPr>
                <a:endParaRPr lang="en-US" sz="1765" dirty="0" err="1">
                  <a:gradFill>
                    <a:gsLst>
                      <a:gs pos="0">
                        <a:srgbClr val="FFFFFF"/>
                      </a:gs>
                      <a:gs pos="100000">
                        <a:srgbClr val="FFFFFF"/>
                      </a:gs>
                    </a:gsLst>
                    <a:lin ang="5400000" scaled="0"/>
                  </a:gradFill>
                  <a:ea typeface="Segoe UI" pitchFamily="34" charset="0"/>
                  <a:cs typeface="Segoe UI" pitchFamily="34" charset="0"/>
                </a:endParaRPr>
              </a:p>
            </p:txBody>
          </p:sp>
          <p:sp>
            <p:nvSpPr>
              <p:cNvPr id="40" name="Pie 39"/>
              <p:cNvSpPr/>
              <p:nvPr/>
            </p:nvSpPr>
            <p:spPr bwMode="auto">
              <a:xfrm rot="16200000">
                <a:off x="6206685" y="2684970"/>
                <a:ext cx="137160" cy="137160"/>
              </a:xfrm>
              <a:prstGeom prst="pie">
                <a:avLst>
                  <a:gd name="adj1" fmla="val 0"/>
                  <a:gd name="adj2" fmla="val 10799252"/>
                </a:avLst>
              </a:prstGeom>
              <a:solidFill>
                <a:schemeClr val="bg1"/>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79285" tIns="143428" rIns="179285" bIns="143428" numCol="1" spcCol="0" rtlCol="0" fromWordArt="0" anchor="t" anchorCtr="0" forceAA="0" compatLnSpc="1">
                <a:prstTxWarp prst="textNoShape">
                  <a:avLst/>
                </a:prstTxWarp>
                <a:noAutofit/>
              </a:bodyPr>
              <a:lstStyle/>
              <a:p>
                <a:pPr algn="ctr" defTabSz="914198" fontAlgn="base">
                  <a:lnSpc>
                    <a:spcPct val="90000"/>
                  </a:lnSpc>
                  <a:spcBef>
                    <a:spcPct val="0"/>
                  </a:spcBef>
                  <a:spcAft>
                    <a:spcPct val="0"/>
                  </a:spcAft>
                </a:pPr>
                <a:endParaRPr lang="en-US" sz="1765" dirty="0" err="1">
                  <a:gradFill>
                    <a:gsLst>
                      <a:gs pos="0">
                        <a:srgbClr val="FFFFFF"/>
                      </a:gs>
                      <a:gs pos="100000">
                        <a:srgbClr val="FFFFFF"/>
                      </a:gs>
                    </a:gsLst>
                    <a:lin ang="5400000" scaled="0"/>
                  </a:gradFill>
                  <a:ea typeface="Segoe UI" pitchFamily="34" charset="0"/>
                  <a:cs typeface="Segoe UI" pitchFamily="34" charset="0"/>
                </a:endParaRPr>
              </a:p>
            </p:txBody>
          </p:sp>
          <p:sp>
            <p:nvSpPr>
              <p:cNvPr id="41" name="Arc 40"/>
              <p:cNvSpPr/>
              <p:nvPr/>
            </p:nvSpPr>
            <p:spPr>
              <a:xfrm>
                <a:off x="6208925" y="2434858"/>
                <a:ext cx="241269" cy="222222"/>
              </a:xfrm>
              <a:prstGeom prst="arc">
                <a:avLst/>
              </a:prstGeom>
              <a:ln w="38100">
                <a:solidFill>
                  <a:schemeClr val="bg1"/>
                </a:solidFill>
                <a:headEnd type="none"/>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961">
                  <a:solidFill>
                    <a:srgbClr val="505050"/>
                  </a:solidFill>
                </a:endParaRPr>
              </a:p>
            </p:txBody>
          </p:sp>
          <p:sp>
            <p:nvSpPr>
              <p:cNvPr id="42" name="Arc 41"/>
              <p:cNvSpPr/>
              <p:nvPr/>
            </p:nvSpPr>
            <p:spPr>
              <a:xfrm rot="5400000">
                <a:off x="6218307" y="2514661"/>
                <a:ext cx="241269" cy="222222"/>
              </a:xfrm>
              <a:prstGeom prst="arc">
                <a:avLst/>
              </a:prstGeom>
              <a:ln w="38100">
                <a:solidFill>
                  <a:schemeClr val="bg1"/>
                </a:solidFill>
                <a:headEnd type="none"/>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961">
                  <a:solidFill>
                    <a:srgbClr val="505050"/>
                  </a:solidFill>
                </a:endParaRPr>
              </a:p>
            </p:txBody>
          </p:sp>
          <p:sp>
            <p:nvSpPr>
              <p:cNvPr id="36" name="Trapezoid 35"/>
              <p:cNvSpPr/>
              <p:nvPr/>
            </p:nvSpPr>
            <p:spPr bwMode="auto">
              <a:xfrm rot="16200000">
                <a:off x="5797324" y="2412593"/>
                <a:ext cx="569777" cy="348395"/>
              </a:xfrm>
              <a:prstGeom prst="trapezoid">
                <a:avLst/>
              </a:prstGeom>
              <a:solidFill>
                <a:schemeClr val="bg1"/>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79285" tIns="143428" rIns="179285" bIns="143428" numCol="1" spcCol="0" rtlCol="0" fromWordArt="0" anchor="t" anchorCtr="0" forceAA="0" compatLnSpc="1">
                <a:prstTxWarp prst="textNoShape">
                  <a:avLst/>
                </a:prstTxWarp>
                <a:noAutofit/>
              </a:bodyPr>
              <a:lstStyle/>
              <a:p>
                <a:pPr algn="ctr" defTabSz="914198" fontAlgn="base">
                  <a:lnSpc>
                    <a:spcPct val="90000"/>
                  </a:lnSpc>
                  <a:spcBef>
                    <a:spcPct val="0"/>
                  </a:spcBef>
                  <a:spcAft>
                    <a:spcPct val="0"/>
                  </a:spcAft>
                </a:pPr>
                <a:endParaRPr lang="en-US" sz="1765" dirty="0">
                  <a:gradFill>
                    <a:gsLst>
                      <a:gs pos="0">
                        <a:srgbClr val="FFFFFF"/>
                      </a:gs>
                      <a:gs pos="100000">
                        <a:srgbClr val="FFFFFF"/>
                      </a:gs>
                    </a:gsLst>
                    <a:lin ang="5400000" scaled="0"/>
                  </a:gradFill>
                  <a:ea typeface="Segoe UI" pitchFamily="34" charset="0"/>
                  <a:cs typeface="Segoe UI" pitchFamily="34" charset="0"/>
                </a:endParaRPr>
              </a:p>
            </p:txBody>
          </p:sp>
          <p:sp>
            <p:nvSpPr>
              <p:cNvPr id="37" name="TextBox 36"/>
              <p:cNvSpPr txBox="1"/>
              <p:nvPr/>
            </p:nvSpPr>
            <p:spPr>
              <a:xfrm>
                <a:off x="5802803" y="2315991"/>
                <a:ext cx="571427" cy="541399"/>
              </a:xfrm>
              <a:prstGeom prst="rect">
                <a:avLst/>
              </a:prstGeom>
              <a:noFill/>
            </p:spPr>
            <p:txBody>
              <a:bodyPr wrap="square" lIns="179285" tIns="143428" rIns="179285" bIns="143428" rtlCol="0" anchor="ctr">
                <a:noAutofit/>
              </a:bodyPr>
              <a:lstStyle/>
              <a:p>
                <a:pPr algn="ctr">
                  <a:spcAft>
                    <a:spcPts val="588"/>
                  </a:spcAft>
                  <a:buSzPct val="70000"/>
                </a:pPr>
                <a:r>
                  <a:rPr lang="en-US" sz="1961" b="1" spc="-69" dirty="0">
                    <a:solidFill>
                      <a:srgbClr val="7FBA00">
                        <a:lumMod val="75000"/>
                      </a:srgbClr>
                    </a:solidFill>
                  </a:rPr>
                  <a:t>S</a:t>
                </a:r>
              </a:p>
            </p:txBody>
          </p:sp>
          <p:sp>
            <p:nvSpPr>
              <p:cNvPr id="48" name="Pie 47"/>
              <p:cNvSpPr/>
              <p:nvPr/>
            </p:nvSpPr>
            <p:spPr bwMode="auto">
              <a:xfrm rot="16200000">
                <a:off x="6206685" y="2355880"/>
                <a:ext cx="137160" cy="137160"/>
              </a:xfrm>
              <a:prstGeom prst="pie">
                <a:avLst>
                  <a:gd name="adj1" fmla="val 0"/>
                  <a:gd name="adj2" fmla="val 10799252"/>
                </a:avLst>
              </a:prstGeom>
              <a:solidFill>
                <a:schemeClr val="bg1"/>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79285" tIns="143428" rIns="179285" bIns="143428" numCol="1" spcCol="0" rtlCol="0" fromWordArt="0" anchor="t" anchorCtr="0" forceAA="0" compatLnSpc="1">
                <a:prstTxWarp prst="textNoShape">
                  <a:avLst/>
                </a:prstTxWarp>
                <a:noAutofit/>
              </a:bodyPr>
              <a:lstStyle/>
              <a:p>
                <a:pPr algn="ctr" defTabSz="914198" fontAlgn="base">
                  <a:lnSpc>
                    <a:spcPct val="90000"/>
                  </a:lnSpc>
                  <a:spcBef>
                    <a:spcPct val="0"/>
                  </a:spcBef>
                  <a:spcAft>
                    <a:spcPct val="0"/>
                  </a:spcAft>
                </a:pPr>
                <a:endParaRPr lang="en-US" sz="1765" dirty="0" err="1">
                  <a:gradFill>
                    <a:gsLst>
                      <a:gs pos="0">
                        <a:srgbClr val="FFFFFF"/>
                      </a:gs>
                      <a:gs pos="100000">
                        <a:srgbClr val="FFFFFF"/>
                      </a:gs>
                    </a:gsLst>
                    <a:lin ang="5400000" scaled="0"/>
                  </a:gradFill>
                  <a:ea typeface="Segoe UI" pitchFamily="34" charset="0"/>
                  <a:cs typeface="Segoe UI" pitchFamily="34" charset="0"/>
                </a:endParaRPr>
              </a:p>
            </p:txBody>
          </p:sp>
        </p:grpSp>
        <p:pic>
          <p:nvPicPr>
            <p:cNvPr id="50" name="Picture 49"/>
            <p:cNvPicPr>
              <a:picLocks noChangeAspect="1"/>
            </p:cNvPicPr>
            <p:nvPr/>
          </p:nvPicPr>
          <p:blipFill rotWithShape="1">
            <a:blip r:embed="rId5" cstate="print">
              <a:extLst>
                <a:ext uri="{28A0092B-C50C-407E-A947-70E740481C1C}">
                  <a14:useLocalDpi xmlns:a14="http://schemas.microsoft.com/office/drawing/2010/main" val="0"/>
                </a:ext>
              </a:extLst>
            </a:blip>
            <a:srcRect l="-11712" t="-1" r="-11019" b="-19481"/>
            <a:stretch/>
          </p:blipFill>
          <p:spPr>
            <a:xfrm>
              <a:off x="778161" y="3352594"/>
              <a:ext cx="479871" cy="551772"/>
            </a:xfrm>
            <a:prstGeom prst="rect">
              <a:avLst/>
            </a:prstGeom>
          </p:spPr>
        </p:pic>
        <p:sp>
          <p:nvSpPr>
            <p:cNvPr id="51" name="Freeform 15"/>
            <p:cNvSpPr>
              <a:spLocks noEditPoints="1"/>
            </p:cNvSpPr>
            <p:nvPr>
              <p:custDataLst>
                <p:tags r:id="rId1"/>
              </p:custDataLst>
            </p:nvPr>
          </p:nvSpPr>
          <p:spPr bwMode="black">
            <a:xfrm>
              <a:off x="830014" y="4093245"/>
              <a:ext cx="389426" cy="377839"/>
            </a:xfrm>
            <a:custGeom>
              <a:avLst/>
              <a:gdLst>
                <a:gd name="T0" fmla="*/ 455 w 708"/>
                <a:gd name="T1" fmla="*/ 121 h 709"/>
                <a:gd name="T2" fmla="*/ 392 w 708"/>
                <a:gd name="T3" fmla="*/ 121 h 709"/>
                <a:gd name="T4" fmla="*/ 392 w 708"/>
                <a:gd name="T5" fmla="*/ 206 h 709"/>
                <a:gd name="T6" fmla="*/ 316 w 708"/>
                <a:gd name="T7" fmla="*/ 206 h 709"/>
                <a:gd name="T8" fmla="*/ 316 w 708"/>
                <a:gd name="T9" fmla="*/ 121 h 709"/>
                <a:gd name="T10" fmla="*/ 250 w 708"/>
                <a:gd name="T11" fmla="*/ 121 h 709"/>
                <a:gd name="T12" fmla="*/ 354 w 708"/>
                <a:gd name="T13" fmla="*/ 0 h 709"/>
                <a:gd name="T14" fmla="*/ 455 w 708"/>
                <a:gd name="T15" fmla="*/ 121 h 709"/>
                <a:gd name="T16" fmla="*/ 205 w 708"/>
                <a:gd name="T17" fmla="*/ 371 h 709"/>
                <a:gd name="T18" fmla="*/ 139 w 708"/>
                <a:gd name="T19" fmla="*/ 371 h 709"/>
                <a:gd name="T20" fmla="*/ 139 w 708"/>
                <a:gd name="T21" fmla="*/ 456 h 709"/>
                <a:gd name="T22" fmla="*/ 63 w 708"/>
                <a:gd name="T23" fmla="*/ 456 h 709"/>
                <a:gd name="T24" fmla="*/ 63 w 708"/>
                <a:gd name="T25" fmla="*/ 371 h 709"/>
                <a:gd name="T26" fmla="*/ 0 w 708"/>
                <a:gd name="T27" fmla="*/ 371 h 709"/>
                <a:gd name="T28" fmla="*/ 101 w 708"/>
                <a:gd name="T29" fmla="*/ 251 h 709"/>
                <a:gd name="T30" fmla="*/ 205 w 708"/>
                <a:gd name="T31" fmla="*/ 371 h 709"/>
                <a:gd name="T32" fmla="*/ 205 w 708"/>
                <a:gd name="T33" fmla="*/ 503 h 709"/>
                <a:gd name="T34" fmla="*/ 0 w 708"/>
                <a:gd name="T35" fmla="*/ 503 h 709"/>
                <a:gd name="T36" fmla="*/ 0 w 708"/>
                <a:gd name="T37" fmla="*/ 709 h 709"/>
                <a:gd name="T38" fmla="*/ 205 w 708"/>
                <a:gd name="T39" fmla="*/ 709 h 709"/>
                <a:gd name="T40" fmla="*/ 205 w 708"/>
                <a:gd name="T41" fmla="*/ 503 h 709"/>
                <a:gd name="T42" fmla="*/ 708 w 708"/>
                <a:gd name="T43" fmla="*/ 503 h 709"/>
                <a:gd name="T44" fmla="*/ 503 w 708"/>
                <a:gd name="T45" fmla="*/ 503 h 709"/>
                <a:gd name="T46" fmla="*/ 503 w 708"/>
                <a:gd name="T47" fmla="*/ 709 h 709"/>
                <a:gd name="T48" fmla="*/ 708 w 708"/>
                <a:gd name="T49" fmla="*/ 709 h 709"/>
                <a:gd name="T50" fmla="*/ 708 w 708"/>
                <a:gd name="T51" fmla="*/ 503 h 709"/>
                <a:gd name="T52" fmla="*/ 708 w 708"/>
                <a:gd name="T53" fmla="*/ 0 h 709"/>
                <a:gd name="T54" fmla="*/ 503 w 708"/>
                <a:gd name="T55" fmla="*/ 0 h 709"/>
                <a:gd name="T56" fmla="*/ 503 w 708"/>
                <a:gd name="T57" fmla="*/ 206 h 709"/>
                <a:gd name="T58" fmla="*/ 708 w 708"/>
                <a:gd name="T59" fmla="*/ 206 h 709"/>
                <a:gd name="T60" fmla="*/ 708 w 708"/>
                <a:gd name="T61" fmla="*/ 0 h 709"/>
                <a:gd name="T62" fmla="*/ 708 w 708"/>
                <a:gd name="T63" fmla="*/ 251 h 709"/>
                <a:gd name="T64" fmla="*/ 503 w 708"/>
                <a:gd name="T65" fmla="*/ 251 h 709"/>
                <a:gd name="T66" fmla="*/ 503 w 708"/>
                <a:gd name="T67" fmla="*/ 456 h 709"/>
                <a:gd name="T68" fmla="*/ 708 w 708"/>
                <a:gd name="T69" fmla="*/ 456 h 709"/>
                <a:gd name="T70" fmla="*/ 708 w 708"/>
                <a:gd name="T71" fmla="*/ 251 h 709"/>
                <a:gd name="T72" fmla="*/ 455 w 708"/>
                <a:gd name="T73" fmla="*/ 251 h 709"/>
                <a:gd name="T74" fmla="*/ 250 w 708"/>
                <a:gd name="T75" fmla="*/ 251 h 709"/>
                <a:gd name="T76" fmla="*/ 250 w 708"/>
                <a:gd name="T77" fmla="*/ 456 h 709"/>
                <a:gd name="T78" fmla="*/ 455 w 708"/>
                <a:gd name="T79" fmla="*/ 456 h 709"/>
                <a:gd name="T80" fmla="*/ 455 w 708"/>
                <a:gd name="T81" fmla="*/ 251 h 709"/>
                <a:gd name="T82" fmla="*/ 455 w 708"/>
                <a:gd name="T83" fmla="*/ 503 h 709"/>
                <a:gd name="T84" fmla="*/ 250 w 708"/>
                <a:gd name="T85" fmla="*/ 503 h 709"/>
                <a:gd name="T86" fmla="*/ 250 w 708"/>
                <a:gd name="T87" fmla="*/ 709 h 709"/>
                <a:gd name="T88" fmla="*/ 455 w 708"/>
                <a:gd name="T89" fmla="*/ 709 h 709"/>
                <a:gd name="T90" fmla="*/ 455 w 708"/>
                <a:gd name="T91" fmla="*/ 503 h 7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708" h="709">
                  <a:moveTo>
                    <a:pt x="455" y="121"/>
                  </a:moveTo>
                  <a:lnTo>
                    <a:pt x="392" y="121"/>
                  </a:lnTo>
                  <a:lnTo>
                    <a:pt x="392" y="206"/>
                  </a:lnTo>
                  <a:lnTo>
                    <a:pt x="316" y="206"/>
                  </a:lnTo>
                  <a:lnTo>
                    <a:pt x="316" y="121"/>
                  </a:lnTo>
                  <a:lnTo>
                    <a:pt x="250" y="121"/>
                  </a:lnTo>
                  <a:lnTo>
                    <a:pt x="354" y="0"/>
                  </a:lnTo>
                  <a:lnTo>
                    <a:pt x="455" y="121"/>
                  </a:lnTo>
                  <a:close/>
                  <a:moveTo>
                    <a:pt x="205" y="371"/>
                  </a:moveTo>
                  <a:lnTo>
                    <a:pt x="139" y="371"/>
                  </a:lnTo>
                  <a:lnTo>
                    <a:pt x="139" y="456"/>
                  </a:lnTo>
                  <a:lnTo>
                    <a:pt x="63" y="456"/>
                  </a:lnTo>
                  <a:lnTo>
                    <a:pt x="63" y="371"/>
                  </a:lnTo>
                  <a:lnTo>
                    <a:pt x="0" y="371"/>
                  </a:lnTo>
                  <a:lnTo>
                    <a:pt x="101" y="251"/>
                  </a:lnTo>
                  <a:lnTo>
                    <a:pt x="205" y="371"/>
                  </a:lnTo>
                  <a:close/>
                  <a:moveTo>
                    <a:pt x="205" y="503"/>
                  </a:moveTo>
                  <a:lnTo>
                    <a:pt x="0" y="503"/>
                  </a:lnTo>
                  <a:lnTo>
                    <a:pt x="0" y="709"/>
                  </a:lnTo>
                  <a:lnTo>
                    <a:pt x="205" y="709"/>
                  </a:lnTo>
                  <a:lnTo>
                    <a:pt x="205" y="503"/>
                  </a:lnTo>
                  <a:close/>
                  <a:moveTo>
                    <a:pt x="708" y="503"/>
                  </a:moveTo>
                  <a:lnTo>
                    <a:pt x="503" y="503"/>
                  </a:lnTo>
                  <a:lnTo>
                    <a:pt x="503" y="709"/>
                  </a:lnTo>
                  <a:lnTo>
                    <a:pt x="708" y="709"/>
                  </a:lnTo>
                  <a:lnTo>
                    <a:pt x="708" y="503"/>
                  </a:lnTo>
                  <a:close/>
                  <a:moveTo>
                    <a:pt x="708" y="0"/>
                  </a:moveTo>
                  <a:lnTo>
                    <a:pt x="503" y="0"/>
                  </a:lnTo>
                  <a:lnTo>
                    <a:pt x="503" y="206"/>
                  </a:lnTo>
                  <a:lnTo>
                    <a:pt x="708" y="206"/>
                  </a:lnTo>
                  <a:lnTo>
                    <a:pt x="708" y="0"/>
                  </a:lnTo>
                  <a:close/>
                  <a:moveTo>
                    <a:pt x="708" y="251"/>
                  </a:moveTo>
                  <a:lnTo>
                    <a:pt x="503" y="251"/>
                  </a:lnTo>
                  <a:lnTo>
                    <a:pt x="503" y="456"/>
                  </a:lnTo>
                  <a:lnTo>
                    <a:pt x="708" y="456"/>
                  </a:lnTo>
                  <a:lnTo>
                    <a:pt x="708" y="251"/>
                  </a:lnTo>
                  <a:close/>
                  <a:moveTo>
                    <a:pt x="455" y="251"/>
                  </a:moveTo>
                  <a:lnTo>
                    <a:pt x="250" y="251"/>
                  </a:lnTo>
                  <a:lnTo>
                    <a:pt x="250" y="456"/>
                  </a:lnTo>
                  <a:lnTo>
                    <a:pt x="455" y="456"/>
                  </a:lnTo>
                  <a:lnTo>
                    <a:pt x="455" y="251"/>
                  </a:lnTo>
                  <a:close/>
                  <a:moveTo>
                    <a:pt x="455" y="503"/>
                  </a:moveTo>
                  <a:lnTo>
                    <a:pt x="250" y="503"/>
                  </a:lnTo>
                  <a:lnTo>
                    <a:pt x="250" y="709"/>
                  </a:lnTo>
                  <a:lnTo>
                    <a:pt x="455" y="709"/>
                  </a:lnTo>
                  <a:lnTo>
                    <a:pt x="455" y="503"/>
                  </a:lnTo>
                  <a:close/>
                </a:path>
              </a:pathLst>
            </a:custGeom>
            <a:solidFill>
              <a:srgbClr val="FFFFFF"/>
            </a:solidFill>
            <a:ln>
              <a:noFill/>
            </a:ln>
          </p:spPr>
          <p:txBody>
            <a:bodyPr vert="horz" wrap="square" lIns="80675" tIns="40338" rIns="80675" bIns="40338" numCol="1" anchor="t" anchorCtr="0" compatLnSpc="1">
              <a:prstTxWarp prst="textNoShape">
                <a:avLst/>
              </a:prstTxWarp>
            </a:bodyPr>
            <a:lstStyle/>
            <a:p>
              <a:pPr defTabSz="896308"/>
              <a:endParaRPr lang="en-US" sz="1373" dirty="0">
                <a:solidFill>
                  <a:srgbClr val="FFFFFF"/>
                </a:solidFill>
              </a:endParaRPr>
            </a:p>
          </p:txBody>
        </p:sp>
        <p:sp>
          <p:nvSpPr>
            <p:cNvPr id="52" name="Freeform 51"/>
            <p:cNvSpPr>
              <a:spLocks noEditPoints="1"/>
            </p:cNvSpPr>
            <p:nvPr/>
          </p:nvSpPr>
          <p:spPr bwMode="black">
            <a:xfrm>
              <a:off x="846065" y="5446862"/>
              <a:ext cx="349349" cy="518450"/>
            </a:xfrm>
            <a:custGeom>
              <a:avLst/>
              <a:gdLst>
                <a:gd name="T0" fmla="*/ 221 w 288"/>
                <a:gd name="T1" fmla="*/ 373 h 399"/>
                <a:gd name="T2" fmla="*/ 194 w 288"/>
                <a:gd name="T3" fmla="*/ 350 h 399"/>
                <a:gd name="T4" fmla="*/ 137 w 288"/>
                <a:gd name="T5" fmla="*/ 150 h 399"/>
                <a:gd name="T6" fmla="*/ 165 w 288"/>
                <a:gd name="T7" fmla="*/ 398 h 399"/>
                <a:gd name="T8" fmla="*/ 94 w 288"/>
                <a:gd name="T9" fmla="*/ 325 h 399"/>
                <a:gd name="T10" fmla="*/ 192 w 288"/>
                <a:gd name="T11" fmla="*/ 269 h 399"/>
                <a:gd name="T12" fmla="*/ 223 w 288"/>
                <a:gd name="T13" fmla="*/ 371 h 399"/>
                <a:gd name="T14" fmla="*/ 135 w 288"/>
                <a:gd name="T15" fmla="*/ 170 h 399"/>
                <a:gd name="T16" fmla="*/ 179 w 288"/>
                <a:gd name="T17" fmla="*/ 395 h 399"/>
                <a:gd name="T18" fmla="*/ 135 w 288"/>
                <a:gd name="T19" fmla="*/ 324 h 399"/>
                <a:gd name="T20" fmla="*/ 154 w 288"/>
                <a:gd name="T21" fmla="*/ 308 h 399"/>
                <a:gd name="T22" fmla="*/ 208 w 288"/>
                <a:gd name="T23" fmla="*/ 382 h 399"/>
                <a:gd name="T24" fmla="*/ 85 w 288"/>
                <a:gd name="T25" fmla="*/ 380 h 399"/>
                <a:gd name="T26" fmla="*/ 143 w 288"/>
                <a:gd name="T27" fmla="*/ 82 h 399"/>
                <a:gd name="T28" fmla="*/ 228 w 288"/>
                <a:gd name="T29" fmla="*/ 288 h 399"/>
                <a:gd name="T30" fmla="*/ 253 w 288"/>
                <a:gd name="T31" fmla="*/ 340 h 399"/>
                <a:gd name="T32" fmla="*/ 247 w 288"/>
                <a:gd name="T33" fmla="*/ 233 h 399"/>
                <a:gd name="T34" fmla="*/ 20 w 288"/>
                <a:gd name="T35" fmla="*/ 263 h 399"/>
                <a:gd name="T36" fmla="*/ 85 w 288"/>
                <a:gd name="T37" fmla="*/ 380 h 399"/>
                <a:gd name="T38" fmla="*/ 219 w 288"/>
                <a:gd name="T39" fmla="*/ 242 h 399"/>
                <a:gd name="T40" fmla="*/ 56 w 288"/>
                <a:gd name="T41" fmla="*/ 305 h 399"/>
                <a:gd name="T42" fmla="*/ 129 w 288"/>
                <a:gd name="T43" fmla="*/ 397 h 399"/>
                <a:gd name="T44" fmla="*/ 137 w 288"/>
                <a:gd name="T45" fmla="*/ 115 h 399"/>
                <a:gd name="T46" fmla="*/ 210 w 288"/>
                <a:gd name="T47" fmla="*/ 334 h 399"/>
                <a:gd name="T48" fmla="*/ 239 w 288"/>
                <a:gd name="T49" fmla="*/ 357 h 399"/>
                <a:gd name="T50" fmla="*/ 0 w 288"/>
                <a:gd name="T51" fmla="*/ 202 h 399"/>
                <a:gd name="T52" fmla="*/ 144 w 288"/>
                <a:gd name="T53" fmla="*/ 51 h 399"/>
                <a:gd name="T54" fmla="*/ 252 w 288"/>
                <a:gd name="T55" fmla="*/ 298 h 399"/>
                <a:gd name="T56" fmla="*/ 266 w 288"/>
                <a:gd name="T57" fmla="*/ 320 h 399"/>
                <a:gd name="T58" fmla="*/ 277 w 288"/>
                <a:gd name="T59" fmla="*/ 221 h 399"/>
                <a:gd name="T60" fmla="*/ 3 w 288"/>
                <a:gd name="T61" fmla="*/ 162 h 399"/>
                <a:gd name="T62" fmla="*/ 0 w 288"/>
                <a:gd name="T63" fmla="*/ 202 h 399"/>
                <a:gd name="T64" fmla="*/ 145 w 288"/>
                <a:gd name="T65" fmla="*/ 0 h 399"/>
                <a:gd name="T66" fmla="*/ 144 w 288"/>
                <a:gd name="T67" fmla="*/ 18 h 399"/>
                <a:gd name="T68" fmla="*/ 142 w 288"/>
                <a:gd name="T69" fmla="*/ 308 h 399"/>
                <a:gd name="T70" fmla="*/ 137 w 288"/>
                <a:gd name="T71" fmla="*/ 201 h 399"/>
                <a:gd name="T72" fmla="*/ 130 w 288"/>
                <a:gd name="T73" fmla="*/ 208 h 399"/>
                <a:gd name="T74" fmla="*/ 142 w 288"/>
                <a:gd name="T75" fmla="*/ 308 h 3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288" h="399">
                  <a:moveTo>
                    <a:pt x="223" y="371"/>
                  </a:moveTo>
                  <a:cubicBezTo>
                    <a:pt x="221" y="373"/>
                    <a:pt x="221" y="373"/>
                    <a:pt x="221" y="373"/>
                  </a:cubicBezTo>
                  <a:cubicBezTo>
                    <a:pt x="220" y="374"/>
                    <a:pt x="218" y="375"/>
                    <a:pt x="217" y="376"/>
                  </a:cubicBezTo>
                  <a:cubicBezTo>
                    <a:pt x="215" y="374"/>
                    <a:pt x="205" y="366"/>
                    <a:pt x="194" y="350"/>
                  </a:cubicBezTo>
                  <a:cubicBezTo>
                    <a:pt x="181" y="332"/>
                    <a:pt x="177" y="299"/>
                    <a:pt x="180" y="268"/>
                  </a:cubicBezTo>
                  <a:cubicBezTo>
                    <a:pt x="186" y="212"/>
                    <a:pt x="180" y="148"/>
                    <a:pt x="137" y="150"/>
                  </a:cubicBezTo>
                  <a:cubicBezTo>
                    <a:pt x="90" y="152"/>
                    <a:pt x="69" y="245"/>
                    <a:pt x="106" y="319"/>
                  </a:cubicBezTo>
                  <a:cubicBezTo>
                    <a:pt x="125" y="357"/>
                    <a:pt x="150" y="384"/>
                    <a:pt x="165" y="398"/>
                  </a:cubicBezTo>
                  <a:cubicBezTo>
                    <a:pt x="161" y="398"/>
                    <a:pt x="157" y="399"/>
                    <a:pt x="153" y="399"/>
                  </a:cubicBezTo>
                  <a:cubicBezTo>
                    <a:pt x="137" y="384"/>
                    <a:pt x="115" y="364"/>
                    <a:pt x="94" y="325"/>
                  </a:cubicBezTo>
                  <a:cubicBezTo>
                    <a:pt x="46" y="236"/>
                    <a:pt x="82" y="134"/>
                    <a:pt x="137" y="134"/>
                  </a:cubicBezTo>
                  <a:cubicBezTo>
                    <a:pt x="195" y="134"/>
                    <a:pt x="201" y="201"/>
                    <a:pt x="192" y="269"/>
                  </a:cubicBezTo>
                  <a:cubicBezTo>
                    <a:pt x="188" y="301"/>
                    <a:pt x="191" y="329"/>
                    <a:pt x="202" y="346"/>
                  </a:cubicBezTo>
                  <a:cubicBezTo>
                    <a:pt x="213" y="363"/>
                    <a:pt x="224" y="370"/>
                    <a:pt x="223" y="371"/>
                  </a:cubicBezTo>
                  <a:close/>
                  <a:moveTo>
                    <a:pt x="166" y="306"/>
                  </a:moveTo>
                  <a:cubicBezTo>
                    <a:pt x="163" y="275"/>
                    <a:pt x="185" y="172"/>
                    <a:pt x="135" y="170"/>
                  </a:cubicBezTo>
                  <a:cubicBezTo>
                    <a:pt x="104" y="169"/>
                    <a:pt x="77" y="248"/>
                    <a:pt x="125" y="329"/>
                  </a:cubicBezTo>
                  <a:cubicBezTo>
                    <a:pt x="143" y="361"/>
                    <a:pt x="166" y="383"/>
                    <a:pt x="179" y="395"/>
                  </a:cubicBezTo>
                  <a:cubicBezTo>
                    <a:pt x="182" y="394"/>
                    <a:pt x="185" y="393"/>
                    <a:pt x="188" y="392"/>
                  </a:cubicBezTo>
                  <a:cubicBezTo>
                    <a:pt x="177" y="381"/>
                    <a:pt x="153" y="358"/>
                    <a:pt x="135" y="324"/>
                  </a:cubicBezTo>
                  <a:cubicBezTo>
                    <a:pt x="101" y="266"/>
                    <a:pt x="110" y="186"/>
                    <a:pt x="135" y="186"/>
                  </a:cubicBezTo>
                  <a:cubicBezTo>
                    <a:pt x="168" y="186"/>
                    <a:pt x="149" y="268"/>
                    <a:pt x="154" y="308"/>
                  </a:cubicBezTo>
                  <a:cubicBezTo>
                    <a:pt x="160" y="352"/>
                    <a:pt x="187" y="377"/>
                    <a:pt x="200" y="386"/>
                  </a:cubicBezTo>
                  <a:cubicBezTo>
                    <a:pt x="203" y="385"/>
                    <a:pt x="205" y="384"/>
                    <a:pt x="208" y="382"/>
                  </a:cubicBezTo>
                  <a:cubicBezTo>
                    <a:pt x="199" y="375"/>
                    <a:pt x="170" y="350"/>
                    <a:pt x="166" y="306"/>
                  </a:cubicBezTo>
                  <a:close/>
                  <a:moveTo>
                    <a:pt x="85" y="380"/>
                  </a:moveTo>
                  <a:cubicBezTo>
                    <a:pt x="65" y="357"/>
                    <a:pt x="36" y="313"/>
                    <a:pt x="31" y="261"/>
                  </a:cubicBezTo>
                  <a:cubicBezTo>
                    <a:pt x="25" y="164"/>
                    <a:pt x="66" y="82"/>
                    <a:pt x="143" y="82"/>
                  </a:cubicBezTo>
                  <a:cubicBezTo>
                    <a:pt x="213" y="82"/>
                    <a:pt x="241" y="157"/>
                    <a:pt x="235" y="231"/>
                  </a:cubicBezTo>
                  <a:cubicBezTo>
                    <a:pt x="234" y="251"/>
                    <a:pt x="228" y="269"/>
                    <a:pt x="228" y="288"/>
                  </a:cubicBezTo>
                  <a:cubicBezTo>
                    <a:pt x="227" y="320"/>
                    <a:pt x="236" y="334"/>
                    <a:pt x="248" y="347"/>
                  </a:cubicBezTo>
                  <a:cubicBezTo>
                    <a:pt x="250" y="345"/>
                    <a:pt x="251" y="343"/>
                    <a:pt x="253" y="340"/>
                  </a:cubicBezTo>
                  <a:cubicBezTo>
                    <a:pt x="246" y="330"/>
                    <a:pt x="237" y="313"/>
                    <a:pt x="238" y="289"/>
                  </a:cubicBezTo>
                  <a:cubicBezTo>
                    <a:pt x="239" y="273"/>
                    <a:pt x="243" y="254"/>
                    <a:pt x="247" y="233"/>
                  </a:cubicBezTo>
                  <a:cubicBezTo>
                    <a:pt x="257" y="169"/>
                    <a:pt x="233" y="66"/>
                    <a:pt x="143" y="65"/>
                  </a:cubicBezTo>
                  <a:cubicBezTo>
                    <a:pt x="77" y="64"/>
                    <a:pt x="7" y="129"/>
                    <a:pt x="20" y="263"/>
                  </a:cubicBezTo>
                  <a:cubicBezTo>
                    <a:pt x="24" y="299"/>
                    <a:pt x="39" y="330"/>
                    <a:pt x="54" y="354"/>
                  </a:cubicBezTo>
                  <a:cubicBezTo>
                    <a:pt x="64" y="365"/>
                    <a:pt x="74" y="373"/>
                    <a:pt x="85" y="380"/>
                  </a:cubicBezTo>
                  <a:close/>
                  <a:moveTo>
                    <a:pt x="219" y="331"/>
                  </a:moveTo>
                  <a:cubicBezTo>
                    <a:pt x="211" y="309"/>
                    <a:pt x="212" y="277"/>
                    <a:pt x="219" y="242"/>
                  </a:cubicBezTo>
                  <a:cubicBezTo>
                    <a:pt x="228" y="183"/>
                    <a:pt x="216" y="99"/>
                    <a:pt x="137" y="99"/>
                  </a:cubicBezTo>
                  <a:cubicBezTo>
                    <a:pt x="73" y="99"/>
                    <a:pt x="16" y="198"/>
                    <a:pt x="56" y="305"/>
                  </a:cubicBezTo>
                  <a:cubicBezTo>
                    <a:pt x="72" y="346"/>
                    <a:pt x="96" y="376"/>
                    <a:pt x="113" y="393"/>
                  </a:cubicBezTo>
                  <a:cubicBezTo>
                    <a:pt x="118" y="395"/>
                    <a:pt x="123" y="396"/>
                    <a:pt x="129" y="397"/>
                  </a:cubicBezTo>
                  <a:cubicBezTo>
                    <a:pt x="113" y="382"/>
                    <a:pt x="84" y="348"/>
                    <a:pt x="67" y="300"/>
                  </a:cubicBezTo>
                  <a:cubicBezTo>
                    <a:pt x="37" y="213"/>
                    <a:pt x="79" y="116"/>
                    <a:pt x="137" y="115"/>
                  </a:cubicBezTo>
                  <a:cubicBezTo>
                    <a:pt x="189" y="114"/>
                    <a:pt x="216" y="168"/>
                    <a:pt x="208" y="239"/>
                  </a:cubicBezTo>
                  <a:cubicBezTo>
                    <a:pt x="201" y="274"/>
                    <a:pt x="200" y="310"/>
                    <a:pt x="210" y="334"/>
                  </a:cubicBezTo>
                  <a:cubicBezTo>
                    <a:pt x="217" y="351"/>
                    <a:pt x="228" y="359"/>
                    <a:pt x="233" y="363"/>
                  </a:cubicBezTo>
                  <a:cubicBezTo>
                    <a:pt x="235" y="361"/>
                    <a:pt x="237" y="359"/>
                    <a:pt x="239" y="357"/>
                  </a:cubicBezTo>
                  <a:cubicBezTo>
                    <a:pt x="235" y="354"/>
                    <a:pt x="225" y="347"/>
                    <a:pt x="219" y="331"/>
                  </a:cubicBezTo>
                  <a:close/>
                  <a:moveTo>
                    <a:pt x="0" y="202"/>
                  </a:moveTo>
                  <a:cubicBezTo>
                    <a:pt x="0" y="217"/>
                    <a:pt x="1" y="231"/>
                    <a:pt x="4" y="245"/>
                  </a:cubicBezTo>
                  <a:cubicBezTo>
                    <a:pt x="6" y="146"/>
                    <a:pt x="40" y="49"/>
                    <a:pt x="144" y="51"/>
                  </a:cubicBezTo>
                  <a:cubicBezTo>
                    <a:pt x="230" y="51"/>
                    <a:pt x="271" y="143"/>
                    <a:pt x="262" y="219"/>
                  </a:cubicBezTo>
                  <a:cubicBezTo>
                    <a:pt x="259" y="248"/>
                    <a:pt x="252" y="276"/>
                    <a:pt x="252" y="298"/>
                  </a:cubicBezTo>
                  <a:cubicBezTo>
                    <a:pt x="252" y="315"/>
                    <a:pt x="258" y="326"/>
                    <a:pt x="260" y="330"/>
                  </a:cubicBezTo>
                  <a:cubicBezTo>
                    <a:pt x="262" y="327"/>
                    <a:pt x="264" y="323"/>
                    <a:pt x="266" y="320"/>
                  </a:cubicBezTo>
                  <a:cubicBezTo>
                    <a:pt x="263" y="314"/>
                    <a:pt x="261" y="308"/>
                    <a:pt x="262" y="298"/>
                  </a:cubicBezTo>
                  <a:cubicBezTo>
                    <a:pt x="262" y="279"/>
                    <a:pt x="272" y="252"/>
                    <a:pt x="277" y="221"/>
                  </a:cubicBezTo>
                  <a:cubicBezTo>
                    <a:pt x="288" y="144"/>
                    <a:pt x="247" y="31"/>
                    <a:pt x="144" y="31"/>
                  </a:cubicBezTo>
                  <a:cubicBezTo>
                    <a:pt x="62" y="32"/>
                    <a:pt x="18" y="92"/>
                    <a:pt x="3" y="162"/>
                  </a:cubicBezTo>
                  <a:cubicBezTo>
                    <a:pt x="1" y="175"/>
                    <a:pt x="0" y="188"/>
                    <a:pt x="0" y="201"/>
                  </a:cubicBezTo>
                  <a:cubicBezTo>
                    <a:pt x="0" y="201"/>
                    <a:pt x="0" y="202"/>
                    <a:pt x="0" y="202"/>
                  </a:cubicBezTo>
                  <a:close/>
                  <a:moveTo>
                    <a:pt x="262" y="75"/>
                  </a:moveTo>
                  <a:cubicBezTo>
                    <a:pt x="244" y="44"/>
                    <a:pt x="206" y="0"/>
                    <a:pt x="145" y="0"/>
                  </a:cubicBezTo>
                  <a:cubicBezTo>
                    <a:pt x="108" y="0"/>
                    <a:pt x="80" y="18"/>
                    <a:pt x="58" y="40"/>
                  </a:cubicBezTo>
                  <a:cubicBezTo>
                    <a:pt x="60" y="39"/>
                    <a:pt x="91" y="18"/>
                    <a:pt x="144" y="18"/>
                  </a:cubicBezTo>
                  <a:cubicBezTo>
                    <a:pt x="220" y="18"/>
                    <a:pt x="262" y="75"/>
                    <a:pt x="262" y="75"/>
                  </a:cubicBezTo>
                  <a:close/>
                  <a:moveTo>
                    <a:pt x="142" y="308"/>
                  </a:moveTo>
                  <a:cubicBezTo>
                    <a:pt x="140" y="294"/>
                    <a:pt x="141" y="277"/>
                    <a:pt x="142" y="260"/>
                  </a:cubicBezTo>
                  <a:cubicBezTo>
                    <a:pt x="143" y="238"/>
                    <a:pt x="144" y="209"/>
                    <a:pt x="137" y="201"/>
                  </a:cubicBezTo>
                  <a:cubicBezTo>
                    <a:pt x="137" y="201"/>
                    <a:pt x="137" y="201"/>
                    <a:pt x="135" y="201"/>
                  </a:cubicBezTo>
                  <a:cubicBezTo>
                    <a:pt x="135" y="201"/>
                    <a:pt x="132" y="202"/>
                    <a:pt x="130" y="208"/>
                  </a:cubicBezTo>
                  <a:cubicBezTo>
                    <a:pt x="122" y="227"/>
                    <a:pt x="122" y="271"/>
                    <a:pt x="141" y="308"/>
                  </a:cubicBezTo>
                  <a:cubicBezTo>
                    <a:pt x="141" y="309"/>
                    <a:pt x="142" y="309"/>
                    <a:pt x="142" y="308"/>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80675" tIns="40338" rIns="80675" bIns="40338" numCol="1" anchor="t" anchorCtr="0" compatLnSpc="1">
              <a:prstTxWarp prst="textNoShape">
                <a:avLst/>
              </a:prstTxWarp>
            </a:bodyPr>
            <a:lst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a:lstStyle>
            <a:p>
              <a:endParaRPr lang="en-US" sz="1373">
                <a:solidFill>
                  <a:prstClr val="black"/>
                </a:solidFill>
              </a:endParaRPr>
            </a:p>
          </p:txBody>
        </p:sp>
        <p:pic>
          <p:nvPicPr>
            <p:cNvPr id="53" name="Picture 52"/>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750094" y="4878167"/>
              <a:ext cx="514723" cy="255263"/>
            </a:xfrm>
            <a:prstGeom prst="rect">
              <a:avLst/>
            </a:prstGeom>
          </p:spPr>
        </p:pic>
      </p:grpSp>
      <p:sp>
        <p:nvSpPr>
          <p:cNvPr id="39" name="Rectangle 38"/>
          <p:cNvSpPr/>
          <p:nvPr/>
        </p:nvSpPr>
        <p:spPr bwMode="auto">
          <a:xfrm>
            <a:off x="3672584" y="1776777"/>
            <a:ext cx="3022129" cy="655268"/>
          </a:xfrm>
          <a:prstGeom prst="rect">
            <a:avLst/>
          </a:prstGeom>
          <a:solidFill>
            <a:schemeClr val="bg1">
              <a:lumMod val="95000"/>
            </a:schemeClr>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89654" tIns="44827" rIns="44827" bIns="89654" numCol="1" spcCol="0" rtlCol="0" fromWordArt="0" anchor="ctr" anchorCtr="0" forceAA="0" compatLnSpc="1">
            <a:prstTxWarp prst="textNoShape">
              <a:avLst/>
            </a:prstTxWarp>
            <a:noAutofit/>
          </a:bodyPr>
          <a:lstStyle/>
          <a:p>
            <a:pPr marL="161598" indent="-161598" defTabSz="1195137">
              <a:buFont typeface="Arial" pitchFamily="34" charset="0"/>
              <a:buChar char="•"/>
            </a:pPr>
            <a:r>
              <a:rPr lang="en-US" sz="1079" spc="-50" dirty="0">
                <a:solidFill>
                  <a:srgbClr val="505050">
                    <a:lumMod val="50000"/>
                  </a:srgbClr>
                </a:solidFill>
              </a:rPr>
              <a:t>Long set-up times</a:t>
            </a:r>
          </a:p>
          <a:p>
            <a:pPr marL="161598" indent="-161598" defTabSz="1195137">
              <a:buFont typeface="Arial" pitchFamily="34" charset="0"/>
              <a:buChar char="•"/>
            </a:pPr>
            <a:r>
              <a:rPr lang="en-US" sz="1079" spc="-50" dirty="0">
                <a:solidFill>
                  <a:srgbClr val="505050">
                    <a:lumMod val="50000"/>
                  </a:srgbClr>
                </a:solidFill>
              </a:rPr>
              <a:t>High infrastructure costs</a:t>
            </a:r>
          </a:p>
          <a:p>
            <a:pPr marL="161598" indent="-161598" defTabSz="1195137">
              <a:buFont typeface="Arial" pitchFamily="34" charset="0"/>
              <a:buChar char="•"/>
            </a:pPr>
            <a:r>
              <a:rPr lang="en-US" sz="1079" spc="-50" dirty="0">
                <a:solidFill>
                  <a:srgbClr val="505050">
                    <a:lumMod val="50000"/>
                  </a:srgbClr>
                </a:solidFill>
              </a:rPr>
              <a:t>Limited datacenter capacity</a:t>
            </a:r>
          </a:p>
          <a:p>
            <a:pPr marL="161598" indent="-161598" defTabSz="1195137">
              <a:buFont typeface="Arial" pitchFamily="34" charset="0"/>
              <a:buChar char="•"/>
            </a:pPr>
            <a:r>
              <a:rPr lang="en-US" sz="1079" spc="-50" dirty="0">
                <a:solidFill>
                  <a:srgbClr val="505050">
                    <a:lumMod val="50000"/>
                  </a:srgbClr>
                </a:solidFill>
              </a:rPr>
              <a:t>Hard to replicate production</a:t>
            </a:r>
          </a:p>
        </p:txBody>
      </p:sp>
      <p:sp>
        <p:nvSpPr>
          <p:cNvPr id="43" name="Rectangle 42"/>
          <p:cNvSpPr/>
          <p:nvPr/>
        </p:nvSpPr>
        <p:spPr bwMode="auto">
          <a:xfrm>
            <a:off x="3672585" y="3172884"/>
            <a:ext cx="3022128" cy="655268"/>
          </a:xfrm>
          <a:prstGeom prst="rect">
            <a:avLst/>
          </a:prstGeom>
          <a:solidFill>
            <a:schemeClr val="bg1">
              <a:lumMod val="95000"/>
            </a:schemeClr>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89654" tIns="44827" rIns="44827" bIns="89654" numCol="1" spcCol="0" rtlCol="0" fromWordArt="0" anchor="ctr" anchorCtr="0" forceAA="0" compatLnSpc="1">
            <a:prstTxWarp prst="textNoShape">
              <a:avLst/>
            </a:prstTxWarp>
            <a:noAutofit/>
          </a:bodyPr>
          <a:lstStyle/>
          <a:p>
            <a:pPr marL="162523" indent="-162523">
              <a:buFont typeface="Arial" pitchFamily="34" charset="0"/>
              <a:buChar char="•"/>
            </a:pPr>
            <a:r>
              <a:rPr lang="en-US" sz="1079" spc="-51" dirty="0">
                <a:solidFill>
                  <a:srgbClr val="505050">
                    <a:lumMod val="50000"/>
                  </a:srgbClr>
                </a:solidFill>
              </a:rPr>
              <a:t>High cost of business and data insight</a:t>
            </a:r>
          </a:p>
          <a:p>
            <a:pPr marL="162523" indent="-162523">
              <a:buFont typeface="Arial" pitchFamily="34" charset="0"/>
              <a:buChar char="•"/>
            </a:pPr>
            <a:r>
              <a:rPr lang="en-US" sz="1079" spc="-51" dirty="0">
                <a:solidFill>
                  <a:srgbClr val="505050">
                    <a:lumMod val="50000"/>
                  </a:srgbClr>
                </a:solidFill>
              </a:rPr>
              <a:t>Complex environment to manage</a:t>
            </a:r>
          </a:p>
          <a:p>
            <a:pPr marL="162523" indent="-162523">
              <a:buFont typeface="Arial" pitchFamily="34" charset="0"/>
              <a:buChar char="•"/>
            </a:pPr>
            <a:r>
              <a:rPr lang="en-US" sz="1079" spc="-51" dirty="0">
                <a:solidFill>
                  <a:srgbClr val="505050">
                    <a:lumMod val="50000"/>
                  </a:srgbClr>
                </a:solidFill>
              </a:rPr>
              <a:t>Limited number of users due to high costs</a:t>
            </a:r>
          </a:p>
        </p:txBody>
      </p:sp>
      <p:sp>
        <p:nvSpPr>
          <p:cNvPr id="44" name="Rectangle 43"/>
          <p:cNvSpPr/>
          <p:nvPr/>
        </p:nvSpPr>
        <p:spPr bwMode="auto">
          <a:xfrm>
            <a:off x="3672585" y="3870938"/>
            <a:ext cx="3022128" cy="655268"/>
          </a:xfrm>
          <a:prstGeom prst="rect">
            <a:avLst/>
          </a:prstGeom>
          <a:solidFill>
            <a:schemeClr val="bg1">
              <a:lumMod val="95000"/>
            </a:schemeClr>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89654" tIns="44827" rIns="44827" bIns="89654" numCol="1" spcCol="0" rtlCol="0" fromWordArt="0" anchor="ctr" anchorCtr="0" forceAA="0" compatLnSpc="1">
            <a:prstTxWarp prst="textNoShape">
              <a:avLst/>
            </a:prstTxWarp>
            <a:noAutofit/>
          </a:bodyPr>
          <a:lstStyle/>
          <a:p>
            <a:pPr marL="162523" indent="-162523">
              <a:buFont typeface="Arial" pitchFamily="34" charset="0"/>
              <a:buChar char="•"/>
            </a:pPr>
            <a:r>
              <a:rPr lang="en-US" sz="1079" spc="-51" dirty="0">
                <a:solidFill>
                  <a:srgbClr val="505050">
                    <a:lumMod val="50000"/>
                  </a:srgbClr>
                </a:solidFill>
              </a:rPr>
              <a:t>Limited datacenter capacity</a:t>
            </a:r>
          </a:p>
          <a:p>
            <a:pPr marL="162523" indent="-162523">
              <a:buFont typeface="Arial" pitchFamily="34" charset="0"/>
              <a:buChar char="•"/>
            </a:pPr>
            <a:r>
              <a:rPr lang="en-US" sz="1079" spc="-51" dirty="0">
                <a:solidFill>
                  <a:srgbClr val="505050">
                    <a:lumMod val="50000"/>
                  </a:srgbClr>
                </a:solidFill>
              </a:rPr>
              <a:t>Slow response to changing business</a:t>
            </a:r>
          </a:p>
          <a:p>
            <a:pPr marL="162523" indent="-162523">
              <a:buFont typeface="Arial" pitchFamily="34" charset="0"/>
              <a:buChar char="•"/>
            </a:pPr>
            <a:r>
              <a:rPr lang="en-US" sz="1079" spc="-51" dirty="0">
                <a:solidFill>
                  <a:srgbClr val="505050">
                    <a:lumMod val="50000"/>
                  </a:srgbClr>
                </a:solidFill>
              </a:rPr>
              <a:t>Need to free-up expensive on-premises resources for Tier 1 apps </a:t>
            </a:r>
          </a:p>
        </p:txBody>
      </p:sp>
      <p:sp>
        <p:nvSpPr>
          <p:cNvPr id="45" name="Rectangle 44"/>
          <p:cNvSpPr/>
          <p:nvPr/>
        </p:nvSpPr>
        <p:spPr bwMode="auto">
          <a:xfrm>
            <a:off x="3672585" y="4572906"/>
            <a:ext cx="3022128" cy="655268"/>
          </a:xfrm>
          <a:prstGeom prst="rect">
            <a:avLst/>
          </a:prstGeom>
          <a:solidFill>
            <a:schemeClr val="bg1">
              <a:lumMod val="95000"/>
            </a:schemeClr>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89654" tIns="44827" rIns="44827" bIns="89654" numCol="1" spcCol="0" rtlCol="0" fromWordArt="0" anchor="ctr" anchorCtr="0" forceAA="0" compatLnSpc="1">
            <a:prstTxWarp prst="textNoShape">
              <a:avLst/>
            </a:prstTxWarp>
            <a:noAutofit/>
          </a:bodyPr>
          <a:lstStyle/>
          <a:p>
            <a:pPr marL="164812" indent="-164812">
              <a:buFont typeface="Arial" pitchFamily="34" charset="0"/>
              <a:buChar char="•"/>
            </a:pPr>
            <a:r>
              <a:rPr lang="en-US" sz="1079" spc="-51" dirty="0">
                <a:solidFill>
                  <a:srgbClr val="505050">
                    <a:lumMod val="50000"/>
                  </a:srgbClr>
                </a:solidFill>
              </a:rPr>
              <a:t>Exponentially growing archival costs</a:t>
            </a:r>
          </a:p>
          <a:p>
            <a:pPr marL="164812" indent="-164812">
              <a:buFont typeface="Arial" pitchFamily="34" charset="0"/>
              <a:buChar char="•"/>
            </a:pPr>
            <a:r>
              <a:rPr lang="en-US" sz="1079" spc="-51" dirty="0">
                <a:solidFill>
                  <a:srgbClr val="505050">
                    <a:lumMod val="50000"/>
                  </a:srgbClr>
                </a:solidFill>
              </a:rPr>
              <a:t>Infrastructure setup time</a:t>
            </a:r>
          </a:p>
          <a:p>
            <a:pPr marL="164812" indent="-164812">
              <a:buFont typeface="Arial" pitchFamily="34" charset="0"/>
              <a:buChar char="•"/>
            </a:pPr>
            <a:r>
              <a:rPr lang="en-US" sz="1079" spc="-51" dirty="0">
                <a:solidFill>
                  <a:srgbClr val="505050">
                    <a:lumMod val="50000"/>
                  </a:srgbClr>
                </a:solidFill>
              </a:rPr>
              <a:t>Complexity/cost refreshing SAP hardware</a:t>
            </a:r>
          </a:p>
        </p:txBody>
      </p:sp>
      <p:sp>
        <p:nvSpPr>
          <p:cNvPr id="46" name="Rectangle 45"/>
          <p:cNvSpPr/>
          <p:nvPr/>
        </p:nvSpPr>
        <p:spPr bwMode="auto">
          <a:xfrm>
            <a:off x="3672585" y="5274875"/>
            <a:ext cx="3022128" cy="655268"/>
          </a:xfrm>
          <a:prstGeom prst="rect">
            <a:avLst/>
          </a:prstGeom>
          <a:solidFill>
            <a:schemeClr val="bg1">
              <a:lumMod val="95000"/>
            </a:schemeClr>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89654" tIns="44827" rIns="44827" bIns="89654" numCol="1" spcCol="0" rtlCol="0" fromWordArt="0" anchor="ctr" anchorCtr="0" forceAA="0" compatLnSpc="1">
            <a:prstTxWarp prst="textNoShape">
              <a:avLst/>
            </a:prstTxWarp>
            <a:noAutofit/>
          </a:bodyPr>
          <a:lstStyle/>
          <a:p>
            <a:pPr marL="162523" indent="-162523">
              <a:buFont typeface="Arial" pitchFamily="34" charset="0"/>
              <a:buChar char="•"/>
            </a:pPr>
            <a:r>
              <a:rPr lang="en-US" sz="1079" spc="-51" dirty="0">
                <a:solidFill>
                  <a:srgbClr val="505050">
                    <a:lumMod val="50000"/>
                  </a:srgbClr>
                </a:solidFill>
              </a:rPr>
              <a:t>Multiple authentication for end users</a:t>
            </a:r>
          </a:p>
          <a:p>
            <a:pPr marL="162523" indent="-162523">
              <a:buFont typeface="Arial" pitchFamily="34" charset="0"/>
              <a:buChar char="•"/>
            </a:pPr>
            <a:r>
              <a:rPr lang="en-US" sz="1079" spc="-51" dirty="0">
                <a:solidFill>
                  <a:srgbClr val="505050">
                    <a:lumMod val="50000"/>
                  </a:srgbClr>
                </a:solidFill>
              </a:rPr>
              <a:t>Elongated sign-on time</a:t>
            </a:r>
          </a:p>
          <a:p>
            <a:pPr marL="162523" indent="-162523">
              <a:buFont typeface="Arial" pitchFamily="34" charset="0"/>
              <a:buChar char="•"/>
            </a:pPr>
            <a:r>
              <a:rPr lang="en-US" sz="1079" spc="-51" dirty="0">
                <a:solidFill>
                  <a:srgbClr val="505050">
                    <a:lumMod val="50000"/>
                  </a:srgbClr>
                </a:solidFill>
              </a:rPr>
              <a:t>Extensive and expensive IT management</a:t>
            </a:r>
          </a:p>
        </p:txBody>
      </p:sp>
      <p:sp>
        <p:nvSpPr>
          <p:cNvPr id="47" name="Rectangle 46"/>
          <p:cNvSpPr/>
          <p:nvPr/>
        </p:nvSpPr>
        <p:spPr bwMode="auto">
          <a:xfrm>
            <a:off x="3672585" y="2474832"/>
            <a:ext cx="3022128" cy="655268"/>
          </a:xfrm>
          <a:prstGeom prst="rect">
            <a:avLst/>
          </a:prstGeom>
          <a:solidFill>
            <a:schemeClr val="bg1">
              <a:lumMod val="95000"/>
            </a:schemeClr>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89654" tIns="44827" rIns="44827" bIns="89654" numCol="1" spcCol="0" rtlCol="0" fromWordArt="0" anchor="ctr" anchorCtr="0" forceAA="0" compatLnSpc="1">
            <a:prstTxWarp prst="textNoShape">
              <a:avLst/>
            </a:prstTxWarp>
            <a:noAutofit/>
          </a:bodyPr>
          <a:lstStyle/>
          <a:p>
            <a:pPr marL="161598" indent="-161598" defTabSz="1195137">
              <a:buFont typeface="Arial" pitchFamily="34" charset="0"/>
              <a:buChar char="•"/>
            </a:pPr>
            <a:r>
              <a:rPr lang="en-US" sz="1079" spc="-50" dirty="0">
                <a:solidFill>
                  <a:srgbClr val="505050">
                    <a:lumMod val="50000"/>
                  </a:srgbClr>
                </a:solidFill>
              </a:rPr>
              <a:t>Content overload with no organization</a:t>
            </a:r>
          </a:p>
          <a:p>
            <a:pPr marL="161598" indent="-161598" defTabSz="1195137">
              <a:buFont typeface="Arial" pitchFamily="34" charset="0"/>
              <a:buChar char="•"/>
            </a:pPr>
            <a:r>
              <a:rPr lang="en-US" sz="1079" spc="-50" dirty="0">
                <a:solidFill>
                  <a:srgbClr val="505050">
                    <a:lumMod val="50000"/>
                  </a:srgbClr>
                </a:solidFill>
              </a:rPr>
              <a:t>No coordinated way to manage social</a:t>
            </a:r>
          </a:p>
          <a:p>
            <a:pPr marL="161598" indent="-161598" defTabSz="1195137">
              <a:buFont typeface="Arial" pitchFamily="34" charset="0"/>
              <a:buChar char="•"/>
            </a:pPr>
            <a:r>
              <a:rPr lang="en-US" sz="1079" spc="-50" dirty="0">
                <a:solidFill>
                  <a:srgbClr val="505050">
                    <a:lumMod val="50000"/>
                  </a:srgbClr>
                </a:solidFill>
              </a:rPr>
              <a:t>Labor intensive, custom web sites</a:t>
            </a:r>
          </a:p>
        </p:txBody>
      </p:sp>
      <p:sp>
        <p:nvSpPr>
          <p:cNvPr id="55" name="TextBox 54"/>
          <p:cNvSpPr txBox="1"/>
          <p:nvPr/>
        </p:nvSpPr>
        <p:spPr>
          <a:xfrm>
            <a:off x="3908890" y="1478191"/>
            <a:ext cx="1997135" cy="275695"/>
          </a:xfrm>
          <a:prstGeom prst="rect">
            <a:avLst/>
          </a:prstGeom>
          <a:noFill/>
        </p:spPr>
        <p:txBody>
          <a:bodyPr wrap="square" lIns="0" tIns="0" rIns="0" bIns="0" rtlCol="0">
            <a:spAutoFit/>
          </a:bodyPr>
          <a:lstStyle/>
          <a:p>
            <a:r>
              <a:rPr lang="en-US" sz="1765" dirty="0">
                <a:gradFill>
                  <a:gsLst>
                    <a:gs pos="0">
                      <a:srgbClr val="505050">
                        <a:lumMod val="75000"/>
                        <a:lumOff val="25000"/>
                      </a:srgbClr>
                    </a:gs>
                    <a:gs pos="80000">
                      <a:srgbClr val="505050">
                        <a:lumMod val="65000"/>
                        <a:lumOff val="35000"/>
                      </a:srgbClr>
                    </a:gs>
                  </a:gsLst>
                  <a:lin ang="16200000" scaled="0"/>
                </a:gradFill>
                <a:cs typeface="Segoe UI" panose="020B0502040204020203" pitchFamily="34" charset="0"/>
              </a:rPr>
              <a:t>Customer Pain</a:t>
            </a:r>
          </a:p>
        </p:txBody>
      </p:sp>
      <p:grpSp>
        <p:nvGrpSpPr>
          <p:cNvPr id="57" name="Group 56"/>
          <p:cNvGrpSpPr/>
          <p:nvPr/>
        </p:nvGrpSpPr>
        <p:grpSpPr>
          <a:xfrm>
            <a:off x="865" y="6132788"/>
            <a:ext cx="12190272" cy="725796"/>
            <a:chOff x="0" y="6055238"/>
            <a:chExt cx="12436475" cy="940874"/>
          </a:xfrm>
        </p:grpSpPr>
        <p:sp>
          <p:nvSpPr>
            <p:cNvPr id="58" name="Freeform 11"/>
            <p:cNvSpPr>
              <a:spLocks/>
            </p:cNvSpPr>
            <p:nvPr/>
          </p:nvSpPr>
          <p:spPr bwMode="auto">
            <a:xfrm>
              <a:off x="0" y="6354074"/>
              <a:ext cx="3679825" cy="642037"/>
            </a:xfrm>
            <a:custGeom>
              <a:avLst/>
              <a:gdLst>
                <a:gd name="T0" fmla="*/ 408 w 661"/>
                <a:gd name="T1" fmla="*/ 25 h 155"/>
                <a:gd name="T2" fmla="*/ 408 w 661"/>
                <a:gd name="T3" fmla="*/ 25 h 155"/>
                <a:gd name="T4" fmla="*/ 0 w 661"/>
                <a:gd name="T5" fmla="*/ 155 h 155"/>
                <a:gd name="T6" fmla="*/ 234 w 661"/>
                <a:gd name="T7" fmla="*/ 155 h 155"/>
                <a:gd name="T8" fmla="*/ 661 w 661"/>
                <a:gd name="T9" fmla="*/ 155 h 155"/>
                <a:gd name="T10" fmla="*/ 408 w 661"/>
                <a:gd name="T11" fmla="*/ 25 h 155"/>
              </a:gdLst>
              <a:ahLst/>
              <a:cxnLst>
                <a:cxn ang="0">
                  <a:pos x="T0" y="T1"/>
                </a:cxn>
                <a:cxn ang="0">
                  <a:pos x="T2" y="T3"/>
                </a:cxn>
                <a:cxn ang="0">
                  <a:pos x="T4" y="T5"/>
                </a:cxn>
                <a:cxn ang="0">
                  <a:pos x="T6" y="T7"/>
                </a:cxn>
                <a:cxn ang="0">
                  <a:pos x="T8" y="T9"/>
                </a:cxn>
                <a:cxn ang="0">
                  <a:pos x="T10" y="T11"/>
                </a:cxn>
              </a:cxnLst>
              <a:rect l="0" t="0" r="r" b="b"/>
              <a:pathLst>
                <a:path w="661" h="155">
                  <a:moveTo>
                    <a:pt x="408" y="25"/>
                  </a:moveTo>
                  <a:cubicBezTo>
                    <a:pt x="408" y="25"/>
                    <a:pt x="408" y="25"/>
                    <a:pt x="408" y="25"/>
                  </a:cubicBezTo>
                  <a:cubicBezTo>
                    <a:pt x="264" y="0"/>
                    <a:pt x="111" y="44"/>
                    <a:pt x="0" y="155"/>
                  </a:cubicBezTo>
                  <a:cubicBezTo>
                    <a:pt x="234" y="155"/>
                    <a:pt x="234" y="155"/>
                    <a:pt x="234" y="155"/>
                  </a:cubicBezTo>
                  <a:cubicBezTo>
                    <a:pt x="661" y="155"/>
                    <a:pt x="661" y="155"/>
                    <a:pt x="661" y="155"/>
                  </a:cubicBezTo>
                  <a:cubicBezTo>
                    <a:pt x="589" y="84"/>
                    <a:pt x="501" y="40"/>
                    <a:pt x="408" y="25"/>
                  </a:cubicBezTo>
                  <a:close/>
                </a:path>
              </a:pathLst>
            </a:custGeom>
            <a:solidFill>
              <a:srgbClr val="79A5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89630" tIns="44814" rIns="89630" bIns="44814" numCol="1" anchor="t" anchorCtr="0" compatLnSpc="1">
              <a:prstTxWarp prst="textNoShape">
                <a:avLst/>
              </a:prstTxWarp>
            </a:bodyPr>
            <a:lstStyle/>
            <a:p>
              <a:pPr defTabSz="914192"/>
              <a:endParaRPr lang="en-US" sz="1765">
                <a:solidFill>
                  <a:prstClr val="black"/>
                </a:solidFill>
              </a:endParaRPr>
            </a:p>
          </p:txBody>
        </p:sp>
        <p:sp>
          <p:nvSpPr>
            <p:cNvPr id="59" name="Freeform 18"/>
            <p:cNvSpPr>
              <a:spLocks/>
            </p:cNvSpPr>
            <p:nvPr/>
          </p:nvSpPr>
          <p:spPr bwMode="auto">
            <a:xfrm>
              <a:off x="1670049" y="6055238"/>
              <a:ext cx="8040007" cy="940873"/>
            </a:xfrm>
            <a:custGeom>
              <a:avLst/>
              <a:gdLst>
                <a:gd name="T0" fmla="*/ 0 w 1014"/>
                <a:gd name="T1" fmla="*/ 296 h 296"/>
                <a:gd name="T2" fmla="*/ 0 w 1014"/>
                <a:gd name="T3" fmla="*/ 296 h 296"/>
                <a:gd name="T4" fmla="*/ 1014 w 1014"/>
                <a:gd name="T5" fmla="*/ 296 h 296"/>
                <a:gd name="T6" fmla="*/ 1014 w 1014"/>
                <a:gd name="T7" fmla="*/ 238 h 296"/>
                <a:gd name="T8" fmla="*/ 0 w 1014"/>
                <a:gd name="T9" fmla="*/ 296 h 296"/>
              </a:gdLst>
              <a:ahLst/>
              <a:cxnLst>
                <a:cxn ang="0">
                  <a:pos x="T0" y="T1"/>
                </a:cxn>
                <a:cxn ang="0">
                  <a:pos x="T2" y="T3"/>
                </a:cxn>
                <a:cxn ang="0">
                  <a:pos x="T4" y="T5"/>
                </a:cxn>
                <a:cxn ang="0">
                  <a:pos x="T6" y="T7"/>
                </a:cxn>
                <a:cxn ang="0">
                  <a:pos x="T8" y="T9"/>
                </a:cxn>
              </a:cxnLst>
              <a:rect l="0" t="0" r="r" b="b"/>
              <a:pathLst>
                <a:path w="1014" h="296">
                  <a:moveTo>
                    <a:pt x="0" y="296"/>
                  </a:moveTo>
                  <a:cubicBezTo>
                    <a:pt x="0" y="296"/>
                    <a:pt x="0" y="296"/>
                    <a:pt x="0" y="296"/>
                  </a:cubicBezTo>
                  <a:cubicBezTo>
                    <a:pt x="1014" y="296"/>
                    <a:pt x="1014" y="296"/>
                    <a:pt x="1014" y="296"/>
                  </a:cubicBezTo>
                  <a:cubicBezTo>
                    <a:pt x="1014" y="238"/>
                    <a:pt x="1014" y="238"/>
                    <a:pt x="1014" y="238"/>
                  </a:cubicBezTo>
                  <a:cubicBezTo>
                    <a:pt x="714" y="0"/>
                    <a:pt x="277" y="19"/>
                    <a:pt x="0" y="296"/>
                  </a:cubicBezTo>
                  <a:close/>
                </a:path>
              </a:pathLst>
            </a:custGeom>
            <a:solidFill>
              <a:srgbClr val="7FBA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89630" tIns="44814" rIns="89630" bIns="44814" numCol="1" anchor="t" anchorCtr="0" compatLnSpc="1">
              <a:prstTxWarp prst="textNoShape">
                <a:avLst/>
              </a:prstTxWarp>
            </a:bodyPr>
            <a:lstStyle/>
            <a:p>
              <a:pPr defTabSz="914192"/>
              <a:endParaRPr lang="en-US" sz="1765">
                <a:solidFill>
                  <a:prstClr val="black"/>
                </a:solidFill>
              </a:endParaRPr>
            </a:p>
          </p:txBody>
        </p:sp>
        <p:sp>
          <p:nvSpPr>
            <p:cNvPr id="60" name="Freeform 29"/>
            <p:cNvSpPr>
              <a:spLocks/>
            </p:cNvSpPr>
            <p:nvPr/>
          </p:nvSpPr>
          <p:spPr bwMode="auto">
            <a:xfrm>
              <a:off x="5488668" y="6457364"/>
              <a:ext cx="3095625" cy="538748"/>
            </a:xfrm>
            <a:custGeom>
              <a:avLst/>
              <a:gdLst>
                <a:gd name="T0" fmla="*/ 344 w 556"/>
                <a:gd name="T1" fmla="*/ 21 h 130"/>
                <a:gd name="T2" fmla="*/ 344 w 556"/>
                <a:gd name="T3" fmla="*/ 21 h 130"/>
                <a:gd name="T4" fmla="*/ 0 w 556"/>
                <a:gd name="T5" fmla="*/ 130 h 130"/>
                <a:gd name="T6" fmla="*/ 197 w 556"/>
                <a:gd name="T7" fmla="*/ 130 h 130"/>
                <a:gd name="T8" fmla="*/ 556 w 556"/>
                <a:gd name="T9" fmla="*/ 130 h 130"/>
                <a:gd name="T10" fmla="*/ 344 w 556"/>
                <a:gd name="T11" fmla="*/ 21 h 130"/>
              </a:gdLst>
              <a:ahLst/>
              <a:cxnLst>
                <a:cxn ang="0">
                  <a:pos x="T0" y="T1"/>
                </a:cxn>
                <a:cxn ang="0">
                  <a:pos x="T2" y="T3"/>
                </a:cxn>
                <a:cxn ang="0">
                  <a:pos x="T4" y="T5"/>
                </a:cxn>
                <a:cxn ang="0">
                  <a:pos x="T6" y="T7"/>
                </a:cxn>
                <a:cxn ang="0">
                  <a:pos x="T8" y="T9"/>
                </a:cxn>
                <a:cxn ang="0">
                  <a:pos x="T10" y="T11"/>
                </a:cxn>
              </a:cxnLst>
              <a:rect l="0" t="0" r="r" b="b"/>
              <a:pathLst>
                <a:path w="556" h="130">
                  <a:moveTo>
                    <a:pt x="344" y="21"/>
                  </a:moveTo>
                  <a:cubicBezTo>
                    <a:pt x="344" y="21"/>
                    <a:pt x="344" y="21"/>
                    <a:pt x="344" y="21"/>
                  </a:cubicBezTo>
                  <a:cubicBezTo>
                    <a:pt x="223" y="0"/>
                    <a:pt x="94" y="37"/>
                    <a:pt x="0" y="130"/>
                  </a:cubicBezTo>
                  <a:cubicBezTo>
                    <a:pt x="197" y="130"/>
                    <a:pt x="197" y="130"/>
                    <a:pt x="197" y="130"/>
                  </a:cubicBezTo>
                  <a:cubicBezTo>
                    <a:pt x="556" y="130"/>
                    <a:pt x="556" y="130"/>
                    <a:pt x="556" y="130"/>
                  </a:cubicBezTo>
                  <a:cubicBezTo>
                    <a:pt x="496" y="70"/>
                    <a:pt x="422" y="34"/>
                    <a:pt x="344" y="21"/>
                  </a:cubicBezTo>
                  <a:close/>
                </a:path>
              </a:pathLst>
            </a:custGeom>
            <a:solidFill>
              <a:srgbClr val="BAD80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89630" tIns="44814" rIns="89630" bIns="44814" numCol="1" anchor="t" anchorCtr="0" compatLnSpc="1">
              <a:prstTxWarp prst="textNoShape">
                <a:avLst/>
              </a:prstTxWarp>
            </a:bodyPr>
            <a:lstStyle/>
            <a:p>
              <a:pPr defTabSz="914192"/>
              <a:endParaRPr lang="en-US" sz="1765">
                <a:solidFill>
                  <a:prstClr val="black"/>
                </a:solidFill>
              </a:endParaRPr>
            </a:p>
          </p:txBody>
        </p:sp>
        <p:sp>
          <p:nvSpPr>
            <p:cNvPr id="61" name="Freeform 17"/>
            <p:cNvSpPr>
              <a:spLocks/>
            </p:cNvSpPr>
            <p:nvPr/>
          </p:nvSpPr>
          <p:spPr bwMode="auto">
            <a:xfrm>
              <a:off x="9042400" y="6259001"/>
              <a:ext cx="3394075" cy="737111"/>
            </a:xfrm>
            <a:custGeom>
              <a:avLst/>
              <a:gdLst>
                <a:gd name="T0" fmla="*/ 0 w 442"/>
                <a:gd name="T1" fmla="*/ 178 h 178"/>
                <a:gd name="T2" fmla="*/ 0 w 442"/>
                <a:gd name="T3" fmla="*/ 178 h 178"/>
                <a:gd name="T4" fmla="*/ 290 w 442"/>
                <a:gd name="T5" fmla="*/ 178 h 178"/>
                <a:gd name="T6" fmla="*/ 442 w 442"/>
                <a:gd name="T7" fmla="*/ 178 h 178"/>
                <a:gd name="T8" fmla="*/ 442 w 442"/>
                <a:gd name="T9" fmla="*/ 9 h 178"/>
                <a:gd name="T10" fmla="*/ 0 w 442"/>
                <a:gd name="T11" fmla="*/ 178 h 178"/>
              </a:gdLst>
              <a:ahLst/>
              <a:cxnLst>
                <a:cxn ang="0">
                  <a:pos x="T0" y="T1"/>
                </a:cxn>
                <a:cxn ang="0">
                  <a:pos x="T2" y="T3"/>
                </a:cxn>
                <a:cxn ang="0">
                  <a:pos x="T4" y="T5"/>
                </a:cxn>
                <a:cxn ang="0">
                  <a:pos x="T6" y="T7"/>
                </a:cxn>
                <a:cxn ang="0">
                  <a:pos x="T8" y="T9"/>
                </a:cxn>
                <a:cxn ang="0">
                  <a:pos x="T10" y="T11"/>
                </a:cxn>
              </a:cxnLst>
              <a:rect l="0" t="0" r="r" b="b"/>
              <a:pathLst>
                <a:path w="442" h="178">
                  <a:moveTo>
                    <a:pt x="0" y="178"/>
                  </a:moveTo>
                  <a:cubicBezTo>
                    <a:pt x="0" y="178"/>
                    <a:pt x="0" y="178"/>
                    <a:pt x="0" y="178"/>
                  </a:cubicBezTo>
                  <a:cubicBezTo>
                    <a:pt x="290" y="178"/>
                    <a:pt x="290" y="178"/>
                    <a:pt x="290" y="178"/>
                  </a:cubicBezTo>
                  <a:cubicBezTo>
                    <a:pt x="442" y="178"/>
                    <a:pt x="442" y="178"/>
                    <a:pt x="442" y="178"/>
                  </a:cubicBezTo>
                  <a:cubicBezTo>
                    <a:pt x="442" y="9"/>
                    <a:pt x="442" y="9"/>
                    <a:pt x="442" y="9"/>
                  </a:cubicBezTo>
                  <a:cubicBezTo>
                    <a:pt x="283" y="0"/>
                    <a:pt x="121" y="57"/>
                    <a:pt x="0" y="178"/>
                  </a:cubicBezTo>
                  <a:close/>
                </a:path>
              </a:pathLst>
            </a:custGeom>
            <a:solidFill>
              <a:srgbClr val="79A5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89630" tIns="44814" rIns="89630" bIns="44814" numCol="1" anchor="t" anchorCtr="0" compatLnSpc="1">
              <a:prstTxWarp prst="textNoShape">
                <a:avLst/>
              </a:prstTxWarp>
            </a:bodyPr>
            <a:lstStyle/>
            <a:p>
              <a:pPr defTabSz="914192"/>
              <a:endParaRPr lang="en-US" sz="1765">
                <a:solidFill>
                  <a:prstClr val="black"/>
                </a:solidFill>
              </a:endParaRPr>
            </a:p>
          </p:txBody>
        </p:sp>
      </p:grpSp>
      <p:grpSp>
        <p:nvGrpSpPr>
          <p:cNvPr id="62" name="Group 61"/>
          <p:cNvGrpSpPr/>
          <p:nvPr/>
        </p:nvGrpSpPr>
        <p:grpSpPr>
          <a:xfrm>
            <a:off x="10786716" y="5812634"/>
            <a:ext cx="522116" cy="695788"/>
            <a:chOff x="1358536" y="5468258"/>
            <a:chExt cx="905694" cy="1206954"/>
          </a:xfrm>
        </p:grpSpPr>
        <p:sp>
          <p:nvSpPr>
            <p:cNvPr id="70" name="Oval 69"/>
            <p:cNvSpPr/>
            <p:nvPr/>
          </p:nvSpPr>
          <p:spPr bwMode="auto">
            <a:xfrm>
              <a:off x="1358536" y="5468258"/>
              <a:ext cx="905694" cy="798288"/>
            </a:xfrm>
            <a:prstGeom prst="ellipse">
              <a:avLst/>
            </a:prstGeom>
            <a:solidFill>
              <a:schemeClr val="accent3"/>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79259" tIns="143407" rIns="179259" bIns="143407" numCol="1" spcCol="0" rtlCol="0" fromWordArt="0" anchor="t" anchorCtr="0" forceAA="0" compatLnSpc="1">
              <a:prstTxWarp prst="textNoShape">
                <a:avLst/>
              </a:prstTxWarp>
              <a:noAutofit/>
            </a:bodyPr>
            <a:lstStyle/>
            <a:p>
              <a:pPr algn="ctr" defTabSz="913927" fontAlgn="base">
                <a:lnSpc>
                  <a:spcPct val="90000"/>
                </a:lnSpc>
                <a:spcBef>
                  <a:spcPct val="0"/>
                </a:spcBef>
                <a:spcAft>
                  <a:spcPct val="0"/>
                </a:spcAft>
              </a:pPr>
              <a:endParaRPr lang="en-US" sz="2353" dirty="0" err="1">
                <a:gradFill>
                  <a:gsLst>
                    <a:gs pos="0">
                      <a:srgbClr val="FFFFFF"/>
                    </a:gs>
                    <a:gs pos="100000">
                      <a:srgbClr val="FFFFFF"/>
                    </a:gs>
                  </a:gsLst>
                  <a:lin ang="5400000" scaled="0"/>
                </a:gradFill>
                <a:ea typeface="Segoe UI" pitchFamily="34" charset="0"/>
                <a:cs typeface="Segoe UI" pitchFamily="34" charset="0"/>
              </a:endParaRPr>
            </a:p>
          </p:txBody>
        </p:sp>
        <p:sp>
          <p:nvSpPr>
            <p:cNvPr id="71" name="Round Same Side Corner Rectangle 207"/>
            <p:cNvSpPr/>
            <p:nvPr/>
          </p:nvSpPr>
          <p:spPr bwMode="auto">
            <a:xfrm>
              <a:off x="1787250" y="6104526"/>
              <a:ext cx="91440" cy="570686"/>
            </a:xfrm>
            <a:custGeom>
              <a:avLst/>
              <a:gdLst>
                <a:gd name="connsiteX0" fmla="*/ 25594 w 51188"/>
                <a:gd name="connsiteY0" fmla="*/ 0 h 565149"/>
                <a:gd name="connsiteX1" fmla="*/ 25594 w 51188"/>
                <a:gd name="connsiteY1" fmla="*/ 0 h 565149"/>
                <a:gd name="connsiteX2" fmla="*/ 51188 w 51188"/>
                <a:gd name="connsiteY2" fmla="*/ 25594 h 565149"/>
                <a:gd name="connsiteX3" fmla="*/ 51188 w 51188"/>
                <a:gd name="connsiteY3" fmla="*/ 565149 h 565149"/>
                <a:gd name="connsiteX4" fmla="*/ 51188 w 51188"/>
                <a:gd name="connsiteY4" fmla="*/ 565149 h 565149"/>
                <a:gd name="connsiteX5" fmla="*/ 0 w 51188"/>
                <a:gd name="connsiteY5" fmla="*/ 565149 h 565149"/>
                <a:gd name="connsiteX6" fmla="*/ 0 w 51188"/>
                <a:gd name="connsiteY6" fmla="*/ 565149 h 565149"/>
                <a:gd name="connsiteX7" fmla="*/ 0 w 51188"/>
                <a:gd name="connsiteY7" fmla="*/ 25594 h 565149"/>
                <a:gd name="connsiteX8" fmla="*/ 25594 w 51188"/>
                <a:gd name="connsiteY8" fmla="*/ 0 h 565149"/>
                <a:gd name="connsiteX0" fmla="*/ 0 w 51188"/>
                <a:gd name="connsiteY0" fmla="*/ 49710 h 589265"/>
                <a:gd name="connsiteX1" fmla="*/ 25594 w 51188"/>
                <a:gd name="connsiteY1" fmla="*/ 24116 h 589265"/>
                <a:gd name="connsiteX2" fmla="*/ 51188 w 51188"/>
                <a:gd name="connsiteY2" fmla="*/ 49710 h 589265"/>
                <a:gd name="connsiteX3" fmla="*/ 51188 w 51188"/>
                <a:gd name="connsiteY3" fmla="*/ 589265 h 589265"/>
                <a:gd name="connsiteX4" fmla="*/ 51188 w 51188"/>
                <a:gd name="connsiteY4" fmla="*/ 589265 h 589265"/>
                <a:gd name="connsiteX5" fmla="*/ 0 w 51188"/>
                <a:gd name="connsiteY5" fmla="*/ 589265 h 589265"/>
                <a:gd name="connsiteX6" fmla="*/ 0 w 51188"/>
                <a:gd name="connsiteY6" fmla="*/ 589265 h 589265"/>
                <a:gd name="connsiteX7" fmla="*/ 0 w 51188"/>
                <a:gd name="connsiteY7" fmla="*/ 49710 h 589265"/>
                <a:gd name="connsiteX0" fmla="*/ 0 w 51188"/>
                <a:gd name="connsiteY0" fmla="*/ 67444 h 606999"/>
                <a:gd name="connsiteX1" fmla="*/ 51188 w 51188"/>
                <a:gd name="connsiteY1" fmla="*/ 67444 h 606999"/>
                <a:gd name="connsiteX2" fmla="*/ 51188 w 51188"/>
                <a:gd name="connsiteY2" fmla="*/ 606999 h 606999"/>
                <a:gd name="connsiteX3" fmla="*/ 51188 w 51188"/>
                <a:gd name="connsiteY3" fmla="*/ 606999 h 606999"/>
                <a:gd name="connsiteX4" fmla="*/ 0 w 51188"/>
                <a:gd name="connsiteY4" fmla="*/ 606999 h 606999"/>
                <a:gd name="connsiteX5" fmla="*/ 0 w 51188"/>
                <a:gd name="connsiteY5" fmla="*/ 606999 h 606999"/>
                <a:gd name="connsiteX6" fmla="*/ 0 w 51188"/>
                <a:gd name="connsiteY6" fmla="*/ 67444 h 606999"/>
                <a:gd name="connsiteX0" fmla="*/ 0 w 51188"/>
                <a:gd name="connsiteY0" fmla="*/ 41471 h 581026"/>
                <a:gd name="connsiteX1" fmla="*/ 51188 w 51188"/>
                <a:gd name="connsiteY1" fmla="*/ 41471 h 581026"/>
                <a:gd name="connsiteX2" fmla="*/ 51188 w 51188"/>
                <a:gd name="connsiteY2" fmla="*/ 581026 h 581026"/>
                <a:gd name="connsiteX3" fmla="*/ 51188 w 51188"/>
                <a:gd name="connsiteY3" fmla="*/ 581026 h 581026"/>
                <a:gd name="connsiteX4" fmla="*/ 0 w 51188"/>
                <a:gd name="connsiteY4" fmla="*/ 581026 h 581026"/>
                <a:gd name="connsiteX5" fmla="*/ 0 w 51188"/>
                <a:gd name="connsiteY5" fmla="*/ 581026 h 581026"/>
                <a:gd name="connsiteX6" fmla="*/ 0 w 51188"/>
                <a:gd name="connsiteY6" fmla="*/ 41471 h 581026"/>
                <a:gd name="connsiteX0" fmla="*/ 0 w 51188"/>
                <a:gd name="connsiteY0" fmla="*/ 4937 h 544492"/>
                <a:gd name="connsiteX1" fmla="*/ 51188 w 51188"/>
                <a:gd name="connsiteY1" fmla="*/ 4937 h 544492"/>
                <a:gd name="connsiteX2" fmla="*/ 51188 w 51188"/>
                <a:gd name="connsiteY2" fmla="*/ 544492 h 544492"/>
                <a:gd name="connsiteX3" fmla="*/ 51188 w 51188"/>
                <a:gd name="connsiteY3" fmla="*/ 544492 h 544492"/>
                <a:gd name="connsiteX4" fmla="*/ 0 w 51188"/>
                <a:gd name="connsiteY4" fmla="*/ 544492 h 544492"/>
                <a:gd name="connsiteX5" fmla="*/ 0 w 51188"/>
                <a:gd name="connsiteY5" fmla="*/ 544492 h 544492"/>
                <a:gd name="connsiteX6" fmla="*/ 0 w 51188"/>
                <a:gd name="connsiteY6" fmla="*/ 4937 h 5444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1188" h="544492">
                  <a:moveTo>
                    <a:pt x="0" y="4937"/>
                  </a:moveTo>
                  <a:cubicBezTo>
                    <a:pt x="34725" y="-1645"/>
                    <a:pt x="33132" y="-1645"/>
                    <a:pt x="51188" y="4937"/>
                  </a:cubicBezTo>
                  <a:lnTo>
                    <a:pt x="51188" y="544492"/>
                  </a:lnTo>
                  <a:lnTo>
                    <a:pt x="51188" y="544492"/>
                  </a:lnTo>
                  <a:lnTo>
                    <a:pt x="0" y="544492"/>
                  </a:lnTo>
                  <a:lnTo>
                    <a:pt x="0" y="544492"/>
                  </a:lnTo>
                  <a:lnTo>
                    <a:pt x="0" y="4937"/>
                  </a:lnTo>
                  <a:close/>
                </a:path>
              </a:pathLst>
            </a:custGeom>
            <a:solidFill>
              <a:srgbClr val="969696"/>
            </a:solidFill>
            <a:ln>
              <a:noFill/>
            </a:ln>
          </p:spPr>
          <p:txBody>
            <a:bodyPr vert="horz" wrap="square" lIns="89630" tIns="44814" rIns="89630" bIns="44814" numCol="1" anchor="t" anchorCtr="0" compatLnSpc="1">
              <a:prstTxWarp prst="textNoShape">
                <a:avLst/>
              </a:prstTxWarp>
            </a:bodyPr>
            <a:lstStyle/>
            <a:p>
              <a:pPr defTabSz="914192"/>
              <a:endParaRPr lang="en-US" sz="1765" dirty="0" err="1">
                <a:solidFill>
                  <a:prstClr val="black"/>
                </a:solidFill>
              </a:endParaRPr>
            </a:p>
          </p:txBody>
        </p:sp>
        <p:grpSp>
          <p:nvGrpSpPr>
            <p:cNvPr id="72" name="Group 71"/>
            <p:cNvGrpSpPr/>
            <p:nvPr/>
          </p:nvGrpSpPr>
          <p:grpSpPr>
            <a:xfrm>
              <a:off x="1638534" y="5957662"/>
              <a:ext cx="354805" cy="170089"/>
              <a:chOff x="6512925" y="6276975"/>
              <a:chExt cx="293527" cy="170089"/>
            </a:xfrm>
          </p:grpSpPr>
          <p:cxnSp>
            <p:nvCxnSpPr>
              <p:cNvPr id="73" name="Straight Connector 72"/>
              <p:cNvCxnSpPr/>
              <p:nvPr/>
            </p:nvCxnSpPr>
            <p:spPr>
              <a:xfrm>
                <a:off x="6580103" y="6291263"/>
                <a:ext cx="81563" cy="154782"/>
              </a:xfrm>
              <a:prstGeom prst="line">
                <a:avLst/>
              </a:prstGeom>
              <a:solidFill>
                <a:srgbClr val="969696"/>
              </a:solidFill>
              <a:ln w="28575">
                <a:solidFill>
                  <a:srgbClr val="969696"/>
                </a:solidFill>
                <a:round/>
                <a:headEnd/>
                <a:tailEnd/>
              </a:ln>
            </p:spPr>
          </p:cxnSp>
          <p:cxnSp>
            <p:nvCxnSpPr>
              <p:cNvPr id="74" name="Straight Connector 73"/>
              <p:cNvCxnSpPr/>
              <p:nvPr/>
            </p:nvCxnSpPr>
            <p:spPr>
              <a:xfrm flipH="1">
                <a:off x="6679775" y="6276975"/>
                <a:ext cx="104617" cy="170089"/>
              </a:xfrm>
              <a:prstGeom prst="line">
                <a:avLst/>
              </a:prstGeom>
              <a:solidFill>
                <a:srgbClr val="969696"/>
              </a:solidFill>
              <a:ln w="28575">
                <a:solidFill>
                  <a:srgbClr val="969696"/>
                </a:solidFill>
                <a:round/>
                <a:headEnd/>
                <a:tailEnd/>
              </a:ln>
            </p:spPr>
          </p:cxnSp>
          <p:cxnSp>
            <p:nvCxnSpPr>
              <p:cNvPr id="75" name="Straight Connector 74"/>
              <p:cNvCxnSpPr/>
              <p:nvPr/>
            </p:nvCxnSpPr>
            <p:spPr>
              <a:xfrm flipH="1" flipV="1">
                <a:off x="6669769" y="6281738"/>
                <a:ext cx="54768" cy="66675"/>
              </a:xfrm>
              <a:prstGeom prst="line">
                <a:avLst/>
              </a:prstGeom>
              <a:solidFill>
                <a:srgbClr val="969696"/>
              </a:solidFill>
              <a:ln w="28575">
                <a:solidFill>
                  <a:srgbClr val="969696"/>
                </a:solidFill>
                <a:round/>
                <a:headEnd/>
                <a:tailEnd/>
              </a:ln>
            </p:spPr>
          </p:cxnSp>
          <p:cxnSp>
            <p:nvCxnSpPr>
              <p:cNvPr id="76" name="Straight Connector 75"/>
              <p:cNvCxnSpPr/>
              <p:nvPr/>
            </p:nvCxnSpPr>
            <p:spPr>
              <a:xfrm flipH="1">
                <a:off x="6512925" y="6365081"/>
                <a:ext cx="104408" cy="5487"/>
              </a:xfrm>
              <a:prstGeom prst="line">
                <a:avLst/>
              </a:prstGeom>
              <a:solidFill>
                <a:srgbClr val="969696"/>
              </a:solidFill>
              <a:ln w="28575">
                <a:solidFill>
                  <a:srgbClr val="969696"/>
                </a:solidFill>
                <a:round/>
                <a:headEnd/>
                <a:tailEnd/>
              </a:ln>
            </p:spPr>
          </p:cxnSp>
          <p:cxnSp>
            <p:nvCxnSpPr>
              <p:cNvPr id="77" name="Straight Connector 76"/>
              <p:cNvCxnSpPr/>
              <p:nvPr/>
            </p:nvCxnSpPr>
            <p:spPr>
              <a:xfrm flipH="1">
                <a:off x="6715012" y="6365081"/>
                <a:ext cx="91440" cy="9525"/>
              </a:xfrm>
              <a:prstGeom prst="line">
                <a:avLst/>
              </a:prstGeom>
              <a:solidFill>
                <a:srgbClr val="969696"/>
              </a:solidFill>
              <a:ln w="28575">
                <a:solidFill>
                  <a:srgbClr val="969696"/>
                </a:solidFill>
                <a:round/>
                <a:headEnd/>
                <a:tailEnd/>
              </a:ln>
            </p:spPr>
          </p:cxnSp>
        </p:grpSp>
      </p:grpSp>
      <p:grpSp>
        <p:nvGrpSpPr>
          <p:cNvPr id="78" name="Group 77"/>
          <p:cNvGrpSpPr/>
          <p:nvPr/>
        </p:nvGrpSpPr>
        <p:grpSpPr>
          <a:xfrm>
            <a:off x="11198816" y="5656532"/>
            <a:ext cx="522116" cy="695788"/>
            <a:chOff x="1358536" y="5468258"/>
            <a:chExt cx="905694" cy="1206954"/>
          </a:xfrm>
        </p:grpSpPr>
        <p:sp>
          <p:nvSpPr>
            <p:cNvPr id="79" name="Oval 78"/>
            <p:cNvSpPr/>
            <p:nvPr/>
          </p:nvSpPr>
          <p:spPr bwMode="auto">
            <a:xfrm>
              <a:off x="1358536" y="5468258"/>
              <a:ext cx="905694" cy="798288"/>
            </a:xfrm>
            <a:prstGeom prst="ellipse">
              <a:avLst/>
            </a:prstGeom>
            <a:solidFill>
              <a:schemeClr val="accent3"/>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79259" tIns="143407" rIns="179259" bIns="143407" numCol="1" spcCol="0" rtlCol="0" fromWordArt="0" anchor="t" anchorCtr="0" forceAA="0" compatLnSpc="1">
              <a:prstTxWarp prst="textNoShape">
                <a:avLst/>
              </a:prstTxWarp>
              <a:noAutofit/>
            </a:bodyPr>
            <a:lstStyle/>
            <a:p>
              <a:pPr algn="ctr" defTabSz="913927" fontAlgn="base">
                <a:lnSpc>
                  <a:spcPct val="90000"/>
                </a:lnSpc>
                <a:spcBef>
                  <a:spcPct val="0"/>
                </a:spcBef>
                <a:spcAft>
                  <a:spcPct val="0"/>
                </a:spcAft>
              </a:pPr>
              <a:endParaRPr lang="en-US" sz="2353" dirty="0" err="1">
                <a:gradFill>
                  <a:gsLst>
                    <a:gs pos="0">
                      <a:srgbClr val="FFFFFF"/>
                    </a:gs>
                    <a:gs pos="100000">
                      <a:srgbClr val="FFFFFF"/>
                    </a:gs>
                  </a:gsLst>
                  <a:lin ang="5400000" scaled="0"/>
                </a:gradFill>
                <a:ea typeface="Segoe UI" pitchFamily="34" charset="0"/>
                <a:cs typeface="Segoe UI" pitchFamily="34" charset="0"/>
              </a:endParaRPr>
            </a:p>
          </p:txBody>
        </p:sp>
        <p:sp>
          <p:nvSpPr>
            <p:cNvPr id="80" name="Round Same Side Corner Rectangle 207"/>
            <p:cNvSpPr/>
            <p:nvPr/>
          </p:nvSpPr>
          <p:spPr bwMode="auto">
            <a:xfrm>
              <a:off x="1787250" y="6104526"/>
              <a:ext cx="91440" cy="570686"/>
            </a:xfrm>
            <a:custGeom>
              <a:avLst/>
              <a:gdLst>
                <a:gd name="connsiteX0" fmla="*/ 25594 w 51188"/>
                <a:gd name="connsiteY0" fmla="*/ 0 h 565149"/>
                <a:gd name="connsiteX1" fmla="*/ 25594 w 51188"/>
                <a:gd name="connsiteY1" fmla="*/ 0 h 565149"/>
                <a:gd name="connsiteX2" fmla="*/ 51188 w 51188"/>
                <a:gd name="connsiteY2" fmla="*/ 25594 h 565149"/>
                <a:gd name="connsiteX3" fmla="*/ 51188 w 51188"/>
                <a:gd name="connsiteY3" fmla="*/ 565149 h 565149"/>
                <a:gd name="connsiteX4" fmla="*/ 51188 w 51188"/>
                <a:gd name="connsiteY4" fmla="*/ 565149 h 565149"/>
                <a:gd name="connsiteX5" fmla="*/ 0 w 51188"/>
                <a:gd name="connsiteY5" fmla="*/ 565149 h 565149"/>
                <a:gd name="connsiteX6" fmla="*/ 0 w 51188"/>
                <a:gd name="connsiteY6" fmla="*/ 565149 h 565149"/>
                <a:gd name="connsiteX7" fmla="*/ 0 w 51188"/>
                <a:gd name="connsiteY7" fmla="*/ 25594 h 565149"/>
                <a:gd name="connsiteX8" fmla="*/ 25594 w 51188"/>
                <a:gd name="connsiteY8" fmla="*/ 0 h 565149"/>
                <a:gd name="connsiteX0" fmla="*/ 0 w 51188"/>
                <a:gd name="connsiteY0" fmla="*/ 49710 h 589265"/>
                <a:gd name="connsiteX1" fmla="*/ 25594 w 51188"/>
                <a:gd name="connsiteY1" fmla="*/ 24116 h 589265"/>
                <a:gd name="connsiteX2" fmla="*/ 51188 w 51188"/>
                <a:gd name="connsiteY2" fmla="*/ 49710 h 589265"/>
                <a:gd name="connsiteX3" fmla="*/ 51188 w 51188"/>
                <a:gd name="connsiteY3" fmla="*/ 589265 h 589265"/>
                <a:gd name="connsiteX4" fmla="*/ 51188 w 51188"/>
                <a:gd name="connsiteY4" fmla="*/ 589265 h 589265"/>
                <a:gd name="connsiteX5" fmla="*/ 0 w 51188"/>
                <a:gd name="connsiteY5" fmla="*/ 589265 h 589265"/>
                <a:gd name="connsiteX6" fmla="*/ 0 w 51188"/>
                <a:gd name="connsiteY6" fmla="*/ 589265 h 589265"/>
                <a:gd name="connsiteX7" fmla="*/ 0 w 51188"/>
                <a:gd name="connsiteY7" fmla="*/ 49710 h 589265"/>
                <a:gd name="connsiteX0" fmla="*/ 0 w 51188"/>
                <a:gd name="connsiteY0" fmla="*/ 67444 h 606999"/>
                <a:gd name="connsiteX1" fmla="*/ 51188 w 51188"/>
                <a:gd name="connsiteY1" fmla="*/ 67444 h 606999"/>
                <a:gd name="connsiteX2" fmla="*/ 51188 w 51188"/>
                <a:gd name="connsiteY2" fmla="*/ 606999 h 606999"/>
                <a:gd name="connsiteX3" fmla="*/ 51188 w 51188"/>
                <a:gd name="connsiteY3" fmla="*/ 606999 h 606999"/>
                <a:gd name="connsiteX4" fmla="*/ 0 w 51188"/>
                <a:gd name="connsiteY4" fmla="*/ 606999 h 606999"/>
                <a:gd name="connsiteX5" fmla="*/ 0 w 51188"/>
                <a:gd name="connsiteY5" fmla="*/ 606999 h 606999"/>
                <a:gd name="connsiteX6" fmla="*/ 0 w 51188"/>
                <a:gd name="connsiteY6" fmla="*/ 67444 h 606999"/>
                <a:gd name="connsiteX0" fmla="*/ 0 w 51188"/>
                <a:gd name="connsiteY0" fmla="*/ 41471 h 581026"/>
                <a:gd name="connsiteX1" fmla="*/ 51188 w 51188"/>
                <a:gd name="connsiteY1" fmla="*/ 41471 h 581026"/>
                <a:gd name="connsiteX2" fmla="*/ 51188 w 51188"/>
                <a:gd name="connsiteY2" fmla="*/ 581026 h 581026"/>
                <a:gd name="connsiteX3" fmla="*/ 51188 w 51188"/>
                <a:gd name="connsiteY3" fmla="*/ 581026 h 581026"/>
                <a:gd name="connsiteX4" fmla="*/ 0 w 51188"/>
                <a:gd name="connsiteY4" fmla="*/ 581026 h 581026"/>
                <a:gd name="connsiteX5" fmla="*/ 0 w 51188"/>
                <a:gd name="connsiteY5" fmla="*/ 581026 h 581026"/>
                <a:gd name="connsiteX6" fmla="*/ 0 w 51188"/>
                <a:gd name="connsiteY6" fmla="*/ 41471 h 581026"/>
                <a:gd name="connsiteX0" fmla="*/ 0 w 51188"/>
                <a:gd name="connsiteY0" fmla="*/ 4937 h 544492"/>
                <a:gd name="connsiteX1" fmla="*/ 51188 w 51188"/>
                <a:gd name="connsiteY1" fmla="*/ 4937 h 544492"/>
                <a:gd name="connsiteX2" fmla="*/ 51188 w 51188"/>
                <a:gd name="connsiteY2" fmla="*/ 544492 h 544492"/>
                <a:gd name="connsiteX3" fmla="*/ 51188 w 51188"/>
                <a:gd name="connsiteY3" fmla="*/ 544492 h 544492"/>
                <a:gd name="connsiteX4" fmla="*/ 0 w 51188"/>
                <a:gd name="connsiteY4" fmla="*/ 544492 h 544492"/>
                <a:gd name="connsiteX5" fmla="*/ 0 w 51188"/>
                <a:gd name="connsiteY5" fmla="*/ 544492 h 544492"/>
                <a:gd name="connsiteX6" fmla="*/ 0 w 51188"/>
                <a:gd name="connsiteY6" fmla="*/ 4937 h 5444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1188" h="544492">
                  <a:moveTo>
                    <a:pt x="0" y="4937"/>
                  </a:moveTo>
                  <a:cubicBezTo>
                    <a:pt x="34725" y="-1645"/>
                    <a:pt x="33132" y="-1645"/>
                    <a:pt x="51188" y="4937"/>
                  </a:cubicBezTo>
                  <a:lnTo>
                    <a:pt x="51188" y="544492"/>
                  </a:lnTo>
                  <a:lnTo>
                    <a:pt x="51188" y="544492"/>
                  </a:lnTo>
                  <a:lnTo>
                    <a:pt x="0" y="544492"/>
                  </a:lnTo>
                  <a:lnTo>
                    <a:pt x="0" y="544492"/>
                  </a:lnTo>
                  <a:lnTo>
                    <a:pt x="0" y="4937"/>
                  </a:lnTo>
                  <a:close/>
                </a:path>
              </a:pathLst>
            </a:custGeom>
            <a:solidFill>
              <a:srgbClr val="969696"/>
            </a:solidFill>
            <a:ln>
              <a:noFill/>
            </a:ln>
          </p:spPr>
          <p:txBody>
            <a:bodyPr vert="horz" wrap="square" lIns="89630" tIns="44814" rIns="89630" bIns="44814" numCol="1" anchor="t" anchorCtr="0" compatLnSpc="1">
              <a:prstTxWarp prst="textNoShape">
                <a:avLst/>
              </a:prstTxWarp>
            </a:bodyPr>
            <a:lstStyle/>
            <a:p>
              <a:pPr defTabSz="914192"/>
              <a:endParaRPr lang="en-US" sz="1765" dirty="0" err="1">
                <a:solidFill>
                  <a:prstClr val="black"/>
                </a:solidFill>
              </a:endParaRPr>
            </a:p>
          </p:txBody>
        </p:sp>
        <p:grpSp>
          <p:nvGrpSpPr>
            <p:cNvPr id="81" name="Group 80"/>
            <p:cNvGrpSpPr/>
            <p:nvPr/>
          </p:nvGrpSpPr>
          <p:grpSpPr>
            <a:xfrm>
              <a:off x="1638534" y="5957662"/>
              <a:ext cx="354805" cy="170089"/>
              <a:chOff x="6512925" y="6276975"/>
              <a:chExt cx="293527" cy="170089"/>
            </a:xfrm>
          </p:grpSpPr>
          <p:cxnSp>
            <p:nvCxnSpPr>
              <p:cNvPr id="82" name="Straight Connector 81"/>
              <p:cNvCxnSpPr/>
              <p:nvPr/>
            </p:nvCxnSpPr>
            <p:spPr>
              <a:xfrm>
                <a:off x="6580103" y="6291263"/>
                <a:ext cx="81563" cy="154782"/>
              </a:xfrm>
              <a:prstGeom prst="line">
                <a:avLst/>
              </a:prstGeom>
              <a:solidFill>
                <a:srgbClr val="969696"/>
              </a:solidFill>
              <a:ln w="28575">
                <a:solidFill>
                  <a:srgbClr val="969696"/>
                </a:solidFill>
                <a:round/>
                <a:headEnd/>
                <a:tailEnd/>
              </a:ln>
            </p:spPr>
          </p:cxnSp>
          <p:cxnSp>
            <p:nvCxnSpPr>
              <p:cNvPr id="83" name="Straight Connector 82"/>
              <p:cNvCxnSpPr/>
              <p:nvPr/>
            </p:nvCxnSpPr>
            <p:spPr>
              <a:xfrm flipH="1">
                <a:off x="6679775" y="6276975"/>
                <a:ext cx="104617" cy="170089"/>
              </a:xfrm>
              <a:prstGeom prst="line">
                <a:avLst/>
              </a:prstGeom>
              <a:solidFill>
                <a:srgbClr val="969696"/>
              </a:solidFill>
              <a:ln w="28575">
                <a:solidFill>
                  <a:srgbClr val="969696"/>
                </a:solidFill>
                <a:round/>
                <a:headEnd/>
                <a:tailEnd/>
              </a:ln>
            </p:spPr>
          </p:cxnSp>
          <p:cxnSp>
            <p:nvCxnSpPr>
              <p:cNvPr id="84" name="Straight Connector 83"/>
              <p:cNvCxnSpPr/>
              <p:nvPr/>
            </p:nvCxnSpPr>
            <p:spPr>
              <a:xfrm flipH="1" flipV="1">
                <a:off x="6669769" y="6281738"/>
                <a:ext cx="54768" cy="66675"/>
              </a:xfrm>
              <a:prstGeom prst="line">
                <a:avLst/>
              </a:prstGeom>
              <a:solidFill>
                <a:srgbClr val="969696"/>
              </a:solidFill>
              <a:ln w="28575">
                <a:solidFill>
                  <a:srgbClr val="969696"/>
                </a:solidFill>
                <a:round/>
                <a:headEnd/>
                <a:tailEnd/>
              </a:ln>
            </p:spPr>
          </p:cxnSp>
          <p:cxnSp>
            <p:nvCxnSpPr>
              <p:cNvPr id="85" name="Straight Connector 84"/>
              <p:cNvCxnSpPr/>
              <p:nvPr/>
            </p:nvCxnSpPr>
            <p:spPr>
              <a:xfrm flipH="1">
                <a:off x="6512925" y="6365081"/>
                <a:ext cx="104408" cy="5487"/>
              </a:xfrm>
              <a:prstGeom prst="line">
                <a:avLst/>
              </a:prstGeom>
              <a:solidFill>
                <a:srgbClr val="969696"/>
              </a:solidFill>
              <a:ln w="28575">
                <a:solidFill>
                  <a:srgbClr val="969696"/>
                </a:solidFill>
                <a:round/>
                <a:headEnd/>
                <a:tailEnd/>
              </a:ln>
            </p:spPr>
          </p:cxnSp>
          <p:cxnSp>
            <p:nvCxnSpPr>
              <p:cNvPr id="86" name="Straight Connector 85"/>
              <p:cNvCxnSpPr/>
              <p:nvPr/>
            </p:nvCxnSpPr>
            <p:spPr>
              <a:xfrm flipH="1">
                <a:off x="6715012" y="6365081"/>
                <a:ext cx="91440" cy="9525"/>
              </a:xfrm>
              <a:prstGeom prst="line">
                <a:avLst/>
              </a:prstGeom>
              <a:solidFill>
                <a:srgbClr val="969696"/>
              </a:solidFill>
              <a:ln w="28575">
                <a:solidFill>
                  <a:srgbClr val="969696"/>
                </a:solidFill>
                <a:round/>
                <a:headEnd/>
                <a:tailEnd/>
              </a:ln>
            </p:spPr>
          </p:cxnSp>
        </p:grpSp>
      </p:grpSp>
      <p:grpSp>
        <p:nvGrpSpPr>
          <p:cNvPr id="87" name="Group 86"/>
          <p:cNvGrpSpPr/>
          <p:nvPr/>
        </p:nvGrpSpPr>
        <p:grpSpPr>
          <a:xfrm>
            <a:off x="11635742" y="5700329"/>
            <a:ext cx="522116" cy="695788"/>
            <a:chOff x="1358536" y="5468258"/>
            <a:chExt cx="905694" cy="1206954"/>
          </a:xfrm>
        </p:grpSpPr>
        <p:sp>
          <p:nvSpPr>
            <p:cNvPr id="88" name="Oval 87"/>
            <p:cNvSpPr/>
            <p:nvPr/>
          </p:nvSpPr>
          <p:spPr bwMode="auto">
            <a:xfrm>
              <a:off x="1358536" y="5468258"/>
              <a:ext cx="905694" cy="798288"/>
            </a:xfrm>
            <a:prstGeom prst="ellipse">
              <a:avLst/>
            </a:prstGeom>
            <a:solidFill>
              <a:schemeClr val="accent3"/>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79259" tIns="143407" rIns="179259" bIns="143407" numCol="1" spcCol="0" rtlCol="0" fromWordArt="0" anchor="t" anchorCtr="0" forceAA="0" compatLnSpc="1">
              <a:prstTxWarp prst="textNoShape">
                <a:avLst/>
              </a:prstTxWarp>
              <a:noAutofit/>
            </a:bodyPr>
            <a:lstStyle/>
            <a:p>
              <a:pPr algn="ctr" defTabSz="913927" fontAlgn="base">
                <a:lnSpc>
                  <a:spcPct val="90000"/>
                </a:lnSpc>
                <a:spcBef>
                  <a:spcPct val="0"/>
                </a:spcBef>
                <a:spcAft>
                  <a:spcPct val="0"/>
                </a:spcAft>
              </a:pPr>
              <a:endParaRPr lang="en-US" sz="2353" dirty="0" err="1">
                <a:gradFill>
                  <a:gsLst>
                    <a:gs pos="0">
                      <a:srgbClr val="FFFFFF"/>
                    </a:gs>
                    <a:gs pos="100000">
                      <a:srgbClr val="FFFFFF"/>
                    </a:gs>
                  </a:gsLst>
                  <a:lin ang="5400000" scaled="0"/>
                </a:gradFill>
                <a:ea typeface="Segoe UI" pitchFamily="34" charset="0"/>
                <a:cs typeface="Segoe UI" pitchFamily="34" charset="0"/>
              </a:endParaRPr>
            </a:p>
          </p:txBody>
        </p:sp>
        <p:sp>
          <p:nvSpPr>
            <p:cNvPr id="89" name="Round Same Side Corner Rectangle 207"/>
            <p:cNvSpPr/>
            <p:nvPr/>
          </p:nvSpPr>
          <p:spPr bwMode="auto">
            <a:xfrm>
              <a:off x="1787250" y="6104526"/>
              <a:ext cx="91440" cy="570686"/>
            </a:xfrm>
            <a:custGeom>
              <a:avLst/>
              <a:gdLst>
                <a:gd name="connsiteX0" fmla="*/ 25594 w 51188"/>
                <a:gd name="connsiteY0" fmla="*/ 0 h 565149"/>
                <a:gd name="connsiteX1" fmla="*/ 25594 w 51188"/>
                <a:gd name="connsiteY1" fmla="*/ 0 h 565149"/>
                <a:gd name="connsiteX2" fmla="*/ 51188 w 51188"/>
                <a:gd name="connsiteY2" fmla="*/ 25594 h 565149"/>
                <a:gd name="connsiteX3" fmla="*/ 51188 w 51188"/>
                <a:gd name="connsiteY3" fmla="*/ 565149 h 565149"/>
                <a:gd name="connsiteX4" fmla="*/ 51188 w 51188"/>
                <a:gd name="connsiteY4" fmla="*/ 565149 h 565149"/>
                <a:gd name="connsiteX5" fmla="*/ 0 w 51188"/>
                <a:gd name="connsiteY5" fmla="*/ 565149 h 565149"/>
                <a:gd name="connsiteX6" fmla="*/ 0 w 51188"/>
                <a:gd name="connsiteY6" fmla="*/ 565149 h 565149"/>
                <a:gd name="connsiteX7" fmla="*/ 0 w 51188"/>
                <a:gd name="connsiteY7" fmla="*/ 25594 h 565149"/>
                <a:gd name="connsiteX8" fmla="*/ 25594 w 51188"/>
                <a:gd name="connsiteY8" fmla="*/ 0 h 565149"/>
                <a:gd name="connsiteX0" fmla="*/ 0 w 51188"/>
                <a:gd name="connsiteY0" fmla="*/ 49710 h 589265"/>
                <a:gd name="connsiteX1" fmla="*/ 25594 w 51188"/>
                <a:gd name="connsiteY1" fmla="*/ 24116 h 589265"/>
                <a:gd name="connsiteX2" fmla="*/ 51188 w 51188"/>
                <a:gd name="connsiteY2" fmla="*/ 49710 h 589265"/>
                <a:gd name="connsiteX3" fmla="*/ 51188 w 51188"/>
                <a:gd name="connsiteY3" fmla="*/ 589265 h 589265"/>
                <a:gd name="connsiteX4" fmla="*/ 51188 w 51188"/>
                <a:gd name="connsiteY4" fmla="*/ 589265 h 589265"/>
                <a:gd name="connsiteX5" fmla="*/ 0 w 51188"/>
                <a:gd name="connsiteY5" fmla="*/ 589265 h 589265"/>
                <a:gd name="connsiteX6" fmla="*/ 0 w 51188"/>
                <a:gd name="connsiteY6" fmla="*/ 589265 h 589265"/>
                <a:gd name="connsiteX7" fmla="*/ 0 w 51188"/>
                <a:gd name="connsiteY7" fmla="*/ 49710 h 589265"/>
                <a:gd name="connsiteX0" fmla="*/ 0 w 51188"/>
                <a:gd name="connsiteY0" fmla="*/ 67444 h 606999"/>
                <a:gd name="connsiteX1" fmla="*/ 51188 w 51188"/>
                <a:gd name="connsiteY1" fmla="*/ 67444 h 606999"/>
                <a:gd name="connsiteX2" fmla="*/ 51188 w 51188"/>
                <a:gd name="connsiteY2" fmla="*/ 606999 h 606999"/>
                <a:gd name="connsiteX3" fmla="*/ 51188 w 51188"/>
                <a:gd name="connsiteY3" fmla="*/ 606999 h 606999"/>
                <a:gd name="connsiteX4" fmla="*/ 0 w 51188"/>
                <a:gd name="connsiteY4" fmla="*/ 606999 h 606999"/>
                <a:gd name="connsiteX5" fmla="*/ 0 w 51188"/>
                <a:gd name="connsiteY5" fmla="*/ 606999 h 606999"/>
                <a:gd name="connsiteX6" fmla="*/ 0 w 51188"/>
                <a:gd name="connsiteY6" fmla="*/ 67444 h 606999"/>
                <a:gd name="connsiteX0" fmla="*/ 0 w 51188"/>
                <a:gd name="connsiteY0" fmla="*/ 41471 h 581026"/>
                <a:gd name="connsiteX1" fmla="*/ 51188 w 51188"/>
                <a:gd name="connsiteY1" fmla="*/ 41471 h 581026"/>
                <a:gd name="connsiteX2" fmla="*/ 51188 w 51188"/>
                <a:gd name="connsiteY2" fmla="*/ 581026 h 581026"/>
                <a:gd name="connsiteX3" fmla="*/ 51188 w 51188"/>
                <a:gd name="connsiteY3" fmla="*/ 581026 h 581026"/>
                <a:gd name="connsiteX4" fmla="*/ 0 w 51188"/>
                <a:gd name="connsiteY4" fmla="*/ 581026 h 581026"/>
                <a:gd name="connsiteX5" fmla="*/ 0 w 51188"/>
                <a:gd name="connsiteY5" fmla="*/ 581026 h 581026"/>
                <a:gd name="connsiteX6" fmla="*/ 0 w 51188"/>
                <a:gd name="connsiteY6" fmla="*/ 41471 h 581026"/>
                <a:gd name="connsiteX0" fmla="*/ 0 w 51188"/>
                <a:gd name="connsiteY0" fmla="*/ 4937 h 544492"/>
                <a:gd name="connsiteX1" fmla="*/ 51188 w 51188"/>
                <a:gd name="connsiteY1" fmla="*/ 4937 h 544492"/>
                <a:gd name="connsiteX2" fmla="*/ 51188 w 51188"/>
                <a:gd name="connsiteY2" fmla="*/ 544492 h 544492"/>
                <a:gd name="connsiteX3" fmla="*/ 51188 w 51188"/>
                <a:gd name="connsiteY3" fmla="*/ 544492 h 544492"/>
                <a:gd name="connsiteX4" fmla="*/ 0 w 51188"/>
                <a:gd name="connsiteY4" fmla="*/ 544492 h 544492"/>
                <a:gd name="connsiteX5" fmla="*/ 0 w 51188"/>
                <a:gd name="connsiteY5" fmla="*/ 544492 h 544492"/>
                <a:gd name="connsiteX6" fmla="*/ 0 w 51188"/>
                <a:gd name="connsiteY6" fmla="*/ 4937 h 5444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1188" h="544492">
                  <a:moveTo>
                    <a:pt x="0" y="4937"/>
                  </a:moveTo>
                  <a:cubicBezTo>
                    <a:pt x="34725" y="-1645"/>
                    <a:pt x="33132" y="-1645"/>
                    <a:pt x="51188" y="4937"/>
                  </a:cubicBezTo>
                  <a:lnTo>
                    <a:pt x="51188" y="544492"/>
                  </a:lnTo>
                  <a:lnTo>
                    <a:pt x="51188" y="544492"/>
                  </a:lnTo>
                  <a:lnTo>
                    <a:pt x="0" y="544492"/>
                  </a:lnTo>
                  <a:lnTo>
                    <a:pt x="0" y="544492"/>
                  </a:lnTo>
                  <a:lnTo>
                    <a:pt x="0" y="4937"/>
                  </a:lnTo>
                  <a:close/>
                </a:path>
              </a:pathLst>
            </a:custGeom>
            <a:solidFill>
              <a:srgbClr val="969696"/>
            </a:solidFill>
            <a:ln>
              <a:noFill/>
            </a:ln>
          </p:spPr>
          <p:txBody>
            <a:bodyPr vert="horz" wrap="square" lIns="89630" tIns="44814" rIns="89630" bIns="44814" numCol="1" anchor="t" anchorCtr="0" compatLnSpc="1">
              <a:prstTxWarp prst="textNoShape">
                <a:avLst/>
              </a:prstTxWarp>
            </a:bodyPr>
            <a:lstStyle/>
            <a:p>
              <a:pPr defTabSz="914192"/>
              <a:endParaRPr lang="en-US" sz="1765" dirty="0" err="1">
                <a:solidFill>
                  <a:prstClr val="black"/>
                </a:solidFill>
              </a:endParaRPr>
            </a:p>
          </p:txBody>
        </p:sp>
        <p:grpSp>
          <p:nvGrpSpPr>
            <p:cNvPr id="90" name="Group 89"/>
            <p:cNvGrpSpPr/>
            <p:nvPr/>
          </p:nvGrpSpPr>
          <p:grpSpPr>
            <a:xfrm>
              <a:off x="1638534" y="5957662"/>
              <a:ext cx="354805" cy="170089"/>
              <a:chOff x="6512925" y="6276975"/>
              <a:chExt cx="293527" cy="170089"/>
            </a:xfrm>
          </p:grpSpPr>
          <p:cxnSp>
            <p:nvCxnSpPr>
              <p:cNvPr id="91" name="Straight Connector 90"/>
              <p:cNvCxnSpPr/>
              <p:nvPr/>
            </p:nvCxnSpPr>
            <p:spPr>
              <a:xfrm>
                <a:off x="6580103" y="6291263"/>
                <a:ext cx="81563" cy="154782"/>
              </a:xfrm>
              <a:prstGeom prst="line">
                <a:avLst/>
              </a:prstGeom>
              <a:solidFill>
                <a:srgbClr val="969696"/>
              </a:solidFill>
              <a:ln w="28575">
                <a:solidFill>
                  <a:srgbClr val="969696"/>
                </a:solidFill>
                <a:round/>
                <a:headEnd/>
                <a:tailEnd/>
              </a:ln>
            </p:spPr>
          </p:cxnSp>
          <p:cxnSp>
            <p:nvCxnSpPr>
              <p:cNvPr id="92" name="Straight Connector 91"/>
              <p:cNvCxnSpPr/>
              <p:nvPr/>
            </p:nvCxnSpPr>
            <p:spPr>
              <a:xfrm flipH="1">
                <a:off x="6679775" y="6276975"/>
                <a:ext cx="104617" cy="170089"/>
              </a:xfrm>
              <a:prstGeom prst="line">
                <a:avLst/>
              </a:prstGeom>
              <a:solidFill>
                <a:srgbClr val="969696"/>
              </a:solidFill>
              <a:ln w="28575">
                <a:solidFill>
                  <a:srgbClr val="969696"/>
                </a:solidFill>
                <a:round/>
                <a:headEnd/>
                <a:tailEnd/>
              </a:ln>
            </p:spPr>
          </p:cxnSp>
          <p:cxnSp>
            <p:nvCxnSpPr>
              <p:cNvPr id="93" name="Straight Connector 92"/>
              <p:cNvCxnSpPr/>
              <p:nvPr/>
            </p:nvCxnSpPr>
            <p:spPr>
              <a:xfrm flipH="1" flipV="1">
                <a:off x="6669769" y="6281738"/>
                <a:ext cx="54768" cy="66675"/>
              </a:xfrm>
              <a:prstGeom prst="line">
                <a:avLst/>
              </a:prstGeom>
              <a:solidFill>
                <a:srgbClr val="969696"/>
              </a:solidFill>
              <a:ln w="28575">
                <a:solidFill>
                  <a:srgbClr val="969696"/>
                </a:solidFill>
                <a:round/>
                <a:headEnd/>
                <a:tailEnd/>
              </a:ln>
            </p:spPr>
          </p:cxnSp>
          <p:cxnSp>
            <p:nvCxnSpPr>
              <p:cNvPr id="94" name="Straight Connector 93"/>
              <p:cNvCxnSpPr/>
              <p:nvPr/>
            </p:nvCxnSpPr>
            <p:spPr>
              <a:xfrm flipH="1">
                <a:off x="6512925" y="6365081"/>
                <a:ext cx="104408" cy="5487"/>
              </a:xfrm>
              <a:prstGeom prst="line">
                <a:avLst/>
              </a:prstGeom>
              <a:solidFill>
                <a:srgbClr val="969696"/>
              </a:solidFill>
              <a:ln w="28575">
                <a:solidFill>
                  <a:srgbClr val="969696"/>
                </a:solidFill>
                <a:round/>
                <a:headEnd/>
                <a:tailEnd/>
              </a:ln>
            </p:spPr>
          </p:cxnSp>
          <p:cxnSp>
            <p:nvCxnSpPr>
              <p:cNvPr id="95" name="Straight Connector 94"/>
              <p:cNvCxnSpPr/>
              <p:nvPr/>
            </p:nvCxnSpPr>
            <p:spPr>
              <a:xfrm flipH="1">
                <a:off x="6715012" y="6365081"/>
                <a:ext cx="91440" cy="9525"/>
              </a:xfrm>
              <a:prstGeom prst="line">
                <a:avLst/>
              </a:prstGeom>
              <a:solidFill>
                <a:srgbClr val="969696"/>
              </a:solidFill>
              <a:ln w="28575">
                <a:solidFill>
                  <a:srgbClr val="969696"/>
                </a:solidFill>
                <a:round/>
                <a:headEnd/>
                <a:tailEnd/>
              </a:ln>
            </p:spPr>
          </p:cxnSp>
        </p:grpSp>
      </p:grpSp>
      <p:graphicFrame>
        <p:nvGraphicFramePr>
          <p:cNvPr id="96" name="Table 95"/>
          <p:cNvGraphicFramePr>
            <a:graphicFrameLocks noGrp="1"/>
          </p:cNvGraphicFramePr>
          <p:nvPr>
            <p:extLst>
              <p:ext uri="{D42A27DB-BD31-4B8C-83A1-F6EECF244321}">
                <p14:modId xmlns:p14="http://schemas.microsoft.com/office/powerpoint/2010/main" val="1982082004"/>
              </p:ext>
            </p:extLst>
          </p:nvPr>
        </p:nvGraphicFramePr>
        <p:xfrm>
          <a:off x="7260771" y="1728843"/>
          <a:ext cx="4740924" cy="4229625"/>
        </p:xfrm>
        <a:graphic>
          <a:graphicData uri="http://schemas.openxmlformats.org/drawingml/2006/table">
            <a:tbl>
              <a:tblPr firstRow="1" bandRow="1">
                <a:tableStyleId>{69012ECD-51FC-41F1-AA8D-1B2483CD663E}</a:tableStyleId>
              </a:tblPr>
              <a:tblGrid>
                <a:gridCol w="1185231"/>
                <a:gridCol w="1185231"/>
                <a:gridCol w="1185231"/>
                <a:gridCol w="1185231"/>
              </a:tblGrid>
              <a:tr h="686595">
                <a:tc>
                  <a:txBody>
                    <a:bodyPr/>
                    <a:lstStyle/>
                    <a:p>
                      <a:endParaRPr lang="en-US" sz="1200" dirty="0"/>
                    </a:p>
                  </a:txBody>
                  <a:tcPr/>
                </a:tc>
                <a:tc>
                  <a:txBody>
                    <a:bodyPr/>
                    <a:lstStyle/>
                    <a:p>
                      <a:r>
                        <a:rPr lang="en-US" sz="1200" dirty="0" smtClean="0"/>
                        <a:t>Small</a:t>
                      </a:r>
                      <a:endParaRPr lang="en-US" sz="1200" dirty="0"/>
                    </a:p>
                  </a:txBody>
                  <a:tcPr/>
                </a:tc>
                <a:tc>
                  <a:txBody>
                    <a:bodyPr/>
                    <a:lstStyle/>
                    <a:p>
                      <a:r>
                        <a:rPr lang="en-US" sz="1200" dirty="0" smtClean="0"/>
                        <a:t>Medium</a:t>
                      </a:r>
                      <a:endParaRPr lang="en-US" sz="1200" dirty="0"/>
                    </a:p>
                  </a:txBody>
                  <a:tcPr/>
                </a:tc>
                <a:tc>
                  <a:txBody>
                    <a:bodyPr/>
                    <a:lstStyle/>
                    <a:p>
                      <a:r>
                        <a:rPr lang="en-US" sz="1200" dirty="0" smtClean="0"/>
                        <a:t>Large</a:t>
                      </a:r>
                      <a:endParaRPr lang="en-US" sz="1200" dirty="0"/>
                    </a:p>
                  </a:txBody>
                  <a:tcPr/>
                </a:tc>
              </a:tr>
              <a:tr h="1177155">
                <a:tc>
                  <a:txBody>
                    <a:bodyPr/>
                    <a:lstStyle/>
                    <a:p>
                      <a:r>
                        <a:rPr lang="en-US" sz="1200" dirty="0" smtClean="0"/>
                        <a:t>Count</a:t>
                      </a:r>
                      <a:endParaRPr lang="en-US" sz="1200" dirty="0"/>
                    </a:p>
                  </a:txBody>
                  <a:tcPr/>
                </a:tc>
                <a:tc>
                  <a:txBody>
                    <a:bodyPr/>
                    <a:lstStyle/>
                    <a:p>
                      <a:r>
                        <a:rPr lang="en-US" sz="1200" dirty="0" smtClean="0"/>
                        <a:t>5</a:t>
                      </a:r>
                      <a:r>
                        <a:rPr lang="en-US" sz="1200" baseline="0" dirty="0" smtClean="0"/>
                        <a:t> – 7 apps with simple ALM and manual testing</a:t>
                      </a:r>
                      <a:endParaRPr lang="en-US" sz="1200" dirty="0"/>
                    </a:p>
                  </a:txBody>
                  <a:tcPr/>
                </a:tc>
                <a:tc>
                  <a:txBody>
                    <a:bodyPr/>
                    <a:lstStyle/>
                    <a:p>
                      <a:pPr marL="0" marR="0" indent="0" algn="l" defTabSz="914367" rtl="0" eaLnBrk="1" fontAlgn="auto" latinLnBrk="0" hangingPunct="1">
                        <a:lnSpc>
                          <a:spcPct val="100000"/>
                        </a:lnSpc>
                        <a:spcBef>
                          <a:spcPts val="0"/>
                        </a:spcBef>
                        <a:spcAft>
                          <a:spcPts val="0"/>
                        </a:spcAft>
                        <a:buClrTx/>
                        <a:buSzTx/>
                        <a:buFontTx/>
                        <a:buNone/>
                        <a:tabLst/>
                        <a:defRPr/>
                      </a:pPr>
                      <a:r>
                        <a:rPr lang="en-US" sz="1200" baseline="0" dirty="0" smtClean="0"/>
                        <a:t>7 - 10 apps with simple ALM and automated testing</a:t>
                      </a:r>
                      <a:endParaRPr lang="en-US" sz="1200" dirty="0" smtClean="0"/>
                    </a:p>
                    <a:p>
                      <a:endParaRPr lang="en-US" sz="1200" dirty="0"/>
                    </a:p>
                  </a:txBody>
                  <a:tcPr/>
                </a:tc>
                <a:tc>
                  <a:txBody>
                    <a:bodyPr/>
                    <a:lstStyle/>
                    <a:p>
                      <a:pPr marL="0" marR="0" indent="0" algn="l" defTabSz="914367" rtl="0" eaLnBrk="1" fontAlgn="auto" latinLnBrk="0" hangingPunct="1">
                        <a:lnSpc>
                          <a:spcPct val="100000"/>
                        </a:lnSpc>
                        <a:spcBef>
                          <a:spcPts val="0"/>
                        </a:spcBef>
                        <a:spcAft>
                          <a:spcPts val="0"/>
                        </a:spcAft>
                        <a:buClrTx/>
                        <a:buSzTx/>
                        <a:buFontTx/>
                        <a:buNone/>
                        <a:tabLst/>
                        <a:defRPr/>
                      </a:pPr>
                      <a:r>
                        <a:rPr lang="en-US" sz="1200" baseline="0" dirty="0" smtClean="0"/>
                        <a:t>10 - 15 apps with complete ALM and automated testing</a:t>
                      </a:r>
                      <a:endParaRPr lang="en-US" sz="1200" dirty="0" smtClean="0"/>
                    </a:p>
                    <a:p>
                      <a:endParaRPr lang="en-US" sz="1200" dirty="0"/>
                    </a:p>
                  </a:txBody>
                  <a:tcPr/>
                </a:tc>
              </a:tr>
              <a:tr h="1177155">
                <a:tc>
                  <a:txBody>
                    <a:bodyPr/>
                    <a:lstStyle/>
                    <a:p>
                      <a:r>
                        <a:rPr lang="en-US" sz="1200" dirty="0" smtClean="0"/>
                        <a:t>Service </a:t>
                      </a:r>
                      <a:r>
                        <a:rPr lang="en-US" sz="1200" dirty="0" err="1" smtClean="0"/>
                        <a:t>Hrs</a:t>
                      </a:r>
                      <a:endParaRPr lang="en-US" sz="1200" dirty="0"/>
                    </a:p>
                  </a:txBody>
                  <a:tcPr/>
                </a:tc>
                <a:tc>
                  <a:txBody>
                    <a:bodyPr/>
                    <a:lstStyle/>
                    <a:p>
                      <a:r>
                        <a:rPr lang="en-US" sz="1200" dirty="0" smtClean="0"/>
                        <a:t>~1100</a:t>
                      </a:r>
                      <a:endParaRPr lang="en-US" sz="1200" dirty="0"/>
                    </a:p>
                  </a:txBody>
                  <a:tcPr/>
                </a:tc>
                <a:tc>
                  <a:txBody>
                    <a:bodyPr/>
                    <a:lstStyle/>
                    <a:p>
                      <a:r>
                        <a:rPr lang="en-US" sz="1200" dirty="0" smtClean="0"/>
                        <a:t>~</a:t>
                      </a:r>
                      <a:r>
                        <a:rPr lang="en-US" sz="1200" baseline="0" dirty="0" smtClean="0"/>
                        <a:t> 1850</a:t>
                      </a:r>
                      <a:endParaRPr lang="en-US" sz="1200" dirty="0"/>
                    </a:p>
                  </a:txBody>
                  <a:tcPr/>
                </a:tc>
                <a:tc>
                  <a:txBody>
                    <a:bodyPr/>
                    <a:lstStyle/>
                    <a:p>
                      <a:r>
                        <a:rPr lang="en-US" sz="1200" dirty="0" smtClean="0"/>
                        <a:t>~ 2600</a:t>
                      </a:r>
                      <a:endParaRPr lang="en-US" sz="1200" dirty="0"/>
                    </a:p>
                  </a:txBody>
                  <a:tcPr/>
                </a:tc>
              </a:tr>
              <a:tr h="1177155">
                <a:tc>
                  <a:txBody>
                    <a:bodyPr/>
                    <a:lstStyle/>
                    <a:p>
                      <a:r>
                        <a:rPr lang="en-US" sz="1200" dirty="0" smtClean="0"/>
                        <a:t>Azure Revenue</a:t>
                      </a:r>
                    </a:p>
                    <a:p>
                      <a:r>
                        <a:rPr lang="en-US" sz="1200" dirty="0" smtClean="0"/>
                        <a:t>(List Price)</a:t>
                      </a:r>
                      <a:endParaRPr lang="en-US" sz="1200" dirty="0"/>
                    </a:p>
                  </a:txBody>
                  <a:tcPr/>
                </a:tc>
                <a:tc>
                  <a:txBody>
                    <a:bodyPr/>
                    <a:lstStyle/>
                    <a:p>
                      <a:r>
                        <a:rPr lang="en-US" sz="1200" dirty="0" smtClean="0"/>
                        <a:t>~$9K per month</a:t>
                      </a:r>
                      <a:endParaRPr lang="en-US" sz="1200" dirty="0"/>
                    </a:p>
                  </a:txBody>
                  <a:tcPr/>
                </a:tc>
                <a:tc>
                  <a:txBody>
                    <a:bodyPr/>
                    <a:lstStyle/>
                    <a:p>
                      <a:r>
                        <a:rPr lang="en-US" sz="1200" dirty="0" smtClean="0"/>
                        <a:t>~$12.5K per month</a:t>
                      </a:r>
                      <a:endParaRPr lang="en-US" sz="1200" dirty="0"/>
                    </a:p>
                  </a:txBody>
                  <a:tcPr/>
                </a:tc>
                <a:tc>
                  <a:txBody>
                    <a:bodyPr/>
                    <a:lstStyle/>
                    <a:p>
                      <a:pPr marL="0" marR="0" indent="0" algn="l" defTabSz="914367" rtl="0" eaLnBrk="1" fontAlgn="auto" latinLnBrk="0" hangingPunct="1">
                        <a:lnSpc>
                          <a:spcPct val="100000"/>
                        </a:lnSpc>
                        <a:spcBef>
                          <a:spcPts val="0"/>
                        </a:spcBef>
                        <a:spcAft>
                          <a:spcPts val="0"/>
                        </a:spcAft>
                        <a:buClrTx/>
                        <a:buSzTx/>
                        <a:buFontTx/>
                        <a:buNone/>
                        <a:tabLst/>
                        <a:defRPr/>
                      </a:pPr>
                      <a:r>
                        <a:rPr lang="en-US" sz="1200" dirty="0" smtClean="0"/>
                        <a:t>~$16K per month</a:t>
                      </a:r>
                    </a:p>
                    <a:p>
                      <a:endParaRPr lang="en-US" sz="1200" dirty="0"/>
                    </a:p>
                  </a:txBody>
                  <a:tcPr/>
                </a:tc>
              </a:tr>
            </a:tbl>
          </a:graphicData>
        </a:graphic>
      </p:graphicFrame>
      <p:sp>
        <p:nvSpPr>
          <p:cNvPr id="2" name="Right Arrow 1"/>
          <p:cNvSpPr/>
          <p:nvPr/>
        </p:nvSpPr>
        <p:spPr bwMode="auto">
          <a:xfrm>
            <a:off x="6792686" y="1926771"/>
            <a:ext cx="381000" cy="293915"/>
          </a:xfrm>
          <a:prstGeom prst="rightArrow">
            <a:avLst/>
          </a:prstGeom>
          <a:solidFill>
            <a:schemeClr val="accent1"/>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err="1" smtClean="0">
              <a:gradFill>
                <a:gsLst>
                  <a:gs pos="0">
                    <a:srgbClr val="FFFFFF"/>
                  </a:gs>
                  <a:gs pos="100000">
                    <a:srgbClr val="FFFFFF"/>
                  </a:gs>
                </a:gsLst>
                <a:lin ang="5400000" scaled="0"/>
              </a:gradFill>
              <a:ea typeface="Segoe UI" pitchFamily="34" charset="0"/>
              <a:cs typeface="Segoe UI" pitchFamily="34" charset="0"/>
            </a:endParaRPr>
          </a:p>
        </p:txBody>
      </p:sp>
      <p:sp>
        <p:nvSpPr>
          <p:cNvPr id="5" name="TextBox 4"/>
          <p:cNvSpPr txBox="1"/>
          <p:nvPr/>
        </p:nvSpPr>
        <p:spPr>
          <a:xfrm>
            <a:off x="865" y="883292"/>
            <a:ext cx="12000830" cy="600164"/>
          </a:xfrm>
          <a:prstGeom prst="rect">
            <a:avLst/>
          </a:prstGeom>
          <a:noFill/>
        </p:spPr>
        <p:txBody>
          <a:bodyPr wrap="square" lIns="182880" tIns="146304" rIns="182880" bIns="146304" rtlCol="0">
            <a:spAutoFit/>
          </a:bodyPr>
          <a:lstStyle/>
          <a:p>
            <a:pPr>
              <a:lnSpc>
                <a:spcPct val="90000"/>
              </a:lnSpc>
              <a:spcAft>
                <a:spcPts val="600"/>
              </a:spcAft>
            </a:pPr>
            <a:r>
              <a:rPr lang="en-US" sz="1100" b="1" dirty="0" smtClean="0">
                <a:gradFill>
                  <a:gsLst>
                    <a:gs pos="2917">
                      <a:schemeClr val="tx1"/>
                    </a:gs>
                    <a:gs pos="30000">
                      <a:schemeClr val="tx1"/>
                    </a:gs>
                  </a:gsLst>
                  <a:lin ang="5400000" scaled="0"/>
                </a:gradFill>
              </a:rPr>
              <a:t>Important Note: </a:t>
            </a:r>
            <a:r>
              <a:rPr lang="en-US" sz="1100" dirty="0" smtClean="0">
                <a:gradFill>
                  <a:gsLst>
                    <a:gs pos="2917">
                      <a:schemeClr val="tx1"/>
                    </a:gs>
                    <a:gs pos="30000">
                      <a:schemeClr val="tx1"/>
                    </a:gs>
                  </a:gsLst>
                  <a:lin ang="5400000" scaled="0"/>
                </a:gradFill>
              </a:rPr>
              <a:t>This data was modelled by Microsoft Partner Enterprise Architect Team in 2013 and has not been externally validated. The information is</a:t>
            </a:r>
            <a:br>
              <a:rPr lang="en-US" sz="1100" dirty="0" smtClean="0">
                <a:gradFill>
                  <a:gsLst>
                    <a:gs pos="2917">
                      <a:schemeClr val="tx1"/>
                    </a:gs>
                    <a:gs pos="30000">
                      <a:schemeClr val="tx1"/>
                    </a:gs>
                  </a:gsLst>
                  <a:lin ang="5400000" scaled="0"/>
                </a:gradFill>
              </a:rPr>
            </a:br>
            <a:r>
              <a:rPr lang="en-US" sz="1100" dirty="0" smtClean="0">
                <a:gradFill>
                  <a:gsLst>
                    <a:gs pos="2917">
                      <a:schemeClr val="tx1"/>
                    </a:gs>
                    <a:gs pos="30000">
                      <a:schemeClr val="tx1"/>
                    </a:gs>
                  </a:gsLst>
                  <a:lin ang="5400000" scaled="0"/>
                </a:gradFill>
              </a:rPr>
              <a:t>presented here as a guide. Please ensure that you conduct your own validation if you are building a business model or basing business decision on this information </a:t>
            </a:r>
          </a:p>
        </p:txBody>
      </p:sp>
      <p:sp>
        <p:nvSpPr>
          <p:cNvPr id="97" name="Freeform 96"/>
          <p:cNvSpPr>
            <a:spLocks/>
          </p:cNvSpPr>
          <p:nvPr/>
        </p:nvSpPr>
        <p:spPr bwMode="auto">
          <a:xfrm>
            <a:off x="10274346" y="339805"/>
            <a:ext cx="1417006" cy="929909"/>
          </a:xfrm>
          <a:custGeom>
            <a:avLst/>
            <a:gdLst>
              <a:gd name="T0" fmla="*/ 168 w 1054"/>
              <a:gd name="T1" fmla="*/ 303 h 690"/>
              <a:gd name="T2" fmla="*/ 168 w 1054"/>
              <a:gd name="T3" fmla="*/ 289 h 690"/>
              <a:gd name="T4" fmla="*/ 459 w 1054"/>
              <a:gd name="T5" fmla="*/ 0 h 690"/>
              <a:gd name="T6" fmla="*/ 701 w 1054"/>
              <a:gd name="T7" fmla="*/ 129 h 690"/>
              <a:gd name="T8" fmla="*/ 781 w 1054"/>
              <a:gd name="T9" fmla="*/ 108 h 690"/>
              <a:gd name="T10" fmla="*/ 875 w 1054"/>
              <a:gd name="T11" fmla="*/ 136 h 690"/>
              <a:gd name="T12" fmla="*/ 950 w 1054"/>
              <a:gd name="T13" fmla="*/ 272 h 690"/>
              <a:gd name="T14" fmla="*/ 1054 w 1054"/>
              <a:gd name="T15" fmla="*/ 463 h 690"/>
              <a:gd name="T16" fmla="*/ 851 w 1054"/>
              <a:gd name="T17" fmla="*/ 690 h 690"/>
              <a:gd name="T18" fmla="*/ 825 w 1054"/>
              <a:gd name="T19" fmla="*/ 690 h 690"/>
              <a:gd name="T20" fmla="*/ 802 w 1054"/>
              <a:gd name="T21" fmla="*/ 690 h 690"/>
              <a:gd name="T22" fmla="*/ 327 w 1054"/>
              <a:gd name="T23" fmla="*/ 690 h 690"/>
              <a:gd name="T24" fmla="*/ 318 w 1054"/>
              <a:gd name="T25" fmla="*/ 690 h 690"/>
              <a:gd name="T26" fmla="*/ 306 w 1054"/>
              <a:gd name="T27" fmla="*/ 690 h 690"/>
              <a:gd name="T28" fmla="*/ 271 w 1054"/>
              <a:gd name="T29" fmla="*/ 690 h 690"/>
              <a:gd name="T30" fmla="*/ 195 w 1054"/>
              <a:gd name="T31" fmla="*/ 690 h 690"/>
              <a:gd name="T32" fmla="*/ 0 w 1054"/>
              <a:gd name="T33" fmla="*/ 495 h 690"/>
              <a:gd name="T34" fmla="*/ 168 w 1054"/>
              <a:gd name="T35" fmla="*/ 303 h 6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054" h="690">
                <a:moveTo>
                  <a:pt x="168" y="303"/>
                </a:moveTo>
                <a:cubicBezTo>
                  <a:pt x="168" y="299"/>
                  <a:pt x="168" y="293"/>
                  <a:pt x="168" y="289"/>
                </a:cubicBezTo>
                <a:cubicBezTo>
                  <a:pt x="168" y="129"/>
                  <a:pt x="298" y="0"/>
                  <a:pt x="459" y="0"/>
                </a:cubicBezTo>
                <a:cubicBezTo>
                  <a:pt x="560" y="0"/>
                  <a:pt x="649" y="52"/>
                  <a:pt x="701" y="129"/>
                </a:cubicBezTo>
                <a:cubicBezTo>
                  <a:pt x="725" y="116"/>
                  <a:pt x="752" y="108"/>
                  <a:pt x="781" y="108"/>
                </a:cubicBezTo>
                <a:cubicBezTo>
                  <a:pt x="816" y="108"/>
                  <a:pt x="848" y="118"/>
                  <a:pt x="875" y="136"/>
                </a:cubicBezTo>
                <a:cubicBezTo>
                  <a:pt x="919" y="166"/>
                  <a:pt x="948" y="215"/>
                  <a:pt x="950" y="272"/>
                </a:cubicBezTo>
                <a:cubicBezTo>
                  <a:pt x="1012" y="312"/>
                  <a:pt x="1054" y="384"/>
                  <a:pt x="1054" y="463"/>
                </a:cubicBezTo>
                <a:cubicBezTo>
                  <a:pt x="1054" y="580"/>
                  <a:pt x="965" y="676"/>
                  <a:pt x="851" y="690"/>
                </a:cubicBezTo>
                <a:cubicBezTo>
                  <a:pt x="843" y="690"/>
                  <a:pt x="833" y="690"/>
                  <a:pt x="825" y="690"/>
                </a:cubicBezTo>
                <a:cubicBezTo>
                  <a:pt x="818" y="690"/>
                  <a:pt x="810" y="690"/>
                  <a:pt x="802" y="690"/>
                </a:cubicBezTo>
                <a:cubicBezTo>
                  <a:pt x="696" y="690"/>
                  <a:pt x="446" y="690"/>
                  <a:pt x="327" y="690"/>
                </a:cubicBezTo>
                <a:cubicBezTo>
                  <a:pt x="324" y="690"/>
                  <a:pt x="320" y="690"/>
                  <a:pt x="318" y="690"/>
                </a:cubicBezTo>
                <a:cubicBezTo>
                  <a:pt x="306" y="690"/>
                  <a:pt x="306" y="690"/>
                  <a:pt x="306" y="690"/>
                </a:cubicBezTo>
                <a:cubicBezTo>
                  <a:pt x="300" y="690"/>
                  <a:pt x="283" y="690"/>
                  <a:pt x="271" y="690"/>
                </a:cubicBezTo>
                <a:cubicBezTo>
                  <a:pt x="195" y="690"/>
                  <a:pt x="195" y="690"/>
                  <a:pt x="195" y="690"/>
                </a:cubicBezTo>
                <a:cubicBezTo>
                  <a:pt x="87" y="688"/>
                  <a:pt x="0" y="601"/>
                  <a:pt x="0" y="495"/>
                </a:cubicBezTo>
                <a:cubicBezTo>
                  <a:pt x="0" y="397"/>
                  <a:pt x="73" y="316"/>
                  <a:pt x="168" y="303"/>
                </a:cubicBezTo>
                <a:close/>
              </a:path>
            </a:pathLst>
          </a:custGeom>
          <a:solidFill>
            <a:schemeClr val="accent4"/>
          </a:solidFill>
          <a:ln>
            <a:noFill/>
          </a:ln>
        </p:spPr>
        <p:txBody>
          <a:bodyPr vert="horz" wrap="square" lIns="89642" tIns="44821" rIns="89642" bIns="44821" numCol="1" anchor="t" anchorCtr="0" compatLnSpc="1">
            <a:prstTxWarp prst="textNoShape">
              <a:avLst/>
            </a:prstTxWarp>
          </a:bodyPr>
          <a:lstStyle/>
          <a:p>
            <a:pPr defTabSz="914367"/>
            <a:endParaRPr lang="en-US" sz="1765">
              <a:solidFill>
                <a:srgbClr val="505050"/>
              </a:solidFill>
            </a:endParaRPr>
          </a:p>
        </p:txBody>
      </p:sp>
      <p:sp>
        <p:nvSpPr>
          <p:cNvPr id="98" name="Freeform 97"/>
          <p:cNvSpPr>
            <a:spLocks/>
          </p:cNvSpPr>
          <p:nvPr/>
        </p:nvSpPr>
        <p:spPr bwMode="auto">
          <a:xfrm>
            <a:off x="10929558" y="168292"/>
            <a:ext cx="1137631" cy="739362"/>
          </a:xfrm>
          <a:custGeom>
            <a:avLst/>
            <a:gdLst>
              <a:gd name="T0" fmla="*/ 168 w 1054"/>
              <a:gd name="T1" fmla="*/ 303 h 690"/>
              <a:gd name="T2" fmla="*/ 168 w 1054"/>
              <a:gd name="T3" fmla="*/ 289 h 690"/>
              <a:gd name="T4" fmla="*/ 459 w 1054"/>
              <a:gd name="T5" fmla="*/ 0 h 690"/>
              <a:gd name="T6" fmla="*/ 701 w 1054"/>
              <a:gd name="T7" fmla="*/ 129 h 690"/>
              <a:gd name="T8" fmla="*/ 781 w 1054"/>
              <a:gd name="T9" fmla="*/ 108 h 690"/>
              <a:gd name="T10" fmla="*/ 875 w 1054"/>
              <a:gd name="T11" fmla="*/ 136 h 690"/>
              <a:gd name="T12" fmla="*/ 950 w 1054"/>
              <a:gd name="T13" fmla="*/ 272 h 690"/>
              <a:gd name="T14" fmla="*/ 1054 w 1054"/>
              <a:gd name="T15" fmla="*/ 463 h 690"/>
              <a:gd name="T16" fmla="*/ 851 w 1054"/>
              <a:gd name="T17" fmla="*/ 690 h 690"/>
              <a:gd name="T18" fmla="*/ 825 w 1054"/>
              <a:gd name="T19" fmla="*/ 690 h 690"/>
              <a:gd name="T20" fmla="*/ 802 w 1054"/>
              <a:gd name="T21" fmla="*/ 690 h 690"/>
              <a:gd name="T22" fmla="*/ 327 w 1054"/>
              <a:gd name="T23" fmla="*/ 690 h 690"/>
              <a:gd name="T24" fmla="*/ 318 w 1054"/>
              <a:gd name="T25" fmla="*/ 690 h 690"/>
              <a:gd name="T26" fmla="*/ 306 w 1054"/>
              <a:gd name="T27" fmla="*/ 690 h 690"/>
              <a:gd name="T28" fmla="*/ 271 w 1054"/>
              <a:gd name="T29" fmla="*/ 690 h 690"/>
              <a:gd name="T30" fmla="*/ 195 w 1054"/>
              <a:gd name="T31" fmla="*/ 690 h 690"/>
              <a:gd name="T32" fmla="*/ 0 w 1054"/>
              <a:gd name="T33" fmla="*/ 495 h 690"/>
              <a:gd name="T34" fmla="*/ 168 w 1054"/>
              <a:gd name="T35" fmla="*/ 303 h 6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054" h="690">
                <a:moveTo>
                  <a:pt x="168" y="303"/>
                </a:moveTo>
                <a:cubicBezTo>
                  <a:pt x="168" y="299"/>
                  <a:pt x="168" y="293"/>
                  <a:pt x="168" y="289"/>
                </a:cubicBezTo>
                <a:cubicBezTo>
                  <a:pt x="168" y="129"/>
                  <a:pt x="298" y="0"/>
                  <a:pt x="459" y="0"/>
                </a:cubicBezTo>
                <a:cubicBezTo>
                  <a:pt x="560" y="0"/>
                  <a:pt x="649" y="52"/>
                  <a:pt x="701" y="129"/>
                </a:cubicBezTo>
                <a:cubicBezTo>
                  <a:pt x="725" y="116"/>
                  <a:pt x="752" y="108"/>
                  <a:pt x="781" y="108"/>
                </a:cubicBezTo>
                <a:cubicBezTo>
                  <a:pt x="816" y="108"/>
                  <a:pt x="848" y="118"/>
                  <a:pt x="875" y="136"/>
                </a:cubicBezTo>
                <a:cubicBezTo>
                  <a:pt x="919" y="166"/>
                  <a:pt x="948" y="215"/>
                  <a:pt x="950" y="272"/>
                </a:cubicBezTo>
                <a:cubicBezTo>
                  <a:pt x="1012" y="312"/>
                  <a:pt x="1054" y="384"/>
                  <a:pt x="1054" y="463"/>
                </a:cubicBezTo>
                <a:cubicBezTo>
                  <a:pt x="1054" y="580"/>
                  <a:pt x="965" y="676"/>
                  <a:pt x="851" y="690"/>
                </a:cubicBezTo>
                <a:cubicBezTo>
                  <a:pt x="843" y="690"/>
                  <a:pt x="833" y="690"/>
                  <a:pt x="825" y="690"/>
                </a:cubicBezTo>
                <a:cubicBezTo>
                  <a:pt x="818" y="690"/>
                  <a:pt x="810" y="690"/>
                  <a:pt x="802" y="690"/>
                </a:cubicBezTo>
                <a:cubicBezTo>
                  <a:pt x="696" y="690"/>
                  <a:pt x="446" y="690"/>
                  <a:pt x="327" y="690"/>
                </a:cubicBezTo>
                <a:cubicBezTo>
                  <a:pt x="324" y="690"/>
                  <a:pt x="320" y="690"/>
                  <a:pt x="318" y="690"/>
                </a:cubicBezTo>
                <a:cubicBezTo>
                  <a:pt x="306" y="690"/>
                  <a:pt x="306" y="690"/>
                  <a:pt x="306" y="690"/>
                </a:cubicBezTo>
                <a:cubicBezTo>
                  <a:pt x="300" y="690"/>
                  <a:pt x="283" y="690"/>
                  <a:pt x="271" y="690"/>
                </a:cubicBezTo>
                <a:cubicBezTo>
                  <a:pt x="195" y="690"/>
                  <a:pt x="195" y="690"/>
                  <a:pt x="195" y="690"/>
                </a:cubicBezTo>
                <a:cubicBezTo>
                  <a:pt x="87" y="688"/>
                  <a:pt x="0" y="601"/>
                  <a:pt x="0" y="495"/>
                </a:cubicBezTo>
                <a:cubicBezTo>
                  <a:pt x="0" y="397"/>
                  <a:pt x="73" y="316"/>
                  <a:pt x="168" y="303"/>
                </a:cubicBezTo>
                <a:close/>
              </a:path>
            </a:pathLst>
          </a:custGeom>
          <a:solidFill>
            <a:schemeClr val="accent2"/>
          </a:solidFill>
          <a:ln>
            <a:noFill/>
          </a:ln>
        </p:spPr>
        <p:txBody>
          <a:bodyPr vert="horz" wrap="square" lIns="89642" tIns="44821" rIns="89642" bIns="44821" numCol="1" anchor="t" anchorCtr="0" compatLnSpc="1">
            <a:prstTxWarp prst="textNoShape">
              <a:avLst/>
            </a:prstTxWarp>
          </a:bodyPr>
          <a:lstStyle/>
          <a:p>
            <a:pPr defTabSz="914367"/>
            <a:endParaRPr lang="en-US" sz="1765">
              <a:solidFill>
                <a:srgbClr val="505050"/>
              </a:solidFill>
            </a:endParaRPr>
          </a:p>
        </p:txBody>
      </p:sp>
      <p:sp>
        <p:nvSpPr>
          <p:cNvPr id="99" name="Title 1"/>
          <p:cNvSpPr txBox="1">
            <a:spLocks/>
          </p:cNvSpPr>
          <p:nvPr/>
        </p:nvSpPr>
        <p:spPr>
          <a:xfrm>
            <a:off x="269240" y="25613"/>
            <a:ext cx="11655840" cy="899665"/>
          </a:xfrm>
          <a:prstGeom prst="rect">
            <a:avLst/>
          </a:prstGeom>
        </p:spPr>
        <p:txBody>
          <a:bodyPr vert="horz" wrap="square" lIns="146304" tIns="91440" rIns="146304" bIns="91440" rtlCol="0" anchor="ctr">
            <a:noAutofit/>
          </a:bodyPr>
          <a:lstStyle>
            <a:lvl1pPr algn="l" defTabSz="914367" rtl="0" eaLnBrk="1" latinLnBrk="0" hangingPunct="1">
              <a:lnSpc>
                <a:spcPct val="90000"/>
              </a:lnSpc>
              <a:spcBef>
                <a:spcPct val="0"/>
              </a:spcBef>
              <a:buNone/>
              <a:defRPr lang="en-US" sz="3529" b="0" kern="1200" cap="none" spc="-100" baseline="0" dirty="0" smtClean="0">
                <a:ln w="3175">
                  <a:noFill/>
                </a:ln>
                <a:solidFill>
                  <a:schemeClr val="bg1"/>
                </a:solidFill>
                <a:effectLst/>
                <a:latin typeface="+mj-lt"/>
                <a:ea typeface="+mn-ea"/>
                <a:cs typeface="Segoe UI" pitchFamily="34" charset="0"/>
              </a:defRPr>
            </a:lvl1pPr>
          </a:lstStyle>
          <a:p>
            <a:r>
              <a:rPr lang="en-US" sz="3600" dirty="0"/>
              <a:t>Major Workloads</a:t>
            </a:r>
          </a:p>
        </p:txBody>
      </p:sp>
    </p:spTree>
    <p:extLst>
      <p:ext uri="{BB962C8B-B14F-4D97-AF65-F5344CB8AC3E}">
        <p14:creationId xmlns:p14="http://schemas.microsoft.com/office/powerpoint/2010/main" val="26862033"/>
      </p:ext>
    </p:extLst>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Group 7"/>
          <p:cNvGrpSpPr/>
          <p:nvPr/>
        </p:nvGrpSpPr>
        <p:grpSpPr>
          <a:xfrm>
            <a:off x="207119" y="1478190"/>
            <a:ext cx="3317091" cy="4444126"/>
            <a:chOff x="615431" y="1507588"/>
            <a:chExt cx="3383174" cy="4532661"/>
          </a:xfrm>
        </p:grpSpPr>
        <p:sp>
          <p:nvSpPr>
            <p:cNvPr id="3" name="Rectangle 2"/>
            <p:cNvSpPr/>
            <p:nvPr/>
          </p:nvSpPr>
          <p:spPr bwMode="auto">
            <a:xfrm>
              <a:off x="666806" y="1812123"/>
              <a:ext cx="668322" cy="668322"/>
            </a:xfrm>
            <a:prstGeom prst="rect">
              <a:avLst/>
            </a:prstGeom>
            <a:solidFill>
              <a:schemeClr val="accent6"/>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89654" tIns="44827" rIns="44827" bIns="89654" numCol="1" spcCol="0" rtlCol="0" fromWordArt="0" anchor="b" anchorCtr="0" forceAA="0" compatLnSpc="1">
              <a:prstTxWarp prst="textNoShape">
                <a:avLst/>
              </a:prstTxWarp>
              <a:noAutofit/>
            </a:bodyPr>
            <a:lstStyle/>
            <a:p>
              <a:pPr algn="ctr" defTabSz="896274" fontAlgn="base">
                <a:spcBef>
                  <a:spcPct val="0"/>
                </a:spcBef>
                <a:spcAft>
                  <a:spcPct val="0"/>
                </a:spcAft>
              </a:pPr>
              <a:endParaRPr lang="en-US" sz="1961" spc="-49" dirty="0" err="1">
                <a:gradFill>
                  <a:gsLst>
                    <a:gs pos="0">
                      <a:srgbClr val="FFFFFF"/>
                    </a:gs>
                    <a:gs pos="100000">
                      <a:srgbClr val="FFFFFF"/>
                    </a:gs>
                  </a:gsLst>
                  <a:lin ang="5400000" scaled="0"/>
                </a:gradFill>
                <a:ea typeface="Segoe UI" pitchFamily="34" charset="0"/>
                <a:cs typeface="Segoe UI" pitchFamily="34" charset="0"/>
              </a:endParaRPr>
            </a:p>
          </p:txBody>
        </p:sp>
        <p:sp>
          <p:nvSpPr>
            <p:cNvPr id="4" name="Pentagon 3"/>
            <p:cNvSpPr/>
            <p:nvPr/>
          </p:nvSpPr>
          <p:spPr bwMode="auto">
            <a:xfrm>
              <a:off x="1375158" y="1812124"/>
              <a:ext cx="2623447" cy="668322"/>
            </a:xfrm>
            <a:prstGeom prst="homePlate">
              <a:avLst/>
            </a:prstGeom>
            <a:solidFill>
              <a:schemeClr val="accent6"/>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89654" tIns="44827" rIns="44827" bIns="89654" numCol="1" spcCol="0" rtlCol="0" fromWordArt="0" anchor="ctr" anchorCtr="0" forceAA="0" compatLnSpc="1">
              <a:prstTxWarp prst="textNoShape">
                <a:avLst/>
              </a:prstTxWarp>
              <a:noAutofit/>
            </a:bodyPr>
            <a:lstStyle/>
            <a:p>
              <a:pPr defTabSz="896274" fontAlgn="base">
                <a:spcBef>
                  <a:spcPct val="0"/>
                </a:spcBef>
                <a:spcAft>
                  <a:spcPct val="0"/>
                </a:spcAft>
              </a:pPr>
              <a:r>
                <a:rPr lang="en-US" sz="1177" dirty="0">
                  <a:solidFill>
                    <a:srgbClr val="FFFFFF"/>
                  </a:solidFill>
                </a:rPr>
                <a:t>Microsoft Azure </a:t>
              </a:r>
              <a:r>
                <a:rPr lang="en-US" sz="1177" dirty="0" err="1">
                  <a:solidFill>
                    <a:srgbClr val="FFFFFF"/>
                  </a:solidFill>
                </a:rPr>
                <a:t>IaaS</a:t>
              </a:r>
              <a:r>
                <a:rPr lang="en-US" sz="1177" dirty="0">
                  <a:solidFill>
                    <a:srgbClr val="FFFFFF"/>
                  </a:solidFill>
                </a:rPr>
                <a:t> for Test and Development</a:t>
              </a:r>
            </a:p>
          </p:txBody>
        </p:sp>
        <p:sp>
          <p:nvSpPr>
            <p:cNvPr id="17" name="Rectangle 16"/>
            <p:cNvSpPr/>
            <p:nvPr/>
          </p:nvSpPr>
          <p:spPr bwMode="auto">
            <a:xfrm>
              <a:off x="666806" y="2524084"/>
              <a:ext cx="668322" cy="668322"/>
            </a:xfrm>
            <a:prstGeom prst="rect">
              <a:avLst/>
            </a:prstGeom>
            <a:solidFill>
              <a:schemeClr val="accent2">
                <a:lumMod val="75000"/>
              </a:schemeClr>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89654" tIns="44827" rIns="44827" bIns="89654" numCol="1" spcCol="0" rtlCol="0" fromWordArt="0" anchor="b" anchorCtr="0" forceAA="0" compatLnSpc="1">
              <a:prstTxWarp prst="textNoShape">
                <a:avLst/>
              </a:prstTxWarp>
              <a:noAutofit/>
            </a:bodyPr>
            <a:lstStyle/>
            <a:p>
              <a:pPr algn="ctr" defTabSz="896274" fontAlgn="base">
                <a:spcBef>
                  <a:spcPct val="0"/>
                </a:spcBef>
                <a:spcAft>
                  <a:spcPct val="0"/>
                </a:spcAft>
              </a:pPr>
              <a:endParaRPr lang="en-US" sz="1961" spc="-49" dirty="0" err="1">
                <a:gradFill>
                  <a:gsLst>
                    <a:gs pos="0">
                      <a:srgbClr val="FFFFFF"/>
                    </a:gs>
                    <a:gs pos="100000">
                      <a:srgbClr val="FFFFFF"/>
                    </a:gs>
                  </a:gsLst>
                  <a:lin ang="5400000" scaled="0"/>
                </a:gradFill>
                <a:ea typeface="Segoe UI" pitchFamily="34" charset="0"/>
                <a:cs typeface="Segoe UI" pitchFamily="34" charset="0"/>
              </a:endParaRPr>
            </a:p>
          </p:txBody>
        </p:sp>
        <p:sp>
          <p:nvSpPr>
            <p:cNvPr id="18" name="Pentagon 17"/>
            <p:cNvSpPr/>
            <p:nvPr/>
          </p:nvSpPr>
          <p:spPr bwMode="auto">
            <a:xfrm>
              <a:off x="1375158" y="2524085"/>
              <a:ext cx="2623447" cy="668322"/>
            </a:xfrm>
            <a:prstGeom prst="homePlate">
              <a:avLst/>
            </a:prstGeom>
            <a:solidFill>
              <a:schemeClr val="accent2">
                <a:lumMod val="75000"/>
              </a:schemeClr>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89654" tIns="44827" rIns="44827" bIns="89654" numCol="1" spcCol="0" rtlCol="0" fromWordArt="0" anchor="ctr" anchorCtr="0" forceAA="0" compatLnSpc="1">
              <a:prstTxWarp prst="textNoShape">
                <a:avLst/>
              </a:prstTxWarp>
              <a:noAutofit/>
            </a:bodyPr>
            <a:lstStyle/>
            <a:p>
              <a:pPr defTabSz="896274" fontAlgn="base">
                <a:spcBef>
                  <a:spcPct val="0"/>
                </a:spcBef>
                <a:spcAft>
                  <a:spcPct val="0"/>
                </a:spcAft>
              </a:pPr>
              <a:r>
                <a:rPr lang="en-US" sz="1177" dirty="0">
                  <a:solidFill>
                    <a:srgbClr val="FFFFFF"/>
                  </a:solidFill>
                </a:rPr>
                <a:t>SharePoint on Microsoft Azure </a:t>
              </a:r>
              <a:r>
                <a:rPr lang="en-US" sz="1177" dirty="0" err="1">
                  <a:solidFill>
                    <a:srgbClr val="FFFFFF"/>
                  </a:solidFill>
                </a:rPr>
                <a:t>IaaS</a:t>
              </a:r>
              <a:endParaRPr lang="en-US" sz="1177" dirty="0">
                <a:solidFill>
                  <a:srgbClr val="FFFFFF"/>
                </a:solidFill>
              </a:endParaRPr>
            </a:p>
          </p:txBody>
        </p:sp>
        <p:sp>
          <p:nvSpPr>
            <p:cNvPr id="19" name="Rectangle 18"/>
            <p:cNvSpPr/>
            <p:nvPr/>
          </p:nvSpPr>
          <p:spPr bwMode="auto">
            <a:xfrm>
              <a:off x="666806" y="3236044"/>
              <a:ext cx="668322" cy="668322"/>
            </a:xfrm>
            <a:prstGeom prst="rect">
              <a:avLst/>
            </a:prstGeom>
            <a:solidFill>
              <a:schemeClr val="accent5">
                <a:lumMod val="75000"/>
              </a:schemeClr>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89654" tIns="44827" rIns="44827" bIns="89654" numCol="1" spcCol="0" rtlCol="0" fromWordArt="0" anchor="b" anchorCtr="0" forceAA="0" compatLnSpc="1">
              <a:prstTxWarp prst="textNoShape">
                <a:avLst/>
              </a:prstTxWarp>
              <a:noAutofit/>
            </a:bodyPr>
            <a:lstStyle/>
            <a:p>
              <a:pPr algn="ctr" defTabSz="896274" fontAlgn="base">
                <a:spcBef>
                  <a:spcPct val="0"/>
                </a:spcBef>
                <a:spcAft>
                  <a:spcPct val="0"/>
                </a:spcAft>
              </a:pPr>
              <a:endParaRPr lang="en-US" sz="1961" spc="-49" dirty="0" err="1">
                <a:gradFill>
                  <a:gsLst>
                    <a:gs pos="0">
                      <a:srgbClr val="FFFFFF"/>
                    </a:gs>
                    <a:gs pos="100000">
                      <a:srgbClr val="FFFFFF"/>
                    </a:gs>
                  </a:gsLst>
                  <a:lin ang="5400000" scaled="0"/>
                </a:gradFill>
                <a:ea typeface="Segoe UI" pitchFamily="34" charset="0"/>
                <a:cs typeface="Segoe UI" pitchFamily="34" charset="0"/>
              </a:endParaRPr>
            </a:p>
          </p:txBody>
        </p:sp>
        <p:sp>
          <p:nvSpPr>
            <p:cNvPr id="20" name="Pentagon 19"/>
            <p:cNvSpPr/>
            <p:nvPr/>
          </p:nvSpPr>
          <p:spPr bwMode="auto">
            <a:xfrm>
              <a:off x="1375158" y="3236045"/>
              <a:ext cx="2623447" cy="668322"/>
            </a:xfrm>
            <a:prstGeom prst="homePlate">
              <a:avLst/>
            </a:prstGeom>
            <a:solidFill>
              <a:schemeClr val="accent5">
                <a:lumMod val="75000"/>
              </a:schemeClr>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89654" tIns="44827" rIns="44827" bIns="89654" numCol="1" spcCol="0" rtlCol="0" fromWordArt="0" anchor="ctr" anchorCtr="0" forceAA="0" compatLnSpc="1">
              <a:prstTxWarp prst="textNoShape">
                <a:avLst/>
              </a:prstTxWarp>
              <a:noAutofit/>
            </a:bodyPr>
            <a:lstStyle/>
            <a:p>
              <a:pPr defTabSz="896274" fontAlgn="base">
                <a:spcBef>
                  <a:spcPct val="0"/>
                </a:spcBef>
                <a:spcAft>
                  <a:spcPct val="0"/>
                </a:spcAft>
              </a:pPr>
              <a:r>
                <a:rPr lang="en-US" sz="1177" dirty="0">
                  <a:solidFill>
                    <a:srgbClr val="FFFFFF"/>
                  </a:solidFill>
                </a:rPr>
                <a:t>SQL/Business Intelligence on Microsoft Azure</a:t>
              </a:r>
            </a:p>
          </p:txBody>
        </p:sp>
        <p:sp>
          <p:nvSpPr>
            <p:cNvPr id="21" name="Rectangle 20"/>
            <p:cNvSpPr/>
            <p:nvPr/>
          </p:nvSpPr>
          <p:spPr bwMode="auto">
            <a:xfrm>
              <a:off x="666806" y="3948005"/>
              <a:ext cx="668322" cy="668322"/>
            </a:xfrm>
            <a:prstGeom prst="rect">
              <a:avLst/>
            </a:prstGeom>
            <a:solidFill>
              <a:schemeClr val="accent1"/>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89654" tIns="44827" rIns="44827" bIns="89654" numCol="1" spcCol="0" rtlCol="0" fromWordArt="0" anchor="b" anchorCtr="0" forceAA="0" compatLnSpc="1">
              <a:prstTxWarp prst="textNoShape">
                <a:avLst/>
              </a:prstTxWarp>
              <a:noAutofit/>
            </a:bodyPr>
            <a:lstStyle/>
            <a:p>
              <a:pPr algn="ctr" defTabSz="896274" fontAlgn="base">
                <a:spcBef>
                  <a:spcPct val="0"/>
                </a:spcBef>
                <a:spcAft>
                  <a:spcPct val="0"/>
                </a:spcAft>
              </a:pPr>
              <a:endParaRPr lang="en-US" sz="1961" spc="-49" dirty="0" err="1">
                <a:gradFill>
                  <a:gsLst>
                    <a:gs pos="0">
                      <a:srgbClr val="FFFFFF"/>
                    </a:gs>
                    <a:gs pos="100000">
                      <a:srgbClr val="FFFFFF"/>
                    </a:gs>
                  </a:gsLst>
                  <a:lin ang="5400000" scaled="0"/>
                </a:gradFill>
                <a:ea typeface="Segoe UI" pitchFamily="34" charset="0"/>
                <a:cs typeface="Segoe UI" pitchFamily="34" charset="0"/>
              </a:endParaRPr>
            </a:p>
          </p:txBody>
        </p:sp>
        <p:sp>
          <p:nvSpPr>
            <p:cNvPr id="22" name="Pentagon 21"/>
            <p:cNvSpPr/>
            <p:nvPr/>
          </p:nvSpPr>
          <p:spPr bwMode="auto">
            <a:xfrm>
              <a:off x="1375158" y="3948006"/>
              <a:ext cx="2623447" cy="668322"/>
            </a:xfrm>
            <a:prstGeom prst="homePlate">
              <a:avLst/>
            </a:prstGeom>
            <a:solidFill>
              <a:schemeClr val="accent1"/>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89654" tIns="44827" rIns="44827" bIns="89654" numCol="1" spcCol="0" rtlCol="0" fromWordArt="0" anchor="ctr" anchorCtr="0" forceAA="0" compatLnSpc="1">
              <a:prstTxWarp prst="textNoShape">
                <a:avLst/>
              </a:prstTxWarp>
              <a:noAutofit/>
            </a:bodyPr>
            <a:lstStyle/>
            <a:p>
              <a:r>
                <a:rPr lang="en-US" sz="1177" dirty="0">
                  <a:solidFill>
                    <a:srgbClr val="FFFFFF"/>
                  </a:solidFill>
                </a:rPr>
                <a:t>Application Migration to Microsoft Azure </a:t>
              </a:r>
              <a:r>
                <a:rPr lang="en-US" sz="1177" dirty="0" err="1">
                  <a:solidFill>
                    <a:srgbClr val="FFFFFF"/>
                  </a:solidFill>
                </a:rPr>
                <a:t>IaaS</a:t>
              </a:r>
              <a:endParaRPr lang="en-US" sz="1177" dirty="0">
                <a:solidFill>
                  <a:srgbClr val="FFFFFF"/>
                </a:solidFill>
              </a:endParaRPr>
            </a:p>
          </p:txBody>
        </p:sp>
        <p:sp>
          <p:nvSpPr>
            <p:cNvPr id="23" name="Rectangle 22"/>
            <p:cNvSpPr/>
            <p:nvPr/>
          </p:nvSpPr>
          <p:spPr bwMode="auto">
            <a:xfrm>
              <a:off x="666806" y="4659965"/>
              <a:ext cx="668322" cy="668322"/>
            </a:xfrm>
            <a:prstGeom prst="rect">
              <a:avLst/>
            </a:prstGeom>
            <a:solidFill>
              <a:srgbClr val="7030A0"/>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89654" tIns="44827" rIns="44827" bIns="89654" numCol="1" spcCol="0" rtlCol="0" fromWordArt="0" anchor="b" anchorCtr="0" forceAA="0" compatLnSpc="1">
              <a:prstTxWarp prst="textNoShape">
                <a:avLst/>
              </a:prstTxWarp>
              <a:noAutofit/>
            </a:bodyPr>
            <a:lstStyle/>
            <a:p>
              <a:pPr algn="ctr" defTabSz="896274" fontAlgn="base">
                <a:spcBef>
                  <a:spcPct val="0"/>
                </a:spcBef>
                <a:spcAft>
                  <a:spcPct val="0"/>
                </a:spcAft>
              </a:pPr>
              <a:endParaRPr lang="en-US" sz="1961" spc="-49" dirty="0" err="1">
                <a:gradFill>
                  <a:gsLst>
                    <a:gs pos="0">
                      <a:srgbClr val="FFFFFF"/>
                    </a:gs>
                    <a:gs pos="100000">
                      <a:srgbClr val="FFFFFF"/>
                    </a:gs>
                  </a:gsLst>
                  <a:lin ang="5400000" scaled="0"/>
                </a:gradFill>
                <a:ea typeface="Segoe UI" pitchFamily="34" charset="0"/>
                <a:cs typeface="Segoe UI" pitchFamily="34" charset="0"/>
              </a:endParaRPr>
            </a:p>
          </p:txBody>
        </p:sp>
        <p:sp>
          <p:nvSpPr>
            <p:cNvPr id="24" name="Pentagon 23"/>
            <p:cNvSpPr/>
            <p:nvPr/>
          </p:nvSpPr>
          <p:spPr bwMode="auto">
            <a:xfrm>
              <a:off x="1375158" y="4659966"/>
              <a:ext cx="2623447" cy="668322"/>
            </a:xfrm>
            <a:prstGeom prst="homePlate">
              <a:avLst/>
            </a:prstGeom>
            <a:solidFill>
              <a:srgbClr val="7030A0"/>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89654" tIns="44827" rIns="44827" bIns="89654" numCol="1" spcCol="0" rtlCol="0" fromWordArt="0" anchor="ctr" anchorCtr="0" forceAA="0" compatLnSpc="1">
              <a:prstTxWarp prst="textNoShape">
                <a:avLst/>
              </a:prstTxWarp>
              <a:noAutofit/>
            </a:bodyPr>
            <a:lstStyle/>
            <a:p>
              <a:pPr defTabSz="896274" fontAlgn="base">
                <a:spcBef>
                  <a:spcPct val="0"/>
                </a:spcBef>
                <a:spcAft>
                  <a:spcPct val="0"/>
                </a:spcAft>
              </a:pPr>
              <a:r>
                <a:rPr lang="en-US" sz="1177" dirty="0">
                  <a:solidFill>
                    <a:srgbClr val="FFFFFF"/>
                  </a:solidFill>
                </a:rPr>
                <a:t>SAP on Microsoft Azure</a:t>
              </a:r>
            </a:p>
          </p:txBody>
        </p:sp>
        <p:sp>
          <p:nvSpPr>
            <p:cNvPr id="25" name="Rectangle 24"/>
            <p:cNvSpPr/>
            <p:nvPr/>
          </p:nvSpPr>
          <p:spPr bwMode="auto">
            <a:xfrm>
              <a:off x="666806" y="5371926"/>
              <a:ext cx="668322" cy="668322"/>
            </a:xfrm>
            <a:prstGeom prst="rect">
              <a:avLst/>
            </a:prstGeom>
            <a:solidFill>
              <a:srgbClr val="00ABEC"/>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89654" tIns="44827" rIns="44827" bIns="89654" numCol="1" spcCol="0" rtlCol="0" fromWordArt="0" anchor="b" anchorCtr="0" forceAA="0" compatLnSpc="1">
              <a:prstTxWarp prst="textNoShape">
                <a:avLst/>
              </a:prstTxWarp>
              <a:noAutofit/>
            </a:bodyPr>
            <a:lstStyle/>
            <a:p>
              <a:pPr algn="ctr" defTabSz="896274" fontAlgn="base">
                <a:spcBef>
                  <a:spcPct val="0"/>
                </a:spcBef>
                <a:spcAft>
                  <a:spcPct val="0"/>
                </a:spcAft>
              </a:pPr>
              <a:endParaRPr lang="en-US" sz="1961" spc="-49" dirty="0" err="1">
                <a:gradFill>
                  <a:gsLst>
                    <a:gs pos="0">
                      <a:srgbClr val="FFFFFF"/>
                    </a:gs>
                    <a:gs pos="100000">
                      <a:srgbClr val="FFFFFF"/>
                    </a:gs>
                  </a:gsLst>
                  <a:lin ang="5400000" scaled="0"/>
                </a:gradFill>
                <a:ea typeface="Segoe UI" pitchFamily="34" charset="0"/>
                <a:cs typeface="Segoe UI" pitchFamily="34" charset="0"/>
              </a:endParaRPr>
            </a:p>
          </p:txBody>
        </p:sp>
        <p:sp>
          <p:nvSpPr>
            <p:cNvPr id="26" name="Pentagon 25"/>
            <p:cNvSpPr/>
            <p:nvPr/>
          </p:nvSpPr>
          <p:spPr bwMode="auto">
            <a:xfrm>
              <a:off x="1375158" y="5371927"/>
              <a:ext cx="2623447" cy="668322"/>
            </a:xfrm>
            <a:prstGeom prst="homePlate">
              <a:avLst/>
            </a:prstGeom>
            <a:solidFill>
              <a:srgbClr val="00ABEC"/>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89654" tIns="44827" rIns="44827" bIns="89654" numCol="1" spcCol="0" rtlCol="0" fromWordArt="0" anchor="ctr" anchorCtr="0" forceAA="0" compatLnSpc="1">
              <a:prstTxWarp prst="textNoShape">
                <a:avLst/>
              </a:prstTxWarp>
              <a:noAutofit/>
            </a:bodyPr>
            <a:lstStyle/>
            <a:p>
              <a:r>
                <a:rPr lang="en-US" sz="1177" dirty="0">
                  <a:solidFill>
                    <a:srgbClr val="FFFFFF"/>
                  </a:solidFill>
                </a:rPr>
                <a:t>EMS/Hybrid Identity on Microsoft Azure for O365</a:t>
              </a:r>
            </a:p>
          </p:txBody>
        </p:sp>
        <p:sp>
          <p:nvSpPr>
            <p:cNvPr id="27" name="TextBox 26"/>
            <p:cNvSpPr txBox="1"/>
            <p:nvPr/>
          </p:nvSpPr>
          <p:spPr>
            <a:xfrm>
              <a:off x="1152729" y="1507588"/>
              <a:ext cx="1917981" cy="281187"/>
            </a:xfrm>
            <a:prstGeom prst="rect">
              <a:avLst/>
            </a:prstGeom>
            <a:noFill/>
          </p:spPr>
          <p:txBody>
            <a:bodyPr wrap="square" lIns="0" tIns="0" rIns="0" bIns="0" rtlCol="0">
              <a:spAutoFit/>
            </a:bodyPr>
            <a:lstStyle/>
            <a:p>
              <a:r>
                <a:rPr lang="en-US" sz="1765" dirty="0">
                  <a:gradFill>
                    <a:gsLst>
                      <a:gs pos="0">
                        <a:srgbClr val="505050">
                          <a:lumMod val="75000"/>
                          <a:lumOff val="25000"/>
                        </a:srgbClr>
                      </a:gs>
                      <a:gs pos="80000">
                        <a:srgbClr val="505050">
                          <a:lumMod val="65000"/>
                          <a:lumOff val="35000"/>
                        </a:srgbClr>
                      </a:gs>
                    </a:gsLst>
                    <a:lin ang="16200000" scaled="0"/>
                  </a:gradFill>
                  <a:cs typeface="Segoe UI" panose="020B0502040204020203" pitchFamily="34" charset="0"/>
                </a:rPr>
                <a:t>Solution Scenario</a:t>
              </a:r>
            </a:p>
          </p:txBody>
        </p:sp>
        <p:pic>
          <p:nvPicPr>
            <p:cNvPr id="28" name="Picture 27"/>
            <p:cNvPicPr>
              <a:picLocks noChangeAspect="1"/>
            </p:cNvPicPr>
            <p:nvPr/>
          </p:nvPicPr>
          <p:blipFill rotWithShape="1">
            <a:blip r:embed="rId4" cstate="print">
              <a:extLst>
                <a:ext uri="{28A0092B-C50C-407E-A947-70E740481C1C}">
                  <a14:useLocalDpi xmlns:a14="http://schemas.microsoft.com/office/drawing/2010/main" val="0"/>
                </a:ext>
              </a:extLst>
            </a:blip>
            <a:srcRect r="74965"/>
            <a:stretch/>
          </p:blipFill>
          <p:spPr>
            <a:xfrm>
              <a:off x="615431" y="1785004"/>
              <a:ext cx="660272" cy="738619"/>
            </a:xfrm>
            <a:prstGeom prst="rect">
              <a:avLst/>
            </a:prstGeom>
          </p:spPr>
        </p:pic>
        <p:grpSp>
          <p:nvGrpSpPr>
            <p:cNvPr id="49" name="Group 48"/>
            <p:cNvGrpSpPr/>
            <p:nvPr/>
          </p:nvGrpSpPr>
          <p:grpSpPr>
            <a:xfrm>
              <a:off x="636419" y="2582075"/>
              <a:ext cx="676953" cy="520552"/>
              <a:chOff x="5802803" y="2301902"/>
              <a:chExt cx="740967" cy="569777"/>
            </a:xfrm>
          </p:grpSpPr>
          <p:sp>
            <p:nvSpPr>
              <p:cNvPr id="38" name="Oval 37"/>
              <p:cNvSpPr/>
              <p:nvPr/>
            </p:nvSpPr>
            <p:spPr bwMode="auto">
              <a:xfrm>
                <a:off x="6406610" y="2520425"/>
                <a:ext cx="137160" cy="137160"/>
              </a:xfrm>
              <a:prstGeom prst="ellipse">
                <a:avLst/>
              </a:prstGeom>
              <a:solidFill>
                <a:schemeClr val="bg1"/>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79285" tIns="143428" rIns="179285" bIns="143428" numCol="1" spcCol="0" rtlCol="0" fromWordArt="0" anchor="t" anchorCtr="0" forceAA="0" compatLnSpc="1">
                <a:prstTxWarp prst="textNoShape">
                  <a:avLst/>
                </a:prstTxWarp>
                <a:noAutofit/>
              </a:bodyPr>
              <a:lstStyle/>
              <a:p>
                <a:pPr algn="ctr" defTabSz="914198" fontAlgn="base">
                  <a:lnSpc>
                    <a:spcPct val="90000"/>
                  </a:lnSpc>
                  <a:spcBef>
                    <a:spcPct val="0"/>
                  </a:spcBef>
                  <a:spcAft>
                    <a:spcPct val="0"/>
                  </a:spcAft>
                </a:pPr>
                <a:endParaRPr lang="en-US" sz="1765" dirty="0" err="1">
                  <a:gradFill>
                    <a:gsLst>
                      <a:gs pos="0">
                        <a:srgbClr val="FFFFFF"/>
                      </a:gs>
                      <a:gs pos="100000">
                        <a:srgbClr val="FFFFFF"/>
                      </a:gs>
                    </a:gsLst>
                    <a:lin ang="5400000" scaled="0"/>
                  </a:gradFill>
                  <a:ea typeface="Segoe UI" pitchFamily="34" charset="0"/>
                  <a:cs typeface="Segoe UI" pitchFamily="34" charset="0"/>
                </a:endParaRPr>
              </a:p>
            </p:txBody>
          </p:sp>
          <p:sp>
            <p:nvSpPr>
              <p:cNvPr id="40" name="Pie 39"/>
              <p:cNvSpPr/>
              <p:nvPr/>
            </p:nvSpPr>
            <p:spPr bwMode="auto">
              <a:xfrm rot="16200000">
                <a:off x="6206685" y="2684970"/>
                <a:ext cx="137160" cy="137160"/>
              </a:xfrm>
              <a:prstGeom prst="pie">
                <a:avLst>
                  <a:gd name="adj1" fmla="val 0"/>
                  <a:gd name="adj2" fmla="val 10799252"/>
                </a:avLst>
              </a:prstGeom>
              <a:solidFill>
                <a:schemeClr val="bg1"/>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79285" tIns="143428" rIns="179285" bIns="143428" numCol="1" spcCol="0" rtlCol="0" fromWordArt="0" anchor="t" anchorCtr="0" forceAA="0" compatLnSpc="1">
                <a:prstTxWarp prst="textNoShape">
                  <a:avLst/>
                </a:prstTxWarp>
                <a:noAutofit/>
              </a:bodyPr>
              <a:lstStyle/>
              <a:p>
                <a:pPr algn="ctr" defTabSz="914198" fontAlgn="base">
                  <a:lnSpc>
                    <a:spcPct val="90000"/>
                  </a:lnSpc>
                  <a:spcBef>
                    <a:spcPct val="0"/>
                  </a:spcBef>
                  <a:spcAft>
                    <a:spcPct val="0"/>
                  </a:spcAft>
                </a:pPr>
                <a:endParaRPr lang="en-US" sz="1765" dirty="0" err="1">
                  <a:gradFill>
                    <a:gsLst>
                      <a:gs pos="0">
                        <a:srgbClr val="FFFFFF"/>
                      </a:gs>
                      <a:gs pos="100000">
                        <a:srgbClr val="FFFFFF"/>
                      </a:gs>
                    </a:gsLst>
                    <a:lin ang="5400000" scaled="0"/>
                  </a:gradFill>
                  <a:ea typeface="Segoe UI" pitchFamily="34" charset="0"/>
                  <a:cs typeface="Segoe UI" pitchFamily="34" charset="0"/>
                </a:endParaRPr>
              </a:p>
            </p:txBody>
          </p:sp>
          <p:sp>
            <p:nvSpPr>
              <p:cNvPr id="41" name="Arc 40"/>
              <p:cNvSpPr/>
              <p:nvPr/>
            </p:nvSpPr>
            <p:spPr>
              <a:xfrm>
                <a:off x="6208925" y="2434858"/>
                <a:ext cx="241269" cy="222222"/>
              </a:xfrm>
              <a:prstGeom prst="arc">
                <a:avLst/>
              </a:prstGeom>
              <a:ln w="38100">
                <a:solidFill>
                  <a:schemeClr val="bg1"/>
                </a:solidFill>
                <a:headEnd type="none"/>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961">
                  <a:solidFill>
                    <a:srgbClr val="505050"/>
                  </a:solidFill>
                </a:endParaRPr>
              </a:p>
            </p:txBody>
          </p:sp>
          <p:sp>
            <p:nvSpPr>
              <p:cNvPr id="42" name="Arc 41"/>
              <p:cNvSpPr/>
              <p:nvPr/>
            </p:nvSpPr>
            <p:spPr>
              <a:xfrm rot="5400000">
                <a:off x="6218307" y="2514661"/>
                <a:ext cx="241269" cy="222222"/>
              </a:xfrm>
              <a:prstGeom prst="arc">
                <a:avLst/>
              </a:prstGeom>
              <a:ln w="38100">
                <a:solidFill>
                  <a:schemeClr val="bg1"/>
                </a:solidFill>
                <a:headEnd type="none"/>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961">
                  <a:solidFill>
                    <a:srgbClr val="505050"/>
                  </a:solidFill>
                </a:endParaRPr>
              </a:p>
            </p:txBody>
          </p:sp>
          <p:sp>
            <p:nvSpPr>
              <p:cNvPr id="36" name="Trapezoid 35"/>
              <p:cNvSpPr/>
              <p:nvPr/>
            </p:nvSpPr>
            <p:spPr bwMode="auto">
              <a:xfrm rot="16200000">
                <a:off x="5797324" y="2412593"/>
                <a:ext cx="569777" cy="348395"/>
              </a:xfrm>
              <a:prstGeom prst="trapezoid">
                <a:avLst/>
              </a:prstGeom>
              <a:solidFill>
                <a:schemeClr val="bg1"/>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79285" tIns="143428" rIns="179285" bIns="143428" numCol="1" spcCol="0" rtlCol="0" fromWordArt="0" anchor="t" anchorCtr="0" forceAA="0" compatLnSpc="1">
                <a:prstTxWarp prst="textNoShape">
                  <a:avLst/>
                </a:prstTxWarp>
                <a:noAutofit/>
              </a:bodyPr>
              <a:lstStyle/>
              <a:p>
                <a:pPr algn="ctr" defTabSz="914198" fontAlgn="base">
                  <a:lnSpc>
                    <a:spcPct val="90000"/>
                  </a:lnSpc>
                  <a:spcBef>
                    <a:spcPct val="0"/>
                  </a:spcBef>
                  <a:spcAft>
                    <a:spcPct val="0"/>
                  </a:spcAft>
                </a:pPr>
                <a:endParaRPr lang="en-US" sz="1765" dirty="0">
                  <a:gradFill>
                    <a:gsLst>
                      <a:gs pos="0">
                        <a:srgbClr val="FFFFFF"/>
                      </a:gs>
                      <a:gs pos="100000">
                        <a:srgbClr val="FFFFFF"/>
                      </a:gs>
                    </a:gsLst>
                    <a:lin ang="5400000" scaled="0"/>
                  </a:gradFill>
                  <a:ea typeface="Segoe UI" pitchFamily="34" charset="0"/>
                  <a:cs typeface="Segoe UI" pitchFamily="34" charset="0"/>
                </a:endParaRPr>
              </a:p>
            </p:txBody>
          </p:sp>
          <p:sp>
            <p:nvSpPr>
              <p:cNvPr id="37" name="TextBox 36"/>
              <p:cNvSpPr txBox="1"/>
              <p:nvPr/>
            </p:nvSpPr>
            <p:spPr>
              <a:xfrm>
                <a:off x="5802803" y="2315991"/>
                <a:ext cx="571427" cy="541399"/>
              </a:xfrm>
              <a:prstGeom prst="rect">
                <a:avLst/>
              </a:prstGeom>
              <a:noFill/>
            </p:spPr>
            <p:txBody>
              <a:bodyPr wrap="square" lIns="179285" tIns="143428" rIns="179285" bIns="143428" rtlCol="0" anchor="ctr">
                <a:noAutofit/>
              </a:bodyPr>
              <a:lstStyle/>
              <a:p>
                <a:pPr algn="ctr">
                  <a:spcAft>
                    <a:spcPts val="588"/>
                  </a:spcAft>
                  <a:buSzPct val="70000"/>
                </a:pPr>
                <a:r>
                  <a:rPr lang="en-US" sz="1961" b="1" spc="-69" dirty="0">
                    <a:solidFill>
                      <a:srgbClr val="7FBA00">
                        <a:lumMod val="75000"/>
                      </a:srgbClr>
                    </a:solidFill>
                  </a:rPr>
                  <a:t>S</a:t>
                </a:r>
              </a:p>
            </p:txBody>
          </p:sp>
          <p:sp>
            <p:nvSpPr>
              <p:cNvPr id="48" name="Pie 47"/>
              <p:cNvSpPr/>
              <p:nvPr/>
            </p:nvSpPr>
            <p:spPr bwMode="auto">
              <a:xfrm rot="16200000">
                <a:off x="6206685" y="2355880"/>
                <a:ext cx="137160" cy="137160"/>
              </a:xfrm>
              <a:prstGeom prst="pie">
                <a:avLst>
                  <a:gd name="adj1" fmla="val 0"/>
                  <a:gd name="adj2" fmla="val 10799252"/>
                </a:avLst>
              </a:prstGeom>
              <a:solidFill>
                <a:schemeClr val="bg1"/>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79285" tIns="143428" rIns="179285" bIns="143428" numCol="1" spcCol="0" rtlCol="0" fromWordArt="0" anchor="t" anchorCtr="0" forceAA="0" compatLnSpc="1">
                <a:prstTxWarp prst="textNoShape">
                  <a:avLst/>
                </a:prstTxWarp>
                <a:noAutofit/>
              </a:bodyPr>
              <a:lstStyle/>
              <a:p>
                <a:pPr algn="ctr" defTabSz="914198" fontAlgn="base">
                  <a:lnSpc>
                    <a:spcPct val="90000"/>
                  </a:lnSpc>
                  <a:spcBef>
                    <a:spcPct val="0"/>
                  </a:spcBef>
                  <a:spcAft>
                    <a:spcPct val="0"/>
                  </a:spcAft>
                </a:pPr>
                <a:endParaRPr lang="en-US" sz="1765" dirty="0" err="1">
                  <a:gradFill>
                    <a:gsLst>
                      <a:gs pos="0">
                        <a:srgbClr val="FFFFFF"/>
                      </a:gs>
                      <a:gs pos="100000">
                        <a:srgbClr val="FFFFFF"/>
                      </a:gs>
                    </a:gsLst>
                    <a:lin ang="5400000" scaled="0"/>
                  </a:gradFill>
                  <a:ea typeface="Segoe UI" pitchFamily="34" charset="0"/>
                  <a:cs typeface="Segoe UI" pitchFamily="34" charset="0"/>
                </a:endParaRPr>
              </a:p>
            </p:txBody>
          </p:sp>
        </p:grpSp>
        <p:pic>
          <p:nvPicPr>
            <p:cNvPr id="50" name="Picture 49"/>
            <p:cNvPicPr>
              <a:picLocks noChangeAspect="1"/>
            </p:cNvPicPr>
            <p:nvPr/>
          </p:nvPicPr>
          <p:blipFill rotWithShape="1">
            <a:blip r:embed="rId5" cstate="print">
              <a:extLst>
                <a:ext uri="{28A0092B-C50C-407E-A947-70E740481C1C}">
                  <a14:useLocalDpi xmlns:a14="http://schemas.microsoft.com/office/drawing/2010/main" val="0"/>
                </a:ext>
              </a:extLst>
            </a:blip>
            <a:srcRect l="-11712" t="-1" r="-11019" b="-19481"/>
            <a:stretch/>
          </p:blipFill>
          <p:spPr>
            <a:xfrm>
              <a:off x="778161" y="3352594"/>
              <a:ext cx="479871" cy="551772"/>
            </a:xfrm>
            <a:prstGeom prst="rect">
              <a:avLst/>
            </a:prstGeom>
          </p:spPr>
        </p:pic>
        <p:sp>
          <p:nvSpPr>
            <p:cNvPr id="51" name="Freeform 15"/>
            <p:cNvSpPr>
              <a:spLocks noEditPoints="1"/>
            </p:cNvSpPr>
            <p:nvPr>
              <p:custDataLst>
                <p:tags r:id="rId1"/>
              </p:custDataLst>
            </p:nvPr>
          </p:nvSpPr>
          <p:spPr bwMode="black">
            <a:xfrm>
              <a:off x="830014" y="4093245"/>
              <a:ext cx="389426" cy="377839"/>
            </a:xfrm>
            <a:custGeom>
              <a:avLst/>
              <a:gdLst>
                <a:gd name="T0" fmla="*/ 455 w 708"/>
                <a:gd name="T1" fmla="*/ 121 h 709"/>
                <a:gd name="T2" fmla="*/ 392 w 708"/>
                <a:gd name="T3" fmla="*/ 121 h 709"/>
                <a:gd name="T4" fmla="*/ 392 w 708"/>
                <a:gd name="T5" fmla="*/ 206 h 709"/>
                <a:gd name="T6" fmla="*/ 316 w 708"/>
                <a:gd name="T7" fmla="*/ 206 h 709"/>
                <a:gd name="T8" fmla="*/ 316 w 708"/>
                <a:gd name="T9" fmla="*/ 121 h 709"/>
                <a:gd name="T10" fmla="*/ 250 w 708"/>
                <a:gd name="T11" fmla="*/ 121 h 709"/>
                <a:gd name="T12" fmla="*/ 354 w 708"/>
                <a:gd name="T13" fmla="*/ 0 h 709"/>
                <a:gd name="T14" fmla="*/ 455 w 708"/>
                <a:gd name="T15" fmla="*/ 121 h 709"/>
                <a:gd name="T16" fmla="*/ 205 w 708"/>
                <a:gd name="T17" fmla="*/ 371 h 709"/>
                <a:gd name="T18" fmla="*/ 139 w 708"/>
                <a:gd name="T19" fmla="*/ 371 h 709"/>
                <a:gd name="T20" fmla="*/ 139 w 708"/>
                <a:gd name="T21" fmla="*/ 456 h 709"/>
                <a:gd name="T22" fmla="*/ 63 w 708"/>
                <a:gd name="T23" fmla="*/ 456 h 709"/>
                <a:gd name="T24" fmla="*/ 63 w 708"/>
                <a:gd name="T25" fmla="*/ 371 h 709"/>
                <a:gd name="T26" fmla="*/ 0 w 708"/>
                <a:gd name="T27" fmla="*/ 371 h 709"/>
                <a:gd name="T28" fmla="*/ 101 w 708"/>
                <a:gd name="T29" fmla="*/ 251 h 709"/>
                <a:gd name="T30" fmla="*/ 205 w 708"/>
                <a:gd name="T31" fmla="*/ 371 h 709"/>
                <a:gd name="T32" fmla="*/ 205 w 708"/>
                <a:gd name="T33" fmla="*/ 503 h 709"/>
                <a:gd name="T34" fmla="*/ 0 w 708"/>
                <a:gd name="T35" fmla="*/ 503 h 709"/>
                <a:gd name="T36" fmla="*/ 0 w 708"/>
                <a:gd name="T37" fmla="*/ 709 h 709"/>
                <a:gd name="T38" fmla="*/ 205 w 708"/>
                <a:gd name="T39" fmla="*/ 709 h 709"/>
                <a:gd name="T40" fmla="*/ 205 w 708"/>
                <a:gd name="T41" fmla="*/ 503 h 709"/>
                <a:gd name="T42" fmla="*/ 708 w 708"/>
                <a:gd name="T43" fmla="*/ 503 h 709"/>
                <a:gd name="T44" fmla="*/ 503 w 708"/>
                <a:gd name="T45" fmla="*/ 503 h 709"/>
                <a:gd name="T46" fmla="*/ 503 w 708"/>
                <a:gd name="T47" fmla="*/ 709 h 709"/>
                <a:gd name="T48" fmla="*/ 708 w 708"/>
                <a:gd name="T49" fmla="*/ 709 h 709"/>
                <a:gd name="T50" fmla="*/ 708 w 708"/>
                <a:gd name="T51" fmla="*/ 503 h 709"/>
                <a:gd name="T52" fmla="*/ 708 w 708"/>
                <a:gd name="T53" fmla="*/ 0 h 709"/>
                <a:gd name="T54" fmla="*/ 503 w 708"/>
                <a:gd name="T55" fmla="*/ 0 h 709"/>
                <a:gd name="T56" fmla="*/ 503 w 708"/>
                <a:gd name="T57" fmla="*/ 206 h 709"/>
                <a:gd name="T58" fmla="*/ 708 w 708"/>
                <a:gd name="T59" fmla="*/ 206 h 709"/>
                <a:gd name="T60" fmla="*/ 708 w 708"/>
                <a:gd name="T61" fmla="*/ 0 h 709"/>
                <a:gd name="T62" fmla="*/ 708 w 708"/>
                <a:gd name="T63" fmla="*/ 251 h 709"/>
                <a:gd name="T64" fmla="*/ 503 w 708"/>
                <a:gd name="T65" fmla="*/ 251 h 709"/>
                <a:gd name="T66" fmla="*/ 503 w 708"/>
                <a:gd name="T67" fmla="*/ 456 h 709"/>
                <a:gd name="T68" fmla="*/ 708 w 708"/>
                <a:gd name="T69" fmla="*/ 456 h 709"/>
                <a:gd name="T70" fmla="*/ 708 w 708"/>
                <a:gd name="T71" fmla="*/ 251 h 709"/>
                <a:gd name="T72" fmla="*/ 455 w 708"/>
                <a:gd name="T73" fmla="*/ 251 h 709"/>
                <a:gd name="T74" fmla="*/ 250 w 708"/>
                <a:gd name="T75" fmla="*/ 251 h 709"/>
                <a:gd name="T76" fmla="*/ 250 w 708"/>
                <a:gd name="T77" fmla="*/ 456 h 709"/>
                <a:gd name="T78" fmla="*/ 455 w 708"/>
                <a:gd name="T79" fmla="*/ 456 h 709"/>
                <a:gd name="T80" fmla="*/ 455 w 708"/>
                <a:gd name="T81" fmla="*/ 251 h 709"/>
                <a:gd name="T82" fmla="*/ 455 w 708"/>
                <a:gd name="T83" fmla="*/ 503 h 709"/>
                <a:gd name="T84" fmla="*/ 250 w 708"/>
                <a:gd name="T85" fmla="*/ 503 h 709"/>
                <a:gd name="T86" fmla="*/ 250 w 708"/>
                <a:gd name="T87" fmla="*/ 709 h 709"/>
                <a:gd name="T88" fmla="*/ 455 w 708"/>
                <a:gd name="T89" fmla="*/ 709 h 709"/>
                <a:gd name="T90" fmla="*/ 455 w 708"/>
                <a:gd name="T91" fmla="*/ 503 h 7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708" h="709">
                  <a:moveTo>
                    <a:pt x="455" y="121"/>
                  </a:moveTo>
                  <a:lnTo>
                    <a:pt x="392" y="121"/>
                  </a:lnTo>
                  <a:lnTo>
                    <a:pt x="392" y="206"/>
                  </a:lnTo>
                  <a:lnTo>
                    <a:pt x="316" y="206"/>
                  </a:lnTo>
                  <a:lnTo>
                    <a:pt x="316" y="121"/>
                  </a:lnTo>
                  <a:lnTo>
                    <a:pt x="250" y="121"/>
                  </a:lnTo>
                  <a:lnTo>
                    <a:pt x="354" y="0"/>
                  </a:lnTo>
                  <a:lnTo>
                    <a:pt x="455" y="121"/>
                  </a:lnTo>
                  <a:close/>
                  <a:moveTo>
                    <a:pt x="205" y="371"/>
                  </a:moveTo>
                  <a:lnTo>
                    <a:pt x="139" y="371"/>
                  </a:lnTo>
                  <a:lnTo>
                    <a:pt x="139" y="456"/>
                  </a:lnTo>
                  <a:lnTo>
                    <a:pt x="63" y="456"/>
                  </a:lnTo>
                  <a:lnTo>
                    <a:pt x="63" y="371"/>
                  </a:lnTo>
                  <a:lnTo>
                    <a:pt x="0" y="371"/>
                  </a:lnTo>
                  <a:lnTo>
                    <a:pt x="101" y="251"/>
                  </a:lnTo>
                  <a:lnTo>
                    <a:pt x="205" y="371"/>
                  </a:lnTo>
                  <a:close/>
                  <a:moveTo>
                    <a:pt x="205" y="503"/>
                  </a:moveTo>
                  <a:lnTo>
                    <a:pt x="0" y="503"/>
                  </a:lnTo>
                  <a:lnTo>
                    <a:pt x="0" y="709"/>
                  </a:lnTo>
                  <a:lnTo>
                    <a:pt x="205" y="709"/>
                  </a:lnTo>
                  <a:lnTo>
                    <a:pt x="205" y="503"/>
                  </a:lnTo>
                  <a:close/>
                  <a:moveTo>
                    <a:pt x="708" y="503"/>
                  </a:moveTo>
                  <a:lnTo>
                    <a:pt x="503" y="503"/>
                  </a:lnTo>
                  <a:lnTo>
                    <a:pt x="503" y="709"/>
                  </a:lnTo>
                  <a:lnTo>
                    <a:pt x="708" y="709"/>
                  </a:lnTo>
                  <a:lnTo>
                    <a:pt x="708" y="503"/>
                  </a:lnTo>
                  <a:close/>
                  <a:moveTo>
                    <a:pt x="708" y="0"/>
                  </a:moveTo>
                  <a:lnTo>
                    <a:pt x="503" y="0"/>
                  </a:lnTo>
                  <a:lnTo>
                    <a:pt x="503" y="206"/>
                  </a:lnTo>
                  <a:lnTo>
                    <a:pt x="708" y="206"/>
                  </a:lnTo>
                  <a:lnTo>
                    <a:pt x="708" y="0"/>
                  </a:lnTo>
                  <a:close/>
                  <a:moveTo>
                    <a:pt x="708" y="251"/>
                  </a:moveTo>
                  <a:lnTo>
                    <a:pt x="503" y="251"/>
                  </a:lnTo>
                  <a:lnTo>
                    <a:pt x="503" y="456"/>
                  </a:lnTo>
                  <a:lnTo>
                    <a:pt x="708" y="456"/>
                  </a:lnTo>
                  <a:lnTo>
                    <a:pt x="708" y="251"/>
                  </a:lnTo>
                  <a:close/>
                  <a:moveTo>
                    <a:pt x="455" y="251"/>
                  </a:moveTo>
                  <a:lnTo>
                    <a:pt x="250" y="251"/>
                  </a:lnTo>
                  <a:lnTo>
                    <a:pt x="250" y="456"/>
                  </a:lnTo>
                  <a:lnTo>
                    <a:pt x="455" y="456"/>
                  </a:lnTo>
                  <a:lnTo>
                    <a:pt x="455" y="251"/>
                  </a:lnTo>
                  <a:close/>
                  <a:moveTo>
                    <a:pt x="455" y="503"/>
                  </a:moveTo>
                  <a:lnTo>
                    <a:pt x="250" y="503"/>
                  </a:lnTo>
                  <a:lnTo>
                    <a:pt x="250" y="709"/>
                  </a:lnTo>
                  <a:lnTo>
                    <a:pt x="455" y="709"/>
                  </a:lnTo>
                  <a:lnTo>
                    <a:pt x="455" y="503"/>
                  </a:lnTo>
                  <a:close/>
                </a:path>
              </a:pathLst>
            </a:custGeom>
            <a:solidFill>
              <a:srgbClr val="FFFFFF"/>
            </a:solidFill>
            <a:ln>
              <a:noFill/>
            </a:ln>
          </p:spPr>
          <p:txBody>
            <a:bodyPr vert="horz" wrap="square" lIns="80675" tIns="40338" rIns="80675" bIns="40338" numCol="1" anchor="t" anchorCtr="0" compatLnSpc="1">
              <a:prstTxWarp prst="textNoShape">
                <a:avLst/>
              </a:prstTxWarp>
            </a:bodyPr>
            <a:lstStyle/>
            <a:p>
              <a:pPr defTabSz="896308"/>
              <a:endParaRPr lang="en-US" sz="1373" dirty="0">
                <a:solidFill>
                  <a:srgbClr val="FFFFFF"/>
                </a:solidFill>
              </a:endParaRPr>
            </a:p>
          </p:txBody>
        </p:sp>
        <p:sp>
          <p:nvSpPr>
            <p:cNvPr id="52" name="Freeform 51"/>
            <p:cNvSpPr>
              <a:spLocks noEditPoints="1"/>
            </p:cNvSpPr>
            <p:nvPr/>
          </p:nvSpPr>
          <p:spPr bwMode="black">
            <a:xfrm>
              <a:off x="846065" y="5446862"/>
              <a:ext cx="349349" cy="518450"/>
            </a:xfrm>
            <a:custGeom>
              <a:avLst/>
              <a:gdLst>
                <a:gd name="T0" fmla="*/ 221 w 288"/>
                <a:gd name="T1" fmla="*/ 373 h 399"/>
                <a:gd name="T2" fmla="*/ 194 w 288"/>
                <a:gd name="T3" fmla="*/ 350 h 399"/>
                <a:gd name="T4" fmla="*/ 137 w 288"/>
                <a:gd name="T5" fmla="*/ 150 h 399"/>
                <a:gd name="T6" fmla="*/ 165 w 288"/>
                <a:gd name="T7" fmla="*/ 398 h 399"/>
                <a:gd name="T8" fmla="*/ 94 w 288"/>
                <a:gd name="T9" fmla="*/ 325 h 399"/>
                <a:gd name="T10" fmla="*/ 192 w 288"/>
                <a:gd name="T11" fmla="*/ 269 h 399"/>
                <a:gd name="T12" fmla="*/ 223 w 288"/>
                <a:gd name="T13" fmla="*/ 371 h 399"/>
                <a:gd name="T14" fmla="*/ 135 w 288"/>
                <a:gd name="T15" fmla="*/ 170 h 399"/>
                <a:gd name="T16" fmla="*/ 179 w 288"/>
                <a:gd name="T17" fmla="*/ 395 h 399"/>
                <a:gd name="T18" fmla="*/ 135 w 288"/>
                <a:gd name="T19" fmla="*/ 324 h 399"/>
                <a:gd name="T20" fmla="*/ 154 w 288"/>
                <a:gd name="T21" fmla="*/ 308 h 399"/>
                <a:gd name="T22" fmla="*/ 208 w 288"/>
                <a:gd name="T23" fmla="*/ 382 h 399"/>
                <a:gd name="T24" fmla="*/ 85 w 288"/>
                <a:gd name="T25" fmla="*/ 380 h 399"/>
                <a:gd name="T26" fmla="*/ 143 w 288"/>
                <a:gd name="T27" fmla="*/ 82 h 399"/>
                <a:gd name="T28" fmla="*/ 228 w 288"/>
                <a:gd name="T29" fmla="*/ 288 h 399"/>
                <a:gd name="T30" fmla="*/ 253 w 288"/>
                <a:gd name="T31" fmla="*/ 340 h 399"/>
                <a:gd name="T32" fmla="*/ 247 w 288"/>
                <a:gd name="T33" fmla="*/ 233 h 399"/>
                <a:gd name="T34" fmla="*/ 20 w 288"/>
                <a:gd name="T35" fmla="*/ 263 h 399"/>
                <a:gd name="T36" fmla="*/ 85 w 288"/>
                <a:gd name="T37" fmla="*/ 380 h 399"/>
                <a:gd name="T38" fmla="*/ 219 w 288"/>
                <a:gd name="T39" fmla="*/ 242 h 399"/>
                <a:gd name="T40" fmla="*/ 56 w 288"/>
                <a:gd name="T41" fmla="*/ 305 h 399"/>
                <a:gd name="T42" fmla="*/ 129 w 288"/>
                <a:gd name="T43" fmla="*/ 397 h 399"/>
                <a:gd name="T44" fmla="*/ 137 w 288"/>
                <a:gd name="T45" fmla="*/ 115 h 399"/>
                <a:gd name="T46" fmla="*/ 210 w 288"/>
                <a:gd name="T47" fmla="*/ 334 h 399"/>
                <a:gd name="T48" fmla="*/ 239 w 288"/>
                <a:gd name="T49" fmla="*/ 357 h 399"/>
                <a:gd name="T50" fmla="*/ 0 w 288"/>
                <a:gd name="T51" fmla="*/ 202 h 399"/>
                <a:gd name="T52" fmla="*/ 144 w 288"/>
                <a:gd name="T53" fmla="*/ 51 h 399"/>
                <a:gd name="T54" fmla="*/ 252 w 288"/>
                <a:gd name="T55" fmla="*/ 298 h 399"/>
                <a:gd name="T56" fmla="*/ 266 w 288"/>
                <a:gd name="T57" fmla="*/ 320 h 399"/>
                <a:gd name="T58" fmla="*/ 277 w 288"/>
                <a:gd name="T59" fmla="*/ 221 h 399"/>
                <a:gd name="T60" fmla="*/ 3 w 288"/>
                <a:gd name="T61" fmla="*/ 162 h 399"/>
                <a:gd name="T62" fmla="*/ 0 w 288"/>
                <a:gd name="T63" fmla="*/ 202 h 399"/>
                <a:gd name="T64" fmla="*/ 145 w 288"/>
                <a:gd name="T65" fmla="*/ 0 h 399"/>
                <a:gd name="T66" fmla="*/ 144 w 288"/>
                <a:gd name="T67" fmla="*/ 18 h 399"/>
                <a:gd name="T68" fmla="*/ 142 w 288"/>
                <a:gd name="T69" fmla="*/ 308 h 399"/>
                <a:gd name="T70" fmla="*/ 137 w 288"/>
                <a:gd name="T71" fmla="*/ 201 h 399"/>
                <a:gd name="T72" fmla="*/ 130 w 288"/>
                <a:gd name="T73" fmla="*/ 208 h 399"/>
                <a:gd name="T74" fmla="*/ 142 w 288"/>
                <a:gd name="T75" fmla="*/ 308 h 3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288" h="399">
                  <a:moveTo>
                    <a:pt x="223" y="371"/>
                  </a:moveTo>
                  <a:cubicBezTo>
                    <a:pt x="221" y="373"/>
                    <a:pt x="221" y="373"/>
                    <a:pt x="221" y="373"/>
                  </a:cubicBezTo>
                  <a:cubicBezTo>
                    <a:pt x="220" y="374"/>
                    <a:pt x="218" y="375"/>
                    <a:pt x="217" y="376"/>
                  </a:cubicBezTo>
                  <a:cubicBezTo>
                    <a:pt x="215" y="374"/>
                    <a:pt x="205" y="366"/>
                    <a:pt x="194" y="350"/>
                  </a:cubicBezTo>
                  <a:cubicBezTo>
                    <a:pt x="181" y="332"/>
                    <a:pt x="177" y="299"/>
                    <a:pt x="180" y="268"/>
                  </a:cubicBezTo>
                  <a:cubicBezTo>
                    <a:pt x="186" y="212"/>
                    <a:pt x="180" y="148"/>
                    <a:pt x="137" y="150"/>
                  </a:cubicBezTo>
                  <a:cubicBezTo>
                    <a:pt x="90" y="152"/>
                    <a:pt x="69" y="245"/>
                    <a:pt x="106" y="319"/>
                  </a:cubicBezTo>
                  <a:cubicBezTo>
                    <a:pt x="125" y="357"/>
                    <a:pt x="150" y="384"/>
                    <a:pt x="165" y="398"/>
                  </a:cubicBezTo>
                  <a:cubicBezTo>
                    <a:pt x="161" y="398"/>
                    <a:pt x="157" y="399"/>
                    <a:pt x="153" y="399"/>
                  </a:cubicBezTo>
                  <a:cubicBezTo>
                    <a:pt x="137" y="384"/>
                    <a:pt x="115" y="364"/>
                    <a:pt x="94" y="325"/>
                  </a:cubicBezTo>
                  <a:cubicBezTo>
                    <a:pt x="46" y="236"/>
                    <a:pt x="82" y="134"/>
                    <a:pt x="137" y="134"/>
                  </a:cubicBezTo>
                  <a:cubicBezTo>
                    <a:pt x="195" y="134"/>
                    <a:pt x="201" y="201"/>
                    <a:pt x="192" y="269"/>
                  </a:cubicBezTo>
                  <a:cubicBezTo>
                    <a:pt x="188" y="301"/>
                    <a:pt x="191" y="329"/>
                    <a:pt x="202" y="346"/>
                  </a:cubicBezTo>
                  <a:cubicBezTo>
                    <a:pt x="213" y="363"/>
                    <a:pt x="224" y="370"/>
                    <a:pt x="223" y="371"/>
                  </a:cubicBezTo>
                  <a:close/>
                  <a:moveTo>
                    <a:pt x="166" y="306"/>
                  </a:moveTo>
                  <a:cubicBezTo>
                    <a:pt x="163" y="275"/>
                    <a:pt x="185" y="172"/>
                    <a:pt x="135" y="170"/>
                  </a:cubicBezTo>
                  <a:cubicBezTo>
                    <a:pt x="104" y="169"/>
                    <a:pt x="77" y="248"/>
                    <a:pt x="125" y="329"/>
                  </a:cubicBezTo>
                  <a:cubicBezTo>
                    <a:pt x="143" y="361"/>
                    <a:pt x="166" y="383"/>
                    <a:pt x="179" y="395"/>
                  </a:cubicBezTo>
                  <a:cubicBezTo>
                    <a:pt x="182" y="394"/>
                    <a:pt x="185" y="393"/>
                    <a:pt x="188" y="392"/>
                  </a:cubicBezTo>
                  <a:cubicBezTo>
                    <a:pt x="177" y="381"/>
                    <a:pt x="153" y="358"/>
                    <a:pt x="135" y="324"/>
                  </a:cubicBezTo>
                  <a:cubicBezTo>
                    <a:pt x="101" y="266"/>
                    <a:pt x="110" y="186"/>
                    <a:pt x="135" y="186"/>
                  </a:cubicBezTo>
                  <a:cubicBezTo>
                    <a:pt x="168" y="186"/>
                    <a:pt x="149" y="268"/>
                    <a:pt x="154" y="308"/>
                  </a:cubicBezTo>
                  <a:cubicBezTo>
                    <a:pt x="160" y="352"/>
                    <a:pt x="187" y="377"/>
                    <a:pt x="200" y="386"/>
                  </a:cubicBezTo>
                  <a:cubicBezTo>
                    <a:pt x="203" y="385"/>
                    <a:pt x="205" y="384"/>
                    <a:pt x="208" y="382"/>
                  </a:cubicBezTo>
                  <a:cubicBezTo>
                    <a:pt x="199" y="375"/>
                    <a:pt x="170" y="350"/>
                    <a:pt x="166" y="306"/>
                  </a:cubicBezTo>
                  <a:close/>
                  <a:moveTo>
                    <a:pt x="85" y="380"/>
                  </a:moveTo>
                  <a:cubicBezTo>
                    <a:pt x="65" y="357"/>
                    <a:pt x="36" y="313"/>
                    <a:pt x="31" y="261"/>
                  </a:cubicBezTo>
                  <a:cubicBezTo>
                    <a:pt x="25" y="164"/>
                    <a:pt x="66" y="82"/>
                    <a:pt x="143" y="82"/>
                  </a:cubicBezTo>
                  <a:cubicBezTo>
                    <a:pt x="213" y="82"/>
                    <a:pt x="241" y="157"/>
                    <a:pt x="235" y="231"/>
                  </a:cubicBezTo>
                  <a:cubicBezTo>
                    <a:pt x="234" y="251"/>
                    <a:pt x="228" y="269"/>
                    <a:pt x="228" y="288"/>
                  </a:cubicBezTo>
                  <a:cubicBezTo>
                    <a:pt x="227" y="320"/>
                    <a:pt x="236" y="334"/>
                    <a:pt x="248" y="347"/>
                  </a:cubicBezTo>
                  <a:cubicBezTo>
                    <a:pt x="250" y="345"/>
                    <a:pt x="251" y="343"/>
                    <a:pt x="253" y="340"/>
                  </a:cubicBezTo>
                  <a:cubicBezTo>
                    <a:pt x="246" y="330"/>
                    <a:pt x="237" y="313"/>
                    <a:pt x="238" y="289"/>
                  </a:cubicBezTo>
                  <a:cubicBezTo>
                    <a:pt x="239" y="273"/>
                    <a:pt x="243" y="254"/>
                    <a:pt x="247" y="233"/>
                  </a:cubicBezTo>
                  <a:cubicBezTo>
                    <a:pt x="257" y="169"/>
                    <a:pt x="233" y="66"/>
                    <a:pt x="143" y="65"/>
                  </a:cubicBezTo>
                  <a:cubicBezTo>
                    <a:pt x="77" y="64"/>
                    <a:pt x="7" y="129"/>
                    <a:pt x="20" y="263"/>
                  </a:cubicBezTo>
                  <a:cubicBezTo>
                    <a:pt x="24" y="299"/>
                    <a:pt x="39" y="330"/>
                    <a:pt x="54" y="354"/>
                  </a:cubicBezTo>
                  <a:cubicBezTo>
                    <a:pt x="64" y="365"/>
                    <a:pt x="74" y="373"/>
                    <a:pt x="85" y="380"/>
                  </a:cubicBezTo>
                  <a:close/>
                  <a:moveTo>
                    <a:pt x="219" y="331"/>
                  </a:moveTo>
                  <a:cubicBezTo>
                    <a:pt x="211" y="309"/>
                    <a:pt x="212" y="277"/>
                    <a:pt x="219" y="242"/>
                  </a:cubicBezTo>
                  <a:cubicBezTo>
                    <a:pt x="228" y="183"/>
                    <a:pt x="216" y="99"/>
                    <a:pt x="137" y="99"/>
                  </a:cubicBezTo>
                  <a:cubicBezTo>
                    <a:pt x="73" y="99"/>
                    <a:pt x="16" y="198"/>
                    <a:pt x="56" y="305"/>
                  </a:cubicBezTo>
                  <a:cubicBezTo>
                    <a:pt x="72" y="346"/>
                    <a:pt x="96" y="376"/>
                    <a:pt x="113" y="393"/>
                  </a:cubicBezTo>
                  <a:cubicBezTo>
                    <a:pt x="118" y="395"/>
                    <a:pt x="123" y="396"/>
                    <a:pt x="129" y="397"/>
                  </a:cubicBezTo>
                  <a:cubicBezTo>
                    <a:pt x="113" y="382"/>
                    <a:pt x="84" y="348"/>
                    <a:pt x="67" y="300"/>
                  </a:cubicBezTo>
                  <a:cubicBezTo>
                    <a:pt x="37" y="213"/>
                    <a:pt x="79" y="116"/>
                    <a:pt x="137" y="115"/>
                  </a:cubicBezTo>
                  <a:cubicBezTo>
                    <a:pt x="189" y="114"/>
                    <a:pt x="216" y="168"/>
                    <a:pt x="208" y="239"/>
                  </a:cubicBezTo>
                  <a:cubicBezTo>
                    <a:pt x="201" y="274"/>
                    <a:pt x="200" y="310"/>
                    <a:pt x="210" y="334"/>
                  </a:cubicBezTo>
                  <a:cubicBezTo>
                    <a:pt x="217" y="351"/>
                    <a:pt x="228" y="359"/>
                    <a:pt x="233" y="363"/>
                  </a:cubicBezTo>
                  <a:cubicBezTo>
                    <a:pt x="235" y="361"/>
                    <a:pt x="237" y="359"/>
                    <a:pt x="239" y="357"/>
                  </a:cubicBezTo>
                  <a:cubicBezTo>
                    <a:pt x="235" y="354"/>
                    <a:pt x="225" y="347"/>
                    <a:pt x="219" y="331"/>
                  </a:cubicBezTo>
                  <a:close/>
                  <a:moveTo>
                    <a:pt x="0" y="202"/>
                  </a:moveTo>
                  <a:cubicBezTo>
                    <a:pt x="0" y="217"/>
                    <a:pt x="1" y="231"/>
                    <a:pt x="4" y="245"/>
                  </a:cubicBezTo>
                  <a:cubicBezTo>
                    <a:pt x="6" y="146"/>
                    <a:pt x="40" y="49"/>
                    <a:pt x="144" y="51"/>
                  </a:cubicBezTo>
                  <a:cubicBezTo>
                    <a:pt x="230" y="51"/>
                    <a:pt x="271" y="143"/>
                    <a:pt x="262" y="219"/>
                  </a:cubicBezTo>
                  <a:cubicBezTo>
                    <a:pt x="259" y="248"/>
                    <a:pt x="252" y="276"/>
                    <a:pt x="252" y="298"/>
                  </a:cubicBezTo>
                  <a:cubicBezTo>
                    <a:pt x="252" y="315"/>
                    <a:pt x="258" y="326"/>
                    <a:pt x="260" y="330"/>
                  </a:cubicBezTo>
                  <a:cubicBezTo>
                    <a:pt x="262" y="327"/>
                    <a:pt x="264" y="323"/>
                    <a:pt x="266" y="320"/>
                  </a:cubicBezTo>
                  <a:cubicBezTo>
                    <a:pt x="263" y="314"/>
                    <a:pt x="261" y="308"/>
                    <a:pt x="262" y="298"/>
                  </a:cubicBezTo>
                  <a:cubicBezTo>
                    <a:pt x="262" y="279"/>
                    <a:pt x="272" y="252"/>
                    <a:pt x="277" y="221"/>
                  </a:cubicBezTo>
                  <a:cubicBezTo>
                    <a:pt x="288" y="144"/>
                    <a:pt x="247" y="31"/>
                    <a:pt x="144" y="31"/>
                  </a:cubicBezTo>
                  <a:cubicBezTo>
                    <a:pt x="62" y="32"/>
                    <a:pt x="18" y="92"/>
                    <a:pt x="3" y="162"/>
                  </a:cubicBezTo>
                  <a:cubicBezTo>
                    <a:pt x="1" y="175"/>
                    <a:pt x="0" y="188"/>
                    <a:pt x="0" y="201"/>
                  </a:cubicBezTo>
                  <a:cubicBezTo>
                    <a:pt x="0" y="201"/>
                    <a:pt x="0" y="202"/>
                    <a:pt x="0" y="202"/>
                  </a:cubicBezTo>
                  <a:close/>
                  <a:moveTo>
                    <a:pt x="262" y="75"/>
                  </a:moveTo>
                  <a:cubicBezTo>
                    <a:pt x="244" y="44"/>
                    <a:pt x="206" y="0"/>
                    <a:pt x="145" y="0"/>
                  </a:cubicBezTo>
                  <a:cubicBezTo>
                    <a:pt x="108" y="0"/>
                    <a:pt x="80" y="18"/>
                    <a:pt x="58" y="40"/>
                  </a:cubicBezTo>
                  <a:cubicBezTo>
                    <a:pt x="60" y="39"/>
                    <a:pt x="91" y="18"/>
                    <a:pt x="144" y="18"/>
                  </a:cubicBezTo>
                  <a:cubicBezTo>
                    <a:pt x="220" y="18"/>
                    <a:pt x="262" y="75"/>
                    <a:pt x="262" y="75"/>
                  </a:cubicBezTo>
                  <a:close/>
                  <a:moveTo>
                    <a:pt x="142" y="308"/>
                  </a:moveTo>
                  <a:cubicBezTo>
                    <a:pt x="140" y="294"/>
                    <a:pt x="141" y="277"/>
                    <a:pt x="142" y="260"/>
                  </a:cubicBezTo>
                  <a:cubicBezTo>
                    <a:pt x="143" y="238"/>
                    <a:pt x="144" y="209"/>
                    <a:pt x="137" y="201"/>
                  </a:cubicBezTo>
                  <a:cubicBezTo>
                    <a:pt x="137" y="201"/>
                    <a:pt x="137" y="201"/>
                    <a:pt x="135" y="201"/>
                  </a:cubicBezTo>
                  <a:cubicBezTo>
                    <a:pt x="135" y="201"/>
                    <a:pt x="132" y="202"/>
                    <a:pt x="130" y="208"/>
                  </a:cubicBezTo>
                  <a:cubicBezTo>
                    <a:pt x="122" y="227"/>
                    <a:pt x="122" y="271"/>
                    <a:pt x="141" y="308"/>
                  </a:cubicBezTo>
                  <a:cubicBezTo>
                    <a:pt x="141" y="309"/>
                    <a:pt x="142" y="309"/>
                    <a:pt x="142" y="308"/>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80675" tIns="40338" rIns="80675" bIns="40338" numCol="1" anchor="t" anchorCtr="0" compatLnSpc="1">
              <a:prstTxWarp prst="textNoShape">
                <a:avLst/>
              </a:prstTxWarp>
            </a:bodyPr>
            <a:lst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a:lstStyle>
            <a:p>
              <a:endParaRPr lang="en-US" sz="1373">
                <a:solidFill>
                  <a:prstClr val="black"/>
                </a:solidFill>
              </a:endParaRPr>
            </a:p>
          </p:txBody>
        </p:sp>
        <p:pic>
          <p:nvPicPr>
            <p:cNvPr id="53" name="Picture 52"/>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750094" y="4878167"/>
              <a:ext cx="514723" cy="255263"/>
            </a:xfrm>
            <a:prstGeom prst="rect">
              <a:avLst/>
            </a:prstGeom>
          </p:spPr>
        </p:pic>
      </p:grpSp>
      <p:sp>
        <p:nvSpPr>
          <p:cNvPr id="39" name="Rectangle 38"/>
          <p:cNvSpPr/>
          <p:nvPr/>
        </p:nvSpPr>
        <p:spPr bwMode="auto">
          <a:xfrm>
            <a:off x="3672584" y="1776777"/>
            <a:ext cx="3022129" cy="655268"/>
          </a:xfrm>
          <a:prstGeom prst="rect">
            <a:avLst/>
          </a:prstGeom>
          <a:solidFill>
            <a:schemeClr val="bg1">
              <a:lumMod val="95000"/>
            </a:schemeClr>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89654" tIns="44827" rIns="44827" bIns="89654" numCol="1" spcCol="0" rtlCol="0" fromWordArt="0" anchor="ctr" anchorCtr="0" forceAA="0" compatLnSpc="1">
            <a:prstTxWarp prst="textNoShape">
              <a:avLst/>
            </a:prstTxWarp>
            <a:noAutofit/>
          </a:bodyPr>
          <a:lstStyle/>
          <a:p>
            <a:pPr marL="161598" indent="-161598" defTabSz="1195137">
              <a:buFont typeface="Arial" pitchFamily="34" charset="0"/>
              <a:buChar char="•"/>
            </a:pPr>
            <a:r>
              <a:rPr lang="en-US" sz="1079" spc="-50" dirty="0">
                <a:solidFill>
                  <a:srgbClr val="505050">
                    <a:lumMod val="50000"/>
                  </a:srgbClr>
                </a:solidFill>
              </a:rPr>
              <a:t>Long set-up times</a:t>
            </a:r>
          </a:p>
          <a:p>
            <a:pPr marL="161598" indent="-161598" defTabSz="1195137">
              <a:buFont typeface="Arial" pitchFamily="34" charset="0"/>
              <a:buChar char="•"/>
            </a:pPr>
            <a:r>
              <a:rPr lang="en-US" sz="1079" spc="-50" dirty="0">
                <a:solidFill>
                  <a:srgbClr val="505050">
                    <a:lumMod val="50000"/>
                  </a:srgbClr>
                </a:solidFill>
              </a:rPr>
              <a:t>High infrastructure costs</a:t>
            </a:r>
          </a:p>
          <a:p>
            <a:pPr marL="161598" indent="-161598" defTabSz="1195137">
              <a:buFont typeface="Arial" pitchFamily="34" charset="0"/>
              <a:buChar char="•"/>
            </a:pPr>
            <a:r>
              <a:rPr lang="en-US" sz="1079" spc="-50" dirty="0">
                <a:solidFill>
                  <a:srgbClr val="505050">
                    <a:lumMod val="50000"/>
                  </a:srgbClr>
                </a:solidFill>
              </a:rPr>
              <a:t>Limited datacenter capacity</a:t>
            </a:r>
          </a:p>
          <a:p>
            <a:pPr marL="161598" indent="-161598" defTabSz="1195137">
              <a:buFont typeface="Arial" pitchFamily="34" charset="0"/>
              <a:buChar char="•"/>
            </a:pPr>
            <a:r>
              <a:rPr lang="en-US" sz="1079" spc="-50" dirty="0">
                <a:solidFill>
                  <a:srgbClr val="505050">
                    <a:lumMod val="50000"/>
                  </a:srgbClr>
                </a:solidFill>
              </a:rPr>
              <a:t>Hard to replicate production</a:t>
            </a:r>
          </a:p>
        </p:txBody>
      </p:sp>
      <p:sp>
        <p:nvSpPr>
          <p:cNvPr id="43" name="Rectangle 42"/>
          <p:cNvSpPr/>
          <p:nvPr/>
        </p:nvSpPr>
        <p:spPr bwMode="auto">
          <a:xfrm>
            <a:off x="3672585" y="3172884"/>
            <a:ext cx="3022128" cy="655268"/>
          </a:xfrm>
          <a:prstGeom prst="rect">
            <a:avLst/>
          </a:prstGeom>
          <a:solidFill>
            <a:schemeClr val="bg1">
              <a:lumMod val="95000"/>
            </a:schemeClr>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89654" tIns="44827" rIns="44827" bIns="89654" numCol="1" spcCol="0" rtlCol="0" fromWordArt="0" anchor="ctr" anchorCtr="0" forceAA="0" compatLnSpc="1">
            <a:prstTxWarp prst="textNoShape">
              <a:avLst/>
            </a:prstTxWarp>
            <a:noAutofit/>
          </a:bodyPr>
          <a:lstStyle/>
          <a:p>
            <a:pPr marL="162523" indent="-162523">
              <a:buFont typeface="Arial" pitchFamily="34" charset="0"/>
              <a:buChar char="•"/>
            </a:pPr>
            <a:r>
              <a:rPr lang="en-US" sz="1079" spc="-51" dirty="0">
                <a:solidFill>
                  <a:srgbClr val="505050">
                    <a:lumMod val="50000"/>
                  </a:srgbClr>
                </a:solidFill>
              </a:rPr>
              <a:t>High cost of business and data insight</a:t>
            </a:r>
          </a:p>
          <a:p>
            <a:pPr marL="162523" indent="-162523">
              <a:buFont typeface="Arial" pitchFamily="34" charset="0"/>
              <a:buChar char="•"/>
            </a:pPr>
            <a:r>
              <a:rPr lang="en-US" sz="1079" spc="-51" dirty="0">
                <a:solidFill>
                  <a:srgbClr val="505050">
                    <a:lumMod val="50000"/>
                  </a:srgbClr>
                </a:solidFill>
              </a:rPr>
              <a:t>Complex environment to manage</a:t>
            </a:r>
          </a:p>
          <a:p>
            <a:pPr marL="162523" indent="-162523">
              <a:buFont typeface="Arial" pitchFamily="34" charset="0"/>
              <a:buChar char="•"/>
            </a:pPr>
            <a:r>
              <a:rPr lang="en-US" sz="1079" spc="-51" dirty="0">
                <a:solidFill>
                  <a:srgbClr val="505050">
                    <a:lumMod val="50000"/>
                  </a:srgbClr>
                </a:solidFill>
              </a:rPr>
              <a:t>Limited number of users due to high costs</a:t>
            </a:r>
          </a:p>
        </p:txBody>
      </p:sp>
      <p:sp>
        <p:nvSpPr>
          <p:cNvPr id="44" name="Rectangle 43"/>
          <p:cNvSpPr/>
          <p:nvPr/>
        </p:nvSpPr>
        <p:spPr bwMode="auto">
          <a:xfrm>
            <a:off x="3672585" y="3870938"/>
            <a:ext cx="3022128" cy="655268"/>
          </a:xfrm>
          <a:prstGeom prst="rect">
            <a:avLst/>
          </a:prstGeom>
          <a:solidFill>
            <a:schemeClr val="bg1">
              <a:lumMod val="95000"/>
            </a:schemeClr>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89654" tIns="44827" rIns="44827" bIns="89654" numCol="1" spcCol="0" rtlCol="0" fromWordArt="0" anchor="ctr" anchorCtr="0" forceAA="0" compatLnSpc="1">
            <a:prstTxWarp prst="textNoShape">
              <a:avLst/>
            </a:prstTxWarp>
            <a:noAutofit/>
          </a:bodyPr>
          <a:lstStyle/>
          <a:p>
            <a:pPr marL="162523" indent="-162523">
              <a:buFont typeface="Arial" pitchFamily="34" charset="0"/>
              <a:buChar char="•"/>
            </a:pPr>
            <a:r>
              <a:rPr lang="en-US" sz="1079" spc="-51" dirty="0">
                <a:solidFill>
                  <a:srgbClr val="505050">
                    <a:lumMod val="50000"/>
                  </a:srgbClr>
                </a:solidFill>
              </a:rPr>
              <a:t>Limited datacenter capacity</a:t>
            </a:r>
          </a:p>
          <a:p>
            <a:pPr marL="162523" indent="-162523">
              <a:buFont typeface="Arial" pitchFamily="34" charset="0"/>
              <a:buChar char="•"/>
            </a:pPr>
            <a:r>
              <a:rPr lang="en-US" sz="1079" spc="-51" dirty="0">
                <a:solidFill>
                  <a:srgbClr val="505050">
                    <a:lumMod val="50000"/>
                  </a:srgbClr>
                </a:solidFill>
              </a:rPr>
              <a:t>Slow response to changing business</a:t>
            </a:r>
          </a:p>
          <a:p>
            <a:pPr marL="162523" indent="-162523">
              <a:buFont typeface="Arial" pitchFamily="34" charset="0"/>
              <a:buChar char="•"/>
            </a:pPr>
            <a:r>
              <a:rPr lang="en-US" sz="1079" spc="-51" dirty="0">
                <a:solidFill>
                  <a:srgbClr val="505050">
                    <a:lumMod val="50000"/>
                  </a:srgbClr>
                </a:solidFill>
              </a:rPr>
              <a:t>Need to free-up expensive on-premises resources for Tier 1 apps </a:t>
            </a:r>
          </a:p>
        </p:txBody>
      </p:sp>
      <p:sp>
        <p:nvSpPr>
          <p:cNvPr id="45" name="Rectangle 44"/>
          <p:cNvSpPr/>
          <p:nvPr/>
        </p:nvSpPr>
        <p:spPr bwMode="auto">
          <a:xfrm>
            <a:off x="3672585" y="4572906"/>
            <a:ext cx="3022128" cy="655268"/>
          </a:xfrm>
          <a:prstGeom prst="rect">
            <a:avLst/>
          </a:prstGeom>
          <a:solidFill>
            <a:schemeClr val="bg1">
              <a:lumMod val="95000"/>
            </a:schemeClr>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89654" tIns="44827" rIns="44827" bIns="89654" numCol="1" spcCol="0" rtlCol="0" fromWordArt="0" anchor="ctr" anchorCtr="0" forceAA="0" compatLnSpc="1">
            <a:prstTxWarp prst="textNoShape">
              <a:avLst/>
            </a:prstTxWarp>
            <a:noAutofit/>
          </a:bodyPr>
          <a:lstStyle/>
          <a:p>
            <a:pPr marL="164812" indent="-164812">
              <a:buFont typeface="Arial" pitchFamily="34" charset="0"/>
              <a:buChar char="•"/>
            </a:pPr>
            <a:r>
              <a:rPr lang="en-US" sz="1079" spc="-51" dirty="0">
                <a:solidFill>
                  <a:srgbClr val="505050">
                    <a:lumMod val="50000"/>
                  </a:srgbClr>
                </a:solidFill>
              </a:rPr>
              <a:t>Exponentially growing archival costs</a:t>
            </a:r>
          </a:p>
          <a:p>
            <a:pPr marL="164812" indent="-164812">
              <a:buFont typeface="Arial" pitchFamily="34" charset="0"/>
              <a:buChar char="•"/>
            </a:pPr>
            <a:r>
              <a:rPr lang="en-US" sz="1079" spc="-51" dirty="0">
                <a:solidFill>
                  <a:srgbClr val="505050">
                    <a:lumMod val="50000"/>
                  </a:srgbClr>
                </a:solidFill>
              </a:rPr>
              <a:t>Infrastructure setup time</a:t>
            </a:r>
          </a:p>
          <a:p>
            <a:pPr marL="164812" indent="-164812">
              <a:buFont typeface="Arial" pitchFamily="34" charset="0"/>
              <a:buChar char="•"/>
            </a:pPr>
            <a:r>
              <a:rPr lang="en-US" sz="1079" spc="-51" dirty="0">
                <a:solidFill>
                  <a:srgbClr val="505050">
                    <a:lumMod val="50000"/>
                  </a:srgbClr>
                </a:solidFill>
              </a:rPr>
              <a:t>Complexity/cost refreshing SAP hardware</a:t>
            </a:r>
          </a:p>
        </p:txBody>
      </p:sp>
      <p:sp>
        <p:nvSpPr>
          <p:cNvPr id="46" name="Rectangle 45"/>
          <p:cNvSpPr/>
          <p:nvPr/>
        </p:nvSpPr>
        <p:spPr bwMode="auto">
          <a:xfrm>
            <a:off x="3672585" y="5274875"/>
            <a:ext cx="3022128" cy="655268"/>
          </a:xfrm>
          <a:prstGeom prst="rect">
            <a:avLst/>
          </a:prstGeom>
          <a:solidFill>
            <a:schemeClr val="bg1">
              <a:lumMod val="95000"/>
            </a:schemeClr>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89654" tIns="44827" rIns="44827" bIns="89654" numCol="1" spcCol="0" rtlCol="0" fromWordArt="0" anchor="ctr" anchorCtr="0" forceAA="0" compatLnSpc="1">
            <a:prstTxWarp prst="textNoShape">
              <a:avLst/>
            </a:prstTxWarp>
            <a:noAutofit/>
          </a:bodyPr>
          <a:lstStyle/>
          <a:p>
            <a:pPr marL="162523" indent="-162523">
              <a:buFont typeface="Arial" pitchFamily="34" charset="0"/>
              <a:buChar char="•"/>
            </a:pPr>
            <a:r>
              <a:rPr lang="en-US" sz="1079" spc="-51" dirty="0">
                <a:solidFill>
                  <a:srgbClr val="505050">
                    <a:lumMod val="50000"/>
                  </a:srgbClr>
                </a:solidFill>
              </a:rPr>
              <a:t>Multiple authentication for end users</a:t>
            </a:r>
          </a:p>
          <a:p>
            <a:pPr marL="162523" indent="-162523">
              <a:buFont typeface="Arial" pitchFamily="34" charset="0"/>
              <a:buChar char="•"/>
            </a:pPr>
            <a:r>
              <a:rPr lang="en-US" sz="1079" spc="-51" dirty="0">
                <a:solidFill>
                  <a:srgbClr val="505050">
                    <a:lumMod val="50000"/>
                  </a:srgbClr>
                </a:solidFill>
              </a:rPr>
              <a:t>Elongated sign-on time</a:t>
            </a:r>
          </a:p>
          <a:p>
            <a:pPr marL="162523" indent="-162523">
              <a:buFont typeface="Arial" pitchFamily="34" charset="0"/>
              <a:buChar char="•"/>
            </a:pPr>
            <a:r>
              <a:rPr lang="en-US" sz="1079" spc="-51" dirty="0">
                <a:solidFill>
                  <a:srgbClr val="505050">
                    <a:lumMod val="50000"/>
                  </a:srgbClr>
                </a:solidFill>
              </a:rPr>
              <a:t>Extensive and expensive IT management</a:t>
            </a:r>
          </a:p>
        </p:txBody>
      </p:sp>
      <p:sp>
        <p:nvSpPr>
          <p:cNvPr id="47" name="Rectangle 46"/>
          <p:cNvSpPr/>
          <p:nvPr/>
        </p:nvSpPr>
        <p:spPr bwMode="auto">
          <a:xfrm>
            <a:off x="3672585" y="2474832"/>
            <a:ext cx="3022128" cy="655268"/>
          </a:xfrm>
          <a:prstGeom prst="rect">
            <a:avLst/>
          </a:prstGeom>
          <a:solidFill>
            <a:schemeClr val="bg1">
              <a:lumMod val="95000"/>
            </a:schemeClr>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89654" tIns="44827" rIns="44827" bIns="89654" numCol="1" spcCol="0" rtlCol="0" fromWordArt="0" anchor="ctr" anchorCtr="0" forceAA="0" compatLnSpc="1">
            <a:prstTxWarp prst="textNoShape">
              <a:avLst/>
            </a:prstTxWarp>
            <a:noAutofit/>
          </a:bodyPr>
          <a:lstStyle/>
          <a:p>
            <a:pPr marL="161598" indent="-161598" defTabSz="1195137">
              <a:buFont typeface="Arial" pitchFamily="34" charset="0"/>
              <a:buChar char="•"/>
            </a:pPr>
            <a:r>
              <a:rPr lang="en-US" sz="1079" spc="-50" dirty="0">
                <a:solidFill>
                  <a:srgbClr val="505050">
                    <a:lumMod val="50000"/>
                  </a:srgbClr>
                </a:solidFill>
              </a:rPr>
              <a:t>Content overload with no organization</a:t>
            </a:r>
          </a:p>
          <a:p>
            <a:pPr marL="161598" indent="-161598" defTabSz="1195137">
              <a:buFont typeface="Arial" pitchFamily="34" charset="0"/>
              <a:buChar char="•"/>
            </a:pPr>
            <a:r>
              <a:rPr lang="en-US" sz="1079" spc="-50" dirty="0">
                <a:solidFill>
                  <a:srgbClr val="505050">
                    <a:lumMod val="50000"/>
                  </a:srgbClr>
                </a:solidFill>
              </a:rPr>
              <a:t>No coordinated way to manage social</a:t>
            </a:r>
          </a:p>
          <a:p>
            <a:pPr marL="161598" indent="-161598" defTabSz="1195137">
              <a:buFont typeface="Arial" pitchFamily="34" charset="0"/>
              <a:buChar char="•"/>
            </a:pPr>
            <a:r>
              <a:rPr lang="en-US" sz="1079" spc="-50" dirty="0">
                <a:solidFill>
                  <a:srgbClr val="505050">
                    <a:lumMod val="50000"/>
                  </a:srgbClr>
                </a:solidFill>
              </a:rPr>
              <a:t>Labor intensive, custom web sites</a:t>
            </a:r>
          </a:p>
        </p:txBody>
      </p:sp>
      <p:sp>
        <p:nvSpPr>
          <p:cNvPr id="55" name="TextBox 54"/>
          <p:cNvSpPr txBox="1"/>
          <p:nvPr/>
        </p:nvSpPr>
        <p:spPr>
          <a:xfrm>
            <a:off x="3908890" y="1478191"/>
            <a:ext cx="1997135" cy="275695"/>
          </a:xfrm>
          <a:prstGeom prst="rect">
            <a:avLst/>
          </a:prstGeom>
          <a:noFill/>
        </p:spPr>
        <p:txBody>
          <a:bodyPr wrap="square" lIns="0" tIns="0" rIns="0" bIns="0" rtlCol="0">
            <a:spAutoFit/>
          </a:bodyPr>
          <a:lstStyle/>
          <a:p>
            <a:r>
              <a:rPr lang="en-US" sz="1765" dirty="0">
                <a:gradFill>
                  <a:gsLst>
                    <a:gs pos="0">
                      <a:srgbClr val="505050">
                        <a:lumMod val="75000"/>
                        <a:lumOff val="25000"/>
                      </a:srgbClr>
                    </a:gs>
                    <a:gs pos="80000">
                      <a:srgbClr val="505050">
                        <a:lumMod val="65000"/>
                        <a:lumOff val="35000"/>
                      </a:srgbClr>
                    </a:gs>
                  </a:gsLst>
                  <a:lin ang="16200000" scaled="0"/>
                </a:gradFill>
                <a:cs typeface="Segoe UI" panose="020B0502040204020203" pitchFamily="34" charset="0"/>
              </a:rPr>
              <a:t>Customer Pain</a:t>
            </a:r>
          </a:p>
        </p:txBody>
      </p:sp>
      <p:grpSp>
        <p:nvGrpSpPr>
          <p:cNvPr id="57" name="Group 56"/>
          <p:cNvGrpSpPr/>
          <p:nvPr/>
        </p:nvGrpSpPr>
        <p:grpSpPr>
          <a:xfrm>
            <a:off x="865" y="6132788"/>
            <a:ext cx="12190272" cy="725796"/>
            <a:chOff x="0" y="6055238"/>
            <a:chExt cx="12436475" cy="940874"/>
          </a:xfrm>
        </p:grpSpPr>
        <p:sp>
          <p:nvSpPr>
            <p:cNvPr id="58" name="Freeform 11"/>
            <p:cNvSpPr>
              <a:spLocks/>
            </p:cNvSpPr>
            <p:nvPr/>
          </p:nvSpPr>
          <p:spPr bwMode="auto">
            <a:xfrm>
              <a:off x="0" y="6354074"/>
              <a:ext cx="3679825" cy="642037"/>
            </a:xfrm>
            <a:custGeom>
              <a:avLst/>
              <a:gdLst>
                <a:gd name="T0" fmla="*/ 408 w 661"/>
                <a:gd name="T1" fmla="*/ 25 h 155"/>
                <a:gd name="T2" fmla="*/ 408 w 661"/>
                <a:gd name="T3" fmla="*/ 25 h 155"/>
                <a:gd name="T4" fmla="*/ 0 w 661"/>
                <a:gd name="T5" fmla="*/ 155 h 155"/>
                <a:gd name="T6" fmla="*/ 234 w 661"/>
                <a:gd name="T7" fmla="*/ 155 h 155"/>
                <a:gd name="T8" fmla="*/ 661 w 661"/>
                <a:gd name="T9" fmla="*/ 155 h 155"/>
                <a:gd name="T10" fmla="*/ 408 w 661"/>
                <a:gd name="T11" fmla="*/ 25 h 155"/>
              </a:gdLst>
              <a:ahLst/>
              <a:cxnLst>
                <a:cxn ang="0">
                  <a:pos x="T0" y="T1"/>
                </a:cxn>
                <a:cxn ang="0">
                  <a:pos x="T2" y="T3"/>
                </a:cxn>
                <a:cxn ang="0">
                  <a:pos x="T4" y="T5"/>
                </a:cxn>
                <a:cxn ang="0">
                  <a:pos x="T6" y="T7"/>
                </a:cxn>
                <a:cxn ang="0">
                  <a:pos x="T8" y="T9"/>
                </a:cxn>
                <a:cxn ang="0">
                  <a:pos x="T10" y="T11"/>
                </a:cxn>
              </a:cxnLst>
              <a:rect l="0" t="0" r="r" b="b"/>
              <a:pathLst>
                <a:path w="661" h="155">
                  <a:moveTo>
                    <a:pt x="408" y="25"/>
                  </a:moveTo>
                  <a:cubicBezTo>
                    <a:pt x="408" y="25"/>
                    <a:pt x="408" y="25"/>
                    <a:pt x="408" y="25"/>
                  </a:cubicBezTo>
                  <a:cubicBezTo>
                    <a:pt x="264" y="0"/>
                    <a:pt x="111" y="44"/>
                    <a:pt x="0" y="155"/>
                  </a:cubicBezTo>
                  <a:cubicBezTo>
                    <a:pt x="234" y="155"/>
                    <a:pt x="234" y="155"/>
                    <a:pt x="234" y="155"/>
                  </a:cubicBezTo>
                  <a:cubicBezTo>
                    <a:pt x="661" y="155"/>
                    <a:pt x="661" y="155"/>
                    <a:pt x="661" y="155"/>
                  </a:cubicBezTo>
                  <a:cubicBezTo>
                    <a:pt x="589" y="84"/>
                    <a:pt x="501" y="40"/>
                    <a:pt x="408" y="25"/>
                  </a:cubicBezTo>
                  <a:close/>
                </a:path>
              </a:pathLst>
            </a:custGeom>
            <a:solidFill>
              <a:srgbClr val="79A5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89630" tIns="44814" rIns="89630" bIns="44814" numCol="1" anchor="t" anchorCtr="0" compatLnSpc="1">
              <a:prstTxWarp prst="textNoShape">
                <a:avLst/>
              </a:prstTxWarp>
            </a:bodyPr>
            <a:lstStyle/>
            <a:p>
              <a:pPr defTabSz="914192"/>
              <a:endParaRPr lang="en-US" sz="1765">
                <a:solidFill>
                  <a:prstClr val="black"/>
                </a:solidFill>
              </a:endParaRPr>
            </a:p>
          </p:txBody>
        </p:sp>
        <p:sp>
          <p:nvSpPr>
            <p:cNvPr id="59" name="Freeform 18"/>
            <p:cNvSpPr>
              <a:spLocks/>
            </p:cNvSpPr>
            <p:nvPr/>
          </p:nvSpPr>
          <p:spPr bwMode="auto">
            <a:xfrm>
              <a:off x="1670049" y="6055238"/>
              <a:ext cx="8040007" cy="940873"/>
            </a:xfrm>
            <a:custGeom>
              <a:avLst/>
              <a:gdLst>
                <a:gd name="T0" fmla="*/ 0 w 1014"/>
                <a:gd name="T1" fmla="*/ 296 h 296"/>
                <a:gd name="T2" fmla="*/ 0 w 1014"/>
                <a:gd name="T3" fmla="*/ 296 h 296"/>
                <a:gd name="T4" fmla="*/ 1014 w 1014"/>
                <a:gd name="T5" fmla="*/ 296 h 296"/>
                <a:gd name="T6" fmla="*/ 1014 w 1014"/>
                <a:gd name="T7" fmla="*/ 238 h 296"/>
                <a:gd name="T8" fmla="*/ 0 w 1014"/>
                <a:gd name="T9" fmla="*/ 296 h 296"/>
              </a:gdLst>
              <a:ahLst/>
              <a:cxnLst>
                <a:cxn ang="0">
                  <a:pos x="T0" y="T1"/>
                </a:cxn>
                <a:cxn ang="0">
                  <a:pos x="T2" y="T3"/>
                </a:cxn>
                <a:cxn ang="0">
                  <a:pos x="T4" y="T5"/>
                </a:cxn>
                <a:cxn ang="0">
                  <a:pos x="T6" y="T7"/>
                </a:cxn>
                <a:cxn ang="0">
                  <a:pos x="T8" y="T9"/>
                </a:cxn>
              </a:cxnLst>
              <a:rect l="0" t="0" r="r" b="b"/>
              <a:pathLst>
                <a:path w="1014" h="296">
                  <a:moveTo>
                    <a:pt x="0" y="296"/>
                  </a:moveTo>
                  <a:cubicBezTo>
                    <a:pt x="0" y="296"/>
                    <a:pt x="0" y="296"/>
                    <a:pt x="0" y="296"/>
                  </a:cubicBezTo>
                  <a:cubicBezTo>
                    <a:pt x="1014" y="296"/>
                    <a:pt x="1014" y="296"/>
                    <a:pt x="1014" y="296"/>
                  </a:cubicBezTo>
                  <a:cubicBezTo>
                    <a:pt x="1014" y="238"/>
                    <a:pt x="1014" y="238"/>
                    <a:pt x="1014" y="238"/>
                  </a:cubicBezTo>
                  <a:cubicBezTo>
                    <a:pt x="714" y="0"/>
                    <a:pt x="277" y="19"/>
                    <a:pt x="0" y="296"/>
                  </a:cubicBezTo>
                  <a:close/>
                </a:path>
              </a:pathLst>
            </a:custGeom>
            <a:solidFill>
              <a:srgbClr val="7FBA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89630" tIns="44814" rIns="89630" bIns="44814" numCol="1" anchor="t" anchorCtr="0" compatLnSpc="1">
              <a:prstTxWarp prst="textNoShape">
                <a:avLst/>
              </a:prstTxWarp>
            </a:bodyPr>
            <a:lstStyle/>
            <a:p>
              <a:pPr defTabSz="914192"/>
              <a:endParaRPr lang="en-US" sz="1765">
                <a:solidFill>
                  <a:prstClr val="black"/>
                </a:solidFill>
              </a:endParaRPr>
            </a:p>
          </p:txBody>
        </p:sp>
        <p:sp>
          <p:nvSpPr>
            <p:cNvPr id="60" name="Freeform 29"/>
            <p:cNvSpPr>
              <a:spLocks/>
            </p:cNvSpPr>
            <p:nvPr/>
          </p:nvSpPr>
          <p:spPr bwMode="auto">
            <a:xfrm>
              <a:off x="5488668" y="6457364"/>
              <a:ext cx="3095625" cy="538748"/>
            </a:xfrm>
            <a:custGeom>
              <a:avLst/>
              <a:gdLst>
                <a:gd name="T0" fmla="*/ 344 w 556"/>
                <a:gd name="T1" fmla="*/ 21 h 130"/>
                <a:gd name="T2" fmla="*/ 344 w 556"/>
                <a:gd name="T3" fmla="*/ 21 h 130"/>
                <a:gd name="T4" fmla="*/ 0 w 556"/>
                <a:gd name="T5" fmla="*/ 130 h 130"/>
                <a:gd name="T6" fmla="*/ 197 w 556"/>
                <a:gd name="T7" fmla="*/ 130 h 130"/>
                <a:gd name="T8" fmla="*/ 556 w 556"/>
                <a:gd name="T9" fmla="*/ 130 h 130"/>
                <a:gd name="T10" fmla="*/ 344 w 556"/>
                <a:gd name="T11" fmla="*/ 21 h 130"/>
              </a:gdLst>
              <a:ahLst/>
              <a:cxnLst>
                <a:cxn ang="0">
                  <a:pos x="T0" y="T1"/>
                </a:cxn>
                <a:cxn ang="0">
                  <a:pos x="T2" y="T3"/>
                </a:cxn>
                <a:cxn ang="0">
                  <a:pos x="T4" y="T5"/>
                </a:cxn>
                <a:cxn ang="0">
                  <a:pos x="T6" y="T7"/>
                </a:cxn>
                <a:cxn ang="0">
                  <a:pos x="T8" y="T9"/>
                </a:cxn>
                <a:cxn ang="0">
                  <a:pos x="T10" y="T11"/>
                </a:cxn>
              </a:cxnLst>
              <a:rect l="0" t="0" r="r" b="b"/>
              <a:pathLst>
                <a:path w="556" h="130">
                  <a:moveTo>
                    <a:pt x="344" y="21"/>
                  </a:moveTo>
                  <a:cubicBezTo>
                    <a:pt x="344" y="21"/>
                    <a:pt x="344" y="21"/>
                    <a:pt x="344" y="21"/>
                  </a:cubicBezTo>
                  <a:cubicBezTo>
                    <a:pt x="223" y="0"/>
                    <a:pt x="94" y="37"/>
                    <a:pt x="0" y="130"/>
                  </a:cubicBezTo>
                  <a:cubicBezTo>
                    <a:pt x="197" y="130"/>
                    <a:pt x="197" y="130"/>
                    <a:pt x="197" y="130"/>
                  </a:cubicBezTo>
                  <a:cubicBezTo>
                    <a:pt x="556" y="130"/>
                    <a:pt x="556" y="130"/>
                    <a:pt x="556" y="130"/>
                  </a:cubicBezTo>
                  <a:cubicBezTo>
                    <a:pt x="496" y="70"/>
                    <a:pt x="422" y="34"/>
                    <a:pt x="344" y="21"/>
                  </a:cubicBezTo>
                  <a:close/>
                </a:path>
              </a:pathLst>
            </a:custGeom>
            <a:solidFill>
              <a:srgbClr val="BAD80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89630" tIns="44814" rIns="89630" bIns="44814" numCol="1" anchor="t" anchorCtr="0" compatLnSpc="1">
              <a:prstTxWarp prst="textNoShape">
                <a:avLst/>
              </a:prstTxWarp>
            </a:bodyPr>
            <a:lstStyle/>
            <a:p>
              <a:pPr defTabSz="914192"/>
              <a:endParaRPr lang="en-US" sz="1765">
                <a:solidFill>
                  <a:prstClr val="black"/>
                </a:solidFill>
              </a:endParaRPr>
            </a:p>
          </p:txBody>
        </p:sp>
        <p:sp>
          <p:nvSpPr>
            <p:cNvPr id="61" name="Freeform 17"/>
            <p:cNvSpPr>
              <a:spLocks/>
            </p:cNvSpPr>
            <p:nvPr/>
          </p:nvSpPr>
          <p:spPr bwMode="auto">
            <a:xfrm>
              <a:off x="9042400" y="6259001"/>
              <a:ext cx="3394075" cy="737111"/>
            </a:xfrm>
            <a:custGeom>
              <a:avLst/>
              <a:gdLst>
                <a:gd name="T0" fmla="*/ 0 w 442"/>
                <a:gd name="T1" fmla="*/ 178 h 178"/>
                <a:gd name="T2" fmla="*/ 0 w 442"/>
                <a:gd name="T3" fmla="*/ 178 h 178"/>
                <a:gd name="T4" fmla="*/ 290 w 442"/>
                <a:gd name="T5" fmla="*/ 178 h 178"/>
                <a:gd name="T6" fmla="*/ 442 w 442"/>
                <a:gd name="T7" fmla="*/ 178 h 178"/>
                <a:gd name="T8" fmla="*/ 442 w 442"/>
                <a:gd name="T9" fmla="*/ 9 h 178"/>
                <a:gd name="T10" fmla="*/ 0 w 442"/>
                <a:gd name="T11" fmla="*/ 178 h 178"/>
              </a:gdLst>
              <a:ahLst/>
              <a:cxnLst>
                <a:cxn ang="0">
                  <a:pos x="T0" y="T1"/>
                </a:cxn>
                <a:cxn ang="0">
                  <a:pos x="T2" y="T3"/>
                </a:cxn>
                <a:cxn ang="0">
                  <a:pos x="T4" y="T5"/>
                </a:cxn>
                <a:cxn ang="0">
                  <a:pos x="T6" y="T7"/>
                </a:cxn>
                <a:cxn ang="0">
                  <a:pos x="T8" y="T9"/>
                </a:cxn>
                <a:cxn ang="0">
                  <a:pos x="T10" y="T11"/>
                </a:cxn>
              </a:cxnLst>
              <a:rect l="0" t="0" r="r" b="b"/>
              <a:pathLst>
                <a:path w="442" h="178">
                  <a:moveTo>
                    <a:pt x="0" y="178"/>
                  </a:moveTo>
                  <a:cubicBezTo>
                    <a:pt x="0" y="178"/>
                    <a:pt x="0" y="178"/>
                    <a:pt x="0" y="178"/>
                  </a:cubicBezTo>
                  <a:cubicBezTo>
                    <a:pt x="290" y="178"/>
                    <a:pt x="290" y="178"/>
                    <a:pt x="290" y="178"/>
                  </a:cubicBezTo>
                  <a:cubicBezTo>
                    <a:pt x="442" y="178"/>
                    <a:pt x="442" y="178"/>
                    <a:pt x="442" y="178"/>
                  </a:cubicBezTo>
                  <a:cubicBezTo>
                    <a:pt x="442" y="9"/>
                    <a:pt x="442" y="9"/>
                    <a:pt x="442" y="9"/>
                  </a:cubicBezTo>
                  <a:cubicBezTo>
                    <a:pt x="283" y="0"/>
                    <a:pt x="121" y="57"/>
                    <a:pt x="0" y="178"/>
                  </a:cubicBezTo>
                  <a:close/>
                </a:path>
              </a:pathLst>
            </a:custGeom>
            <a:solidFill>
              <a:srgbClr val="79A5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89630" tIns="44814" rIns="89630" bIns="44814" numCol="1" anchor="t" anchorCtr="0" compatLnSpc="1">
              <a:prstTxWarp prst="textNoShape">
                <a:avLst/>
              </a:prstTxWarp>
            </a:bodyPr>
            <a:lstStyle/>
            <a:p>
              <a:pPr defTabSz="914192"/>
              <a:endParaRPr lang="en-US" sz="1765">
                <a:solidFill>
                  <a:prstClr val="black"/>
                </a:solidFill>
              </a:endParaRPr>
            </a:p>
          </p:txBody>
        </p:sp>
      </p:grpSp>
      <p:grpSp>
        <p:nvGrpSpPr>
          <p:cNvPr id="62" name="Group 61"/>
          <p:cNvGrpSpPr/>
          <p:nvPr/>
        </p:nvGrpSpPr>
        <p:grpSpPr>
          <a:xfrm>
            <a:off x="10786716" y="5812634"/>
            <a:ext cx="522116" cy="695788"/>
            <a:chOff x="1358536" y="5468258"/>
            <a:chExt cx="905694" cy="1206954"/>
          </a:xfrm>
        </p:grpSpPr>
        <p:sp>
          <p:nvSpPr>
            <p:cNvPr id="70" name="Oval 69"/>
            <p:cNvSpPr/>
            <p:nvPr/>
          </p:nvSpPr>
          <p:spPr bwMode="auto">
            <a:xfrm>
              <a:off x="1358536" y="5468258"/>
              <a:ext cx="905694" cy="798288"/>
            </a:xfrm>
            <a:prstGeom prst="ellipse">
              <a:avLst/>
            </a:prstGeom>
            <a:solidFill>
              <a:schemeClr val="accent3"/>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79259" tIns="143407" rIns="179259" bIns="143407" numCol="1" spcCol="0" rtlCol="0" fromWordArt="0" anchor="t" anchorCtr="0" forceAA="0" compatLnSpc="1">
              <a:prstTxWarp prst="textNoShape">
                <a:avLst/>
              </a:prstTxWarp>
              <a:noAutofit/>
            </a:bodyPr>
            <a:lstStyle/>
            <a:p>
              <a:pPr algn="ctr" defTabSz="913927" fontAlgn="base">
                <a:lnSpc>
                  <a:spcPct val="90000"/>
                </a:lnSpc>
                <a:spcBef>
                  <a:spcPct val="0"/>
                </a:spcBef>
                <a:spcAft>
                  <a:spcPct val="0"/>
                </a:spcAft>
              </a:pPr>
              <a:endParaRPr lang="en-US" sz="2353" dirty="0" err="1">
                <a:gradFill>
                  <a:gsLst>
                    <a:gs pos="0">
                      <a:srgbClr val="FFFFFF"/>
                    </a:gs>
                    <a:gs pos="100000">
                      <a:srgbClr val="FFFFFF"/>
                    </a:gs>
                  </a:gsLst>
                  <a:lin ang="5400000" scaled="0"/>
                </a:gradFill>
                <a:ea typeface="Segoe UI" pitchFamily="34" charset="0"/>
                <a:cs typeface="Segoe UI" pitchFamily="34" charset="0"/>
              </a:endParaRPr>
            </a:p>
          </p:txBody>
        </p:sp>
        <p:sp>
          <p:nvSpPr>
            <p:cNvPr id="71" name="Round Same Side Corner Rectangle 207"/>
            <p:cNvSpPr/>
            <p:nvPr/>
          </p:nvSpPr>
          <p:spPr bwMode="auto">
            <a:xfrm>
              <a:off x="1787250" y="6104526"/>
              <a:ext cx="91440" cy="570686"/>
            </a:xfrm>
            <a:custGeom>
              <a:avLst/>
              <a:gdLst>
                <a:gd name="connsiteX0" fmla="*/ 25594 w 51188"/>
                <a:gd name="connsiteY0" fmla="*/ 0 h 565149"/>
                <a:gd name="connsiteX1" fmla="*/ 25594 w 51188"/>
                <a:gd name="connsiteY1" fmla="*/ 0 h 565149"/>
                <a:gd name="connsiteX2" fmla="*/ 51188 w 51188"/>
                <a:gd name="connsiteY2" fmla="*/ 25594 h 565149"/>
                <a:gd name="connsiteX3" fmla="*/ 51188 w 51188"/>
                <a:gd name="connsiteY3" fmla="*/ 565149 h 565149"/>
                <a:gd name="connsiteX4" fmla="*/ 51188 w 51188"/>
                <a:gd name="connsiteY4" fmla="*/ 565149 h 565149"/>
                <a:gd name="connsiteX5" fmla="*/ 0 w 51188"/>
                <a:gd name="connsiteY5" fmla="*/ 565149 h 565149"/>
                <a:gd name="connsiteX6" fmla="*/ 0 w 51188"/>
                <a:gd name="connsiteY6" fmla="*/ 565149 h 565149"/>
                <a:gd name="connsiteX7" fmla="*/ 0 w 51188"/>
                <a:gd name="connsiteY7" fmla="*/ 25594 h 565149"/>
                <a:gd name="connsiteX8" fmla="*/ 25594 w 51188"/>
                <a:gd name="connsiteY8" fmla="*/ 0 h 565149"/>
                <a:gd name="connsiteX0" fmla="*/ 0 w 51188"/>
                <a:gd name="connsiteY0" fmla="*/ 49710 h 589265"/>
                <a:gd name="connsiteX1" fmla="*/ 25594 w 51188"/>
                <a:gd name="connsiteY1" fmla="*/ 24116 h 589265"/>
                <a:gd name="connsiteX2" fmla="*/ 51188 w 51188"/>
                <a:gd name="connsiteY2" fmla="*/ 49710 h 589265"/>
                <a:gd name="connsiteX3" fmla="*/ 51188 w 51188"/>
                <a:gd name="connsiteY3" fmla="*/ 589265 h 589265"/>
                <a:gd name="connsiteX4" fmla="*/ 51188 w 51188"/>
                <a:gd name="connsiteY4" fmla="*/ 589265 h 589265"/>
                <a:gd name="connsiteX5" fmla="*/ 0 w 51188"/>
                <a:gd name="connsiteY5" fmla="*/ 589265 h 589265"/>
                <a:gd name="connsiteX6" fmla="*/ 0 w 51188"/>
                <a:gd name="connsiteY6" fmla="*/ 589265 h 589265"/>
                <a:gd name="connsiteX7" fmla="*/ 0 w 51188"/>
                <a:gd name="connsiteY7" fmla="*/ 49710 h 589265"/>
                <a:gd name="connsiteX0" fmla="*/ 0 w 51188"/>
                <a:gd name="connsiteY0" fmla="*/ 67444 h 606999"/>
                <a:gd name="connsiteX1" fmla="*/ 51188 w 51188"/>
                <a:gd name="connsiteY1" fmla="*/ 67444 h 606999"/>
                <a:gd name="connsiteX2" fmla="*/ 51188 w 51188"/>
                <a:gd name="connsiteY2" fmla="*/ 606999 h 606999"/>
                <a:gd name="connsiteX3" fmla="*/ 51188 w 51188"/>
                <a:gd name="connsiteY3" fmla="*/ 606999 h 606999"/>
                <a:gd name="connsiteX4" fmla="*/ 0 w 51188"/>
                <a:gd name="connsiteY4" fmla="*/ 606999 h 606999"/>
                <a:gd name="connsiteX5" fmla="*/ 0 w 51188"/>
                <a:gd name="connsiteY5" fmla="*/ 606999 h 606999"/>
                <a:gd name="connsiteX6" fmla="*/ 0 w 51188"/>
                <a:gd name="connsiteY6" fmla="*/ 67444 h 606999"/>
                <a:gd name="connsiteX0" fmla="*/ 0 w 51188"/>
                <a:gd name="connsiteY0" fmla="*/ 41471 h 581026"/>
                <a:gd name="connsiteX1" fmla="*/ 51188 w 51188"/>
                <a:gd name="connsiteY1" fmla="*/ 41471 h 581026"/>
                <a:gd name="connsiteX2" fmla="*/ 51188 w 51188"/>
                <a:gd name="connsiteY2" fmla="*/ 581026 h 581026"/>
                <a:gd name="connsiteX3" fmla="*/ 51188 w 51188"/>
                <a:gd name="connsiteY3" fmla="*/ 581026 h 581026"/>
                <a:gd name="connsiteX4" fmla="*/ 0 w 51188"/>
                <a:gd name="connsiteY4" fmla="*/ 581026 h 581026"/>
                <a:gd name="connsiteX5" fmla="*/ 0 w 51188"/>
                <a:gd name="connsiteY5" fmla="*/ 581026 h 581026"/>
                <a:gd name="connsiteX6" fmla="*/ 0 w 51188"/>
                <a:gd name="connsiteY6" fmla="*/ 41471 h 581026"/>
                <a:gd name="connsiteX0" fmla="*/ 0 w 51188"/>
                <a:gd name="connsiteY0" fmla="*/ 4937 h 544492"/>
                <a:gd name="connsiteX1" fmla="*/ 51188 w 51188"/>
                <a:gd name="connsiteY1" fmla="*/ 4937 h 544492"/>
                <a:gd name="connsiteX2" fmla="*/ 51188 w 51188"/>
                <a:gd name="connsiteY2" fmla="*/ 544492 h 544492"/>
                <a:gd name="connsiteX3" fmla="*/ 51188 w 51188"/>
                <a:gd name="connsiteY3" fmla="*/ 544492 h 544492"/>
                <a:gd name="connsiteX4" fmla="*/ 0 w 51188"/>
                <a:gd name="connsiteY4" fmla="*/ 544492 h 544492"/>
                <a:gd name="connsiteX5" fmla="*/ 0 w 51188"/>
                <a:gd name="connsiteY5" fmla="*/ 544492 h 544492"/>
                <a:gd name="connsiteX6" fmla="*/ 0 w 51188"/>
                <a:gd name="connsiteY6" fmla="*/ 4937 h 5444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1188" h="544492">
                  <a:moveTo>
                    <a:pt x="0" y="4937"/>
                  </a:moveTo>
                  <a:cubicBezTo>
                    <a:pt x="34725" y="-1645"/>
                    <a:pt x="33132" y="-1645"/>
                    <a:pt x="51188" y="4937"/>
                  </a:cubicBezTo>
                  <a:lnTo>
                    <a:pt x="51188" y="544492"/>
                  </a:lnTo>
                  <a:lnTo>
                    <a:pt x="51188" y="544492"/>
                  </a:lnTo>
                  <a:lnTo>
                    <a:pt x="0" y="544492"/>
                  </a:lnTo>
                  <a:lnTo>
                    <a:pt x="0" y="544492"/>
                  </a:lnTo>
                  <a:lnTo>
                    <a:pt x="0" y="4937"/>
                  </a:lnTo>
                  <a:close/>
                </a:path>
              </a:pathLst>
            </a:custGeom>
            <a:solidFill>
              <a:srgbClr val="969696"/>
            </a:solidFill>
            <a:ln>
              <a:noFill/>
            </a:ln>
          </p:spPr>
          <p:txBody>
            <a:bodyPr vert="horz" wrap="square" lIns="89630" tIns="44814" rIns="89630" bIns="44814" numCol="1" anchor="t" anchorCtr="0" compatLnSpc="1">
              <a:prstTxWarp prst="textNoShape">
                <a:avLst/>
              </a:prstTxWarp>
            </a:bodyPr>
            <a:lstStyle/>
            <a:p>
              <a:pPr defTabSz="914192"/>
              <a:endParaRPr lang="en-US" sz="1765" dirty="0" err="1">
                <a:solidFill>
                  <a:prstClr val="black"/>
                </a:solidFill>
              </a:endParaRPr>
            </a:p>
          </p:txBody>
        </p:sp>
        <p:grpSp>
          <p:nvGrpSpPr>
            <p:cNvPr id="72" name="Group 71"/>
            <p:cNvGrpSpPr/>
            <p:nvPr/>
          </p:nvGrpSpPr>
          <p:grpSpPr>
            <a:xfrm>
              <a:off x="1638534" y="5957662"/>
              <a:ext cx="354805" cy="170089"/>
              <a:chOff x="6512925" y="6276975"/>
              <a:chExt cx="293527" cy="170089"/>
            </a:xfrm>
          </p:grpSpPr>
          <p:cxnSp>
            <p:nvCxnSpPr>
              <p:cNvPr id="73" name="Straight Connector 72"/>
              <p:cNvCxnSpPr/>
              <p:nvPr/>
            </p:nvCxnSpPr>
            <p:spPr>
              <a:xfrm>
                <a:off x="6580103" y="6291263"/>
                <a:ext cx="81563" cy="154782"/>
              </a:xfrm>
              <a:prstGeom prst="line">
                <a:avLst/>
              </a:prstGeom>
              <a:solidFill>
                <a:srgbClr val="969696"/>
              </a:solidFill>
              <a:ln w="28575">
                <a:solidFill>
                  <a:srgbClr val="969696"/>
                </a:solidFill>
                <a:round/>
                <a:headEnd/>
                <a:tailEnd/>
              </a:ln>
            </p:spPr>
          </p:cxnSp>
          <p:cxnSp>
            <p:nvCxnSpPr>
              <p:cNvPr id="74" name="Straight Connector 73"/>
              <p:cNvCxnSpPr/>
              <p:nvPr/>
            </p:nvCxnSpPr>
            <p:spPr>
              <a:xfrm flipH="1">
                <a:off x="6679775" y="6276975"/>
                <a:ext cx="104617" cy="170089"/>
              </a:xfrm>
              <a:prstGeom prst="line">
                <a:avLst/>
              </a:prstGeom>
              <a:solidFill>
                <a:srgbClr val="969696"/>
              </a:solidFill>
              <a:ln w="28575">
                <a:solidFill>
                  <a:srgbClr val="969696"/>
                </a:solidFill>
                <a:round/>
                <a:headEnd/>
                <a:tailEnd/>
              </a:ln>
            </p:spPr>
          </p:cxnSp>
          <p:cxnSp>
            <p:nvCxnSpPr>
              <p:cNvPr id="75" name="Straight Connector 74"/>
              <p:cNvCxnSpPr/>
              <p:nvPr/>
            </p:nvCxnSpPr>
            <p:spPr>
              <a:xfrm flipH="1" flipV="1">
                <a:off x="6669769" y="6281738"/>
                <a:ext cx="54768" cy="66675"/>
              </a:xfrm>
              <a:prstGeom prst="line">
                <a:avLst/>
              </a:prstGeom>
              <a:solidFill>
                <a:srgbClr val="969696"/>
              </a:solidFill>
              <a:ln w="28575">
                <a:solidFill>
                  <a:srgbClr val="969696"/>
                </a:solidFill>
                <a:round/>
                <a:headEnd/>
                <a:tailEnd/>
              </a:ln>
            </p:spPr>
          </p:cxnSp>
          <p:cxnSp>
            <p:nvCxnSpPr>
              <p:cNvPr id="76" name="Straight Connector 75"/>
              <p:cNvCxnSpPr/>
              <p:nvPr/>
            </p:nvCxnSpPr>
            <p:spPr>
              <a:xfrm flipH="1">
                <a:off x="6512925" y="6365081"/>
                <a:ext cx="104408" cy="5487"/>
              </a:xfrm>
              <a:prstGeom prst="line">
                <a:avLst/>
              </a:prstGeom>
              <a:solidFill>
                <a:srgbClr val="969696"/>
              </a:solidFill>
              <a:ln w="28575">
                <a:solidFill>
                  <a:srgbClr val="969696"/>
                </a:solidFill>
                <a:round/>
                <a:headEnd/>
                <a:tailEnd/>
              </a:ln>
            </p:spPr>
          </p:cxnSp>
          <p:cxnSp>
            <p:nvCxnSpPr>
              <p:cNvPr id="77" name="Straight Connector 76"/>
              <p:cNvCxnSpPr/>
              <p:nvPr/>
            </p:nvCxnSpPr>
            <p:spPr>
              <a:xfrm flipH="1">
                <a:off x="6715012" y="6365081"/>
                <a:ext cx="91440" cy="9525"/>
              </a:xfrm>
              <a:prstGeom prst="line">
                <a:avLst/>
              </a:prstGeom>
              <a:solidFill>
                <a:srgbClr val="969696"/>
              </a:solidFill>
              <a:ln w="28575">
                <a:solidFill>
                  <a:srgbClr val="969696"/>
                </a:solidFill>
                <a:round/>
                <a:headEnd/>
                <a:tailEnd/>
              </a:ln>
            </p:spPr>
          </p:cxnSp>
        </p:grpSp>
      </p:grpSp>
      <p:grpSp>
        <p:nvGrpSpPr>
          <p:cNvPr id="78" name="Group 77"/>
          <p:cNvGrpSpPr/>
          <p:nvPr/>
        </p:nvGrpSpPr>
        <p:grpSpPr>
          <a:xfrm>
            <a:off x="11198816" y="5656532"/>
            <a:ext cx="522116" cy="695788"/>
            <a:chOff x="1358536" y="5468258"/>
            <a:chExt cx="905694" cy="1206954"/>
          </a:xfrm>
        </p:grpSpPr>
        <p:sp>
          <p:nvSpPr>
            <p:cNvPr id="79" name="Oval 78"/>
            <p:cNvSpPr/>
            <p:nvPr/>
          </p:nvSpPr>
          <p:spPr bwMode="auto">
            <a:xfrm>
              <a:off x="1358536" y="5468258"/>
              <a:ext cx="905694" cy="798288"/>
            </a:xfrm>
            <a:prstGeom prst="ellipse">
              <a:avLst/>
            </a:prstGeom>
            <a:solidFill>
              <a:schemeClr val="accent3"/>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79259" tIns="143407" rIns="179259" bIns="143407" numCol="1" spcCol="0" rtlCol="0" fromWordArt="0" anchor="t" anchorCtr="0" forceAA="0" compatLnSpc="1">
              <a:prstTxWarp prst="textNoShape">
                <a:avLst/>
              </a:prstTxWarp>
              <a:noAutofit/>
            </a:bodyPr>
            <a:lstStyle/>
            <a:p>
              <a:pPr algn="ctr" defTabSz="913927" fontAlgn="base">
                <a:lnSpc>
                  <a:spcPct val="90000"/>
                </a:lnSpc>
                <a:spcBef>
                  <a:spcPct val="0"/>
                </a:spcBef>
                <a:spcAft>
                  <a:spcPct val="0"/>
                </a:spcAft>
              </a:pPr>
              <a:endParaRPr lang="en-US" sz="2353" dirty="0" err="1">
                <a:gradFill>
                  <a:gsLst>
                    <a:gs pos="0">
                      <a:srgbClr val="FFFFFF"/>
                    </a:gs>
                    <a:gs pos="100000">
                      <a:srgbClr val="FFFFFF"/>
                    </a:gs>
                  </a:gsLst>
                  <a:lin ang="5400000" scaled="0"/>
                </a:gradFill>
                <a:ea typeface="Segoe UI" pitchFamily="34" charset="0"/>
                <a:cs typeface="Segoe UI" pitchFamily="34" charset="0"/>
              </a:endParaRPr>
            </a:p>
          </p:txBody>
        </p:sp>
        <p:sp>
          <p:nvSpPr>
            <p:cNvPr id="80" name="Round Same Side Corner Rectangle 207"/>
            <p:cNvSpPr/>
            <p:nvPr/>
          </p:nvSpPr>
          <p:spPr bwMode="auto">
            <a:xfrm>
              <a:off x="1787250" y="6104526"/>
              <a:ext cx="91440" cy="570686"/>
            </a:xfrm>
            <a:custGeom>
              <a:avLst/>
              <a:gdLst>
                <a:gd name="connsiteX0" fmla="*/ 25594 w 51188"/>
                <a:gd name="connsiteY0" fmla="*/ 0 h 565149"/>
                <a:gd name="connsiteX1" fmla="*/ 25594 w 51188"/>
                <a:gd name="connsiteY1" fmla="*/ 0 h 565149"/>
                <a:gd name="connsiteX2" fmla="*/ 51188 w 51188"/>
                <a:gd name="connsiteY2" fmla="*/ 25594 h 565149"/>
                <a:gd name="connsiteX3" fmla="*/ 51188 w 51188"/>
                <a:gd name="connsiteY3" fmla="*/ 565149 h 565149"/>
                <a:gd name="connsiteX4" fmla="*/ 51188 w 51188"/>
                <a:gd name="connsiteY4" fmla="*/ 565149 h 565149"/>
                <a:gd name="connsiteX5" fmla="*/ 0 w 51188"/>
                <a:gd name="connsiteY5" fmla="*/ 565149 h 565149"/>
                <a:gd name="connsiteX6" fmla="*/ 0 w 51188"/>
                <a:gd name="connsiteY6" fmla="*/ 565149 h 565149"/>
                <a:gd name="connsiteX7" fmla="*/ 0 w 51188"/>
                <a:gd name="connsiteY7" fmla="*/ 25594 h 565149"/>
                <a:gd name="connsiteX8" fmla="*/ 25594 w 51188"/>
                <a:gd name="connsiteY8" fmla="*/ 0 h 565149"/>
                <a:gd name="connsiteX0" fmla="*/ 0 w 51188"/>
                <a:gd name="connsiteY0" fmla="*/ 49710 h 589265"/>
                <a:gd name="connsiteX1" fmla="*/ 25594 w 51188"/>
                <a:gd name="connsiteY1" fmla="*/ 24116 h 589265"/>
                <a:gd name="connsiteX2" fmla="*/ 51188 w 51188"/>
                <a:gd name="connsiteY2" fmla="*/ 49710 h 589265"/>
                <a:gd name="connsiteX3" fmla="*/ 51188 w 51188"/>
                <a:gd name="connsiteY3" fmla="*/ 589265 h 589265"/>
                <a:gd name="connsiteX4" fmla="*/ 51188 w 51188"/>
                <a:gd name="connsiteY4" fmla="*/ 589265 h 589265"/>
                <a:gd name="connsiteX5" fmla="*/ 0 w 51188"/>
                <a:gd name="connsiteY5" fmla="*/ 589265 h 589265"/>
                <a:gd name="connsiteX6" fmla="*/ 0 w 51188"/>
                <a:gd name="connsiteY6" fmla="*/ 589265 h 589265"/>
                <a:gd name="connsiteX7" fmla="*/ 0 w 51188"/>
                <a:gd name="connsiteY7" fmla="*/ 49710 h 589265"/>
                <a:gd name="connsiteX0" fmla="*/ 0 w 51188"/>
                <a:gd name="connsiteY0" fmla="*/ 67444 h 606999"/>
                <a:gd name="connsiteX1" fmla="*/ 51188 w 51188"/>
                <a:gd name="connsiteY1" fmla="*/ 67444 h 606999"/>
                <a:gd name="connsiteX2" fmla="*/ 51188 w 51188"/>
                <a:gd name="connsiteY2" fmla="*/ 606999 h 606999"/>
                <a:gd name="connsiteX3" fmla="*/ 51188 w 51188"/>
                <a:gd name="connsiteY3" fmla="*/ 606999 h 606999"/>
                <a:gd name="connsiteX4" fmla="*/ 0 w 51188"/>
                <a:gd name="connsiteY4" fmla="*/ 606999 h 606999"/>
                <a:gd name="connsiteX5" fmla="*/ 0 w 51188"/>
                <a:gd name="connsiteY5" fmla="*/ 606999 h 606999"/>
                <a:gd name="connsiteX6" fmla="*/ 0 w 51188"/>
                <a:gd name="connsiteY6" fmla="*/ 67444 h 606999"/>
                <a:gd name="connsiteX0" fmla="*/ 0 w 51188"/>
                <a:gd name="connsiteY0" fmla="*/ 41471 h 581026"/>
                <a:gd name="connsiteX1" fmla="*/ 51188 w 51188"/>
                <a:gd name="connsiteY1" fmla="*/ 41471 h 581026"/>
                <a:gd name="connsiteX2" fmla="*/ 51188 w 51188"/>
                <a:gd name="connsiteY2" fmla="*/ 581026 h 581026"/>
                <a:gd name="connsiteX3" fmla="*/ 51188 w 51188"/>
                <a:gd name="connsiteY3" fmla="*/ 581026 h 581026"/>
                <a:gd name="connsiteX4" fmla="*/ 0 w 51188"/>
                <a:gd name="connsiteY4" fmla="*/ 581026 h 581026"/>
                <a:gd name="connsiteX5" fmla="*/ 0 w 51188"/>
                <a:gd name="connsiteY5" fmla="*/ 581026 h 581026"/>
                <a:gd name="connsiteX6" fmla="*/ 0 w 51188"/>
                <a:gd name="connsiteY6" fmla="*/ 41471 h 581026"/>
                <a:gd name="connsiteX0" fmla="*/ 0 w 51188"/>
                <a:gd name="connsiteY0" fmla="*/ 4937 h 544492"/>
                <a:gd name="connsiteX1" fmla="*/ 51188 w 51188"/>
                <a:gd name="connsiteY1" fmla="*/ 4937 h 544492"/>
                <a:gd name="connsiteX2" fmla="*/ 51188 w 51188"/>
                <a:gd name="connsiteY2" fmla="*/ 544492 h 544492"/>
                <a:gd name="connsiteX3" fmla="*/ 51188 w 51188"/>
                <a:gd name="connsiteY3" fmla="*/ 544492 h 544492"/>
                <a:gd name="connsiteX4" fmla="*/ 0 w 51188"/>
                <a:gd name="connsiteY4" fmla="*/ 544492 h 544492"/>
                <a:gd name="connsiteX5" fmla="*/ 0 w 51188"/>
                <a:gd name="connsiteY5" fmla="*/ 544492 h 544492"/>
                <a:gd name="connsiteX6" fmla="*/ 0 w 51188"/>
                <a:gd name="connsiteY6" fmla="*/ 4937 h 5444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1188" h="544492">
                  <a:moveTo>
                    <a:pt x="0" y="4937"/>
                  </a:moveTo>
                  <a:cubicBezTo>
                    <a:pt x="34725" y="-1645"/>
                    <a:pt x="33132" y="-1645"/>
                    <a:pt x="51188" y="4937"/>
                  </a:cubicBezTo>
                  <a:lnTo>
                    <a:pt x="51188" y="544492"/>
                  </a:lnTo>
                  <a:lnTo>
                    <a:pt x="51188" y="544492"/>
                  </a:lnTo>
                  <a:lnTo>
                    <a:pt x="0" y="544492"/>
                  </a:lnTo>
                  <a:lnTo>
                    <a:pt x="0" y="544492"/>
                  </a:lnTo>
                  <a:lnTo>
                    <a:pt x="0" y="4937"/>
                  </a:lnTo>
                  <a:close/>
                </a:path>
              </a:pathLst>
            </a:custGeom>
            <a:solidFill>
              <a:srgbClr val="969696"/>
            </a:solidFill>
            <a:ln>
              <a:noFill/>
            </a:ln>
          </p:spPr>
          <p:txBody>
            <a:bodyPr vert="horz" wrap="square" lIns="89630" tIns="44814" rIns="89630" bIns="44814" numCol="1" anchor="t" anchorCtr="0" compatLnSpc="1">
              <a:prstTxWarp prst="textNoShape">
                <a:avLst/>
              </a:prstTxWarp>
            </a:bodyPr>
            <a:lstStyle/>
            <a:p>
              <a:pPr defTabSz="914192"/>
              <a:endParaRPr lang="en-US" sz="1765" dirty="0" err="1">
                <a:solidFill>
                  <a:prstClr val="black"/>
                </a:solidFill>
              </a:endParaRPr>
            </a:p>
          </p:txBody>
        </p:sp>
        <p:grpSp>
          <p:nvGrpSpPr>
            <p:cNvPr id="81" name="Group 80"/>
            <p:cNvGrpSpPr/>
            <p:nvPr/>
          </p:nvGrpSpPr>
          <p:grpSpPr>
            <a:xfrm>
              <a:off x="1638534" y="5957662"/>
              <a:ext cx="354805" cy="170089"/>
              <a:chOff x="6512925" y="6276975"/>
              <a:chExt cx="293527" cy="170089"/>
            </a:xfrm>
          </p:grpSpPr>
          <p:cxnSp>
            <p:nvCxnSpPr>
              <p:cNvPr id="82" name="Straight Connector 81"/>
              <p:cNvCxnSpPr/>
              <p:nvPr/>
            </p:nvCxnSpPr>
            <p:spPr>
              <a:xfrm>
                <a:off x="6580103" y="6291263"/>
                <a:ext cx="81563" cy="154782"/>
              </a:xfrm>
              <a:prstGeom prst="line">
                <a:avLst/>
              </a:prstGeom>
              <a:solidFill>
                <a:srgbClr val="969696"/>
              </a:solidFill>
              <a:ln w="28575">
                <a:solidFill>
                  <a:srgbClr val="969696"/>
                </a:solidFill>
                <a:round/>
                <a:headEnd/>
                <a:tailEnd/>
              </a:ln>
            </p:spPr>
          </p:cxnSp>
          <p:cxnSp>
            <p:nvCxnSpPr>
              <p:cNvPr id="83" name="Straight Connector 82"/>
              <p:cNvCxnSpPr/>
              <p:nvPr/>
            </p:nvCxnSpPr>
            <p:spPr>
              <a:xfrm flipH="1">
                <a:off x="6679775" y="6276975"/>
                <a:ext cx="104617" cy="170089"/>
              </a:xfrm>
              <a:prstGeom prst="line">
                <a:avLst/>
              </a:prstGeom>
              <a:solidFill>
                <a:srgbClr val="969696"/>
              </a:solidFill>
              <a:ln w="28575">
                <a:solidFill>
                  <a:srgbClr val="969696"/>
                </a:solidFill>
                <a:round/>
                <a:headEnd/>
                <a:tailEnd/>
              </a:ln>
            </p:spPr>
          </p:cxnSp>
          <p:cxnSp>
            <p:nvCxnSpPr>
              <p:cNvPr id="84" name="Straight Connector 83"/>
              <p:cNvCxnSpPr/>
              <p:nvPr/>
            </p:nvCxnSpPr>
            <p:spPr>
              <a:xfrm flipH="1" flipV="1">
                <a:off x="6669769" y="6281738"/>
                <a:ext cx="54768" cy="66675"/>
              </a:xfrm>
              <a:prstGeom prst="line">
                <a:avLst/>
              </a:prstGeom>
              <a:solidFill>
                <a:srgbClr val="969696"/>
              </a:solidFill>
              <a:ln w="28575">
                <a:solidFill>
                  <a:srgbClr val="969696"/>
                </a:solidFill>
                <a:round/>
                <a:headEnd/>
                <a:tailEnd/>
              </a:ln>
            </p:spPr>
          </p:cxnSp>
          <p:cxnSp>
            <p:nvCxnSpPr>
              <p:cNvPr id="85" name="Straight Connector 84"/>
              <p:cNvCxnSpPr/>
              <p:nvPr/>
            </p:nvCxnSpPr>
            <p:spPr>
              <a:xfrm flipH="1">
                <a:off x="6512925" y="6365081"/>
                <a:ext cx="104408" cy="5487"/>
              </a:xfrm>
              <a:prstGeom prst="line">
                <a:avLst/>
              </a:prstGeom>
              <a:solidFill>
                <a:srgbClr val="969696"/>
              </a:solidFill>
              <a:ln w="28575">
                <a:solidFill>
                  <a:srgbClr val="969696"/>
                </a:solidFill>
                <a:round/>
                <a:headEnd/>
                <a:tailEnd/>
              </a:ln>
            </p:spPr>
          </p:cxnSp>
          <p:cxnSp>
            <p:nvCxnSpPr>
              <p:cNvPr id="86" name="Straight Connector 85"/>
              <p:cNvCxnSpPr/>
              <p:nvPr/>
            </p:nvCxnSpPr>
            <p:spPr>
              <a:xfrm flipH="1">
                <a:off x="6715012" y="6365081"/>
                <a:ext cx="91440" cy="9525"/>
              </a:xfrm>
              <a:prstGeom prst="line">
                <a:avLst/>
              </a:prstGeom>
              <a:solidFill>
                <a:srgbClr val="969696"/>
              </a:solidFill>
              <a:ln w="28575">
                <a:solidFill>
                  <a:srgbClr val="969696"/>
                </a:solidFill>
                <a:round/>
                <a:headEnd/>
                <a:tailEnd/>
              </a:ln>
            </p:spPr>
          </p:cxnSp>
        </p:grpSp>
      </p:grpSp>
      <p:grpSp>
        <p:nvGrpSpPr>
          <p:cNvPr id="87" name="Group 86"/>
          <p:cNvGrpSpPr/>
          <p:nvPr/>
        </p:nvGrpSpPr>
        <p:grpSpPr>
          <a:xfrm>
            <a:off x="11635742" y="5700329"/>
            <a:ext cx="522116" cy="695788"/>
            <a:chOff x="1358536" y="5468258"/>
            <a:chExt cx="905694" cy="1206954"/>
          </a:xfrm>
        </p:grpSpPr>
        <p:sp>
          <p:nvSpPr>
            <p:cNvPr id="88" name="Oval 87"/>
            <p:cNvSpPr/>
            <p:nvPr/>
          </p:nvSpPr>
          <p:spPr bwMode="auto">
            <a:xfrm>
              <a:off x="1358536" y="5468258"/>
              <a:ext cx="905694" cy="798288"/>
            </a:xfrm>
            <a:prstGeom prst="ellipse">
              <a:avLst/>
            </a:prstGeom>
            <a:solidFill>
              <a:schemeClr val="accent3"/>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79259" tIns="143407" rIns="179259" bIns="143407" numCol="1" spcCol="0" rtlCol="0" fromWordArt="0" anchor="t" anchorCtr="0" forceAA="0" compatLnSpc="1">
              <a:prstTxWarp prst="textNoShape">
                <a:avLst/>
              </a:prstTxWarp>
              <a:noAutofit/>
            </a:bodyPr>
            <a:lstStyle/>
            <a:p>
              <a:pPr algn="ctr" defTabSz="913927" fontAlgn="base">
                <a:lnSpc>
                  <a:spcPct val="90000"/>
                </a:lnSpc>
                <a:spcBef>
                  <a:spcPct val="0"/>
                </a:spcBef>
                <a:spcAft>
                  <a:spcPct val="0"/>
                </a:spcAft>
              </a:pPr>
              <a:endParaRPr lang="en-US" sz="2353" dirty="0" err="1">
                <a:gradFill>
                  <a:gsLst>
                    <a:gs pos="0">
                      <a:srgbClr val="FFFFFF"/>
                    </a:gs>
                    <a:gs pos="100000">
                      <a:srgbClr val="FFFFFF"/>
                    </a:gs>
                  </a:gsLst>
                  <a:lin ang="5400000" scaled="0"/>
                </a:gradFill>
                <a:ea typeface="Segoe UI" pitchFamily="34" charset="0"/>
                <a:cs typeface="Segoe UI" pitchFamily="34" charset="0"/>
              </a:endParaRPr>
            </a:p>
          </p:txBody>
        </p:sp>
        <p:sp>
          <p:nvSpPr>
            <p:cNvPr id="89" name="Round Same Side Corner Rectangle 207"/>
            <p:cNvSpPr/>
            <p:nvPr/>
          </p:nvSpPr>
          <p:spPr bwMode="auto">
            <a:xfrm>
              <a:off x="1787250" y="6104526"/>
              <a:ext cx="91440" cy="570686"/>
            </a:xfrm>
            <a:custGeom>
              <a:avLst/>
              <a:gdLst>
                <a:gd name="connsiteX0" fmla="*/ 25594 w 51188"/>
                <a:gd name="connsiteY0" fmla="*/ 0 h 565149"/>
                <a:gd name="connsiteX1" fmla="*/ 25594 w 51188"/>
                <a:gd name="connsiteY1" fmla="*/ 0 h 565149"/>
                <a:gd name="connsiteX2" fmla="*/ 51188 w 51188"/>
                <a:gd name="connsiteY2" fmla="*/ 25594 h 565149"/>
                <a:gd name="connsiteX3" fmla="*/ 51188 w 51188"/>
                <a:gd name="connsiteY3" fmla="*/ 565149 h 565149"/>
                <a:gd name="connsiteX4" fmla="*/ 51188 w 51188"/>
                <a:gd name="connsiteY4" fmla="*/ 565149 h 565149"/>
                <a:gd name="connsiteX5" fmla="*/ 0 w 51188"/>
                <a:gd name="connsiteY5" fmla="*/ 565149 h 565149"/>
                <a:gd name="connsiteX6" fmla="*/ 0 w 51188"/>
                <a:gd name="connsiteY6" fmla="*/ 565149 h 565149"/>
                <a:gd name="connsiteX7" fmla="*/ 0 w 51188"/>
                <a:gd name="connsiteY7" fmla="*/ 25594 h 565149"/>
                <a:gd name="connsiteX8" fmla="*/ 25594 w 51188"/>
                <a:gd name="connsiteY8" fmla="*/ 0 h 565149"/>
                <a:gd name="connsiteX0" fmla="*/ 0 w 51188"/>
                <a:gd name="connsiteY0" fmla="*/ 49710 h 589265"/>
                <a:gd name="connsiteX1" fmla="*/ 25594 w 51188"/>
                <a:gd name="connsiteY1" fmla="*/ 24116 h 589265"/>
                <a:gd name="connsiteX2" fmla="*/ 51188 w 51188"/>
                <a:gd name="connsiteY2" fmla="*/ 49710 h 589265"/>
                <a:gd name="connsiteX3" fmla="*/ 51188 w 51188"/>
                <a:gd name="connsiteY3" fmla="*/ 589265 h 589265"/>
                <a:gd name="connsiteX4" fmla="*/ 51188 w 51188"/>
                <a:gd name="connsiteY4" fmla="*/ 589265 h 589265"/>
                <a:gd name="connsiteX5" fmla="*/ 0 w 51188"/>
                <a:gd name="connsiteY5" fmla="*/ 589265 h 589265"/>
                <a:gd name="connsiteX6" fmla="*/ 0 w 51188"/>
                <a:gd name="connsiteY6" fmla="*/ 589265 h 589265"/>
                <a:gd name="connsiteX7" fmla="*/ 0 w 51188"/>
                <a:gd name="connsiteY7" fmla="*/ 49710 h 589265"/>
                <a:gd name="connsiteX0" fmla="*/ 0 w 51188"/>
                <a:gd name="connsiteY0" fmla="*/ 67444 h 606999"/>
                <a:gd name="connsiteX1" fmla="*/ 51188 w 51188"/>
                <a:gd name="connsiteY1" fmla="*/ 67444 h 606999"/>
                <a:gd name="connsiteX2" fmla="*/ 51188 w 51188"/>
                <a:gd name="connsiteY2" fmla="*/ 606999 h 606999"/>
                <a:gd name="connsiteX3" fmla="*/ 51188 w 51188"/>
                <a:gd name="connsiteY3" fmla="*/ 606999 h 606999"/>
                <a:gd name="connsiteX4" fmla="*/ 0 w 51188"/>
                <a:gd name="connsiteY4" fmla="*/ 606999 h 606999"/>
                <a:gd name="connsiteX5" fmla="*/ 0 w 51188"/>
                <a:gd name="connsiteY5" fmla="*/ 606999 h 606999"/>
                <a:gd name="connsiteX6" fmla="*/ 0 w 51188"/>
                <a:gd name="connsiteY6" fmla="*/ 67444 h 606999"/>
                <a:gd name="connsiteX0" fmla="*/ 0 w 51188"/>
                <a:gd name="connsiteY0" fmla="*/ 41471 h 581026"/>
                <a:gd name="connsiteX1" fmla="*/ 51188 w 51188"/>
                <a:gd name="connsiteY1" fmla="*/ 41471 h 581026"/>
                <a:gd name="connsiteX2" fmla="*/ 51188 w 51188"/>
                <a:gd name="connsiteY2" fmla="*/ 581026 h 581026"/>
                <a:gd name="connsiteX3" fmla="*/ 51188 w 51188"/>
                <a:gd name="connsiteY3" fmla="*/ 581026 h 581026"/>
                <a:gd name="connsiteX4" fmla="*/ 0 w 51188"/>
                <a:gd name="connsiteY4" fmla="*/ 581026 h 581026"/>
                <a:gd name="connsiteX5" fmla="*/ 0 w 51188"/>
                <a:gd name="connsiteY5" fmla="*/ 581026 h 581026"/>
                <a:gd name="connsiteX6" fmla="*/ 0 w 51188"/>
                <a:gd name="connsiteY6" fmla="*/ 41471 h 581026"/>
                <a:gd name="connsiteX0" fmla="*/ 0 w 51188"/>
                <a:gd name="connsiteY0" fmla="*/ 4937 h 544492"/>
                <a:gd name="connsiteX1" fmla="*/ 51188 w 51188"/>
                <a:gd name="connsiteY1" fmla="*/ 4937 h 544492"/>
                <a:gd name="connsiteX2" fmla="*/ 51188 w 51188"/>
                <a:gd name="connsiteY2" fmla="*/ 544492 h 544492"/>
                <a:gd name="connsiteX3" fmla="*/ 51188 w 51188"/>
                <a:gd name="connsiteY3" fmla="*/ 544492 h 544492"/>
                <a:gd name="connsiteX4" fmla="*/ 0 w 51188"/>
                <a:gd name="connsiteY4" fmla="*/ 544492 h 544492"/>
                <a:gd name="connsiteX5" fmla="*/ 0 w 51188"/>
                <a:gd name="connsiteY5" fmla="*/ 544492 h 544492"/>
                <a:gd name="connsiteX6" fmla="*/ 0 w 51188"/>
                <a:gd name="connsiteY6" fmla="*/ 4937 h 5444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1188" h="544492">
                  <a:moveTo>
                    <a:pt x="0" y="4937"/>
                  </a:moveTo>
                  <a:cubicBezTo>
                    <a:pt x="34725" y="-1645"/>
                    <a:pt x="33132" y="-1645"/>
                    <a:pt x="51188" y="4937"/>
                  </a:cubicBezTo>
                  <a:lnTo>
                    <a:pt x="51188" y="544492"/>
                  </a:lnTo>
                  <a:lnTo>
                    <a:pt x="51188" y="544492"/>
                  </a:lnTo>
                  <a:lnTo>
                    <a:pt x="0" y="544492"/>
                  </a:lnTo>
                  <a:lnTo>
                    <a:pt x="0" y="544492"/>
                  </a:lnTo>
                  <a:lnTo>
                    <a:pt x="0" y="4937"/>
                  </a:lnTo>
                  <a:close/>
                </a:path>
              </a:pathLst>
            </a:custGeom>
            <a:solidFill>
              <a:srgbClr val="969696"/>
            </a:solidFill>
            <a:ln>
              <a:noFill/>
            </a:ln>
          </p:spPr>
          <p:txBody>
            <a:bodyPr vert="horz" wrap="square" lIns="89630" tIns="44814" rIns="89630" bIns="44814" numCol="1" anchor="t" anchorCtr="0" compatLnSpc="1">
              <a:prstTxWarp prst="textNoShape">
                <a:avLst/>
              </a:prstTxWarp>
            </a:bodyPr>
            <a:lstStyle/>
            <a:p>
              <a:pPr defTabSz="914192"/>
              <a:endParaRPr lang="en-US" sz="1765" dirty="0" err="1">
                <a:solidFill>
                  <a:prstClr val="black"/>
                </a:solidFill>
              </a:endParaRPr>
            </a:p>
          </p:txBody>
        </p:sp>
        <p:grpSp>
          <p:nvGrpSpPr>
            <p:cNvPr id="90" name="Group 89"/>
            <p:cNvGrpSpPr/>
            <p:nvPr/>
          </p:nvGrpSpPr>
          <p:grpSpPr>
            <a:xfrm>
              <a:off x="1638534" y="5957662"/>
              <a:ext cx="354805" cy="170089"/>
              <a:chOff x="6512925" y="6276975"/>
              <a:chExt cx="293527" cy="170089"/>
            </a:xfrm>
          </p:grpSpPr>
          <p:cxnSp>
            <p:nvCxnSpPr>
              <p:cNvPr id="91" name="Straight Connector 90"/>
              <p:cNvCxnSpPr/>
              <p:nvPr/>
            </p:nvCxnSpPr>
            <p:spPr>
              <a:xfrm>
                <a:off x="6580103" y="6291263"/>
                <a:ext cx="81563" cy="154782"/>
              </a:xfrm>
              <a:prstGeom prst="line">
                <a:avLst/>
              </a:prstGeom>
              <a:solidFill>
                <a:srgbClr val="969696"/>
              </a:solidFill>
              <a:ln w="28575">
                <a:solidFill>
                  <a:srgbClr val="969696"/>
                </a:solidFill>
                <a:round/>
                <a:headEnd/>
                <a:tailEnd/>
              </a:ln>
            </p:spPr>
          </p:cxnSp>
          <p:cxnSp>
            <p:nvCxnSpPr>
              <p:cNvPr id="92" name="Straight Connector 91"/>
              <p:cNvCxnSpPr/>
              <p:nvPr/>
            </p:nvCxnSpPr>
            <p:spPr>
              <a:xfrm flipH="1">
                <a:off x="6679775" y="6276975"/>
                <a:ext cx="104617" cy="170089"/>
              </a:xfrm>
              <a:prstGeom prst="line">
                <a:avLst/>
              </a:prstGeom>
              <a:solidFill>
                <a:srgbClr val="969696"/>
              </a:solidFill>
              <a:ln w="28575">
                <a:solidFill>
                  <a:srgbClr val="969696"/>
                </a:solidFill>
                <a:round/>
                <a:headEnd/>
                <a:tailEnd/>
              </a:ln>
            </p:spPr>
          </p:cxnSp>
          <p:cxnSp>
            <p:nvCxnSpPr>
              <p:cNvPr id="93" name="Straight Connector 92"/>
              <p:cNvCxnSpPr/>
              <p:nvPr/>
            </p:nvCxnSpPr>
            <p:spPr>
              <a:xfrm flipH="1" flipV="1">
                <a:off x="6669769" y="6281738"/>
                <a:ext cx="54768" cy="66675"/>
              </a:xfrm>
              <a:prstGeom prst="line">
                <a:avLst/>
              </a:prstGeom>
              <a:solidFill>
                <a:srgbClr val="969696"/>
              </a:solidFill>
              <a:ln w="28575">
                <a:solidFill>
                  <a:srgbClr val="969696"/>
                </a:solidFill>
                <a:round/>
                <a:headEnd/>
                <a:tailEnd/>
              </a:ln>
            </p:spPr>
          </p:cxnSp>
          <p:cxnSp>
            <p:nvCxnSpPr>
              <p:cNvPr id="94" name="Straight Connector 93"/>
              <p:cNvCxnSpPr/>
              <p:nvPr/>
            </p:nvCxnSpPr>
            <p:spPr>
              <a:xfrm flipH="1">
                <a:off x="6512925" y="6365081"/>
                <a:ext cx="104408" cy="5487"/>
              </a:xfrm>
              <a:prstGeom prst="line">
                <a:avLst/>
              </a:prstGeom>
              <a:solidFill>
                <a:srgbClr val="969696"/>
              </a:solidFill>
              <a:ln w="28575">
                <a:solidFill>
                  <a:srgbClr val="969696"/>
                </a:solidFill>
                <a:round/>
                <a:headEnd/>
                <a:tailEnd/>
              </a:ln>
            </p:spPr>
          </p:cxnSp>
          <p:cxnSp>
            <p:nvCxnSpPr>
              <p:cNvPr id="95" name="Straight Connector 94"/>
              <p:cNvCxnSpPr/>
              <p:nvPr/>
            </p:nvCxnSpPr>
            <p:spPr>
              <a:xfrm flipH="1">
                <a:off x="6715012" y="6365081"/>
                <a:ext cx="91440" cy="9525"/>
              </a:xfrm>
              <a:prstGeom prst="line">
                <a:avLst/>
              </a:prstGeom>
              <a:solidFill>
                <a:srgbClr val="969696"/>
              </a:solidFill>
              <a:ln w="28575">
                <a:solidFill>
                  <a:srgbClr val="969696"/>
                </a:solidFill>
                <a:round/>
                <a:headEnd/>
                <a:tailEnd/>
              </a:ln>
            </p:spPr>
          </p:cxnSp>
        </p:grpSp>
      </p:grpSp>
      <p:graphicFrame>
        <p:nvGraphicFramePr>
          <p:cNvPr id="96" name="Table 95"/>
          <p:cNvGraphicFramePr>
            <a:graphicFrameLocks noGrp="1"/>
          </p:cNvGraphicFramePr>
          <p:nvPr>
            <p:extLst>
              <p:ext uri="{D42A27DB-BD31-4B8C-83A1-F6EECF244321}">
                <p14:modId xmlns:p14="http://schemas.microsoft.com/office/powerpoint/2010/main" val="684003968"/>
              </p:ext>
            </p:extLst>
          </p:nvPr>
        </p:nvGraphicFramePr>
        <p:xfrm>
          <a:off x="7260771" y="1728843"/>
          <a:ext cx="4740924" cy="4229625"/>
        </p:xfrm>
        <a:graphic>
          <a:graphicData uri="http://schemas.openxmlformats.org/drawingml/2006/table">
            <a:tbl>
              <a:tblPr firstRow="1" bandRow="1">
                <a:tableStyleId>{69012ECD-51FC-41F1-AA8D-1B2483CD663E}</a:tableStyleId>
              </a:tblPr>
              <a:tblGrid>
                <a:gridCol w="1185231"/>
                <a:gridCol w="1185231"/>
                <a:gridCol w="1185231"/>
                <a:gridCol w="1185231"/>
              </a:tblGrid>
              <a:tr h="686595">
                <a:tc>
                  <a:txBody>
                    <a:bodyPr/>
                    <a:lstStyle/>
                    <a:p>
                      <a:endParaRPr lang="en-US" sz="1200" dirty="0"/>
                    </a:p>
                  </a:txBody>
                  <a:tcPr/>
                </a:tc>
                <a:tc>
                  <a:txBody>
                    <a:bodyPr/>
                    <a:lstStyle/>
                    <a:p>
                      <a:r>
                        <a:rPr lang="en-US" sz="1200" dirty="0" smtClean="0"/>
                        <a:t>Small</a:t>
                      </a:r>
                      <a:endParaRPr lang="en-US" sz="1200" dirty="0"/>
                    </a:p>
                  </a:txBody>
                  <a:tcPr/>
                </a:tc>
                <a:tc>
                  <a:txBody>
                    <a:bodyPr/>
                    <a:lstStyle/>
                    <a:p>
                      <a:r>
                        <a:rPr lang="en-US" sz="1200" dirty="0" smtClean="0"/>
                        <a:t>Medium</a:t>
                      </a:r>
                      <a:endParaRPr lang="en-US" sz="1200" dirty="0"/>
                    </a:p>
                  </a:txBody>
                  <a:tcPr/>
                </a:tc>
                <a:tc>
                  <a:txBody>
                    <a:bodyPr/>
                    <a:lstStyle/>
                    <a:p>
                      <a:r>
                        <a:rPr lang="en-US" sz="1200" dirty="0" smtClean="0"/>
                        <a:t>Large</a:t>
                      </a:r>
                      <a:endParaRPr lang="en-US" sz="1200" dirty="0"/>
                    </a:p>
                  </a:txBody>
                  <a:tcPr/>
                </a:tc>
              </a:tr>
              <a:tr h="1177155">
                <a:tc>
                  <a:txBody>
                    <a:bodyPr/>
                    <a:lstStyle/>
                    <a:p>
                      <a:r>
                        <a:rPr lang="en-US" sz="1200" dirty="0" smtClean="0"/>
                        <a:t>Count</a:t>
                      </a:r>
                      <a:endParaRPr lang="en-US" sz="1200" dirty="0"/>
                    </a:p>
                  </a:txBody>
                  <a:tcPr/>
                </a:tc>
                <a:tc>
                  <a:txBody>
                    <a:bodyPr/>
                    <a:lstStyle/>
                    <a:p>
                      <a:r>
                        <a:rPr lang="en-US" sz="1200" dirty="0" smtClean="0"/>
                        <a:t>5</a:t>
                      </a:r>
                      <a:r>
                        <a:rPr lang="en-US" sz="1200" baseline="0" dirty="0" smtClean="0"/>
                        <a:t> – 7 Server farm in production with 3 – 5 TB content</a:t>
                      </a:r>
                      <a:endParaRPr lang="en-US" sz="1200" dirty="0"/>
                    </a:p>
                  </a:txBody>
                  <a:tcPr/>
                </a:tc>
                <a:tc>
                  <a:txBody>
                    <a:bodyPr/>
                    <a:lstStyle/>
                    <a:p>
                      <a:pPr marL="0" marR="0" indent="0" algn="l" defTabSz="914367" rtl="0" eaLnBrk="1" fontAlgn="auto" latinLnBrk="0" hangingPunct="1">
                        <a:lnSpc>
                          <a:spcPct val="100000"/>
                        </a:lnSpc>
                        <a:spcBef>
                          <a:spcPts val="0"/>
                        </a:spcBef>
                        <a:spcAft>
                          <a:spcPts val="0"/>
                        </a:spcAft>
                        <a:buClrTx/>
                        <a:buSzTx/>
                        <a:buFontTx/>
                        <a:buNone/>
                        <a:tabLst/>
                        <a:defRPr/>
                      </a:pPr>
                      <a:r>
                        <a:rPr lang="en-US" sz="1200" baseline="0" dirty="0" smtClean="0"/>
                        <a:t>7 - 12 Server farm in production with 5 – 10 TB content</a:t>
                      </a:r>
                      <a:endParaRPr lang="en-US" sz="1200" dirty="0" smtClean="0"/>
                    </a:p>
                    <a:p>
                      <a:pPr marL="0" marR="0" indent="0" algn="l" defTabSz="914367" rtl="0" eaLnBrk="1" fontAlgn="auto" latinLnBrk="0" hangingPunct="1">
                        <a:lnSpc>
                          <a:spcPct val="100000"/>
                        </a:lnSpc>
                        <a:spcBef>
                          <a:spcPts val="0"/>
                        </a:spcBef>
                        <a:spcAft>
                          <a:spcPts val="0"/>
                        </a:spcAft>
                        <a:buClrTx/>
                        <a:buSzTx/>
                        <a:buFontTx/>
                        <a:buNone/>
                        <a:tabLst/>
                        <a:defRPr/>
                      </a:pPr>
                      <a:endParaRPr lang="en-US" sz="1200" dirty="0"/>
                    </a:p>
                  </a:txBody>
                  <a:tcPr/>
                </a:tc>
                <a:tc>
                  <a:txBody>
                    <a:bodyPr/>
                    <a:lstStyle/>
                    <a:p>
                      <a:r>
                        <a:rPr lang="en-US" sz="1200" baseline="0" dirty="0" smtClean="0"/>
                        <a:t>12 - 16 Server farm in production with 5 - 10 TB content</a:t>
                      </a:r>
                      <a:endParaRPr lang="en-US" sz="1200" dirty="0" smtClean="0"/>
                    </a:p>
                    <a:p>
                      <a:endParaRPr lang="en-US" sz="1200" dirty="0"/>
                    </a:p>
                  </a:txBody>
                  <a:tcPr/>
                </a:tc>
              </a:tr>
              <a:tr h="1177155">
                <a:tc>
                  <a:txBody>
                    <a:bodyPr/>
                    <a:lstStyle/>
                    <a:p>
                      <a:r>
                        <a:rPr lang="en-US" sz="1200" dirty="0" smtClean="0"/>
                        <a:t>Service </a:t>
                      </a:r>
                      <a:r>
                        <a:rPr lang="en-US" sz="1200" dirty="0" err="1" smtClean="0"/>
                        <a:t>Hrs</a:t>
                      </a:r>
                      <a:endParaRPr lang="en-US" sz="1200" dirty="0"/>
                    </a:p>
                  </a:txBody>
                  <a:tcPr/>
                </a:tc>
                <a:tc>
                  <a:txBody>
                    <a:bodyPr/>
                    <a:lstStyle/>
                    <a:p>
                      <a:r>
                        <a:rPr lang="en-US" sz="1200" dirty="0" smtClean="0"/>
                        <a:t>~600</a:t>
                      </a:r>
                      <a:endParaRPr lang="en-US" sz="1200" dirty="0"/>
                    </a:p>
                  </a:txBody>
                  <a:tcPr/>
                </a:tc>
                <a:tc>
                  <a:txBody>
                    <a:bodyPr/>
                    <a:lstStyle/>
                    <a:p>
                      <a:r>
                        <a:rPr lang="en-US" sz="1200" dirty="0" smtClean="0"/>
                        <a:t>~</a:t>
                      </a:r>
                      <a:r>
                        <a:rPr lang="en-US" sz="1200" baseline="0" dirty="0" smtClean="0"/>
                        <a:t> 900</a:t>
                      </a:r>
                      <a:endParaRPr lang="en-US" sz="1200" dirty="0"/>
                    </a:p>
                  </a:txBody>
                  <a:tcPr/>
                </a:tc>
                <a:tc>
                  <a:txBody>
                    <a:bodyPr/>
                    <a:lstStyle/>
                    <a:p>
                      <a:r>
                        <a:rPr lang="en-US" sz="1200" dirty="0" smtClean="0"/>
                        <a:t>~ 1500</a:t>
                      </a:r>
                      <a:endParaRPr lang="en-US" sz="1200" dirty="0"/>
                    </a:p>
                  </a:txBody>
                  <a:tcPr/>
                </a:tc>
              </a:tr>
              <a:tr h="1177155">
                <a:tc>
                  <a:txBody>
                    <a:bodyPr/>
                    <a:lstStyle/>
                    <a:p>
                      <a:r>
                        <a:rPr lang="en-US" sz="1200" dirty="0" smtClean="0"/>
                        <a:t>Azure Revenue</a:t>
                      </a:r>
                    </a:p>
                    <a:p>
                      <a:r>
                        <a:rPr lang="en-US" sz="1200" dirty="0" smtClean="0"/>
                        <a:t>(List Price)</a:t>
                      </a:r>
                      <a:endParaRPr lang="en-US" sz="1200" dirty="0"/>
                    </a:p>
                  </a:txBody>
                  <a:tcPr/>
                </a:tc>
                <a:tc>
                  <a:txBody>
                    <a:bodyPr/>
                    <a:lstStyle/>
                    <a:p>
                      <a:r>
                        <a:rPr lang="en-US" sz="1200" dirty="0" smtClean="0"/>
                        <a:t>~$7K per month</a:t>
                      </a:r>
                      <a:endParaRPr lang="en-US" sz="1200" dirty="0"/>
                    </a:p>
                  </a:txBody>
                  <a:tcPr/>
                </a:tc>
                <a:tc>
                  <a:txBody>
                    <a:bodyPr/>
                    <a:lstStyle/>
                    <a:p>
                      <a:r>
                        <a:rPr lang="en-US" sz="1200" dirty="0" smtClean="0"/>
                        <a:t>~$11K per month</a:t>
                      </a:r>
                      <a:endParaRPr lang="en-US" sz="1200" dirty="0"/>
                    </a:p>
                  </a:txBody>
                  <a:tcPr/>
                </a:tc>
                <a:tc>
                  <a:txBody>
                    <a:bodyPr/>
                    <a:lstStyle/>
                    <a:p>
                      <a:pPr marL="0" marR="0" indent="0" algn="l" defTabSz="914367" rtl="0" eaLnBrk="1" fontAlgn="auto" latinLnBrk="0" hangingPunct="1">
                        <a:lnSpc>
                          <a:spcPct val="100000"/>
                        </a:lnSpc>
                        <a:spcBef>
                          <a:spcPts val="0"/>
                        </a:spcBef>
                        <a:spcAft>
                          <a:spcPts val="0"/>
                        </a:spcAft>
                        <a:buClrTx/>
                        <a:buSzTx/>
                        <a:buFontTx/>
                        <a:buNone/>
                        <a:tabLst/>
                        <a:defRPr/>
                      </a:pPr>
                      <a:r>
                        <a:rPr lang="en-US" sz="1200" dirty="0" smtClean="0"/>
                        <a:t>~$15K per month</a:t>
                      </a:r>
                    </a:p>
                    <a:p>
                      <a:endParaRPr lang="en-US" sz="1200" dirty="0"/>
                    </a:p>
                  </a:txBody>
                  <a:tcPr/>
                </a:tc>
              </a:tr>
            </a:tbl>
          </a:graphicData>
        </a:graphic>
      </p:graphicFrame>
      <p:sp>
        <p:nvSpPr>
          <p:cNvPr id="2" name="Right Arrow 1"/>
          <p:cNvSpPr/>
          <p:nvPr/>
        </p:nvSpPr>
        <p:spPr bwMode="auto">
          <a:xfrm>
            <a:off x="6792686" y="2656116"/>
            <a:ext cx="381000" cy="293915"/>
          </a:xfrm>
          <a:prstGeom prst="rightArrow">
            <a:avLst/>
          </a:prstGeom>
          <a:solidFill>
            <a:schemeClr val="accent1"/>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err="1" smtClean="0">
              <a:gradFill>
                <a:gsLst>
                  <a:gs pos="0">
                    <a:srgbClr val="FFFFFF"/>
                  </a:gs>
                  <a:gs pos="100000">
                    <a:srgbClr val="FFFFFF"/>
                  </a:gs>
                </a:gsLst>
                <a:lin ang="5400000" scaled="0"/>
              </a:gradFill>
              <a:ea typeface="Segoe UI" pitchFamily="34" charset="0"/>
              <a:cs typeface="Segoe UI" pitchFamily="34" charset="0"/>
            </a:endParaRPr>
          </a:p>
        </p:txBody>
      </p:sp>
      <p:sp>
        <p:nvSpPr>
          <p:cNvPr id="98" name="TextBox 97"/>
          <p:cNvSpPr txBox="1"/>
          <p:nvPr/>
        </p:nvSpPr>
        <p:spPr>
          <a:xfrm>
            <a:off x="865" y="883292"/>
            <a:ext cx="12000830" cy="600164"/>
          </a:xfrm>
          <a:prstGeom prst="rect">
            <a:avLst/>
          </a:prstGeom>
          <a:noFill/>
        </p:spPr>
        <p:txBody>
          <a:bodyPr wrap="square" lIns="182880" tIns="146304" rIns="182880" bIns="146304" rtlCol="0">
            <a:spAutoFit/>
          </a:bodyPr>
          <a:lstStyle/>
          <a:p>
            <a:pPr>
              <a:lnSpc>
                <a:spcPct val="90000"/>
              </a:lnSpc>
              <a:spcAft>
                <a:spcPts val="600"/>
              </a:spcAft>
            </a:pPr>
            <a:r>
              <a:rPr lang="en-US" sz="1100" b="1" dirty="0" smtClean="0">
                <a:gradFill>
                  <a:gsLst>
                    <a:gs pos="2917">
                      <a:schemeClr val="tx1"/>
                    </a:gs>
                    <a:gs pos="30000">
                      <a:schemeClr val="tx1"/>
                    </a:gs>
                  </a:gsLst>
                  <a:lin ang="5400000" scaled="0"/>
                </a:gradFill>
              </a:rPr>
              <a:t>Important Note: </a:t>
            </a:r>
            <a:r>
              <a:rPr lang="en-US" sz="1100" dirty="0" smtClean="0">
                <a:gradFill>
                  <a:gsLst>
                    <a:gs pos="2917">
                      <a:schemeClr val="tx1"/>
                    </a:gs>
                    <a:gs pos="30000">
                      <a:schemeClr val="tx1"/>
                    </a:gs>
                  </a:gsLst>
                  <a:lin ang="5400000" scaled="0"/>
                </a:gradFill>
              </a:rPr>
              <a:t>This data was modelled by Microsoft Partner Enterprise Architect Team in 2013 and has not been externally validated. The information is</a:t>
            </a:r>
            <a:br>
              <a:rPr lang="en-US" sz="1100" dirty="0" smtClean="0">
                <a:gradFill>
                  <a:gsLst>
                    <a:gs pos="2917">
                      <a:schemeClr val="tx1"/>
                    </a:gs>
                    <a:gs pos="30000">
                      <a:schemeClr val="tx1"/>
                    </a:gs>
                  </a:gsLst>
                  <a:lin ang="5400000" scaled="0"/>
                </a:gradFill>
              </a:rPr>
            </a:br>
            <a:r>
              <a:rPr lang="en-US" sz="1100" dirty="0" smtClean="0">
                <a:gradFill>
                  <a:gsLst>
                    <a:gs pos="2917">
                      <a:schemeClr val="tx1"/>
                    </a:gs>
                    <a:gs pos="30000">
                      <a:schemeClr val="tx1"/>
                    </a:gs>
                  </a:gsLst>
                  <a:lin ang="5400000" scaled="0"/>
                </a:gradFill>
              </a:rPr>
              <a:t>presented here as a guide. Please ensure that you conduct your own validation if you are building a business model or basing business decision on this information </a:t>
            </a:r>
          </a:p>
        </p:txBody>
      </p:sp>
      <p:sp>
        <p:nvSpPr>
          <p:cNvPr id="99" name="Freeform 98"/>
          <p:cNvSpPr>
            <a:spLocks/>
          </p:cNvSpPr>
          <p:nvPr/>
        </p:nvSpPr>
        <p:spPr bwMode="auto">
          <a:xfrm>
            <a:off x="10274346" y="339805"/>
            <a:ext cx="1417006" cy="929909"/>
          </a:xfrm>
          <a:custGeom>
            <a:avLst/>
            <a:gdLst>
              <a:gd name="T0" fmla="*/ 168 w 1054"/>
              <a:gd name="T1" fmla="*/ 303 h 690"/>
              <a:gd name="T2" fmla="*/ 168 w 1054"/>
              <a:gd name="T3" fmla="*/ 289 h 690"/>
              <a:gd name="T4" fmla="*/ 459 w 1054"/>
              <a:gd name="T5" fmla="*/ 0 h 690"/>
              <a:gd name="T6" fmla="*/ 701 w 1054"/>
              <a:gd name="T7" fmla="*/ 129 h 690"/>
              <a:gd name="T8" fmla="*/ 781 w 1054"/>
              <a:gd name="T9" fmla="*/ 108 h 690"/>
              <a:gd name="T10" fmla="*/ 875 w 1054"/>
              <a:gd name="T11" fmla="*/ 136 h 690"/>
              <a:gd name="T12" fmla="*/ 950 w 1054"/>
              <a:gd name="T13" fmla="*/ 272 h 690"/>
              <a:gd name="T14" fmla="*/ 1054 w 1054"/>
              <a:gd name="T15" fmla="*/ 463 h 690"/>
              <a:gd name="T16" fmla="*/ 851 w 1054"/>
              <a:gd name="T17" fmla="*/ 690 h 690"/>
              <a:gd name="T18" fmla="*/ 825 w 1054"/>
              <a:gd name="T19" fmla="*/ 690 h 690"/>
              <a:gd name="T20" fmla="*/ 802 w 1054"/>
              <a:gd name="T21" fmla="*/ 690 h 690"/>
              <a:gd name="T22" fmla="*/ 327 w 1054"/>
              <a:gd name="T23" fmla="*/ 690 h 690"/>
              <a:gd name="T24" fmla="*/ 318 w 1054"/>
              <a:gd name="T25" fmla="*/ 690 h 690"/>
              <a:gd name="T26" fmla="*/ 306 w 1054"/>
              <a:gd name="T27" fmla="*/ 690 h 690"/>
              <a:gd name="T28" fmla="*/ 271 w 1054"/>
              <a:gd name="T29" fmla="*/ 690 h 690"/>
              <a:gd name="T30" fmla="*/ 195 w 1054"/>
              <a:gd name="T31" fmla="*/ 690 h 690"/>
              <a:gd name="T32" fmla="*/ 0 w 1054"/>
              <a:gd name="T33" fmla="*/ 495 h 690"/>
              <a:gd name="T34" fmla="*/ 168 w 1054"/>
              <a:gd name="T35" fmla="*/ 303 h 6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054" h="690">
                <a:moveTo>
                  <a:pt x="168" y="303"/>
                </a:moveTo>
                <a:cubicBezTo>
                  <a:pt x="168" y="299"/>
                  <a:pt x="168" y="293"/>
                  <a:pt x="168" y="289"/>
                </a:cubicBezTo>
                <a:cubicBezTo>
                  <a:pt x="168" y="129"/>
                  <a:pt x="298" y="0"/>
                  <a:pt x="459" y="0"/>
                </a:cubicBezTo>
                <a:cubicBezTo>
                  <a:pt x="560" y="0"/>
                  <a:pt x="649" y="52"/>
                  <a:pt x="701" y="129"/>
                </a:cubicBezTo>
                <a:cubicBezTo>
                  <a:pt x="725" y="116"/>
                  <a:pt x="752" y="108"/>
                  <a:pt x="781" y="108"/>
                </a:cubicBezTo>
                <a:cubicBezTo>
                  <a:pt x="816" y="108"/>
                  <a:pt x="848" y="118"/>
                  <a:pt x="875" y="136"/>
                </a:cubicBezTo>
                <a:cubicBezTo>
                  <a:pt x="919" y="166"/>
                  <a:pt x="948" y="215"/>
                  <a:pt x="950" y="272"/>
                </a:cubicBezTo>
                <a:cubicBezTo>
                  <a:pt x="1012" y="312"/>
                  <a:pt x="1054" y="384"/>
                  <a:pt x="1054" y="463"/>
                </a:cubicBezTo>
                <a:cubicBezTo>
                  <a:pt x="1054" y="580"/>
                  <a:pt x="965" y="676"/>
                  <a:pt x="851" y="690"/>
                </a:cubicBezTo>
                <a:cubicBezTo>
                  <a:pt x="843" y="690"/>
                  <a:pt x="833" y="690"/>
                  <a:pt x="825" y="690"/>
                </a:cubicBezTo>
                <a:cubicBezTo>
                  <a:pt x="818" y="690"/>
                  <a:pt x="810" y="690"/>
                  <a:pt x="802" y="690"/>
                </a:cubicBezTo>
                <a:cubicBezTo>
                  <a:pt x="696" y="690"/>
                  <a:pt x="446" y="690"/>
                  <a:pt x="327" y="690"/>
                </a:cubicBezTo>
                <a:cubicBezTo>
                  <a:pt x="324" y="690"/>
                  <a:pt x="320" y="690"/>
                  <a:pt x="318" y="690"/>
                </a:cubicBezTo>
                <a:cubicBezTo>
                  <a:pt x="306" y="690"/>
                  <a:pt x="306" y="690"/>
                  <a:pt x="306" y="690"/>
                </a:cubicBezTo>
                <a:cubicBezTo>
                  <a:pt x="300" y="690"/>
                  <a:pt x="283" y="690"/>
                  <a:pt x="271" y="690"/>
                </a:cubicBezTo>
                <a:cubicBezTo>
                  <a:pt x="195" y="690"/>
                  <a:pt x="195" y="690"/>
                  <a:pt x="195" y="690"/>
                </a:cubicBezTo>
                <a:cubicBezTo>
                  <a:pt x="87" y="688"/>
                  <a:pt x="0" y="601"/>
                  <a:pt x="0" y="495"/>
                </a:cubicBezTo>
                <a:cubicBezTo>
                  <a:pt x="0" y="397"/>
                  <a:pt x="73" y="316"/>
                  <a:pt x="168" y="303"/>
                </a:cubicBezTo>
                <a:close/>
              </a:path>
            </a:pathLst>
          </a:custGeom>
          <a:solidFill>
            <a:schemeClr val="accent4"/>
          </a:solidFill>
          <a:ln>
            <a:noFill/>
          </a:ln>
        </p:spPr>
        <p:txBody>
          <a:bodyPr vert="horz" wrap="square" lIns="89642" tIns="44821" rIns="89642" bIns="44821" numCol="1" anchor="t" anchorCtr="0" compatLnSpc="1">
            <a:prstTxWarp prst="textNoShape">
              <a:avLst/>
            </a:prstTxWarp>
          </a:bodyPr>
          <a:lstStyle/>
          <a:p>
            <a:pPr defTabSz="914367"/>
            <a:endParaRPr lang="en-US" sz="1765">
              <a:solidFill>
                <a:srgbClr val="505050"/>
              </a:solidFill>
            </a:endParaRPr>
          </a:p>
        </p:txBody>
      </p:sp>
      <p:sp>
        <p:nvSpPr>
          <p:cNvPr id="100" name="Freeform 99"/>
          <p:cNvSpPr>
            <a:spLocks/>
          </p:cNvSpPr>
          <p:nvPr/>
        </p:nvSpPr>
        <p:spPr bwMode="auto">
          <a:xfrm>
            <a:off x="10929558" y="168292"/>
            <a:ext cx="1137631" cy="739362"/>
          </a:xfrm>
          <a:custGeom>
            <a:avLst/>
            <a:gdLst>
              <a:gd name="T0" fmla="*/ 168 w 1054"/>
              <a:gd name="T1" fmla="*/ 303 h 690"/>
              <a:gd name="T2" fmla="*/ 168 w 1054"/>
              <a:gd name="T3" fmla="*/ 289 h 690"/>
              <a:gd name="T4" fmla="*/ 459 w 1054"/>
              <a:gd name="T5" fmla="*/ 0 h 690"/>
              <a:gd name="T6" fmla="*/ 701 w 1054"/>
              <a:gd name="T7" fmla="*/ 129 h 690"/>
              <a:gd name="T8" fmla="*/ 781 w 1054"/>
              <a:gd name="T9" fmla="*/ 108 h 690"/>
              <a:gd name="T10" fmla="*/ 875 w 1054"/>
              <a:gd name="T11" fmla="*/ 136 h 690"/>
              <a:gd name="T12" fmla="*/ 950 w 1054"/>
              <a:gd name="T13" fmla="*/ 272 h 690"/>
              <a:gd name="T14" fmla="*/ 1054 w 1054"/>
              <a:gd name="T15" fmla="*/ 463 h 690"/>
              <a:gd name="T16" fmla="*/ 851 w 1054"/>
              <a:gd name="T17" fmla="*/ 690 h 690"/>
              <a:gd name="T18" fmla="*/ 825 w 1054"/>
              <a:gd name="T19" fmla="*/ 690 h 690"/>
              <a:gd name="T20" fmla="*/ 802 w 1054"/>
              <a:gd name="T21" fmla="*/ 690 h 690"/>
              <a:gd name="T22" fmla="*/ 327 w 1054"/>
              <a:gd name="T23" fmla="*/ 690 h 690"/>
              <a:gd name="T24" fmla="*/ 318 w 1054"/>
              <a:gd name="T25" fmla="*/ 690 h 690"/>
              <a:gd name="T26" fmla="*/ 306 w 1054"/>
              <a:gd name="T27" fmla="*/ 690 h 690"/>
              <a:gd name="T28" fmla="*/ 271 w 1054"/>
              <a:gd name="T29" fmla="*/ 690 h 690"/>
              <a:gd name="T30" fmla="*/ 195 w 1054"/>
              <a:gd name="T31" fmla="*/ 690 h 690"/>
              <a:gd name="T32" fmla="*/ 0 w 1054"/>
              <a:gd name="T33" fmla="*/ 495 h 690"/>
              <a:gd name="T34" fmla="*/ 168 w 1054"/>
              <a:gd name="T35" fmla="*/ 303 h 6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054" h="690">
                <a:moveTo>
                  <a:pt x="168" y="303"/>
                </a:moveTo>
                <a:cubicBezTo>
                  <a:pt x="168" y="299"/>
                  <a:pt x="168" y="293"/>
                  <a:pt x="168" y="289"/>
                </a:cubicBezTo>
                <a:cubicBezTo>
                  <a:pt x="168" y="129"/>
                  <a:pt x="298" y="0"/>
                  <a:pt x="459" y="0"/>
                </a:cubicBezTo>
                <a:cubicBezTo>
                  <a:pt x="560" y="0"/>
                  <a:pt x="649" y="52"/>
                  <a:pt x="701" y="129"/>
                </a:cubicBezTo>
                <a:cubicBezTo>
                  <a:pt x="725" y="116"/>
                  <a:pt x="752" y="108"/>
                  <a:pt x="781" y="108"/>
                </a:cubicBezTo>
                <a:cubicBezTo>
                  <a:pt x="816" y="108"/>
                  <a:pt x="848" y="118"/>
                  <a:pt x="875" y="136"/>
                </a:cubicBezTo>
                <a:cubicBezTo>
                  <a:pt x="919" y="166"/>
                  <a:pt x="948" y="215"/>
                  <a:pt x="950" y="272"/>
                </a:cubicBezTo>
                <a:cubicBezTo>
                  <a:pt x="1012" y="312"/>
                  <a:pt x="1054" y="384"/>
                  <a:pt x="1054" y="463"/>
                </a:cubicBezTo>
                <a:cubicBezTo>
                  <a:pt x="1054" y="580"/>
                  <a:pt x="965" y="676"/>
                  <a:pt x="851" y="690"/>
                </a:cubicBezTo>
                <a:cubicBezTo>
                  <a:pt x="843" y="690"/>
                  <a:pt x="833" y="690"/>
                  <a:pt x="825" y="690"/>
                </a:cubicBezTo>
                <a:cubicBezTo>
                  <a:pt x="818" y="690"/>
                  <a:pt x="810" y="690"/>
                  <a:pt x="802" y="690"/>
                </a:cubicBezTo>
                <a:cubicBezTo>
                  <a:pt x="696" y="690"/>
                  <a:pt x="446" y="690"/>
                  <a:pt x="327" y="690"/>
                </a:cubicBezTo>
                <a:cubicBezTo>
                  <a:pt x="324" y="690"/>
                  <a:pt x="320" y="690"/>
                  <a:pt x="318" y="690"/>
                </a:cubicBezTo>
                <a:cubicBezTo>
                  <a:pt x="306" y="690"/>
                  <a:pt x="306" y="690"/>
                  <a:pt x="306" y="690"/>
                </a:cubicBezTo>
                <a:cubicBezTo>
                  <a:pt x="300" y="690"/>
                  <a:pt x="283" y="690"/>
                  <a:pt x="271" y="690"/>
                </a:cubicBezTo>
                <a:cubicBezTo>
                  <a:pt x="195" y="690"/>
                  <a:pt x="195" y="690"/>
                  <a:pt x="195" y="690"/>
                </a:cubicBezTo>
                <a:cubicBezTo>
                  <a:pt x="87" y="688"/>
                  <a:pt x="0" y="601"/>
                  <a:pt x="0" y="495"/>
                </a:cubicBezTo>
                <a:cubicBezTo>
                  <a:pt x="0" y="397"/>
                  <a:pt x="73" y="316"/>
                  <a:pt x="168" y="303"/>
                </a:cubicBezTo>
                <a:close/>
              </a:path>
            </a:pathLst>
          </a:custGeom>
          <a:solidFill>
            <a:schemeClr val="accent2"/>
          </a:solidFill>
          <a:ln>
            <a:noFill/>
          </a:ln>
        </p:spPr>
        <p:txBody>
          <a:bodyPr vert="horz" wrap="square" lIns="89642" tIns="44821" rIns="89642" bIns="44821" numCol="1" anchor="t" anchorCtr="0" compatLnSpc="1">
            <a:prstTxWarp prst="textNoShape">
              <a:avLst/>
            </a:prstTxWarp>
          </a:bodyPr>
          <a:lstStyle/>
          <a:p>
            <a:pPr defTabSz="914367"/>
            <a:endParaRPr lang="en-US" sz="1765">
              <a:solidFill>
                <a:srgbClr val="505050"/>
              </a:solidFill>
            </a:endParaRPr>
          </a:p>
        </p:txBody>
      </p:sp>
      <p:sp>
        <p:nvSpPr>
          <p:cNvPr id="97" name="Title 1"/>
          <p:cNvSpPr txBox="1">
            <a:spLocks/>
          </p:cNvSpPr>
          <p:nvPr/>
        </p:nvSpPr>
        <p:spPr>
          <a:xfrm>
            <a:off x="269240" y="25613"/>
            <a:ext cx="11655840" cy="899665"/>
          </a:xfrm>
          <a:prstGeom prst="rect">
            <a:avLst/>
          </a:prstGeom>
        </p:spPr>
        <p:txBody>
          <a:bodyPr vert="horz" wrap="square" lIns="146304" tIns="91440" rIns="146304" bIns="91440" rtlCol="0" anchor="ctr">
            <a:noAutofit/>
          </a:bodyPr>
          <a:lstStyle>
            <a:lvl1pPr algn="l" defTabSz="914367" rtl="0" eaLnBrk="1" latinLnBrk="0" hangingPunct="1">
              <a:lnSpc>
                <a:spcPct val="90000"/>
              </a:lnSpc>
              <a:spcBef>
                <a:spcPct val="0"/>
              </a:spcBef>
              <a:buNone/>
              <a:defRPr lang="en-US" sz="3529" b="0" kern="1200" cap="none" spc="-100" baseline="0" dirty="0" smtClean="0">
                <a:ln w="3175">
                  <a:noFill/>
                </a:ln>
                <a:solidFill>
                  <a:schemeClr val="bg1"/>
                </a:solidFill>
                <a:effectLst/>
                <a:latin typeface="+mj-lt"/>
                <a:ea typeface="+mn-ea"/>
                <a:cs typeface="Segoe UI" pitchFamily="34" charset="0"/>
              </a:defRPr>
            </a:lvl1pPr>
          </a:lstStyle>
          <a:p>
            <a:r>
              <a:rPr lang="en-US" sz="3600" dirty="0"/>
              <a:t>Major Workloads</a:t>
            </a:r>
          </a:p>
        </p:txBody>
      </p:sp>
    </p:spTree>
    <p:extLst>
      <p:ext uri="{BB962C8B-B14F-4D97-AF65-F5344CB8AC3E}">
        <p14:creationId xmlns:p14="http://schemas.microsoft.com/office/powerpoint/2010/main" val="701866846"/>
      </p:ext>
    </p:extLst>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1" name="Group 50"/>
          <p:cNvGrpSpPr/>
          <p:nvPr/>
        </p:nvGrpSpPr>
        <p:grpSpPr>
          <a:xfrm flipH="1">
            <a:off x="9105236" y="6127837"/>
            <a:ext cx="815046" cy="596304"/>
            <a:chOff x="184150" y="6162675"/>
            <a:chExt cx="839788" cy="704850"/>
          </a:xfrm>
        </p:grpSpPr>
        <p:sp>
          <p:nvSpPr>
            <p:cNvPr id="52" name="Rectangle 7"/>
            <p:cNvSpPr>
              <a:spLocks noChangeArrowheads="1"/>
            </p:cNvSpPr>
            <p:nvPr/>
          </p:nvSpPr>
          <p:spPr bwMode="auto">
            <a:xfrm>
              <a:off x="184150" y="6384925"/>
              <a:ext cx="600075" cy="482600"/>
            </a:xfrm>
            <a:prstGeom prst="rect">
              <a:avLst/>
            </a:prstGeom>
            <a:solidFill>
              <a:srgbClr val="D2D2D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9641" tIns="44820" rIns="89641" bIns="44820" numCol="1" anchor="t" anchorCtr="0" compatLnSpc="1">
              <a:prstTxWarp prst="textNoShape">
                <a:avLst/>
              </a:prstTxWarp>
            </a:bodyPr>
            <a:lstStyle/>
            <a:p>
              <a:pPr defTabSz="914378"/>
              <a:endParaRPr lang="en-US" sz="1200">
                <a:solidFill>
                  <a:prstClr val="black"/>
                </a:solidFill>
              </a:endParaRPr>
            </a:p>
          </p:txBody>
        </p:sp>
        <p:sp>
          <p:nvSpPr>
            <p:cNvPr id="53" name="Rectangle 8"/>
            <p:cNvSpPr>
              <a:spLocks noChangeArrowheads="1"/>
            </p:cNvSpPr>
            <p:nvPr/>
          </p:nvSpPr>
          <p:spPr bwMode="auto">
            <a:xfrm>
              <a:off x="428625" y="6162675"/>
              <a:ext cx="595313" cy="704850"/>
            </a:xfrm>
            <a:prstGeom prst="rect">
              <a:avLst/>
            </a:prstGeom>
            <a:solidFill>
              <a:srgbClr val="D2D2D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9641" tIns="44820" rIns="89641" bIns="44820" numCol="1" anchor="t" anchorCtr="0" compatLnSpc="1">
              <a:prstTxWarp prst="textNoShape">
                <a:avLst/>
              </a:prstTxWarp>
            </a:bodyPr>
            <a:lstStyle/>
            <a:p>
              <a:pPr defTabSz="914378"/>
              <a:endParaRPr lang="en-US" sz="1200">
                <a:solidFill>
                  <a:prstClr val="black"/>
                </a:solidFill>
              </a:endParaRPr>
            </a:p>
          </p:txBody>
        </p:sp>
      </p:grpSp>
      <p:grpSp>
        <p:nvGrpSpPr>
          <p:cNvPr id="54" name="Group 53"/>
          <p:cNvGrpSpPr/>
          <p:nvPr/>
        </p:nvGrpSpPr>
        <p:grpSpPr>
          <a:xfrm flipH="1">
            <a:off x="-16501" y="5635934"/>
            <a:ext cx="1659750" cy="1232544"/>
            <a:chOff x="8511725" y="4456145"/>
            <a:chExt cx="3667575" cy="2204472"/>
          </a:xfrm>
        </p:grpSpPr>
        <p:sp>
          <p:nvSpPr>
            <p:cNvPr id="59" name="Freeform 9"/>
            <p:cNvSpPr>
              <a:spLocks noEditPoints="1"/>
            </p:cNvSpPr>
            <p:nvPr/>
          </p:nvSpPr>
          <p:spPr bwMode="auto">
            <a:xfrm>
              <a:off x="8511725" y="5582704"/>
              <a:ext cx="558141" cy="1077913"/>
            </a:xfrm>
            <a:custGeom>
              <a:avLst/>
              <a:gdLst>
                <a:gd name="T0" fmla="*/ 895 w 2182"/>
                <a:gd name="T1" fmla="*/ 4214 h 4214"/>
                <a:gd name="T2" fmla="*/ 0 w 2182"/>
                <a:gd name="T3" fmla="*/ 3722 h 4214"/>
                <a:gd name="T4" fmla="*/ 0 w 2182"/>
                <a:gd name="T5" fmla="*/ 3722 h 4214"/>
                <a:gd name="T6" fmla="*/ 2182 w 2182"/>
                <a:gd name="T7" fmla="*/ 4214 h 4214"/>
                <a:gd name="T8" fmla="*/ 1284 w 2182"/>
                <a:gd name="T9" fmla="*/ 3722 h 4214"/>
                <a:gd name="T10" fmla="*/ 1284 w 2182"/>
                <a:gd name="T11" fmla="*/ 3722 h 4214"/>
                <a:gd name="T12" fmla="*/ 2182 w 2182"/>
                <a:gd name="T13" fmla="*/ 542 h 4214"/>
                <a:gd name="T14" fmla="*/ 0 w 2182"/>
                <a:gd name="T15" fmla="*/ 3696 h 4214"/>
                <a:gd name="T16" fmla="*/ 0 w 2182"/>
                <a:gd name="T17" fmla="*/ 3696 h 4214"/>
                <a:gd name="T18" fmla="*/ 1959 w 2182"/>
                <a:gd name="T19" fmla="*/ 1280 h 4214"/>
                <a:gd name="T20" fmla="*/ 1532 w 2182"/>
                <a:gd name="T21" fmla="*/ 762 h 4214"/>
                <a:gd name="T22" fmla="*/ 1532 w 2182"/>
                <a:gd name="T23" fmla="*/ 762 h 4214"/>
                <a:gd name="T24" fmla="*/ 1959 w 2182"/>
                <a:gd name="T25" fmla="*/ 1952 h 4214"/>
                <a:gd name="T26" fmla="*/ 1532 w 2182"/>
                <a:gd name="T27" fmla="*/ 1434 h 4214"/>
                <a:gd name="T28" fmla="*/ 1532 w 2182"/>
                <a:gd name="T29" fmla="*/ 1434 h 4214"/>
                <a:gd name="T30" fmla="*/ 1959 w 2182"/>
                <a:gd name="T31" fmla="*/ 2624 h 4214"/>
                <a:gd name="T32" fmla="*/ 1532 w 2182"/>
                <a:gd name="T33" fmla="*/ 2132 h 4214"/>
                <a:gd name="T34" fmla="*/ 1532 w 2182"/>
                <a:gd name="T35" fmla="*/ 2132 h 4214"/>
                <a:gd name="T36" fmla="*/ 1959 w 2182"/>
                <a:gd name="T37" fmla="*/ 3386 h 4214"/>
                <a:gd name="T38" fmla="*/ 1532 w 2182"/>
                <a:gd name="T39" fmla="*/ 2868 h 4214"/>
                <a:gd name="T40" fmla="*/ 1532 w 2182"/>
                <a:gd name="T41" fmla="*/ 2868 h 4214"/>
                <a:gd name="T42" fmla="*/ 1284 w 2182"/>
                <a:gd name="T43" fmla="*/ 1280 h 4214"/>
                <a:gd name="T44" fmla="*/ 895 w 2182"/>
                <a:gd name="T45" fmla="*/ 762 h 4214"/>
                <a:gd name="T46" fmla="*/ 895 w 2182"/>
                <a:gd name="T47" fmla="*/ 762 h 4214"/>
                <a:gd name="T48" fmla="*/ 1284 w 2182"/>
                <a:gd name="T49" fmla="*/ 1952 h 4214"/>
                <a:gd name="T50" fmla="*/ 895 w 2182"/>
                <a:gd name="T51" fmla="*/ 1434 h 4214"/>
                <a:gd name="T52" fmla="*/ 895 w 2182"/>
                <a:gd name="T53" fmla="*/ 1434 h 4214"/>
                <a:gd name="T54" fmla="*/ 1284 w 2182"/>
                <a:gd name="T55" fmla="*/ 2624 h 4214"/>
                <a:gd name="T56" fmla="*/ 895 w 2182"/>
                <a:gd name="T57" fmla="*/ 2132 h 4214"/>
                <a:gd name="T58" fmla="*/ 895 w 2182"/>
                <a:gd name="T59" fmla="*/ 2132 h 4214"/>
                <a:gd name="T60" fmla="*/ 1284 w 2182"/>
                <a:gd name="T61" fmla="*/ 3386 h 4214"/>
                <a:gd name="T62" fmla="*/ 895 w 2182"/>
                <a:gd name="T63" fmla="*/ 2868 h 4214"/>
                <a:gd name="T64" fmla="*/ 895 w 2182"/>
                <a:gd name="T65" fmla="*/ 2868 h 4214"/>
                <a:gd name="T66" fmla="*/ 649 w 2182"/>
                <a:gd name="T67" fmla="*/ 1280 h 4214"/>
                <a:gd name="T68" fmla="*/ 220 w 2182"/>
                <a:gd name="T69" fmla="*/ 762 h 4214"/>
                <a:gd name="T70" fmla="*/ 220 w 2182"/>
                <a:gd name="T71" fmla="*/ 762 h 4214"/>
                <a:gd name="T72" fmla="*/ 649 w 2182"/>
                <a:gd name="T73" fmla="*/ 1952 h 4214"/>
                <a:gd name="T74" fmla="*/ 220 w 2182"/>
                <a:gd name="T75" fmla="*/ 1434 h 4214"/>
                <a:gd name="T76" fmla="*/ 220 w 2182"/>
                <a:gd name="T77" fmla="*/ 1434 h 4214"/>
                <a:gd name="T78" fmla="*/ 649 w 2182"/>
                <a:gd name="T79" fmla="*/ 2624 h 4214"/>
                <a:gd name="T80" fmla="*/ 220 w 2182"/>
                <a:gd name="T81" fmla="*/ 2132 h 4214"/>
                <a:gd name="T82" fmla="*/ 220 w 2182"/>
                <a:gd name="T83" fmla="*/ 2132 h 4214"/>
                <a:gd name="T84" fmla="*/ 649 w 2182"/>
                <a:gd name="T85" fmla="*/ 3386 h 4214"/>
                <a:gd name="T86" fmla="*/ 220 w 2182"/>
                <a:gd name="T87" fmla="*/ 2868 h 4214"/>
                <a:gd name="T88" fmla="*/ 220 w 2182"/>
                <a:gd name="T89" fmla="*/ 2868 h 4214"/>
                <a:gd name="T90" fmla="*/ 428 w 2182"/>
                <a:gd name="T91" fmla="*/ 0 h 4214"/>
                <a:gd name="T92" fmla="*/ 0 w 2182"/>
                <a:gd name="T93" fmla="*/ 516 h 4214"/>
                <a:gd name="T94" fmla="*/ 1753 w 2182"/>
                <a:gd name="T95" fmla="*/ 206 h 4214"/>
                <a:gd name="T96" fmla="*/ 1753 w 2182"/>
                <a:gd name="T97" fmla="*/ 206 h 42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182" h="4214">
                  <a:moveTo>
                    <a:pt x="0" y="3722"/>
                  </a:moveTo>
                  <a:lnTo>
                    <a:pt x="895" y="3722"/>
                  </a:lnTo>
                  <a:lnTo>
                    <a:pt x="895" y="4214"/>
                  </a:lnTo>
                  <a:lnTo>
                    <a:pt x="0" y="4214"/>
                  </a:lnTo>
                  <a:lnTo>
                    <a:pt x="0" y="3722"/>
                  </a:lnTo>
                  <a:lnTo>
                    <a:pt x="0" y="3722"/>
                  </a:lnTo>
                  <a:lnTo>
                    <a:pt x="0" y="3722"/>
                  </a:lnTo>
                  <a:lnTo>
                    <a:pt x="0" y="3722"/>
                  </a:lnTo>
                  <a:lnTo>
                    <a:pt x="0" y="3722"/>
                  </a:lnTo>
                  <a:close/>
                  <a:moveTo>
                    <a:pt x="1284" y="3722"/>
                  </a:moveTo>
                  <a:lnTo>
                    <a:pt x="2182" y="3722"/>
                  </a:lnTo>
                  <a:lnTo>
                    <a:pt x="2182" y="4214"/>
                  </a:lnTo>
                  <a:lnTo>
                    <a:pt x="1284" y="4214"/>
                  </a:lnTo>
                  <a:lnTo>
                    <a:pt x="1284" y="3722"/>
                  </a:lnTo>
                  <a:lnTo>
                    <a:pt x="1284" y="3722"/>
                  </a:lnTo>
                  <a:lnTo>
                    <a:pt x="1284" y="3722"/>
                  </a:lnTo>
                  <a:lnTo>
                    <a:pt x="1284" y="3722"/>
                  </a:lnTo>
                  <a:lnTo>
                    <a:pt x="1284" y="3722"/>
                  </a:lnTo>
                  <a:close/>
                  <a:moveTo>
                    <a:pt x="0" y="3696"/>
                  </a:moveTo>
                  <a:lnTo>
                    <a:pt x="2182" y="3696"/>
                  </a:lnTo>
                  <a:lnTo>
                    <a:pt x="2182" y="542"/>
                  </a:lnTo>
                  <a:lnTo>
                    <a:pt x="0" y="542"/>
                  </a:lnTo>
                  <a:lnTo>
                    <a:pt x="0" y="3696"/>
                  </a:lnTo>
                  <a:lnTo>
                    <a:pt x="0" y="3696"/>
                  </a:lnTo>
                  <a:lnTo>
                    <a:pt x="0" y="3696"/>
                  </a:lnTo>
                  <a:lnTo>
                    <a:pt x="0" y="3696"/>
                  </a:lnTo>
                  <a:lnTo>
                    <a:pt x="0" y="3696"/>
                  </a:lnTo>
                  <a:close/>
                  <a:moveTo>
                    <a:pt x="1532" y="762"/>
                  </a:moveTo>
                  <a:lnTo>
                    <a:pt x="1959" y="762"/>
                  </a:lnTo>
                  <a:lnTo>
                    <a:pt x="1959" y="1280"/>
                  </a:lnTo>
                  <a:lnTo>
                    <a:pt x="1532" y="1280"/>
                  </a:lnTo>
                  <a:lnTo>
                    <a:pt x="1532" y="762"/>
                  </a:lnTo>
                  <a:lnTo>
                    <a:pt x="1532" y="762"/>
                  </a:lnTo>
                  <a:lnTo>
                    <a:pt x="1532" y="762"/>
                  </a:lnTo>
                  <a:lnTo>
                    <a:pt x="1532" y="762"/>
                  </a:lnTo>
                  <a:lnTo>
                    <a:pt x="1532" y="762"/>
                  </a:lnTo>
                  <a:close/>
                  <a:moveTo>
                    <a:pt x="1532" y="1434"/>
                  </a:moveTo>
                  <a:lnTo>
                    <a:pt x="1959" y="1434"/>
                  </a:lnTo>
                  <a:lnTo>
                    <a:pt x="1959" y="1952"/>
                  </a:lnTo>
                  <a:lnTo>
                    <a:pt x="1532" y="1952"/>
                  </a:lnTo>
                  <a:lnTo>
                    <a:pt x="1532" y="1434"/>
                  </a:lnTo>
                  <a:lnTo>
                    <a:pt x="1532" y="1434"/>
                  </a:lnTo>
                  <a:lnTo>
                    <a:pt x="1532" y="1434"/>
                  </a:lnTo>
                  <a:lnTo>
                    <a:pt x="1532" y="1434"/>
                  </a:lnTo>
                  <a:lnTo>
                    <a:pt x="1532" y="1434"/>
                  </a:lnTo>
                  <a:close/>
                  <a:moveTo>
                    <a:pt x="1532" y="2132"/>
                  </a:moveTo>
                  <a:lnTo>
                    <a:pt x="1959" y="2132"/>
                  </a:lnTo>
                  <a:lnTo>
                    <a:pt x="1959" y="2624"/>
                  </a:lnTo>
                  <a:lnTo>
                    <a:pt x="1532" y="2624"/>
                  </a:lnTo>
                  <a:lnTo>
                    <a:pt x="1532" y="2132"/>
                  </a:lnTo>
                  <a:lnTo>
                    <a:pt x="1532" y="2132"/>
                  </a:lnTo>
                  <a:lnTo>
                    <a:pt x="1532" y="2132"/>
                  </a:lnTo>
                  <a:lnTo>
                    <a:pt x="1532" y="2132"/>
                  </a:lnTo>
                  <a:lnTo>
                    <a:pt x="1532" y="2132"/>
                  </a:lnTo>
                  <a:close/>
                  <a:moveTo>
                    <a:pt x="1532" y="2868"/>
                  </a:moveTo>
                  <a:lnTo>
                    <a:pt x="1959" y="2868"/>
                  </a:lnTo>
                  <a:lnTo>
                    <a:pt x="1959" y="3386"/>
                  </a:lnTo>
                  <a:lnTo>
                    <a:pt x="1532" y="3386"/>
                  </a:lnTo>
                  <a:lnTo>
                    <a:pt x="1532" y="2868"/>
                  </a:lnTo>
                  <a:lnTo>
                    <a:pt x="1532" y="2868"/>
                  </a:lnTo>
                  <a:lnTo>
                    <a:pt x="1532" y="2868"/>
                  </a:lnTo>
                  <a:lnTo>
                    <a:pt x="1532" y="2868"/>
                  </a:lnTo>
                  <a:lnTo>
                    <a:pt x="1532" y="2868"/>
                  </a:lnTo>
                  <a:close/>
                  <a:moveTo>
                    <a:pt x="895" y="762"/>
                  </a:moveTo>
                  <a:lnTo>
                    <a:pt x="1284" y="762"/>
                  </a:lnTo>
                  <a:lnTo>
                    <a:pt x="1284" y="1280"/>
                  </a:lnTo>
                  <a:lnTo>
                    <a:pt x="895" y="1280"/>
                  </a:lnTo>
                  <a:lnTo>
                    <a:pt x="895" y="762"/>
                  </a:lnTo>
                  <a:lnTo>
                    <a:pt x="895" y="762"/>
                  </a:lnTo>
                  <a:lnTo>
                    <a:pt x="895" y="762"/>
                  </a:lnTo>
                  <a:lnTo>
                    <a:pt x="895" y="762"/>
                  </a:lnTo>
                  <a:lnTo>
                    <a:pt x="895" y="762"/>
                  </a:lnTo>
                  <a:close/>
                  <a:moveTo>
                    <a:pt x="895" y="1434"/>
                  </a:moveTo>
                  <a:lnTo>
                    <a:pt x="1284" y="1434"/>
                  </a:lnTo>
                  <a:lnTo>
                    <a:pt x="1284" y="1952"/>
                  </a:lnTo>
                  <a:lnTo>
                    <a:pt x="895" y="1952"/>
                  </a:lnTo>
                  <a:lnTo>
                    <a:pt x="895" y="1434"/>
                  </a:lnTo>
                  <a:lnTo>
                    <a:pt x="895" y="1434"/>
                  </a:lnTo>
                  <a:lnTo>
                    <a:pt x="895" y="1434"/>
                  </a:lnTo>
                  <a:lnTo>
                    <a:pt x="895" y="1434"/>
                  </a:lnTo>
                  <a:lnTo>
                    <a:pt x="895" y="1434"/>
                  </a:lnTo>
                  <a:close/>
                  <a:moveTo>
                    <a:pt x="895" y="2132"/>
                  </a:moveTo>
                  <a:lnTo>
                    <a:pt x="1284" y="2132"/>
                  </a:lnTo>
                  <a:lnTo>
                    <a:pt x="1284" y="2624"/>
                  </a:lnTo>
                  <a:lnTo>
                    <a:pt x="895" y="2624"/>
                  </a:lnTo>
                  <a:lnTo>
                    <a:pt x="895" y="2132"/>
                  </a:lnTo>
                  <a:lnTo>
                    <a:pt x="895" y="2132"/>
                  </a:lnTo>
                  <a:lnTo>
                    <a:pt x="895" y="2132"/>
                  </a:lnTo>
                  <a:lnTo>
                    <a:pt x="895" y="2132"/>
                  </a:lnTo>
                  <a:lnTo>
                    <a:pt x="895" y="2132"/>
                  </a:lnTo>
                  <a:close/>
                  <a:moveTo>
                    <a:pt x="895" y="2868"/>
                  </a:moveTo>
                  <a:lnTo>
                    <a:pt x="1284" y="2868"/>
                  </a:lnTo>
                  <a:lnTo>
                    <a:pt x="1284" y="3386"/>
                  </a:lnTo>
                  <a:lnTo>
                    <a:pt x="895" y="3386"/>
                  </a:lnTo>
                  <a:lnTo>
                    <a:pt x="895" y="2868"/>
                  </a:lnTo>
                  <a:lnTo>
                    <a:pt x="895" y="2868"/>
                  </a:lnTo>
                  <a:lnTo>
                    <a:pt x="895" y="2868"/>
                  </a:lnTo>
                  <a:lnTo>
                    <a:pt x="895" y="2868"/>
                  </a:lnTo>
                  <a:lnTo>
                    <a:pt x="895" y="2868"/>
                  </a:lnTo>
                  <a:close/>
                  <a:moveTo>
                    <a:pt x="220" y="762"/>
                  </a:moveTo>
                  <a:lnTo>
                    <a:pt x="649" y="762"/>
                  </a:lnTo>
                  <a:lnTo>
                    <a:pt x="649" y="1280"/>
                  </a:lnTo>
                  <a:lnTo>
                    <a:pt x="220" y="1280"/>
                  </a:lnTo>
                  <a:lnTo>
                    <a:pt x="220" y="762"/>
                  </a:lnTo>
                  <a:lnTo>
                    <a:pt x="220" y="762"/>
                  </a:lnTo>
                  <a:lnTo>
                    <a:pt x="220" y="762"/>
                  </a:lnTo>
                  <a:lnTo>
                    <a:pt x="220" y="762"/>
                  </a:lnTo>
                  <a:lnTo>
                    <a:pt x="220" y="762"/>
                  </a:lnTo>
                  <a:close/>
                  <a:moveTo>
                    <a:pt x="220" y="1434"/>
                  </a:moveTo>
                  <a:lnTo>
                    <a:pt x="649" y="1434"/>
                  </a:lnTo>
                  <a:lnTo>
                    <a:pt x="649" y="1952"/>
                  </a:lnTo>
                  <a:lnTo>
                    <a:pt x="220" y="1952"/>
                  </a:lnTo>
                  <a:lnTo>
                    <a:pt x="220" y="1434"/>
                  </a:lnTo>
                  <a:lnTo>
                    <a:pt x="220" y="1434"/>
                  </a:lnTo>
                  <a:lnTo>
                    <a:pt x="220" y="1434"/>
                  </a:lnTo>
                  <a:lnTo>
                    <a:pt x="220" y="1434"/>
                  </a:lnTo>
                  <a:lnTo>
                    <a:pt x="220" y="1434"/>
                  </a:lnTo>
                  <a:close/>
                  <a:moveTo>
                    <a:pt x="220" y="2132"/>
                  </a:moveTo>
                  <a:lnTo>
                    <a:pt x="649" y="2132"/>
                  </a:lnTo>
                  <a:lnTo>
                    <a:pt x="649" y="2624"/>
                  </a:lnTo>
                  <a:lnTo>
                    <a:pt x="220" y="2624"/>
                  </a:lnTo>
                  <a:lnTo>
                    <a:pt x="220" y="2132"/>
                  </a:lnTo>
                  <a:lnTo>
                    <a:pt x="220" y="2132"/>
                  </a:lnTo>
                  <a:lnTo>
                    <a:pt x="220" y="2132"/>
                  </a:lnTo>
                  <a:lnTo>
                    <a:pt x="220" y="2132"/>
                  </a:lnTo>
                  <a:lnTo>
                    <a:pt x="220" y="2132"/>
                  </a:lnTo>
                  <a:close/>
                  <a:moveTo>
                    <a:pt x="220" y="2868"/>
                  </a:moveTo>
                  <a:lnTo>
                    <a:pt x="649" y="2868"/>
                  </a:lnTo>
                  <a:lnTo>
                    <a:pt x="649" y="3386"/>
                  </a:lnTo>
                  <a:lnTo>
                    <a:pt x="220" y="3386"/>
                  </a:lnTo>
                  <a:lnTo>
                    <a:pt x="220" y="2868"/>
                  </a:lnTo>
                  <a:lnTo>
                    <a:pt x="220" y="2868"/>
                  </a:lnTo>
                  <a:lnTo>
                    <a:pt x="220" y="2868"/>
                  </a:lnTo>
                  <a:lnTo>
                    <a:pt x="220" y="2868"/>
                  </a:lnTo>
                  <a:lnTo>
                    <a:pt x="220" y="2868"/>
                  </a:lnTo>
                  <a:close/>
                  <a:moveTo>
                    <a:pt x="1753" y="206"/>
                  </a:moveTo>
                  <a:lnTo>
                    <a:pt x="1753" y="0"/>
                  </a:lnTo>
                  <a:lnTo>
                    <a:pt x="428" y="0"/>
                  </a:lnTo>
                  <a:lnTo>
                    <a:pt x="428" y="206"/>
                  </a:lnTo>
                  <a:lnTo>
                    <a:pt x="0" y="206"/>
                  </a:lnTo>
                  <a:lnTo>
                    <a:pt x="0" y="516"/>
                  </a:lnTo>
                  <a:lnTo>
                    <a:pt x="2182" y="516"/>
                  </a:lnTo>
                  <a:lnTo>
                    <a:pt x="2182" y="206"/>
                  </a:lnTo>
                  <a:lnTo>
                    <a:pt x="1753" y="206"/>
                  </a:lnTo>
                  <a:lnTo>
                    <a:pt x="1753" y="206"/>
                  </a:lnTo>
                  <a:lnTo>
                    <a:pt x="1753" y="206"/>
                  </a:lnTo>
                  <a:lnTo>
                    <a:pt x="1753" y="206"/>
                  </a:lnTo>
                  <a:lnTo>
                    <a:pt x="1753" y="206"/>
                  </a:lnTo>
                  <a:close/>
                </a:path>
              </a:pathLst>
            </a:custGeom>
            <a:solidFill>
              <a:schemeClr val="bg1">
                <a:lumMod val="65000"/>
              </a:schemeClr>
            </a:solidFill>
            <a:ln>
              <a:noFill/>
            </a:ln>
          </p:spPr>
          <p:txBody>
            <a:bodyPr vert="horz" wrap="square" lIns="89628" tIns="44813" rIns="89628" bIns="44813" numCol="1" anchor="t" anchorCtr="0" compatLnSpc="1">
              <a:prstTxWarp prst="textNoShape">
                <a:avLst/>
              </a:prstTxWarp>
            </a:bodyPr>
            <a:lstStyle/>
            <a:p>
              <a:pPr defTabSz="914203"/>
              <a:endParaRPr lang="en-US" sz="1765" dirty="0">
                <a:solidFill>
                  <a:srgbClr val="1E1E1E"/>
                </a:solidFill>
              </a:endParaRPr>
            </a:p>
          </p:txBody>
        </p:sp>
        <p:sp>
          <p:nvSpPr>
            <p:cNvPr id="60" name="Freeform 5"/>
            <p:cNvSpPr>
              <a:spLocks noEditPoints="1"/>
            </p:cNvSpPr>
            <p:nvPr/>
          </p:nvSpPr>
          <p:spPr bwMode="auto">
            <a:xfrm>
              <a:off x="9133366" y="4456145"/>
              <a:ext cx="1433512" cy="2204472"/>
            </a:xfrm>
            <a:custGeom>
              <a:avLst/>
              <a:gdLst>
                <a:gd name="T0" fmla="*/ 1733 w 3319"/>
                <a:gd name="T1" fmla="*/ 1819 h 5104"/>
                <a:gd name="T2" fmla="*/ 2204 w 3319"/>
                <a:gd name="T3" fmla="*/ 1819 h 5104"/>
                <a:gd name="T4" fmla="*/ 2204 w 3319"/>
                <a:gd name="T5" fmla="*/ 5104 h 5104"/>
                <a:gd name="T6" fmla="*/ 1307 w 3319"/>
                <a:gd name="T7" fmla="*/ 0 h 5104"/>
                <a:gd name="T8" fmla="*/ 2204 w 3319"/>
                <a:gd name="T9" fmla="*/ 1466 h 5104"/>
                <a:gd name="T10" fmla="*/ 2204 w 3319"/>
                <a:gd name="T11" fmla="*/ 998 h 5104"/>
                <a:gd name="T12" fmla="*/ 2204 w 3319"/>
                <a:gd name="T13" fmla="*/ 1466 h 5104"/>
                <a:gd name="T14" fmla="*/ 1733 w 3319"/>
                <a:gd name="T15" fmla="*/ 338 h 5104"/>
                <a:gd name="T16" fmla="*/ 2204 w 3319"/>
                <a:gd name="T17" fmla="*/ 807 h 5104"/>
                <a:gd name="T18" fmla="*/ 2439 w 3319"/>
                <a:gd name="T19" fmla="*/ 4108 h 5104"/>
                <a:gd name="T20" fmla="*/ 2893 w 3319"/>
                <a:gd name="T21" fmla="*/ 4108 h 5104"/>
                <a:gd name="T22" fmla="*/ 2893 w 3319"/>
                <a:gd name="T23" fmla="*/ 3449 h 5104"/>
                <a:gd name="T24" fmla="*/ 2893 w 3319"/>
                <a:gd name="T25" fmla="*/ 2992 h 5104"/>
                <a:gd name="T26" fmla="*/ 2893 w 3319"/>
                <a:gd name="T27" fmla="*/ 3449 h 5104"/>
                <a:gd name="T28" fmla="*/ 2439 w 3319"/>
                <a:gd name="T29" fmla="*/ 2318 h 5104"/>
                <a:gd name="T30" fmla="*/ 2893 w 3319"/>
                <a:gd name="T31" fmla="*/ 2786 h 5104"/>
                <a:gd name="T32" fmla="*/ 2439 w 3319"/>
                <a:gd name="T33" fmla="*/ 2126 h 5104"/>
                <a:gd name="T34" fmla="*/ 2893 w 3319"/>
                <a:gd name="T35" fmla="*/ 2126 h 5104"/>
                <a:gd name="T36" fmla="*/ 2893 w 3319"/>
                <a:gd name="T37" fmla="*/ 1466 h 5104"/>
                <a:gd name="T38" fmla="*/ 2893 w 3319"/>
                <a:gd name="T39" fmla="*/ 998 h 5104"/>
                <a:gd name="T40" fmla="*/ 2893 w 3319"/>
                <a:gd name="T41" fmla="*/ 1466 h 5104"/>
                <a:gd name="T42" fmla="*/ 2439 w 3319"/>
                <a:gd name="T43" fmla="*/ 338 h 5104"/>
                <a:gd name="T44" fmla="*/ 2893 w 3319"/>
                <a:gd name="T45" fmla="*/ 807 h 5104"/>
                <a:gd name="T46" fmla="*/ 0 w 3319"/>
                <a:gd name="T47" fmla="*/ 5104 h 5104"/>
                <a:gd name="T48" fmla="*/ 0 w 3319"/>
                <a:gd name="T49" fmla="*/ 2010 h 5104"/>
                <a:gd name="T50" fmla="*/ 881 w 3319"/>
                <a:gd name="T51" fmla="*/ 4783 h 5104"/>
                <a:gd name="T52" fmla="*/ 881 w 3319"/>
                <a:gd name="T53" fmla="*/ 4314 h 5104"/>
                <a:gd name="T54" fmla="*/ 881 w 3319"/>
                <a:gd name="T55" fmla="*/ 4783 h 5104"/>
                <a:gd name="T56" fmla="*/ 426 w 3319"/>
                <a:gd name="T57" fmla="*/ 3652 h 5104"/>
                <a:gd name="T58" fmla="*/ 881 w 3319"/>
                <a:gd name="T59" fmla="*/ 4108 h 5104"/>
                <a:gd name="T60" fmla="*/ 426 w 3319"/>
                <a:gd name="T61" fmla="*/ 3449 h 5104"/>
                <a:gd name="T62" fmla="*/ 881 w 3319"/>
                <a:gd name="T63" fmla="*/ 3449 h 5104"/>
                <a:gd name="T64" fmla="*/ 881 w 3319"/>
                <a:gd name="T65" fmla="*/ 2786 h 5104"/>
                <a:gd name="T66" fmla="*/ 881 w 3319"/>
                <a:gd name="T67" fmla="*/ 2318 h 5104"/>
                <a:gd name="T68" fmla="*/ 881 w 3319"/>
                <a:gd name="T69" fmla="*/ 2786 h 5104"/>
                <a:gd name="T70" fmla="*/ 1118 w 3319"/>
                <a:gd name="T71" fmla="*/ 4314 h 5104"/>
                <a:gd name="T72" fmla="*/ 1586 w 3319"/>
                <a:gd name="T73" fmla="*/ 4783 h 5104"/>
                <a:gd name="T74" fmla="*/ 1118 w 3319"/>
                <a:gd name="T75" fmla="*/ 4108 h 5104"/>
                <a:gd name="T76" fmla="*/ 1586 w 3319"/>
                <a:gd name="T77" fmla="*/ 4108 h 5104"/>
                <a:gd name="T78" fmla="*/ 1586 w 3319"/>
                <a:gd name="T79" fmla="*/ 3449 h 5104"/>
                <a:gd name="T80" fmla="*/ 1586 w 3319"/>
                <a:gd name="T81" fmla="*/ 2992 h 5104"/>
                <a:gd name="T82" fmla="*/ 1586 w 3319"/>
                <a:gd name="T83" fmla="*/ 3449 h 5104"/>
                <a:gd name="T84" fmla="*/ 1118 w 3319"/>
                <a:gd name="T85" fmla="*/ 2318 h 5104"/>
                <a:gd name="T86" fmla="*/ 1586 w 3319"/>
                <a:gd name="T87" fmla="*/ 2786 h 51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3319" h="5104">
                  <a:moveTo>
                    <a:pt x="1307" y="0"/>
                  </a:moveTo>
                  <a:lnTo>
                    <a:pt x="1307" y="1819"/>
                  </a:lnTo>
                  <a:lnTo>
                    <a:pt x="1733" y="1819"/>
                  </a:lnTo>
                  <a:lnTo>
                    <a:pt x="1733" y="1658"/>
                  </a:lnTo>
                  <a:lnTo>
                    <a:pt x="2204" y="1658"/>
                  </a:lnTo>
                  <a:lnTo>
                    <a:pt x="2204" y="1819"/>
                  </a:lnTo>
                  <a:lnTo>
                    <a:pt x="2204" y="2010"/>
                  </a:lnTo>
                  <a:lnTo>
                    <a:pt x="2204" y="2126"/>
                  </a:lnTo>
                  <a:lnTo>
                    <a:pt x="2204" y="5104"/>
                  </a:lnTo>
                  <a:lnTo>
                    <a:pt x="3319" y="5104"/>
                  </a:lnTo>
                  <a:lnTo>
                    <a:pt x="3319" y="0"/>
                  </a:lnTo>
                  <a:lnTo>
                    <a:pt x="1307" y="0"/>
                  </a:lnTo>
                  <a:lnTo>
                    <a:pt x="1307" y="0"/>
                  </a:lnTo>
                  <a:lnTo>
                    <a:pt x="1307" y="0"/>
                  </a:lnTo>
                  <a:close/>
                  <a:moveTo>
                    <a:pt x="2204" y="1466"/>
                  </a:moveTo>
                  <a:lnTo>
                    <a:pt x="1733" y="1466"/>
                  </a:lnTo>
                  <a:lnTo>
                    <a:pt x="1733" y="998"/>
                  </a:lnTo>
                  <a:lnTo>
                    <a:pt x="2204" y="998"/>
                  </a:lnTo>
                  <a:lnTo>
                    <a:pt x="2204" y="1466"/>
                  </a:lnTo>
                  <a:lnTo>
                    <a:pt x="2204" y="1466"/>
                  </a:lnTo>
                  <a:lnTo>
                    <a:pt x="2204" y="1466"/>
                  </a:lnTo>
                  <a:close/>
                  <a:moveTo>
                    <a:pt x="2204" y="807"/>
                  </a:moveTo>
                  <a:lnTo>
                    <a:pt x="1733" y="807"/>
                  </a:lnTo>
                  <a:lnTo>
                    <a:pt x="1733" y="338"/>
                  </a:lnTo>
                  <a:lnTo>
                    <a:pt x="2204" y="338"/>
                  </a:lnTo>
                  <a:lnTo>
                    <a:pt x="2204" y="807"/>
                  </a:lnTo>
                  <a:lnTo>
                    <a:pt x="2204" y="807"/>
                  </a:lnTo>
                  <a:lnTo>
                    <a:pt x="2204" y="807"/>
                  </a:lnTo>
                  <a:close/>
                  <a:moveTo>
                    <a:pt x="2893" y="4108"/>
                  </a:moveTo>
                  <a:lnTo>
                    <a:pt x="2439" y="4108"/>
                  </a:lnTo>
                  <a:lnTo>
                    <a:pt x="2439" y="3652"/>
                  </a:lnTo>
                  <a:lnTo>
                    <a:pt x="2893" y="3652"/>
                  </a:lnTo>
                  <a:lnTo>
                    <a:pt x="2893" y="4108"/>
                  </a:lnTo>
                  <a:lnTo>
                    <a:pt x="2893" y="4108"/>
                  </a:lnTo>
                  <a:lnTo>
                    <a:pt x="2893" y="4108"/>
                  </a:lnTo>
                  <a:close/>
                  <a:moveTo>
                    <a:pt x="2893" y="3449"/>
                  </a:moveTo>
                  <a:lnTo>
                    <a:pt x="2439" y="3449"/>
                  </a:lnTo>
                  <a:lnTo>
                    <a:pt x="2439" y="2992"/>
                  </a:lnTo>
                  <a:lnTo>
                    <a:pt x="2893" y="2992"/>
                  </a:lnTo>
                  <a:lnTo>
                    <a:pt x="2893" y="3449"/>
                  </a:lnTo>
                  <a:lnTo>
                    <a:pt x="2893" y="3449"/>
                  </a:lnTo>
                  <a:lnTo>
                    <a:pt x="2893" y="3449"/>
                  </a:lnTo>
                  <a:close/>
                  <a:moveTo>
                    <a:pt x="2893" y="2786"/>
                  </a:moveTo>
                  <a:lnTo>
                    <a:pt x="2439" y="2786"/>
                  </a:lnTo>
                  <a:lnTo>
                    <a:pt x="2439" y="2318"/>
                  </a:lnTo>
                  <a:lnTo>
                    <a:pt x="2893" y="2318"/>
                  </a:lnTo>
                  <a:lnTo>
                    <a:pt x="2893" y="2786"/>
                  </a:lnTo>
                  <a:lnTo>
                    <a:pt x="2893" y="2786"/>
                  </a:lnTo>
                  <a:lnTo>
                    <a:pt x="2893" y="2786"/>
                  </a:lnTo>
                  <a:close/>
                  <a:moveTo>
                    <a:pt x="2893" y="2126"/>
                  </a:moveTo>
                  <a:lnTo>
                    <a:pt x="2439" y="2126"/>
                  </a:lnTo>
                  <a:lnTo>
                    <a:pt x="2439" y="1658"/>
                  </a:lnTo>
                  <a:lnTo>
                    <a:pt x="2893" y="1658"/>
                  </a:lnTo>
                  <a:lnTo>
                    <a:pt x="2893" y="2126"/>
                  </a:lnTo>
                  <a:lnTo>
                    <a:pt x="2893" y="2126"/>
                  </a:lnTo>
                  <a:lnTo>
                    <a:pt x="2893" y="2126"/>
                  </a:lnTo>
                  <a:close/>
                  <a:moveTo>
                    <a:pt x="2893" y="1466"/>
                  </a:moveTo>
                  <a:lnTo>
                    <a:pt x="2439" y="1466"/>
                  </a:lnTo>
                  <a:lnTo>
                    <a:pt x="2439" y="998"/>
                  </a:lnTo>
                  <a:lnTo>
                    <a:pt x="2893" y="998"/>
                  </a:lnTo>
                  <a:lnTo>
                    <a:pt x="2893" y="1466"/>
                  </a:lnTo>
                  <a:lnTo>
                    <a:pt x="2893" y="1466"/>
                  </a:lnTo>
                  <a:lnTo>
                    <a:pt x="2893" y="1466"/>
                  </a:lnTo>
                  <a:close/>
                  <a:moveTo>
                    <a:pt x="2893" y="807"/>
                  </a:moveTo>
                  <a:lnTo>
                    <a:pt x="2439" y="807"/>
                  </a:lnTo>
                  <a:lnTo>
                    <a:pt x="2439" y="338"/>
                  </a:lnTo>
                  <a:lnTo>
                    <a:pt x="2893" y="338"/>
                  </a:lnTo>
                  <a:lnTo>
                    <a:pt x="2893" y="807"/>
                  </a:lnTo>
                  <a:lnTo>
                    <a:pt x="2893" y="807"/>
                  </a:lnTo>
                  <a:lnTo>
                    <a:pt x="2893" y="807"/>
                  </a:lnTo>
                  <a:close/>
                  <a:moveTo>
                    <a:pt x="0" y="2010"/>
                  </a:moveTo>
                  <a:lnTo>
                    <a:pt x="0" y="5104"/>
                  </a:lnTo>
                  <a:lnTo>
                    <a:pt x="2013" y="5104"/>
                  </a:lnTo>
                  <a:lnTo>
                    <a:pt x="2013" y="2010"/>
                  </a:lnTo>
                  <a:lnTo>
                    <a:pt x="0" y="2010"/>
                  </a:lnTo>
                  <a:lnTo>
                    <a:pt x="0" y="2010"/>
                  </a:lnTo>
                  <a:lnTo>
                    <a:pt x="0" y="2010"/>
                  </a:lnTo>
                  <a:close/>
                  <a:moveTo>
                    <a:pt x="881" y="4783"/>
                  </a:moveTo>
                  <a:lnTo>
                    <a:pt x="426" y="4783"/>
                  </a:lnTo>
                  <a:lnTo>
                    <a:pt x="426" y="4314"/>
                  </a:lnTo>
                  <a:lnTo>
                    <a:pt x="881" y="4314"/>
                  </a:lnTo>
                  <a:lnTo>
                    <a:pt x="881" y="4783"/>
                  </a:lnTo>
                  <a:lnTo>
                    <a:pt x="881" y="4783"/>
                  </a:lnTo>
                  <a:lnTo>
                    <a:pt x="881" y="4783"/>
                  </a:lnTo>
                  <a:close/>
                  <a:moveTo>
                    <a:pt x="881" y="4108"/>
                  </a:moveTo>
                  <a:lnTo>
                    <a:pt x="426" y="4108"/>
                  </a:lnTo>
                  <a:lnTo>
                    <a:pt x="426" y="3652"/>
                  </a:lnTo>
                  <a:lnTo>
                    <a:pt x="881" y="3652"/>
                  </a:lnTo>
                  <a:lnTo>
                    <a:pt x="881" y="4108"/>
                  </a:lnTo>
                  <a:lnTo>
                    <a:pt x="881" y="4108"/>
                  </a:lnTo>
                  <a:lnTo>
                    <a:pt x="881" y="4108"/>
                  </a:lnTo>
                  <a:close/>
                  <a:moveTo>
                    <a:pt x="881" y="3449"/>
                  </a:moveTo>
                  <a:lnTo>
                    <a:pt x="426" y="3449"/>
                  </a:lnTo>
                  <a:lnTo>
                    <a:pt x="426" y="2992"/>
                  </a:lnTo>
                  <a:lnTo>
                    <a:pt x="881" y="2992"/>
                  </a:lnTo>
                  <a:lnTo>
                    <a:pt x="881" y="3449"/>
                  </a:lnTo>
                  <a:lnTo>
                    <a:pt x="881" y="3449"/>
                  </a:lnTo>
                  <a:lnTo>
                    <a:pt x="881" y="3449"/>
                  </a:lnTo>
                  <a:close/>
                  <a:moveTo>
                    <a:pt x="881" y="2786"/>
                  </a:moveTo>
                  <a:lnTo>
                    <a:pt x="426" y="2786"/>
                  </a:lnTo>
                  <a:lnTo>
                    <a:pt x="426" y="2318"/>
                  </a:lnTo>
                  <a:lnTo>
                    <a:pt x="881" y="2318"/>
                  </a:lnTo>
                  <a:lnTo>
                    <a:pt x="881" y="2786"/>
                  </a:lnTo>
                  <a:lnTo>
                    <a:pt x="881" y="2786"/>
                  </a:lnTo>
                  <a:lnTo>
                    <a:pt x="881" y="2786"/>
                  </a:lnTo>
                  <a:close/>
                  <a:moveTo>
                    <a:pt x="1586" y="4783"/>
                  </a:moveTo>
                  <a:lnTo>
                    <a:pt x="1118" y="4783"/>
                  </a:lnTo>
                  <a:lnTo>
                    <a:pt x="1118" y="4314"/>
                  </a:lnTo>
                  <a:lnTo>
                    <a:pt x="1586" y="4314"/>
                  </a:lnTo>
                  <a:lnTo>
                    <a:pt x="1586" y="4783"/>
                  </a:lnTo>
                  <a:lnTo>
                    <a:pt x="1586" y="4783"/>
                  </a:lnTo>
                  <a:lnTo>
                    <a:pt x="1586" y="4783"/>
                  </a:lnTo>
                  <a:close/>
                  <a:moveTo>
                    <a:pt x="1586" y="4108"/>
                  </a:moveTo>
                  <a:lnTo>
                    <a:pt x="1118" y="4108"/>
                  </a:lnTo>
                  <a:lnTo>
                    <a:pt x="1118" y="3652"/>
                  </a:lnTo>
                  <a:lnTo>
                    <a:pt x="1586" y="3652"/>
                  </a:lnTo>
                  <a:lnTo>
                    <a:pt x="1586" y="4108"/>
                  </a:lnTo>
                  <a:lnTo>
                    <a:pt x="1586" y="4108"/>
                  </a:lnTo>
                  <a:lnTo>
                    <a:pt x="1586" y="4108"/>
                  </a:lnTo>
                  <a:close/>
                  <a:moveTo>
                    <a:pt x="1586" y="3449"/>
                  </a:moveTo>
                  <a:lnTo>
                    <a:pt x="1118" y="3449"/>
                  </a:lnTo>
                  <a:lnTo>
                    <a:pt x="1118" y="2992"/>
                  </a:lnTo>
                  <a:lnTo>
                    <a:pt x="1586" y="2992"/>
                  </a:lnTo>
                  <a:lnTo>
                    <a:pt x="1586" y="3449"/>
                  </a:lnTo>
                  <a:lnTo>
                    <a:pt x="1586" y="3449"/>
                  </a:lnTo>
                  <a:lnTo>
                    <a:pt x="1586" y="3449"/>
                  </a:lnTo>
                  <a:close/>
                  <a:moveTo>
                    <a:pt x="1586" y="2786"/>
                  </a:moveTo>
                  <a:lnTo>
                    <a:pt x="1118" y="2786"/>
                  </a:lnTo>
                  <a:lnTo>
                    <a:pt x="1118" y="2318"/>
                  </a:lnTo>
                  <a:lnTo>
                    <a:pt x="1586" y="2318"/>
                  </a:lnTo>
                  <a:lnTo>
                    <a:pt x="1586" y="2786"/>
                  </a:lnTo>
                  <a:lnTo>
                    <a:pt x="1586" y="2786"/>
                  </a:lnTo>
                  <a:lnTo>
                    <a:pt x="1586" y="2786"/>
                  </a:lnTo>
                  <a:close/>
                </a:path>
              </a:pathLst>
            </a:custGeom>
            <a:solidFill>
              <a:schemeClr val="bg1">
                <a:lumMod val="50000"/>
              </a:schemeClr>
            </a:solidFill>
            <a:ln>
              <a:noFill/>
            </a:ln>
          </p:spPr>
          <p:txBody>
            <a:bodyPr vert="horz" wrap="square" lIns="89628" tIns="44813" rIns="89628" bIns="44813" numCol="1" anchor="t" anchorCtr="0" compatLnSpc="1">
              <a:prstTxWarp prst="textNoShape">
                <a:avLst/>
              </a:prstTxWarp>
            </a:bodyPr>
            <a:lstStyle/>
            <a:p>
              <a:pPr defTabSz="914203"/>
              <a:endParaRPr lang="en-US" sz="1765" dirty="0">
                <a:solidFill>
                  <a:srgbClr val="1E1E1E"/>
                </a:solidFill>
              </a:endParaRPr>
            </a:p>
          </p:txBody>
        </p:sp>
        <p:sp>
          <p:nvSpPr>
            <p:cNvPr id="61" name="Freeform 9"/>
            <p:cNvSpPr>
              <a:spLocks noEditPoints="1"/>
            </p:cNvSpPr>
            <p:nvPr/>
          </p:nvSpPr>
          <p:spPr bwMode="auto">
            <a:xfrm>
              <a:off x="11224241" y="4590530"/>
              <a:ext cx="955059" cy="2070087"/>
            </a:xfrm>
            <a:custGeom>
              <a:avLst/>
              <a:gdLst>
                <a:gd name="T0" fmla="*/ 895 w 2182"/>
                <a:gd name="T1" fmla="*/ 4214 h 4214"/>
                <a:gd name="T2" fmla="*/ 0 w 2182"/>
                <a:gd name="T3" fmla="*/ 3722 h 4214"/>
                <a:gd name="T4" fmla="*/ 0 w 2182"/>
                <a:gd name="T5" fmla="*/ 3722 h 4214"/>
                <a:gd name="T6" fmla="*/ 2182 w 2182"/>
                <a:gd name="T7" fmla="*/ 4214 h 4214"/>
                <a:gd name="T8" fmla="*/ 1284 w 2182"/>
                <a:gd name="T9" fmla="*/ 3722 h 4214"/>
                <a:gd name="T10" fmla="*/ 1284 w 2182"/>
                <a:gd name="T11" fmla="*/ 3722 h 4214"/>
                <a:gd name="T12" fmla="*/ 2182 w 2182"/>
                <a:gd name="T13" fmla="*/ 542 h 4214"/>
                <a:gd name="T14" fmla="*/ 0 w 2182"/>
                <a:gd name="T15" fmla="*/ 3696 h 4214"/>
                <a:gd name="T16" fmla="*/ 0 w 2182"/>
                <a:gd name="T17" fmla="*/ 3696 h 4214"/>
                <a:gd name="T18" fmla="*/ 1959 w 2182"/>
                <a:gd name="T19" fmla="*/ 1280 h 4214"/>
                <a:gd name="T20" fmla="*/ 1532 w 2182"/>
                <a:gd name="T21" fmla="*/ 762 h 4214"/>
                <a:gd name="T22" fmla="*/ 1532 w 2182"/>
                <a:gd name="T23" fmla="*/ 762 h 4214"/>
                <a:gd name="T24" fmla="*/ 1959 w 2182"/>
                <a:gd name="T25" fmla="*/ 1952 h 4214"/>
                <a:gd name="T26" fmla="*/ 1532 w 2182"/>
                <a:gd name="T27" fmla="*/ 1434 h 4214"/>
                <a:gd name="T28" fmla="*/ 1532 w 2182"/>
                <a:gd name="T29" fmla="*/ 1434 h 4214"/>
                <a:gd name="T30" fmla="*/ 1959 w 2182"/>
                <a:gd name="T31" fmla="*/ 2624 h 4214"/>
                <a:gd name="T32" fmla="*/ 1532 w 2182"/>
                <a:gd name="T33" fmla="*/ 2132 h 4214"/>
                <a:gd name="T34" fmla="*/ 1532 w 2182"/>
                <a:gd name="T35" fmla="*/ 2132 h 4214"/>
                <a:gd name="T36" fmla="*/ 1959 w 2182"/>
                <a:gd name="T37" fmla="*/ 3386 h 4214"/>
                <a:gd name="T38" fmla="*/ 1532 w 2182"/>
                <a:gd name="T39" fmla="*/ 2868 h 4214"/>
                <a:gd name="T40" fmla="*/ 1532 w 2182"/>
                <a:gd name="T41" fmla="*/ 2868 h 4214"/>
                <a:gd name="T42" fmla="*/ 1284 w 2182"/>
                <a:gd name="T43" fmla="*/ 1280 h 4214"/>
                <a:gd name="T44" fmla="*/ 895 w 2182"/>
                <a:gd name="T45" fmla="*/ 762 h 4214"/>
                <a:gd name="T46" fmla="*/ 895 w 2182"/>
                <a:gd name="T47" fmla="*/ 762 h 4214"/>
                <a:gd name="T48" fmla="*/ 1284 w 2182"/>
                <a:gd name="T49" fmla="*/ 1952 h 4214"/>
                <a:gd name="T50" fmla="*/ 895 w 2182"/>
                <a:gd name="T51" fmla="*/ 1434 h 4214"/>
                <a:gd name="T52" fmla="*/ 895 w 2182"/>
                <a:gd name="T53" fmla="*/ 1434 h 4214"/>
                <a:gd name="T54" fmla="*/ 1284 w 2182"/>
                <a:gd name="T55" fmla="*/ 2624 h 4214"/>
                <a:gd name="T56" fmla="*/ 895 w 2182"/>
                <a:gd name="T57" fmla="*/ 2132 h 4214"/>
                <a:gd name="T58" fmla="*/ 895 w 2182"/>
                <a:gd name="T59" fmla="*/ 2132 h 4214"/>
                <a:gd name="T60" fmla="*/ 1284 w 2182"/>
                <a:gd name="T61" fmla="*/ 3386 h 4214"/>
                <a:gd name="T62" fmla="*/ 895 w 2182"/>
                <a:gd name="T63" fmla="*/ 2868 h 4214"/>
                <a:gd name="T64" fmla="*/ 895 w 2182"/>
                <a:gd name="T65" fmla="*/ 2868 h 4214"/>
                <a:gd name="T66" fmla="*/ 649 w 2182"/>
                <a:gd name="T67" fmla="*/ 1280 h 4214"/>
                <a:gd name="T68" fmla="*/ 220 w 2182"/>
                <a:gd name="T69" fmla="*/ 762 h 4214"/>
                <a:gd name="T70" fmla="*/ 220 w 2182"/>
                <a:gd name="T71" fmla="*/ 762 h 4214"/>
                <a:gd name="T72" fmla="*/ 649 w 2182"/>
                <a:gd name="T73" fmla="*/ 1952 h 4214"/>
                <a:gd name="T74" fmla="*/ 220 w 2182"/>
                <a:gd name="T75" fmla="*/ 1434 h 4214"/>
                <a:gd name="T76" fmla="*/ 220 w 2182"/>
                <a:gd name="T77" fmla="*/ 1434 h 4214"/>
                <a:gd name="T78" fmla="*/ 649 w 2182"/>
                <a:gd name="T79" fmla="*/ 2624 h 4214"/>
                <a:gd name="T80" fmla="*/ 220 w 2182"/>
                <a:gd name="T81" fmla="*/ 2132 h 4214"/>
                <a:gd name="T82" fmla="*/ 220 w 2182"/>
                <a:gd name="T83" fmla="*/ 2132 h 4214"/>
                <a:gd name="T84" fmla="*/ 649 w 2182"/>
                <a:gd name="T85" fmla="*/ 3386 h 4214"/>
                <a:gd name="T86" fmla="*/ 220 w 2182"/>
                <a:gd name="T87" fmla="*/ 2868 h 4214"/>
                <a:gd name="T88" fmla="*/ 220 w 2182"/>
                <a:gd name="T89" fmla="*/ 2868 h 4214"/>
                <a:gd name="T90" fmla="*/ 428 w 2182"/>
                <a:gd name="T91" fmla="*/ 0 h 4214"/>
                <a:gd name="T92" fmla="*/ 0 w 2182"/>
                <a:gd name="T93" fmla="*/ 516 h 4214"/>
                <a:gd name="T94" fmla="*/ 1753 w 2182"/>
                <a:gd name="T95" fmla="*/ 206 h 4214"/>
                <a:gd name="T96" fmla="*/ 1753 w 2182"/>
                <a:gd name="T97" fmla="*/ 206 h 42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182" h="4214">
                  <a:moveTo>
                    <a:pt x="0" y="3722"/>
                  </a:moveTo>
                  <a:lnTo>
                    <a:pt x="895" y="3722"/>
                  </a:lnTo>
                  <a:lnTo>
                    <a:pt x="895" y="4214"/>
                  </a:lnTo>
                  <a:lnTo>
                    <a:pt x="0" y="4214"/>
                  </a:lnTo>
                  <a:lnTo>
                    <a:pt x="0" y="3722"/>
                  </a:lnTo>
                  <a:lnTo>
                    <a:pt x="0" y="3722"/>
                  </a:lnTo>
                  <a:lnTo>
                    <a:pt x="0" y="3722"/>
                  </a:lnTo>
                  <a:lnTo>
                    <a:pt x="0" y="3722"/>
                  </a:lnTo>
                  <a:lnTo>
                    <a:pt x="0" y="3722"/>
                  </a:lnTo>
                  <a:close/>
                  <a:moveTo>
                    <a:pt x="1284" y="3722"/>
                  </a:moveTo>
                  <a:lnTo>
                    <a:pt x="2182" y="3722"/>
                  </a:lnTo>
                  <a:lnTo>
                    <a:pt x="2182" y="4214"/>
                  </a:lnTo>
                  <a:lnTo>
                    <a:pt x="1284" y="4214"/>
                  </a:lnTo>
                  <a:lnTo>
                    <a:pt x="1284" y="3722"/>
                  </a:lnTo>
                  <a:lnTo>
                    <a:pt x="1284" y="3722"/>
                  </a:lnTo>
                  <a:lnTo>
                    <a:pt x="1284" y="3722"/>
                  </a:lnTo>
                  <a:lnTo>
                    <a:pt x="1284" y="3722"/>
                  </a:lnTo>
                  <a:lnTo>
                    <a:pt x="1284" y="3722"/>
                  </a:lnTo>
                  <a:close/>
                  <a:moveTo>
                    <a:pt x="0" y="3696"/>
                  </a:moveTo>
                  <a:lnTo>
                    <a:pt x="2182" y="3696"/>
                  </a:lnTo>
                  <a:lnTo>
                    <a:pt x="2182" y="542"/>
                  </a:lnTo>
                  <a:lnTo>
                    <a:pt x="0" y="542"/>
                  </a:lnTo>
                  <a:lnTo>
                    <a:pt x="0" y="3696"/>
                  </a:lnTo>
                  <a:lnTo>
                    <a:pt x="0" y="3696"/>
                  </a:lnTo>
                  <a:lnTo>
                    <a:pt x="0" y="3696"/>
                  </a:lnTo>
                  <a:lnTo>
                    <a:pt x="0" y="3696"/>
                  </a:lnTo>
                  <a:lnTo>
                    <a:pt x="0" y="3696"/>
                  </a:lnTo>
                  <a:close/>
                  <a:moveTo>
                    <a:pt x="1532" y="762"/>
                  </a:moveTo>
                  <a:lnTo>
                    <a:pt x="1959" y="762"/>
                  </a:lnTo>
                  <a:lnTo>
                    <a:pt x="1959" y="1280"/>
                  </a:lnTo>
                  <a:lnTo>
                    <a:pt x="1532" y="1280"/>
                  </a:lnTo>
                  <a:lnTo>
                    <a:pt x="1532" y="762"/>
                  </a:lnTo>
                  <a:lnTo>
                    <a:pt x="1532" y="762"/>
                  </a:lnTo>
                  <a:lnTo>
                    <a:pt x="1532" y="762"/>
                  </a:lnTo>
                  <a:lnTo>
                    <a:pt x="1532" y="762"/>
                  </a:lnTo>
                  <a:lnTo>
                    <a:pt x="1532" y="762"/>
                  </a:lnTo>
                  <a:close/>
                  <a:moveTo>
                    <a:pt x="1532" y="1434"/>
                  </a:moveTo>
                  <a:lnTo>
                    <a:pt x="1959" y="1434"/>
                  </a:lnTo>
                  <a:lnTo>
                    <a:pt x="1959" y="1952"/>
                  </a:lnTo>
                  <a:lnTo>
                    <a:pt x="1532" y="1952"/>
                  </a:lnTo>
                  <a:lnTo>
                    <a:pt x="1532" y="1434"/>
                  </a:lnTo>
                  <a:lnTo>
                    <a:pt x="1532" y="1434"/>
                  </a:lnTo>
                  <a:lnTo>
                    <a:pt x="1532" y="1434"/>
                  </a:lnTo>
                  <a:lnTo>
                    <a:pt x="1532" y="1434"/>
                  </a:lnTo>
                  <a:lnTo>
                    <a:pt x="1532" y="1434"/>
                  </a:lnTo>
                  <a:close/>
                  <a:moveTo>
                    <a:pt x="1532" y="2132"/>
                  </a:moveTo>
                  <a:lnTo>
                    <a:pt x="1959" y="2132"/>
                  </a:lnTo>
                  <a:lnTo>
                    <a:pt x="1959" y="2624"/>
                  </a:lnTo>
                  <a:lnTo>
                    <a:pt x="1532" y="2624"/>
                  </a:lnTo>
                  <a:lnTo>
                    <a:pt x="1532" y="2132"/>
                  </a:lnTo>
                  <a:lnTo>
                    <a:pt x="1532" y="2132"/>
                  </a:lnTo>
                  <a:lnTo>
                    <a:pt x="1532" y="2132"/>
                  </a:lnTo>
                  <a:lnTo>
                    <a:pt x="1532" y="2132"/>
                  </a:lnTo>
                  <a:lnTo>
                    <a:pt x="1532" y="2132"/>
                  </a:lnTo>
                  <a:close/>
                  <a:moveTo>
                    <a:pt x="1532" y="2868"/>
                  </a:moveTo>
                  <a:lnTo>
                    <a:pt x="1959" y="2868"/>
                  </a:lnTo>
                  <a:lnTo>
                    <a:pt x="1959" y="3386"/>
                  </a:lnTo>
                  <a:lnTo>
                    <a:pt x="1532" y="3386"/>
                  </a:lnTo>
                  <a:lnTo>
                    <a:pt x="1532" y="2868"/>
                  </a:lnTo>
                  <a:lnTo>
                    <a:pt x="1532" y="2868"/>
                  </a:lnTo>
                  <a:lnTo>
                    <a:pt x="1532" y="2868"/>
                  </a:lnTo>
                  <a:lnTo>
                    <a:pt x="1532" y="2868"/>
                  </a:lnTo>
                  <a:lnTo>
                    <a:pt x="1532" y="2868"/>
                  </a:lnTo>
                  <a:close/>
                  <a:moveTo>
                    <a:pt x="895" y="762"/>
                  </a:moveTo>
                  <a:lnTo>
                    <a:pt x="1284" y="762"/>
                  </a:lnTo>
                  <a:lnTo>
                    <a:pt x="1284" y="1280"/>
                  </a:lnTo>
                  <a:lnTo>
                    <a:pt x="895" y="1280"/>
                  </a:lnTo>
                  <a:lnTo>
                    <a:pt x="895" y="762"/>
                  </a:lnTo>
                  <a:lnTo>
                    <a:pt x="895" y="762"/>
                  </a:lnTo>
                  <a:lnTo>
                    <a:pt x="895" y="762"/>
                  </a:lnTo>
                  <a:lnTo>
                    <a:pt x="895" y="762"/>
                  </a:lnTo>
                  <a:lnTo>
                    <a:pt x="895" y="762"/>
                  </a:lnTo>
                  <a:close/>
                  <a:moveTo>
                    <a:pt x="895" y="1434"/>
                  </a:moveTo>
                  <a:lnTo>
                    <a:pt x="1284" y="1434"/>
                  </a:lnTo>
                  <a:lnTo>
                    <a:pt x="1284" y="1952"/>
                  </a:lnTo>
                  <a:lnTo>
                    <a:pt x="895" y="1952"/>
                  </a:lnTo>
                  <a:lnTo>
                    <a:pt x="895" y="1434"/>
                  </a:lnTo>
                  <a:lnTo>
                    <a:pt x="895" y="1434"/>
                  </a:lnTo>
                  <a:lnTo>
                    <a:pt x="895" y="1434"/>
                  </a:lnTo>
                  <a:lnTo>
                    <a:pt x="895" y="1434"/>
                  </a:lnTo>
                  <a:lnTo>
                    <a:pt x="895" y="1434"/>
                  </a:lnTo>
                  <a:close/>
                  <a:moveTo>
                    <a:pt x="895" y="2132"/>
                  </a:moveTo>
                  <a:lnTo>
                    <a:pt x="1284" y="2132"/>
                  </a:lnTo>
                  <a:lnTo>
                    <a:pt x="1284" y="2624"/>
                  </a:lnTo>
                  <a:lnTo>
                    <a:pt x="895" y="2624"/>
                  </a:lnTo>
                  <a:lnTo>
                    <a:pt x="895" y="2132"/>
                  </a:lnTo>
                  <a:lnTo>
                    <a:pt x="895" y="2132"/>
                  </a:lnTo>
                  <a:lnTo>
                    <a:pt x="895" y="2132"/>
                  </a:lnTo>
                  <a:lnTo>
                    <a:pt x="895" y="2132"/>
                  </a:lnTo>
                  <a:lnTo>
                    <a:pt x="895" y="2132"/>
                  </a:lnTo>
                  <a:close/>
                  <a:moveTo>
                    <a:pt x="895" y="2868"/>
                  </a:moveTo>
                  <a:lnTo>
                    <a:pt x="1284" y="2868"/>
                  </a:lnTo>
                  <a:lnTo>
                    <a:pt x="1284" y="3386"/>
                  </a:lnTo>
                  <a:lnTo>
                    <a:pt x="895" y="3386"/>
                  </a:lnTo>
                  <a:lnTo>
                    <a:pt x="895" y="2868"/>
                  </a:lnTo>
                  <a:lnTo>
                    <a:pt x="895" y="2868"/>
                  </a:lnTo>
                  <a:lnTo>
                    <a:pt x="895" y="2868"/>
                  </a:lnTo>
                  <a:lnTo>
                    <a:pt x="895" y="2868"/>
                  </a:lnTo>
                  <a:lnTo>
                    <a:pt x="895" y="2868"/>
                  </a:lnTo>
                  <a:close/>
                  <a:moveTo>
                    <a:pt x="220" y="762"/>
                  </a:moveTo>
                  <a:lnTo>
                    <a:pt x="649" y="762"/>
                  </a:lnTo>
                  <a:lnTo>
                    <a:pt x="649" y="1280"/>
                  </a:lnTo>
                  <a:lnTo>
                    <a:pt x="220" y="1280"/>
                  </a:lnTo>
                  <a:lnTo>
                    <a:pt x="220" y="762"/>
                  </a:lnTo>
                  <a:lnTo>
                    <a:pt x="220" y="762"/>
                  </a:lnTo>
                  <a:lnTo>
                    <a:pt x="220" y="762"/>
                  </a:lnTo>
                  <a:lnTo>
                    <a:pt x="220" y="762"/>
                  </a:lnTo>
                  <a:lnTo>
                    <a:pt x="220" y="762"/>
                  </a:lnTo>
                  <a:close/>
                  <a:moveTo>
                    <a:pt x="220" y="1434"/>
                  </a:moveTo>
                  <a:lnTo>
                    <a:pt x="649" y="1434"/>
                  </a:lnTo>
                  <a:lnTo>
                    <a:pt x="649" y="1952"/>
                  </a:lnTo>
                  <a:lnTo>
                    <a:pt x="220" y="1952"/>
                  </a:lnTo>
                  <a:lnTo>
                    <a:pt x="220" y="1434"/>
                  </a:lnTo>
                  <a:lnTo>
                    <a:pt x="220" y="1434"/>
                  </a:lnTo>
                  <a:lnTo>
                    <a:pt x="220" y="1434"/>
                  </a:lnTo>
                  <a:lnTo>
                    <a:pt x="220" y="1434"/>
                  </a:lnTo>
                  <a:lnTo>
                    <a:pt x="220" y="1434"/>
                  </a:lnTo>
                  <a:close/>
                  <a:moveTo>
                    <a:pt x="220" y="2132"/>
                  </a:moveTo>
                  <a:lnTo>
                    <a:pt x="649" y="2132"/>
                  </a:lnTo>
                  <a:lnTo>
                    <a:pt x="649" y="2624"/>
                  </a:lnTo>
                  <a:lnTo>
                    <a:pt x="220" y="2624"/>
                  </a:lnTo>
                  <a:lnTo>
                    <a:pt x="220" y="2132"/>
                  </a:lnTo>
                  <a:lnTo>
                    <a:pt x="220" y="2132"/>
                  </a:lnTo>
                  <a:lnTo>
                    <a:pt x="220" y="2132"/>
                  </a:lnTo>
                  <a:lnTo>
                    <a:pt x="220" y="2132"/>
                  </a:lnTo>
                  <a:lnTo>
                    <a:pt x="220" y="2132"/>
                  </a:lnTo>
                  <a:close/>
                  <a:moveTo>
                    <a:pt x="220" y="2868"/>
                  </a:moveTo>
                  <a:lnTo>
                    <a:pt x="649" y="2868"/>
                  </a:lnTo>
                  <a:lnTo>
                    <a:pt x="649" y="3386"/>
                  </a:lnTo>
                  <a:lnTo>
                    <a:pt x="220" y="3386"/>
                  </a:lnTo>
                  <a:lnTo>
                    <a:pt x="220" y="2868"/>
                  </a:lnTo>
                  <a:lnTo>
                    <a:pt x="220" y="2868"/>
                  </a:lnTo>
                  <a:lnTo>
                    <a:pt x="220" y="2868"/>
                  </a:lnTo>
                  <a:lnTo>
                    <a:pt x="220" y="2868"/>
                  </a:lnTo>
                  <a:lnTo>
                    <a:pt x="220" y="2868"/>
                  </a:lnTo>
                  <a:close/>
                  <a:moveTo>
                    <a:pt x="1753" y="206"/>
                  </a:moveTo>
                  <a:lnTo>
                    <a:pt x="1753" y="0"/>
                  </a:lnTo>
                  <a:lnTo>
                    <a:pt x="428" y="0"/>
                  </a:lnTo>
                  <a:lnTo>
                    <a:pt x="428" y="206"/>
                  </a:lnTo>
                  <a:lnTo>
                    <a:pt x="0" y="206"/>
                  </a:lnTo>
                  <a:lnTo>
                    <a:pt x="0" y="516"/>
                  </a:lnTo>
                  <a:lnTo>
                    <a:pt x="2182" y="516"/>
                  </a:lnTo>
                  <a:lnTo>
                    <a:pt x="2182" y="206"/>
                  </a:lnTo>
                  <a:lnTo>
                    <a:pt x="1753" y="206"/>
                  </a:lnTo>
                  <a:lnTo>
                    <a:pt x="1753" y="206"/>
                  </a:lnTo>
                  <a:lnTo>
                    <a:pt x="1753" y="206"/>
                  </a:lnTo>
                  <a:lnTo>
                    <a:pt x="1753" y="206"/>
                  </a:lnTo>
                  <a:lnTo>
                    <a:pt x="1753" y="206"/>
                  </a:lnTo>
                  <a:close/>
                </a:path>
              </a:pathLst>
            </a:custGeom>
            <a:solidFill>
              <a:schemeClr val="bg1">
                <a:lumMod val="50000"/>
              </a:schemeClr>
            </a:solidFill>
            <a:ln>
              <a:noFill/>
            </a:ln>
          </p:spPr>
          <p:txBody>
            <a:bodyPr vert="horz" wrap="square" lIns="89628" tIns="44813" rIns="89628" bIns="44813" numCol="1" anchor="t" anchorCtr="0" compatLnSpc="1">
              <a:prstTxWarp prst="textNoShape">
                <a:avLst/>
              </a:prstTxWarp>
            </a:bodyPr>
            <a:lstStyle/>
            <a:p>
              <a:pPr defTabSz="914203"/>
              <a:endParaRPr lang="en-US" sz="1765" dirty="0">
                <a:solidFill>
                  <a:srgbClr val="1E1E1E"/>
                </a:solidFill>
              </a:endParaRPr>
            </a:p>
          </p:txBody>
        </p:sp>
        <p:sp>
          <p:nvSpPr>
            <p:cNvPr id="62" name="Freeform 61"/>
            <p:cNvSpPr/>
            <p:nvPr/>
          </p:nvSpPr>
          <p:spPr bwMode="auto">
            <a:xfrm flipH="1">
              <a:off x="10652741" y="5130578"/>
              <a:ext cx="994945" cy="1530039"/>
            </a:xfrm>
            <a:custGeom>
              <a:avLst/>
              <a:gdLst>
                <a:gd name="connsiteX0" fmla="*/ 563561 w 1433512"/>
                <a:gd name="connsiteY0" fmla="*/ 0 h 2204472"/>
                <a:gd name="connsiteX1" fmla="*/ 1433512 w 1433512"/>
                <a:gd name="connsiteY1" fmla="*/ 0 h 2204472"/>
                <a:gd name="connsiteX2" fmla="*/ 1433512 w 1433512"/>
                <a:gd name="connsiteY2" fmla="*/ 2204472 h 2204472"/>
                <a:gd name="connsiteX3" fmla="*/ 863601 w 1433512"/>
                <a:gd name="connsiteY3" fmla="*/ 2204472 h 2204472"/>
                <a:gd name="connsiteX4" fmla="*/ 563561 w 1433512"/>
                <a:gd name="connsiteY4" fmla="*/ 2204472 h 2204472"/>
                <a:gd name="connsiteX5" fmla="*/ 0 w 1433512"/>
                <a:gd name="connsiteY5" fmla="*/ 2204472 h 2204472"/>
                <a:gd name="connsiteX6" fmla="*/ 0 w 1433512"/>
                <a:gd name="connsiteY6" fmla="*/ 865693 h 2204472"/>
                <a:gd name="connsiteX7" fmla="*/ 563561 w 1433512"/>
                <a:gd name="connsiteY7" fmla="*/ 865693 h 22044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433512" h="2204472">
                  <a:moveTo>
                    <a:pt x="563561" y="0"/>
                  </a:moveTo>
                  <a:lnTo>
                    <a:pt x="1433512" y="0"/>
                  </a:lnTo>
                  <a:lnTo>
                    <a:pt x="1433512" y="2204472"/>
                  </a:lnTo>
                  <a:lnTo>
                    <a:pt x="863601" y="2204472"/>
                  </a:lnTo>
                  <a:lnTo>
                    <a:pt x="563561" y="2204472"/>
                  </a:lnTo>
                  <a:lnTo>
                    <a:pt x="0" y="2204472"/>
                  </a:lnTo>
                  <a:lnTo>
                    <a:pt x="0" y="865693"/>
                  </a:lnTo>
                  <a:lnTo>
                    <a:pt x="563561" y="865693"/>
                  </a:lnTo>
                  <a:close/>
                </a:path>
              </a:pathLst>
            </a:custGeom>
            <a:solidFill>
              <a:schemeClr val="bg1"/>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79257" tIns="143405" rIns="179257" bIns="143405" numCol="1" spcCol="0" rtlCol="0" fromWordArt="0" anchor="t" anchorCtr="0" forceAA="0" compatLnSpc="1">
              <a:prstTxWarp prst="textNoShape">
                <a:avLst/>
              </a:prstTxWarp>
              <a:noAutofit/>
            </a:bodyPr>
            <a:lstStyle/>
            <a:p>
              <a:pPr algn="ctr" defTabSz="913938" fontAlgn="base">
                <a:lnSpc>
                  <a:spcPct val="90000"/>
                </a:lnSpc>
                <a:spcBef>
                  <a:spcPct val="0"/>
                </a:spcBef>
                <a:spcAft>
                  <a:spcPct val="0"/>
                </a:spcAft>
              </a:pPr>
              <a:endParaRPr lang="en-US" sz="1765" dirty="0">
                <a:gradFill>
                  <a:gsLst>
                    <a:gs pos="0">
                      <a:srgbClr val="FFFFFF"/>
                    </a:gs>
                    <a:gs pos="100000">
                      <a:srgbClr val="FFFFFF"/>
                    </a:gs>
                  </a:gsLst>
                  <a:lin ang="5400000" scaled="0"/>
                </a:gradFill>
                <a:ea typeface="Segoe UI" pitchFamily="34" charset="0"/>
                <a:cs typeface="Segoe UI" pitchFamily="34" charset="0"/>
              </a:endParaRPr>
            </a:p>
          </p:txBody>
        </p:sp>
        <p:sp>
          <p:nvSpPr>
            <p:cNvPr id="63" name="Freeform 5"/>
            <p:cNvSpPr>
              <a:spLocks noEditPoints="1"/>
            </p:cNvSpPr>
            <p:nvPr/>
          </p:nvSpPr>
          <p:spPr bwMode="auto">
            <a:xfrm flipH="1">
              <a:off x="10652740" y="5130578"/>
              <a:ext cx="994945" cy="1530039"/>
            </a:xfrm>
            <a:custGeom>
              <a:avLst/>
              <a:gdLst>
                <a:gd name="T0" fmla="*/ 1733 w 3319"/>
                <a:gd name="T1" fmla="*/ 1819 h 5104"/>
                <a:gd name="T2" fmla="*/ 2204 w 3319"/>
                <a:gd name="T3" fmla="*/ 1819 h 5104"/>
                <a:gd name="T4" fmla="*/ 2204 w 3319"/>
                <a:gd name="T5" fmla="*/ 5104 h 5104"/>
                <a:gd name="T6" fmla="*/ 1307 w 3319"/>
                <a:gd name="T7" fmla="*/ 0 h 5104"/>
                <a:gd name="T8" fmla="*/ 2204 w 3319"/>
                <a:gd name="T9" fmla="*/ 1466 h 5104"/>
                <a:gd name="T10" fmla="*/ 2204 w 3319"/>
                <a:gd name="T11" fmla="*/ 998 h 5104"/>
                <a:gd name="T12" fmla="*/ 2204 w 3319"/>
                <a:gd name="T13" fmla="*/ 1466 h 5104"/>
                <a:gd name="T14" fmla="*/ 1733 w 3319"/>
                <a:gd name="T15" fmla="*/ 338 h 5104"/>
                <a:gd name="T16" fmla="*/ 2204 w 3319"/>
                <a:gd name="T17" fmla="*/ 807 h 5104"/>
                <a:gd name="T18" fmla="*/ 2439 w 3319"/>
                <a:gd name="T19" fmla="*/ 4108 h 5104"/>
                <a:gd name="T20" fmla="*/ 2893 w 3319"/>
                <a:gd name="T21" fmla="*/ 4108 h 5104"/>
                <a:gd name="T22" fmla="*/ 2893 w 3319"/>
                <a:gd name="T23" fmla="*/ 3449 h 5104"/>
                <a:gd name="T24" fmla="*/ 2893 w 3319"/>
                <a:gd name="T25" fmla="*/ 2992 h 5104"/>
                <a:gd name="T26" fmla="*/ 2893 w 3319"/>
                <a:gd name="T27" fmla="*/ 3449 h 5104"/>
                <a:gd name="T28" fmla="*/ 2439 w 3319"/>
                <a:gd name="T29" fmla="*/ 2318 h 5104"/>
                <a:gd name="T30" fmla="*/ 2893 w 3319"/>
                <a:gd name="T31" fmla="*/ 2786 h 5104"/>
                <a:gd name="T32" fmla="*/ 2439 w 3319"/>
                <a:gd name="T33" fmla="*/ 2126 h 5104"/>
                <a:gd name="T34" fmla="*/ 2893 w 3319"/>
                <a:gd name="T35" fmla="*/ 2126 h 5104"/>
                <a:gd name="T36" fmla="*/ 2893 w 3319"/>
                <a:gd name="T37" fmla="*/ 1466 h 5104"/>
                <a:gd name="T38" fmla="*/ 2893 w 3319"/>
                <a:gd name="T39" fmla="*/ 998 h 5104"/>
                <a:gd name="T40" fmla="*/ 2893 w 3319"/>
                <a:gd name="T41" fmla="*/ 1466 h 5104"/>
                <a:gd name="T42" fmla="*/ 2439 w 3319"/>
                <a:gd name="T43" fmla="*/ 338 h 5104"/>
                <a:gd name="T44" fmla="*/ 2893 w 3319"/>
                <a:gd name="T45" fmla="*/ 807 h 5104"/>
                <a:gd name="T46" fmla="*/ 0 w 3319"/>
                <a:gd name="T47" fmla="*/ 5104 h 5104"/>
                <a:gd name="T48" fmla="*/ 0 w 3319"/>
                <a:gd name="T49" fmla="*/ 2010 h 5104"/>
                <a:gd name="T50" fmla="*/ 881 w 3319"/>
                <a:gd name="T51" fmla="*/ 4783 h 5104"/>
                <a:gd name="T52" fmla="*/ 881 w 3319"/>
                <a:gd name="T53" fmla="*/ 4314 h 5104"/>
                <a:gd name="T54" fmla="*/ 881 w 3319"/>
                <a:gd name="T55" fmla="*/ 4783 h 5104"/>
                <a:gd name="T56" fmla="*/ 426 w 3319"/>
                <a:gd name="T57" fmla="*/ 3652 h 5104"/>
                <a:gd name="T58" fmla="*/ 881 w 3319"/>
                <a:gd name="T59" fmla="*/ 4108 h 5104"/>
                <a:gd name="T60" fmla="*/ 426 w 3319"/>
                <a:gd name="T61" fmla="*/ 3449 h 5104"/>
                <a:gd name="T62" fmla="*/ 881 w 3319"/>
                <a:gd name="T63" fmla="*/ 3449 h 5104"/>
                <a:gd name="T64" fmla="*/ 881 w 3319"/>
                <a:gd name="T65" fmla="*/ 2786 h 5104"/>
                <a:gd name="T66" fmla="*/ 881 w 3319"/>
                <a:gd name="T67" fmla="*/ 2318 h 5104"/>
                <a:gd name="T68" fmla="*/ 881 w 3319"/>
                <a:gd name="T69" fmla="*/ 2786 h 5104"/>
                <a:gd name="T70" fmla="*/ 1118 w 3319"/>
                <a:gd name="T71" fmla="*/ 4314 h 5104"/>
                <a:gd name="T72" fmla="*/ 1586 w 3319"/>
                <a:gd name="T73" fmla="*/ 4783 h 5104"/>
                <a:gd name="T74" fmla="*/ 1118 w 3319"/>
                <a:gd name="T75" fmla="*/ 4108 h 5104"/>
                <a:gd name="T76" fmla="*/ 1586 w 3319"/>
                <a:gd name="T77" fmla="*/ 4108 h 5104"/>
                <a:gd name="T78" fmla="*/ 1586 w 3319"/>
                <a:gd name="T79" fmla="*/ 3449 h 5104"/>
                <a:gd name="T80" fmla="*/ 1586 w 3319"/>
                <a:gd name="T81" fmla="*/ 2992 h 5104"/>
                <a:gd name="T82" fmla="*/ 1586 w 3319"/>
                <a:gd name="T83" fmla="*/ 3449 h 5104"/>
                <a:gd name="T84" fmla="*/ 1118 w 3319"/>
                <a:gd name="T85" fmla="*/ 2318 h 5104"/>
                <a:gd name="T86" fmla="*/ 1586 w 3319"/>
                <a:gd name="T87" fmla="*/ 2786 h 51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3319" h="5104">
                  <a:moveTo>
                    <a:pt x="1307" y="0"/>
                  </a:moveTo>
                  <a:lnTo>
                    <a:pt x="1307" y="1819"/>
                  </a:lnTo>
                  <a:lnTo>
                    <a:pt x="1733" y="1819"/>
                  </a:lnTo>
                  <a:lnTo>
                    <a:pt x="1733" y="1658"/>
                  </a:lnTo>
                  <a:lnTo>
                    <a:pt x="2204" y="1658"/>
                  </a:lnTo>
                  <a:lnTo>
                    <a:pt x="2204" y="1819"/>
                  </a:lnTo>
                  <a:lnTo>
                    <a:pt x="2204" y="2010"/>
                  </a:lnTo>
                  <a:lnTo>
                    <a:pt x="2204" y="2126"/>
                  </a:lnTo>
                  <a:lnTo>
                    <a:pt x="2204" y="5104"/>
                  </a:lnTo>
                  <a:lnTo>
                    <a:pt x="3319" y="5104"/>
                  </a:lnTo>
                  <a:lnTo>
                    <a:pt x="3319" y="0"/>
                  </a:lnTo>
                  <a:lnTo>
                    <a:pt x="1307" y="0"/>
                  </a:lnTo>
                  <a:lnTo>
                    <a:pt x="1307" y="0"/>
                  </a:lnTo>
                  <a:lnTo>
                    <a:pt x="1307" y="0"/>
                  </a:lnTo>
                  <a:close/>
                  <a:moveTo>
                    <a:pt x="2204" y="1466"/>
                  </a:moveTo>
                  <a:lnTo>
                    <a:pt x="1733" y="1466"/>
                  </a:lnTo>
                  <a:lnTo>
                    <a:pt x="1733" y="998"/>
                  </a:lnTo>
                  <a:lnTo>
                    <a:pt x="2204" y="998"/>
                  </a:lnTo>
                  <a:lnTo>
                    <a:pt x="2204" y="1466"/>
                  </a:lnTo>
                  <a:lnTo>
                    <a:pt x="2204" y="1466"/>
                  </a:lnTo>
                  <a:lnTo>
                    <a:pt x="2204" y="1466"/>
                  </a:lnTo>
                  <a:close/>
                  <a:moveTo>
                    <a:pt x="2204" y="807"/>
                  </a:moveTo>
                  <a:lnTo>
                    <a:pt x="1733" y="807"/>
                  </a:lnTo>
                  <a:lnTo>
                    <a:pt x="1733" y="338"/>
                  </a:lnTo>
                  <a:lnTo>
                    <a:pt x="2204" y="338"/>
                  </a:lnTo>
                  <a:lnTo>
                    <a:pt x="2204" y="807"/>
                  </a:lnTo>
                  <a:lnTo>
                    <a:pt x="2204" y="807"/>
                  </a:lnTo>
                  <a:lnTo>
                    <a:pt x="2204" y="807"/>
                  </a:lnTo>
                  <a:close/>
                  <a:moveTo>
                    <a:pt x="2893" y="4108"/>
                  </a:moveTo>
                  <a:lnTo>
                    <a:pt x="2439" y="4108"/>
                  </a:lnTo>
                  <a:lnTo>
                    <a:pt x="2439" y="3652"/>
                  </a:lnTo>
                  <a:lnTo>
                    <a:pt x="2893" y="3652"/>
                  </a:lnTo>
                  <a:lnTo>
                    <a:pt x="2893" y="4108"/>
                  </a:lnTo>
                  <a:lnTo>
                    <a:pt x="2893" y="4108"/>
                  </a:lnTo>
                  <a:lnTo>
                    <a:pt x="2893" y="4108"/>
                  </a:lnTo>
                  <a:close/>
                  <a:moveTo>
                    <a:pt x="2893" y="3449"/>
                  </a:moveTo>
                  <a:lnTo>
                    <a:pt x="2439" y="3449"/>
                  </a:lnTo>
                  <a:lnTo>
                    <a:pt x="2439" y="2992"/>
                  </a:lnTo>
                  <a:lnTo>
                    <a:pt x="2893" y="2992"/>
                  </a:lnTo>
                  <a:lnTo>
                    <a:pt x="2893" y="3449"/>
                  </a:lnTo>
                  <a:lnTo>
                    <a:pt x="2893" y="3449"/>
                  </a:lnTo>
                  <a:lnTo>
                    <a:pt x="2893" y="3449"/>
                  </a:lnTo>
                  <a:close/>
                  <a:moveTo>
                    <a:pt x="2893" y="2786"/>
                  </a:moveTo>
                  <a:lnTo>
                    <a:pt x="2439" y="2786"/>
                  </a:lnTo>
                  <a:lnTo>
                    <a:pt x="2439" y="2318"/>
                  </a:lnTo>
                  <a:lnTo>
                    <a:pt x="2893" y="2318"/>
                  </a:lnTo>
                  <a:lnTo>
                    <a:pt x="2893" y="2786"/>
                  </a:lnTo>
                  <a:lnTo>
                    <a:pt x="2893" y="2786"/>
                  </a:lnTo>
                  <a:lnTo>
                    <a:pt x="2893" y="2786"/>
                  </a:lnTo>
                  <a:close/>
                  <a:moveTo>
                    <a:pt x="2893" y="2126"/>
                  </a:moveTo>
                  <a:lnTo>
                    <a:pt x="2439" y="2126"/>
                  </a:lnTo>
                  <a:lnTo>
                    <a:pt x="2439" y="1658"/>
                  </a:lnTo>
                  <a:lnTo>
                    <a:pt x="2893" y="1658"/>
                  </a:lnTo>
                  <a:lnTo>
                    <a:pt x="2893" y="2126"/>
                  </a:lnTo>
                  <a:lnTo>
                    <a:pt x="2893" y="2126"/>
                  </a:lnTo>
                  <a:lnTo>
                    <a:pt x="2893" y="2126"/>
                  </a:lnTo>
                  <a:close/>
                  <a:moveTo>
                    <a:pt x="2893" y="1466"/>
                  </a:moveTo>
                  <a:lnTo>
                    <a:pt x="2439" y="1466"/>
                  </a:lnTo>
                  <a:lnTo>
                    <a:pt x="2439" y="998"/>
                  </a:lnTo>
                  <a:lnTo>
                    <a:pt x="2893" y="998"/>
                  </a:lnTo>
                  <a:lnTo>
                    <a:pt x="2893" y="1466"/>
                  </a:lnTo>
                  <a:lnTo>
                    <a:pt x="2893" y="1466"/>
                  </a:lnTo>
                  <a:lnTo>
                    <a:pt x="2893" y="1466"/>
                  </a:lnTo>
                  <a:close/>
                  <a:moveTo>
                    <a:pt x="2893" y="807"/>
                  </a:moveTo>
                  <a:lnTo>
                    <a:pt x="2439" y="807"/>
                  </a:lnTo>
                  <a:lnTo>
                    <a:pt x="2439" y="338"/>
                  </a:lnTo>
                  <a:lnTo>
                    <a:pt x="2893" y="338"/>
                  </a:lnTo>
                  <a:lnTo>
                    <a:pt x="2893" y="807"/>
                  </a:lnTo>
                  <a:lnTo>
                    <a:pt x="2893" y="807"/>
                  </a:lnTo>
                  <a:lnTo>
                    <a:pt x="2893" y="807"/>
                  </a:lnTo>
                  <a:close/>
                  <a:moveTo>
                    <a:pt x="0" y="2010"/>
                  </a:moveTo>
                  <a:lnTo>
                    <a:pt x="0" y="5104"/>
                  </a:lnTo>
                  <a:lnTo>
                    <a:pt x="2013" y="5104"/>
                  </a:lnTo>
                  <a:lnTo>
                    <a:pt x="2013" y="2010"/>
                  </a:lnTo>
                  <a:lnTo>
                    <a:pt x="0" y="2010"/>
                  </a:lnTo>
                  <a:lnTo>
                    <a:pt x="0" y="2010"/>
                  </a:lnTo>
                  <a:lnTo>
                    <a:pt x="0" y="2010"/>
                  </a:lnTo>
                  <a:close/>
                  <a:moveTo>
                    <a:pt x="881" y="4783"/>
                  </a:moveTo>
                  <a:lnTo>
                    <a:pt x="426" y="4783"/>
                  </a:lnTo>
                  <a:lnTo>
                    <a:pt x="426" y="4314"/>
                  </a:lnTo>
                  <a:lnTo>
                    <a:pt x="881" y="4314"/>
                  </a:lnTo>
                  <a:lnTo>
                    <a:pt x="881" y="4783"/>
                  </a:lnTo>
                  <a:lnTo>
                    <a:pt x="881" y="4783"/>
                  </a:lnTo>
                  <a:lnTo>
                    <a:pt x="881" y="4783"/>
                  </a:lnTo>
                  <a:close/>
                  <a:moveTo>
                    <a:pt x="881" y="4108"/>
                  </a:moveTo>
                  <a:lnTo>
                    <a:pt x="426" y="4108"/>
                  </a:lnTo>
                  <a:lnTo>
                    <a:pt x="426" y="3652"/>
                  </a:lnTo>
                  <a:lnTo>
                    <a:pt x="881" y="3652"/>
                  </a:lnTo>
                  <a:lnTo>
                    <a:pt x="881" y="4108"/>
                  </a:lnTo>
                  <a:lnTo>
                    <a:pt x="881" y="4108"/>
                  </a:lnTo>
                  <a:lnTo>
                    <a:pt x="881" y="4108"/>
                  </a:lnTo>
                  <a:close/>
                  <a:moveTo>
                    <a:pt x="881" y="3449"/>
                  </a:moveTo>
                  <a:lnTo>
                    <a:pt x="426" y="3449"/>
                  </a:lnTo>
                  <a:lnTo>
                    <a:pt x="426" y="2992"/>
                  </a:lnTo>
                  <a:lnTo>
                    <a:pt x="881" y="2992"/>
                  </a:lnTo>
                  <a:lnTo>
                    <a:pt x="881" y="3449"/>
                  </a:lnTo>
                  <a:lnTo>
                    <a:pt x="881" y="3449"/>
                  </a:lnTo>
                  <a:lnTo>
                    <a:pt x="881" y="3449"/>
                  </a:lnTo>
                  <a:close/>
                  <a:moveTo>
                    <a:pt x="881" y="2786"/>
                  </a:moveTo>
                  <a:lnTo>
                    <a:pt x="426" y="2786"/>
                  </a:lnTo>
                  <a:lnTo>
                    <a:pt x="426" y="2318"/>
                  </a:lnTo>
                  <a:lnTo>
                    <a:pt x="881" y="2318"/>
                  </a:lnTo>
                  <a:lnTo>
                    <a:pt x="881" y="2786"/>
                  </a:lnTo>
                  <a:lnTo>
                    <a:pt x="881" y="2786"/>
                  </a:lnTo>
                  <a:lnTo>
                    <a:pt x="881" y="2786"/>
                  </a:lnTo>
                  <a:close/>
                  <a:moveTo>
                    <a:pt x="1586" y="4783"/>
                  </a:moveTo>
                  <a:lnTo>
                    <a:pt x="1118" y="4783"/>
                  </a:lnTo>
                  <a:lnTo>
                    <a:pt x="1118" y="4314"/>
                  </a:lnTo>
                  <a:lnTo>
                    <a:pt x="1586" y="4314"/>
                  </a:lnTo>
                  <a:lnTo>
                    <a:pt x="1586" y="4783"/>
                  </a:lnTo>
                  <a:lnTo>
                    <a:pt x="1586" y="4783"/>
                  </a:lnTo>
                  <a:lnTo>
                    <a:pt x="1586" y="4783"/>
                  </a:lnTo>
                  <a:close/>
                  <a:moveTo>
                    <a:pt x="1586" y="4108"/>
                  </a:moveTo>
                  <a:lnTo>
                    <a:pt x="1118" y="4108"/>
                  </a:lnTo>
                  <a:lnTo>
                    <a:pt x="1118" y="3652"/>
                  </a:lnTo>
                  <a:lnTo>
                    <a:pt x="1586" y="3652"/>
                  </a:lnTo>
                  <a:lnTo>
                    <a:pt x="1586" y="4108"/>
                  </a:lnTo>
                  <a:lnTo>
                    <a:pt x="1586" y="4108"/>
                  </a:lnTo>
                  <a:lnTo>
                    <a:pt x="1586" y="4108"/>
                  </a:lnTo>
                  <a:close/>
                  <a:moveTo>
                    <a:pt x="1586" y="3449"/>
                  </a:moveTo>
                  <a:lnTo>
                    <a:pt x="1118" y="3449"/>
                  </a:lnTo>
                  <a:lnTo>
                    <a:pt x="1118" y="2992"/>
                  </a:lnTo>
                  <a:lnTo>
                    <a:pt x="1586" y="2992"/>
                  </a:lnTo>
                  <a:lnTo>
                    <a:pt x="1586" y="3449"/>
                  </a:lnTo>
                  <a:lnTo>
                    <a:pt x="1586" y="3449"/>
                  </a:lnTo>
                  <a:lnTo>
                    <a:pt x="1586" y="3449"/>
                  </a:lnTo>
                  <a:close/>
                  <a:moveTo>
                    <a:pt x="1586" y="2786"/>
                  </a:moveTo>
                  <a:lnTo>
                    <a:pt x="1118" y="2786"/>
                  </a:lnTo>
                  <a:lnTo>
                    <a:pt x="1118" y="2318"/>
                  </a:lnTo>
                  <a:lnTo>
                    <a:pt x="1586" y="2318"/>
                  </a:lnTo>
                  <a:lnTo>
                    <a:pt x="1586" y="2786"/>
                  </a:lnTo>
                  <a:lnTo>
                    <a:pt x="1586" y="2786"/>
                  </a:lnTo>
                  <a:lnTo>
                    <a:pt x="1586" y="2786"/>
                  </a:lnTo>
                  <a:close/>
                </a:path>
              </a:pathLst>
            </a:custGeom>
            <a:solidFill>
              <a:schemeClr val="bg1">
                <a:lumMod val="50000"/>
              </a:schemeClr>
            </a:solidFill>
            <a:ln>
              <a:noFill/>
            </a:ln>
          </p:spPr>
          <p:txBody>
            <a:bodyPr vert="horz" wrap="square" lIns="89628" tIns="44813" rIns="89628" bIns="44813" numCol="1" anchor="t" anchorCtr="0" compatLnSpc="1">
              <a:prstTxWarp prst="textNoShape">
                <a:avLst/>
              </a:prstTxWarp>
            </a:bodyPr>
            <a:lstStyle/>
            <a:p>
              <a:pPr defTabSz="914203"/>
              <a:endParaRPr lang="en-US" sz="1765" dirty="0">
                <a:solidFill>
                  <a:srgbClr val="1E1E1E"/>
                </a:solidFill>
              </a:endParaRPr>
            </a:p>
          </p:txBody>
        </p:sp>
      </p:grpSp>
      <p:sp>
        <p:nvSpPr>
          <p:cNvPr id="3" name="Title 2"/>
          <p:cNvSpPr txBox="1">
            <a:spLocks/>
          </p:cNvSpPr>
          <p:nvPr/>
        </p:nvSpPr>
        <p:spPr>
          <a:xfrm>
            <a:off x="389383" y="167616"/>
            <a:ext cx="11650551" cy="899129"/>
          </a:xfrm>
          <a:prstGeom prst="rect">
            <a:avLst/>
          </a:prstGeom>
        </p:spPr>
        <p:txBody>
          <a:bodyPr vert="horz" wrap="square" lIns="143385" tIns="89616" rIns="143385" bIns="89616" rtlCol="0" anchor="t">
            <a:noAutofit/>
          </a:bodyPr>
          <a:lstStyle>
            <a:lvl1pPr algn="l" defTabSz="932742" rtl="0" eaLnBrk="1" latinLnBrk="0" hangingPunct="1">
              <a:lnSpc>
                <a:spcPct val="90000"/>
              </a:lnSpc>
              <a:spcBef>
                <a:spcPct val="0"/>
              </a:spcBef>
              <a:buNone/>
              <a:defRPr lang="en-US" sz="5400" b="0" kern="1200" cap="none" spc="-102" baseline="0" dirty="0" smtClean="0">
                <a:ln w="3175">
                  <a:noFill/>
                </a:ln>
                <a:gradFill>
                  <a:gsLst>
                    <a:gs pos="1250">
                      <a:schemeClr val="tx1"/>
                    </a:gs>
                    <a:gs pos="100000">
                      <a:schemeClr val="tx1"/>
                    </a:gs>
                  </a:gsLst>
                  <a:lin ang="5400000" scaled="0"/>
                </a:gradFill>
                <a:effectLst/>
                <a:latin typeface="+mj-lt"/>
                <a:ea typeface="+mn-ea"/>
                <a:cs typeface="Segoe UI" pitchFamily="34" charset="0"/>
              </a:defRPr>
            </a:lvl1pPr>
          </a:lstStyle>
          <a:p>
            <a:endParaRPr sz="4703">
              <a:gradFill>
                <a:gsLst>
                  <a:gs pos="1250">
                    <a:srgbClr val="1E1E1E"/>
                  </a:gs>
                  <a:gs pos="100000">
                    <a:srgbClr val="1E1E1E"/>
                  </a:gs>
                </a:gsLst>
                <a:lin ang="5400000" scaled="0"/>
              </a:gradFill>
            </a:endParaRPr>
          </a:p>
        </p:txBody>
      </p:sp>
      <p:sp>
        <p:nvSpPr>
          <p:cNvPr id="7" name="Rectangle 6"/>
          <p:cNvSpPr/>
          <p:nvPr/>
        </p:nvSpPr>
        <p:spPr bwMode="auto">
          <a:xfrm>
            <a:off x="2237133" y="1470396"/>
            <a:ext cx="2401240" cy="1339488"/>
          </a:xfrm>
          <a:prstGeom prst="rect">
            <a:avLst/>
          </a:prstGeom>
          <a:solidFill>
            <a:schemeClr val="accent1">
              <a:lumMod val="60000"/>
              <a:lumOff val="40000"/>
            </a:schemeClr>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45705" tIns="146261" rIns="45705" bIns="146261" numCol="1" spcCol="0" rtlCol="0" fromWordArt="0" anchor="ctr" anchorCtr="0" forceAA="0" compatLnSpc="1">
            <a:prstTxWarp prst="textNoShape">
              <a:avLst/>
            </a:prstTxWarp>
            <a:noAutofit/>
          </a:bodyPr>
          <a:lstStyle/>
          <a:p>
            <a:pPr algn="ctr" defTabSz="932125" fontAlgn="base">
              <a:lnSpc>
                <a:spcPct val="90000"/>
              </a:lnSpc>
              <a:spcBef>
                <a:spcPct val="0"/>
              </a:spcBef>
              <a:spcAft>
                <a:spcPct val="0"/>
              </a:spcAft>
            </a:pPr>
            <a:r>
              <a:rPr lang="en-US" sz="1600" b="1" dirty="0">
                <a:gradFill>
                  <a:gsLst>
                    <a:gs pos="0">
                      <a:srgbClr val="FFFFFF"/>
                    </a:gs>
                    <a:gs pos="100000">
                      <a:srgbClr val="FFFFFF"/>
                    </a:gs>
                  </a:gsLst>
                  <a:lin ang="5400000" scaled="0"/>
                </a:gradFill>
                <a:ea typeface="Segoe UI" pitchFamily="34" charset="0"/>
                <a:cs typeface="Segoe UI" pitchFamily="34" charset="0"/>
              </a:rPr>
              <a:t>Data Center</a:t>
            </a:r>
          </a:p>
        </p:txBody>
      </p:sp>
      <p:sp>
        <p:nvSpPr>
          <p:cNvPr id="10" name="Rectangle 9"/>
          <p:cNvSpPr/>
          <p:nvPr/>
        </p:nvSpPr>
        <p:spPr bwMode="auto">
          <a:xfrm>
            <a:off x="4739934" y="1480858"/>
            <a:ext cx="3789409" cy="382418"/>
          </a:xfrm>
          <a:prstGeom prst="rect">
            <a:avLst/>
          </a:prstGeom>
          <a:solidFill>
            <a:schemeClr val="accent1">
              <a:lumMod val="60000"/>
              <a:lumOff val="40000"/>
            </a:schemeClr>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45705" tIns="146261" rIns="45705" bIns="146261" numCol="1" spcCol="0" rtlCol="0" fromWordArt="0" anchor="ctr" anchorCtr="0" forceAA="0" compatLnSpc="1">
            <a:prstTxWarp prst="textNoShape">
              <a:avLst/>
            </a:prstTxWarp>
            <a:noAutofit/>
          </a:bodyPr>
          <a:lstStyle/>
          <a:p>
            <a:pPr defTabSz="932125" fontAlgn="base">
              <a:lnSpc>
                <a:spcPct val="90000"/>
              </a:lnSpc>
              <a:spcBef>
                <a:spcPct val="0"/>
              </a:spcBef>
              <a:spcAft>
                <a:spcPct val="0"/>
              </a:spcAft>
            </a:pPr>
            <a:r>
              <a:rPr lang="en-US" sz="1400" b="1" dirty="0">
                <a:solidFill>
                  <a:srgbClr val="FFFF00"/>
                </a:solidFill>
                <a:ea typeface="Segoe UI" pitchFamily="34" charset="0"/>
                <a:cs typeface="Segoe UI" pitchFamily="34" charset="0"/>
              </a:rPr>
              <a:t>Storage: </a:t>
            </a:r>
            <a:r>
              <a:rPr lang="en-US" sz="1400" b="1" dirty="0" err="1" smtClean="0">
                <a:solidFill>
                  <a:srgbClr val="FFFF00"/>
                </a:solidFill>
                <a:ea typeface="Segoe UI" pitchFamily="34" charset="0"/>
                <a:cs typeface="Segoe UI" pitchFamily="34" charset="0"/>
              </a:rPr>
              <a:t>StorSimple</a:t>
            </a:r>
            <a:endParaRPr lang="en-US" sz="1400" b="1" dirty="0">
              <a:solidFill>
                <a:srgbClr val="FFFF00"/>
              </a:solidFill>
              <a:ea typeface="Segoe UI" pitchFamily="34" charset="0"/>
              <a:cs typeface="Segoe UI" pitchFamily="34" charset="0"/>
            </a:endParaRPr>
          </a:p>
        </p:txBody>
      </p:sp>
      <p:sp>
        <p:nvSpPr>
          <p:cNvPr id="16" name="Rectangle 15"/>
          <p:cNvSpPr/>
          <p:nvPr/>
        </p:nvSpPr>
        <p:spPr bwMode="auto">
          <a:xfrm>
            <a:off x="4739934" y="2415334"/>
            <a:ext cx="3789409" cy="392372"/>
          </a:xfrm>
          <a:prstGeom prst="rect">
            <a:avLst/>
          </a:prstGeom>
          <a:solidFill>
            <a:schemeClr val="accent1">
              <a:lumMod val="60000"/>
              <a:lumOff val="40000"/>
            </a:schemeClr>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45705" tIns="146261" rIns="45705" bIns="146261" numCol="1" spcCol="0" rtlCol="0" fromWordArt="0" anchor="ctr" anchorCtr="0" forceAA="0" compatLnSpc="1">
            <a:prstTxWarp prst="textNoShape">
              <a:avLst/>
            </a:prstTxWarp>
            <a:noAutofit/>
          </a:bodyPr>
          <a:lstStyle/>
          <a:p>
            <a:pPr defTabSz="932125" fontAlgn="base">
              <a:lnSpc>
                <a:spcPct val="90000"/>
              </a:lnSpc>
              <a:spcBef>
                <a:spcPct val="0"/>
              </a:spcBef>
              <a:spcAft>
                <a:spcPct val="0"/>
              </a:spcAft>
            </a:pPr>
            <a:r>
              <a:rPr lang="en-US" sz="1400" b="1" dirty="0">
                <a:solidFill>
                  <a:srgbClr val="FFFF00"/>
                </a:solidFill>
                <a:ea typeface="Segoe UI" pitchFamily="34" charset="0"/>
                <a:cs typeface="Segoe UI" pitchFamily="34" charset="0"/>
              </a:rPr>
              <a:t>EMS: Hybrid Identity</a:t>
            </a:r>
          </a:p>
        </p:txBody>
      </p:sp>
      <p:sp>
        <p:nvSpPr>
          <p:cNvPr id="4" name="TextBox 3"/>
          <p:cNvSpPr txBox="1"/>
          <p:nvPr/>
        </p:nvSpPr>
        <p:spPr>
          <a:xfrm>
            <a:off x="8689638" y="452630"/>
            <a:ext cx="3715459" cy="489278"/>
          </a:xfrm>
          <a:prstGeom prst="rect">
            <a:avLst/>
          </a:prstGeom>
          <a:noFill/>
        </p:spPr>
        <p:txBody>
          <a:bodyPr wrap="square" lIns="182826" tIns="146261" rIns="182826" bIns="146261" rtlCol="0">
            <a:spAutoFit/>
          </a:bodyPr>
          <a:lstStyle/>
          <a:p>
            <a:pPr defTabSz="914203">
              <a:lnSpc>
                <a:spcPct val="90000"/>
              </a:lnSpc>
              <a:spcAft>
                <a:spcPts val="600"/>
              </a:spcAft>
            </a:pPr>
            <a:r>
              <a:rPr lang="en-US" sz="1400" b="1" dirty="0">
                <a:solidFill>
                  <a:srgbClr val="FFFF00"/>
                </a:solidFill>
              </a:rPr>
              <a:t>Incubation Sales supported </a:t>
            </a:r>
            <a:r>
              <a:rPr lang="en-US" sz="1400" b="1" dirty="0" smtClean="0">
                <a:solidFill>
                  <a:srgbClr val="FFFF00"/>
                </a:solidFill>
              </a:rPr>
              <a:t>solutions</a:t>
            </a:r>
            <a:endParaRPr lang="en-US" sz="1400" b="1" dirty="0">
              <a:solidFill>
                <a:srgbClr val="FFFF00"/>
              </a:solidFill>
            </a:endParaRPr>
          </a:p>
        </p:txBody>
      </p:sp>
      <p:sp>
        <p:nvSpPr>
          <p:cNvPr id="23" name="Rectangle 22"/>
          <p:cNvSpPr/>
          <p:nvPr/>
        </p:nvSpPr>
        <p:spPr bwMode="auto">
          <a:xfrm>
            <a:off x="4739934" y="1948095"/>
            <a:ext cx="3789409" cy="382418"/>
          </a:xfrm>
          <a:prstGeom prst="rect">
            <a:avLst/>
          </a:prstGeom>
          <a:solidFill>
            <a:schemeClr val="accent1">
              <a:lumMod val="60000"/>
              <a:lumOff val="40000"/>
            </a:schemeClr>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45705" tIns="146261" rIns="45705" bIns="146261" numCol="1" spcCol="0" rtlCol="0" fromWordArt="0" anchor="ctr" anchorCtr="0" forceAA="0" compatLnSpc="1">
            <a:prstTxWarp prst="textNoShape">
              <a:avLst/>
            </a:prstTxWarp>
            <a:noAutofit/>
          </a:bodyPr>
          <a:lstStyle/>
          <a:p>
            <a:pPr defTabSz="932125" fontAlgn="base">
              <a:lnSpc>
                <a:spcPct val="90000"/>
              </a:lnSpc>
              <a:spcBef>
                <a:spcPct val="0"/>
              </a:spcBef>
              <a:spcAft>
                <a:spcPct val="0"/>
              </a:spcAft>
            </a:pPr>
            <a:r>
              <a:rPr lang="en-US" sz="1400" b="1" dirty="0">
                <a:gradFill>
                  <a:gsLst>
                    <a:gs pos="0">
                      <a:srgbClr val="FFFFFF"/>
                    </a:gs>
                    <a:gs pos="100000">
                      <a:srgbClr val="FFFFFF"/>
                    </a:gs>
                  </a:gsLst>
                  <a:lin ang="5400000" scaled="0"/>
                </a:gradFill>
                <a:ea typeface="Segoe UI" pitchFamily="34" charset="0"/>
                <a:cs typeface="Segoe UI" pitchFamily="34" charset="0"/>
              </a:rPr>
              <a:t>WS 2003 EOL</a:t>
            </a:r>
          </a:p>
        </p:txBody>
      </p:sp>
      <p:sp>
        <p:nvSpPr>
          <p:cNvPr id="12" name="TextBox 11"/>
          <p:cNvSpPr txBox="1"/>
          <p:nvPr/>
        </p:nvSpPr>
        <p:spPr>
          <a:xfrm>
            <a:off x="8624329" y="994125"/>
            <a:ext cx="2586393" cy="483510"/>
          </a:xfrm>
          <a:prstGeom prst="rect">
            <a:avLst/>
          </a:prstGeom>
          <a:noFill/>
        </p:spPr>
        <p:txBody>
          <a:bodyPr wrap="square" lIns="179257" tIns="143405" rIns="179257" bIns="143405" rtlCol="0" anchor="ctr">
            <a:spAutoFit/>
          </a:bodyPr>
          <a:lstStyle/>
          <a:p>
            <a:pPr algn="ctr" defTabSz="914203">
              <a:lnSpc>
                <a:spcPct val="90000"/>
              </a:lnSpc>
              <a:spcAft>
                <a:spcPts val="588"/>
              </a:spcAft>
            </a:pPr>
            <a:r>
              <a:rPr lang="en-US" sz="1400" b="1" dirty="0">
                <a:solidFill>
                  <a:srgbClr val="1E1E1E"/>
                </a:solidFill>
                <a:ea typeface="Segoe UI" pitchFamily="34" charset="0"/>
                <a:cs typeface="Segoe UI" pitchFamily="34" charset="0"/>
              </a:rPr>
              <a:t>Opportunistic Solutions</a:t>
            </a:r>
          </a:p>
        </p:txBody>
      </p:sp>
      <p:sp>
        <p:nvSpPr>
          <p:cNvPr id="42" name="Rectangle 41"/>
          <p:cNvSpPr/>
          <p:nvPr/>
        </p:nvSpPr>
        <p:spPr bwMode="auto">
          <a:xfrm>
            <a:off x="8627085" y="1478558"/>
            <a:ext cx="2586393" cy="1329148"/>
          </a:xfrm>
          <a:prstGeom prst="rect">
            <a:avLst/>
          </a:prstGeom>
          <a:solidFill>
            <a:schemeClr val="accent1">
              <a:lumMod val="60000"/>
              <a:lumOff val="40000"/>
            </a:schemeClr>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45705" tIns="8961" rIns="45705" bIns="8961" numCol="1" spcCol="0" rtlCol="0" fromWordArt="0" anchor="ctr" anchorCtr="0" forceAA="0" compatLnSpc="1">
            <a:prstTxWarp prst="textNoShape">
              <a:avLst/>
            </a:prstTxWarp>
            <a:noAutofit/>
          </a:bodyPr>
          <a:lstStyle/>
          <a:p>
            <a:pPr marL="163375" indent="-163375" defTabSz="914203">
              <a:lnSpc>
                <a:spcPct val="90000"/>
              </a:lnSpc>
              <a:buFont typeface="Arial" panose="020B0604020202020204" pitchFamily="34" charset="0"/>
              <a:buChar char="•"/>
            </a:pPr>
            <a:r>
              <a:rPr lang="en-US" sz="1400" b="1" dirty="0">
                <a:solidFill>
                  <a:srgbClr val="FFFFFF"/>
                </a:solidFill>
              </a:rPr>
              <a:t>Storage: Backup, App DR</a:t>
            </a:r>
          </a:p>
          <a:p>
            <a:pPr marL="163375" indent="-163375" defTabSz="914203">
              <a:lnSpc>
                <a:spcPct val="90000"/>
              </a:lnSpc>
              <a:buFont typeface="Arial" panose="020B0604020202020204" pitchFamily="34" charset="0"/>
              <a:buChar char="•"/>
            </a:pPr>
            <a:r>
              <a:rPr lang="en-US" sz="1400" b="1" dirty="0">
                <a:solidFill>
                  <a:srgbClr val="FFFFFF"/>
                </a:solidFill>
              </a:rPr>
              <a:t>SharePoint Deployment </a:t>
            </a:r>
          </a:p>
          <a:p>
            <a:pPr marL="163375" indent="-163375" defTabSz="914203">
              <a:lnSpc>
                <a:spcPct val="90000"/>
              </a:lnSpc>
              <a:buFont typeface="Arial" panose="020B0604020202020204" pitchFamily="34" charset="0"/>
              <a:buChar char="•"/>
            </a:pPr>
            <a:r>
              <a:rPr lang="en-US" sz="1400" b="1" dirty="0">
                <a:solidFill>
                  <a:srgbClr val="FFFF00"/>
                </a:solidFill>
              </a:rPr>
              <a:t>Express Route</a:t>
            </a:r>
          </a:p>
          <a:p>
            <a:pPr marL="163375" indent="-163375" defTabSz="914203">
              <a:lnSpc>
                <a:spcPct val="90000"/>
              </a:lnSpc>
              <a:buFont typeface="Arial" panose="020B0604020202020204" pitchFamily="34" charset="0"/>
              <a:buChar char="•"/>
            </a:pPr>
            <a:r>
              <a:rPr lang="en-US" sz="1400" b="1" dirty="0">
                <a:solidFill>
                  <a:srgbClr val="FFFF00"/>
                </a:solidFill>
              </a:rPr>
              <a:t>App Lift Shift</a:t>
            </a:r>
          </a:p>
          <a:p>
            <a:pPr marL="163375" indent="-163375" defTabSz="914203">
              <a:lnSpc>
                <a:spcPct val="90000"/>
              </a:lnSpc>
              <a:buFont typeface="Arial" panose="020B0604020202020204" pitchFamily="34" charset="0"/>
              <a:buChar char="•"/>
            </a:pPr>
            <a:r>
              <a:rPr lang="en-US" sz="1400" b="1" dirty="0">
                <a:solidFill>
                  <a:srgbClr val="FFFF00"/>
                </a:solidFill>
              </a:rPr>
              <a:t>Oracle</a:t>
            </a:r>
          </a:p>
          <a:p>
            <a:pPr marL="163375" indent="-163375" defTabSz="914203">
              <a:lnSpc>
                <a:spcPct val="90000"/>
              </a:lnSpc>
              <a:buFont typeface="Arial" panose="020B0604020202020204" pitchFamily="34" charset="0"/>
              <a:buChar char="•"/>
            </a:pPr>
            <a:r>
              <a:rPr lang="en-US" sz="1400" b="1" dirty="0">
                <a:solidFill>
                  <a:srgbClr val="FFFF00"/>
                </a:solidFill>
              </a:rPr>
              <a:t>HPC</a:t>
            </a:r>
          </a:p>
        </p:txBody>
      </p:sp>
      <p:sp>
        <p:nvSpPr>
          <p:cNvPr id="46" name="TextBox 45"/>
          <p:cNvSpPr txBox="1"/>
          <p:nvPr/>
        </p:nvSpPr>
        <p:spPr>
          <a:xfrm>
            <a:off x="4736944" y="994125"/>
            <a:ext cx="3789409" cy="483510"/>
          </a:xfrm>
          <a:prstGeom prst="rect">
            <a:avLst/>
          </a:prstGeom>
          <a:noFill/>
        </p:spPr>
        <p:txBody>
          <a:bodyPr wrap="square" lIns="179257" tIns="143405" rIns="179257" bIns="143405" rtlCol="0" anchor="ctr">
            <a:spAutoFit/>
          </a:bodyPr>
          <a:lstStyle/>
          <a:p>
            <a:pPr algn="ctr" defTabSz="914203">
              <a:lnSpc>
                <a:spcPct val="90000"/>
              </a:lnSpc>
              <a:spcAft>
                <a:spcPts val="588"/>
              </a:spcAft>
            </a:pPr>
            <a:r>
              <a:rPr lang="en-US" sz="1400" b="1" dirty="0">
                <a:solidFill>
                  <a:srgbClr val="1E1E1E"/>
                </a:solidFill>
                <a:ea typeface="Segoe UI" pitchFamily="34" charset="0"/>
                <a:cs typeface="Segoe UI" pitchFamily="34" charset="0"/>
              </a:rPr>
              <a:t>Core Solutions</a:t>
            </a:r>
          </a:p>
        </p:txBody>
      </p:sp>
      <p:sp>
        <p:nvSpPr>
          <p:cNvPr id="47" name="TextBox 46"/>
          <p:cNvSpPr txBox="1"/>
          <p:nvPr/>
        </p:nvSpPr>
        <p:spPr>
          <a:xfrm>
            <a:off x="2257197" y="994125"/>
            <a:ext cx="2381175" cy="483510"/>
          </a:xfrm>
          <a:prstGeom prst="rect">
            <a:avLst/>
          </a:prstGeom>
          <a:noFill/>
        </p:spPr>
        <p:txBody>
          <a:bodyPr wrap="square" lIns="179257" tIns="143405" rIns="179257" bIns="143405" rtlCol="0" anchor="ctr">
            <a:spAutoFit/>
          </a:bodyPr>
          <a:lstStyle/>
          <a:p>
            <a:pPr algn="ctr" defTabSz="914203">
              <a:lnSpc>
                <a:spcPct val="90000"/>
              </a:lnSpc>
              <a:spcAft>
                <a:spcPts val="588"/>
              </a:spcAft>
            </a:pPr>
            <a:r>
              <a:rPr lang="en-US" sz="1400" b="1" dirty="0">
                <a:solidFill>
                  <a:srgbClr val="1E1E1E"/>
                </a:solidFill>
                <a:ea typeface="Segoe UI" pitchFamily="34" charset="0"/>
                <a:cs typeface="Segoe UI" pitchFamily="34" charset="0"/>
              </a:rPr>
              <a:t>Domain</a:t>
            </a:r>
          </a:p>
        </p:txBody>
      </p:sp>
      <p:sp>
        <p:nvSpPr>
          <p:cNvPr id="72" name="TextBox 71"/>
          <p:cNvSpPr txBox="1"/>
          <p:nvPr/>
        </p:nvSpPr>
        <p:spPr>
          <a:xfrm>
            <a:off x="142240" y="983353"/>
            <a:ext cx="1993332" cy="505054"/>
          </a:xfrm>
          <a:prstGeom prst="rect">
            <a:avLst/>
          </a:prstGeom>
          <a:noFill/>
        </p:spPr>
        <p:txBody>
          <a:bodyPr wrap="square" lIns="179257" tIns="143405" rIns="179257" bIns="143405" rtlCol="0" anchor="ctr">
            <a:spAutoFit/>
          </a:bodyPr>
          <a:lstStyle/>
          <a:p>
            <a:pPr algn="ctr" defTabSz="914203"/>
            <a:r>
              <a:rPr lang="en-US" sz="1400" b="1" dirty="0" smtClean="0">
                <a:solidFill>
                  <a:srgbClr val="1E1E1E"/>
                </a:solidFill>
                <a:ea typeface="Segoe UI" pitchFamily="34" charset="0"/>
                <a:cs typeface="Segoe UI" pitchFamily="34" charset="0"/>
              </a:rPr>
              <a:t>Microsoft Seller</a:t>
            </a:r>
            <a:endParaRPr lang="en-US" sz="1400" b="1" dirty="0">
              <a:solidFill>
                <a:srgbClr val="1E1E1E"/>
              </a:solidFill>
              <a:ea typeface="Segoe UI" pitchFamily="34" charset="0"/>
              <a:cs typeface="Segoe UI" pitchFamily="34" charset="0"/>
            </a:endParaRPr>
          </a:p>
        </p:txBody>
      </p:sp>
      <p:sp>
        <p:nvSpPr>
          <p:cNvPr id="74" name="Rectangle 73"/>
          <p:cNvSpPr/>
          <p:nvPr/>
        </p:nvSpPr>
        <p:spPr bwMode="auto">
          <a:xfrm>
            <a:off x="968941" y="1478633"/>
            <a:ext cx="734954" cy="1329075"/>
          </a:xfrm>
          <a:prstGeom prst="rect">
            <a:avLst/>
          </a:prstGeom>
          <a:solidFill>
            <a:schemeClr val="accent1">
              <a:lumMod val="60000"/>
              <a:lumOff val="40000"/>
            </a:schemeClr>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45705" tIns="146261" rIns="45705" bIns="146261" numCol="1" spcCol="0" rtlCol="0" fromWordArt="0" anchor="ctr" anchorCtr="0" forceAA="0" compatLnSpc="1">
            <a:prstTxWarp prst="textNoShape">
              <a:avLst/>
            </a:prstTxWarp>
            <a:noAutofit/>
          </a:bodyPr>
          <a:lstStyle/>
          <a:p>
            <a:pPr algn="ctr" defTabSz="932125" fontAlgn="base">
              <a:lnSpc>
                <a:spcPct val="90000"/>
              </a:lnSpc>
              <a:spcBef>
                <a:spcPct val="0"/>
              </a:spcBef>
              <a:spcAft>
                <a:spcPct val="0"/>
              </a:spcAft>
            </a:pPr>
            <a:r>
              <a:rPr lang="en-US" sz="1600" b="1" dirty="0">
                <a:gradFill>
                  <a:gsLst>
                    <a:gs pos="0">
                      <a:srgbClr val="FFFFFF"/>
                    </a:gs>
                    <a:gs pos="100000">
                      <a:srgbClr val="FFFFFF"/>
                    </a:gs>
                  </a:gsLst>
                  <a:lin ang="5400000" scaled="0"/>
                </a:gradFill>
                <a:ea typeface="Segoe UI" pitchFamily="34" charset="0"/>
                <a:cs typeface="Segoe UI" pitchFamily="34" charset="0"/>
              </a:rPr>
              <a:t>DC SSP</a:t>
            </a:r>
          </a:p>
        </p:txBody>
      </p:sp>
      <p:grpSp>
        <p:nvGrpSpPr>
          <p:cNvPr id="64" name="Group 63"/>
          <p:cNvGrpSpPr/>
          <p:nvPr/>
        </p:nvGrpSpPr>
        <p:grpSpPr>
          <a:xfrm>
            <a:off x="87" y="6133133"/>
            <a:ext cx="12191828" cy="725889"/>
            <a:chOff x="0" y="6055238"/>
            <a:chExt cx="12436475" cy="940874"/>
          </a:xfrm>
        </p:grpSpPr>
        <p:sp>
          <p:nvSpPr>
            <p:cNvPr id="65" name="Freeform 64"/>
            <p:cNvSpPr>
              <a:spLocks/>
            </p:cNvSpPr>
            <p:nvPr/>
          </p:nvSpPr>
          <p:spPr bwMode="auto">
            <a:xfrm>
              <a:off x="0" y="6354074"/>
              <a:ext cx="3679825" cy="642037"/>
            </a:xfrm>
            <a:custGeom>
              <a:avLst/>
              <a:gdLst>
                <a:gd name="T0" fmla="*/ 408 w 661"/>
                <a:gd name="T1" fmla="*/ 25 h 155"/>
                <a:gd name="T2" fmla="*/ 408 w 661"/>
                <a:gd name="T3" fmla="*/ 25 h 155"/>
                <a:gd name="T4" fmla="*/ 0 w 661"/>
                <a:gd name="T5" fmla="*/ 155 h 155"/>
                <a:gd name="T6" fmla="*/ 234 w 661"/>
                <a:gd name="T7" fmla="*/ 155 h 155"/>
                <a:gd name="T8" fmla="*/ 661 w 661"/>
                <a:gd name="T9" fmla="*/ 155 h 155"/>
                <a:gd name="T10" fmla="*/ 408 w 661"/>
                <a:gd name="T11" fmla="*/ 25 h 155"/>
              </a:gdLst>
              <a:ahLst/>
              <a:cxnLst>
                <a:cxn ang="0">
                  <a:pos x="T0" y="T1"/>
                </a:cxn>
                <a:cxn ang="0">
                  <a:pos x="T2" y="T3"/>
                </a:cxn>
                <a:cxn ang="0">
                  <a:pos x="T4" y="T5"/>
                </a:cxn>
                <a:cxn ang="0">
                  <a:pos x="T6" y="T7"/>
                </a:cxn>
                <a:cxn ang="0">
                  <a:pos x="T8" y="T9"/>
                </a:cxn>
                <a:cxn ang="0">
                  <a:pos x="T10" y="T11"/>
                </a:cxn>
              </a:cxnLst>
              <a:rect l="0" t="0" r="r" b="b"/>
              <a:pathLst>
                <a:path w="661" h="155">
                  <a:moveTo>
                    <a:pt x="408" y="25"/>
                  </a:moveTo>
                  <a:cubicBezTo>
                    <a:pt x="408" y="25"/>
                    <a:pt x="408" y="25"/>
                    <a:pt x="408" y="25"/>
                  </a:cubicBezTo>
                  <a:cubicBezTo>
                    <a:pt x="264" y="0"/>
                    <a:pt x="111" y="44"/>
                    <a:pt x="0" y="155"/>
                  </a:cubicBezTo>
                  <a:cubicBezTo>
                    <a:pt x="234" y="155"/>
                    <a:pt x="234" y="155"/>
                    <a:pt x="234" y="155"/>
                  </a:cubicBezTo>
                  <a:cubicBezTo>
                    <a:pt x="661" y="155"/>
                    <a:pt x="661" y="155"/>
                    <a:pt x="661" y="155"/>
                  </a:cubicBezTo>
                  <a:cubicBezTo>
                    <a:pt x="589" y="84"/>
                    <a:pt x="501" y="40"/>
                    <a:pt x="408" y="25"/>
                  </a:cubicBezTo>
                  <a:close/>
                </a:path>
              </a:pathLst>
            </a:custGeom>
            <a:solidFill>
              <a:srgbClr val="79A5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89641" tIns="44820" rIns="89641" bIns="44820" numCol="1" anchor="t" anchorCtr="0" compatLnSpc="1">
              <a:prstTxWarp prst="textNoShape">
                <a:avLst/>
              </a:prstTxWarp>
            </a:bodyPr>
            <a:lstStyle/>
            <a:p>
              <a:pPr defTabSz="914378"/>
              <a:endParaRPr lang="en-US" sz="1765">
                <a:solidFill>
                  <a:prstClr val="black"/>
                </a:solidFill>
              </a:endParaRPr>
            </a:p>
          </p:txBody>
        </p:sp>
        <p:sp>
          <p:nvSpPr>
            <p:cNvPr id="66" name="Freeform 18"/>
            <p:cNvSpPr>
              <a:spLocks/>
            </p:cNvSpPr>
            <p:nvPr/>
          </p:nvSpPr>
          <p:spPr bwMode="auto">
            <a:xfrm>
              <a:off x="1670049" y="6055238"/>
              <a:ext cx="8040007" cy="940873"/>
            </a:xfrm>
            <a:custGeom>
              <a:avLst/>
              <a:gdLst>
                <a:gd name="T0" fmla="*/ 0 w 1014"/>
                <a:gd name="T1" fmla="*/ 296 h 296"/>
                <a:gd name="T2" fmla="*/ 0 w 1014"/>
                <a:gd name="T3" fmla="*/ 296 h 296"/>
                <a:gd name="T4" fmla="*/ 1014 w 1014"/>
                <a:gd name="T5" fmla="*/ 296 h 296"/>
                <a:gd name="T6" fmla="*/ 1014 w 1014"/>
                <a:gd name="T7" fmla="*/ 238 h 296"/>
                <a:gd name="T8" fmla="*/ 0 w 1014"/>
                <a:gd name="T9" fmla="*/ 296 h 296"/>
              </a:gdLst>
              <a:ahLst/>
              <a:cxnLst>
                <a:cxn ang="0">
                  <a:pos x="T0" y="T1"/>
                </a:cxn>
                <a:cxn ang="0">
                  <a:pos x="T2" y="T3"/>
                </a:cxn>
                <a:cxn ang="0">
                  <a:pos x="T4" y="T5"/>
                </a:cxn>
                <a:cxn ang="0">
                  <a:pos x="T6" y="T7"/>
                </a:cxn>
                <a:cxn ang="0">
                  <a:pos x="T8" y="T9"/>
                </a:cxn>
              </a:cxnLst>
              <a:rect l="0" t="0" r="r" b="b"/>
              <a:pathLst>
                <a:path w="1014" h="296">
                  <a:moveTo>
                    <a:pt x="0" y="296"/>
                  </a:moveTo>
                  <a:cubicBezTo>
                    <a:pt x="0" y="296"/>
                    <a:pt x="0" y="296"/>
                    <a:pt x="0" y="296"/>
                  </a:cubicBezTo>
                  <a:cubicBezTo>
                    <a:pt x="1014" y="296"/>
                    <a:pt x="1014" y="296"/>
                    <a:pt x="1014" y="296"/>
                  </a:cubicBezTo>
                  <a:cubicBezTo>
                    <a:pt x="1014" y="238"/>
                    <a:pt x="1014" y="238"/>
                    <a:pt x="1014" y="238"/>
                  </a:cubicBezTo>
                  <a:cubicBezTo>
                    <a:pt x="714" y="0"/>
                    <a:pt x="277" y="19"/>
                    <a:pt x="0" y="296"/>
                  </a:cubicBezTo>
                  <a:close/>
                </a:path>
              </a:pathLst>
            </a:custGeom>
            <a:solidFill>
              <a:srgbClr val="7FBA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89641" tIns="44820" rIns="89641" bIns="44820" numCol="1" anchor="t" anchorCtr="0" compatLnSpc="1">
              <a:prstTxWarp prst="textNoShape">
                <a:avLst/>
              </a:prstTxWarp>
            </a:bodyPr>
            <a:lstStyle/>
            <a:p>
              <a:pPr defTabSz="914378"/>
              <a:endParaRPr lang="en-US" sz="1765">
                <a:solidFill>
                  <a:prstClr val="black"/>
                </a:solidFill>
              </a:endParaRPr>
            </a:p>
          </p:txBody>
        </p:sp>
        <p:sp>
          <p:nvSpPr>
            <p:cNvPr id="73" name="Freeform 29"/>
            <p:cNvSpPr>
              <a:spLocks/>
            </p:cNvSpPr>
            <p:nvPr/>
          </p:nvSpPr>
          <p:spPr bwMode="auto">
            <a:xfrm>
              <a:off x="5488668" y="6457364"/>
              <a:ext cx="3095625" cy="538748"/>
            </a:xfrm>
            <a:custGeom>
              <a:avLst/>
              <a:gdLst>
                <a:gd name="T0" fmla="*/ 344 w 556"/>
                <a:gd name="T1" fmla="*/ 21 h 130"/>
                <a:gd name="T2" fmla="*/ 344 w 556"/>
                <a:gd name="T3" fmla="*/ 21 h 130"/>
                <a:gd name="T4" fmla="*/ 0 w 556"/>
                <a:gd name="T5" fmla="*/ 130 h 130"/>
                <a:gd name="T6" fmla="*/ 197 w 556"/>
                <a:gd name="T7" fmla="*/ 130 h 130"/>
                <a:gd name="T8" fmla="*/ 556 w 556"/>
                <a:gd name="T9" fmla="*/ 130 h 130"/>
                <a:gd name="T10" fmla="*/ 344 w 556"/>
                <a:gd name="T11" fmla="*/ 21 h 130"/>
              </a:gdLst>
              <a:ahLst/>
              <a:cxnLst>
                <a:cxn ang="0">
                  <a:pos x="T0" y="T1"/>
                </a:cxn>
                <a:cxn ang="0">
                  <a:pos x="T2" y="T3"/>
                </a:cxn>
                <a:cxn ang="0">
                  <a:pos x="T4" y="T5"/>
                </a:cxn>
                <a:cxn ang="0">
                  <a:pos x="T6" y="T7"/>
                </a:cxn>
                <a:cxn ang="0">
                  <a:pos x="T8" y="T9"/>
                </a:cxn>
                <a:cxn ang="0">
                  <a:pos x="T10" y="T11"/>
                </a:cxn>
              </a:cxnLst>
              <a:rect l="0" t="0" r="r" b="b"/>
              <a:pathLst>
                <a:path w="556" h="130">
                  <a:moveTo>
                    <a:pt x="344" y="21"/>
                  </a:moveTo>
                  <a:cubicBezTo>
                    <a:pt x="344" y="21"/>
                    <a:pt x="344" y="21"/>
                    <a:pt x="344" y="21"/>
                  </a:cubicBezTo>
                  <a:cubicBezTo>
                    <a:pt x="223" y="0"/>
                    <a:pt x="94" y="37"/>
                    <a:pt x="0" y="130"/>
                  </a:cubicBezTo>
                  <a:cubicBezTo>
                    <a:pt x="197" y="130"/>
                    <a:pt x="197" y="130"/>
                    <a:pt x="197" y="130"/>
                  </a:cubicBezTo>
                  <a:cubicBezTo>
                    <a:pt x="556" y="130"/>
                    <a:pt x="556" y="130"/>
                    <a:pt x="556" y="130"/>
                  </a:cubicBezTo>
                  <a:cubicBezTo>
                    <a:pt x="496" y="70"/>
                    <a:pt x="422" y="34"/>
                    <a:pt x="344" y="21"/>
                  </a:cubicBezTo>
                  <a:close/>
                </a:path>
              </a:pathLst>
            </a:custGeom>
            <a:solidFill>
              <a:srgbClr val="BAD80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89641" tIns="44820" rIns="89641" bIns="44820" numCol="1" anchor="t" anchorCtr="0" compatLnSpc="1">
              <a:prstTxWarp prst="textNoShape">
                <a:avLst/>
              </a:prstTxWarp>
            </a:bodyPr>
            <a:lstStyle/>
            <a:p>
              <a:pPr defTabSz="914378"/>
              <a:endParaRPr lang="en-US" sz="1765">
                <a:solidFill>
                  <a:prstClr val="black"/>
                </a:solidFill>
              </a:endParaRPr>
            </a:p>
          </p:txBody>
        </p:sp>
        <p:sp>
          <p:nvSpPr>
            <p:cNvPr id="77" name="Freeform 76"/>
            <p:cNvSpPr>
              <a:spLocks/>
            </p:cNvSpPr>
            <p:nvPr/>
          </p:nvSpPr>
          <p:spPr bwMode="auto">
            <a:xfrm>
              <a:off x="9042400" y="6259001"/>
              <a:ext cx="3394075" cy="737111"/>
            </a:xfrm>
            <a:custGeom>
              <a:avLst/>
              <a:gdLst>
                <a:gd name="T0" fmla="*/ 0 w 442"/>
                <a:gd name="T1" fmla="*/ 178 h 178"/>
                <a:gd name="T2" fmla="*/ 0 w 442"/>
                <a:gd name="T3" fmla="*/ 178 h 178"/>
                <a:gd name="T4" fmla="*/ 290 w 442"/>
                <a:gd name="T5" fmla="*/ 178 h 178"/>
                <a:gd name="T6" fmla="*/ 442 w 442"/>
                <a:gd name="T7" fmla="*/ 178 h 178"/>
                <a:gd name="T8" fmla="*/ 442 w 442"/>
                <a:gd name="T9" fmla="*/ 9 h 178"/>
                <a:gd name="T10" fmla="*/ 0 w 442"/>
                <a:gd name="T11" fmla="*/ 178 h 178"/>
              </a:gdLst>
              <a:ahLst/>
              <a:cxnLst>
                <a:cxn ang="0">
                  <a:pos x="T0" y="T1"/>
                </a:cxn>
                <a:cxn ang="0">
                  <a:pos x="T2" y="T3"/>
                </a:cxn>
                <a:cxn ang="0">
                  <a:pos x="T4" y="T5"/>
                </a:cxn>
                <a:cxn ang="0">
                  <a:pos x="T6" y="T7"/>
                </a:cxn>
                <a:cxn ang="0">
                  <a:pos x="T8" y="T9"/>
                </a:cxn>
                <a:cxn ang="0">
                  <a:pos x="T10" y="T11"/>
                </a:cxn>
              </a:cxnLst>
              <a:rect l="0" t="0" r="r" b="b"/>
              <a:pathLst>
                <a:path w="442" h="178">
                  <a:moveTo>
                    <a:pt x="0" y="178"/>
                  </a:moveTo>
                  <a:cubicBezTo>
                    <a:pt x="0" y="178"/>
                    <a:pt x="0" y="178"/>
                    <a:pt x="0" y="178"/>
                  </a:cubicBezTo>
                  <a:cubicBezTo>
                    <a:pt x="290" y="178"/>
                    <a:pt x="290" y="178"/>
                    <a:pt x="290" y="178"/>
                  </a:cubicBezTo>
                  <a:cubicBezTo>
                    <a:pt x="442" y="178"/>
                    <a:pt x="442" y="178"/>
                    <a:pt x="442" y="178"/>
                  </a:cubicBezTo>
                  <a:cubicBezTo>
                    <a:pt x="442" y="9"/>
                    <a:pt x="442" y="9"/>
                    <a:pt x="442" y="9"/>
                  </a:cubicBezTo>
                  <a:cubicBezTo>
                    <a:pt x="283" y="0"/>
                    <a:pt x="121" y="57"/>
                    <a:pt x="0" y="178"/>
                  </a:cubicBezTo>
                  <a:close/>
                </a:path>
              </a:pathLst>
            </a:custGeom>
            <a:solidFill>
              <a:srgbClr val="79A5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89641" tIns="44820" rIns="89641" bIns="44820" numCol="1" anchor="t" anchorCtr="0" compatLnSpc="1">
              <a:prstTxWarp prst="textNoShape">
                <a:avLst/>
              </a:prstTxWarp>
            </a:bodyPr>
            <a:lstStyle/>
            <a:p>
              <a:pPr defTabSz="914378"/>
              <a:endParaRPr lang="en-US" sz="1765">
                <a:solidFill>
                  <a:prstClr val="black"/>
                </a:solidFill>
              </a:endParaRPr>
            </a:p>
          </p:txBody>
        </p:sp>
      </p:grpSp>
      <p:grpSp>
        <p:nvGrpSpPr>
          <p:cNvPr id="78" name="Group 77"/>
          <p:cNvGrpSpPr/>
          <p:nvPr/>
        </p:nvGrpSpPr>
        <p:grpSpPr>
          <a:xfrm>
            <a:off x="2164219" y="6138135"/>
            <a:ext cx="407590" cy="543167"/>
            <a:chOff x="1358536" y="5468258"/>
            <a:chExt cx="905694" cy="1206954"/>
          </a:xfrm>
        </p:grpSpPr>
        <p:sp>
          <p:nvSpPr>
            <p:cNvPr id="79" name="Oval 78"/>
            <p:cNvSpPr/>
            <p:nvPr/>
          </p:nvSpPr>
          <p:spPr bwMode="auto">
            <a:xfrm>
              <a:off x="1358536" y="5468258"/>
              <a:ext cx="905694" cy="798288"/>
            </a:xfrm>
            <a:prstGeom prst="ellipse">
              <a:avLst/>
            </a:prstGeom>
            <a:solidFill>
              <a:schemeClr val="accent3"/>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79282" tIns="143426" rIns="179282" bIns="143426" numCol="1" spcCol="0" rtlCol="0" fromWordArt="0" anchor="t" anchorCtr="0" forceAA="0" compatLnSpc="1">
              <a:prstTxWarp prst="textNoShape">
                <a:avLst/>
              </a:prstTxWarp>
              <a:noAutofit/>
            </a:bodyPr>
            <a:lstStyle/>
            <a:p>
              <a:pPr algn="ctr" defTabSz="914113" fontAlgn="base">
                <a:lnSpc>
                  <a:spcPct val="90000"/>
                </a:lnSpc>
                <a:spcBef>
                  <a:spcPct val="0"/>
                </a:spcBef>
                <a:spcAft>
                  <a:spcPct val="0"/>
                </a:spcAft>
              </a:pPr>
              <a:endParaRPr lang="en-US" sz="1200" dirty="0" err="1">
                <a:gradFill>
                  <a:gsLst>
                    <a:gs pos="0">
                      <a:srgbClr val="FFFFFF"/>
                    </a:gs>
                    <a:gs pos="100000">
                      <a:srgbClr val="FFFFFF"/>
                    </a:gs>
                  </a:gsLst>
                  <a:lin ang="5400000" scaled="0"/>
                </a:gradFill>
                <a:ea typeface="Segoe UI" pitchFamily="34" charset="0"/>
                <a:cs typeface="Segoe UI" pitchFamily="34" charset="0"/>
              </a:endParaRPr>
            </a:p>
          </p:txBody>
        </p:sp>
        <p:sp>
          <p:nvSpPr>
            <p:cNvPr id="82" name="Round Same Side Corner Rectangle 207"/>
            <p:cNvSpPr/>
            <p:nvPr/>
          </p:nvSpPr>
          <p:spPr bwMode="auto">
            <a:xfrm>
              <a:off x="1787250" y="6104526"/>
              <a:ext cx="91440" cy="570686"/>
            </a:xfrm>
            <a:custGeom>
              <a:avLst/>
              <a:gdLst>
                <a:gd name="connsiteX0" fmla="*/ 25594 w 51188"/>
                <a:gd name="connsiteY0" fmla="*/ 0 h 565149"/>
                <a:gd name="connsiteX1" fmla="*/ 25594 w 51188"/>
                <a:gd name="connsiteY1" fmla="*/ 0 h 565149"/>
                <a:gd name="connsiteX2" fmla="*/ 51188 w 51188"/>
                <a:gd name="connsiteY2" fmla="*/ 25594 h 565149"/>
                <a:gd name="connsiteX3" fmla="*/ 51188 w 51188"/>
                <a:gd name="connsiteY3" fmla="*/ 565149 h 565149"/>
                <a:gd name="connsiteX4" fmla="*/ 51188 w 51188"/>
                <a:gd name="connsiteY4" fmla="*/ 565149 h 565149"/>
                <a:gd name="connsiteX5" fmla="*/ 0 w 51188"/>
                <a:gd name="connsiteY5" fmla="*/ 565149 h 565149"/>
                <a:gd name="connsiteX6" fmla="*/ 0 w 51188"/>
                <a:gd name="connsiteY6" fmla="*/ 565149 h 565149"/>
                <a:gd name="connsiteX7" fmla="*/ 0 w 51188"/>
                <a:gd name="connsiteY7" fmla="*/ 25594 h 565149"/>
                <a:gd name="connsiteX8" fmla="*/ 25594 w 51188"/>
                <a:gd name="connsiteY8" fmla="*/ 0 h 565149"/>
                <a:gd name="connsiteX0" fmla="*/ 0 w 51188"/>
                <a:gd name="connsiteY0" fmla="*/ 49710 h 589265"/>
                <a:gd name="connsiteX1" fmla="*/ 25594 w 51188"/>
                <a:gd name="connsiteY1" fmla="*/ 24116 h 589265"/>
                <a:gd name="connsiteX2" fmla="*/ 51188 w 51188"/>
                <a:gd name="connsiteY2" fmla="*/ 49710 h 589265"/>
                <a:gd name="connsiteX3" fmla="*/ 51188 w 51188"/>
                <a:gd name="connsiteY3" fmla="*/ 589265 h 589265"/>
                <a:gd name="connsiteX4" fmla="*/ 51188 w 51188"/>
                <a:gd name="connsiteY4" fmla="*/ 589265 h 589265"/>
                <a:gd name="connsiteX5" fmla="*/ 0 w 51188"/>
                <a:gd name="connsiteY5" fmla="*/ 589265 h 589265"/>
                <a:gd name="connsiteX6" fmla="*/ 0 w 51188"/>
                <a:gd name="connsiteY6" fmla="*/ 589265 h 589265"/>
                <a:gd name="connsiteX7" fmla="*/ 0 w 51188"/>
                <a:gd name="connsiteY7" fmla="*/ 49710 h 589265"/>
                <a:gd name="connsiteX0" fmla="*/ 0 w 51188"/>
                <a:gd name="connsiteY0" fmla="*/ 67444 h 606999"/>
                <a:gd name="connsiteX1" fmla="*/ 51188 w 51188"/>
                <a:gd name="connsiteY1" fmla="*/ 67444 h 606999"/>
                <a:gd name="connsiteX2" fmla="*/ 51188 w 51188"/>
                <a:gd name="connsiteY2" fmla="*/ 606999 h 606999"/>
                <a:gd name="connsiteX3" fmla="*/ 51188 w 51188"/>
                <a:gd name="connsiteY3" fmla="*/ 606999 h 606999"/>
                <a:gd name="connsiteX4" fmla="*/ 0 w 51188"/>
                <a:gd name="connsiteY4" fmla="*/ 606999 h 606999"/>
                <a:gd name="connsiteX5" fmla="*/ 0 w 51188"/>
                <a:gd name="connsiteY5" fmla="*/ 606999 h 606999"/>
                <a:gd name="connsiteX6" fmla="*/ 0 w 51188"/>
                <a:gd name="connsiteY6" fmla="*/ 67444 h 606999"/>
                <a:gd name="connsiteX0" fmla="*/ 0 w 51188"/>
                <a:gd name="connsiteY0" fmla="*/ 41471 h 581026"/>
                <a:gd name="connsiteX1" fmla="*/ 51188 w 51188"/>
                <a:gd name="connsiteY1" fmla="*/ 41471 h 581026"/>
                <a:gd name="connsiteX2" fmla="*/ 51188 w 51188"/>
                <a:gd name="connsiteY2" fmla="*/ 581026 h 581026"/>
                <a:gd name="connsiteX3" fmla="*/ 51188 w 51188"/>
                <a:gd name="connsiteY3" fmla="*/ 581026 h 581026"/>
                <a:gd name="connsiteX4" fmla="*/ 0 w 51188"/>
                <a:gd name="connsiteY4" fmla="*/ 581026 h 581026"/>
                <a:gd name="connsiteX5" fmla="*/ 0 w 51188"/>
                <a:gd name="connsiteY5" fmla="*/ 581026 h 581026"/>
                <a:gd name="connsiteX6" fmla="*/ 0 w 51188"/>
                <a:gd name="connsiteY6" fmla="*/ 41471 h 581026"/>
                <a:gd name="connsiteX0" fmla="*/ 0 w 51188"/>
                <a:gd name="connsiteY0" fmla="*/ 4937 h 544492"/>
                <a:gd name="connsiteX1" fmla="*/ 51188 w 51188"/>
                <a:gd name="connsiteY1" fmla="*/ 4937 h 544492"/>
                <a:gd name="connsiteX2" fmla="*/ 51188 w 51188"/>
                <a:gd name="connsiteY2" fmla="*/ 544492 h 544492"/>
                <a:gd name="connsiteX3" fmla="*/ 51188 w 51188"/>
                <a:gd name="connsiteY3" fmla="*/ 544492 h 544492"/>
                <a:gd name="connsiteX4" fmla="*/ 0 w 51188"/>
                <a:gd name="connsiteY4" fmla="*/ 544492 h 544492"/>
                <a:gd name="connsiteX5" fmla="*/ 0 w 51188"/>
                <a:gd name="connsiteY5" fmla="*/ 544492 h 544492"/>
                <a:gd name="connsiteX6" fmla="*/ 0 w 51188"/>
                <a:gd name="connsiteY6" fmla="*/ 4937 h 5444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1188" h="544492">
                  <a:moveTo>
                    <a:pt x="0" y="4937"/>
                  </a:moveTo>
                  <a:cubicBezTo>
                    <a:pt x="34725" y="-1645"/>
                    <a:pt x="33132" y="-1645"/>
                    <a:pt x="51188" y="4937"/>
                  </a:cubicBezTo>
                  <a:lnTo>
                    <a:pt x="51188" y="544492"/>
                  </a:lnTo>
                  <a:lnTo>
                    <a:pt x="51188" y="544492"/>
                  </a:lnTo>
                  <a:lnTo>
                    <a:pt x="0" y="544492"/>
                  </a:lnTo>
                  <a:lnTo>
                    <a:pt x="0" y="544492"/>
                  </a:lnTo>
                  <a:lnTo>
                    <a:pt x="0" y="4937"/>
                  </a:lnTo>
                  <a:close/>
                </a:path>
              </a:pathLst>
            </a:custGeom>
            <a:solidFill>
              <a:srgbClr val="969696"/>
            </a:solidFill>
            <a:ln>
              <a:noFill/>
            </a:ln>
          </p:spPr>
          <p:txBody>
            <a:bodyPr vert="horz" wrap="square" lIns="89641" tIns="44820" rIns="89641" bIns="44820" numCol="1" anchor="t" anchorCtr="0" compatLnSpc="1">
              <a:prstTxWarp prst="textNoShape">
                <a:avLst/>
              </a:prstTxWarp>
            </a:bodyPr>
            <a:lstStyle/>
            <a:p>
              <a:pPr defTabSz="914378"/>
              <a:endParaRPr lang="en-US" sz="1200" dirty="0" err="1">
                <a:solidFill>
                  <a:prstClr val="black"/>
                </a:solidFill>
              </a:endParaRPr>
            </a:p>
          </p:txBody>
        </p:sp>
        <p:grpSp>
          <p:nvGrpSpPr>
            <p:cNvPr id="83" name="Group 82"/>
            <p:cNvGrpSpPr/>
            <p:nvPr/>
          </p:nvGrpSpPr>
          <p:grpSpPr>
            <a:xfrm>
              <a:off x="1638534" y="5957662"/>
              <a:ext cx="354805" cy="170089"/>
              <a:chOff x="6512925" y="6276975"/>
              <a:chExt cx="293527" cy="170089"/>
            </a:xfrm>
          </p:grpSpPr>
          <p:cxnSp>
            <p:nvCxnSpPr>
              <p:cNvPr id="84" name="Straight Connector 83"/>
              <p:cNvCxnSpPr/>
              <p:nvPr/>
            </p:nvCxnSpPr>
            <p:spPr>
              <a:xfrm>
                <a:off x="6580103" y="6291263"/>
                <a:ext cx="81563" cy="154782"/>
              </a:xfrm>
              <a:prstGeom prst="line">
                <a:avLst/>
              </a:prstGeom>
              <a:solidFill>
                <a:srgbClr val="969696"/>
              </a:solidFill>
              <a:ln w="28575">
                <a:solidFill>
                  <a:srgbClr val="969696"/>
                </a:solidFill>
                <a:round/>
                <a:headEnd/>
                <a:tailEnd/>
              </a:ln>
            </p:spPr>
          </p:cxnSp>
          <p:cxnSp>
            <p:nvCxnSpPr>
              <p:cNvPr id="85" name="Straight Connector 84"/>
              <p:cNvCxnSpPr/>
              <p:nvPr/>
            </p:nvCxnSpPr>
            <p:spPr>
              <a:xfrm flipH="1">
                <a:off x="6679775" y="6276975"/>
                <a:ext cx="104617" cy="170089"/>
              </a:xfrm>
              <a:prstGeom prst="line">
                <a:avLst/>
              </a:prstGeom>
              <a:solidFill>
                <a:srgbClr val="969696"/>
              </a:solidFill>
              <a:ln w="28575">
                <a:solidFill>
                  <a:srgbClr val="969696"/>
                </a:solidFill>
                <a:round/>
                <a:headEnd/>
                <a:tailEnd/>
              </a:ln>
            </p:spPr>
          </p:cxnSp>
          <p:cxnSp>
            <p:nvCxnSpPr>
              <p:cNvPr id="86" name="Straight Connector 85"/>
              <p:cNvCxnSpPr/>
              <p:nvPr/>
            </p:nvCxnSpPr>
            <p:spPr>
              <a:xfrm flipH="1" flipV="1">
                <a:off x="6669769" y="6281738"/>
                <a:ext cx="54768" cy="66675"/>
              </a:xfrm>
              <a:prstGeom prst="line">
                <a:avLst/>
              </a:prstGeom>
              <a:solidFill>
                <a:srgbClr val="969696"/>
              </a:solidFill>
              <a:ln w="28575">
                <a:solidFill>
                  <a:srgbClr val="969696"/>
                </a:solidFill>
                <a:round/>
                <a:headEnd/>
                <a:tailEnd/>
              </a:ln>
            </p:spPr>
          </p:cxnSp>
          <p:cxnSp>
            <p:nvCxnSpPr>
              <p:cNvPr id="87" name="Straight Connector 86"/>
              <p:cNvCxnSpPr/>
              <p:nvPr/>
            </p:nvCxnSpPr>
            <p:spPr>
              <a:xfrm flipH="1">
                <a:off x="6512925" y="6365081"/>
                <a:ext cx="104408" cy="5487"/>
              </a:xfrm>
              <a:prstGeom prst="line">
                <a:avLst/>
              </a:prstGeom>
              <a:solidFill>
                <a:srgbClr val="969696"/>
              </a:solidFill>
              <a:ln w="28575">
                <a:solidFill>
                  <a:srgbClr val="969696"/>
                </a:solidFill>
                <a:round/>
                <a:headEnd/>
                <a:tailEnd/>
              </a:ln>
            </p:spPr>
          </p:cxnSp>
          <p:cxnSp>
            <p:nvCxnSpPr>
              <p:cNvPr id="88" name="Straight Connector 87"/>
              <p:cNvCxnSpPr/>
              <p:nvPr/>
            </p:nvCxnSpPr>
            <p:spPr>
              <a:xfrm flipH="1">
                <a:off x="6715012" y="6365081"/>
                <a:ext cx="91440" cy="9525"/>
              </a:xfrm>
              <a:prstGeom prst="line">
                <a:avLst/>
              </a:prstGeom>
              <a:solidFill>
                <a:srgbClr val="969696"/>
              </a:solidFill>
              <a:ln w="28575">
                <a:solidFill>
                  <a:srgbClr val="969696"/>
                </a:solidFill>
                <a:round/>
                <a:headEnd/>
                <a:tailEnd/>
              </a:ln>
            </p:spPr>
          </p:cxnSp>
        </p:grpSp>
      </p:grpSp>
      <p:grpSp>
        <p:nvGrpSpPr>
          <p:cNvPr id="89" name="Group 88"/>
          <p:cNvGrpSpPr/>
          <p:nvPr/>
        </p:nvGrpSpPr>
        <p:grpSpPr>
          <a:xfrm>
            <a:off x="11404308" y="5664150"/>
            <a:ext cx="522183" cy="695877"/>
            <a:chOff x="1358536" y="5468258"/>
            <a:chExt cx="905694" cy="1206954"/>
          </a:xfrm>
        </p:grpSpPr>
        <p:sp>
          <p:nvSpPr>
            <p:cNvPr id="90" name="Oval 89"/>
            <p:cNvSpPr/>
            <p:nvPr/>
          </p:nvSpPr>
          <p:spPr bwMode="auto">
            <a:xfrm>
              <a:off x="1358536" y="5468258"/>
              <a:ext cx="905694" cy="798288"/>
            </a:xfrm>
            <a:prstGeom prst="ellipse">
              <a:avLst/>
            </a:prstGeom>
            <a:solidFill>
              <a:schemeClr val="accent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79282" tIns="143426" rIns="179282" bIns="143426" numCol="1" spcCol="0" rtlCol="0" fromWordArt="0" anchor="t" anchorCtr="0" forceAA="0" compatLnSpc="1">
              <a:prstTxWarp prst="textNoShape">
                <a:avLst/>
              </a:prstTxWarp>
              <a:noAutofit/>
            </a:bodyPr>
            <a:lstStyle/>
            <a:p>
              <a:pPr algn="ctr" defTabSz="914113" fontAlgn="base">
                <a:lnSpc>
                  <a:spcPct val="90000"/>
                </a:lnSpc>
                <a:spcBef>
                  <a:spcPct val="0"/>
                </a:spcBef>
                <a:spcAft>
                  <a:spcPct val="0"/>
                </a:spcAft>
              </a:pPr>
              <a:endParaRPr lang="en-US" sz="1765" dirty="0" err="1">
                <a:gradFill>
                  <a:gsLst>
                    <a:gs pos="0">
                      <a:srgbClr val="FFFFFF"/>
                    </a:gs>
                    <a:gs pos="100000">
                      <a:srgbClr val="FFFFFF"/>
                    </a:gs>
                  </a:gsLst>
                  <a:lin ang="5400000" scaled="0"/>
                </a:gradFill>
                <a:ea typeface="Segoe UI" pitchFamily="34" charset="0"/>
                <a:cs typeface="Segoe UI" pitchFamily="34" charset="0"/>
              </a:endParaRPr>
            </a:p>
          </p:txBody>
        </p:sp>
        <p:sp>
          <p:nvSpPr>
            <p:cNvPr id="91" name="Round Same Side Corner Rectangle 207"/>
            <p:cNvSpPr/>
            <p:nvPr/>
          </p:nvSpPr>
          <p:spPr bwMode="auto">
            <a:xfrm>
              <a:off x="1787250" y="6104526"/>
              <a:ext cx="91440" cy="570686"/>
            </a:xfrm>
            <a:custGeom>
              <a:avLst/>
              <a:gdLst>
                <a:gd name="connsiteX0" fmla="*/ 25594 w 51188"/>
                <a:gd name="connsiteY0" fmla="*/ 0 h 565149"/>
                <a:gd name="connsiteX1" fmla="*/ 25594 w 51188"/>
                <a:gd name="connsiteY1" fmla="*/ 0 h 565149"/>
                <a:gd name="connsiteX2" fmla="*/ 51188 w 51188"/>
                <a:gd name="connsiteY2" fmla="*/ 25594 h 565149"/>
                <a:gd name="connsiteX3" fmla="*/ 51188 w 51188"/>
                <a:gd name="connsiteY3" fmla="*/ 565149 h 565149"/>
                <a:gd name="connsiteX4" fmla="*/ 51188 w 51188"/>
                <a:gd name="connsiteY4" fmla="*/ 565149 h 565149"/>
                <a:gd name="connsiteX5" fmla="*/ 0 w 51188"/>
                <a:gd name="connsiteY5" fmla="*/ 565149 h 565149"/>
                <a:gd name="connsiteX6" fmla="*/ 0 w 51188"/>
                <a:gd name="connsiteY6" fmla="*/ 565149 h 565149"/>
                <a:gd name="connsiteX7" fmla="*/ 0 w 51188"/>
                <a:gd name="connsiteY7" fmla="*/ 25594 h 565149"/>
                <a:gd name="connsiteX8" fmla="*/ 25594 w 51188"/>
                <a:gd name="connsiteY8" fmla="*/ 0 h 565149"/>
                <a:gd name="connsiteX0" fmla="*/ 0 w 51188"/>
                <a:gd name="connsiteY0" fmla="*/ 49710 h 589265"/>
                <a:gd name="connsiteX1" fmla="*/ 25594 w 51188"/>
                <a:gd name="connsiteY1" fmla="*/ 24116 h 589265"/>
                <a:gd name="connsiteX2" fmla="*/ 51188 w 51188"/>
                <a:gd name="connsiteY2" fmla="*/ 49710 h 589265"/>
                <a:gd name="connsiteX3" fmla="*/ 51188 w 51188"/>
                <a:gd name="connsiteY3" fmla="*/ 589265 h 589265"/>
                <a:gd name="connsiteX4" fmla="*/ 51188 w 51188"/>
                <a:gd name="connsiteY4" fmla="*/ 589265 h 589265"/>
                <a:gd name="connsiteX5" fmla="*/ 0 w 51188"/>
                <a:gd name="connsiteY5" fmla="*/ 589265 h 589265"/>
                <a:gd name="connsiteX6" fmla="*/ 0 w 51188"/>
                <a:gd name="connsiteY6" fmla="*/ 589265 h 589265"/>
                <a:gd name="connsiteX7" fmla="*/ 0 w 51188"/>
                <a:gd name="connsiteY7" fmla="*/ 49710 h 589265"/>
                <a:gd name="connsiteX0" fmla="*/ 0 w 51188"/>
                <a:gd name="connsiteY0" fmla="*/ 67444 h 606999"/>
                <a:gd name="connsiteX1" fmla="*/ 51188 w 51188"/>
                <a:gd name="connsiteY1" fmla="*/ 67444 h 606999"/>
                <a:gd name="connsiteX2" fmla="*/ 51188 w 51188"/>
                <a:gd name="connsiteY2" fmla="*/ 606999 h 606999"/>
                <a:gd name="connsiteX3" fmla="*/ 51188 w 51188"/>
                <a:gd name="connsiteY3" fmla="*/ 606999 h 606999"/>
                <a:gd name="connsiteX4" fmla="*/ 0 w 51188"/>
                <a:gd name="connsiteY4" fmla="*/ 606999 h 606999"/>
                <a:gd name="connsiteX5" fmla="*/ 0 w 51188"/>
                <a:gd name="connsiteY5" fmla="*/ 606999 h 606999"/>
                <a:gd name="connsiteX6" fmla="*/ 0 w 51188"/>
                <a:gd name="connsiteY6" fmla="*/ 67444 h 606999"/>
                <a:gd name="connsiteX0" fmla="*/ 0 w 51188"/>
                <a:gd name="connsiteY0" fmla="*/ 41471 h 581026"/>
                <a:gd name="connsiteX1" fmla="*/ 51188 w 51188"/>
                <a:gd name="connsiteY1" fmla="*/ 41471 h 581026"/>
                <a:gd name="connsiteX2" fmla="*/ 51188 w 51188"/>
                <a:gd name="connsiteY2" fmla="*/ 581026 h 581026"/>
                <a:gd name="connsiteX3" fmla="*/ 51188 w 51188"/>
                <a:gd name="connsiteY3" fmla="*/ 581026 h 581026"/>
                <a:gd name="connsiteX4" fmla="*/ 0 w 51188"/>
                <a:gd name="connsiteY4" fmla="*/ 581026 h 581026"/>
                <a:gd name="connsiteX5" fmla="*/ 0 w 51188"/>
                <a:gd name="connsiteY5" fmla="*/ 581026 h 581026"/>
                <a:gd name="connsiteX6" fmla="*/ 0 w 51188"/>
                <a:gd name="connsiteY6" fmla="*/ 41471 h 581026"/>
                <a:gd name="connsiteX0" fmla="*/ 0 w 51188"/>
                <a:gd name="connsiteY0" fmla="*/ 4937 h 544492"/>
                <a:gd name="connsiteX1" fmla="*/ 51188 w 51188"/>
                <a:gd name="connsiteY1" fmla="*/ 4937 h 544492"/>
                <a:gd name="connsiteX2" fmla="*/ 51188 w 51188"/>
                <a:gd name="connsiteY2" fmla="*/ 544492 h 544492"/>
                <a:gd name="connsiteX3" fmla="*/ 51188 w 51188"/>
                <a:gd name="connsiteY3" fmla="*/ 544492 h 544492"/>
                <a:gd name="connsiteX4" fmla="*/ 0 w 51188"/>
                <a:gd name="connsiteY4" fmla="*/ 544492 h 544492"/>
                <a:gd name="connsiteX5" fmla="*/ 0 w 51188"/>
                <a:gd name="connsiteY5" fmla="*/ 544492 h 544492"/>
                <a:gd name="connsiteX6" fmla="*/ 0 w 51188"/>
                <a:gd name="connsiteY6" fmla="*/ 4937 h 5444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1188" h="544492">
                  <a:moveTo>
                    <a:pt x="0" y="4937"/>
                  </a:moveTo>
                  <a:cubicBezTo>
                    <a:pt x="34725" y="-1645"/>
                    <a:pt x="33132" y="-1645"/>
                    <a:pt x="51188" y="4937"/>
                  </a:cubicBezTo>
                  <a:lnTo>
                    <a:pt x="51188" y="544492"/>
                  </a:lnTo>
                  <a:lnTo>
                    <a:pt x="51188" y="544492"/>
                  </a:lnTo>
                  <a:lnTo>
                    <a:pt x="0" y="544492"/>
                  </a:lnTo>
                  <a:lnTo>
                    <a:pt x="0" y="544492"/>
                  </a:lnTo>
                  <a:lnTo>
                    <a:pt x="0" y="4937"/>
                  </a:lnTo>
                  <a:close/>
                </a:path>
              </a:pathLst>
            </a:custGeom>
            <a:solidFill>
              <a:srgbClr val="969696"/>
            </a:solidFill>
            <a:ln>
              <a:noFill/>
            </a:ln>
          </p:spPr>
          <p:txBody>
            <a:bodyPr vert="horz" wrap="square" lIns="89641" tIns="44820" rIns="89641" bIns="44820" numCol="1" anchor="t" anchorCtr="0" compatLnSpc="1">
              <a:prstTxWarp prst="textNoShape">
                <a:avLst/>
              </a:prstTxWarp>
            </a:bodyPr>
            <a:lstStyle/>
            <a:p>
              <a:pPr defTabSz="914378"/>
              <a:endParaRPr lang="en-US" sz="1765" dirty="0" err="1">
                <a:solidFill>
                  <a:prstClr val="black"/>
                </a:solidFill>
              </a:endParaRPr>
            </a:p>
          </p:txBody>
        </p:sp>
        <p:grpSp>
          <p:nvGrpSpPr>
            <p:cNvPr id="92" name="Group 91"/>
            <p:cNvGrpSpPr/>
            <p:nvPr/>
          </p:nvGrpSpPr>
          <p:grpSpPr>
            <a:xfrm>
              <a:off x="1638534" y="5957662"/>
              <a:ext cx="354805" cy="170089"/>
              <a:chOff x="6512925" y="6276975"/>
              <a:chExt cx="293527" cy="170089"/>
            </a:xfrm>
          </p:grpSpPr>
          <p:cxnSp>
            <p:nvCxnSpPr>
              <p:cNvPr id="93" name="Straight Connector 92"/>
              <p:cNvCxnSpPr/>
              <p:nvPr/>
            </p:nvCxnSpPr>
            <p:spPr>
              <a:xfrm>
                <a:off x="6580103" y="6291263"/>
                <a:ext cx="81563" cy="154782"/>
              </a:xfrm>
              <a:prstGeom prst="line">
                <a:avLst/>
              </a:prstGeom>
              <a:solidFill>
                <a:srgbClr val="969696"/>
              </a:solidFill>
              <a:ln w="28575">
                <a:solidFill>
                  <a:srgbClr val="969696"/>
                </a:solidFill>
                <a:round/>
                <a:headEnd/>
                <a:tailEnd/>
              </a:ln>
            </p:spPr>
          </p:cxnSp>
          <p:cxnSp>
            <p:nvCxnSpPr>
              <p:cNvPr id="94" name="Straight Connector 93"/>
              <p:cNvCxnSpPr/>
              <p:nvPr/>
            </p:nvCxnSpPr>
            <p:spPr>
              <a:xfrm flipH="1">
                <a:off x="6679775" y="6276975"/>
                <a:ext cx="104617" cy="170089"/>
              </a:xfrm>
              <a:prstGeom prst="line">
                <a:avLst/>
              </a:prstGeom>
              <a:solidFill>
                <a:srgbClr val="969696"/>
              </a:solidFill>
              <a:ln w="28575">
                <a:solidFill>
                  <a:srgbClr val="969696"/>
                </a:solidFill>
                <a:round/>
                <a:headEnd/>
                <a:tailEnd/>
              </a:ln>
            </p:spPr>
          </p:cxnSp>
          <p:cxnSp>
            <p:nvCxnSpPr>
              <p:cNvPr id="95" name="Straight Connector 94"/>
              <p:cNvCxnSpPr/>
              <p:nvPr/>
            </p:nvCxnSpPr>
            <p:spPr>
              <a:xfrm flipH="1" flipV="1">
                <a:off x="6669769" y="6281738"/>
                <a:ext cx="54768" cy="66675"/>
              </a:xfrm>
              <a:prstGeom prst="line">
                <a:avLst/>
              </a:prstGeom>
              <a:solidFill>
                <a:srgbClr val="969696"/>
              </a:solidFill>
              <a:ln w="28575">
                <a:solidFill>
                  <a:srgbClr val="969696"/>
                </a:solidFill>
                <a:round/>
                <a:headEnd/>
                <a:tailEnd/>
              </a:ln>
            </p:spPr>
          </p:cxnSp>
          <p:cxnSp>
            <p:nvCxnSpPr>
              <p:cNvPr id="96" name="Straight Connector 95"/>
              <p:cNvCxnSpPr/>
              <p:nvPr/>
            </p:nvCxnSpPr>
            <p:spPr>
              <a:xfrm flipH="1">
                <a:off x="6512925" y="6365081"/>
                <a:ext cx="104408" cy="5487"/>
              </a:xfrm>
              <a:prstGeom prst="line">
                <a:avLst/>
              </a:prstGeom>
              <a:solidFill>
                <a:srgbClr val="969696"/>
              </a:solidFill>
              <a:ln w="28575">
                <a:solidFill>
                  <a:srgbClr val="969696"/>
                </a:solidFill>
                <a:round/>
                <a:headEnd/>
                <a:tailEnd/>
              </a:ln>
            </p:spPr>
          </p:cxnSp>
          <p:cxnSp>
            <p:nvCxnSpPr>
              <p:cNvPr id="97" name="Straight Connector 96"/>
              <p:cNvCxnSpPr/>
              <p:nvPr/>
            </p:nvCxnSpPr>
            <p:spPr>
              <a:xfrm flipH="1">
                <a:off x="6715012" y="6365081"/>
                <a:ext cx="91440" cy="9525"/>
              </a:xfrm>
              <a:prstGeom prst="line">
                <a:avLst/>
              </a:prstGeom>
              <a:solidFill>
                <a:srgbClr val="969696"/>
              </a:solidFill>
              <a:ln w="28575">
                <a:solidFill>
                  <a:srgbClr val="969696"/>
                </a:solidFill>
                <a:round/>
                <a:headEnd/>
                <a:tailEnd/>
              </a:ln>
            </p:spPr>
          </p:cxnSp>
        </p:grpSp>
      </p:grpSp>
      <p:sp>
        <p:nvSpPr>
          <p:cNvPr id="6" name="Title 5"/>
          <p:cNvSpPr>
            <a:spLocks noGrp="1"/>
          </p:cNvSpPr>
          <p:nvPr>
            <p:ph type="title"/>
          </p:nvPr>
        </p:nvSpPr>
        <p:spPr>
          <a:xfrm>
            <a:off x="269240" y="25613"/>
            <a:ext cx="8420398" cy="899665"/>
          </a:xfrm>
        </p:spPr>
        <p:txBody>
          <a:bodyPr/>
          <a:lstStyle/>
          <a:p>
            <a:r>
              <a:rPr lang="en-US" dirty="0" smtClean="0"/>
              <a:t>Azure Sales Solutions</a:t>
            </a:r>
            <a:endParaRPr lang="en-US" dirty="0"/>
          </a:p>
        </p:txBody>
      </p:sp>
      <p:sp>
        <p:nvSpPr>
          <p:cNvPr id="11" name="TextBox 10"/>
          <p:cNvSpPr txBox="1"/>
          <p:nvPr/>
        </p:nvSpPr>
        <p:spPr>
          <a:xfrm>
            <a:off x="10248637" y="2155962"/>
            <a:ext cx="638316" cy="581698"/>
          </a:xfrm>
          <a:prstGeom prst="rect">
            <a:avLst/>
          </a:prstGeom>
          <a:noFill/>
        </p:spPr>
        <p:txBody>
          <a:bodyPr wrap="none" lIns="0" tIns="0" rIns="0" bIns="0" rtlCol="0">
            <a:spAutoFit/>
          </a:bodyPr>
          <a:lstStyle/>
          <a:p>
            <a:pPr marL="176215" indent="-176215" defTabSz="914411">
              <a:lnSpc>
                <a:spcPct val="90000"/>
              </a:lnSpc>
              <a:buFont typeface="Arial" panose="020B0604020202020204" pitchFamily="34" charset="0"/>
              <a:buChar char="•"/>
            </a:pPr>
            <a:r>
              <a:rPr lang="en-US" sz="1400" b="1" dirty="0">
                <a:solidFill>
                  <a:srgbClr val="FFFF00"/>
                </a:solidFill>
              </a:rPr>
              <a:t>Linux</a:t>
            </a:r>
          </a:p>
          <a:p>
            <a:pPr marL="176215" indent="-176215" defTabSz="914411">
              <a:lnSpc>
                <a:spcPct val="90000"/>
              </a:lnSpc>
              <a:buFont typeface="Arial" panose="020B0604020202020204" pitchFamily="34" charset="0"/>
              <a:buChar char="•"/>
            </a:pPr>
            <a:r>
              <a:rPr lang="en-US" sz="1400" b="1" dirty="0">
                <a:solidFill>
                  <a:srgbClr val="FFFF00"/>
                </a:solidFill>
              </a:rPr>
              <a:t>CDN</a:t>
            </a:r>
          </a:p>
          <a:p>
            <a:pPr marL="176215" indent="-176215" defTabSz="914411">
              <a:lnSpc>
                <a:spcPct val="90000"/>
              </a:lnSpc>
              <a:buFont typeface="Arial" panose="020B0604020202020204" pitchFamily="34" charset="0"/>
              <a:buChar char="•"/>
            </a:pPr>
            <a:r>
              <a:rPr lang="en-US" sz="1400" b="1" dirty="0">
                <a:solidFill>
                  <a:srgbClr val="FFFFFF"/>
                </a:solidFill>
              </a:rPr>
              <a:t>Hanu</a:t>
            </a:r>
          </a:p>
        </p:txBody>
      </p:sp>
      <p:sp>
        <p:nvSpPr>
          <p:cNvPr id="8" name="Rectangle 7"/>
          <p:cNvSpPr/>
          <p:nvPr/>
        </p:nvSpPr>
        <p:spPr bwMode="auto">
          <a:xfrm>
            <a:off x="2237133" y="3454214"/>
            <a:ext cx="2414450" cy="1356360"/>
          </a:xfrm>
          <a:prstGeom prst="rect">
            <a:avLst/>
          </a:prstGeom>
          <a:solidFill>
            <a:srgbClr val="00B050"/>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45705" tIns="146261" rIns="45705" bIns="146261" numCol="1" spcCol="0" rtlCol="0" fromWordArt="0" anchor="ctr" anchorCtr="0" forceAA="0" compatLnSpc="1">
            <a:prstTxWarp prst="textNoShape">
              <a:avLst/>
            </a:prstTxWarp>
            <a:noAutofit/>
          </a:bodyPr>
          <a:lstStyle/>
          <a:p>
            <a:pPr algn="ctr" defTabSz="932125" fontAlgn="base">
              <a:lnSpc>
                <a:spcPct val="90000"/>
              </a:lnSpc>
              <a:spcBef>
                <a:spcPct val="0"/>
              </a:spcBef>
              <a:spcAft>
                <a:spcPct val="0"/>
              </a:spcAft>
            </a:pPr>
            <a:r>
              <a:rPr lang="en-US" sz="1600" b="1" dirty="0">
                <a:gradFill>
                  <a:gsLst>
                    <a:gs pos="0">
                      <a:srgbClr val="FFFFFF"/>
                    </a:gs>
                    <a:gs pos="100000">
                      <a:srgbClr val="FFFFFF"/>
                    </a:gs>
                  </a:gsLst>
                  <a:lin ang="5400000" scaled="0"/>
                </a:gradFill>
                <a:ea typeface="Segoe UI" pitchFamily="34" charset="0"/>
                <a:cs typeface="Segoe UI" pitchFamily="34" charset="0"/>
              </a:rPr>
              <a:t>Application Platform</a:t>
            </a:r>
          </a:p>
        </p:txBody>
      </p:sp>
      <p:sp>
        <p:nvSpPr>
          <p:cNvPr id="9" name="Rectangle 8"/>
          <p:cNvSpPr/>
          <p:nvPr/>
        </p:nvSpPr>
        <p:spPr bwMode="auto">
          <a:xfrm>
            <a:off x="2237133" y="5356738"/>
            <a:ext cx="2401240" cy="1356360"/>
          </a:xfrm>
          <a:prstGeom prst="rect">
            <a:avLst/>
          </a:prstGeom>
          <a:solidFill>
            <a:schemeClr val="accent6"/>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45705" tIns="146261" rIns="45705" bIns="146261" numCol="1" spcCol="0" rtlCol="0" fromWordArt="0" anchor="ctr" anchorCtr="0" forceAA="0" compatLnSpc="1">
            <a:prstTxWarp prst="textNoShape">
              <a:avLst/>
            </a:prstTxWarp>
            <a:noAutofit/>
          </a:bodyPr>
          <a:lstStyle/>
          <a:p>
            <a:pPr algn="ctr" defTabSz="932125" fontAlgn="base">
              <a:lnSpc>
                <a:spcPct val="90000"/>
              </a:lnSpc>
              <a:spcBef>
                <a:spcPct val="0"/>
              </a:spcBef>
              <a:spcAft>
                <a:spcPct val="0"/>
              </a:spcAft>
            </a:pPr>
            <a:r>
              <a:rPr lang="en-US" sz="1600" b="1" dirty="0">
                <a:gradFill>
                  <a:gsLst>
                    <a:gs pos="0">
                      <a:srgbClr val="FFFFFF"/>
                    </a:gs>
                    <a:gs pos="100000">
                      <a:srgbClr val="FFFFFF"/>
                    </a:gs>
                  </a:gsLst>
                  <a:lin ang="5400000" scaled="0"/>
                </a:gradFill>
                <a:ea typeface="Segoe UI" pitchFamily="34" charset="0"/>
                <a:cs typeface="Segoe UI" pitchFamily="34" charset="0"/>
              </a:rPr>
              <a:t>Developer</a:t>
            </a:r>
          </a:p>
        </p:txBody>
      </p:sp>
      <p:sp>
        <p:nvSpPr>
          <p:cNvPr id="17" name="Rectangle 16"/>
          <p:cNvSpPr/>
          <p:nvPr/>
        </p:nvSpPr>
        <p:spPr bwMode="auto">
          <a:xfrm>
            <a:off x="4739934" y="3454212"/>
            <a:ext cx="3789409" cy="418061"/>
          </a:xfrm>
          <a:prstGeom prst="rect">
            <a:avLst/>
          </a:prstGeom>
          <a:solidFill>
            <a:srgbClr val="00B050"/>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45705" tIns="146261" rIns="45705" bIns="146261" numCol="1" spcCol="0" rtlCol="0" fromWordArt="0" anchor="ctr" anchorCtr="0" forceAA="0" compatLnSpc="1">
            <a:prstTxWarp prst="textNoShape">
              <a:avLst/>
            </a:prstTxWarp>
            <a:noAutofit/>
          </a:bodyPr>
          <a:lstStyle/>
          <a:p>
            <a:pPr defTabSz="932125" fontAlgn="base">
              <a:lnSpc>
                <a:spcPct val="90000"/>
              </a:lnSpc>
              <a:spcBef>
                <a:spcPct val="0"/>
              </a:spcBef>
              <a:spcAft>
                <a:spcPct val="0"/>
              </a:spcAft>
            </a:pPr>
            <a:r>
              <a:rPr lang="en-US" sz="1400" b="1" dirty="0">
                <a:gradFill>
                  <a:gsLst>
                    <a:gs pos="0">
                      <a:srgbClr val="FFFFFF"/>
                    </a:gs>
                    <a:gs pos="100000">
                      <a:srgbClr val="FFFFFF"/>
                    </a:gs>
                  </a:gsLst>
                  <a:lin ang="5400000" scaled="0"/>
                </a:gradFill>
                <a:ea typeface="Segoe UI" pitchFamily="34" charset="0"/>
                <a:cs typeface="Segoe UI" pitchFamily="34" charset="0"/>
              </a:rPr>
              <a:t>SQL Server Testing, Backup &amp; DR</a:t>
            </a:r>
          </a:p>
        </p:txBody>
      </p:sp>
      <p:sp>
        <p:nvSpPr>
          <p:cNvPr id="19" name="Rectangle 18"/>
          <p:cNvSpPr/>
          <p:nvPr/>
        </p:nvSpPr>
        <p:spPr bwMode="auto">
          <a:xfrm>
            <a:off x="4739934" y="3941856"/>
            <a:ext cx="3789409" cy="448138"/>
          </a:xfrm>
          <a:prstGeom prst="rect">
            <a:avLst/>
          </a:prstGeom>
          <a:solidFill>
            <a:srgbClr val="00B050"/>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45705" tIns="146261" rIns="45705" bIns="146261" numCol="1" spcCol="0" rtlCol="0" fromWordArt="0" anchor="ctr" anchorCtr="0" forceAA="0" compatLnSpc="1">
            <a:prstTxWarp prst="textNoShape">
              <a:avLst/>
            </a:prstTxWarp>
            <a:noAutofit/>
          </a:bodyPr>
          <a:lstStyle/>
          <a:p>
            <a:pPr defTabSz="932125" fontAlgn="base">
              <a:lnSpc>
                <a:spcPct val="90000"/>
              </a:lnSpc>
              <a:spcBef>
                <a:spcPct val="0"/>
              </a:spcBef>
              <a:spcAft>
                <a:spcPct val="0"/>
              </a:spcAft>
            </a:pPr>
            <a:r>
              <a:rPr lang="en-US" sz="1400" b="1" dirty="0">
                <a:gradFill>
                  <a:gsLst>
                    <a:gs pos="0">
                      <a:srgbClr val="FFFFFF"/>
                    </a:gs>
                    <a:gs pos="100000">
                      <a:srgbClr val="FFFFFF"/>
                    </a:gs>
                  </a:gsLst>
                  <a:lin ang="5400000" scaled="0"/>
                </a:gradFill>
                <a:ea typeface="Segoe UI" pitchFamily="34" charset="0"/>
                <a:cs typeface="Segoe UI" pitchFamily="34" charset="0"/>
              </a:rPr>
              <a:t>Power BI</a:t>
            </a:r>
          </a:p>
        </p:txBody>
      </p:sp>
      <p:sp>
        <p:nvSpPr>
          <p:cNvPr id="20" name="Rectangle 19"/>
          <p:cNvSpPr/>
          <p:nvPr/>
        </p:nvSpPr>
        <p:spPr bwMode="auto">
          <a:xfrm>
            <a:off x="4739934" y="5356738"/>
            <a:ext cx="3789409" cy="387087"/>
          </a:xfrm>
          <a:prstGeom prst="rect">
            <a:avLst/>
          </a:prstGeom>
          <a:solidFill>
            <a:srgbClr val="B4009E"/>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45705" tIns="146261" rIns="45705" bIns="146261" numCol="1" spcCol="0" rtlCol="0" fromWordArt="0" anchor="ctr" anchorCtr="0" forceAA="0" compatLnSpc="1">
            <a:prstTxWarp prst="textNoShape">
              <a:avLst/>
            </a:prstTxWarp>
            <a:noAutofit/>
          </a:bodyPr>
          <a:lstStyle/>
          <a:p>
            <a:pPr defTabSz="932125" fontAlgn="base">
              <a:lnSpc>
                <a:spcPct val="90000"/>
              </a:lnSpc>
              <a:spcBef>
                <a:spcPct val="0"/>
              </a:spcBef>
              <a:spcAft>
                <a:spcPct val="0"/>
              </a:spcAft>
            </a:pPr>
            <a:r>
              <a:rPr lang="en-US" sz="1400" b="1" dirty="0">
                <a:gradFill>
                  <a:gsLst>
                    <a:gs pos="0">
                      <a:srgbClr val="FFFFFF"/>
                    </a:gs>
                    <a:gs pos="100000">
                      <a:srgbClr val="FFFFFF"/>
                    </a:gs>
                  </a:gsLst>
                  <a:lin ang="5400000" scaled="0"/>
                </a:gradFill>
                <a:ea typeface="Segoe UI" pitchFamily="34" charset="0"/>
                <a:cs typeface="Segoe UI" pitchFamily="34" charset="0"/>
              </a:rPr>
              <a:t>Development &amp; Testing Environments</a:t>
            </a:r>
          </a:p>
        </p:txBody>
      </p:sp>
      <p:sp>
        <p:nvSpPr>
          <p:cNvPr id="21" name="Rectangle 20"/>
          <p:cNvSpPr/>
          <p:nvPr/>
        </p:nvSpPr>
        <p:spPr bwMode="auto">
          <a:xfrm>
            <a:off x="4739934" y="5826622"/>
            <a:ext cx="3789409" cy="421260"/>
          </a:xfrm>
          <a:prstGeom prst="rect">
            <a:avLst/>
          </a:prstGeom>
          <a:solidFill>
            <a:schemeClr val="accent6"/>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45705" tIns="146261" rIns="45705" bIns="146261" numCol="1" spcCol="0" rtlCol="0" fromWordArt="0" anchor="ctr" anchorCtr="0" forceAA="0" compatLnSpc="1">
            <a:prstTxWarp prst="textNoShape">
              <a:avLst/>
            </a:prstTxWarp>
            <a:noAutofit/>
          </a:bodyPr>
          <a:lstStyle/>
          <a:p>
            <a:pPr defTabSz="932125" fontAlgn="base">
              <a:lnSpc>
                <a:spcPct val="90000"/>
              </a:lnSpc>
              <a:spcBef>
                <a:spcPct val="0"/>
              </a:spcBef>
              <a:spcAft>
                <a:spcPct val="0"/>
              </a:spcAft>
            </a:pPr>
            <a:r>
              <a:rPr lang="en-US" sz="1400" b="1" dirty="0">
                <a:gradFill>
                  <a:gsLst>
                    <a:gs pos="0">
                      <a:srgbClr val="FFFFFF"/>
                    </a:gs>
                    <a:gs pos="100000">
                      <a:srgbClr val="FFFFFF"/>
                    </a:gs>
                  </a:gsLst>
                  <a:lin ang="5400000" scaled="0"/>
                </a:gradFill>
                <a:ea typeface="Segoe UI" pitchFamily="34" charset="0"/>
                <a:cs typeface="Segoe UI" pitchFamily="34" charset="0"/>
              </a:rPr>
              <a:t>Agility &amp; DevOps</a:t>
            </a:r>
          </a:p>
        </p:txBody>
      </p:sp>
      <p:sp>
        <p:nvSpPr>
          <p:cNvPr id="22" name="Rectangle 21"/>
          <p:cNvSpPr/>
          <p:nvPr/>
        </p:nvSpPr>
        <p:spPr bwMode="auto">
          <a:xfrm>
            <a:off x="4739934" y="6330679"/>
            <a:ext cx="3789409" cy="382418"/>
          </a:xfrm>
          <a:prstGeom prst="rect">
            <a:avLst/>
          </a:prstGeom>
          <a:solidFill>
            <a:schemeClr val="accent6"/>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45705" tIns="146261" rIns="45705" bIns="146261" numCol="1" spcCol="0" rtlCol="0" fromWordArt="0" anchor="ctr" anchorCtr="0" forceAA="0" compatLnSpc="1">
            <a:prstTxWarp prst="textNoShape">
              <a:avLst/>
            </a:prstTxWarp>
            <a:noAutofit/>
          </a:bodyPr>
          <a:lstStyle/>
          <a:p>
            <a:pPr defTabSz="932125" fontAlgn="base">
              <a:lnSpc>
                <a:spcPct val="90000"/>
              </a:lnSpc>
              <a:spcBef>
                <a:spcPct val="0"/>
              </a:spcBef>
              <a:spcAft>
                <a:spcPct val="0"/>
              </a:spcAft>
            </a:pPr>
            <a:r>
              <a:rPr lang="en-US" sz="1400" b="1" dirty="0">
                <a:solidFill>
                  <a:srgbClr val="FFFF00"/>
                </a:solidFill>
                <a:ea typeface="Segoe UI" pitchFamily="34" charset="0"/>
                <a:cs typeface="Segoe UI" pitchFamily="34" charset="0"/>
              </a:rPr>
              <a:t>Mobile Applications</a:t>
            </a:r>
          </a:p>
        </p:txBody>
      </p:sp>
      <p:sp>
        <p:nvSpPr>
          <p:cNvPr id="37" name="Rectangle 36"/>
          <p:cNvSpPr/>
          <p:nvPr/>
        </p:nvSpPr>
        <p:spPr bwMode="auto">
          <a:xfrm>
            <a:off x="4739934" y="4451685"/>
            <a:ext cx="3789409" cy="358889"/>
          </a:xfrm>
          <a:prstGeom prst="rect">
            <a:avLst/>
          </a:prstGeom>
          <a:solidFill>
            <a:srgbClr val="00B050"/>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45705" tIns="146261" rIns="45705" bIns="146261" numCol="1" spcCol="0" rtlCol="0" fromWordArt="0" anchor="ctr" anchorCtr="0" forceAA="0" compatLnSpc="1">
            <a:prstTxWarp prst="textNoShape">
              <a:avLst/>
            </a:prstTxWarp>
            <a:noAutofit/>
          </a:bodyPr>
          <a:lstStyle/>
          <a:p>
            <a:pPr defTabSz="932125" fontAlgn="base">
              <a:lnSpc>
                <a:spcPct val="90000"/>
              </a:lnSpc>
              <a:spcBef>
                <a:spcPct val="0"/>
              </a:spcBef>
              <a:spcAft>
                <a:spcPct val="0"/>
              </a:spcAft>
            </a:pPr>
            <a:r>
              <a:rPr lang="en-US" sz="1400" b="1" dirty="0">
                <a:solidFill>
                  <a:srgbClr val="FFFF00"/>
                </a:solidFill>
                <a:ea typeface="Segoe UI" pitchFamily="34" charset="0"/>
                <a:cs typeface="Segoe UI" pitchFamily="34" charset="0"/>
              </a:rPr>
              <a:t>SAP on Azure</a:t>
            </a:r>
          </a:p>
        </p:txBody>
      </p:sp>
      <p:sp>
        <p:nvSpPr>
          <p:cNvPr id="43" name="Rectangle 42"/>
          <p:cNvSpPr/>
          <p:nvPr/>
        </p:nvSpPr>
        <p:spPr bwMode="auto">
          <a:xfrm>
            <a:off x="8624330" y="3454214"/>
            <a:ext cx="2586393" cy="1356359"/>
          </a:xfrm>
          <a:prstGeom prst="rect">
            <a:avLst/>
          </a:prstGeom>
          <a:solidFill>
            <a:srgbClr val="00B050"/>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45705" tIns="8961" rIns="45705" bIns="8961" numCol="1" spcCol="0" rtlCol="0" fromWordArt="0" anchor="ctr" anchorCtr="0" forceAA="0" compatLnSpc="1">
            <a:prstTxWarp prst="textNoShape">
              <a:avLst/>
            </a:prstTxWarp>
            <a:noAutofit/>
          </a:bodyPr>
          <a:lstStyle/>
          <a:p>
            <a:pPr marL="163375" indent="-163375" defTabSz="914203">
              <a:lnSpc>
                <a:spcPct val="90000"/>
              </a:lnSpc>
              <a:buFont typeface="Arial" panose="020B0604020202020204" pitchFamily="34" charset="0"/>
              <a:buChar char="•"/>
            </a:pPr>
            <a:r>
              <a:rPr lang="en-US" sz="1400" b="1" dirty="0">
                <a:solidFill>
                  <a:srgbClr val="FFFF00"/>
                </a:solidFill>
              </a:rPr>
              <a:t>Big Data</a:t>
            </a:r>
          </a:p>
          <a:p>
            <a:pPr marL="163375" indent="-163375" defTabSz="914203">
              <a:lnSpc>
                <a:spcPct val="90000"/>
              </a:lnSpc>
              <a:buFont typeface="Arial" panose="020B0604020202020204" pitchFamily="34" charset="0"/>
              <a:buChar char="•"/>
            </a:pPr>
            <a:r>
              <a:rPr lang="en-US" sz="1400" b="1" dirty="0">
                <a:solidFill>
                  <a:srgbClr val="FFFF00"/>
                </a:solidFill>
              </a:rPr>
              <a:t>SQL Azure DB Apps</a:t>
            </a:r>
          </a:p>
          <a:p>
            <a:pPr marL="163375" indent="-163375" defTabSz="914203">
              <a:lnSpc>
                <a:spcPct val="90000"/>
              </a:lnSpc>
              <a:buFont typeface="Arial" panose="020B0604020202020204" pitchFamily="34" charset="0"/>
              <a:buChar char="•"/>
            </a:pPr>
            <a:r>
              <a:rPr lang="en-US" sz="1400" b="1" dirty="0">
                <a:solidFill>
                  <a:srgbClr val="FFFFFF"/>
                </a:solidFill>
              </a:rPr>
              <a:t>SQL/SP BI Deployment</a:t>
            </a:r>
          </a:p>
          <a:p>
            <a:pPr marL="163375" indent="-163375" defTabSz="914203">
              <a:lnSpc>
                <a:spcPct val="90000"/>
              </a:lnSpc>
              <a:buFont typeface="Arial" panose="020B0604020202020204" pitchFamily="34" charset="0"/>
              <a:buChar char="•"/>
            </a:pPr>
            <a:r>
              <a:rPr lang="en-US" sz="1400" b="1" dirty="0">
                <a:solidFill>
                  <a:srgbClr val="FFFF00"/>
                </a:solidFill>
              </a:rPr>
              <a:t>Websites</a:t>
            </a:r>
          </a:p>
          <a:p>
            <a:pPr marL="163375" indent="-163375" defTabSz="914203">
              <a:lnSpc>
                <a:spcPct val="90000"/>
              </a:lnSpc>
              <a:buFont typeface="Arial" panose="020B0604020202020204" pitchFamily="34" charset="0"/>
              <a:buChar char="•"/>
            </a:pPr>
            <a:r>
              <a:rPr lang="en-US" sz="1400" b="1" dirty="0">
                <a:solidFill>
                  <a:srgbClr val="FFFF00"/>
                </a:solidFill>
              </a:rPr>
              <a:t>Mobile Apps</a:t>
            </a:r>
          </a:p>
          <a:p>
            <a:pPr marL="163375" indent="-163375" defTabSz="914203">
              <a:lnSpc>
                <a:spcPct val="90000"/>
              </a:lnSpc>
              <a:buFont typeface="Arial" panose="020B0604020202020204" pitchFamily="34" charset="0"/>
              <a:buChar char="•"/>
            </a:pPr>
            <a:r>
              <a:rPr lang="en-US" sz="1400" b="1" dirty="0">
                <a:solidFill>
                  <a:srgbClr val="FFFF00"/>
                </a:solidFill>
              </a:rPr>
              <a:t>Custom </a:t>
            </a:r>
            <a:r>
              <a:rPr lang="en-US" sz="1400" b="1" dirty="0" err="1">
                <a:solidFill>
                  <a:srgbClr val="FFFF00"/>
                </a:solidFill>
              </a:rPr>
              <a:t>PaaS</a:t>
            </a:r>
            <a:r>
              <a:rPr lang="en-US" sz="1400" b="1" dirty="0">
                <a:solidFill>
                  <a:srgbClr val="FFFF00"/>
                </a:solidFill>
              </a:rPr>
              <a:t> Apps</a:t>
            </a:r>
          </a:p>
        </p:txBody>
      </p:sp>
      <p:sp>
        <p:nvSpPr>
          <p:cNvPr id="45" name="Rectangle 44"/>
          <p:cNvSpPr/>
          <p:nvPr/>
        </p:nvSpPr>
        <p:spPr bwMode="auto">
          <a:xfrm>
            <a:off x="8624330" y="5352068"/>
            <a:ext cx="2586393" cy="1361029"/>
          </a:xfrm>
          <a:prstGeom prst="rect">
            <a:avLst/>
          </a:prstGeom>
          <a:solidFill>
            <a:srgbClr val="B4009E"/>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45705" tIns="8961" rIns="45705" bIns="8961" numCol="1" spcCol="0" rtlCol="0" fromWordArt="0" anchor="ctr" anchorCtr="0" forceAA="0" compatLnSpc="1">
            <a:prstTxWarp prst="textNoShape">
              <a:avLst/>
            </a:prstTxWarp>
            <a:noAutofit/>
          </a:bodyPr>
          <a:lstStyle/>
          <a:p>
            <a:pPr marL="163375" indent="-163375" defTabSz="914203">
              <a:lnSpc>
                <a:spcPct val="90000"/>
              </a:lnSpc>
              <a:buFont typeface="Arial" panose="020B0604020202020204" pitchFamily="34" charset="0"/>
              <a:buChar char="•"/>
            </a:pPr>
            <a:r>
              <a:rPr lang="en-US" sz="1400" b="1" dirty="0">
                <a:solidFill>
                  <a:srgbClr val="FFFF00"/>
                </a:solidFill>
              </a:rPr>
              <a:t>Web Applications </a:t>
            </a:r>
          </a:p>
        </p:txBody>
      </p:sp>
      <p:sp>
        <p:nvSpPr>
          <p:cNvPr id="69" name="Rectangle 68"/>
          <p:cNvSpPr/>
          <p:nvPr/>
        </p:nvSpPr>
        <p:spPr bwMode="auto">
          <a:xfrm>
            <a:off x="2237132" y="4874262"/>
            <a:ext cx="2415539" cy="384441"/>
          </a:xfrm>
          <a:prstGeom prst="rect">
            <a:avLst/>
          </a:prstGeom>
          <a:solidFill>
            <a:srgbClr val="00B050"/>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45705" tIns="146261" rIns="45705" bIns="146261" numCol="1" spcCol="0" rtlCol="0" fromWordArt="0" anchor="ctr" anchorCtr="0" forceAA="0" compatLnSpc="1">
            <a:prstTxWarp prst="textNoShape">
              <a:avLst/>
            </a:prstTxWarp>
            <a:noAutofit/>
          </a:bodyPr>
          <a:lstStyle/>
          <a:p>
            <a:pPr algn="ctr" defTabSz="932125" fontAlgn="base">
              <a:lnSpc>
                <a:spcPct val="90000"/>
              </a:lnSpc>
              <a:spcBef>
                <a:spcPct val="0"/>
              </a:spcBef>
              <a:spcAft>
                <a:spcPct val="0"/>
              </a:spcAft>
            </a:pPr>
            <a:r>
              <a:rPr lang="en-US" sz="1600" b="1" dirty="0">
                <a:gradFill>
                  <a:gsLst>
                    <a:gs pos="0">
                      <a:srgbClr val="FFFFFF"/>
                    </a:gs>
                    <a:gs pos="100000">
                      <a:srgbClr val="FFFFFF"/>
                    </a:gs>
                  </a:gsLst>
                  <a:lin ang="5400000" scaled="0"/>
                </a:gradFill>
                <a:ea typeface="Segoe UI" pitchFamily="34" charset="0"/>
                <a:cs typeface="Segoe UI" pitchFamily="34" charset="0"/>
              </a:rPr>
              <a:t>Vertical</a:t>
            </a:r>
          </a:p>
        </p:txBody>
      </p:sp>
      <p:sp>
        <p:nvSpPr>
          <p:cNvPr id="70" name="Rectangle 69"/>
          <p:cNvSpPr/>
          <p:nvPr/>
        </p:nvSpPr>
        <p:spPr bwMode="auto">
          <a:xfrm>
            <a:off x="4736944" y="4879853"/>
            <a:ext cx="3789409" cy="378850"/>
          </a:xfrm>
          <a:prstGeom prst="rect">
            <a:avLst/>
          </a:prstGeom>
          <a:solidFill>
            <a:srgbClr val="00B050"/>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45705" tIns="146261" rIns="45705" bIns="146261" numCol="1" spcCol="0" rtlCol="0" fromWordArt="0" anchor="ctr" anchorCtr="0" forceAA="0" compatLnSpc="1">
            <a:prstTxWarp prst="textNoShape">
              <a:avLst/>
            </a:prstTxWarp>
            <a:noAutofit/>
          </a:bodyPr>
          <a:lstStyle/>
          <a:p>
            <a:pPr defTabSz="932125" fontAlgn="base">
              <a:lnSpc>
                <a:spcPct val="90000"/>
              </a:lnSpc>
              <a:spcBef>
                <a:spcPct val="0"/>
              </a:spcBef>
              <a:spcAft>
                <a:spcPct val="0"/>
              </a:spcAft>
            </a:pPr>
            <a:r>
              <a:rPr lang="en-US" sz="1400" b="1" dirty="0">
                <a:solidFill>
                  <a:srgbClr val="FFFF00"/>
                </a:solidFill>
                <a:ea typeface="Segoe UI" pitchFamily="34" charset="0"/>
                <a:cs typeface="Segoe UI" pitchFamily="34" charset="0"/>
              </a:rPr>
              <a:t>Media, IOT, Risk Analytics</a:t>
            </a:r>
          </a:p>
        </p:txBody>
      </p:sp>
      <p:sp>
        <p:nvSpPr>
          <p:cNvPr id="71" name="Rectangle 70"/>
          <p:cNvSpPr/>
          <p:nvPr/>
        </p:nvSpPr>
        <p:spPr bwMode="auto">
          <a:xfrm>
            <a:off x="8630807" y="4874262"/>
            <a:ext cx="2586393" cy="376145"/>
          </a:xfrm>
          <a:prstGeom prst="rect">
            <a:avLst/>
          </a:prstGeom>
          <a:solidFill>
            <a:srgbClr val="00B050"/>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45705" tIns="8961" rIns="45705" bIns="8961" numCol="1" spcCol="0" rtlCol="0" fromWordArt="0" anchor="ctr" anchorCtr="0" forceAA="0" compatLnSpc="1">
            <a:prstTxWarp prst="textNoShape">
              <a:avLst/>
            </a:prstTxWarp>
            <a:noAutofit/>
          </a:bodyPr>
          <a:lstStyle/>
          <a:p>
            <a:pPr marL="163375" indent="-163375" defTabSz="914203">
              <a:lnSpc>
                <a:spcPct val="90000"/>
              </a:lnSpc>
              <a:buFont typeface="Arial" panose="020B0604020202020204" pitchFamily="34" charset="0"/>
              <a:buChar char="•"/>
            </a:pPr>
            <a:r>
              <a:rPr lang="en-US" sz="1400" b="1" dirty="0">
                <a:solidFill>
                  <a:srgbClr val="FFFFFF"/>
                </a:solidFill>
              </a:rPr>
              <a:t>Other Vertical</a:t>
            </a:r>
          </a:p>
        </p:txBody>
      </p:sp>
      <p:sp>
        <p:nvSpPr>
          <p:cNvPr id="75" name="Rectangle 74"/>
          <p:cNvSpPr/>
          <p:nvPr/>
        </p:nvSpPr>
        <p:spPr bwMode="auto">
          <a:xfrm>
            <a:off x="971644" y="3460187"/>
            <a:ext cx="1177138" cy="1781626"/>
          </a:xfrm>
          <a:prstGeom prst="rect">
            <a:avLst/>
          </a:prstGeom>
          <a:solidFill>
            <a:srgbClr val="00B050"/>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45705" tIns="146261" rIns="45705" bIns="146261" numCol="1" spcCol="0" rtlCol="0" fromWordArt="0" anchor="ctr" anchorCtr="0" forceAA="0" compatLnSpc="1">
            <a:prstTxWarp prst="textNoShape">
              <a:avLst/>
            </a:prstTxWarp>
            <a:noAutofit/>
          </a:bodyPr>
          <a:lstStyle/>
          <a:p>
            <a:pPr algn="ctr" defTabSz="932125" fontAlgn="base">
              <a:lnSpc>
                <a:spcPct val="90000"/>
              </a:lnSpc>
              <a:spcBef>
                <a:spcPct val="0"/>
              </a:spcBef>
              <a:spcAft>
                <a:spcPct val="0"/>
              </a:spcAft>
            </a:pPr>
            <a:r>
              <a:rPr lang="en-US" sz="1600" b="1" dirty="0">
                <a:gradFill>
                  <a:gsLst>
                    <a:gs pos="0">
                      <a:srgbClr val="FFFFFF"/>
                    </a:gs>
                    <a:gs pos="100000">
                      <a:srgbClr val="FFFFFF"/>
                    </a:gs>
                  </a:gsLst>
                  <a:lin ang="5400000" scaled="0"/>
                </a:gradFill>
                <a:ea typeface="Segoe UI" pitchFamily="34" charset="0"/>
                <a:cs typeface="Segoe UI" pitchFamily="34" charset="0"/>
              </a:rPr>
              <a:t>AP SSP/ </a:t>
            </a:r>
          </a:p>
          <a:p>
            <a:pPr algn="ctr" defTabSz="932125" fontAlgn="base">
              <a:lnSpc>
                <a:spcPct val="90000"/>
              </a:lnSpc>
              <a:spcBef>
                <a:spcPct val="0"/>
              </a:spcBef>
              <a:spcAft>
                <a:spcPct val="0"/>
              </a:spcAft>
            </a:pPr>
            <a:r>
              <a:rPr lang="en-US" sz="1600" b="1" dirty="0">
                <a:gradFill>
                  <a:gsLst>
                    <a:gs pos="0">
                      <a:srgbClr val="FFFFFF"/>
                    </a:gs>
                    <a:gs pos="100000">
                      <a:srgbClr val="FFFFFF"/>
                    </a:gs>
                  </a:gsLst>
                  <a:lin ang="5400000" scaled="0"/>
                </a:gradFill>
                <a:ea typeface="Segoe UI" pitchFamily="34" charset="0"/>
                <a:cs typeface="Segoe UI" pitchFamily="34" charset="0"/>
              </a:rPr>
              <a:t>AP PSS</a:t>
            </a:r>
          </a:p>
        </p:txBody>
      </p:sp>
      <p:sp>
        <p:nvSpPr>
          <p:cNvPr id="76" name="Rectangle 75"/>
          <p:cNvSpPr/>
          <p:nvPr/>
        </p:nvSpPr>
        <p:spPr bwMode="auto">
          <a:xfrm>
            <a:off x="968940" y="5362713"/>
            <a:ext cx="1183151" cy="1356360"/>
          </a:xfrm>
          <a:prstGeom prst="rect">
            <a:avLst/>
          </a:prstGeom>
          <a:solidFill>
            <a:schemeClr val="accent6"/>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45705" tIns="146261" rIns="45705" bIns="146261" numCol="1" spcCol="0" rtlCol="0" fromWordArt="0" anchor="ctr" anchorCtr="0" forceAA="0" compatLnSpc="1">
            <a:prstTxWarp prst="textNoShape">
              <a:avLst/>
            </a:prstTxWarp>
            <a:noAutofit/>
          </a:bodyPr>
          <a:lstStyle/>
          <a:p>
            <a:pPr algn="ctr" defTabSz="932125" fontAlgn="base">
              <a:lnSpc>
                <a:spcPct val="90000"/>
              </a:lnSpc>
              <a:spcBef>
                <a:spcPct val="0"/>
              </a:spcBef>
              <a:spcAft>
                <a:spcPct val="0"/>
              </a:spcAft>
            </a:pPr>
            <a:r>
              <a:rPr lang="en-US" sz="1600" b="1" dirty="0">
                <a:gradFill>
                  <a:gsLst>
                    <a:gs pos="0">
                      <a:srgbClr val="FFFFFF"/>
                    </a:gs>
                    <a:gs pos="100000">
                      <a:srgbClr val="FFFFFF"/>
                    </a:gs>
                  </a:gsLst>
                  <a:lin ang="5400000" scaled="0"/>
                </a:gradFill>
                <a:ea typeface="Segoe UI" pitchFamily="34" charset="0"/>
                <a:cs typeface="Segoe UI" pitchFamily="34" charset="0"/>
              </a:rPr>
              <a:t>DT SSP</a:t>
            </a:r>
          </a:p>
        </p:txBody>
      </p:sp>
      <p:sp>
        <p:nvSpPr>
          <p:cNvPr id="104" name="Rectangle 103"/>
          <p:cNvSpPr/>
          <p:nvPr/>
        </p:nvSpPr>
        <p:spPr bwMode="auto">
          <a:xfrm>
            <a:off x="1792243" y="2448090"/>
            <a:ext cx="356540" cy="840152"/>
          </a:xfrm>
          <a:prstGeom prst="rect">
            <a:avLst/>
          </a:prstGeom>
          <a:solidFill>
            <a:schemeClr val="accent1"/>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45705" tIns="146261" rIns="45705" bIns="146261" numCol="1" spcCol="0" rtlCol="0" fromWordArt="0" anchor="ctr" anchorCtr="0" forceAA="0" compatLnSpc="1">
            <a:prstTxWarp prst="textNoShape">
              <a:avLst/>
            </a:prstTxWarp>
            <a:noAutofit/>
          </a:bodyPr>
          <a:lstStyle/>
          <a:p>
            <a:pPr algn="ctr" defTabSz="932125" fontAlgn="base">
              <a:lnSpc>
                <a:spcPct val="90000"/>
              </a:lnSpc>
              <a:spcBef>
                <a:spcPct val="0"/>
              </a:spcBef>
              <a:spcAft>
                <a:spcPct val="0"/>
              </a:spcAft>
            </a:pPr>
            <a:endParaRPr lang="en-US" sz="1200" b="1" dirty="0">
              <a:gradFill>
                <a:gsLst>
                  <a:gs pos="0">
                    <a:srgbClr val="FFFFFF"/>
                  </a:gs>
                  <a:gs pos="100000">
                    <a:srgbClr val="FFFFFF"/>
                  </a:gs>
                </a:gsLst>
                <a:lin ang="5400000" scaled="0"/>
              </a:gradFill>
              <a:ea typeface="Segoe UI" pitchFamily="34" charset="0"/>
              <a:cs typeface="Segoe UI" pitchFamily="34" charset="0"/>
            </a:endParaRPr>
          </a:p>
        </p:txBody>
      </p:sp>
      <p:sp>
        <p:nvSpPr>
          <p:cNvPr id="102" name="Rectangle 101"/>
          <p:cNvSpPr/>
          <p:nvPr/>
        </p:nvSpPr>
        <p:spPr bwMode="auto">
          <a:xfrm>
            <a:off x="977904" y="2885021"/>
            <a:ext cx="1170878" cy="462896"/>
          </a:xfrm>
          <a:prstGeom prst="rect">
            <a:avLst/>
          </a:prstGeom>
          <a:solidFill>
            <a:schemeClr val="accent1"/>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45705" tIns="146261" rIns="45705" bIns="146261" numCol="1" spcCol="0" rtlCol="0" fromWordArt="0" anchor="ctr" anchorCtr="0" forceAA="0" compatLnSpc="1">
            <a:prstTxWarp prst="textNoShape">
              <a:avLst/>
            </a:prstTxWarp>
            <a:noAutofit/>
          </a:bodyPr>
          <a:lstStyle/>
          <a:p>
            <a:pPr defTabSz="932125" fontAlgn="base">
              <a:lnSpc>
                <a:spcPct val="90000"/>
              </a:lnSpc>
              <a:spcBef>
                <a:spcPct val="0"/>
              </a:spcBef>
              <a:spcAft>
                <a:spcPct val="0"/>
              </a:spcAft>
            </a:pPr>
            <a:r>
              <a:rPr lang="en-US" sz="1600" b="1" dirty="0">
                <a:gradFill>
                  <a:gsLst>
                    <a:gs pos="0">
                      <a:srgbClr val="FFFFFF"/>
                    </a:gs>
                    <a:gs pos="100000">
                      <a:srgbClr val="FFFFFF"/>
                    </a:gs>
                  </a:gsLst>
                  <a:lin ang="5400000" scaled="0"/>
                </a:gradFill>
                <a:ea typeface="Segoe UI" pitchFamily="34" charset="0"/>
                <a:cs typeface="Segoe UI" pitchFamily="34" charset="0"/>
              </a:rPr>
              <a:t>Mobility SSP</a:t>
            </a:r>
          </a:p>
        </p:txBody>
      </p:sp>
      <p:sp>
        <p:nvSpPr>
          <p:cNvPr id="105" name="Rectangle 104"/>
          <p:cNvSpPr/>
          <p:nvPr/>
        </p:nvSpPr>
        <p:spPr bwMode="auto">
          <a:xfrm>
            <a:off x="2237132" y="2882572"/>
            <a:ext cx="2415539" cy="465346"/>
          </a:xfrm>
          <a:prstGeom prst="rect">
            <a:avLst/>
          </a:prstGeom>
          <a:solidFill>
            <a:schemeClr val="accent1"/>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45705" tIns="146261" rIns="45705" bIns="146261" numCol="1" spcCol="0" rtlCol="0" fromWordArt="0" anchor="ctr" anchorCtr="0" forceAA="0" compatLnSpc="1">
            <a:prstTxWarp prst="textNoShape">
              <a:avLst/>
            </a:prstTxWarp>
            <a:noAutofit/>
          </a:bodyPr>
          <a:lstStyle/>
          <a:p>
            <a:pPr algn="ctr" defTabSz="932125" fontAlgn="base">
              <a:lnSpc>
                <a:spcPct val="90000"/>
              </a:lnSpc>
              <a:spcBef>
                <a:spcPct val="0"/>
              </a:spcBef>
              <a:spcAft>
                <a:spcPct val="0"/>
              </a:spcAft>
            </a:pPr>
            <a:r>
              <a:rPr lang="en-US" sz="1600" b="1" dirty="0">
                <a:gradFill>
                  <a:gsLst>
                    <a:gs pos="0">
                      <a:srgbClr val="FFFFFF"/>
                    </a:gs>
                    <a:gs pos="100000">
                      <a:srgbClr val="FFFFFF"/>
                    </a:gs>
                  </a:gsLst>
                  <a:lin ang="5400000" scaled="0"/>
                </a:gradFill>
                <a:ea typeface="Segoe UI" pitchFamily="34" charset="0"/>
                <a:cs typeface="Segoe UI" pitchFamily="34" charset="0"/>
              </a:rPr>
              <a:t>Mobility &amp; RMS</a:t>
            </a:r>
          </a:p>
        </p:txBody>
      </p:sp>
      <p:sp>
        <p:nvSpPr>
          <p:cNvPr id="106" name="Rectangle 105"/>
          <p:cNvSpPr/>
          <p:nvPr/>
        </p:nvSpPr>
        <p:spPr bwMode="auto">
          <a:xfrm>
            <a:off x="4739934" y="2882572"/>
            <a:ext cx="3789409" cy="465346"/>
          </a:xfrm>
          <a:prstGeom prst="rect">
            <a:avLst/>
          </a:prstGeom>
          <a:solidFill>
            <a:schemeClr val="accent1"/>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45705" tIns="146261" rIns="45705" bIns="146261" numCol="1" spcCol="0" rtlCol="0" fromWordArt="0" anchor="ctr" anchorCtr="0" forceAA="0" compatLnSpc="1">
            <a:prstTxWarp prst="textNoShape">
              <a:avLst/>
            </a:prstTxWarp>
            <a:noAutofit/>
          </a:bodyPr>
          <a:lstStyle/>
          <a:p>
            <a:pPr defTabSz="932125" fontAlgn="base">
              <a:lnSpc>
                <a:spcPct val="90000"/>
              </a:lnSpc>
              <a:spcBef>
                <a:spcPct val="0"/>
              </a:spcBef>
              <a:spcAft>
                <a:spcPct val="0"/>
              </a:spcAft>
            </a:pPr>
            <a:r>
              <a:rPr lang="en-US" sz="1400" b="1" dirty="0">
                <a:solidFill>
                  <a:srgbClr val="FFFF00"/>
                </a:solidFill>
                <a:ea typeface="Segoe UI" pitchFamily="34" charset="0"/>
                <a:cs typeface="Segoe UI" pitchFamily="34" charset="0"/>
              </a:rPr>
              <a:t>EMS: Mobile Device Management</a:t>
            </a:r>
          </a:p>
          <a:p>
            <a:pPr defTabSz="932125" fontAlgn="base">
              <a:lnSpc>
                <a:spcPct val="90000"/>
              </a:lnSpc>
              <a:spcBef>
                <a:spcPct val="0"/>
              </a:spcBef>
              <a:spcAft>
                <a:spcPct val="0"/>
              </a:spcAft>
            </a:pPr>
            <a:r>
              <a:rPr lang="en-US" sz="1400" b="1" dirty="0">
                <a:solidFill>
                  <a:srgbClr val="FFFF00"/>
                </a:solidFill>
                <a:ea typeface="Segoe UI" pitchFamily="34" charset="0"/>
                <a:cs typeface="Segoe UI" pitchFamily="34" charset="0"/>
              </a:rPr>
              <a:t>EMS: Access &amp; Information Protection</a:t>
            </a:r>
          </a:p>
        </p:txBody>
      </p:sp>
      <p:sp>
        <p:nvSpPr>
          <p:cNvPr id="110" name="Rectangle 109"/>
          <p:cNvSpPr/>
          <p:nvPr/>
        </p:nvSpPr>
        <p:spPr bwMode="auto">
          <a:xfrm>
            <a:off x="1637283" y="1478632"/>
            <a:ext cx="511500" cy="889150"/>
          </a:xfrm>
          <a:prstGeom prst="rect">
            <a:avLst/>
          </a:prstGeom>
          <a:solidFill>
            <a:schemeClr val="accent1">
              <a:lumMod val="60000"/>
              <a:lumOff val="40000"/>
            </a:schemeClr>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45705" tIns="146261" rIns="45705" bIns="146261" numCol="1" spcCol="0" rtlCol="0" fromWordArt="0" anchor="ctr" anchorCtr="0" forceAA="0" compatLnSpc="1">
            <a:prstTxWarp prst="textNoShape">
              <a:avLst/>
            </a:prstTxWarp>
            <a:noAutofit/>
          </a:bodyPr>
          <a:lstStyle/>
          <a:p>
            <a:pPr algn="ctr" defTabSz="932125" fontAlgn="base">
              <a:lnSpc>
                <a:spcPct val="90000"/>
              </a:lnSpc>
              <a:spcBef>
                <a:spcPct val="0"/>
              </a:spcBef>
              <a:spcAft>
                <a:spcPct val="0"/>
              </a:spcAft>
            </a:pPr>
            <a:endParaRPr lang="en-US" sz="1200" b="1" dirty="0">
              <a:gradFill>
                <a:gsLst>
                  <a:gs pos="0">
                    <a:srgbClr val="FFFFFF"/>
                  </a:gs>
                  <a:gs pos="100000">
                    <a:srgbClr val="FFFFFF"/>
                  </a:gs>
                </a:gsLst>
                <a:lin ang="5400000" scaled="0"/>
              </a:gradFill>
              <a:ea typeface="Segoe UI" pitchFamily="34" charset="0"/>
              <a:cs typeface="Segoe UI" pitchFamily="34" charset="0"/>
            </a:endParaRPr>
          </a:p>
        </p:txBody>
      </p:sp>
      <p:sp>
        <p:nvSpPr>
          <p:cNvPr id="5" name="Oval 4"/>
          <p:cNvSpPr/>
          <p:nvPr/>
        </p:nvSpPr>
        <p:spPr bwMode="auto">
          <a:xfrm>
            <a:off x="4651583" y="5300433"/>
            <a:ext cx="3763929" cy="516731"/>
          </a:xfrm>
          <a:prstGeom prst="ellipse">
            <a:avLst/>
          </a:prstGeom>
          <a:noFill/>
          <a:ln w="28575">
            <a:solidFill>
              <a:schemeClr val="tx1"/>
            </a:solidFill>
            <a:prstDash val="dash"/>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err="1" smtClean="0">
              <a:gradFill>
                <a:gsLst>
                  <a:gs pos="0">
                    <a:srgbClr val="FFFFFF"/>
                  </a:gs>
                  <a:gs pos="100000">
                    <a:srgbClr val="FFFFFF"/>
                  </a:gs>
                </a:gsLst>
                <a:lin ang="5400000" scaled="0"/>
              </a:gradFill>
              <a:ea typeface="Segoe UI" pitchFamily="34" charset="0"/>
              <a:cs typeface="Segoe UI" pitchFamily="34" charset="0"/>
            </a:endParaRPr>
          </a:p>
        </p:txBody>
      </p:sp>
      <p:sp>
        <p:nvSpPr>
          <p:cNvPr id="80" name="Oval 79"/>
          <p:cNvSpPr/>
          <p:nvPr/>
        </p:nvSpPr>
        <p:spPr bwMode="auto">
          <a:xfrm>
            <a:off x="8526353" y="1695698"/>
            <a:ext cx="2517567" cy="309316"/>
          </a:xfrm>
          <a:prstGeom prst="ellipse">
            <a:avLst/>
          </a:prstGeom>
          <a:noFill/>
          <a:ln w="28575">
            <a:solidFill>
              <a:schemeClr val="tx1"/>
            </a:solidFill>
            <a:prstDash val="dash"/>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err="1" smtClean="0">
              <a:gradFill>
                <a:gsLst>
                  <a:gs pos="0">
                    <a:srgbClr val="FFFFFF"/>
                  </a:gs>
                  <a:gs pos="100000">
                    <a:srgbClr val="FFFFFF"/>
                  </a:gs>
                </a:gsLst>
                <a:lin ang="5400000" scaled="0"/>
              </a:gradFill>
              <a:ea typeface="Segoe UI" pitchFamily="34" charset="0"/>
              <a:cs typeface="Segoe UI" pitchFamily="34" charset="0"/>
            </a:endParaRPr>
          </a:p>
        </p:txBody>
      </p:sp>
      <p:sp>
        <p:nvSpPr>
          <p:cNvPr id="81" name="Oval 80"/>
          <p:cNvSpPr/>
          <p:nvPr/>
        </p:nvSpPr>
        <p:spPr bwMode="auto">
          <a:xfrm>
            <a:off x="4409440" y="3327605"/>
            <a:ext cx="3495040" cy="1124079"/>
          </a:xfrm>
          <a:prstGeom prst="ellipse">
            <a:avLst/>
          </a:prstGeom>
          <a:noFill/>
          <a:ln w="28575">
            <a:solidFill>
              <a:schemeClr val="tx1"/>
            </a:solidFill>
            <a:prstDash val="dash"/>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err="1" smtClean="0">
              <a:gradFill>
                <a:gsLst>
                  <a:gs pos="0">
                    <a:srgbClr val="FFFFFF"/>
                  </a:gs>
                  <a:gs pos="100000">
                    <a:srgbClr val="FFFFFF"/>
                  </a:gs>
                </a:gsLst>
                <a:lin ang="5400000" scaled="0"/>
              </a:gradFill>
              <a:ea typeface="Segoe UI" pitchFamily="34" charset="0"/>
              <a:cs typeface="Segoe UI" pitchFamily="34" charset="0"/>
            </a:endParaRPr>
          </a:p>
        </p:txBody>
      </p:sp>
      <p:sp>
        <p:nvSpPr>
          <p:cNvPr id="98" name="Oval 97"/>
          <p:cNvSpPr/>
          <p:nvPr/>
        </p:nvSpPr>
        <p:spPr bwMode="auto">
          <a:xfrm>
            <a:off x="4479439" y="4468953"/>
            <a:ext cx="2517567" cy="309316"/>
          </a:xfrm>
          <a:prstGeom prst="ellipse">
            <a:avLst/>
          </a:prstGeom>
          <a:noFill/>
          <a:ln w="28575">
            <a:solidFill>
              <a:schemeClr val="tx1"/>
            </a:solidFill>
            <a:prstDash val="dash"/>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err="1" smtClean="0">
              <a:gradFill>
                <a:gsLst>
                  <a:gs pos="0">
                    <a:srgbClr val="FFFFFF"/>
                  </a:gs>
                  <a:gs pos="100000">
                    <a:srgbClr val="FFFFFF"/>
                  </a:gs>
                </a:gsLst>
                <a:lin ang="5400000" scaled="0"/>
              </a:gradFill>
              <a:ea typeface="Segoe UI" pitchFamily="34" charset="0"/>
              <a:cs typeface="Segoe UI" pitchFamily="34" charset="0"/>
            </a:endParaRPr>
          </a:p>
        </p:txBody>
      </p:sp>
      <p:sp>
        <p:nvSpPr>
          <p:cNvPr id="99" name="Oval 98"/>
          <p:cNvSpPr/>
          <p:nvPr/>
        </p:nvSpPr>
        <p:spPr bwMode="auto">
          <a:xfrm>
            <a:off x="4216400" y="2332663"/>
            <a:ext cx="4394720" cy="1124079"/>
          </a:xfrm>
          <a:prstGeom prst="ellipse">
            <a:avLst/>
          </a:prstGeom>
          <a:noFill/>
          <a:ln w="28575">
            <a:solidFill>
              <a:schemeClr val="tx1"/>
            </a:solidFill>
            <a:prstDash val="dash"/>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err="1" smtClean="0">
              <a:gradFill>
                <a:gsLst>
                  <a:gs pos="0">
                    <a:srgbClr val="FFFFFF"/>
                  </a:gs>
                  <a:gs pos="100000">
                    <a:srgbClr val="FFFFFF"/>
                  </a:gs>
                </a:gsLst>
                <a:lin ang="5400000" scaled="0"/>
              </a:gradFill>
              <a:ea typeface="Segoe UI" pitchFamily="34" charset="0"/>
              <a:cs typeface="Segoe UI" pitchFamily="34" charset="0"/>
            </a:endParaRPr>
          </a:p>
        </p:txBody>
      </p:sp>
      <p:sp>
        <p:nvSpPr>
          <p:cNvPr id="13" name="Rectangle 12"/>
          <p:cNvSpPr/>
          <p:nvPr/>
        </p:nvSpPr>
        <p:spPr bwMode="auto">
          <a:xfrm>
            <a:off x="142240" y="1470396"/>
            <a:ext cx="741680" cy="5210906"/>
          </a:xfrm>
          <a:prstGeom prst="rect">
            <a:avLst/>
          </a:prstGeom>
          <a:solidFill>
            <a:schemeClr val="accent1">
              <a:alpha val="70000"/>
            </a:schemeClr>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vert270"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r>
              <a:rPr lang="en-US" sz="1600" b="1" dirty="0">
                <a:gradFill>
                  <a:gsLst>
                    <a:gs pos="0">
                      <a:srgbClr val="FFFFFF"/>
                    </a:gs>
                    <a:gs pos="100000">
                      <a:srgbClr val="FFFFFF"/>
                    </a:gs>
                  </a:gsLst>
                  <a:lin ang="5400000" scaled="0"/>
                </a:gradFill>
                <a:ea typeface="Segoe UI" pitchFamily="34" charset="0"/>
                <a:cs typeface="Segoe UI" pitchFamily="34" charset="0"/>
              </a:rPr>
              <a:t>Account Manager and </a:t>
            </a:r>
            <a:r>
              <a:rPr lang="en-US" sz="1600" b="1" dirty="0" smtClean="0">
                <a:gradFill>
                  <a:gsLst>
                    <a:gs pos="0">
                      <a:srgbClr val="FFFFFF"/>
                    </a:gs>
                    <a:gs pos="100000">
                      <a:srgbClr val="FFFFFF"/>
                    </a:gs>
                  </a:gsLst>
                  <a:lin ang="5400000" scaled="0"/>
                </a:gradFill>
                <a:ea typeface="Segoe UI" pitchFamily="34" charset="0"/>
                <a:cs typeface="Segoe UI" pitchFamily="34" charset="0"/>
              </a:rPr>
              <a:t>Account Technology Strategist</a:t>
            </a:r>
            <a:endParaRPr lang="en-US" sz="1600" b="1" dirty="0">
              <a:gradFill>
                <a:gsLst>
                  <a:gs pos="0">
                    <a:srgbClr val="FFFFFF"/>
                  </a:gs>
                  <a:gs pos="100000">
                    <a:srgbClr val="FFFFFF"/>
                  </a:gs>
                </a:gsLst>
                <a:lin ang="5400000" scaled="0"/>
              </a:gradFill>
              <a:ea typeface="Segoe UI" pitchFamily="34" charset="0"/>
              <a:cs typeface="Segoe UI" pitchFamily="34" charset="0"/>
            </a:endParaRPr>
          </a:p>
        </p:txBody>
      </p:sp>
    </p:spTree>
    <p:extLst>
      <p:ext uri="{BB962C8B-B14F-4D97-AF65-F5344CB8AC3E}">
        <p14:creationId xmlns:p14="http://schemas.microsoft.com/office/powerpoint/2010/main" val="2035523998"/>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80"/>
                                        </p:tgtEl>
                                        <p:attrNameLst>
                                          <p:attrName>style.visibility</p:attrName>
                                        </p:attrNameLst>
                                      </p:cBhvr>
                                      <p:to>
                                        <p:strVal val="visible"/>
                                      </p:to>
                                    </p:set>
                                    <p:animEffect transition="in" filter="fade">
                                      <p:cBhvr>
                                        <p:cTn id="7" dur="1000"/>
                                        <p:tgtEl>
                                          <p:spTgt spid="80"/>
                                        </p:tgtEl>
                                      </p:cBhvr>
                                    </p:animEffect>
                                    <p:anim calcmode="lin" valueType="num">
                                      <p:cBhvr>
                                        <p:cTn id="8" dur="1000" fill="hold"/>
                                        <p:tgtEl>
                                          <p:spTgt spid="80"/>
                                        </p:tgtEl>
                                        <p:attrNameLst>
                                          <p:attrName>ppt_x</p:attrName>
                                        </p:attrNameLst>
                                      </p:cBhvr>
                                      <p:tavLst>
                                        <p:tav tm="0">
                                          <p:val>
                                            <p:strVal val="#ppt_x"/>
                                          </p:val>
                                        </p:tav>
                                        <p:tav tm="100000">
                                          <p:val>
                                            <p:strVal val="#ppt_x"/>
                                          </p:val>
                                        </p:tav>
                                      </p:tavLst>
                                    </p:anim>
                                    <p:anim calcmode="lin" valueType="num">
                                      <p:cBhvr>
                                        <p:cTn id="9" dur="1000" fill="hold"/>
                                        <p:tgtEl>
                                          <p:spTgt spid="80"/>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99"/>
                                        </p:tgtEl>
                                        <p:attrNameLst>
                                          <p:attrName>style.visibility</p:attrName>
                                        </p:attrNameLst>
                                      </p:cBhvr>
                                      <p:to>
                                        <p:strVal val="visible"/>
                                      </p:to>
                                    </p:set>
                                    <p:animEffect transition="in" filter="fade">
                                      <p:cBhvr>
                                        <p:cTn id="12" dur="1000"/>
                                        <p:tgtEl>
                                          <p:spTgt spid="99"/>
                                        </p:tgtEl>
                                      </p:cBhvr>
                                    </p:animEffect>
                                    <p:anim calcmode="lin" valueType="num">
                                      <p:cBhvr>
                                        <p:cTn id="13" dur="1000" fill="hold"/>
                                        <p:tgtEl>
                                          <p:spTgt spid="99"/>
                                        </p:tgtEl>
                                        <p:attrNameLst>
                                          <p:attrName>ppt_x</p:attrName>
                                        </p:attrNameLst>
                                      </p:cBhvr>
                                      <p:tavLst>
                                        <p:tav tm="0">
                                          <p:val>
                                            <p:strVal val="#ppt_x"/>
                                          </p:val>
                                        </p:tav>
                                        <p:tav tm="100000">
                                          <p:val>
                                            <p:strVal val="#ppt_x"/>
                                          </p:val>
                                        </p:tav>
                                      </p:tavLst>
                                    </p:anim>
                                    <p:anim calcmode="lin" valueType="num">
                                      <p:cBhvr>
                                        <p:cTn id="14" dur="1000" fill="hold"/>
                                        <p:tgtEl>
                                          <p:spTgt spid="99"/>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81"/>
                                        </p:tgtEl>
                                        <p:attrNameLst>
                                          <p:attrName>style.visibility</p:attrName>
                                        </p:attrNameLst>
                                      </p:cBhvr>
                                      <p:to>
                                        <p:strVal val="visible"/>
                                      </p:to>
                                    </p:set>
                                    <p:animEffect transition="in" filter="fade">
                                      <p:cBhvr>
                                        <p:cTn id="17" dur="1000"/>
                                        <p:tgtEl>
                                          <p:spTgt spid="81"/>
                                        </p:tgtEl>
                                      </p:cBhvr>
                                    </p:animEffect>
                                    <p:anim calcmode="lin" valueType="num">
                                      <p:cBhvr>
                                        <p:cTn id="18" dur="1000" fill="hold"/>
                                        <p:tgtEl>
                                          <p:spTgt spid="81"/>
                                        </p:tgtEl>
                                        <p:attrNameLst>
                                          <p:attrName>ppt_x</p:attrName>
                                        </p:attrNameLst>
                                      </p:cBhvr>
                                      <p:tavLst>
                                        <p:tav tm="0">
                                          <p:val>
                                            <p:strVal val="#ppt_x"/>
                                          </p:val>
                                        </p:tav>
                                        <p:tav tm="100000">
                                          <p:val>
                                            <p:strVal val="#ppt_x"/>
                                          </p:val>
                                        </p:tav>
                                      </p:tavLst>
                                    </p:anim>
                                    <p:anim calcmode="lin" valueType="num">
                                      <p:cBhvr>
                                        <p:cTn id="19" dur="1000" fill="hold"/>
                                        <p:tgtEl>
                                          <p:spTgt spid="81"/>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0"/>
                                  </p:stCondLst>
                                  <p:childTnLst>
                                    <p:set>
                                      <p:cBhvr>
                                        <p:cTn id="21" dur="1" fill="hold">
                                          <p:stCondLst>
                                            <p:cond delay="0"/>
                                          </p:stCondLst>
                                        </p:cTn>
                                        <p:tgtEl>
                                          <p:spTgt spid="98"/>
                                        </p:tgtEl>
                                        <p:attrNameLst>
                                          <p:attrName>style.visibility</p:attrName>
                                        </p:attrNameLst>
                                      </p:cBhvr>
                                      <p:to>
                                        <p:strVal val="visible"/>
                                      </p:to>
                                    </p:set>
                                    <p:animEffect transition="in" filter="fade">
                                      <p:cBhvr>
                                        <p:cTn id="22" dur="1000"/>
                                        <p:tgtEl>
                                          <p:spTgt spid="98"/>
                                        </p:tgtEl>
                                      </p:cBhvr>
                                    </p:animEffect>
                                    <p:anim calcmode="lin" valueType="num">
                                      <p:cBhvr>
                                        <p:cTn id="23" dur="1000" fill="hold"/>
                                        <p:tgtEl>
                                          <p:spTgt spid="98"/>
                                        </p:tgtEl>
                                        <p:attrNameLst>
                                          <p:attrName>ppt_x</p:attrName>
                                        </p:attrNameLst>
                                      </p:cBhvr>
                                      <p:tavLst>
                                        <p:tav tm="0">
                                          <p:val>
                                            <p:strVal val="#ppt_x"/>
                                          </p:val>
                                        </p:tav>
                                        <p:tav tm="100000">
                                          <p:val>
                                            <p:strVal val="#ppt_x"/>
                                          </p:val>
                                        </p:tav>
                                      </p:tavLst>
                                    </p:anim>
                                    <p:anim calcmode="lin" valueType="num">
                                      <p:cBhvr>
                                        <p:cTn id="24" dur="1000" fill="hold"/>
                                        <p:tgtEl>
                                          <p:spTgt spid="98"/>
                                        </p:tgtEl>
                                        <p:attrNameLst>
                                          <p:attrName>ppt_y</p:attrName>
                                        </p:attrNameLst>
                                      </p:cBhvr>
                                      <p:tavLst>
                                        <p:tav tm="0">
                                          <p:val>
                                            <p:strVal val="#ppt_y+.1"/>
                                          </p:val>
                                        </p:tav>
                                        <p:tav tm="100000">
                                          <p:val>
                                            <p:strVal val="#ppt_y"/>
                                          </p:val>
                                        </p:tav>
                                      </p:tavLst>
                                    </p:anim>
                                  </p:childTnLst>
                                </p:cTn>
                              </p:par>
                              <p:par>
                                <p:cTn id="25" presetID="42" presetClass="entr" presetSubtype="0" fill="hold" grpId="0" nodeType="withEffect">
                                  <p:stCondLst>
                                    <p:cond delay="0"/>
                                  </p:stCondLst>
                                  <p:childTnLst>
                                    <p:set>
                                      <p:cBhvr>
                                        <p:cTn id="26" dur="1" fill="hold">
                                          <p:stCondLst>
                                            <p:cond delay="0"/>
                                          </p:stCondLst>
                                        </p:cTn>
                                        <p:tgtEl>
                                          <p:spTgt spid="5"/>
                                        </p:tgtEl>
                                        <p:attrNameLst>
                                          <p:attrName>style.visibility</p:attrName>
                                        </p:attrNameLst>
                                      </p:cBhvr>
                                      <p:to>
                                        <p:strVal val="visible"/>
                                      </p:to>
                                    </p:set>
                                    <p:animEffect transition="in" filter="fade">
                                      <p:cBhvr>
                                        <p:cTn id="27" dur="1000"/>
                                        <p:tgtEl>
                                          <p:spTgt spid="5"/>
                                        </p:tgtEl>
                                      </p:cBhvr>
                                    </p:animEffect>
                                    <p:anim calcmode="lin" valueType="num">
                                      <p:cBhvr>
                                        <p:cTn id="28" dur="1000" fill="hold"/>
                                        <p:tgtEl>
                                          <p:spTgt spid="5"/>
                                        </p:tgtEl>
                                        <p:attrNameLst>
                                          <p:attrName>ppt_x</p:attrName>
                                        </p:attrNameLst>
                                      </p:cBhvr>
                                      <p:tavLst>
                                        <p:tav tm="0">
                                          <p:val>
                                            <p:strVal val="#ppt_x"/>
                                          </p:val>
                                        </p:tav>
                                        <p:tav tm="100000">
                                          <p:val>
                                            <p:strVal val="#ppt_x"/>
                                          </p:val>
                                        </p:tav>
                                      </p:tavLst>
                                    </p:anim>
                                    <p:anim calcmode="lin" valueType="num">
                                      <p:cBhvr>
                                        <p:cTn id="2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7" presetClass="exit" presetSubtype="0" fill="hold" grpId="1" nodeType="clickEffect">
                                  <p:stCondLst>
                                    <p:cond delay="0"/>
                                  </p:stCondLst>
                                  <p:childTnLst>
                                    <p:animEffect transition="out" filter="fade">
                                      <p:cBhvr>
                                        <p:cTn id="33" dur="1000"/>
                                        <p:tgtEl>
                                          <p:spTgt spid="80"/>
                                        </p:tgtEl>
                                      </p:cBhvr>
                                    </p:animEffect>
                                    <p:anim calcmode="lin" valueType="num">
                                      <p:cBhvr>
                                        <p:cTn id="34" dur="1000"/>
                                        <p:tgtEl>
                                          <p:spTgt spid="80"/>
                                        </p:tgtEl>
                                        <p:attrNameLst>
                                          <p:attrName>ppt_x</p:attrName>
                                        </p:attrNameLst>
                                      </p:cBhvr>
                                      <p:tavLst>
                                        <p:tav tm="0">
                                          <p:val>
                                            <p:strVal val="ppt_x"/>
                                          </p:val>
                                        </p:tav>
                                        <p:tav tm="100000">
                                          <p:val>
                                            <p:strVal val="ppt_x"/>
                                          </p:val>
                                        </p:tav>
                                      </p:tavLst>
                                    </p:anim>
                                    <p:anim calcmode="lin" valueType="num">
                                      <p:cBhvr>
                                        <p:cTn id="35" dur="1000"/>
                                        <p:tgtEl>
                                          <p:spTgt spid="80"/>
                                        </p:tgtEl>
                                        <p:attrNameLst>
                                          <p:attrName>ppt_y</p:attrName>
                                        </p:attrNameLst>
                                      </p:cBhvr>
                                      <p:tavLst>
                                        <p:tav tm="0">
                                          <p:val>
                                            <p:strVal val="ppt_y"/>
                                          </p:val>
                                        </p:tav>
                                        <p:tav tm="100000">
                                          <p:val>
                                            <p:strVal val="ppt_y-.1"/>
                                          </p:val>
                                        </p:tav>
                                      </p:tavLst>
                                    </p:anim>
                                    <p:set>
                                      <p:cBhvr>
                                        <p:cTn id="36" dur="1" fill="hold">
                                          <p:stCondLst>
                                            <p:cond delay="999"/>
                                          </p:stCondLst>
                                        </p:cTn>
                                        <p:tgtEl>
                                          <p:spTgt spid="80"/>
                                        </p:tgtEl>
                                        <p:attrNameLst>
                                          <p:attrName>style.visibility</p:attrName>
                                        </p:attrNameLst>
                                      </p:cBhvr>
                                      <p:to>
                                        <p:strVal val="hidden"/>
                                      </p:to>
                                    </p:set>
                                  </p:childTnLst>
                                </p:cTn>
                              </p:par>
                              <p:par>
                                <p:cTn id="37" presetID="47" presetClass="exit" presetSubtype="0" fill="hold" grpId="1" nodeType="withEffect">
                                  <p:stCondLst>
                                    <p:cond delay="0"/>
                                  </p:stCondLst>
                                  <p:childTnLst>
                                    <p:animEffect transition="out" filter="fade">
                                      <p:cBhvr>
                                        <p:cTn id="38" dur="1000"/>
                                        <p:tgtEl>
                                          <p:spTgt spid="99"/>
                                        </p:tgtEl>
                                      </p:cBhvr>
                                    </p:animEffect>
                                    <p:anim calcmode="lin" valueType="num">
                                      <p:cBhvr>
                                        <p:cTn id="39" dur="1000"/>
                                        <p:tgtEl>
                                          <p:spTgt spid="99"/>
                                        </p:tgtEl>
                                        <p:attrNameLst>
                                          <p:attrName>ppt_x</p:attrName>
                                        </p:attrNameLst>
                                      </p:cBhvr>
                                      <p:tavLst>
                                        <p:tav tm="0">
                                          <p:val>
                                            <p:strVal val="ppt_x"/>
                                          </p:val>
                                        </p:tav>
                                        <p:tav tm="100000">
                                          <p:val>
                                            <p:strVal val="ppt_x"/>
                                          </p:val>
                                        </p:tav>
                                      </p:tavLst>
                                    </p:anim>
                                    <p:anim calcmode="lin" valueType="num">
                                      <p:cBhvr>
                                        <p:cTn id="40" dur="1000"/>
                                        <p:tgtEl>
                                          <p:spTgt spid="99"/>
                                        </p:tgtEl>
                                        <p:attrNameLst>
                                          <p:attrName>ppt_y</p:attrName>
                                        </p:attrNameLst>
                                      </p:cBhvr>
                                      <p:tavLst>
                                        <p:tav tm="0">
                                          <p:val>
                                            <p:strVal val="ppt_y"/>
                                          </p:val>
                                        </p:tav>
                                        <p:tav tm="100000">
                                          <p:val>
                                            <p:strVal val="ppt_y-.1"/>
                                          </p:val>
                                        </p:tav>
                                      </p:tavLst>
                                    </p:anim>
                                    <p:set>
                                      <p:cBhvr>
                                        <p:cTn id="41" dur="1" fill="hold">
                                          <p:stCondLst>
                                            <p:cond delay="999"/>
                                          </p:stCondLst>
                                        </p:cTn>
                                        <p:tgtEl>
                                          <p:spTgt spid="99"/>
                                        </p:tgtEl>
                                        <p:attrNameLst>
                                          <p:attrName>style.visibility</p:attrName>
                                        </p:attrNameLst>
                                      </p:cBhvr>
                                      <p:to>
                                        <p:strVal val="hidden"/>
                                      </p:to>
                                    </p:set>
                                  </p:childTnLst>
                                </p:cTn>
                              </p:par>
                              <p:par>
                                <p:cTn id="42" presetID="47" presetClass="exit" presetSubtype="0" fill="hold" grpId="1" nodeType="withEffect">
                                  <p:stCondLst>
                                    <p:cond delay="0"/>
                                  </p:stCondLst>
                                  <p:childTnLst>
                                    <p:animEffect transition="out" filter="fade">
                                      <p:cBhvr>
                                        <p:cTn id="43" dur="1000"/>
                                        <p:tgtEl>
                                          <p:spTgt spid="81"/>
                                        </p:tgtEl>
                                      </p:cBhvr>
                                    </p:animEffect>
                                    <p:anim calcmode="lin" valueType="num">
                                      <p:cBhvr>
                                        <p:cTn id="44" dur="1000"/>
                                        <p:tgtEl>
                                          <p:spTgt spid="81"/>
                                        </p:tgtEl>
                                        <p:attrNameLst>
                                          <p:attrName>ppt_x</p:attrName>
                                        </p:attrNameLst>
                                      </p:cBhvr>
                                      <p:tavLst>
                                        <p:tav tm="0">
                                          <p:val>
                                            <p:strVal val="ppt_x"/>
                                          </p:val>
                                        </p:tav>
                                        <p:tav tm="100000">
                                          <p:val>
                                            <p:strVal val="ppt_x"/>
                                          </p:val>
                                        </p:tav>
                                      </p:tavLst>
                                    </p:anim>
                                    <p:anim calcmode="lin" valueType="num">
                                      <p:cBhvr>
                                        <p:cTn id="45" dur="1000"/>
                                        <p:tgtEl>
                                          <p:spTgt spid="81"/>
                                        </p:tgtEl>
                                        <p:attrNameLst>
                                          <p:attrName>ppt_y</p:attrName>
                                        </p:attrNameLst>
                                      </p:cBhvr>
                                      <p:tavLst>
                                        <p:tav tm="0">
                                          <p:val>
                                            <p:strVal val="ppt_y"/>
                                          </p:val>
                                        </p:tav>
                                        <p:tav tm="100000">
                                          <p:val>
                                            <p:strVal val="ppt_y-.1"/>
                                          </p:val>
                                        </p:tav>
                                      </p:tavLst>
                                    </p:anim>
                                    <p:set>
                                      <p:cBhvr>
                                        <p:cTn id="46" dur="1" fill="hold">
                                          <p:stCondLst>
                                            <p:cond delay="999"/>
                                          </p:stCondLst>
                                        </p:cTn>
                                        <p:tgtEl>
                                          <p:spTgt spid="81"/>
                                        </p:tgtEl>
                                        <p:attrNameLst>
                                          <p:attrName>style.visibility</p:attrName>
                                        </p:attrNameLst>
                                      </p:cBhvr>
                                      <p:to>
                                        <p:strVal val="hidden"/>
                                      </p:to>
                                    </p:set>
                                  </p:childTnLst>
                                </p:cTn>
                              </p:par>
                              <p:par>
                                <p:cTn id="47" presetID="47" presetClass="exit" presetSubtype="0" fill="hold" grpId="1" nodeType="withEffect">
                                  <p:stCondLst>
                                    <p:cond delay="0"/>
                                  </p:stCondLst>
                                  <p:childTnLst>
                                    <p:animEffect transition="out" filter="fade">
                                      <p:cBhvr>
                                        <p:cTn id="48" dur="1000"/>
                                        <p:tgtEl>
                                          <p:spTgt spid="98"/>
                                        </p:tgtEl>
                                      </p:cBhvr>
                                    </p:animEffect>
                                    <p:anim calcmode="lin" valueType="num">
                                      <p:cBhvr>
                                        <p:cTn id="49" dur="1000"/>
                                        <p:tgtEl>
                                          <p:spTgt spid="98"/>
                                        </p:tgtEl>
                                        <p:attrNameLst>
                                          <p:attrName>ppt_x</p:attrName>
                                        </p:attrNameLst>
                                      </p:cBhvr>
                                      <p:tavLst>
                                        <p:tav tm="0">
                                          <p:val>
                                            <p:strVal val="ppt_x"/>
                                          </p:val>
                                        </p:tav>
                                        <p:tav tm="100000">
                                          <p:val>
                                            <p:strVal val="ppt_x"/>
                                          </p:val>
                                        </p:tav>
                                      </p:tavLst>
                                    </p:anim>
                                    <p:anim calcmode="lin" valueType="num">
                                      <p:cBhvr>
                                        <p:cTn id="50" dur="1000"/>
                                        <p:tgtEl>
                                          <p:spTgt spid="98"/>
                                        </p:tgtEl>
                                        <p:attrNameLst>
                                          <p:attrName>ppt_y</p:attrName>
                                        </p:attrNameLst>
                                      </p:cBhvr>
                                      <p:tavLst>
                                        <p:tav tm="0">
                                          <p:val>
                                            <p:strVal val="ppt_y"/>
                                          </p:val>
                                        </p:tav>
                                        <p:tav tm="100000">
                                          <p:val>
                                            <p:strVal val="ppt_y-.1"/>
                                          </p:val>
                                        </p:tav>
                                      </p:tavLst>
                                    </p:anim>
                                    <p:set>
                                      <p:cBhvr>
                                        <p:cTn id="51" dur="1" fill="hold">
                                          <p:stCondLst>
                                            <p:cond delay="999"/>
                                          </p:stCondLst>
                                        </p:cTn>
                                        <p:tgtEl>
                                          <p:spTgt spid="98"/>
                                        </p:tgtEl>
                                        <p:attrNameLst>
                                          <p:attrName>style.visibility</p:attrName>
                                        </p:attrNameLst>
                                      </p:cBhvr>
                                      <p:to>
                                        <p:strVal val="hidden"/>
                                      </p:to>
                                    </p:set>
                                  </p:childTnLst>
                                </p:cTn>
                              </p:par>
                              <p:par>
                                <p:cTn id="52" presetID="47" presetClass="exit" presetSubtype="0" fill="hold" grpId="1" nodeType="withEffect">
                                  <p:stCondLst>
                                    <p:cond delay="0"/>
                                  </p:stCondLst>
                                  <p:childTnLst>
                                    <p:animEffect transition="out" filter="fade">
                                      <p:cBhvr>
                                        <p:cTn id="53" dur="1000"/>
                                        <p:tgtEl>
                                          <p:spTgt spid="5"/>
                                        </p:tgtEl>
                                      </p:cBhvr>
                                    </p:animEffect>
                                    <p:anim calcmode="lin" valueType="num">
                                      <p:cBhvr>
                                        <p:cTn id="54" dur="1000"/>
                                        <p:tgtEl>
                                          <p:spTgt spid="5"/>
                                        </p:tgtEl>
                                        <p:attrNameLst>
                                          <p:attrName>ppt_x</p:attrName>
                                        </p:attrNameLst>
                                      </p:cBhvr>
                                      <p:tavLst>
                                        <p:tav tm="0">
                                          <p:val>
                                            <p:strVal val="ppt_x"/>
                                          </p:val>
                                        </p:tav>
                                        <p:tav tm="100000">
                                          <p:val>
                                            <p:strVal val="ppt_x"/>
                                          </p:val>
                                        </p:tav>
                                      </p:tavLst>
                                    </p:anim>
                                    <p:anim calcmode="lin" valueType="num">
                                      <p:cBhvr>
                                        <p:cTn id="55" dur="1000"/>
                                        <p:tgtEl>
                                          <p:spTgt spid="5"/>
                                        </p:tgtEl>
                                        <p:attrNameLst>
                                          <p:attrName>ppt_y</p:attrName>
                                        </p:attrNameLst>
                                      </p:cBhvr>
                                      <p:tavLst>
                                        <p:tav tm="0">
                                          <p:val>
                                            <p:strVal val="ppt_y"/>
                                          </p:val>
                                        </p:tav>
                                        <p:tav tm="100000">
                                          <p:val>
                                            <p:strVal val="ppt_y-.1"/>
                                          </p:val>
                                        </p:tav>
                                      </p:tavLst>
                                    </p:anim>
                                    <p:set>
                                      <p:cBhvr>
                                        <p:cTn id="56" dur="1" fill="hold">
                                          <p:stCondLst>
                                            <p:cond delay="999"/>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5" grpId="1" animBg="1"/>
      <p:bldP spid="80" grpId="0" animBg="1"/>
      <p:bldP spid="80" grpId="1" animBg="1"/>
      <p:bldP spid="81" grpId="0" animBg="1"/>
      <p:bldP spid="81" grpId="1" animBg="1"/>
      <p:bldP spid="98" grpId="0" animBg="1"/>
      <p:bldP spid="98" grpId="1" animBg="1"/>
      <p:bldP spid="99" grpId="0" animBg="1"/>
      <p:bldP spid="99" grpId="1" animBg="1"/>
    </p:bldLst>
  </p:timing>
</p:sld>
</file>

<file path=ppt/tags/tag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pIbMPru93eEq_IdwJJB1Usg"/>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pIbMPru93eEq_IdwJJB1Usg"/>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pIbMPru93eEq_IdwJJB1Usg"/>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1_3CMG_MarketResearch_template_White_16-9_internalUse">
  <a:themeElements>
    <a:clrScheme name="Custom 40">
      <a:dk1>
        <a:srgbClr val="505050"/>
      </a:dk1>
      <a:lt1>
        <a:srgbClr val="FFFFFF"/>
      </a:lt1>
      <a:dk2>
        <a:srgbClr val="0072C6"/>
      </a:dk2>
      <a:lt2>
        <a:srgbClr val="D2D2D2"/>
      </a:lt2>
      <a:accent1>
        <a:srgbClr val="0072C6"/>
      </a:accent1>
      <a:accent2>
        <a:srgbClr val="00B294"/>
      </a:accent2>
      <a:accent3>
        <a:srgbClr val="68217A"/>
      </a:accent3>
      <a:accent4>
        <a:srgbClr val="BAD80A"/>
      </a:accent4>
      <a:accent5>
        <a:srgbClr val="EC008C"/>
      </a:accent5>
      <a:accent6>
        <a:srgbClr val="FF8C00"/>
      </a:accent6>
      <a:hlink>
        <a:srgbClr val="002A4A"/>
      </a:hlink>
      <a:folHlink>
        <a:srgbClr val="003963"/>
      </a:folHlink>
    </a:clrScheme>
    <a:fontScheme name="Custom 1">
      <a:majorFont>
        <a:latin typeface="Segoe UI Light"/>
        <a:ea typeface=""/>
        <a:cs typeface=""/>
      </a:majorFont>
      <a:minorFont>
        <a:latin typeface="Segoe UI"/>
        <a:ea typeface=""/>
        <a:cs typeface=""/>
      </a:minorFont>
    </a:fontScheme>
    <a:fmtScheme name="Couture">
      <a:fillStyleLst>
        <a:solidFill>
          <a:schemeClr val="phClr"/>
        </a:solidFill>
        <a:solidFill>
          <a:schemeClr val="phClr">
            <a:tint val="65000"/>
          </a:schemeClr>
        </a:solidFill>
        <a:solidFill>
          <a:schemeClr val="phClr">
            <a:shade val="80000"/>
            <a:satMod val="18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9050" h="31750" prst="coolSlan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a:noFill/>
          <a:headEnd type="none" w="med" len="med"/>
          <a:tailEnd type="none" w="med" len="med"/>
        </a:ln>
        <a:effectLst/>
      </a:spPr>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defPPr defTabSz="932472" fontAlgn="base">
          <a:lnSpc>
            <a:spcPct val="90000"/>
          </a:lnSpc>
          <a:spcBef>
            <a:spcPct val="0"/>
          </a:spcBef>
          <a:spcAft>
            <a:spcPct val="0"/>
          </a:spcAft>
          <a:defRPr sz="2400" dirty="0" err="1" smtClean="0">
            <a:gradFill>
              <a:gsLst>
                <a:gs pos="0">
                  <a:srgbClr val="FFFFFF"/>
                </a:gs>
                <a:gs pos="100000">
                  <a:srgbClr val="FFFFFF"/>
                </a:gs>
              </a:gsLst>
              <a:lin ang="5400000" scaled="0"/>
            </a:gradFill>
            <a:ea typeface="Segoe UI" pitchFamily="34" charset="0"/>
            <a:cs typeface="Segoe UI" pitchFamily="34" charset="0"/>
          </a:defRPr>
        </a:defPPr>
      </a:lstStyle>
      <a:style>
        <a:lnRef idx="1">
          <a:schemeClr val="accent2"/>
        </a:lnRef>
        <a:fillRef idx="3">
          <a:schemeClr val="accent2"/>
        </a:fillRef>
        <a:effectRef idx="2">
          <a:schemeClr val="accent2"/>
        </a:effectRef>
        <a:fontRef idx="minor">
          <a:schemeClr val="lt1"/>
        </a:fontRef>
      </a:style>
    </a:spDef>
    <a:lnDef>
      <a:spPr>
        <a:ln>
          <a:solidFill>
            <a:schemeClr val="accent6"/>
          </a:solidFill>
          <a:headEnd type="none"/>
          <a:tailEnd type="triangle"/>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182880" tIns="146304" rIns="182880" bIns="146304" rtlCol="0">
        <a:spAutoFit/>
      </a:bodyPr>
      <a:lstStyle>
        <a:defPPr>
          <a:lnSpc>
            <a:spcPct val="90000"/>
          </a:lnSpc>
          <a:spcAft>
            <a:spcPts val="600"/>
          </a:spcAft>
          <a:defRPr sz="2400" dirty="0" err="1" smtClean="0">
            <a:gradFill>
              <a:gsLst>
                <a:gs pos="2917">
                  <a:schemeClr val="tx1"/>
                </a:gs>
                <a:gs pos="30000">
                  <a:schemeClr val="tx1"/>
                </a:gs>
              </a:gsLst>
              <a:lin ang="5400000" scaled="0"/>
            </a:gradFill>
          </a:defRPr>
        </a:defPPr>
      </a:lstStyle>
    </a:txDef>
  </a:objectDefaults>
  <a:extraClrSchemeLst/>
  <a:extLst>
    <a:ext uri="{05A4C25C-085E-4340-85A3-A5531E510DB2}">
      <thm15:themeFamily xmlns:thm15="http://schemas.microsoft.com/office/thememl/2012/main" name="3CMG_MarketResearch_template_White_16-9_internalUse" id="{0CF0240B-0486-4212-B04B-8508F175BAD9}" vid="{4335053B-54FD-4D2C-8C2A-212DF419748B}"/>
    </a:ext>
  </a:extLst>
</a:theme>
</file>

<file path=ppt/theme/theme2.xml><?xml version="1.0" encoding="utf-8"?>
<a:theme xmlns:a="http://schemas.openxmlformats.org/drawingml/2006/main" name="2_3CMG_MarketResearch_template_White_16-9_internalUse">
  <a:themeElements>
    <a:clrScheme name="Custom 40">
      <a:dk1>
        <a:srgbClr val="505050"/>
      </a:dk1>
      <a:lt1>
        <a:srgbClr val="FFFFFF"/>
      </a:lt1>
      <a:dk2>
        <a:srgbClr val="0072C6"/>
      </a:dk2>
      <a:lt2>
        <a:srgbClr val="D2D2D2"/>
      </a:lt2>
      <a:accent1>
        <a:srgbClr val="0072C6"/>
      </a:accent1>
      <a:accent2>
        <a:srgbClr val="00B294"/>
      </a:accent2>
      <a:accent3>
        <a:srgbClr val="68217A"/>
      </a:accent3>
      <a:accent4>
        <a:srgbClr val="BAD80A"/>
      </a:accent4>
      <a:accent5>
        <a:srgbClr val="EC008C"/>
      </a:accent5>
      <a:accent6>
        <a:srgbClr val="FF8C00"/>
      </a:accent6>
      <a:hlink>
        <a:srgbClr val="002A4A"/>
      </a:hlink>
      <a:folHlink>
        <a:srgbClr val="003963"/>
      </a:folHlink>
    </a:clrScheme>
    <a:fontScheme name="Custom 1">
      <a:majorFont>
        <a:latin typeface="Segoe UI Light"/>
        <a:ea typeface=""/>
        <a:cs typeface=""/>
      </a:majorFont>
      <a:minorFont>
        <a:latin typeface="Segoe UI"/>
        <a:ea typeface=""/>
        <a:cs typeface=""/>
      </a:minorFont>
    </a:fontScheme>
    <a:fmtScheme name="Couture">
      <a:fillStyleLst>
        <a:solidFill>
          <a:schemeClr val="phClr"/>
        </a:solidFill>
        <a:solidFill>
          <a:schemeClr val="phClr">
            <a:tint val="65000"/>
          </a:schemeClr>
        </a:solidFill>
        <a:solidFill>
          <a:schemeClr val="phClr">
            <a:shade val="80000"/>
            <a:satMod val="18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9050" h="31750" prst="coolSlan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a:noFill/>
          <a:headEnd type="none" w="med" len="med"/>
          <a:tailEnd type="none" w="med" len="med"/>
        </a:ln>
        <a:effectLst/>
      </a:spPr>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defPPr defTabSz="932472" fontAlgn="base">
          <a:lnSpc>
            <a:spcPct val="90000"/>
          </a:lnSpc>
          <a:spcBef>
            <a:spcPct val="0"/>
          </a:spcBef>
          <a:spcAft>
            <a:spcPct val="0"/>
          </a:spcAft>
          <a:defRPr sz="2400" dirty="0" err="1" smtClean="0">
            <a:gradFill>
              <a:gsLst>
                <a:gs pos="0">
                  <a:srgbClr val="FFFFFF"/>
                </a:gs>
                <a:gs pos="100000">
                  <a:srgbClr val="FFFFFF"/>
                </a:gs>
              </a:gsLst>
              <a:lin ang="5400000" scaled="0"/>
            </a:gradFill>
            <a:ea typeface="Segoe UI" pitchFamily="34" charset="0"/>
            <a:cs typeface="Segoe UI" pitchFamily="34" charset="0"/>
          </a:defRPr>
        </a:defPPr>
      </a:lstStyle>
      <a:style>
        <a:lnRef idx="1">
          <a:schemeClr val="accent2"/>
        </a:lnRef>
        <a:fillRef idx="3">
          <a:schemeClr val="accent2"/>
        </a:fillRef>
        <a:effectRef idx="2">
          <a:schemeClr val="accent2"/>
        </a:effectRef>
        <a:fontRef idx="minor">
          <a:schemeClr val="lt1"/>
        </a:fontRef>
      </a:style>
    </a:spDef>
    <a:lnDef>
      <a:spPr>
        <a:ln>
          <a:solidFill>
            <a:schemeClr val="accent6"/>
          </a:solidFill>
          <a:headEnd type="none"/>
          <a:tailEnd type="triangle"/>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182880" tIns="146304" rIns="182880" bIns="146304" rtlCol="0">
        <a:spAutoFit/>
      </a:bodyPr>
      <a:lstStyle>
        <a:defPPr>
          <a:lnSpc>
            <a:spcPct val="90000"/>
          </a:lnSpc>
          <a:spcAft>
            <a:spcPts val="600"/>
          </a:spcAft>
          <a:defRPr sz="2400" dirty="0" err="1" smtClean="0">
            <a:gradFill>
              <a:gsLst>
                <a:gs pos="2917">
                  <a:schemeClr val="tx1"/>
                </a:gs>
                <a:gs pos="30000">
                  <a:schemeClr val="tx1"/>
                </a:gs>
              </a:gsLst>
              <a:lin ang="5400000" scaled="0"/>
            </a:gradFill>
          </a:defRPr>
        </a:defPPr>
      </a:lstStyle>
    </a:txDef>
  </a:objectDefaults>
  <a:extraClrSchemeLst/>
  <a:extLst>
    <a:ext uri="{05A4C25C-085E-4340-85A3-A5531E510DB2}">
      <thm15:themeFamily xmlns:thm15="http://schemas.microsoft.com/office/thememl/2012/main" name="3CMG_MarketResearch_template_White_16-9_internalUse" id="{0CF0240B-0486-4212-B04B-8508F175BAD9}" vid="{4335053B-54FD-4D2C-8C2A-212DF419748B}"/>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959</TotalTime>
  <Words>2196</Words>
  <Application>Microsoft Office PowerPoint</Application>
  <PresentationFormat>Widescreen</PresentationFormat>
  <Paragraphs>390</Paragraphs>
  <Slides>13</Slides>
  <Notes>12</Notes>
  <HiddenSlides>0</HiddenSlides>
  <MMClips>0</MMClips>
  <ScaleCrop>false</ScaleCrop>
  <HeadingPairs>
    <vt:vector size="8" baseType="variant">
      <vt:variant>
        <vt:lpstr>Fonts Used</vt:lpstr>
      </vt:variant>
      <vt:variant>
        <vt:i4>8</vt:i4>
      </vt:variant>
      <vt:variant>
        <vt:lpstr>Theme</vt:lpstr>
      </vt:variant>
      <vt:variant>
        <vt:i4>2</vt:i4>
      </vt:variant>
      <vt:variant>
        <vt:lpstr>Embedded OLE Servers</vt:lpstr>
      </vt:variant>
      <vt:variant>
        <vt:i4>1</vt:i4>
      </vt:variant>
      <vt:variant>
        <vt:lpstr>Slide Titles</vt:lpstr>
      </vt:variant>
      <vt:variant>
        <vt:i4>13</vt:i4>
      </vt:variant>
    </vt:vector>
  </HeadingPairs>
  <TitlesOfParts>
    <vt:vector size="24" baseType="lpstr">
      <vt:lpstr>ＭＳ Ｐゴシック</vt:lpstr>
      <vt:lpstr>Arial</vt:lpstr>
      <vt:lpstr>Calibri</vt:lpstr>
      <vt:lpstr>Segoe UI</vt:lpstr>
      <vt:lpstr>Segoe UI Light</vt:lpstr>
      <vt:lpstr>Segoe UI Semibold</vt:lpstr>
      <vt:lpstr>Times New Roman</vt:lpstr>
      <vt:lpstr>Wingdings</vt:lpstr>
      <vt:lpstr>1_3CMG_MarketResearch_template_White_16-9_internalUse</vt:lpstr>
      <vt:lpstr>2_3CMG_MarketResearch_template_White_16-9_internalUse</vt:lpstr>
      <vt:lpstr>think-cell Slide</vt:lpstr>
      <vt:lpstr>Leveraging Major Market Opportunities with Azure</vt:lpstr>
      <vt:lpstr>PowerPoint Presentation</vt:lpstr>
      <vt:lpstr>Big Market, Big Opportunity</vt:lpstr>
      <vt:lpstr>Accelerating Cloud Transformation</vt:lpstr>
      <vt:lpstr>PowerPoint Presentation</vt:lpstr>
      <vt:lpstr>PowerPoint Presentation</vt:lpstr>
      <vt:lpstr>PowerPoint Presentation</vt:lpstr>
      <vt:lpstr>PowerPoint Presentation</vt:lpstr>
      <vt:lpstr>Azure Sales Solutions</vt:lpstr>
      <vt:lpstr>A team to help you win more on Microsoft - PEAT</vt:lpstr>
      <vt:lpstr>Business Opportunities for Partners</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Rita Alexandrou</dc:creator>
  <cp:lastModifiedBy>Alison Reeley</cp:lastModifiedBy>
  <cp:revision>55</cp:revision>
  <dcterms:created xsi:type="dcterms:W3CDTF">2014-10-01T18:33:18Z</dcterms:created>
  <dcterms:modified xsi:type="dcterms:W3CDTF">2017-06-20T15:28:13Z</dcterms:modified>
</cp:coreProperties>
</file>