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
  <Default Extension="tiff" ContentType="image/tiff"/>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Lst>
  <p:notesMasterIdLst>
    <p:notesMasterId r:id="rId33"/>
  </p:notesMasterIdLst>
  <p:handoutMasterIdLst>
    <p:handoutMasterId r:id="rId34"/>
  </p:handoutMasterIdLst>
  <p:sldIdLst>
    <p:sldId id="266" r:id="rId5"/>
    <p:sldId id="267" r:id="rId6"/>
    <p:sldId id="256920" r:id="rId7"/>
    <p:sldId id="256921" r:id="rId8"/>
    <p:sldId id="256922" r:id="rId9"/>
    <p:sldId id="256870" r:id="rId10"/>
    <p:sldId id="256860" r:id="rId11"/>
    <p:sldId id="257218" r:id="rId12"/>
    <p:sldId id="256852" r:id="rId13"/>
    <p:sldId id="257219" r:id="rId14"/>
    <p:sldId id="256856" r:id="rId15"/>
    <p:sldId id="257221" r:id="rId16"/>
    <p:sldId id="256866" r:id="rId17"/>
    <p:sldId id="257228" r:id="rId18"/>
    <p:sldId id="256954" r:id="rId19"/>
    <p:sldId id="256956" r:id="rId20"/>
    <p:sldId id="256964" r:id="rId21"/>
    <p:sldId id="256965" r:id="rId22"/>
    <p:sldId id="257015" r:id="rId23"/>
    <p:sldId id="256971" r:id="rId24"/>
    <p:sldId id="256972" r:id="rId25"/>
    <p:sldId id="256973" r:id="rId26"/>
    <p:sldId id="256924" r:id="rId27"/>
    <p:sldId id="257220" r:id="rId28"/>
    <p:sldId id="256914" r:id="rId29"/>
    <p:sldId id="256929" r:id="rId30"/>
    <p:sldId id="256938" r:id="rId31"/>
    <p:sldId id="256943" r:id="rId32"/>
  </p:sldIdLst>
  <p:sldSz cx="12192000" cy="6858000"/>
  <p:notesSz cx="6858000" cy="9144000"/>
  <p:custDataLst>
    <p:tags r:id="rId3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75759"/>
    <a:srgbClr val="44AE9B"/>
    <a:srgbClr val="004E6C"/>
    <a:srgbClr val="EA8B3F"/>
    <a:srgbClr val="068E9C"/>
    <a:srgbClr val="1977B0"/>
    <a:srgbClr val="EF5230"/>
    <a:srgbClr val="45AF9A"/>
    <a:srgbClr val="EF5330"/>
    <a:srgbClr val="DA291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31F525A-4BE9-4803-EBA5-72B669F5C209}" v="15" dt="2020-10-30T13:53:27.429"/>
    <p1510:client id="{640C476C-1DE7-D4F1-039F-562257648675}" v="117" dt="2020-10-30T11:21:40.98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1489" autoAdjust="0"/>
  </p:normalViewPr>
  <p:slideViewPr>
    <p:cSldViewPr snapToGrid="0">
      <p:cViewPr varScale="1">
        <p:scale>
          <a:sx n="66" d="100"/>
          <a:sy n="66" d="100"/>
        </p:scale>
        <p:origin x="2196" y="72"/>
      </p:cViewPr>
      <p:guideLst/>
    </p:cSldViewPr>
  </p:slideViewPr>
  <p:notesTextViewPr>
    <p:cViewPr>
      <p:scale>
        <a:sx n="1" d="1"/>
        <a:sy n="1" d="1"/>
      </p:scale>
      <p:origin x="0" y="0"/>
    </p:cViewPr>
  </p:notesTextViewPr>
  <p:sorterViewPr>
    <p:cViewPr>
      <p:scale>
        <a:sx n="200" d="100"/>
        <a:sy n="200" d="100"/>
      </p:scale>
      <p:origin x="0" y="0"/>
    </p:cViewPr>
  </p:sorter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handoutMaster" Target="handoutMasters/handoutMaster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notesMaster" Target="notesMasters/notesMaster1.xml"/><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tags" Target="tags/tag1.xml"/><Relationship Id="rId8" Type="http://schemas.openxmlformats.org/officeDocument/2006/relationships/slide" Target="slides/slide4.xml"/><Relationship Id="rId3" Type="http://schemas.openxmlformats.org/officeDocument/2006/relationships/customXml" Target="../customXml/item3.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Sales</c:v>
                </c:pt>
              </c:strCache>
            </c:strRef>
          </c:tx>
          <c:dPt>
            <c:idx val="0"/>
            <c:bubble3D val="0"/>
            <c:spPr>
              <a:solidFill>
                <a:schemeClr val="accent5"/>
              </a:solidFill>
              <a:ln w="19050">
                <a:solidFill>
                  <a:schemeClr val="lt1"/>
                </a:solidFill>
              </a:ln>
              <a:effectLst/>
            </c:spPr>
            <c:extLst>
              <c:ext xmlns:c16="http://schemas.microsoft.com/office/drawing/2014/chart" uri="{C3380CC4-5D6E-409C-BE32-E72D297353CC}">
                <c16:uniqueId val="{00000001-3B07-2348-9769-45B7A65CCFC9}"/>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3-3B07-2348-9769-45B7A65CCFC9}"/>
              </c:ext>
            </c:extLst>
          </c:dPt>
          <c:dPt>
            <c:idx val="2"/>
            <c:bubble3D val="0"/>
            <c:spPr>
              <a:solidFill>
                <a:schemeClr val="accent2"/>
              </a:solidFill>
              <a:ln w="19050">
                <a:solidFill>
                  <a:schemeClr val="lt1"/>
                </a:solidFill>
              </a:ln>
              <a:effectLst/>
            </c:spPr>
            <c:extLst>
              <c:ext xmlns:c16="http://schemas.microsoft.com/office/drawing/2014/chart" uri="{C3380CC4-5D6E-409C-BE32-E72D297353CC}">
                <c16:uniqueId val="{00000005-3B07-2348-9769-45B7A65CCFC9}"/>
              </c:ext>
            </c:extLst>
          </c:dPt>
          <c:dPt>
            <c:idx val="3"/>
            <c:bubble3D val="0"/>
            <c:spPr>
              <a:solidFill>
                <a:srgbClr val="1977B0"/>
              </a:solidFill>
              <a:ln w="19050">
                <a:solidFill>
                  <a:schemeClr val="lt1"/>
                </a:solidFill>
              </a:ln>
              <a:effectLst/>
            </c:spPr>
            <c:extLst>
              <c:ext xmlns:c16="http://schemas.microsoft.com/office/drawing/2014/chart" uri="{C3380CC4-5D6E-409C-BE32-E72D297353CC}">
                <c16:uniqueId val="{00000007-3B07-2348-9769-45B7A65CCFC9}"/>
              </c:ext>
            </c:extLst>
          </c:dPt>
          <c:cat>
            <c:strRef>
              <c:f>Sheet1!$A$2:$A$5</c:f>
              <c:strCache>
                <c:ptCount val="4"/>
                <c:pt idx="0">
                  <c:v>OneCloudTM CPaaS</c:v>
                </c:pt>
                <c:pt idx="1">
                  <c:v>2nd Qtr</c:v>
                </c:pt>
                <c:pt idx="2">
                  <c:v>OneCloudTM CCaaS</c:v>
                </c:pt>
                <c:pt idx="3">
                  <c:v>OneCloudTM UCaaS</c:v>
                </c:pt>
              </c:strCache>
            </c:strRef>
          </c:cat>
          <c:val>
            <c:numRef>
              <c:f>Sheet1!$B$2:$B$5</c:f>
              <c:numCache>
                <c:formatCode>General</c:formatCode>
                <c:ptCount val="4"/>
                <c:pt idx="0">
                  <c:v>33.332999999999998</c:v>
                </c:pt>
                <c:pt idx="1">
                  <c:v>0</c:v>
                </c:pt>
                <c:pt idx="2">
                  <c:v>33.332999999999998</c:v>
                </c:pt>
                <c:pt idx="3">
                  <c:v>33.332999999999998</c:v>
                </c:pt>
              </c:numCache>
            </c:numRef>
          </c:val>
          <c:extLst>
            <c:ext xmlns:c16="http://schemas.microsoft.com/office/drawing/2014/chart" uri="{C3380CC4-5D6E-409C-BE32-E72D297353CC}">
              <c16:uniqueId val="{00000008-3B07-2348-9769-45B7A65CCFC9}"/>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8BCD6A2B-43D2-4140-8258-8AC20CDEE59C}"/>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a:extLst>
              <a:ext uri="{FF2B5EF4-FFF2-40B4-BE49-F238E27FC236}">
                <a16:creationId xmlns:a16="http://schemas.microsoft.com/office/drawing/2014/main" id="{D939B1A6-2E2A-9348-82E7-262E43220C9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4645B52-F836-C94A-BDB2-49D3B7DAC89F}" type="datetimeFigureOut">
              <a:rPr lang="en-US" smtClean="0"/>
              <a:t>7/12/2021</a:t>
            </a:fld>
            <a:endParaRPr lang="en-US" dirty="0"/>
          </a:p>
        </p:txBody>
      </p:sp>
      <p:sp>
        <p:nvSpPr>
          <p:cNvPr id="4" name="Footer Placeholder 3">
            <a:extLst>
              <a:ext uri="{FF2B5EF4-FFF2-40B4-BE49-F238E27FC236}">
                <a16:creationId xmlns:a16="http://schemas.microsoft.com/office/drawing/2014/main" id="{71B9DDE6-E7DE-8C42-8652-8966E0FB8A07}"/>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5" name="Slide Number Placeholder 4">
            <a:extLst>
              <a:ext uri="{FF2B5EF4-FFF2-40B4-BE49-F238E27FC236}">
                <a16:creationId xmlns:a16="http://schemas.microsoft.com/office/drawing/2014/main" id="{620C9849-4EED-0546-B06D-437BC07C9F3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FFFC9087-097B-CD46-B3A3-B19675F98234}" type="slidenum">
              <a:rPr lang="en-US" smtClean="0"/>
              <a:t>‹#›</a:t>
            </a:fld>
            <a:endParaRPr lang="en-US" dirty="0"/>
          </a:p>
        </p:txBody>
      </p:sp>
    </p:spTree>
    <p:extLst>
      <p:ext uri="{BB962C8B-B14F-4D97-AF65-F5344CB8AC3E}">
        <p14:creationId xmlns:p14="http://schemas.microsoft.com/office/powerpoint/2010/main" val="10646501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A76AE4A-10A9-624B-A644-7B9957F48E37}" type="datetimeFigureOut">
              <a:rPr lang="en-US" smtClean="0"/>
              <a:t>7/12/2021</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3909C5-7C6C-5743-804B-CCA00F3024F1}" type="slidenum">
              <a:rPr lang="en-US" smtClean="0"/>
              <a:t>‹#›</a:t>
            </a:fld>
            <a:endParaRPr lang="en-US" dirty="0"/>
          </a:p>
        </p:txBody>
      </p:sp>
    </p:spTree>
    <p:extLst>
      <p:ext uri="{BB962C8B-B14F-4D97-AF65-F5344CB8AC3E}">
        <p14:creationId xmlns:p14="http://schemas.microsoft.com/office/powerpoint/2010/main" val="25061189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457200" marR="0" lvl="0" indent="0" algn="l" rtl="0">
              <a:lnSpc>
                <a:spcPct val="100000"/>
              </a:lnSpc>
              <a:spcBef>
                <a:spcPct val="0"/>
              </a:spcBef>
              <a:spcAft>
                <a:spcPct val="0"/>
              </a:spcAft>
              <a:buNone/>
            </a:pPr>
            <a:endParaRPr lang="es-CO" sz="1000" b="1" dirty="0"/>
          </a:p>
          <a:p>
            <a:pPr marL="457200" marR="0" lvl="0" indent="-292100" algn="l" rtl="0">
              <a:lnSpc>
                <a:spcPct val="100000"/>
              </a:lnSpc>
              <a:spcBef>
                <a:spcPct val="0"/>
              </a:spcBef>
              <a:spcAft>
                <a:spcPct val="0"/>
              </a:spcAft>
              <a:buSzPts val="1000"/>
              <a:buChar char="●"/>
            </a:pPr>
            <a:r>
              <a:rPr lang="de-DE" sz="1000" b="0" i="0" strike="noStrike" cap="none" spc="0" baseline="0" dirty="0">
                <a:solidFill>
                  <a:srgbClr val="000000"/>
                </a:solidFill>
                <a:effectLst/>
                <a:latin typeface="Calibri"/>
                <a:ea typeface="Calibri"/>
                <a:cs typeface="Calibri"/>
              </a:rPr>
              <a:t>Die Kommunikationspräferenzen haben sich verändert und werden sich auf Basis der Anforderungen der Benutzer weiterhin ändern.  Verschiedene Benutzer haben unterschiedliche Präferenzen.  Sie wünschen sich jedoch alle die Freiheit und Flexibilität wählen zu können.  </a:t>
            </a:r>
          </a:p>
          <a:p>
            <a:pPr marL="914400" marR="0" lvl="1" indent="-292100" algn="l" rtl="0">
              <a:lnSpc>
                <a:spcPct val="100000"/>
              </a:lnSpc>
              <a:spcBef>
                <a:spcPct val="0"/>
              </a:spcBef>
              <a:spcAft>
                <a:spcPct val="0"/>
              </a:spcAft>
              <a:buSzPts val="1000"/>
              <a:buChar char="○"/>
            </a:pPr>
            <a:r>
              <a:rPr lang="de-DE" sz="1000" b="0" i="0" strike="noStrike" cap="none" spc="0" baseline="0" dirty="0">
                <a:solidFill>
                  <a:srgbClr val="000000"/>
                </a:solidFill>
                <a:effectLst/>
                <a:latin typeface="Calibri"/>
                <a:ea typeface="Calibri"/>
                <a:cs typeface="Calibri"/>
              </a:rPr>
              <a:t>Entscheidungsfreiheit</a:t>
            </a:r>
          </a:p>
          <a:p>
            <a:pPr marL="914400" marR="0" lvl="1" indent="-292100" algn="l" rtl="0">
              <a:lnSpc>
                <a:spcPct val="100000"/>
              </a:lnSpc>
              <a:spcBef>
                <a:spcPct val="0"/>
              </a:spcBef>
              <a:spcAft>
                <a:spcPct val="0"/>
              </a:spcAft>
              <a:buSzPts val="1000"/>
              <a:buChar char="○"/>
            </a:pPr>
            <a:r>
              <a:rPr lang="de-DE" sz="1000" b="0" i="0" strike="noStrike" cap="none" spc="0" baseline="0" dirty="0">
                <a:solidFill>
                  <a:srgbClr val="000000"/>
                </a:solidFill>
                <a:effectLst/>
                <a:latin typeface="Calibri"/>
                <a:ea typeface="Calibri"/>
                <a:cs typeface="Calibri"/>
              </a:rPr>
              <a:t>Standortflexibilität – Büro, Zuhause, Auto, Flughafen, überall.</a:t>
            </a:r>
          </a:p>
          <a:p>
            <a:pPr marL="914400" marR="0" lvl="1" indent="-292100" algn="l" rtl="0">
              <a:lnSpc>
                <a:spcPct val="100000"/>
              </a:lnSpc>
              <a:spcBef>
                <a:spcPct val="0"/>
              </a:spcBef>
              <a:spcAft>
                <a:spcPct val="0"/>
              </a:spcAft>
              <a:buSzPts val="1000"/>
              <a:buChar char="○"/>
            </a:pPr>
            <a:r>
              <a:rPr lang="de-DE" sz="1000" b="0" i="0" strike="noStrike" cap="none" spc="0" baseline="0" dirty="0">
                <a:solidFill>
                  <a:srgbClr val="000000"/>
                </a:solidFill>
                <a:effectLst/>
                <a:latin typeface="Calibri"/>
                <a:ea typeface="Calibri"/>
                <a:cs typeface="Calibri"/>
              </a:rPr>
              <a:t>Auswahl der Modalität – Messaging, Chat, Voice, Video</a:t>
            </a:r>
          </a:p>
          <a:p>
            <a:pPr marL="914400" marR="0" lvl="1" indent="-292100" algn="l" rtl="0">
              <a:lnSpc>
                <a:spcPct val="100000"/>
              </a:lnSpc>
              <a:spcBef>
                <a:spcPct val="0"/>
              </a:spcBef>
              <a:spcAft>
                <a:spcPct val="0"/>
              </a:spcAft>
              <a:buSzPts val="1000"/>
              <a:buChar char="○"/>
            </a:pPr>
            <a:r>
              <a:rPr lang="de-DE" sz="1000" b="0" i="0" strike="noStrike" cap="none" spc="0" baseline="0" dirty="0">
                <a:solidFill>
                  <a:srgbClr val="000000"/>
                </a:solidFill>
                <a:effectLst/>
                <a:latin typeface="Calibri"/>
                <a:ea typeface="Calibri"/>
                <a:cs typeface="Calibri"/>
              </a:rPr>
              <a:t>Benutzer fordern nahtlose Erfahrungen für ihre Sachkenntnis und Produktivität</a:t>
            </a:r>
          </a:p>
          <a:p>
            <a:pPr marL="1371600" lvl="2" indent="-292100" algn="l" rtl="0">
              <a:spcBef>
                <a:spcPct val="0"/>
              </a:spcBef>
              <a:spcAft>
                <a:spcPct val="0"/>
              </a:spcAft>
              <a:buSzPts val="1000"/>
              <a:buChar char="■"/>
            </a:pPr>
            <a:r>
              <a:rPr lang="de-DE" sz="1000" b="0" i="0" strike="noStrike" cap="none" spc="0" baseline="0" dirty="0">
                <a:solidFill>
                  <a:srgbClr val="000000"/>
                </a:solidFill>
                <a:effectLst/>
                <a:latin typeface="Calibri"/>
                <a:ea typeface="Calibri"/>
                <a:cs typeface="Calibri"/>
              </a:rPr>
              <a:t>68 % der Mitarbeiter wechseln bis zu 10 Mal pro Stunde zwischen Apps, und 31 % der Mitarbeiter gaben an, dass ihr Gedankenfluss dadurch unterbrochen wird. </a:t>
            </a:r>
          </a:p>
          <a:p>
            <a:pPr marL="1371600" lvl="2" indent="-292100" algn="l" rtl="0">
              <a:spcBef>
                <a:spcPct val="0"/>
              </a:spcBef>
              <a:spcAft>
                <a:spcPct val="0"/>
              </a:spcAft>
              <a:buSzPts val="1000"/>
              <a:buChar char="■"/>
            </a:pPr>
            <a:r>
              <a:rPr lang="de-DE" sz="1000" b="0" i="0" strike="noStrike" cap="none" spc="0" baseline="0" dirty="0">
                <a:solidFill>
                  <a:srgbClr val="000000"/>
                </a:solidFill>
                <a:effectLst/>
                <a:latin typeface="Calibri"/>
                <a:ea typeface="Calibri"/>
                <a:cs typeface="Calibri"/>
              </a:rPr>
              <a:t>Mitarbeiter finden die Navigation zwischen Apps lästiger als Hausarbeit (53 Prozent), als das Bezahlen von Rechnungen (52 Prozent) und als eine Diät (50 Prozent).</a:t>
            </a:r>
          </a:p>
          <a:p>
            <a:pPr marL="1371600" lvl="2" indent="-292100" algn="l" rtl="0">
              <a:spcBef>
                <a:spcPct val="0"/>
              </a:spcBef>
              <a:spcAft>
                <a:spcPct val="0"/>
              </a:spcAft>
              <a:buSzPts val="1000"/>
              <a:buChar char="■"/>
            </a:pPr>
            <a:r>
              <a:rPr lang="de-DE" sz="1000" b="0" i="0" strike="noStrike" cap="none" spc="0" baseline="0" dirty="0">
                <a:solidFill>
                  <a:srgbClr val="000000"/>
                </a:solidFill>
                <a:effectLst/>
                <a:latin typeface="Calibri"/>
                <a:ea typeface="Calibri"/>
                <a:cs typeface="Calibri"/>
              </a:rPr>
              <a:t>Trotz des vorherrschenden Gefühls der </a:t>
            </a:r>
            <a:r>
              <a:rPr lang="de-DE" sz="1000" b="1" i="0" strike="noStrike" cap="none" spc="0" baseline="0" dirty="0">
                <a:solidFill>
                  <a:srgbClr val="FF0000"/>
                </a:solidFill>
                <a:effectLst/>
                <a:latin typeface="Calibri"/>
                <a:ea typeface="Calibri"/>
                <a:cs typeface="Calibri"/>
              </a:rPr>
              <a:t>„App-Flut“ (</a:t>
            </a:r>
            <a:r>
              <a:rPr lang="de-DE" sz="1000" b="0" i="0" strike="noStrike" cap="none" spc="0" baseline="0" dirty="0">
                <a:solidFill>
                  <a:srgbClr val="FF0000"/>
                </a:solidFill>
                <a:effectLst/>
                <a:latin typeface="Calibri"/>
                <a:ea typeface="Calibri"/>
                <a:cs typeface="Calibri"/>
              </a:rPr>
              <a:t>zu viele Apps / </a:t>
            </a:r>
            <a:r>
              <a:rPr lang="de-DE" sz="1000" b="1" i="0" strike="noStrike" cap="none" spc="0" baseline="0" dirty="0">
                <a:solidFill>
                  <a:srgbClr val="FF0000"/>
                </a:solidFill>
                <a:effectLst/>
                <a:latin typeface="Calibri"/>
                <a:ea typeface="Calibri"/>
                <a:cs typeface="Calibri"/>
              </a:rPr>
              <a:t>„</a:t>
            </a:r>
            <a:r>
              <a:rPr lang="de-DE" sz="1000" b="0" i="0" strike="noStrike" cap="none" spc="0" baseline="0" dirty="0">
                <a:solidFill>
                  <a:srgbClr val="000000"/>
                </a:solidFill>
                <a:effectLst/>
                <a:latin typeface="Calibri"/>
                <a:ea typeface="Calibri"/>
                <a:cs typeface="Calibri"/>
              </a:rPr>
              <a:t>App-Überlastung“) sind Mitarbeiter der Meinung, dass Team-Messaging Ihren Arbeitstag am wenigsten stört.</a:t>
            </a:r>
          </a:p>
          <a:p>
            <a:pPr marL="1371600" lvl="2" indent="-292100" algn="l" rtl="0">
              <a:spcBef>
                <a:spcPct val="0"/>
              </a:spcBef>
              <a:spcAft>
                <a:spcPct val="0"/>
              </a:spcAft>
              <a:buSzPts val="1000"/>
              <a:buChar char="■"/>
            </a:pPr>
            <a:r>
              <a:rPr lang="de-DE" sz="1000" b="0" i="0" strike="noStrike" cap="none" spc="0" baseline="0" dirty="0">
                <a:solidFill>
                  <a:srgbClr val="000000"/>
                </a:solidFill>
                <a:effectLst/>
                <a:latin typeface="Calibri"/>
                <a:ea typeface="Calibri"/>
                <a:cs typeface="Calibri"/>
              </a:rPr>
              <a:t>Mehr als 70 Prozent der Mitarbeiter geben an, dass ihr Kommunikationsvolumen eine Herausforderung bei der Erledigung Ihrer Arbeit sei.</a:t>
            </a:r>
          </a:p>
        </p:txBody>
      </p:sp>
      <p:sp>
        <p:nvSpPr>
          <p:cNvPr id="4" name="Marcador de número de diapositiva 3"/>
          <p:cNvSpPr>
            <a:spLocks noGrp="1"/>
          </p:cNvSpPr>
          <p:nvPr>
            <p:ph type="sldNum" sz="quarter" idx="5"/>
          </p:nvPr>
        </p:nvSpPr>
        <p:spPr/>
        <p:txBody>
          <a:bodyPr/>
          <a:lstStyle/>
          <a:p>
            <a:fld id="{CB3909C5-7C6C-5743-804B-CCA00F3024F1}" type="slidenum">
              <a:rPr lang="en-US" smtClean="0"/>
              <a:t>2</a:t>
            </a:fld>
            <a:endParaRPr lang="en-US"/>
          </a:p>
        </p:txBody>
      </p:sp>
    </p:spTree>
    <p:extLst>
      <p:ext uri="{BB962C8B-B14F-4D97-AF65-F5344CB8AC3E}">
        <p14:creationId xmlns:p14="http://schemas.microsoft.com/office/powerpoint/2010/main" val="405997429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dirty="0"/>
          </a:p>
        </p:txBody>
      </p:sp>
      <p:sp>
        <p:nvSpPr>
          <p:cNvPr id="4" name="Marcador de número de diapositiva 3"/>
          <p:cNvSpPr>
            <a:spLocks noGrp="1"/>
          </p:cNvSpPr>
          <p:nvPr>
            <p:ph type="sldNum" sz="quarter" idx="5"/>
          </p:nvPr>
        </p:nvSpPr>
        <p:spPr/>
        <p:txBody>
          <a:bodyPr/>
          <a:lstStyle/>
          <a:p>
            <a:fld id="{CB3909C5-7C6C-5743-804B-CCA00F3024F1}" type="slidenum">
              <a:rPr lang="en-US" smtClean="0"/>
              <a:t>12</a:t>
            </a:fld>
            <a:endParaRPr lang="en-US"/>
          </a:p>
        </p:txBody>
      </p:sp>
    </p:spTree>
    <p:extLst>
      <p:ext uri="{BB962C8B-B14F-4D97-AF65-F5344CB8AC3E}">
        <p14:creationId xmlns:p14="http://schemas.microsoft.com/office/powerpoint/2010/main" val="416130407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spcBef>
                <a:spcPts val="600"/>
              </a:spcBef>
              <a:spcAft>
                <a:spcPts val="600"/>
              </a:spcAft>
              <a:buClr>
                <a:schemeClr val="tx1"/>
              </a:buClr>
              <a:buNone/>
            </a:pPr>
            <a:r>
              <a:rPr lang="en-US" sz="1400" b="1" dirty="0" err="1"/>
              <a:t>Skalierbarkeit</a:t>
            </a:r>
            <a:endParaRPr lang="en-US" sz="1400" b="1" dirty="0">
              <a:solidFill>
                <a:schemeClr val="tx1"/>
              </a:solidFill>
            </a:endParaRPr>
          </a:p>
          <a:p>
            <a:pPr marL="136525" indent="-136525">
              <a:spcBef>
                <a:spcPts val="600"/>
              </a:spcBef>
              <a:buClr>
                <a:schemeClr val="tx1"/>
              </a:buClr>
              <a:buFont typeface="Wingdings" pitchFamily="2" charset="2"/>
              <a:buChar char="§"/>
            </a:pPr>
            <a:r>
              <a:rPr lang="en-US" sz="1200" dirty="0">
                <a:solidFill>
                  <a:schemeClr val="tx1"/>
                </a:solidFill>
              </a:rPr>
              <a:t>Multi-tenant</a:t>
            </a:r>
          </a:p>
          <a:p>
            <a:pPr marL="136525" indent="-136525">
              <a:spcBef>
                <a:spcPts val="600"/>
              </a:spcBef>
              <a:buClr>
                <a:schemeClr val="tx1"/>
              </a:buClr>
              <a:buFont typeface="Wingdings" pitchFamily="2" charset="2"/>
              <a:buChar char="§"/>
            </a:pPr>
            <a:r>
              <a:rPr lang="en-US" sz="1200" dirty="0">
                <a:solidFill>
                  <a:schemeClr val="tx1"/>
                </a:solidFill>
              </a:rPr>
              <a:t>Microservices</a:t>
            </a:r>
          </a:p>
          <a:p>
            <a:pPr marL="136525" indent="-136525">
              <a:spcBef>
                <a:spcPts val="600"/>
              </a:spcBef>
              <a:buClr>
                <a:schemeClr val="tx1"/>
              </a:buClr>
              <a:buFont typeface="Wingdings" pitchFamily="2" charset="2"/>
              <a:buChar char="§"/>
            </a:pPr>
            <a:r>
              <a:rPr lang="en-US" sz="1200" dirty="0">
                <a:solidFill>
                  <a:schemeClr val="tx1"/>
                </a:solidFill>
              </a:rPr>
              <a:t>Global</a:t>
            </a:r>
          </a:p>
          <a:p>
            <a:pPr marL="0" indent="0">
              <a:spcBef>
                <a:spcPts val="600"/>
              </a:spcBef>
              <a:buClr>
                <a:schemeClr val="tx1"/>
              </a:buClr>
              <a:buFont typeface="Wingdings" pitchFamily="2" charset="2"/>
              <a:buNone/>
            </a:pPr>
            <a:r>
              <a:rPr lang="en-US" sz="1200" b="1" dirty="0" err="1"/>
              <a:t>Zuverlässigkeit</a:t>
            </a:r>
            <a:endParaRPr lang="en-US" sz="1200" b="1" dirty="0">
              <a:solidFill>
                <a:schemeClr val="tx1"/>
              </a:solidFill>
            </a:endParaRPr>
          </a:p>
          <a:p>
            <a:pPr marL="185738" indent="-185738">
              <a:buFont typeface="Wingdings" pitchFamily="2" charset="2"/>
              <a:buChar char="§"/>
            </a:pPr>
            <a:r>
              <a:rPr lang="en-US" sz="1200" dirty="0">
                <a:solidFill>
                  <a:schemeClr val="bg1"/>
                </a:solidFill>
              </a:rPr>
              <a:t>99.999% SLAs</a:t>
            </a:r>
          </a:p>
          <a:p>
            <a:pPr marL="185738" indent="-185738">
              <a:buFont typeface="Wingdings" pitchFamily="2" charset="2"/>
              <a:buChar char="§"/>
            </a:pPr>
            <a:r>
              <a:rPr lang="en-US" sz="1200" dirty="0">
                <a:solidFill>
                  <a:schemeClr val="bg1"/>
                </a:solidFill>
              </a:rPr>
              <a:t>Geo-</a:t>
            </a:r>
            <a:r>
              <a:rPr lang="en-US" sz="1200" dirty="0" err="1">
                <a:solidFill>
                  <a:schemeClr val="bg1"/>
                </a:solidFill>
              </a:rPr>
              <a:t>Redundantes</a:t>
            </a:r>
            <a:r>
              <a:rPr lang="en-US" sz="1200" dirty="0">
                <a:solidFill>
                  <a:schemeClr val="bg1"/>
                </a:solidFill>
              </a:rPr>
              <a:t> Backbone </a:t>
            </a:r>
            <a:r>
              <a:rPr lang="en-US" sz="1200" dirty="0" err="1">
                <a:solidFill>
                  <a:schemeClr val="bg1"/>
                </a:solidFill>
              </a:rPr>
              <a:t>Netzwerk</a:t>
            </a:r>
            <a:r>
              <a:rPr lang="en-US" sz="1200" dirty="0">
                <a:solidFill>
                  <a:schemeClr val="bg1"/>
                </a:solidFill>
              </a:rPr>
              <a:t> </a:t>
            </a:r>
          </a:p>
          <a:p>
            <a:pPr marL="185738" indent="-185738">
              <a:buFont typeface="Wingdings" pitchFamily="2" charset="2"/>
              <a:buChar char="§"/>
            </a:pPr>
            <a:r>
              <a:rPr lang="en-US" sz="1200" dirty="0">
                <a:solidFill>
                  <a:schemeClr val="bg1"/>
                </a:solidFill>
              </a:rPr>
              <a:t>PSTN Gateways</a:t>
            </a:r>
          </a:p>
          <a:p>
            <a:pPr marL="185738" indent="-185738">
              <a:buFont typeface="Wingdings" pitchFamily="2" charset="2"/>
              <a:buChar char="§"/>
            </a:pPr>
            <a:r>
              <a:rPr lang="en-US" sz="1200" dirty="0">
                <a:solidFill>
                  <a:schemeClr val="bg1"/>
                </a:solidFill>
              </a:rPr>
              <a:t>Active-active full failover</a:t>
            </a:r>
          </a:p>
          <a:p>
            <a:pPr marL="185738" indent="-185738">
              <a:buFont typeface="Wingdings" pitchFamily="2" charset="2"/>
              <a:buChar char="§"/>
            </a:pPr>
            <a:r>
              <a:rPr lang="en-US" sz="1200" dirty="0">
                <a:solidFill>
                  <a:schemeClr val="bg1"/>
                </a:solidFill>
              </a:rPr>
              <a:t>Global, geo-redundant</a:t>
            </a:r>
          </a:p>
          <a:p>
            <a:pPr marL="136525" indent="-136525">
              <a:spcBef>
                <a:spcPts val="600"/>
              </a:spcBef>
              <a:buClr>
                <a:schemeClr val="tx1"/>
              </a:buClr>
              <a:buFont typeface="Wingdings" pitchFamily="2" charset="2"/>
              <a:buChar char="§"/>
            </a:pPr>
            <a:r>
              <a:rPr lang="en-US" sz="1200" dirty="0">
                <a:solidFill>
                  <a:schemeClr val="tx1"/>
                </a:solidFill>
              </a:rPr>
              <a:t>24/7/365 Network Operating Center</a:t>
            </a:r>
          </a:p>
          <a:p>
            <a:pPr marL="0" indent="0">
              <a:spcBef>
                <a:spcPts val="600"/>
              </a:spcBef>
              <a:spcAft>
                <a:spcPts val="600"/>
              </a:spcAft>
              <a:buClr>
                <a:schemeClr val="tx1"/>
              </a:buClr>
              <a:buNone/>
            </a:pPr>
            <a:r>
              <a:rPr lang="en-US" sz="1400" b="1" dirty="0" err="1">
                <a:solidFill>
                  <a:schemeClr val="tx1"/>
                </a:solidFill>
              </a:rPr>
              <a:t>Qualität</a:t>
            </a:r>
            <a:endParaRPr lang="en-US" sz="1400" b="1" dirty="0">
              <a:solidFill>
                <a:schemeClr val="tx1"/>
              </a:solidFill>
            </a:endParaRPr>
          </a:p>
          <a:p>
            <a:pPr marL="136525" indent="-136525">
              <a:spcBef>
                <a:spcPts val="600"/>
              </a:spcBef>
              <a:buClr>
                <a:schemeClr val="tx1"/>
              </a:buClr>
              <a:buFont typeface="Wingdings" pitchFamily="2" charset="2"/>
              <a:buChar char="§"/>
            </a:pPr>
            <a:r>
              <a:rPr lang="en-US" sz="1200" dirty="0">
                <a:solidFill>
                  <a:schemeClr val="tx1"/>
                </a:solidFill>
              </a:rPr>
              <a:t>Network Peering</a:t>
            </a:r>
          </a:p>
          <a:p>
            <a:pPr marL="136525" indent="-136525">
              <a:spcBef>
                <a:spcPts val="600"/>
              </a:spcBef>
              <a:buClr>
                <a:schemeClr val="tx1"/>
              </a:buClr>
              <a:buFont typeface="Wingdings" pitchFamily="2" charset="2"/>
              <a:buChar char="§"/>
            </a:pPr>
            <a:r>
              <a:rPr lang="en-US" sz="1200" dirty="0" err="1">
                <a:solidFill>
                  <a:schemeClr val="tx1"/>
                </a:solidFill>
              </a:rPr>
              <a:t>Standardbasiete</a:t>
            </a:r>
            <a:r>
              <a:rPr lang="en-US" sz="1200" dirty="0">
                <a:solidFill>
                  <a:schemeClr val="tx1"/>
                </a:solidFill>
              </a:rPr>
              <a:t> QoS</a:t>
            </a:r>
          </a:p>
          <a:p>
            <a:pPr marL="136525" indent="-136525">
              <a:spcBef>
                <a:spcPts val="600"/>
              </a:spcBef>
              <a:buClr>
                <a:schemeClr val="tx1"/>
              </a:buClr>
              <a:buFont typeface="Wingdings" pitchFamily="2" charset="2"/>
              <a:buChar char="§"/>
            </a:pPr>
            <a:r>
              <a:rPr lang="en-US" sz="1200" dirty="0">
                <a:solidFill>
                  <a:schemeClr val="tx1"/>
                </a:solidFill>
              </a:rPr>
              <a:t>QoS Dashboards</a:t>
            </a:r>
          </a:p>
          <a:p>
            <a:pPr marL="0" indent="0">
              <a:spcBef>
                <a:spcPts val="600"/>
              </a:spcBef>
              <a:buClr>
                <a:schemeClr val="tx1"/>
              </a:buClr>
              <a:buFont typeface="Wingdings" pitchFamily="2" charset="2"/>
              <a:buNone/>
            </a:pPr>
            <a:r>
              <a:rPr lang="en-US" sz="1200" b="1" dirty="0" err="1">
                <a:solidFill>
                  <a:schemeClr val="tx1"/>
                </a:solidFill>
              </a:rPr>
              <a:t>Sicherheit</a:t>
            </a:r>
            <a:endParaRPr lang="en-US" sz="1200" b="1" dirty="0">
              <a:solidFill>
                <a:schemeClr val="tx1"/>
              </a:solidFill>
            </a:endParaRPr>
          </a:p>
          <a:p>
            <a:pPr marL="185738" indent="-185738">
              <a:buFont typeface="Wingdings" pitchFamily="2" charset="2"/>
              <a:buChar char="§"/>
            </a:pPr>
            <a:r>
              <a:rPr lang="de-DE" sz="1200" dirty="0">
                <a:solidFill>
                  <a:schemeClr val="bg1"/>
                </a:solidFill>
              </a:rPr>
              <a:t>Branchenweit erste SSAE SOC2 Typ 2 </a:t>
            </a:r>
          </a:p>
          <a:p>
            <a:pPr marL="185738" indent="-185738">
              <a:buFont typeface="Wingdings" pitchFamily="2" charset="2"/>
              <a:buChar char="§"/>
            </a:pPr>
            <a:r>
              <a:rPr lang="en-US" sz="1200" dirty="0">
                <a:solidFill>
                  <a:schemeClr val="bg1"/>
                </a:solidFill>
              </a:rPr>
              <a:t>Secure Voice TLS/SRTP</a:t>
            </a:r>
          </a:p>
          <a:p>
            <a:pPr marL="185738" indent="-185738">
              <a:buFont typeface="Wingdings" pitchFamily="2" charset="2"/>
              <a:buChar char="§"/>
            </a:pPr>
            <a:r>
              <a:rPr lang="en-US" sz="1200" dirty="0" err="1">
                <a:solidFill>
                  <a:schemeClr val="bg1"/>
                </a:solidFill>
              </a:rPr>
              <a:t>Datenverschlüsselung</a:t>
            </a:r>
            <a:endParaRPr lang="en-US" sz="1200" dirty="0">
              <a:solidFill>
                <a:schemeClr val="bg1"/>
              </a:solidFill>
            </a:endParaRPr>
          </a:p>
          <a:p>
            <a:pPr marL="185738" indent="-185738">
              <a:buFont typeface="Wingdings" pitchFamily="2" charset="2"/>
              <a:buChar char="§"/>
            </a:pPr>
            <a:r>
              <a:rPr lang="en-US" sz="1200" dirty="0">
                <a:solidFill>
                  <a:schemeClr val="bg1"/>
                </a:solidFill>
              </a:rPr>
              <a:t>HIPAA Business Associate Certified</a:t>
            </a:r>
          </a:p>
          <a:p>
            <a:pPr marL="185738" indent="-185738">
              <a:buFont typeface="Wingdings" pitchFamily="2" charset="2"/>
              <a:buChar char="§"/>
            </a:pPr>
            <a:r>
              <a:rPr lang="en-US" sz="1200" dirty="0">
                <a:solidFill>
                  <a:schemeClr val="bg1"/>
                </a:solidFill>
              </a:rPr>
              <a:t>Schutz </a:t>
            </a:r>
            <a:r>
              <a:rPr lang="en-US" sz="1200" dirty="0" err="1">
                <a:solidFill>
                  <a:schemeClr val="bg1"/>
                </a:solidFill>
              </a:rPr>
              <a:t>vor</a:t>
            </a:r>
            <a:r>
              <a:rPr lang="en-US" sz="1200" dirty="0">
                <a:solidFill>
                  <a:schemeClr val="bg1"/>
                </a:solidFill>
              </a:rPr>
              <a:t> </a:t>
            </a:r>
            <a:r>
              <a:rPr lang="en-US" sz="1200" dirty="0" err="1">
                <a:solidFill>
                  <a:schemeClr val="bg1"/>
                </a:solidFill>
              </a:rPr>
              <a:t>Gebührenbetrug</a:t>
            </a:r>
            <a:endParaRPr lang="en-US" sz="1200" dirty="0">
              <a:solidFill>
                <a:schemeClr val="bg1"/>
              </a:solidFill>
            </a:endParaRPr>
          </a:p>
          <a:p>
            <a:pPr marL="185738" indent="-185738">
              <a:buFont typeface="Wingdings" pitchFamily="2" charset="2"/>
              <a:buChar char="§"/>
            </a:pPr>
            <a:r>
              <a:rPr lang="en-US" sz="1200" dirty="0">
                <a:solidFill>
                  <a:schemeClr val="tx1"/>
                </a:solidFill>
              </a:rPr>
              <a:t>SSL-</a:t>
            </a:r>
            <a:r>
              <a:rPr lang="en-US" sz="1200" dirty="0" err="1">
                <a:solidFill>
                  <a:schemeClr val="tx1"/>
                </a:solidFill>
              </a:rPr>
              <a:t>Datensicherheit</a:t>
            </a:r>
            <a:endParaRPr lang="en-US" sz="1200" dirty="0">
              <a:solidFill>
                <a:schemeClr val="tx1"/>
              </a:solidFill>
            </a:endParaRPr>
          </a:p>
          <a:p>
            <a:endParaRPr lang="en-US" dirty="0"/>
          </a:p>
        </p:txBody>
      </p:sp>
      <p:sp>
        <p:nvSpPr>
          <p:cNvPr id="4" name="Slide Number Placeholder 3"/>
          <p:cNvSpPr>
            <a:spLocks noGrp="1"/>
          </p:cNvSpPr>
          <p:nvPr>
            <p:ph type="sldNum" sz="quarter" idx="5"/>
          </p:nvPr>
        </p:nvSpPr>
        <p:spPr/>
        <p:txBody>
          <a:bodyPr/>
          <a:lstStyle/>
          <a:p>
            <a:fld id="{CB3909C5-7C6C-5743-804B-CCA00F3024F1}" type="slidenum">
              <a:rPr lang="en-US" smtClean="0"/>
              <a:t>13</a:t>
            </a:fld>
            <a:endParaRPr lang="en-US"/>
          </a:p>
        </p:txBody>
      </p:sp>
    </p:spTree>
    <p:extLst>
      <p:ext uri="{BB962C8B-B14F-4D97-AF65-F5344CB8AC3E}">
        <p14:creationId xmlns:p14="http://schemas.microsoft.com/office/powerpoint/2010/main" val="4356672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2843F684-B3D3-424E-B134-D43A2F732829}" type="slidenum">
              <a:rPr lang="en-US" smtClean="0"/>
              <a:t>14</a:t>
            </a:fld>
            <a:endParaRPr lang="en-US" dirty="0"/>
          </a:p>
        </p:txBody>
      </p:sp>
    </p:spTree>
    <p:extLst>
      <p:ext uri="{BB962C8B-B14F-4D97-AF65-F5344CB8AC3E}">
        <p14:creationId xmlns:p14="http://schemas.microsoft.com/office/powerpoint/2010/main" val="342049765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1" dirty="0"/>
              <a:t>Experiences That Matter</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u="sng" kern="1200" dirty="0">
                <a:solidFill>
                  <a:schemeClr val="tx1"/>
                </a:solidFill>
                <a:effectLst/>
                <a:latin typeface="+mn-lt"/>
                <a:ea typeface="+mn-ea"/>
                <a:cs typeface="+mn-cs"/>
              </a:rPr>
              <a:t>Avaya is defined by the experiences it creates</a:t>
            </a:r>
            <a:r>
              <a:rPr lang="en-GB" sz="120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It </a:t>
            </a:r>
            <a:r>
              <a:rPr lang="en-GB" sz="1200" b="1" kern="1200" dirty="0">
                <a:solidFill>
                  <a:schemeClr val="tx1"/>
                </a:solidFill>
                <a:effectLst/>
                <a:latin typeface="+mn-lt"/>
                <a:ea typeface="+mn-ea"/>
                <a:cs typeface="+mn-cs"/>
              </a:rPr>
              <a:t>connects people</a:t>
            </a:r>
            <a:r>
              <a:rPr lang="en-GB" sz="1200" kern="1200" dirty="0">
                <a:solidFill>
                  <a:schemeClr val="tx1"/>
                </a:solidFill>
                <a:effectLst/>
                <a:latin typeface="+mn-lt"/>
                <a:ea typeface="+mn-ea"/>
                <a:cs typeface="+mn-cs"/>
              </a:rPr>
              <a:t>, and</a:t>
            </a:r>
            <a:r>
              <a:rPr lang="en-GB" sz="1200" b="1" kern="1200" dirty="0">
                <a:solidFill>
                  <a:schemeClr val="tx1"/>
                </a:solidFill>
                <a:effectLst/>
                <a:latin typeface="+mn-lt"/>
                <a:ea typeface="+mn-ea"/>
                <a:cs typeface="+mn-cs"/>
              </a:rPr>
              <a:t> things</a:t>
            </a:r>
            <a:r>
              <a:rPr lang="en-GB" sz="1200" kern="1200" dirty="0">
                <a:solidFill>
                  <a:schemeClr val="tx1"/>
                </a:solidFill>
                <a:effectLst/>
                <a:latin typeface="+mn-lt"/>
                <a:ea typeface="+mn-ea"/>
                <a:cs typeface="+mn-cs"/>
              </a:rPr>
              <a:t>, in ways that offer more </a:t>
            </a:r>
            <a:r>
              <a:rPr lang="en-GB" sz="1200" b="1" kern="1200" dirty="0">
                <a:solidFill>
                  <a:schemeClr val="tx1"/>
                </a:solidFill>
                <a:effectLst/>
                <a:latin typeface="+mn-lt"/>
                <a:ea typeface="+mn-ea"/>
                <a:cs typeface="+mn-cs"/>
              </a:rPr>
              <a:t>immersive</a:t>
            </a:r>
            <a:r>
              <a:rPr lang="en-GB" sz="1200" kern="1200" dirty="0">
                <a:solidFill>
                  <a:schemeClr val="tx1"/>
                </a:solidFill>
                <a:effectLst/>
                <a:latin typeface="+mn-lt"/>
                <a:ea typeface="+mn-ea"/>
                <a:cs typeface="+mn-cs"/>
              </a:rPr>
              <a:t>, more </a:t>
            </a:r>
            <a:r>
              <a:rPr lang="en-GB" sz="1200" b="1" kern="1200" dirty="0">
                <a:solidFill>
                  <a:schemeClr val="tx1"/>
                </a:solidFill>
                <a:effectLst/>
                <a:latin typeface="+mn-lt"/>
                <a:ea typeface="+mn-ea"/>
                <a:cs typeface="+mn-cs"/>
              </a:rPr>
              <a:t>productive</a:t>
            </a:r>
            <a:r>
              <a:rPr lang="en-GB" sz="1200" kern="1200" dirty="0">
                <a:solidFill>
                  <a:schemeClr val="tx1"/>
                </a:solidFill>
                <a:effectLst/>
                <a:latin typeface="+mn-lt"/>
                <a:ea typeface="+mn-ea"/>
                <a:cs typeface="+mn-cs"/>
              </a:rPr>
              <a:t> and more </a:t>
            </a:r>
            <a:r>
              <a:rPr lang="en-GB" sz="1200" b="1" kern="1200" dirty="0">
                <a:solidFill>
                  <a:schemeClr val="tx1"/>
                </a:solidFill>
                <a:effectLst/>
                <a:latin typeface="+mn-lt"/>
                <a:ea typeface="+mn-ea"/>
                <a:cs typeface="+mn-cs"/>
              </a:rPr>
              <a:t>memorable</a:t>
            </a:r>
            <a:r>
              <a:rPr lang="en-GB" sz="1200" kern="1200" dirty="0">
                <a:solidFill>
                  <a:schemeClr val="tx1"/>
                </a:solidFill>
                <a:effectLst/>
                <a:latin typeface="+mn-lt"/>
                <a:ea typeface="+mn-ea"/>
                <a:cs typeface="+mn-cs"/>
              </a:rPr>
              <a:t> experiences.…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and by memorable, we mean </a:t>
            </a:r>
            <a:r>
              <a:rPr lang="en-GB" sz="1200" b="1" kern="1200" dirty="0">
                <a:solidFill>
                  <a:schemeClr val="tx1"/>
                </a:solidFill>
                <a:effectLst/>
                <a:latin typeface="+mn-lt"/>
                <a:ea typeface="+mn-ea"/>
                <a:cs typeface="+mn-cs"/>
              </a:rPr>
              <a:t>feel-good</a:t>
            </a:r>
            <a:r>
              <a:rPr lang="en-GB" sz="1200" kern="1200" dirty="0">
                <a:solidFill>
                  <a:schemeClr val="tx1"/>
                </a:solidFill>
                <a:effectLst/>
                <a:latin typeface="+mn-lt"/>
                <a:ea typeface="+mn-ea"/>
                <a:cs typeface="+mn-cs"/>
              </a:rPr>
              <a:t> experiences.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That’s the key.  By offering technology that enables discretional effort and better outcomes we ensure we can provide experiences that really </a:t>
            </a:r>
            <a:r>
              <a:rPr lang="en-GB" sz="1200" b="1" kern="1200" dirty="0">
                <a:solidFill>
                  <a:schemeClr val="tx1"/>
                </a:solidFill>
                <a:effectLst/>
                <a:latin typeface="+mn-lt"/>
                <a:ea typeface="+mn-ea"/>
                <a:cs typeface="+mn-cs"/>
              </a:rPr>
              <a:t>matter to people</a:t>
            </a:r>
            <a:r>
              <a:rPr lang="en-GB" sz="1200" kern="1200" dirty="0">
                <a:solidFill>
                  <a:schemeClr val="tx1"/>
                </a:solidFill>
                <a:effectLst/>
                <a:latin typeface="+mn-lt"/>
                <a:ea typeface="+mn-ea"/>
                <a:cs typeface="+mn-cs"/>
              </a:rPr>
              <a:t>.</a:t>
            </a:r>
          </a:p>
          <a:p>
            <a:pPr>
              <a:defRPr/>
            </a:pPr>
            <a:endParaRPr kumimoji="0" lang="en-GB" sz="1200" b="0" i="0" u="none" strike="noStrike" kern="1200" cap="none" spc="0" normalizeH="0" baseline="0" noProof="0" dirty="0">
              <a:ln>
                <a:noFill/>
              </a:ln>
              <a:solidFill>
                <a:prstClr val="black"/>
              </a:solidFill>
              <a:effectLst/>
              <a:uLnTx/>
              <a:uFillTx/>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D8599A-E841-8E4A-9A25-70B6BB0231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187247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a:defRPr/>
            </a:pPr>
            <a:r>
              <a:rPr lang="en-GB" sz="1200" b="1" kern="1200">
                <a:solidFill>
                  <a:schemeClr val="tx1"/>
                </a:solidFill>
                <a:effectLst/>
                <a:latin typeface="+mn-lt"/>
                <a:ea typeface="+mn-ea"/>
                <a:cs typeface="+mn-cs"/>
              </a:rPr>
              <a:t>Statistics</a:t>
            </a:r>
            <a:r>
              <a:rPr lang="en-GB" b="1"/>
              <a:t> </a:t>
            </a:r>
            <a:endParaRPr lang="en-US"/>
          </a:p>
          <a:p>
            <a:pPr marL="0" marR="0" lvl="0" indent="0" algn="l" defTabSz="914400">
              <a:lnSpc>
                <a:spcPct val="100000"/>
              </a:lnSpc>
              <a:spcBef>
                <a:spcPts val="0"/>
              </a:spcBef>
              <a:spcAft>
                <a:spcPts val="0"/>
              </a:spcAft>
              <a:buClrTx/>
              <a:buSzTx/>
              <a:buFontTx/>
              <a:buNone/>
              <a:tabLst/>
              <a:defRPr/>
            </a:pPr>
            <a:endParaRPr lang="en-GB" sz="1200" b="1" kern="1200">
              <a:solidFill>
                <a:schemeClr val="tx1"/>
              </a:solidFill>
              <a:effectLst/>
              <a:latin typeface="+mn-lt"/>
              <a:cs typeface="Calibri"/>
            </a:endParaRPr>
          </a:p>
          <a:p>
            <a:pPr>
              <a:defRPr/>
            </a:pPr>
            <a:r>
              <a:rPr lang="en-GB"/>
              <a:t>Avaya </a:t>
            </a:r>
            <a:r>
              <a:rPr lang="en-GB" b="0" kern="1200">
                <a:effectLst/>
              </a:rPr>
              <a:t>delivers these experiences on a significant scale.</a:t>
            </a:r>
            <a:r>
              <a:rPr lang="en-GB"/>
              <a:t> </a:t>
            </a:r>
            <a:r>
              <a:rPr lang="en-GB" b="0" kern="1200">
                <a:effectLst/>
              </a:rPr>
              <a:t> It helps millions of contact centre staff help solve customer problems and address customer ambitions, every single day.</a:t>
            </a:r>
            <a:r>
              <a:rPr lang="en-GB"/>
              <a:t> </a:t>
            </a:r>
            <a:r>
              <a:rPr lang="en-GB" b="0" kern="1200">
                <a:effectLst/>
              </a:rPr>
              <a:t> It, also, ensures millions of staff can connect and be productive wherever they are in the world.</a:t>
            </a:r>
            <a:endParaRPr lang="en-US" b="0" kern="1200">
              <a:effectLst/>
            </a:endParaRPr>
          </a:p>
          <a:p>
            <a:pPr marL="0" marR="0" lvl="0" indent="0" algn="l" defTabSz="914400">
              <a:lnSpc>
                <a:spcPct val="100000"/>
              </a:lnSpc>
              <a:spcBef>
                <a:spcPts val="0"/>
              </a:spcBef>
              <a:spcAft>
                <a:spcPts val="0"/>
              </a:spcAft>
              <a:buClrTx/>
              <a:buSzTx/>
              <a:buNone/>
              <a:tabLst/>
              <a:defRPr/>
            </a:pPr>
            <a:endParaRPr lang="en-GB" b="0" kern="1200">
              <a:effectLst/>
              <a:ea typeface="+mn-ea"/>
              <a:cs typeface="+mn-cs"/>
            </a:endParaRPr>
          </a:p>
          <a:p>
            <a:pPr>
              <a:defRPr/>
            </a:pPr>
            <a:r>
              <a:rPr lang="en-GB" b="0" kern="1200">
                <a:effectLst/>
              </a:rPr>
              <a:t>Of course, the impact of COVID-19, enabled Avaya to help hospitals, educational facilities, non-profit organisations and so many more to continue to function – by providing the technology, experience and resources we helped over 2.5m people to work from home, or anywhere.</a:t>
            </a:r>
            <a:r>
              <a:rPr lang="en-GB"/>
              <a:t> </a:t>
            </a:r>
            <a:r>
              <a:rPr lang="en-GB" b="0" kern="1200">
                <a:effectLst/>
              </a:rPr>
              <a:t> It was astonishing.</a:t>
            </a:r>
            <a:endParaRPr lang="en-US" b="0" kern="1200">
              <a:effectLst/>
            </a:endParaRPr>
          </a:p>
          <a:p>
            <a:pPr marL="0" marR="0" lvl="0" indent="0" algn="l" defTabSz="914400">
              <a:lnSpc>
                <a:spcPct val="100000"/>
              </a:lnSpc>
              <a:spcBef>
                <a:spcPts val="0"/>
              </a:spcBef>
              <a:spcAft>
                <a:spcPts val="0"/>
              </a:spcAft>
              <a:buClrTx/>
              <a:buSzTx/>
              <a:buNone/>
              <a:tabLst/>
              <a:defRPr/>
            </a:pPr>
            <a:endParaRPr lang="en-GB" b="0" kern="1200">
              <a:effectLst/>
              <a:ea typeface="+mn-ea"/>
              <a:cs typeface="+mn-cs"/>
            </a:endParaRPr>
          </a:p>
          <a:p>
            <a:pPr>
              <a:defRPr/>
            </a:pPr>
            <a:r>
              <a:rPr lang="en-GB" b="0" kern="1200">
                <a:effectLst/>
              </a:rPr>
              <a:t>And, of course, the number of companies Avaya helps, continues to grow at a phenomenal rate.</a:t>
            </a:r>
            <a:r>
              <a:rPr lang="en-GB"/>
              <a:t> </a:t>
            </a:r>
            <a:r>
              <a:rPr lang="en-GB" b="0" kern="1200">
                <a:effectLst/>
              </a:rPr>
              <a:t> Cloud-powered solutions has accelerated the pace of change in the world and in the race to be relevant most solution providers have gotten lost in what they’re doing, over why they’re doing it.</a:t>
            </a:r>
            <a:r>
              <a:rPr lang="en-GB"/>
              <a:t> </a:t>
            </a:r>
            <a:r>
              <a:rPr lang="en-GB" b="0" kern="1200">
                <a:effectLst/>
              </a:rPr>
              <a:t> The Cloud consumption style, for example, over the value that can be created by a Cloud application ecosystem is a great example.</a:t>
            </a:r>
            <a:endParaRPr lang="en-GB">
              <a:cs typeface="Calibri" panose="020F0502020204030204"/>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kern="120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p:txBody>
      </p:sp>
      <p:sp>
        <p:nvSpPr>
          <p:cNvPr id="4" name="Marcador de número de diapositiva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ACD8599A-E841-8E4A-9A25-70B6BB0231D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973915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1" kern="1200" dirty="0">
                <a:solidFill>
                  <a:schemeClr val="tx1"/>
                </a:solidFill>
                <a:effectLst/>
                <a:latin typeface="+mn-lt"/>
                <a:ea typeface="+mn-ea"/>
                <a:cs typeface="+mn-cs"/>
              </a:rPr>
              <a:t>Avaya OneCloud Introduction</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Avaya really is a </a:t>
            </a:r>
            <a:r>
              <a:rPr lang="en-GB" sz="1200" b="1" kern="1200" dirty="0">
                <a:solidFill>
                  <a:schemeClr val="tx1"/>
                </a:solidFill>
                <a:effectLst/>
                <a:latin typeface="+mn-lt"/>
                <a:ea typeface="+mn-ea"/>
                <a:cs typeface="+mn-cs"/>
              </a:rPr>
              <a:t>progressive</a:t>
            </a:r>
            <a:r>
              <a:rPr lang="en-GB" sz="1200" kern="1200" dirty="0">
                <a:solidFill>
                  <a:schemeClr val="tx1"/>
                </a:solidFill>
                <a:effectLst/>
                <a:latin typeface="+mn-lt"/>
                <a:ea typeface="+mn-ea"/>
                <a:cs typeface="+mn-cs"/>
              </a:rPr>
              <a:t> innovator which means its technology is built to shape and mould to the “new”, </a:t>
            </a:r>
            <a:r>
              <a:rPr lang="en-GB" sz="1200" b="1" kern="1200" dirty="0">
                <a:solidFill>
                  <a:schemeClr val="tx1"/>
                </a:solidFill>
                <a:effectLst/>
                <a:latin typeface="+mn-lt"/>
                <a:ea typeface="+mn-ea"/>
                <a:cs typeface="+mn-cs"/>
              </a:rPr>
              <a:t>continuously</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Avaya OneCloud</a:t>
            </a:r>
            <a:r>
              <a:rPr lang="en-GB" sz="1200" kern="1200" dirty="0">
                <a:solidFill>
                  <a:schemeClr val="tx1"/>
                </a:solidFill>
                <a:effectLst/>
                <a:latin typeface="+mn-lt"/>
                <a:ea typeface="+mn-ea"/>
                <a:cs typeface="+mn-cs"/>
              </a:rPr>
              <a:t> is built entirely on that premise.  There are no boundaries to what can be achieved because it’s a </a:t>
            </a:r>
            <a:r>
              <a:rPr lang="en-GB" sz="1200" b="1" kern="1200" dirty="0">
                <a:solidFill>
                  <a:schemeClr val="tx1"/>
                </a:solidFill>
                <a:effectLst/>
                <a:latin typeface="+mn-lt"/>
                <a:ea typeface="+mn-ea"/>
                <a:cs typeface="+mn-cs"/>
              </a:rPr>
              <a:t>multi-cloud application ecosystem</a:t>
            </a:r>
            <a:r>
              <a:rPr lang="en-GB" sz="1200" kern="1200" dirty="0">
                <a:solidFill>
                  <a:schemeClr val="tx1"/>
                </a:solidFill>
                <a:effectLst/>
                <a:latin typeface="+mn-lt"/>
                <a:ea typeface="+mn-ea"/>
                <a:cs typeface="+mn-cs"/>
              </a:rPr>
              <a:t> that provides for two key futures:</a:t>
            </a:r>
          </a:p>
          <a:p>
            <a:r>
              <a:rPr lang="en-GB" sz="1200" kern="1200" dirty="0">
                <a:solidFill>
                  <a:schemeClr val="tx1"/>
                </a:solidFill>
                <a:effectLst/>
                <a:latin typeface="+mn-lt"/>
                <a:ea typeface="+mn-ea"/>
                <a:cs typeface="+mn-cs"/>
              </a:rPr>
              <a:t> </a:t>
            </a:r>
          </a:p>
          <a:p>
            <a:pPr lvl="0"/>
            <a:r>
              <a:rPr lang="en-GB" sz="1200" b="1" kern="1200" dirty="0">
                <a:solidFill>
                  <a:schemeClr val="tx1"/>
                </a:solidFill>
                <a:effectLst/>
                <a:latin typeface="+mn-lt"/>
                <a:ea typeface="+mn-ea"/>
                <a:cs typeface="+mn-cs"/>
              </a:rPr>
              <a:t>Firstly, the future of the customer experience centre</a:t>
            </a:r>
            <a:r>
              <a:rPr lang="en-GB" sz="1200" kern="1200" dirty="0">
                <a:solidFill>
                  <a:schemeClr val="tx1"/>
                </a:solidFill>
                <a:effectLst/>
                <a:latin typeface="+mn-lt"/>
                <a:ea typeface="+mn-ea"/>
                <a:cs typeface="+mn-cs"/>
              </a:rPr>
              <a:t> – the factory floor contact </a:t>
            </a:r>
            <a:r>
              <a:rPr lang="en-GB" sz="1200" kern="1200" dirty="0" err="1">
                <a:solidFill>
                  <a:schemeClr val="tx1"/>
                </a:solidFill>
                <a:effectLst/>
                <a:latin typeface="+mn-lt"/>
                <a:ea typeface="+mn-ea"/>
                <a:cs typeface="+mn-cs"/>
              </a:rPr>
              <a:t>center</a:t>
            </a:r>
            <a:r>
              <a:rPr lang="en-GB" sz="1200" kern="1200" dirty="0">
                <a:solidFill>
                  <a:schemeClr val="tx1"/>
                </a:solidFill>
                <a:effectLst/>
                <a:latin typeface="+mn-lt"/>
                <a:ea typeface="+mn-ea"/>
                <a:cs typeface="+mn-cs"/>
              </a:rPr>
              <a:t> has evolved, and Avaya empowers customer advocates, that form part of the broader organisation, to provide the best experiences and to enjoy great experiences, themselves.</a:t>
            </a:r>
          </a:p>
          <a:p>
            <a:r>
              <a:rPr lang="en-GB" sz="1200" kern="1200" dirty="0">
                <a:solidFill>
                  <a:schemeClr val="tx1"/>
                </a:solidFill>
                <a:effectLst/>
                <a:latin typeface="+mn-lt"/>
                <a:ea typeface="+mn-ea"/>
                <a:cs typeface="+mn-cs"/>
              </a:rPr>
              <a:t> </a:t>
            </a:r>
          </a:p>
          <a:p>
            <a:pPr lvl="0"/>
            <a:r>
              <a:rPr lang="en-GB" sz="1200" b="1" kern="1200" dirty="0">
                <a:solidFill>
                  <a:schemeClr val="tx1"/>
                </a:solidFill>
                <a:effectLst/>
                <a:latin typeface="+mn-lt"/>
                <a:ea typeface="+mn-ea"/>
                <a:cs typeface="+mn-cs"/>
              </a:rPr>
              <a:t>Secondly, the future of the digital workplace</a:t>
            </a:r>
            <a:r>
              <a:rPr lang="en-GB" sz="1200" kern="1200" dirty="0">
                <a:solidFill>
                  <a:schemeClr val="tx1"/>
                </a:solidFill>
                <a:effectLst/>
                <a:latin typeface="+mn-lt"/>
                <a:ea typeface="+mn-ea"/>
                <a:cs typeface="+mn-cs"/>
              </a:rPr>
              <a:t> </a:t>
            </a:r>
            <a:r>
              <a:rPr lang="en-GB" sz="1200" b="1" kern="1200" dirty="0">
                <a:solidFill>
                  <a:schemeClr val="tx1"/>
                </a:solidFill>
                <a:effectLst/>
                <a:latin typeface="+mn-lt"/>
                <a:ea typeface="+mn-ea"/>
                <a:cs typeface="+mn-cs"/>
              </a:rPr>
              <a:t>or future of work</a:t>
            </a:r>
            <a:r>
              <a:rPr lang="en-GB" sz="1200" kern="1200" dirty="0">
                <a:solidFill>
                  <a:schemeClr val="tx1"/>
                </a:solidFill>
                <a:effectLst/>
                <a:latin typeface="+mn-lt"/>
                <a:ea typeface="+mn-ea"/>
                <a:cs typeface="+mn-cs"/>
              </a:rPr>
              <a:t> – unified communications and collaboration technology that introduces new ways to work and be productive across the entire organisation.</a:t>
            </a:r>
          </a:p>
          <a:p>
            <a:r>
              <a:rPr lang="en-GB" sz="1200" kern="1200" dirty="0">
                <a:solidFill>
                  <a:schemeClr val="tx1"/>
                </a:solidFill>
                <a:effectLst/>
                <a:latin typeface="+mn-lt"/>
                <a:ea typeface="+mn-ea"/>
                <a:cs typeface="+mn-cs"/>
              </a:rPr>
              <a:t> </a:t>
            </a:r>
          </a:p>
          <a:p>
            <a:r>
              <a:rPr lang="en-GB" sz="1200" kern="1200" dirty="0">
                <a:solidFill>
                  <a:schemeClr val="tx1"/>
                </a:solidFill>
                <a:effectLst/>
                <a:latin typeface="+mn-lt"/>
                <a:ea typeface="+mn-ea"/>
                <a:cs typeface="+mn-cs"/>
              </a:rPr>
              <a:t>As a multi-cloud ecosystem OneCloud helps to combine the benefits of Avaya, partner </a:t>
            </a:r>
            <a:r>
              <a:rPr lang="en-GB" sz="1200" b="1" kern="1200" dirty="0">
                <a:solidFill>
                  <a:schemeClr val="tx1"/>
                </a:solidFill>
                <a:effectLst/>
                <a:latin typeface="+mn-lt"/>
                <a:ea typeface="+mn-ea"/>
                <a:cs typeface="+mn-cs"/>
              </a:rPr>
              <a:t>and</a:t>
            </a:r>
            <a:r>
              <a:rPr lang="en-GB" sz="1200" kern="1200" dirty="0">
                <a:solidFill>
                  <a:schemeClr val="tx1"/>
                </a:solidFill>
                <a:effectLst/>
                <a:latin typeface="+mn-lt"/>
                <a:ea typeface="+mn-ea"/>
                <a:cs typeface="+mn-cs"/>
              </a:rPr>
              <a:t> leading Cloud platforms such as Microsoft Azure, Amazon Web Services and Google Cloud.</a:t>
            </a:r>
          </a:p>
          <a:p>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So, Avaya </a:t>
            </a:r>
            <a:r>
              <a:rPr lang="en-GB" sz="1200" b="1" kern="1200" dirty="0">
                <a:solidFill>
                  <a:schemeClr val="tx1"/>
                </a:solidFill>
                <a:effectLst/>
                <a:latin typeface="+mn-lt"/>
                <a:ea typeface="+mn-ea"/>
                <a:cs typeface="+mn-cs"/>
              </a:rPr>
              <a:t>OneCloud becomes less of what we provide</a:t>
            </a:r>
            <a:r>
              <a:rPr lang="en-GB" sz="1200" kern="1200" dirty="0">
                <a:solidFill>
                  <a:schemeClr val="tx1"/>
                </a:solidFill>
                <a:effectLst/>
                <a:latin typeface="+mn-lt"/>
                <a:ea typeface="+mn-ea"/>
                <a:cs typeface="+mn-cs"/>
              </a:rPr>
              <a:t>, and more of </a:t>
            </a:r>
            <a:r>
              <a:rPr lang="en-GB" sz="1200" b="1" kern="1200" dirty="0">
                <a:solidFill>
                  <a:schemeClr val="tx1"/>
                </a:solidFill>
                <a:effectLst/>
                <a:latin typeface="+mn-lt"/>
                <a:ea typeface="+mn-ea"/>
                <a:cs typeface="+mn-cs"/>
              </a:rPr>
              <a:t>who we are</a:t>
            </a:r>
            <a:r>
              <a:rPr lang="en-GB" sz="1200"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10"/>
          </p:nvPr>
        </p:nvSpPr>
        <p:spPr/>
        <p:txBody>
          <a:bodyPr/>
          <a:lstStyle/>
          <a:p>
            <a:fld id="{ACD8599A-E841-8E4A-9A25-70B6BB0231DA}" type="slidenum">
              <a:rPr lang="en-US" smtClean="0"/>
              <a:t>22</a:t>
            </a:fld>
            <a:endParaRPr lang="en-US"/>
          </a:p>
        </p:txBody>
      </p:sp>
    </p:spTree>
    <p:extLst>
      <p:ext uri="{BB962C8B-B14F-4D97-AF65-F5344CB8AC3E}">
        <p14:creationId xmlns:p14="http://schemas.microsoft.com/office/powerpoint/2010/main" val="292974207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0" marR="0" lvl="0" indent="0" algn="l" defTabSz="685800" rtl="0" eaLnBrk="1" fontAlgn="auto" latinLnBrk="0" hangingPunct="1">
              <a:lnSpc>
                <a:spcPct val="100000"/>
              </a:lnSpc>
              <a:spcBef>
                <a:spcPct val="0"/>
              </a:spcBef>
              <a:spcAft>
                <a:spcPct val="0"/>
              </a:spcAft>
              <a:buClrTx/>
              <a:buSzTx/>
              <a:buFontTx/>
              <a:buNone/>
              <a:defRPr/>
            </a:pPr>
            <a:r>
              <a:rPr lang="de-DE" sz="1200" b="1" i="0" strike="noStrike" cap="none" spc="0" baseline="0" dirty="0">
                <a:solidFill>
                  <a:srgbClr val="000000"/>
                </a:solidFill>
                <a:effectLst/>
                <a:latin typeface="Arial"/>
                <a:ea typeface="Arial"/>
                <a:cs typeface="Arial"/>
              </a:rPr>
              <a:t>Eine Partnerschaft wie keine andere</a:t>
            </a:r>
          </a:p>
          <a:p>
            <a:pPr marL="0" marR="0" lvl="0" indent="0" algn="l" defTabSz="685800" rtl="0" eaLnBrk="1" fontAlgn="auto" latinLnBrk="0" hangingPunct="1">
              <a:lnSpc>
                <a:spcPct val="100000"/>
              </a:lnSpc>
              <a:spcBef>
                <a:spcPct val="0"/>
              </a:spcBef>
              <a:spcAft>
                <a:spcPct val="0"/>
              </a:spcAft>
              <a:buClrTx/>
              <a:buSzTx/>
              <a:buFontTx/>
              <a:buNone/>
              <a:defRPr/>
            </a:pPr>
            <a:endParaRPr kumimoji="0" lang="en-US" sz="1200" b="1"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685800" rtl="0" eaLnBrk="1" fontAlgn="auto" latinLnBrk="0" hangingPunct="1">
              <a:lnSpc>
                <a:spcPct val="100000"/>
              </a:lnSpc>
              <a:spcBef>
                <a:spcPct val="0"/>
              </a:spcBef>
              <a:spcAft>
                <a:spcPct val="0"/>
              </a:spcAft>
              <a:buClrTx/>
              <a:buSzTx/>
              <a:buFontTx/>
              <a:buNone/>
              <a:defRPr/>
            </a:pPr>
            <a:r>
              <a:rPr lang="de-DE" sz="1200" b="1" i="0" strike="noStrike" cap="none" spc="0" baseline="0" dirty="0">
                <a:solidFill>
                  <a:srgbClr val="000000"/>
                </a:solidFill>
                <a:effectLst/>
                <a:latin typeface="Arial"/>
                <a:ea typeface="Arial"/>
                <a:cs typeface="Arial"/>
              </a:rPr>
              <a:t>Eine umfassende </a:t>
            </a:r>
            <a:r>
              <a:rPr lang="de-DE" sz="1200" b="1" i="0" strike="noStrike" cap="none" spc="0" baseline="0" dirty="0" err="1">
                <a:solidFill>
                  <a:srgbClr val="000000"/>
                </a:solidFill>
                <a:effectLst/>
                <a:latin typeface="Arial"/>
                <a:ea typeface="Arial"/>
                <a:cs typeface="Arial"/>
              </a:rPr>
              <a:t>UCaaS</a:t>
            </a:r>
            <a:r>
              <a:rPr lang="de-DE" sz="1200" b="1" i="0" strike="noStrike" cap="none" spc="0" baseline="0" dirty="0">
                <a:solidFill>
                  <a:srgbClr val="000000"/>
                </a:solidFill>
                <a:effectLst/>
                <a:latin typeface="Arial"/>
                <a:ea typeface="Arial"/>
                <a:cs typeface="Arial"/>
              </a:rPr>
              <a:t>-Plattform: </a:t>
            </a:r>
            <a:r>
              <a:rPr lang="de-DE" sz="1200" b="0" i="0" strike="noStrike" cap="none" spc="0" baseline="0" dirty="0">
                <a:solidFill>
                  <a:srgbClr val="000000"/>
                </a:solidFill>
                <a:effectLst/>
                <a:latin typeface="Arial"/>
                <a:ea typeface="Arial"/>
                <a:cs typeface="Arial"/>
              </a:rPr>
              <a:t>Avaya Cloud Office nutzt die Leistung der </a:t>
            </a:r>
            <a:r>
              <a:rPr lang="de-DE" sz="1200" b="0" i="0" strike="noStrike" cap="none" spc="0" baseline="0" dirty="0" err="1">
                <a:solidFill>
                  <a:srgbClr val="000000"/>
                </a:solidFill>
                <a:effectLst/>
                <a:latin typeface="Arial"/>
                <a:ea typeface="Arial"/>
                <a:cs typeface="Arial"/>
              </a:rPr>
              <a:t>RingCentral</a:t>
            </a:r>
            <a:r>
              <a:rPr lang="de-DE" sz="1200" b="0" i="0" strike="noStrike" cap="none" spc="0" baseline="0" dirty="0">
                <a:solidFill>
                  <a:srgbClr val="000000"/>
                </a:solidFill>
                <a:effectLst/>
                <a:latin typeface="Arial"/>
                <a:ea typeface="Arial"/>
                <a:cs typeface="Arial"/>
              </a:rPr>
              <a:t>-Plattform und bietet Anruf- und Messaging-Services, Mobilität und Videokonferenzschaltung mit einer globalen Reichweite.</a:t>
            </a:r>
          </a:p>
          <a:p>
            <a:pPr marL="0" marR="0" lvl="0" indent="0" algn="l" defTabSz="685800"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0" marR="0" lvl="0" indent="0" algn="l" defTabSz="685800" rtl="0" eaLnBrk="1" fontAlgn="auto" latinLnBrk="0" hangingPunct="1">
              <a:lnSpc>
                <a:spcPct val="100000"/>
              </a:lnSpc>
              <a:spcBef>
                <a:spcPct val="0"/>
              </a:spcBef>
              <a:spcAft>
                <a:spcPct val="0"/>
              </a:spcAft>
              <a:buClrTx/>
              <a:buSzTx/>
              <a:buFontTx/>
              <a:buNone/>
              <a:defRPr/>
            </a:pPr>
            <a:r>
              <a:rPr lang="de-DE" sz="1200" b="1" i="0" strike="noStrike" cap="none" spc="0" baseline="0" dirty="0">
                <a:solidFill>
                  <a:srgbClr val="000000"/>
                </a:solidFill>
                <a:effectLst/>
                <a:latin typeface="Arial"/>
                <a:ea typeface="Arial"/>
                <a:cs typeface="Arial"/>
              </a:rPr>
              <a:t>Mit Avaya-Innovation und -Service: </a:t>
            </a:r>
            <a:r>
              <a:rPr lang="de-DE" sz="1200" b="0" i="0" strike="noStrike" cap="none" spc="0" baseline="0" dirty="0">
                <a:solidFill>
                  <a:srgbClr val="000000"/>
                </a:solidFill>
                <a:effectLst/>
                <a:latin typeface="Arial"/>
                <a:ea typeface="Arial"/>
                <a:cs typeface="Arial"/>
              </a:rPr>
              <a:t>Avaya Cloud Office bietet die Leistungsmerkmale, Funktionalität und Zuverlässigkeit, die von Avaya erwartet werden, mit einem Serviceteam, das Sie bei jedem Schritt begleitet.</a:t>
            </a:r>
          </a:p>
          <a:p>
            <a:pPr marL="0" marR="0" lvl="0" indent="0" algn="l" defTabSz="685800" rtl="0" eaLnBrk="1" fontAlgn="auto" latinLnBrk="0" hangingPunct="1">
              <a:lnSpc>
                <a:spcPct val="100000"/>
              </a:lnSpc>
              <a:spcBef>
                <a:spcPct val="0"/>
              </a:spcBef>
              <a:spcAft>
                <a:spcPct val="0"/>
              </a:spcAft>
              <a:buClrTx/>
              <a:buSzTx/>
              <a:buFontTx/>
              <a:buNone/>
              <a:defRPr/>
            </a:pPr>
            <a:endParaRPr kumimoji="0" lang="en-US" sz="1200" b="0" i="0" u="none" strike="noStrike" kern="1200" cap="none" spc="0" normalizeH="0" baseline="0" noProof="0" dirty="0">
              <a:ln>
                <a:noFill/>
              </a:ln>
              <a:solidFill>
                <a:srgbClr val="000000"/>
              </a:solidFill>
              <a:effectLst/>
              <a:uLnTx/>
              <a:uFillTx/>
              <a:latin typeface="Arial" panose="020B0604020202020204" pitchFamily="34" charset="0"/>
              <a:ea typeface="+mn-ea"/>
              <a:cs typeface="Arial" panose="020B0604020202020204" pitchFamily="34" charset="0"/>
            </a:endParaRPr>
          </a:p>
          <a:p>
            <a:pPr marL="171450" marR="0" lvl="0" indent="-171450" algn="l" defTabSz="685800" rtl="0" eaLnBrk="1" fontAlgn="auto" latinLnBrk="0" hangingPunct="1">
              <a:lnSpc>
                <a:spcPct val="100000"/>
              </a:lnSpc>
              <a:spcBef>
                <a:spcPct val="0"/>
              </a:spcBef>
              <a:spcAft>
                <a:spcPct val="0"/>
              </a:spcAft>
              <a:buClrTx/>
              <a:buSzTx/>
              <a:buFont typeface="Arial" panose="020B0604020202020204" pitchFamily="34" charset="0"/>
              <a:buChar char="•"/>
              <a:defRPr/>
            </a:pPr>
            <a:r>
              <a:rPr lang="de-DE" sz="1200" b="0" i="0" strike="noStrike" cap="none" spc="0" baseline="0" dirty="0">
                <a:solidFill>
                  <a:srgbClr val="000000"/>
                </a:solidFill>
                <a:effectLst/>
                <a:latin typeface="Arial"/>
                <a:ea typeface="Arial"/>
                <a:cs typeface="Arial"/>
              </a:rPr>
              <a:t>Stärkt die führende Rolle von Avaya im Kommunikationsbereich durch die strategische Partnerschaft mit einem führenden </a:t>
            </a:r>
            <a:r>
              <a:rPr lang="de-DE" sz="1200" b="0" i="0" strike="noStrike" cap="none" spc="0" baseline="0" dirty="0" err="1">
                <a:solidFill>
                  <a:srgbClr val="000000"/>
                </a:solidFill>
                <a:effectLst/>
                <a:latin typeface="Arial"/>
                <a:ea typeface="Arial"/>
                <a:cs typeface="Arial"/>
              </a:rPr>
              <a:t>UCaaS</a:t>
            </a:r>
            <a:r>
              <a:rPr lang="de-DE" sz="1200" b="0" i="0" strike="noStrike" cap="none" spc="0" baseline="0" dirty="0">
                <a:solidFill>
                  <a:srgbClr val="000000"/>
                </a:solidFill>
                <a:effectLst/>
                <a:latin typeface="Arial"/>
                <a:ea typeface="Arial"/>
                <a:cs typeface="Arial"/>
              </a:rPr>
              <a:t>-Anbieter voran</a:t>
            </a:r>
          </a:p>
          <a:p>
            <a:pPr marL="171450" marR="0" lvl="0" indent="-171450" algn="l" defTabSz="685800" rtl="0" eaLnBrk="1" fontAlgn="auto" latinLnBrk="0" hangingPunct="1">
              <a:lnSpc>
                <a:spcPct val="100000"/>
              </a:lnSpc>
              <a:spcBef>
                <a:spcPct val="0"/>
              </a:spcBef>
              <a:spcAft>
                <a:spcPct val="0"/>
              </a:spcAft>
              <a:buClrTx/>
              <a:buSzTx/>
              <a:buFont typeface="Arial" panose="020B0604020202020204" pitchFamily="34" charset="0"/>
              <a:buChar char="•"/>
              <a:defRPr/>
            </a:pPr>
            <a:r>
              <a:rPr lang="de-DE" sz="1200" b="0" i="0" strike="noStrike" cap="none" spc="0" baseline="0" dirty="0">
                <a:solidFill>
                  <a:srgbClr val="000000"/>
                </a:solidFill>
                <a:effectLst/>
                <a:latin typeface="Arial"/>
                <a:ea typeface="Arial"/>
                <a:cs typeface="Arial"/>
              </a:rPr>
              <a:t>Bietet Avaya Zugriff auf den globalen </a:t>
            </a:r>
            <a:r>
              <a:rPr lang="de-DE" sz="1200" b="0" i="0" strike="noStrike" cap="none" spc="0" baseline="0" dirty="0" err="1">
                <a:solidFill>
                  <a:srgbClr val="000000"/>
                </a:solidFill>
                <a:effectLst/>
                <a:latin typeface="Arial"/>
                <a:ea typeface="Arial"/>
                <a:cs typeface="Arial"/>
              </a:rPr>
              <a:t>UCaaS</a:t>
            </a:r>
            <a:r>
              <a:rPr lang="de-DE" sz="1200" b="0" i="0" strike="noStrike" cap="none" spc="0" baseline="0" dirty="0">
                <a:solidFill>
                  <a:srgbClr val="000000"/>
                </a:solidFill>
                <a:effectLst/>
                <a:latin typeface="Arial"/>
                <a:ea typeface="Arial"/>
                <a:cs typeface="Arial"/>
              </a:rPr>
              <a:t>-Markt, der einen bedeutenden Kunden- und Partnerschaftsbedarf adressiert</a:t>
            </a:r>
          </a:p>
          <a:p>
            <a:pPr marL="171450" marR="0" lvl="0" indent="-171450" algn="l" defTabSz="685800" rtl="0" eaLnBrk="1" fontAlgn="auto" latinLnBrk="0" hangingPunct="1">
              <a:lnSpc>
                <a:spcPct val="100000"/>
              </a:lnSpc>
              <a:spcBef>
                <a:spcPct val="0"/>
              </a:spcBef>
              <a:spcAft>
                <a:spcPct val="0"/>
              </a:spcAft>
              <a:buClrTx/>
              <a:buSzTx/>
              <a:buFont typeface="Arial" panose="020B0604020202020204" pitchFamily="34" charset="0"/>
              <a:buChar char="•"/>
              <a:defRPr/>
            </a:pPr>
            <a:r>
              <a:rPr lang="de-DE" sz="1200" b="0" i="0" strike="noStrike" cap="none" spc="0" baseline="0" dirty="0">
                <a:solidFill>
                  <a:srgbClr val="000000"/>
                </a:solidFill>
                <a:effectLst/>
                <a:latin typeface="Arial"/>
                <a:ea typeface="Arial"/>
                <a:cs typeface="Arial"/>
              </a:rPr>
              <a:t>Erweitert das führende UC- und CC-Portfolio von Avaya um eine komplette Palette </a:t>
            </a:r>
            <a:r>
              <a:rPr lang="de-DE" sz="1200" b="0" i="0" strike="noStrike" cap="none" spc="0" baseline="0" dirty="0" err="1">
                <a:solidFill>
                  <a:srgbClr val="000000"/>
                </a:solidFill>
                <a:effectLst/>
                <a:latin typeface="Arial"/>
                <a:ea typeface="Arial"/>
                <a:cs typeface="Arial"/>
              </a:rPr>
              <a:t>public</a:t>
            </a:r>
            <a:r>
              <a:rPr lang="de-DE" sz="1200" b="0" i="0" strike="noStrike" cap="none" spc="0" baseline="0" dirty="0">
                <a:solidFill>
                  <a:srgbClr val="000000"/>
                </a:solidFill>
                <a:effectLst/>
                <a:latin typeface="Arial"/>
                <a:ea typeface="Arial"/>
                <a:cs typeface="Arial"/>
              </a:rPr>
              <a:t>, </a:t>
            </a:r>
            <a:r>
              <a:rPr lang="de-DE" sz="1200" b="0" i="0" strike="noStrike" cap="none" spc="0" baseline="0" dirty="0" err="1">
                <a:solidFill>
                  <a:srgbClr val="000000"/>
                </a:solidFill>
                <a:effectLst/>
                <a:latin typeface="Arial"/>
                <a:ea typeface="Arial"/>
                <a:cs typeface="Arial"/>
              </a:rPr>
              <a:t>privatee</a:t>
            </a:r>
            <a:r>
              <a:rPr lang="de-DE" sz="1200" b="0" i="0" strike="noStrike" cap="none" spc="0" baseline="0" dirty="0">
                <a:solidFill>
                  <a:srgbClr val="000000"/>
                </a:solidFill>
                <a:effectLst/>
                <a:latin typeface="Arial"/>
                <a:ea typeface="Arial"/>
                <a:cs typeface="Arial"/>
              </a:rPr>
              <a:t> und Hybrid-Cloud-Lösungen</a:t>
            </a:r>
          </a:p>
          <a:p>
            <a:pPr marL="171450" marR="0" lvl="0" indent="-171450" algn="l" defTabSz="685800" rtl="0" eaLnBrk="1" fontAlgn="auto" latinLnBrk="0" hangingPunct="1">
              <a:lnSpc>
                <a:spcPct val="100000"/>
              </a:lnSpc>
              <a:spcBef>
                <a:spcPct val="0"/>
              </a:spcBef>
              <a:spcAft>
                <a:spcPct val="0"/>
              </a:spcAft>
              <a:buClrTx/>
              <a:buSzTx/>
              <a:buFont typeface="Arial" panose="020B0604020202020204" pitchFamily="34" charset="0"/>
              <a:buChar char="•"/>
              <a:defRPr/>
            </a:pPr>
            <a:r>
              <a:rPr lang="de-DE" sz="1200" b="0" i="0" strike="noStrike" cap="none" spc="0" baseline="0" dirty="0">
                <a:solidFill>
                  <a:srgbClr val="000000"/>
                </a:solidFill>
                <a:effectLst/>
                <a:latin typeface="Arial"/>
                <a:ea typeface="Arial"/>
                <a:cs typeface="Arial"/>
              </a:rPr>
              <a:t>Ermöglicht Avaya, sich auf seine Investitionen zu konzentrieren und Wachstum in den Bereichen </a:t>
            </a:r>
            <a:r>
              <a:rPr lang="de-DE" sz="1200" b="0" i="0" strike="noStrike" cap="none" spc="0" baseline="0" dirty="0" err="1">
                <a:solidFill>
                  <a:srgbClr val="000000"/>
                </a:solidFill>
                <a:effectLst/>
                <a:latin typeface="Arial"/>
                <a:ea typeface="Arial"/>
                <a:cs typeface="Arial"/>
              </a:rPr>
              <a:t>CCaaS</a:t>
            </a:r>
            <a:r>
              <a:rPr lang="de-DE" sz="1200" b="0" i="0" strike="noStrike" cap="none" spc="0" baseline="0" dirty="0">
                <a:solidFill>
                  <a:srgbClr val="000000"/>
                </a:solidFill>
                <a:effectLst/>
                <a:latin typeface="Arial"/>
                <a:ea typeface="Arial"/>
                <a:cs typeface="Arial"/>
              </a:rPr>
              <a:t>, </a:t>
            </a:r>
            <a:r>
              <a:rPr lang="de-DE" sz="1200" b="0" i="0" strike="noStrike" cap="none" spc="0" baseline="0" dirty="0" err="1">
                <a:solidFill>
                  <a:srgbClr val="000000"/>
                </a:solidFill>
                <a:effectLst/>
                <a:latin typeface="Arial"/>
                <a:ea typeface="Arial"/>
                <a:cs typeface="Arial"/>
              </a:rPr>
              <a:t>CPaaS</a:t>
            </a:r>
            <a:r>
              <a:rPr lang="de-DE" sz="1200" b="0" i="0" strike="noStrike" cap="none" spc="0" baseline="0" dirty="0">
                <a:solidFill>
                  <a:srgbClr val="000000"/>
                </a:solidFill>
                <a:effectLst/>
                <a:latin typeface="Arial"/>
                <a:ea typeface="Arial"/>
                <a:cs typeface="Arial"/>
              </a:rPr>
              <a:t>, Zusammenarbeit und private Cloud voranzutreiben</a:t>
            </a:r>
          </a:p>
          <a:p>
            <a:pPr marL="171450" marR="0" lvl="0" indent="-171450" algn="l" defTabSz="685800" rtl="0" eaLnBrk="1" fontAlgn="auto" latinLnBrk="0" hangingPunct="1">
              <a:lnSpc>
                <a:spcPct val="100000"/>
              </a:lnSpc>
              <a:spcBef>
                <a:spcPct val="0"/>
              </a:spcBef>
              <a:spcAft>
                <a:spcPct val="0"/>
              </a:spcAft>
              <a:buClrTx/>
              <a:buSzTx/>
              <a:buFont typeface="Arial" panose="020B0604020202020204" pitchFamily="34" charset="0"/>
              <a:buChar char="•"/>
              <a:defRPr/>
            </a:pPr>
            <a:r>
              <a:rPr lang="de-DE" sz="1200" b="0" i="0" strike="noStrike" cap="none" spc="0" baseline="0" dirty="0">
                <a:solidFill>
                  <a:srgbClr val="000000"/>
                </a:solidFill>
                <a:effectLst/>
                <a:latin typeface="Arial"/>
                <a:ea typeface="Arial"/>
                <a:cs typeface="Arial"/>
              </a:rPr>
              <a:t>Beschleunigt die Transformation zwecks Wachstum, weist positive wirtschaftliche Aspekte auf und wirkt sich positiv auf die operativen Margen aus</a:t>
            </a:r>
          </a:p>
        </p:txBody>
      </p:sp>
      <p:sp>
        <p:nvSpPr>
          <p:cNvPr id="4" name="Marcador de número de diapositiva 3"/>
          <p:cNvSpPr>
            <a:spLocks noGrp="1"/>
          </p:cNvSpPr>
          <p:nvPr>
            <p:ph type="sldNum" sz="quarter" idx="5"/>
          </p:nvPr>
        </p:nvSpPr>
        <p:spPr/>
        <p:txBody>
          <a:bodyPr/>
          <a:lstStyle/>
          <a:p>
            <a:fld id="{CB3909C5-7C6C-5743-804B-CCA00F3024F1}" type="slidenum">
              <a:rPr lang="en-US" smtClean="0"/>
              <a:t>23</a:t>
            </a:fld>
            <a:endParaRPr lang="en-US"/>
          </a:p>
        </p:txBody>
      </p:sp>
    </p:spTree>
    <p:extLst>
      <p:ext uri="{BB962C8B-B14F-4D97-AF65-F5344CB8AC3E}">
        <p14:creationId xmlns:p14="http://schemas.microsoft.com/office/powerpoint/2010/main" val="290876565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 </a:t>
            </a:r>
            <a:endParaRPr lang="de-DE" sz="1200" kern="1200" dirty="0">
              <a:solidFill>
                <a:schemeClr val="tx1"/>
              </a:solidFill>
              <a:effectLst/>
              <a:latin typeface="+mn-lt"/>
              <a:ea typeface="+mn-ea"/>
              <a:cs typeface="+mn-cs"/>
            </a:endParaRPr>
          </a:p>
          <a:p>
            <a:r>
              <a:rPr lang="de-DE" sz="1200" kern="1200" dirty="0">
                <a:solidFill>
                  <a:schemeClr val="tx1"/>
                </a:solidFill>
                <a:effectLst/>
                <a:latin typeface="+mn-lt"/>
                <a:ea typeface="+mn-ea"/>
                <a:cs typeface="+mn-cs"/>
              </a:rPr>
              <a:t>Avaya Cloud Office von </a:t>
            </a:r>
            <a:r>
              <a:rPr lang="de-DE" sz="1200" kern="1200" dirty="0" err="1">
                <a:solidFill>
                  <a:schemeClr val="tx1"/>
                </a:solidFill>
                <a:effectLst/>
                <a:latin typeface="+mn-lt"/>
                <a:ea typeface="+mn-ea"/>
                <a:cs typeface="+mn-cs"/>
              </a:rPr>
              <a:t>RingCentral</a:t>
            </a:r>
            <a:r>
              <a:rPr lang="de-DE" sz="1200" kern="1200" dirty="0">
                <a:solidFill>
                  <a:schemeClr val="tx1"/>
                </a:solidFill>
                <a:effectLst/>
                <a:latin typeface="+mn-lt"/>
                <a:ea typeface="+mn-ea"/>
                <a:cs typeface="+mn-cs"/>
              </a:rPr>
              <a:t> ist ein Produkt, das aus einer Partnerschaft zwischen zwei Branchenführern entstanden ist. </a:t>
            </a:r>
          </a:p>
          <a:p>
            <a:endParaRPr lang="de-DE" sz="1200" kern="1200" dirty="0">
              <a:solidFill>
                <a:schemeClr val="tx1"/>
              </a:solidFill>
              <a:effectLst/>
              <a:latin typeface="+mn-lt"/>
              <a:ea typeface="+mn-ea"/>
              <a:cs typeface="+mn-cs"/>
            </a:endParaRPr>
          </a:p>
          <a:p>
            <a:r>
              <a:rPr lang="de-DE" sz="1200" kern="1200" dirty="0">
                <a:solidFill>
                  <a:schemeClr val="tx1"/>
                </a:solidFill>
                <a:effectLst/>
                <a:latin typeface="+mn-lt"/>
                <a:ea typeface="+mn-ea"/>
                <a:cs typeface="+mn-cs"/>
              </a:rPr>
              <a:t>Kunden, die sich für Avaya Cloud Office entscheiden, erhalten das Beste aus der RingCentral-Plattform.</a:t>
            </a:r>
          </a:p>
          <a:p>
            <a:endParaRPr lang="de-DE" sz="1200" kern="1200" dirty="0">
              <a:solidFill>
                <a:schemeClr val="tx1"/>
              </a:solidFill>
              <a:effectLst/>
              <a:latin typeface="+mn-lt"/>
              <a:ea typeface="+mn-ea"/>
              <a:cs typeface="+mn-cs"/>
            </a:endParaRPr>
          </a:p>
          <a:p>
            <a:r>
              <a:rPr lang="de-DE" sz="1200" kern="1200" dirty="0">
                <a:solidFill>
                  <a:schemeClr val="tx1"/>
                </a:solidFill>
                <a:effectLst/>
                <a:latin typeface="+mn-lt"/>
                <a:ea typeface="+mn-ea"/>
                <a:cs typeface="+mn-cs"/>
              </a:rPr>
              <a:t>Es handelt sich um eine hochverfügbare, hochskalierbare Plattform mit globaler Reichweite und 99,999% Verfügbarkeit.</a:t>
            </a:r>
          </a:p>
          <a:p>
            <a:endParaRPr lang="de-DE" sz="1200" kern="1200" dirty="0">
              <a:solidFill>
                <a:schemeClr val="tx1"/>
              </a:solidFill>
              <a:effectLst/>
              <a:latin typeface="+mn-lt"/>
              <a:ea typeface="+mn-ea"/>
              <a:cs typeface="+mn-cs"/>
            </a:endParaRPr>
          </a:p>
          <a:p>
            <a:r>
              <a:rPr lang="de-DE" sz="1200" kern="1200" dirty="0">
                <a:solidFill>
                  <a:schemeClr val="tx1"/>
                </a:solidFill>
                <a:effectLst/>
                <a:latin typeface="+mn-lt"/>
                <a:ea typeface="+mn-ea"/>
                <a:cs typeface="+mn-cs"/>
              </a:rPr>
              <a:t>Sie erhalten Zugang zu einer ganzen Reihe von Analyse-Tools, mit denen sie Leistung, Funktionsauslastung und Servicequalität messen können.</a:t>
            </a:r>
          </a:p>
          <a:p>
            <a:endParaRPr lang="de-DE" sz="1200" kern="1200" dirty="0">
              <a:solidFill>
                <a:schemeClr val="tx1"/>
              </a:solidFill>
              <a:effectLst/>
              <a:latin typeface="+mn-lt"/>
              <a:ea typeface="+mn-ea"/>
              <a:cs typeface="+mn-cs"/>
            </a:endParaRPr>
          </a:p>
          <a:p>
            <a:r>
              <a:rPr lang="de-DE" sz="1200" kern="1200" dirty="0">
                <a:solidFill>
                  <a:schemeClr val="tx1"/>
                </a:solidFill>
                <a:effectLst/>
                <a:latin typeface="+mn-lt"/>
                <a:ea typeface="+mn-ea"/>
                <a:cs typeface="+mn-cs"/>
              </a:rPr>
              <a:t>Und ihre Benutzer erhalten die Möglichkeit einfach und unkompliziert zu telefonieren, und Meetings durchzuführen - alles in einer einzigen, benutzerfreundlichen Anwendung</a:t>
            </a:r>
          </a:p>
          <a:p>
            <a:endParaRPr lang="de-DE" sz="1200" kern="1200" dirty="0">
              <a:solidFill>
                <a:schemeClr val="tx1"/>
              </a:solidFill>
              <a:effectLst/>
              <a:latin typeface="+mn-lt"/>
              <a:ea typeface="+mn-ea"/>
              <a:cs typeface="+mn-cs"/>
            </a:endParaRPr>
          </a:p>
          <a:p>
            <a:r>
              <a:rPr lang="de-DE" sz="1200" kern="1200" dirty="0">
                <a:solidFill>
                  <a:schemeClr val="tx1"/>
                </a:solidFill>
                <a:effectLst/>
                <a:latin typeface="+mn-lt"/>
                <a:ea typeface="+mn-ea"/>
                <a:cs typeface="+mn-cs"/>
              </a:rPr>
              <a:t>Zusätzlich zu allem, was die Plattform von RingCentral bietet, erhalten die Kunden darüber hinaus noch eine weitere Innovation.</a:t>
            </a:r>
          </a:p>
          <a:p>
            <a:endParaRPr lang="de-DE" sz="1200" kern="1200" dirty="0">
              <a:solidFill>
                <a:schemeClr val="tx1"/>
              </a:solidFill>
              <a:effectLst/>
              <a:latin typeface="+mn-lt"/>
              <a:ea typeface="+mn-ea"/>
              <a:cs typeface="+mn-cs"/>
            </a:endParaRPr>
          </a:p>
          <a:p>
            <a:r>
              <a:rPr lang="de-DE" sz="1200" kern="1200" dirty="0">
                <a:solidFill>
                  <a:schemeClr val="tx1"/>
                </a:solidFill>
                <a:effectLst/>
                <a:latin typeface="+mn-lt"/>
                <a:ea typeface="+mn-ea"/>
                <a:cs typeface="+mn-cs"/>
              </a:rPr>
              <a:t>Unsere preisgekrönten Avaya Endgeräte passen perfekt zur Avaya Cloud Office.</a:t>
            </a:r>
          </a:p>
          <a:p>
            <a:endParaRPr lang="de-DE" sz="1200" kern="1200" dirty="0">
              <a:solidFill>
                <a:schemeClr val="tx1"/>
              </a:solidFill>
              <a:effectLst/>
              <a:latin typeface="+mn-lt"/>
              <a:ea typeface="+mn-ea"/>
              <a:cs typeface="+mn-cs"/>
            </a:endParaRPr>
          </a:p>
          <a:p>
            <a:r>
              <a:rPr lang="de-DE" sz="1200" kern="1200" dirty="0">
                <a:solidFill>
                  <a:schemeClr val="tx1"/>
                </a:solidFill>
                <a:effectLst/>
                <a:latin typeface="+mn-lt"/>
                <a:ea typeface="+mn-ea"/>
                <a:cs typeface="+mn-cs"/>
              </a:rPr>
              <a:t>Wir bringen unsere beliebtesten Funktionen unserer On-</a:t>
            </a:r>
            <a:r>
              <a:rPr lang="de-DE" sz="1200" kern="1200" dirty="0" err="1">
                <a:solidFill>
                  <a:schemeClr val="tx1"/>
                </a:solidFill>
                <a:effectLst/>
                <a:latin typeface="+mn-lt"/>
                <a:ea typeface="+mn-ea"/>
                <a:cs typeface="+mn-cs"/>
              </a:rPr>
              <a:t>Premise</a:t>
            </a:r>
            <a:r>
              <a:rPr lang="de-DE" sz="1200" kern="1200" dirty="0">
                <a:solidFill>
                  <a:schemeClr val="tx1"/>
                </a:solidFill>
                <a:effectLst/>
                <a:latin typeface="+mn-lt"/>
                <a:ea typeface="+mn-ea"/>
                <a:cs typeface="+mn-cs"/>
              </a:rPr>
              <a:t>-Systeme in die Cloud</a:t>
            </a:r>
          </a:p>
          <a:p>
            <a:endParaRPr lang="de-DE" sz="1200" kern="1200" dirty="0">
              <a:solidFill>
                <a:schemeClr val="tx1"/>
              </a:solidFill>
              <a:effectLst/>
              <a:latin typeface="+mn-lt"/>
              <a:ea typeface="+mn-ea"/>
              <a:cs typeface="+mn-cs"/>
            </a:endParaRPr>
          </a:p>
          <a:p>
            <a:r>
              <a:rPr lang="de-DE" dirty="0"/>
              <a:t>___________________________________________________________________</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And that's the literal definition of Avaya Cloud Office by RingCentral. It's a product that's born from a partnership between two industry leaders, </a:t>
            </a:r>
          </a:p>
          <a:p>
            <a:r>
              <a:rPr lang="en-GB" sz="1200" b="0" kern="1200" dirty="0">
                <a:solidFill>
                  <a:schemeClr val="tx1"/>
                </a:solidFill>
                <a:effectLst/>
                <a:latin typeface="+mn-lt"/>
                <a:ea typeface="+mn-ea"/>
                <a:cs typeface="+mn-cs"/>
              </a:rPr>
              <a:t>Customers</a:t>
            </a:r>
            <a:r>
              <a:rPr lang="en-GB" sz="1200" kern="1200" dirty="0">
                <a:solidFill>
                  <a:schemeClr val="tx1"/>
                </a:solidFill>
                <a:effectLst/>
                <a:latin typeface="+mn-lt"/>
                <a:ea typeface="+mn-ea"/>
                <a:cs typeface="+mn-cs"/>
              </a:rPr>
              <a:t> that </a:t>
            </a:r>
            <a:r>
              <a:rPr lang="en-GB" sz="1200" b="1" kern="1200" dirty="0">
                <a:solidFill>
                  <a:schemeClr val="tx1"/>
                </a:solidFill>
                <a:effectLst/>
                <a:latin typeface="+mn-lt"/>
                <a:ea typeface="+mn-ea"/>
                <a:cs typeface="+mn-cs"/>
              </a:rPr>
              <a:t>choose</a:t>
            </a:r>
            <a:r>
              <a:rPr lang="en-GB" sz="1200" kern="1200" dirty="0">
                <a:solidFill>
                  <a:schemeClr val="tx1"/>
                </a:solidFill>
                <a:effectLst/>
                <a:latin typeface="+mn-lt"/>
                <a:ea typeface="+mn-ea"/>
                <a:cs typeface="+mn-cs"/>
              </a:rPr>
              <a:t> Avaya Cloud Office get the best of the RingCentral platform.</a:t>
            </a:r>
          </a:p>
          <a:p>
            <a:endParaRPr lang="en-GB"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It's highly available, highly scalable platform with global reach and five nines up time.</a:t>
            </a:r>
          </a:p>
          <a:p>
            <a:r>
              <a:rPr lang="en-GB" sz="1200" kern="1200" dirty="0">
                <a:solidFill>
                  <a:schemeClr val="tx1"/>
                </a:solidFill>
                <a:effectLst/>
                <a:latin typeface="+mn-lt"/>
                <a:ea typeface="+mn-ea"/>
                <a:cs typeface="+mn-cs"/>
              </a:rPr>
              <a:t>They get access to a whole buffet line of analytics tools that they can use to measure performance, feature utilization and quality of service.</a:t>
            </a:r>
            <a:endParaRPr lang="en-US" sz="1200" kern="1200" dirty="0">
              <a:solidFill>
                <a:schemeClr val="tx1"/>
              </a:solidFill>
              <a:effectLst/>
              <a:latin typeface="+mn-lt"/>
              <a:ea typeface="+mn-ea"/>
              <a:cs typeface="+mn-cs"/>
            </a:endParaRPr>
          </a:p>
          <a:p>
            <a:r>
              <a:rPr lang="en-GB" sz="1200" kern="1200" dirty="0">
                <a:solidFill>
                  <a:schemeClr val="tx1"/>
                </a:solidFill>
                <a:effectLst/>
                <a:latin typeface="+mn-lt"/>
                <a:ea typeface="+mn-ea"/>
                <a:cs typeface="+mn-cs"/>
              </a:rPr>
              <a:t>And their users get the simplicity of calling messaging and meetings, all in a single, easy to use application.</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In addition to everything that RingCentral's platform offers, customers </a:t>
            </a:r>
            <a:r>
              <a:rPr lang="en-GB" sz="1200" b="1" kern="1200" dirty="0">
                <a:solidFill>
                  <a:schemeClr val="tx1"/>
                </a:solidFill>
                <a:effectLst/>
                <a:latin typeface="+mn-lt"/>
                <a:ea typeface="+mn-ea"/>
                <a:cs typeface="+mn-cs"/>
              </a:rPr>
              <a:t>also</a:t>
            </a:r>
            <a:r>
              <a:rPr lang="en-GB" sz="1200" kern="1200" dirty="0">
                <a:solidFill>
                  <a:schemeClr val="tx1"/>
                </a:solidFill>
                <a:effectLst/>
                <a:latin typeface="+mn-lt"/>
                <a:ea typeface="+mn-ea"/>
                <a:cs typeface="+mn-cs"/>
              </a:rPr>
              <a:t> get a via innovation on top of that..</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We're bringing our award-winning devices to the platform for customers to use.</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We're bringing our most popular features from our on-premise phone systems to the cloud, and we're using our client success team to create better outcomes and smoother transitions.</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When your customer chooses a via cloud office, they're going to get more features,  twice the R&amp;D, all at the same prices if they bought Ring Central by itself.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CB3909C5-7C6C-5743-804B-CCA00F3024F1}" type="slidenum">
              <a:rPr lang="en-US" smtClean="0"/>
              <a:t>24</a:t>
            </a:fld>
            <a:endParaRPr lang="en-US" dirty="0"/>
          </a:p>
        </p:txBody>
      </p:sp>
    </p:spTree>
    <p:extLst>
      <p:ext uri="{BB962C8B-B14F-4D97-AF65-F5344CB8AC3E}">
        <p14:creationId xmlns:p14="http://schemas.microsoft.com/office/powerpoint/2010/main" val="155643567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65069" marR="0" lvl="0" indent="0" algn="l" defTabSz="685800" rtl="0" eaLnBrk="1" fontAlgn="auto" latinLnBrk="0" hangingPunct="1">
              <a:lnSpc>
                <a:spcPct val="100000"/>
              </a:lnSpc>
              <a:spcBef>
                <a:spcPct val="0"/>
              </a:spcBef>
              <a:spcAft>
                <a:spcPct val="0"/>
              </a:spcAft>
              <a:buClrTx/>
              <a:buSzPts val="1000"/>
              <a:buFontTx/>
              <a:buNone/>
              <a:defRPr/>
            </a:pPr>
            <a:r>
              <a:rPr lang="de-DE" sz="900" b="0" i="0" strike="noStrike" cap="none" spc="0" baseline="0" dirty="0">
                <a:solidFill>
                  <a:srgbClr val="000000"/>
                </a:solidFill>
                <a:effectLst/>
                <a:latin typeface="Calibri"/>
                <a:ea typeface="Calibri"/>
                <a:cs typeface="Calibri"/>
              </a:rPr>
              <a:t>Benutzerdefiniert</a:t>
            </a:r>
          </a:p>
          <a:p>
            <a:pPr marL="457115" marR="0" lvl="0" indent="-292045" algn="l" defTabSz="685800" rtl="0" eaLnBrk="1" fontAlgn="auto" latinLnBrk="0" hangingPunct="1">
              <a:lnSpc>
                <a:spcPct val="100000"/>
              </a:lnSpc>
              <a:spcBef>
                <a:spcPct val="0"/>
              </a:spcBef>
              <a:spcAft>
                <a:spcPct val="0"/>
              </a:spcAft>
              <a:buClrTx/>
              <a:buSzPts val="1000"/>
              <a:buFontTx/>
              <a:buChar char="●"/>
              <a:defRPr/>
            </a:pPr>
            <a:r>
              <a:rPr lang="de-DE" sz="900" b="0" i="0" strike="noStrike" cap="none" spc="0" baseline="0" dirty="0">
                <a:solidFill>
                  <a:srgbClr val="000000"/>
                </a:solidFill>
                <a:effectLst/>
                <a:latin typeface="Calibri"/>
                <a:ea typeface="Calibri"/>
                <a:cs typeface="Calibri"/>
              </a:rPr>
              <a:t>Alles verbinden</a:t>
            </a:r>
          </a:p>
          <a:p>
            <a:pPr marL="457115" marR="0" lvl="0" indent="-292045" algn="l" defTabSz="685800" rtl="0" eaLnBrk="1" fontAlgn="auto" latinLnBrk="0" hangingPunct="1">
              <a:lnSpc>
                <a:spcPct val="100000"/>
              </a:lnSpc>
              <a:spcBef>
                <a:spcPct val="0"/>
              </a:spcBef>
              <a:spcAft>
                <a:spcPct val="0"/>
              </a:spcAft>
              <a:buClrTx/>
              <a:buSzPts val="1000"/>
              <a:buFontTx/>
              <a:buChar char="●"/>
              <a:defRPr/>
            </a:pPr>
            <a:r>
              <a:rPr lang="de-DE" sz="900" b="0" i="0" strike="noStrike" cap="none" spc="0" baseline="0" dirty="0">
                <a:solidFill>
                  <a:srgbClr val="000000"/>
                </a:solidFill>
                <a:effectLst/>
                <a:latin typeface="Calibri"/>
                <a:ea typeface="Calibri"/>
                <a:cs typeface="Calibri"/>
              </a:rPr>
              <a:t>Alles entwickeln</a:t>
            </a:r>
          </a:p>
          <a:p>
            <a:pPr marL="457115" marR="0" lvl="0" indent="-292045" algn="l" defTabSz="685800" rtl="0" eaLnBrk="1" fontAlgn="auto" latinLnBrk="0" hangingPunct="1">
              <a:lnSpc>
                <a:spcPct val="100000"/>
              </a:lnSpc>
              <a:spcBef>
                <a:spcPct val="0"/>
              </a:spcBef>
              <a:spcAft>
                <a:spcPct val="0"/>
              </a:spcAft>
              <a:buClrTx/>
              <a:buSzPts val="1000"/>
              <a:buFontTx/>
              <a:buChar char="●"/>
              <a:defRPr/>
            </a:pPr>
            <a:r>
              <a:rPr lang="de-DE" sz="900" b="0" i="0" strike="noStrike" cap="none" spc="0" baseline="0" dirty="0">
                <a:solidFill>
                  <a:srgbClr val="000000"/>
                </a:solidFill>
                <a:effectLst/>
                <a:latin typeface="Calibri"/>
                <a:ea typeface="Calibri"/>
                <a:cs typeface="Calibri"/>
              </a:rPr>
              <a:t>Reporting über alles</a:t>
            </a:r>
          </a:p>
          <a:p>
            <a:pPr marL="457115" marR="0" lvl="0" indent="-292045" algn="l" defTabSz="685800" rtl="0" eaLnBrk="1" fontAlgn="auto" latinLnBrk="0" hangingPunct="1">
              <a:lnSpc>
                <a:spcPct val="100000"/>
              </a:lnSpc>
              <a:spcBef>
                <a:spcPct val="0"/>
              </a:spcBef>
              <a:spcAft>
                <a:spcPct val="0"/>
              </a:spcAft>
              <a:buClrTx/>
              <a:buSzPts val="1000"/>
              <a:buFontTx/>
              <a:buChar char="●"/>
              <a:defRPr/>
            </a:pPr>
            <a:r>
              <a:rPr lang="de-DE" sz="900" b="0" i="0" strike="noStrike" cap="none" spc="0" baseline="0" dirty="0">
                <a:solidFill>
                  <a:srgbClr val="000000"/>
                </a:solidFill>
                <a:effectLst/>
                <a:latin typeface="Calibri"/>
                <a:ea typeface="Calibri"/>
                <a:cs typeface="Calibri"/>
              </a:rPr>
              <a:t>Gebrauchsfertige Integrationen</a:t>
            </a:r>
          </a:p>
          <a:p>
            <a:pPr marL="165069" marR="0" lvl="0" indent="0" algn="l" defTabSz="685800" rtl="0" eaLnBrk="1" fontAlgn="auto" latinLnBrk="0" hangingPunct="1">
              <a:lnSpc>
                <a:spcPct val="100000"/>
              </a:lnSpc>
              <a:spcBef>
                <a:spcPct val="0"/>
              </a:spcBef>
              <a:spcAft>
                <a:spcPct val="0"/>
              </a:spcAft>
              <a:buClrTx/>
              <a:buSzPts val="1000"/>
              <a:buFontTx/>
              <a:buNone/>
              <a:defRPr/>
            </a:pPr>
            <a:endParaRPr kumimoji="0" lang="en-US" sz="900" b="0" i="0" u="none" strike="noStrike" kern="1200" cap="none" spc="0" normalizeH="0" baseline="0" noProof="0" dirty="0">
              <a:ln>
                <a:noFill/>
              </a:ln>
              <a:solidFill>
                <a:prstClr val="black"/>
              </a:solidFill>
              <a:effectLst/>
              <a:uLnTx/>
              <a:uFillTx/>
              <a:latin typeface="+mn-lt"/>
              <a:ea typeface="+mn-ea"/>
              <a:cs typeface="+mn-cs"/>
            </a:endParaRPr>
          </a:p>
          <a:p>
            <a:pPr marL="0" marR="0" lvl="0" indent="0" algn="l" defTabSz="685800" rtl="0" eaLnBrk="1" fontAlgn="auto" latinLnBrk="0" hangingPunct="1">
              <a:lnSpc>
                <a:spcPct val="100000"/>
              </a:lnSpc>
              <a:spcBef>
                <a:spcPct val="0"/>
              </a:spcBef>
              <a:spcAft>
                <a:spcPct val="0"/>
              </a:spcAft>
              <a:buClrTx/>
              <a:buSzTx/>
              <a:buFontTx/>
              <a:buNone/>
              <a:defRPr/>
            </a:pPr>
            <a:r>
              <a:rPr lang="de-DE" sz="900" b="1" i="0" strike="noStrike" cap="none" spc="0" baseline="0" dirty="0">
                <a:solidFill>
                  <a:srgbClr val="000000"/>
                </a:solidFill>
                <a:effectLst/>
                <a:latin typeface="Calibri"/>
                <a:ea typeface="Calibri"/>
                <a:cs typeface="Calibri"/>
              </a:rPr>
              <a:t>Google- und G-Suite-Anwendungen funktionieren nahtlos mit </a:t>
            </a:r>
            <a:r>
              <a:rPr lang="de-DE" sz="900" b="1" i="0" strike="noStrike" cap="none" spc="0" baseline="0" dirty="0" err="1">
                <a:solidFill>
                  <a:srgbClr val="000000"/>
                </a:solidFill>
                <a:effectLst/>
                <a:latin typeface="Calibri"/>
                <a:ea typeface="Calibri"/>
                <a:cs typeface="Calibri"/>
              </a:rPr>
              <a:t>RingCentral</a:t>
            </a:r>
            <a:r>
              <a:rPr lang="de-DE" sz="900" b="1" i="0" strike="noStrike" cap="none" spc="0" baseline="0" dirty="0">
                <a:solidFill>
                  <a:srgbClr val="000000"/>
                </a:solidFill>
                <a:effectLst/>
                <a:latin typeface="Calibri"/>
                <a:ea typeface="Calibri"/>
                <a:cs typeface="Calibri"/>
              </a:rPr>
              <a:t>.  Besprechen Sie z. B. wie Sie Dateien anhängen, einen Link einfügen, Kalender integrieren usw.</a:t>
            </a:r>
          </a:p>
          <a:p>
            <a:pPr marL="0" marR="0" lvl="0" indent="0" algn="l" defTabSz="685800" rtl="0" eaLnBrk="1" fontAlgn="auto" latinLnBrk="0" hangingPunct="1">
              <a:lnSpc>
                <a:spcPct val="100000"/>
              </a:lnSpc>
              <a:spcBef>
                <a:spcPct val="0"/>
              </a:spcBef>
              <a:spcAft>
                <a:spcPct val="0"/>
              </a:spcAft>
              <a:buClrTx/>
              <a:buSzTx/>
              <a:buFontTx/>
              <a:buNone/>
              <a:defRPr/>
            </a:pPr>
            <a:r>
              <a:rPr lang="de-DE" sz="900" b="1" i="0" strike="noStrike" cap="none" spc="0" baseline="0" dirty="0">
                <a:solidFill>
                  <a:srgbClr val="000000"/>
                </a:solidFill>
                <a:effectLst/>
                <a:latin typeface="Calibri"/>
                <a:ea typeface="Calibri"/>
                <a:cs typeface="Calibri"/>
              </a:rPr>
              <a:t>Chrome-Browser &amp; OS</a:t>
            </a:r>
          </a:p>
          <a:p>
            <a:pPr marL="171418" marR="0" lvl="1" indent="-171418" algn="l" defTabSz="979443" rtl="0" eaLnBrk="1" fontAlgn="auto" latinLnBrk="0" hangingPunct="1">
              <a:lnSpc>
                <a:spcPct val="90000"/>
              </a:lnSpc>
              <a:spcBef>
                <a:spcPts val="750"/>
              </a:spcBef>
              <a:spcAft>
                <a:spcPct val="0"/>
              </a:spcAft>
              <a:buClr>
                <a:srgbClr val="DA281C"/>
              </a:buClr>
              <a:buSzTx/>
              <a:buFont typeface="Arial" panose="020B0604020202020204" pitchFamily="34" charset="0"/>
              <a:buChar char="•"/>
              <a:defRPr/>
            </a:pPr>
            <a:r>
              <a:rPr lang="de-DE" sz="1100" b="0" i="0" strike="noStrike" cap="none" spc="0" baseline="0" dirty="0">
                <a:solidFill>
                  <a:srgbClr val="000000"/>
                </a:solidFill>
                <a:effectLst/>
                <a:latin typeface="Verdana" charset="0"/>
                <a:ea typeface="Verdana" charset="0"/>
                <a:cs typeface="Verdana" charset="0"/>
              </a:rPr>
              <a:t>Vollumfängliches Webtelefon + Anruf per Mausklick</a:t>
            </a:r>
          </a:p>
          <a:p>
            <a:pPr marL="0" marR="0" lvl="0" indent="0" algn="l" defTabSz="685800" rtl="0" eaLnBrk="1" fontAlgn="auto" latinLnBrk="0" hangingPunct="1">
              <a:lnSpc>
                <a:spcPct val="100000"/>
              </a:lnSpc>
              <a:spcBef>
                <a:spcPct val="0"/>
              </a:spcBef>
              <a:spcAft>
                <a:spcPct val="0"/>
              </a:spcAft>
              <a:buClrTx/>
              <a:buSzTx/>
              <a:buFontTx/>
              <a:buNone/>
              <a:defRPr/>
            </a:pPr>
            <a:r>
              <a:rPr lang="de-DE" sz="900" b="1" i="0" strike="noStrike" cap="none" spc="0" baseline="0" dirty="0">
                <a:solidFill>
                  <a:srgbClr val="000000"/>
                </a:solidFill>
                <a:effectLst/>
                <a:latin typeface="Calibri"/>
                <a:ea typeface="Calibri"/>
                <a:cs typeface="Calibri"/>
              </a:rPr>
              <a:t>Gmail</a:t>
            </a:r>
          </a:p>
          <a:p>
            <a:pPr marL="171418" marR="0" lvl="1" indent="-171418" algn="l" defTabSz="979443" rtl="0" eaLnBrk="1" fontAlgn="auto" latinLnBrk="0" hangingPunct="1">
              <a:lnSpc>
                <a:spcPct val="90000"/>
              </a:lnSpc>
              <a:spcBef>
                <a:spcPts val="750"/>
              </a:spcBef>
              <a:spcAft>
                <a:spcPct val="0"/>
              </a:spcAft>
              <a:buClr>
                <a:srgbClr val="DA281C"/>
              </a:buClr>
              <a:buSzTx/>
              <a:buFont typeface="Arial" panose="020B0604020202020204" pitchFamily="34" charset="0"/>
              <a:buChar char="•"/>
              <a:defRPr/>
            </a:pPr>
            <a:r>
              <a:rPr lang="de-DE" sz="1100" b="0" i="0" strike="noStrike" cap="none" spc="0" baseline="0" dirty="0">
                <a:solidFill>
                  <a:srgbClr val="000000"/>
                </a:solidFill>
                <a:effectLst/>
                <a:latin typeface="Verdana" charset="0"/>
                <a:ea typeface="Verdana" charset="0"/>
                <a:cs typeface="Verdana" charset="0"/>
              </a:rPr>
              <a:t>Kontaktintegration</a:t>
            </a:r>
          </a:p>
          <a:p>
            <a:pPr marL="171418" marR="0" lvl="1" indent="-171418" algn="l" defTabSz="979443" rtl="0" eaLnBrk="1" fontAlgn="auto" latinLnBrk="0" hangingPunct="1">
              <a:lnSpc>
                <a:spcPct val="90000"/>
              </a:lnSpc>
              <a:spcBef>
                <a:spcPts val="750"/>
              </a:spcBef>
              <a:spcAft>
                <a:spcPct val="0"/>
              </a:spcAft>
              <a:buClr>
                <a:srgbClr val="DA281C"/>
              </a:buClr>
              <a:buSzTx/>
              <a:buFont typeface="Arial" panose="020B0604020202020204" pitchFamily="34" charset="0"/>
              <a:buChar char="•"/>
              <a:defRPr/>
            </a:pPr>
            <a:r>
              <a:rPr lang="de-DE" sz="1100" b="0" i="0" strike="noStrike" cap="none" spc="0" baseline="0" dirty="0">
                <a:solidFill>
                  <a:srgbClr val="000000"/>
                </a:solidFill>
                <a:effectLst/>
                <a:latin typeface="Verdana" charset="0"/>
                <a:ea typeface="Verdana" charset="0"/>
                <a:cs typeface="Verdana" charset="0"/>
              </a:rPr>
              <a:t>Natives Gmail-Add-on</a:t>
            </a:r>
          </a:p>
          <a:p>
            <a:pPr marL="0" marR="0" lvl="1" indent="0" algn="l" defTabSz="979443" rtl="0" eaLnBrk="1" fontAlgn="auto" latinLnBrk="0" hangingPunct="1">
              <a:lnSpc>
                <a:spcPct val="90000"/>
              </a:lnSpc>
              <a:spcBef>
                <a:spcPts val="750"/>
              </a:spcBef>
              <a:spcAft>
                <a:spcPct val="0"/>
              </a:spcAft>
              <a:buClr>
                <a:srgbClr val="DA281C"/>
              </a:buClr>
              <a:buSzTx/>
              <a:buFontTx/>
              <a:buNone/>
              <a:defRPr/>
            </a:pPr>
            <a:r>
              <a:rPr lang="de-DE" sz="1100" b="1" i="0" strike="noStrike" cap="none" spc="0" baseline="0" dirty="0">
                <a:solidFill>
                  <a:srgbClr val="000000"/>
                </a:solidFill>
                <a:effectLst/>
                <a:latin typeface="Verdana" charset="0"/>
                <a:ea typeface="Verdana" charset="0"/>
                <a:cs typeface="Verdana" charset="0"/>
              </a:rPr>
              <a:t>Kalender</a:t>
            </a:r>
          </a:p>
          <a:p>
            <a:pPr marL="171418" marR="0" lvl="1" indent="-171418" algn="l" defTabSz="979443" rtl="0" eaLnBrk="1" fontAlgn="auto" latinLnBrk="0" hangingPunct="1">
              <a:lnSpc>
                <a:spcPct val="90000"/>
              </a:lnSpc>
              <a:spcBef>
                <a:spcPts val="750"/>
              </a:spcBef>
              <a:spcAft>
                <a:spcPct val="0"/>
              </a:spcAft>
              <a:buClr>
                <a:srgbClr val="DA281C"/>
              </a:buClr>
              <a:buSzTx/>
              <a:buFont typeface="Arial" panose="020B0604020202020204" pitchFamily="34" charset="0"/>
              <a:buChar char="•"/>
              <a:defRPr/>
            </a:pPr>
            <a:r>
              <a:rPr lang="de-DE" sz="1100" b="0" i="0" strike="noStrike" cap="none" spc="0" baseline="0" dirty="0">
                <a:solidFill>
                  <a:srgbClr val="000000"/>
                </a:solidFill>
                <a:effectLst/>
                <a:latin typeface="Verdana" charset="0"/>
                <a:ea typeface="Verdana" charset="0"/>
                <a:cs typeface="Verdana" charset="0"/>
              </a:rPr>
              <a:t>Besprechung planen</a:t>
            </a:r>
          </a:p>
          <a:p>
            <a:pPr marL="171418" marR="0" lvl="1" indent="-171418" algn="l" defTabSz="979443" rtl="0" eaLnBrk="1" fontAlgn="auto" latinLnBrk="0" hangingPunct="1">
              <a:lnSpc>
                <a:spcPct val="90000"/>
              </a:lnSpc>
              <a:spcBef>
                <a:spcPts val="750"/>
              </a:spcBef>
              <a:spcAft>
                <a:spcPct val="0"/>
              </a:spcAft>
              <a:buClr>
                <a:srgbClr val="DA281C"/>
              </a:buClr>
              <a:buSzTx/>
              <a:buFont typeface="Arial" panose="020B0604020202020204" pitchFamily="34" charset="0"/>
              <a:buChar char="•"/>
              <a:defRPr/>
            </a:pPr>
            <a:r>
              <a:rPr lang="de-DE" sz="1100" b="0" i="0" strike="noStrike" cap="none" spc="0" baseline="0" dirty="0">
                <a:solidFill>
                  <a:srgbClr val="000000"/>
                </a:solidFill>
                <a:effectLst/>
                <a:latin typeface="Verdana" charset="0"/>
                <a:ea typeface="Verdana" charset="0"/>
                <a:cs typeface="Verdana" charset="0"/>
              </a:rPr>
              <a:t>Besprechungsraum-Support</a:t>
            </a:r>
          </a:p>
          <a:p>
            <a:pPr marL="0" marR="0" lvl="1" indent="0" algn="l" defTabSz="979443" rtl="0" eaLnBrk="1" fontAlgn="auto" latinLnBrk="0" hangingPunct="1">
              <a:lnSpc>
                <a:spcPct val="90000"/>
              </a:lnSpc>
              <a:spcBef>
                <a:spcPts val="750"/>
              </a:spcBef>
              <a:spcAft>
                <a:spcPct val="0"/>
              </a:spcAft>
              <a:buClr>
                <a:srgbClr val="DA281C"/>
              </a:buClr>
              <a:buSzTx/>
              <a:buFontTx/>
              <a:buNone/>
              <a:defRPr/>
            </a:pPr>
            <a:r>
              <a:rPr lang="de-DE" sz="1100" b="1" i="0" strike="noStrike" cap="none" spc="0" baseline="0" dirty="0">
                <a:solidFill>
                  <a:srgbClr val="000000"/>
                </a:solidFill>
                <a:effectLst/>
                <a:latin typeface="Verdana" charset="0"/>
                <a:ea typeface="Verdana" charset="0"/>
                <a:cs typeface="Verdana" charset="0"/>
              </a:rPr>
              <a:t>Drive</a:t>
            </a:r>
          </a:p>
          <a:p>
            <a:pPr marL="171418" marR="0" lvl="1" indent="-171418" algn="l" defTabSz="979443" rtl="0" eaLnBrk="1" fontAlgn="auto" latinLnBrk="0" hangingPunct="1">
              <a:lnSpc>
                <a:spcPct val="90000"/>
              </a:lnSpc>
              <a:spcBef>
                <a:spcPts val="750"/>
              </a:spcBef>
              <a:spcAft>
                <a:spcPct val="0"/>
              </a:spcAft>
              <a:buClr>
                <a:srgbClr val="DA281C"/>
              </a:buClr>
              <a:buSzTx/>
              <a:buFont typeface="Arial" panose="020B0604020202020204" pitchFamily="34" charset="0"/>
              <a:buChar char="•"/>
              <a:defRPr/>
            </a:pPr>
            <a:r>
              <a:rPr lang="de-DE" sz="1100" b="0" i="0" strike="noStrike" cap="none" spc="0" baseline="0" dirty="0">
                <a:solidFill>
                  <a:srgbClr val="000000"/>
                </a:solidFill>
                <a:effectLst/>
                <a:latin typeface="Verdana" charset="0"/>
                <a:ea typeface="Verdana" charset="0"/>
                <a:cs typeface="Verdana" charset="0"/>
              </a:rPr>
              <a:t>Aus G-Drive laden</a:t>
            </a:r>
          </a:p>
          <a:p>
            <a:pPr marL="171418" marR="0" lvl="1" indent="-171418" algn="l" defTabSz="979443" rtl="0" eaLnBrk="1" fontAlgn="auto" latinLnBrk="0" hangingPunct="1">
              <a:lnSpc>
                <a:spcPct val="90000"/>
              </a:lnSpc>
              <a:spcBef>
                <a:spcPts val="750"/>
              </a:spcBef>
              <a:spcAft>
                <a:spcPct val="0"/>
              </a:spcAft>
              <a:buClr>
                <a:srgbClr val="DA281C"/>
              </a:buClr>
              <a:buSzTx/>
              <a:buFont typeface="Arial" panose="020B0604020202020204" pitchFamily="34" charset="0"/>
              <a:buChar char="•"/>
              <a:defRPr/>
            </a:pPr>
            <a:r>
              <a:rPr lang="de-DE" sz="1100" b="0" i="0" strike="noStrike" cap="none" spc="0" baseline="0" dirty="0">
                <a:solidFill>
                  <a:srgbClr val="000000"/>
                </a:solidFill>
                <a:effectLst/>
                <a:latin typeface="Verdana" charset="0"/>
                <a:ea typeface="Verdana" charset="0"/>
                <a:cs typeface="Verdana" charset="0"/>
              </a:rPr>
              <a:t>Dateien in G-Drive archivieren</a:t>
            </a:r>
          </a:p>
          <a:p>
            <a:pPr marL="0" marR="0" lvl="1" indent="0" algn="l" defTabSz="979443" rtl="0" eaLnBrk="1" fontAlgn="auto" latinLnBrk="0" hangingPunct="1">
              <a:lnSpc>
                <a:spcPct val="90000"/>
              </a:lnSpc>
              <a:spcBef>
                <a:spcPts val="750"/>
              </a:spcBef>
              <a:spcAft>
                <a:spcPct val="0"/>
              </a:spcAft>
              <a:buClr>
                <a:srgbClr val="DA281C"/>
              </a:buClr>
              <a:buSzTx/>
              <a:buFontTx/>
              <a:buNone/>
              <a:defRPr/>
            </a:pPr>
            <a:r>
              <a:rPr lang="de-DE" sz="1100" b="1" i="0" strike="noStrike" cap="none" spc="0" baseline="0" dirty="0">
                <a:solidFill>
                  <a:srgbClr val="000000"/>
                </a:solidFill>
                <a:effectLst/>
                <a:latin typeface="Verdana" charset="0"/>
                <a:ea typeface="Verdana" charset="0"/>
                <a:cs typeface="Verdana" charset="0"/>
              </a:rPr>
              <a:t>Dokumente</a:t>
            </a:r>
          </a:p>
          <a:p>
            <a:pPr marL="171418" marR="0" lvl="1" indent="-171418" algn="l" defTabSz="979443" rtl="0" eaLnBrk="1" fontAlgn="auto" latinLnBrk="0" hangingPunct="1">
              <a:lnSpc>
                <a:spcPct val="90000"/>
              </a:lnSpc>
              <a:spcBef>
                <a:spcPts val="750"/>
              </a:spcBef>
              <a:spcAft>
                <a:spcPct val="0"/>
              </a:spcAft>
              <a:buClr>
                <a:srgbClr val="DA281C"/>
              </a:buClr>
              <a:buSzTx/>
              <a:buFont typeface="Arial" panose="020B0604020202020204" pitchFamily="34" charset="0"/>
              <a:buChar char="•"/>
              <a:defRPr/>
            </a:pPr>
            <a:r>
              <a:rPr lang="de-DE" sz="1100" b="0" i="0" strike="noStrike" cap="none" spc="0" baseline="0" dirty="0">
                <a:solidFill>
                  <a:srgbClr val="000000"/>
                </a:solidFill>
                <a:effectLst/>
                <a:latin typeface="Verdana" charset="0"/>
                <a:ea typeface="Verdana" charset="0"/>
                <a:cs typeface="Verdana" charset="0"/>
              </a:rPr>
              <a:t>G-</a:t>
            </a:r>
            <a:r>
              <a:rPr lang="de-DE" sz="1100" b="0" i="0" strike="noStrike" cap="none" spc="0" baseline="0" dirty="0" err="1">
                <a:solidFill>
                  <a:srgbClr val="000000"/>
                </a:solidFill>
                <a:effectLst/>
                <a:latin typeface="Verdana" charset="0"/>
                <a:ea typeface="Verdana" charset="0"/>
                <a:cs typeface="Verdana" charset="0"/>
              </a:rPr>
              <a:t>Docs</a:t>
            </a:r>
            <a:r>
              <a:rPr lang="de-DE" sz="1100" b="0" i="0" strike="noStrike" cap="none" spc="0" baseline="0" dirty="0">
                <a:solidFill>
                  <a:srgbClr val="000000"/>
                </a:solidFill>
                <a:effectLst/>
                <a:latin typeface="Verdana" charset="0"/>
                <a:ea typeface="Verdana" charset="0"/>
                <a:cs typeface="Verdana" charset="0"/>
              </a:rPr>
              <a:t> als Fax senden</a:t>
            </a:r>
          </a:p>
          <a:p>
            <a:pPr marL="0" marR="0" lvl="1" indent="0" algn="l" defTabSz="979443" rtl="0" eaLnBrk="1" fontAlgn="auto" latinLnBrk="0" hangingPunct="1">
              <a:lnSpc>
                <a:spcPct val="90000"/>
              </a:lnSpc>
              <a:spcBef>
                <a:spcPts val="750"/>
              </a:spcBef>
              <a:spcAft>
                <a:spcPct val="0"/>
              </a:spcAft>
              <a:buClr>
                <a:srgbClr val="DA281C"/>
              </a:buClr>
              <a:buSzTx/>
              <a:buFontTx/>
              <a:buNone/>
              <a:defRPr/>
            </a:pPr>
            <a:r>
              <a:rPr lang="de-DE" sz="1100" b="1" i="0" strike="noStrike" cap="none" spc="0" baseline="0" dirty="0">
                <a:solidFill>
                  <a:srgbClr val="000000"/>
                </a:solidFill>
                <a:effectLst/>
                <a:latin typeface="Verdana" charset="0"/>
                <a:ea typeface="Verdana" charset="0"/>
                <a:cs typeface="Verdana" charset="0"/>
              </a:rPr>
              <a:t>Identität</a:t>
            </a:r>
          </a:p>
          <a:p>
            <a:pPr marL="171418" marR="0" lvl="1" indent="-171418" algn="l" defTabSz="979443" rtl="0" eaLnBrk="1" fontAlgn="auto" latinLnBrk="0" hangingPunct="1">
              <a:lnSpc>
                <a:spcPct val="90000"/>
              </a:lnSpc>
              <a:spcBef>
                <a:spcPts val="750"/>
              </a:spcBef>
              <a:spcAft>
                <a:spcPct val="0"/>
              </a:spcAft>
              <a:buClr>
                <a:srgbClr val="DA281C"/>
              </a:buClr>
              <a:buSzTx/>
              <a:buFont typeface="Arial" panose="020B0604020202020204" pitchFamily="34" charset="0"/>
              <a:buChar char="•"/>
              <a:defRPr/>
            </a:pPr>
            <a:r>
              <a:rPr lang="de-DE" sz="1100" b="0" i="0" strike="noStrike" cap="none" spc="0" baseline="0" dirty="0">
                <a:solidFill>
                  <a:srgbClr val="000000"/>
                </a:solidFill>
                <a:effectLst/>
                <a:latin typeface="Verdana" charset="0"/>
                <a:ea typeface="Verdana" charset="0"/>
                <a:cs typeface="Verdana" charset="0"/>
              </a:rPr>
              <a:t>SSO &amp; Bereitstellung</a:t>
            </a:r>
          </a:p>
          <a:p>
            <a:pPr marL="0" marR="0" lvl="1" indent="0" algn="l" defTabSz="979443" rtl="0" eaLnBrk="1" fontAlgn="auto" latinLnBrk="0" hangingPunct="1">
              <a:lnSpc>
                <a:spcPct val="90000"/>
              </a:lnSpc>
              <a:spcBef>
                <a:spcPts val="750"/>
              </a:spcBef>
              <a:spcAft>
                <a:spcPct val="0"/>
              </a:spcAft>
              <a:buClr>
                <a:srgbClr val="DA281C"/>
              </a:buClr>
              <a:buSzTx/>
              <a:buFontTx/>
              <a:buNone/>
              <a:defRPr/>
            </a:pPr>
            <a:r>
              <a:rPr lang="de-DE" sz="1100" b="1" i="0" strike="noStrike" cap="none" spc="0" baseline="0" dirty="0">
                <a:solidFill>
                  <a:srgbClr val="000000"/>
                </a:solidFill>
                <a:effectLst/>
                <a:latin typeface="Verdana" charset="0"/>
                <a:ea typeface="Verdana" charset="0"/>
                <a:cs typeface="Verdana" charset="0"/>
              </a:rPr>
              <a:t>Hangouts</a:t>
            </a:r>
          </a:p>
          <a:p>
            <a:pPr marL="171418" marR="0" lvl="1" indent="-171418" algn="l" defTabSz="979443" rtl="0" eaLnBrk="1" fontAlgn="auto" latinLnBrk="0" hangingPunct="1">
              <a:lnSpc>
                <a:spcPct val="90000"/>
              </a:lnSpc>
              <a:spcBef>
                <a:spcPts val="750"/>
              </a:spcBef>
              <a:spcAft>
                <a:spcPct val="0"/>
              </a:spcAft>
              <a:buClr>
                <a:srgbClr val="DA281C"/>
              </a:buClr>
              <a:buSzTx/>
              <a:buFont typeface="Arial" panose="020B0604020202020204" pitchFamily="34" charset="0"/>
              <a:buChar char="•"/>
              <a:defRPr/>
            </a:pPr>
            <a:r>
              <a:rPr lang="de-DE" sz="1100" b="0" i="0" strike="noStrike" cap="none" spc="0" baseline="0" dirty="0">
                <a:solidFill>
                  <a:srgbClr val="000000"/>
                </a:solidFill>
                <a:effectLst/>
                <a:latin typeface="Verdana" charset="0"/>
                <a:ea typeface="Verdana" charset="0"/>
                <a:cs typeface="Verdana" charset="0"/>
              </a:rPr>
              <a:t>Chat für eine native, intuitive Erfahrung</a:t>
            </a:r>
          </a:p>
          <a:p>
            <a:pPr marL="0" marR="0" lvl="1" indent="0" algn="l" defTabSz="979443" rtl="0" eaLnBrk="1" fontAlgn="auto" latinLnBrk="0" hangingPunct="1">
              <a:lnSpc>
                <a:spcPct val="90000"/>
              </a:lnSpc>
              <a:spcBef>
                <a:spcPts val="750"/>
              </a:spcBef>
              <a:spcAft>
                <a:spcPct val="0"/>
              </a:spcAft>
              <a:buClr>
                <a:srgbClr val="DA281C"/>
              </a:buClr>
              <a:buSzTx/>
              <a:buFontTx/>
              <a:buNone/>
              <a:defRPr/>
            </a:pPr>
            <a:endParaRPr kumimoji="0" lang="en-US" sz="1100" b="1" i="0" u="none" strike="noStrike" kern="1200" cap="none" spc="0" normalizeH="0" baseline="0" noProof="0" dirty="0">
              <a:ln>
                <a:noFill/>
              </a:ln>
              <a:solidFill>
                <a:srgbClr val="000000"/>
              </a:solidFill>
              <a:effectLst/>
              <a:uLnTx/>
              <a:uFillTx/>
              <a:latin typeface="Verdana" charset="0"/>
              <a:ea typeface="+mn-ea"/>
              <a:cs typeface="+mn-cs"/>
              <a:sym typeface="Arial"/>
            </a:endParaRPr>
          </a:p>
          <a:p>
            <a:pPr marL="0" marR="0" lvl="1" indent="0" algn="l" defTabSz="979443" rtl="0" eaLnBrk="1" fontAlgn="auto" latinLnBrk="0" hangingPunct="1">
              <a:lnSpc>
                <a:spcPct val="90000"/>
              </a:lnSpc>
              <a:spcBef>
                <a:spcPts val="750"/>
              </a:spcBef>
              <a:spcAft>
                <a:spcPct val="0"/>
              </a:spcAft>
              <a:buClr>
                <a:srgbClr val="DA281C"/>
              </a:buClr>
              <a:buSzTx/>
              <a:buFontTx/>
              <a:buNone/>
              <a:defRPr/>
            </a:pPr>
            <a:r>
              <a:rPr lang="de-DE" sz="1100" b="1" i="0" strike="noStrike" cap="none" spc="0" baseline="0" dirty="0">
                <a:solidFill>
                  <a:srgbClr val="000000"/>
                </a:solidFill>
                <a:effectLst/>
                <a:latin typeface="Verdana" charset="0"/>
                <a:ea typeface="Verdana" charset="0"/>
                <a:cs typeface="Verdana" charset="0"/>
              </a:rPr>
              <a:t>Umfangreicher Microsoft-Support</a:t>
            </a:r>
          </a:p>
          <a:p>
            <a:pPr marL="0" marR="0" lvl="0" indent="0" algn="l" defTabSz="685800" rtl="0" eaLnBrk="1" fontAlgn="auto" latinLnBrk="0" hangingPunct="1">
              <a:lnSpc>
                <a:spcPct val="100000"/>
              </a:lnSpc>
              <a:spcBef>
                <a:spcPct val="0"/>
              </a:spcBef>
              <a:spcAft>
                <a:spcPct val="0"/>
              </a:spcAft>
              <a:buClrTx/>
              <a:buSzTx/>
              <a:buFontTx/>
              <a:buNone/>
              <a:defRPr/>
            </a:pPr>
            <a:r>
              <a:rPr lang="de-DE" sz="900" b="1" i="0" strike="noStrike" cap="none" spc="0" baseline="0" dirty="0">
                <a:solidFill>
                  <a:srgbClr val="000000"/>
                </a:solidFill>
                <a:effectLst/>
                <a:latin typeface="Calibri"/>
                <a:ea typeface="Calibri"/>
                <a:cs typeface="Calibri"/>
              </a:rPr>
              <a:t>Office 365</a:t>
            </a:r>
          </a:p>
          <a:p>
            <a:pPr marL="171418" marR="0" lvl="0" indent="-171418" algn="l" defTabSz="685800" rtl="0" eaLnBrk="1" fontAlgn="auto" latinLnBrk="0" hangingPunct="1">
              <a:lnSpc>
                <a:spcPct val="100000"/>
              </a:lnSpc>
              <a:spcBef>
                <a:spcPct val="0"/>
              </a:spcBef>
              <a:spcAft>
                <a:spcPct val="0"/>
              </a:spcAft>
              <a:buClrTx/>
              <a:buSzTx/>
              <a:buFont typeface="Arial" panose="020B0604020202020204" pitchFamily="34" charset="0"/>
              <a:buChar char="•"/>
              <a:defRPr/>
            </a:pPr>
            <a:r>
              <a:rPr lang="de-DE" sz="900" b="0" i="0" strike="noStrike" cap="none" spc="0" baseline="0" dirty="0">
                <a:solidFill>
                  <a:srgbClr val="000000"/>
                </a:solidFill>
                <a:effectLst/>
                <a:latin typeface="Calibri"/>
                <a:ea typeface="Calibri"/>
                <a:cs typeface="Calibri"/>
              </a:rPr>
              <a:t>Vollumfängliches Webtelefon + Anruf per Mausklick</a:t>
            </a:r>
          </a:p>
          <a:p>
            <a:pPr marL="171418" marR="0" lvl="0" indent="-171418" algn="l" defTabSz="685800" rtl="0" eaLnBrk="1" fontAlgn="auto" latinLnBrk="0" hangingPunct="1">
              <a:lnSpc>
                <a:spcPct val="100000"/>
              </a:lnSpc>
              <a:spcBef>
                <a:spcPct val="0"/>
              </a:spcBef>
              <a:spcAft>
                <a:spcPct val="0"/>
              </a:spcAft>
              <a:buClrTx/>
              <a:buSzTx/>
              <a:buFont typeface="Arial" panose="020B0604020202020204" pitchFamily="34" charset="0"/>
              <a:buChar char="•"/>
              <a:defRPr/>
            </a:pPr>
            <a:r>
              <a:rPr lang="de-DE" sz="900" b="0" i="0" strike="noStrike" cap="none" spc="0" baseline="0" dirty="0">
                <a:solidFill>
                  <a:srgbClr val="000000"/>
                </a:solidFill>
                <a:effectLst/>
                <a:latin typeface="Calibri"/>
                <a:ea typeface="Calibri"/>
                <a:cs typeface="Calibri"/>
              </a:rPr>
              <a:t>Integriertes </a:t>
            </a:r>
            <a:r>
              <a:rPr lang="de-DE" sz="900" b="0" i="0" strike="noStrike" cap="none" spc="0" baseline="0" dirty="0" err="1">
                <a:solidFill>
                  <a:srgbClr val="000000"/>
                </a:solidFill>
                <a:effectLst/>
                <a:latin typeface="Calibri"/>
                <a:ea typeface="Calibri"/>
                <a:cs typeface="Calibri"/>
              </a:rPr>
              <a:t>Softphone</a:t>
            </a:r>
            <a:endParaRPr lang="de-DE" sz="900" b="0" i="0" strike="noStrike" cap="none" spc="0" baseline="0" dirty="0">
              <a:solidFill>
                <a:srgbClr val="000000"/>
              </a:solidFill>
              <a:effectLst/>
              <a:latin typeface="Calibri"/>
              <a:ea typeface="Calibri"/>
              <a:cs typeface="Calibri"/>
            </a:endParaRPr>
          </a:p>
          <a:p>
            <a:pPr marL="0" marR="0" lvl="0" indent="0" algn="l" defTabSz="685800" rtl="0" eaLnBrk="1" fontAlgn="auto" latinLnBrk="0" hangingPunct="1">
              <a:lnSpc>
                <a:spcPct val="100000"/>
              </a:lnSpc>
              <a:spcBef>
                <a:spcPct val="0"/>
              </a:spcBef>
              <a:spcAft>
                <a:spcPct val="0"/>
              </a:spcAft>
              <a:buClrTx/>
              <a:buSzTx/>
              <a:buFontTx/>
              <a:buNone/>
              <a:defRPr/>
            </a:pPr>
            <a:r>
              <a:rPr lang="de-DE" sz="900" b="1" i="0" strike="noStrike" cap="none" spc="0" baseline="0" dirty="0">
                <a:solidFill>
                  <a:srgbClr val="000000"/>
                </a:solidFill>
                <a:effectLst/>
                <a:latin typeface="Calibri"/>
                <a:ea typeface="Calibri"/>
                <a:cs typeface="Calibri"/>
              </a:rPr>
              <a:t>Outlook</a:t>
            </a:r>
          </a:p>
          <a:p>
            <a:pPr marL="171418" marR="0" lvl="0" indent="-171418" algn="l" defTabSz="685800" rtl="0" eaLnBrk="1" fontAlgn="auto" latinLnBrk="0" hangingPunct="1">
              <a:lnSpc>
                <a:spcPct val="100000"/>
              </a:lnSpc>
              <a:spcBef>
                <a:spcPct val="0"/>
              </a:spcBef>
              <a:spcAft>
                <a:spcPct val="0"/>
              </a:spcAft>
              <a:buClrTx/>
              <a:buSzTx/>
              <a:buFont typeface="Arial" panose="020B0604020202020204" pitchFamily="34" charset="0"/>
              <a:buChar char="•"/>
              <a:defRPr/>
            </a:pPr>
            <a:r>
              <a:rPr lang="de-DE" sz="900" b="0" i="0" strike="noStrike" cap="none" spc="0" baseline="0" dirty="0">
                <a:solidFill>
                  <a:srgbClr val="000000"/>
                </a:solidFill>
                <a:effectLst/>
                <a:latin typeface="Calibri"/>
                <a:ea typeface="Calibri"/>
                <a:cs typeface="Calibri"/>
              </a:rPr>
              <a:t>Integriertes </a:t>
            </a:r>
            <a:r>
              <a:rPr lang="de-DE" sz="900" b="0" i="0" strike="noStrike" cap="none" spc="0" baseline="0" dirty="0" err="1">
                <a:solidFill>
                  <a:srgbClr val="000000"/>
                </a:solidFill>
                <a:effectLst/>
                <a:latin typeface="Calibri"/>
                <a:ea typeface="Calibri"/>
                <a:cs typeface="Calibri"/>
              </a:rPr>
              <a:t>Softphone</a:t>
            </a:r>
            <a:endParaRPr lang="de-DE" sz="900" b="0" i="0" strike="noStrike" cap="none" spc="0" baseline="0" dirty="0">
              <a:solidFill>
                <a:srgbClr val="000000"/>
              </a:solidFill>
              <a:effectLst/>
              <a:latin typeface="Calibri"/>
              <a:ea typeface="Calibri"/>
              <a:cs typeface="Calibri"/>
            </a:endParaRPr>
          </a:p>
          <a:p>
            <a:pPr marL="171418" marR="0" lvl="0" indent="-171418" algn="l" defTabSz="685800" rtl="0" eaLnBrk="1" fontAlgn="auto" latinLnBrk="0" hangingPunct="1">
              <a:lnSpc>
                <a:spcPct val="100000"/>
              </a:lnSpc>
              <a:spcBef>
                <a:spcPct val="0"/>
              </a:spcBef>
              <a:spcAft>
                <a:spcPct val="0"/>
              </a:spcAft>
              <a:buClrTx/>
              <a:buSzTx/>
              <a:buFont typeface="Arial" panose="020B0604020202020204" pitchFamily="34" charset="0"/>
              <a:buChar char="•"/>
              <a:defRPr/>
            </a:pPr>
            <a:r>
              <a:rPr lang="de-DE" sz="900" b="0" i="0" strike="noStrike" cap="none" spc="0" baseline="0" dirty="0">
                <a:solidFill>
                  <a:srgbClr val="000000"/>
                </a:solidFill>
                <a:effectLst/>
                <a:latin typeface="Calibri"/>
                <a:ea typeface="Calibri"/>
                <a:cs typeface="Calibri"/>
              </a:rPr>
              <a:t>Besprechungen planen</a:t>
            </a:r>
          </a:p>
          <a:p>
            <a:pPr marL="0" marR="0" lvl="0" indent="0" algn="l" defTabSz="685800" rtl="0" eaLnBrk="1" fontAlgn="auto" latinLnBrk="0" hangingPunct="1">
              <a:lnSpc>
                <a:spcPct val="100000"/>
              </a:lnSpc>
              <a:spcBef>
                <a:spcPct val="0"/>
              </a:spcBef>
              <a:spcAft>
                <a:spcPct val="0"/>
              </a:spcAft>
              <a:buClrTx/>
              <a:buSzTx/>
              <a:buFontTx/>
              <a:buNone/>
              <a:defRPr/>
            </a:pPr>
            <a:r>
              <a:rPr lang="de-DE" sz="900" b="1" i="0" strike="noStrike" cap="none" spc="0" baseline="0" dirty="0">
                <a:solidFill>
                  <a:srgbClr val="000000"/>
                </a:solidFill>
                <a:effectLst/>
                <a:latin typeface="Calibri"/>
                <a:ea typeface="Calibri"/>
                <a:cs typeface="Calibri"/>
              </a:rPr>
              <a:t>Microsoft Teams</a:t>
            </a:r>
          </a:p>
          <a:p>
            <a:pPr marL="171418" marR="0" lvl="0" indent="-171418" algn="l" defTabSz="685800" rtl="0" eaLnBrk="1" fontAlgn="auto" latinLnBrk="0" hangingPunct="1">
              <a:lnSpc>
                <a:spcPct val="100000"/>
              </a:lnSpc>
              <a:spcBef>
                <a:spcPct val="0"/>
              </a:spcBef>
              <a:spcAft>
                <a:spcPct val="0"/>
              </a:spcAft>
              <a:buClrTx/>
              <a:buSzTx/>
              <a:buFont typeface="Arial" panose="020B0604020202020204" pitchFamily="34" charset="0"/>
              <a:buChar char="•"/>
              <a:defRPr/>
            </a:pPr>
            <a:r>
              <a:rPr lang="de-DE" sz="900" b="0" i="0" strike="noStrike" cap="none" spc="0" baseline="0" dirty="0" err="1">
                <a:solidFill>
                  <a:srgbClr val="000000"/>
                </a:solidFill>
                <a:effectLst/>
                <a:latin typeface="Calibri"/>
                <a:ea typeface="Calibri"/>
                <a:cs typeface="Calibri"/>
              </a:rPr>
              <a:t>Active</a:t>
            </a:r>
            <a:r>
              <a:rPr lang="de-DE" sz="900" b="0" i="0" strike="noStrike" cap="none" spc="0" baseline="0" dirty="0">
                <a:solidFill>
                  <a:srgbClr val="000000"/>
                </a:solidFill>
                <a:effectLst/>
                <a:latin typeface="Calibri"/>
                <a:ea typeface="Calibri"/>
                <a:cs typeface="Calibri"/>
              </a:rPr>
              <a:t> Directory</a:t>
            </a:r>
          </a:p>
          <a:p>
            <a:pPr marL="0" marR="0" lvl="0" indent="0" algn="l" defTabSz="685800" rtl="0" eaLnBrk="1" fontAlgn="auto" latinLnBrk="0" hangingPunct="1">
              <a:lnSpc>
                <a:spcPct val="100000"/>
              </a:lnSpc>
              <a:spcBef>
                <a:spcPct val="0"/>
              </a:spcBef>
              <a:spcAft>
                <a:spcPct val="0"/>
              </a:spcAft>
              <a:buClrTx/>
              <a:buSzTx/>
              <a:buFontTx/>
              <a:buNone/>
              <a:defRPr/>
            </a:pPr>
            <a:r>
              <a:rPr lang="de-DE" sz="900" b="1" i="0" strike="noStrike" cap="none" spc="0" baseline="0" dirty="0">
                <a:solidFill>
                  <a:srgbClr val="000000"/>
                </a:solidFill>
                <a:effectLst/>
                <a:latin typeface="Calibri"/>
                <a:ea typeface="Calibri"/>
                <a:cs typeface="Calibri"/>
              </a:rPr>
              <a:t>Dynamics</a:t>
            </a:r>
          </a:p>
          <a:p>
            <a:pPr marL="171418" marR="0" lvl="0" indent="-171418" algn="l" defTabSz="685800" rtl="0" eaLnBrk="1" fontAlgn="auto" latinLnBrk="0" hangingPunct="1">
              <a:lnSpc>
                <a:spcPct val="100000"/>
              </a:lnSpc>
              <a:spcBef>
                <a:spcPct val="0"/>
              </a:spcBef>
              <a:spcAft>
                <a:spcPct val="0"/>
              </a:spcAft>
              <a:buClrTx/>
              <a:buSzTx/>
              <a:buFont typeface="Arial" panose="020B0604020202020204" pitchFamily="34" charset="0"/>
              <a:buChar char="•"/>
              <a:defRPr/>
            </a:pPr>
            <a:r>
              <a:rPr lang="de-DE" sz="900" b="0" i="0" strike="noStrike" cap="none" spc="0" baseline="0" dirty="0">
                <a:solidFill>
                  <a:srgbClr val="000000"/>
                </a:solidFill>
                <a:effectLst/>
                <a:latin typeface="Calibri"/>
                <a:ea typeface="Calibri"/>
                <a:cs typeface="Calibri"/>
              </a:rPr>
              <a:t>CTI-Integration</a:t>
            </a:r>
          </a:p>
          <a:p>
            <a:pPr marL="171418" marR="0" lvl="0" indent="-171418" algn="l" defTabSz="685800" rtl="0" eaLnBrk="1" fontAlgn="auto" latinLnBrk="0" hangingPunct="1">
              <a:lnSpc>
                <a:spcPct val="100000"/>
              </a:lnSpc>
              <a:spcBef>
                <a:spcPct val="0"/>
              </a:spcBef>
              <a:spcAft>
                <a:spcPct val="0"/>
              </a:spcAft>
              <a:buClrTx/>
              <a:buSzTx/>
              <a:buFont typeface="Arial" panose="020B0604020202020204" pitchFamily="34" charset="0"/>
              <a:buChar char="•"/>
              <a:defRPr/>
            </a:pPr>
            <a:r>
              <a:rPr lang="de-DE" sz="900" b="0" i="0" strike="noStrike" cap="none" spc="0" baseline="0" dirty="0">
                <a:solidFill>
                  <a:srgbClr val="000000"/>
                </a:solidFill>
                <a:effectLst/>
                <a:latin typeface="Calibri"/>
                <a:ea typeface="Calibri"/>
                <a:cs typeface="Calibri"/>
              </a:rPr>
              <a:t>Click-</a:t>
            </a:r>
            <a:r>
              <a:rPr lang="de-DE" sz="900" b="0" i="0" strike="noStrike" cap="none" spc="0" baseline="0" dirty="0" err="1">
                <a:solidFill>
                  <a:srgbClr val="000000"/>
                </a:solidFill>
                <a:effectLst/>
                <a:latin typeface="Calibri"/>
                <a:ea typeface="Calibri"/>
                <a:cs typeface="Calibri"/>
              </a:rPr>
              <a:t>to</a:t>
            </a:r>
            <a:r>
              <a:rPr lang="de-DE" sz="900" b="0" i="0" strike="noStrike" cap="none" spc="0" baseline="0" dirty="0">
                <a:solidFill>
                  <a:srgbClr val="000000"/>
                </a:solidFill>
                <a:effectLst/>
                <a:latin typeface="Calibri"/>
                <a:ea typeface="Calibri"/>
                <a:cs typeface="Calibri"/>
              </a:rPr>
              <a:t>-</a:t>
            </a:r>
            <a:r>
              <a:rPr lang="de-DE" sz="900" b="0" i="0" strike="noStrike" cap="none" spc="0" baseline="0" dirty="0" err="1">
                <a:solidFill>
                  <a:srgbClr val="000000"/>
                </a:solidFill>
                <a:effectLst/>
                <a:latin typeface="Calibri"/>
                <a:ea typeface="Calibri"/>
                <a:cs typeface="Calibri"/>
              </a:rPr>
              <a:t>Dial</a:t>
            </a:r>
            <a:r>
              <a:rPr lang="de-DE" sz="900" b="0" i="0" strike="noStrike" cap="none" spc="0" baseline="0" dirty="0">
                <a:solidFill>
                  <a:srgbClr val="000000"/>
                </a:solidFill>
                <a:effectLst/>
                <a:latin typeface="Calibri"/>
                <a:ea typeface="Calibri"/>
                <a:cs typeface="Calibri"/>
              </a:rPr>
              <a:t>. Bildschirm-Popup, Protokollierung</a:t>
            </a:r>
          </a:p>
          <a:p>
            <a:pPr marL="0" marR="0" lvl="0" indent="0" algn="l" defTabSz="685800" rtl="0" eaLnBrk="1" fontAlgn="auto" latinLnBrk="0" hangingPunct="1">
              <a:lnSpc>
                <a:spcPct val="100000"/>
              </a:lnSpc>
              <a:spcBef>
                <a:spcPct val="0"/>
              </a:spcBef>
              <a:spcAft>
                <a:spcPct val="0"/>
              </a:spcAft>
              <a:buClrTx/>
              <a:buSzTx/>
              <a:buFontTx/>
              <a:buNone/>
              <a:defRPr/>
            </a:pPr>
            <a:r>
              <a:rPr lang="de-DE" sz="900" b="1" i="0" strike="noStrike" cap="none" spc="0" baseline="0" dirty="0">
                <a:solidFill>
                  <a:srgbClr val="000000"/>
                </a:solidFill>
                <a:effectLst/>
                <a:latin typeface="Calibri"/>
                <a:ea typeface="Calibri"/>
                <a:cs typeface="Calibri"/>
              </a:rPr>
              <a:t>OneDrive</a:t>
            </a:r>
          </a:p>
          <a:p>
            <a:pPr marL="171418" marR="0" lvl="0" indent="-171418" algn="l" defTabSz="685800" rtl="0" eaLnBrk="1" fontAlgn="auto" latinLnBrk="0" hangingPunct="1">
              <a:lnSpc>
                <a:spcPct val="100000"/>
              </a:lnSpc>
              <a:spcBef>
                <a:spcPct val="0"/>
              </a:spcBef>
              <a:spcAft>
                <a:spcPct val="0"/>
              </a:spcAft>
              <a:buClrTx/>
              <a:buSzTx/>
              <a:buFont typeface="Arial" panose="020B0604020202020204" pitchFamily="34" charset="0"/>
              <a:buChar char="•"/>
              <a:defRPr/>
            </a:pPr>
            <a:r>
              <a:rPr lang="de-DE" sz="900" b="0" i="0" strike="noStrike" cap="none" spc="0" baseline="0" dirty="0">
                <a:solidFill>
                  <a:srgbClr val="000000"/>
                </a:solidFill>
                <a:effectLst/>
                <a:latin typeface="Calibri"/>
                <a:ea typeface="Calibri"/>
                <a:cs typeface="Calibri"/>
              </a:rPr>
              <a:t>Dateifreigabe</a:t>
            </a:r>
          </a:p>
          <a:p>
            <a:endParaRPr lang="en-US" dirty="0"/>
          </a:p>
        </p:txBody>
      </p:sp>
      <p:sp>
        <p:nvSpPr>
          <p:cNvPr id="4" name="Marcador de número de diapositiva 3"/>
          <p:cNvSpPr>
            <a:spLocks noGrp="1"/>
          </p:cNvSpPr>
          <p:nvPr>
            <p:ph type="sldNum" sz="quarter" idx="5"/>
          </p:nvPr>
        </p:nvSpPr>
        <p:spPr/>
        <p:txBody>
          <a:bodyPr/>
          <a:lstStyle/>
          <a:p>
            <a:fld id="{CB3909C5-7C6C-5743-804B-CCA00F3024F1}" type="slidenum">
              <a:rPr lang="en-US" smtClean="0"/>
              <a:t>26</a:t>
            </a:fld>
            <a:endParaRPr lang="en-US"/>
          </a:p>
        </p:txBody>
      </p:sp>
    </p:spTree>
    <p:extLst>
      <p:ext uri="{BB962C8B-B14F-4D97-AF65-F5344CB8AC3E}">
        <p14:creationId xmlns:p14="http://schemas.microsoft.com/office/powerpoint/2010/main" val="14803944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n-US"/>
          </a:p>
        </p:txBody>
      </p:sp>
      <p:sp>
        <p:nvSpPr>
          <p:cNvPr id="4" name="Marcador de número de diapositiva 3"/>
          <p:cNvSpPr>
            <a:spLocks noGrp="1"/>
          </p:cNvSpPr>
          <p:nvPr>
            <p:ph type="sldNum" sz="quarter" idx="5"/>
          </p:nvPr>
        </p:nvSpPr>
        <p:spPr/>
        <p:txBody>
          <a:bodyPr/>
          <a:lstStyle/>
          <a:p>
            <a:fld id="{CB3909C5-7C6C-5743-804B-CCA00F3024F1}" type="slidenum">
              <a:rPr lang="en-US" smtClean="0"/>
              <a:t>27</a:t>
            </a:fld>
            <a:endParaRPr lang="en-US"/>
          </a:p>
        </p:txBody>
      </p:sp>
    </p:spTree>
    <p:extLst>
      <p:ext uri="{BB962C8B-B14F-4D97-AF65-F5344CB8AC3E}">
        <p14:creationId xmlns:p14="http://schemas.microsoft.com/office/powerpoint/2010/main" val="194022687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96850" lvl="0" indent="-171450" algn="l" rtl="0">
              <a:lnSpc>
                <a:spcPct val="100000"/>
              </a:lnSpc>
              <a:spcBef>
                <a:spcPct val="0"/>
              </a:spcBef>
              <a:spcAft>
                <a:spcPct val="0"/>
              </a:spcAft>
              <a:buSzPts val="1000"/>
              <a:buFont typeface="Arial" panose="020B0604020202020204" pitchFamily="34" charset="0"/>
              <a:buChar char="•"/>
            </a:pPr>
            <a:r>
              <a:rPr lang="de-DE" sz="1200" b="0" i="0" strike="noStrike" cap="none" spc="0" baseline="0" dirty="0">
                <a:solidFill>
                  <a:srgbClr val="000000"/>
                </a:solidFill>
                <a:effectLst/>
                <a:latin typeface="Calibri"/>
                <a:ea typeface="Calibri"/>
                <a:cs typeface="Calibri"/>
              </a:rPr>
              <a:t>Die Kommunikationspräferenzen haben sich verändert.  Mitarbeiter möchten von überall aus und auf jedem beliebigen Gerät arbeiten können.</a:t>
            </a:r>
          </a:p>
          <a:p>
            <a:pPr marL="196850" lvl="0" indent="-171450" algn="l" rtl="0">
              <a:lnSpc>
                <a:spcPct val="100000"/>
              </a:lnSpc>
              <a:spcBef>
                <a:spcPct val="0"/>
              </a:spcBef>
              <a:spcAft>
                <a:spcPct val="0"/>
              </a:spcAft>
              <a:buSzPts val="1000"/>
              <a:buFont typeface="Arial" panose="020B0604020202020204" pitchFamily="34" charset="0"/>
              <a:buChar char="•"/>
            </a:pPr>
            <a:r>
              <a:rPr lang="de-DE" sz="1200" b="0" i="0" strike="noStrike" cap="none" spc="0" baseline="0" dirty="0">
                <a:solidFill>
                  <a:srgbClr val="000000"/>
                </a:solidFill>
                <a:effectLst/>
                <a:latin typeface="Calibri"/>
                <a:ea typeface="Calibri"/>
                <a:cs typeface="Calibri"/>
              </a:rPr>
              <a:t>Die Regeln für Kundenbindung haben sich geändert.  Kunden erwarten, dass ihre Interaktionen über jeden Kanal mühelos erfolgen</a:t>
            </a:r>
          </a:p>
          <a:p>
            <a:pPr marL="196850" lvl="0" indent="-171450" algn="l" rtl="0">
              <a:lnSpc>
                <a:spcPct val="100000"/>
              </a:lnSpc>
              <a:spcBef>
                <a:spcPct val="0"/>
              </a:spcBef>
              <a:spcAft>
                <a:spcPct val="0"/>
              </a:spcAft>
              <a:buSzPts val="1000"/>
              <a:buFont typeface="Arial" panose="020B0604020202020204" pitchFamily="34" charset="0"/>
              <a:buChar char="•"/>
            </a:pPr>
            <a:r>
              <a:rPr lang="de-DE" sz="1200" b="0" i="0" strike="noStrike" cap="none" spc="0" baseline="0" dirty="0">
                <a:solidFill>
                  <a:srgbClr val="000000"/>
                </a:solidFill>
                <a:effectLst/>
                <a:latin typeface="Calibri"/>
                <a:ea typeface="Calibri"/>
                <a:cs typeface="Calibri"/>
              </a:rPr>
              <a:t>Das </a:t>
            </a:r>
            <a:r>
              <a:rPr lang="de-DE" sz="1200" b="1" i="0" strike="noStrike" cap="none" spc="0" baseline="0" dirty="0">
                <a:solidFill>
                  <a:srgbClr val="FF0000"/>
                </a:solidFill>
                <a:effectLst/>
                <a:latin typeface="Calibri"/>
                <a:ea typeface="Calibri"/>
                <a:cs typeface="Calibri"/>
              </a:rPr>
              <a:t>Handbuch </a:t>
            </a:r>
            <a:r>
              <a:rPr lang="de-DE" sz="1200" b="0" i="0" strike="noStrike" cap="none" spc="0" baseline="0" dirty="0">
                <a:solidFill>
                  <a:srgbClr val="000000"/>
                </a:solidFill>
                <a:effectLst/>
                <a:latin typeface="Calibri"/>
                <a:ea typeface="Calibri"/>
                <a:cs typeface="Calibri"/>
              </a:rPr>
              <a:t>für Kommunikation wird neu geschrieben</a:t>
            </a:r>
          </a:p>
          <a:p>
            <a:pPr marL="196850" lvl="0" indent="-171450" algn="l" rtl="0">
              <a:lnSpc>
                <a:spcPct val="100000"/>
              </a:lnSpc>
              <a:spcBef>
                <a:spcPct val="0"/>
              </a:spcBef>
              <a:spcAft>
                <a:spcPct val="0"/>
              </a:spcAft>
              <a:buSzPts val="1000"/>
              <a:buFont typeface="Arial" panose="020B0604020202020204" pitchFamily="34" charset="0"/>
              <a:buChar char="•"/>
            </a:pPr>
            <a:r>
              <a:rPr lang="de-DE" sz="1200" b="0" i="0" strike="noStrike" cap="none" spc="0" baseline="0" dirty="0">
                <a:solidFill>
                  <a:srgbClr val="000000"/>
                </a:solidFill>
                <a:effectLst/>
                <a:latin typeface="Calibri"/>
                <a:ea typeface="Calibri"/>
                <a:cs typeface="Calibri"/>
              </a:rPr>
              <a:t>Eine Plattform der nächsten Generation wird gefordert: </a:t>
            </a:r>
            <a:r>
              <a:rPr lang="de-DE" sz="1200" b="1" i="1" u="sng" strike="noStrike" cap="none" spc="0" baseline="0" dirty="0">
                <a:solidFill>
                  <a:srgbClr val="FFC000"/>
                </a:solidFill>
                <a:effectLst>
                  <a:outerShdw blurRad="38100" dist="38100" dir="2700000" algn="tl">
                    <a:srgbClr val="000000">
                      <a:alpha val="43137"/>
                    </a:srgbClr>
                  </a:outerShdw>
                </a:effectLst>
                <a:latin typeface="Calibri"/>
                <a:ea typeface="Calibri"/>
                <a:cs typeface="Calibri"/>
              </a:rPr>
              <a:t>Da die Macht in die Hände des Kunden verschoben wird, muss die Plattform der nächsten Generation die Welt der Mitarbeiter und der Kunden zusammenführen.</a:t>
            </a:r>
          </a:p>
          <a:p>
            <a:pPr marL="196850" lvl="0" indent="-171450" algn="l" rtl="0">
              <a:lnSpc>
                <a:spcPct val="100000"/>
              </a:lnSpc>
              <a:spcBef>
                <a:spcPct val="0"/>
              </a:spcBef>
              <a:spcAft>
                <a:spcPct val="0"/>
              </a:spcAft>
              <a:buSzPts val="1000"/>
              <a:buFont typeface="Arial" panose="020B0604020202020204" pitchFamily="34" charset="0"/>
              <a:buChar char="•"/>
            </a:pPr>
            <a:r>
              <a:rPr lang="de-DE" sz="1200" b="0" i="0" strike="noStrike" cap="none" spc="0" baseline="0" dirty="0">
                <a:solidFill>
                  <a:srgbClr val="000000"/>
                </a:solidFill>
                <a:effectLst/>
                <a:latin typeface="Calibri"/>
                <a:ea typeface="Calibri"/>
                <a:cs typeface="Calibri"/>
              </a:rPr>
              <a:t>Sie müssen die Notwendigkeiten und Initiativen berücksichtigen: </a:t>
            </a:r>
            <a:r>
              <a:rPr lang="de-DE" sz="1200" b="1" i="0" strike="noStrike" cap="none" spc="0" baseline="0" dirty="0">
                <a:solidFill>
                  <a:srgbClr val="000000"/>
                </a:solidFill>
                <a:effectLst/>
                <a:latin typeface="Calibri"/>
                <a:ea typeface="Calibri"/>
                <a:cs typeface="Calibri"/>
              </a:rPr>
              <a:t>UMSATZ | KUNDENBINDUNG | MITARBEITERERFAHRUNGEN</a:t>
            </a:r>
            <a:r>
              <a:rPr lang="de-DE" sz="1200" b="0" i="0" strike="noStrike" cap="none" spc="0" baseline="0" dirty="0">
                <a:solidFill>
                  <a:srgbClr val="000000"/>
                </a:solidFill>
                <a:effectLst/>
                <a:latin typeface="Calibri"/>
                <a:ea typeface="Calibri"/>
                <a:cs typeface="Calibri"/>
              </a:rPr>
              <a:t>.</a:t>
            </a:r>
            <a:endParaRPr lang="en-US" sz="1200" dirty="0"/>
          </a:p>
        </p:txBody>
      </p:sp>
      <p:sp>
        <p:nvSpPr>
          <p:cNvPr id="4" name="Marcador de número de diapositiva 3"/>
          <p:cNvSpPr>
            <a:spLocks noGrp="1"/>
          </p:cNvSpPr>
          <p:nvPr>
            <p:ph type="sldNum" sz="quarter" idx="5"/>
          </p:nvPr>
        </p:nvSpPr>
        <p:spPr/>
        <p:txBody>
          <a:bodyPr/>
          <a:lstStyle/>
          <a:p>
            <a:fld id="{CB3909C5-7C6C-5743-804B-CCA00F3024F1}" type="slidenum">
              <a:rPr lang="en-US" smtClean="0"/>
              <a:t>3</a:t>
            </a:fld>
            <a:endParaRPr lang="en-US"/>
          </a:p>
        </p:txBody>
      </p:sp>
    </p:spTree>
    <p:extLst>
      <p:ext uri="{BB962C8B-B14F-4D97-AF65-F5344CB8AC3E}">
        <p14:creationId xmlns:p14="http://schemas.microsoft.com/office/powerpoint/2010/main" val="113502361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pPr marL="165100" lvl="0" indent="0" algn="l" rtl="0">
              <a:spcBef>
                <a:spcPct val="0"/>
              </a:spcBef>
              <a:spcAft>
                <a:spcPct val="0"/>
              </a:spcAft>
              <a:buClr>
                <a:schemeClr val="dk1"/>
              </a:buClr>
              <a:buSzPts val="1000"/>
              <a:buFont typeface="Calibri" panose="020F0502020204030204"/>
              <a:buNone/>
            </a:pPr>
            <a:r>
              <a:rPr lang="de-DE" sz="1000" b="0" i="0" strike="noStrike" cap="none" spc="0" baseline="0" dirty="0">
                <a:solidFill>
                  <a:srgbClr val="000000"/>
                </a:solidFill>
                <a:effectLst/>
                <a:latin typeface="Calibri"/>
                <a:ea typeface="Calibri"/>
                <a:cs typeface="Calibri"/>
              </a:rPr>
              <a:t>Cloud-Software, die als Services bereitgestellt wird, wie z. B. Universal Communications </a:t>
            </a:r>
            <a:r>
              <a:rPr lang="de-DE" sz="1000" b="0" i="0" strike="noStrike" cap="none" spc="0" baseline="0" dirty="0" err="1">
                <a:solidFill>
                  <a:srgbClr val="000000"/>
                </a:solidFill>
                <a:effectLst/>
                <a:latin typeface="Calibri"/>
                <a:ea typeface="Calibri"/>
                <a:cs typeface="Calibri"/>
              </a:rPr>
              <a:t>as</a:t>
            </a:r>
            <a:r>
              <a:rPr lang="de-DE" sz="1000" b="0" i="0" strike="noStrike" cap="none" spc="0" baseline="0" dirty="0">
                <a:solidFill>
                  <a:srgbClr val="000000"/>
                </a:solidFill>
                <a:effectLst/>
                <a:latin typeface="Calibri"/>
                <a:ea typeface="Calibri"/>
                <a:cs typeface="Calibri"/>
              </a:rPr>
              <a:t> a Service (</a:t>
            </a:r>
            <a:r>
              <a:rPr lang="de-DE" sz="1000" b="0" i="0" strike="noStrike" cap="none" spc="0" baseline="0" dirty="0" err="1">
                <a:solidFill>
                  <a:srgbClr val="000000"/>
                </a:solidFill>
                <a:effectLst/>
                <a:latin typeface="Calibri"/>
                <a:ea typeface="Calibri"/>
                <a:cs typeface="Calibri"/>
              </a:rPr>
              <a:t>UCaaS</a:t>
            </a:r>
            <a:r>
              <a:rPr lang="de-DE" sz="1000" b="0" i="0" strike="noStrike" cap="none" spc="0" baseline="0" dirty="0">
                <a:solidFill>
                  <a:srgbClr val="000000"/>
                </a:solidFill>
                <a:effectLst/>
                <a:latin typeface="Calibri"/>
                <a:ea typeface="Calibri"/>
                <a:cs typeface="Calibri"/>
              </a:rPr>
              <a:t>), bietet stetige Innovationen.</a:t>
            </a:r>
          </a:p>
          <a:p>
            <a:pPr marL="628650" lvl="1" indent="-146050" algn="l" rtl="0">
              <a:spcBef>
                <a:spcPct val="0"/>
              </a:spcBef>
              <a:spcAft>
                <a:spcPct val="0"/>
              </a:spcAft>
              <a:buClr>
                <a:schemeClr val="dk1"/>
              </a:buClr>
              <a:buSzPts val="1000"/>
              <a:buChar char="•"/>
            </a:pPr>
            <a:r>
              <a:rPr lang="de-DE" sz="1000" b="0" i="0" strike="noStrike" cap="none" spc="0" baseline="0" dirty="0">
                <a:solidFill>
                  <a:srgbClr val="000000"/>
                </a:solidFill>
                <a:effectLst/>
                <a:latin typeface="Calibri"/>
                <a:ea typeface="Calibri"/>
                <a:cs typeface="Calibri"/>
              </a:rPr>
              <a:t>Kontinuierliche Innovation</a:t>
            </a:r>
          </a:p>
          <a:p>
            <a:pPr marL="628650" lvl="1" indent="-146050" algn="l" rtl="0">
              <a:spcBef>
                <a:spcPct val="0"/>
              </a:spcBef>
              <a:spcAft>
                <a:spcPct val="0"/>
              </a:spcAft>
              <a:buClr>
                <a:schemeClr val="dk1"/>
              </a:buClr>
              <a:buSzPts val="1000"/>
              <a:buChar char="•"/>
            </a:pPr>
            <a:r>
              <a:rPr lang="de-DE" sz="1000" b="0" i="0" strike="noStrike" cap="none" spc="0" baseline="0" dirty="0">
                <a:solidFill>
                  <a:srgbClr val="000000"/>
                </a:solidFill>
                <a:effectLst/>
                <a:latin typeface="Calibri"/>
                <a:ea typeface="Calibri"/>
                <a:cs typeface="Calibri"/>
              </a:rPr>
              <a:t>Schnellere Bereitstellung</a:t>
            </a:r>
          </a:p>
          <a:p>
            <a:pPr marL="628650" lvl="1" indent="-146050" algn="l" rtl="0">
              <a:spcBef>
                <a:spcPct val="0"/>
              </a:spcBef>
              <a:spcAft>
                <a:spcPct val="0"/>
              </a:spcAft>
              <a:buClr>
                <a:schemeClr val="dk1"/>
              </a:buClr>
              <a:buSzPts val="1000"/>
              <a:buChar char="•"/>
            </a:pPr>
            <a:r>
              <a:rPr lang="de-DE" sz="1000" b="0" i="0" strike="noStrike" cap="none" spc="0" baseline="0" dirty="0">
                <a:solidFill>
                  <a:srgbClr val="000000"/>
                </a:solidFill>
                <a:effectLst/>
                <a:latin typeface="Calibri"/>
                <a:ea typeface="Calibri"/>
                <a:cs typeface="Calibri"/>
              </a:rPr>
              <a:t>Skalierbarkeit und Zuverlässigkeit</a:t>
            </a:r>
          </a:p>
          <a:p>
            <a:pPr marL="628650" lvl="1" indent="-146050" algn="l" rtl="0">
              <a:spcBef>
                <a:spcPct val="0"/>
              </a:spcBef>
              <a:spcAft>
                <a:spcPct val="0"/>
              </a:spcAft>
              <a:buClr>
                <a:schemeClr val="dk1"/>
              </a:buClr>
              <a:buSzPts val="1000"/>
              <a:buChar char="•"/>
            </a:pPr>
            <a:r>
              <a:rPr lang="de-DE" sz="1000" b="0" i="0" strike="noStrike" cap="none" spc="0" baseline="0" dirty="0">
                <a:solidFill>
                  <a:srgbClr val="000000"/>
                </a:solidFill>
                <a:effectLst/>
                <a:latin typeface="Calibri"/>
                <a:ea typeface="Calibri"/>
                <a:cs typeface="Calibri"/>
              </a:rPr>
              <a:t>Reduzieren Sie die Kosten für Management und Wartung</a:t>
            </a:r>
          </a:p>
          <a:p>
            <a:pPr marL="457200" lvl="0" indent="-292100" algn="l" rtl="0">
              <a:spcBef>
                <a:spcPct val="0"/>
              </a:spcBef>
              <a:spcAft>
                <a:spcPct val="0"/>
              </a:spcAft>
              <a:buClr>
                <a:schemeClr val="dk1"/>
              </a:buClr>
              <a:buSzPts val="1000"/>
              <a:buFont typeface="Calibri" panose="020F0502020204030204"/>
              <a:buChar char="•"/>
            </a:pPr>
            <a:r>
              <a:rPr lang="de-DE" sz="1000" b="0" i="0" strike="noStrike" cap="none" spc="0" baseline="0" dirty="0">
                <a:solidFill>
                  <a:srgbClr val="000000"/>
                </a:solidFill>
                <a:effectLst/>
                <a:latin typeface="Calibri"/>
                <a:ea typeface="Calibri"/>
                <a:cs typeface="Calibri"/>
              </a:rPr>
              <a:t>Positionieren Sie Ihr Unternehmen für eine bessere geschäftliche Agilität</a:t>
            </a:r>
          </a:p>
          <a:p>
            <a:pPr marL="628650" lvl="1" indent="-146050" algn="l" rtl="0">
              <a:spcBef>
                <a:spcPct val="0"/>
              </a:spcBef>
              <a:spcAft>
                <a:spcPct val="0"/>
              </a:spcAft>
              <a:buClr>
                <a:schemeClr val="dk1"/>
              </a:buClr>
              <a:buSzPts val="1000"/>
              <a:buChar char="•"/>
            </a:pPr>
            <a:r>
              <a:rPr lang="de-DE" sz="1000" b="0" i="0" strike="noStrike" cap="none" spc="0" baseline="0" dirty="0">
                <a:solidFill>
                  <a:srgbClr val="000000"/>
                </a:solidFill>
                <a:effectLst/>
                <a:latin typeface="Calibri"/>
                <a:ea typeface="Calibri"/>
                <a:cs typeface="Calibri"/>
              </a:rPr>
              <a:t>Bieten Sie Technologie, die eine bessere Mitarbeitererfahrung ermöglicht, um das Teilen  und die Zusammenarbeit zu verbessern.</a:t>
            </a:r>
          </a:p>
          <a:p>
            <a:pPr marL="628650" lvl="1" indent="-146050" algn="l" rtl="0">
              <a:spcBef>
                <a:spcPct val="0"/>
              </a:spcBef>
              <a:spcAft>
                <a:spcPct val="0"/>
              </a:spcAft>
              <a:buClr>
                <a:schemeClr val="dk1"/>
              </a:buClr>
              <a:buSzPts val="1000"/>
              <a:buChar char="•"/>
            </a:pPr>
            <a:r>
              <a:rPr lang="de-DE" sz="1000" b="0" i="0" strike="noStrike" cap="none" spc="0" baseline="0" dirty="0">
                <a:solidFill>
                  <a:srgbClr val="000000"/>
                </a:solidFill>
                <a:effectLst/>
                <a:latin typeface="Calibri"/>
                <a:ea typeface="Calibri"/>
                <a:cs typeface="Calibri"/>
              </a:rPr>
              <a:t>Stellen Sie Technologie bereit, um </a:t>
            </a:r>
            <a:r>
              <a:rPr lang="de-DE" sz="1000" b="0" i="0" strike="noStrike" cap="none" spc="0" baseline="0" dirty="0">
                <a:solidFill>
                  <a:srgbClr val="000000"/>
                </a:solidFill>
                <a:effectLst/>
                <a:latin typeface="+mn-lt"/>
                <a:ea typeface="Calibri"/>
                <a:cs typeface="Calibri"/>
              </a:rPr>
              <a:t>Ihrem gesamten Unternehmen eine </a:t>
            </a:r>
            <a:r>
              <a:rPr lang="de-DE" sz="1000" b="0" i="0" strike="noStrike" cap="none" spc="0" baseline="0" dirty="0">
                <a:solidFill>
                  <a:srgbClr val="000000"/>
                </a:solidFill>
                <a:effectLst/>
                <a:latin typeface="Calibri"/>
                <a:ea typeface="Calibri"/>
                <a:cs typeface="Calibri"/>
              </a:rPr>
              <a:t>erstklassige Kundenerfahrung bieten zu können.  </a:t>
            </a:r>
          </a:p>
          <a:p>
            <a:pPr marL="628650" lvl="1" indent="-158750" algn="l" rtl="0">
              <a:spcBef>
                <a:spcPct val="0"/>
              </a:spcBef>
              <a:spcAft>
                <a:spcPct val="0"/>
              </a:spcAft>
              <a:buClr>
                <a:schemeClr val="dk1"/>
              </a:buClr>
              <a:buSzPts val="1000"/>
              <a:buChar char="•"/>
            </a:pPr>
            <a:r>
              <a:rPr lang="de-DE" sz="1000" b="0" i="0" strike="noStrike" cap="none" spc="0" baseline="0" dirty="0">
                <a:solidFill>
                  <a:srgbClr val="000000"/>
                </a:solidFill>
                <a:effectLst/>
                <a:latin typeface="Calibri"/>
                <a:ea typeface="Calibri"/>
                <a:cs typeface="Calibri"/>
              </a:rPr>
              <a:t>Letztendlich steigert eine bessere Leistung den Umsatz des Unternehmens.</a:t>
            </a:r>
          </a:p>
        </p:txBody>
      </p:sp>
      <p:sp>
        <p:nvSpPr>
          <p:cNvPr id="4" name="Marcador de número de diapositiva 3"/>
          <p:cNvSpPr>
            <a:spLocks noGrp="1"/>
          </p:cNvSpPr>
          <p:nvPr>
            <p:ph type="sldNum" sz="quarter" idx="5"/>
          </p:nvPr>
        </p:nvSpPr>
        <p:spPr/>
        <p:txBody>
          <a:bodyPr/>
          <a:lstStyle/>
          <a:p>
            <a:fld id="{CB3909C5-7C6C-5743-804B-CCA00F3024F1}" type="slidenum">
              <a:rPr lang="en-US" smtClean="0"/>
              <a:t>5</a:t>
            </a:fld>
            <a:endParaRPr lang="en-US"/>
          </a:p>
        </p:txBody>
      </p:sp>
    </p:spTree>
    <p:extLst>
      <p:ext uri="{BB962C8B-B14F-4D97-AF65-F5344CB8AC3E}">
        <p14:creationId xmlns:p14="http://schemas.microsoft.com/office/powerpoint/2010/main" val="1299803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indent="-457200" algn="l">
              <a:buFont typeface="Arial" panose="020B0604020202020204" pitchFamily="34" charset="0"/>
              <a:buChar char="•"/>
            </a:pPr>
            <a:r>
              <a:rPr lang="en-US" dirty="0"/>
              <a:t>Eine </a:t>
            </a:r>
            <a:r>
              <a:rPr lang="en-US" dirty="0" err="1"/>
              <a:t>Nummer</a:t>
            </a:r>
            <a:endParaRPr lang="en-US" dirty="0"/>
          </a:p>
          <a:p>
            <a:pPr lvl="1"/>
            <a:r>
              <a:rPr lang="en-US" dirty="0">
                <a:solidFill>
                  <a:schemeClr val="bg1"/>
                </a:solidFill>
              </a:rPr>
              <a:t>Voice, Fax, SMS/Text (SMS is North America only)</a:t>
            </a:r>
          </a:p>
          <a:p>
            <a:pPr marL="457200" indent="-457200" algn="l">
              <a:buFont typeface="Arial" panose="020B0604020202020204" pitchFamily="34" charset="0"/>
              <a:buChar char="•"/>
            </a:pPr>
            <a:r>
              <a:rPr lang="en-US" dirty="0"/>
              <a:t>Eine </a:t>
            </a:r>
            <a:r>
              <a:rPr lang="en-US" dirty="0" err="1"/>
              <a:t>Anwendung</a:t>
            </a:r>
            <a:endParaRPr lang="en-US" dirty="0"/>
          </a:p>
          <a:p>
            <a:pPr marL="1028700" lvl="1" indent="-342900"/>
            <a:r>
              <a:rPr lang="en-US" dirty="0">
                <a:solidFill>
                  <a:schemeClr val="bg1"/>
                </a:solidFill>
              </a:rPr>
              <a:t>Meetings, Team messaging, File Sharing, Task Management</a:t>
            </a:r>
          </a:p>
          <a:p>
            <a:pPr marL="457200" indent="-457200" algn="l">
              <a:buFont typeface="Arial" panose="020B0604020202020204" pitchFamily="34" charset="0"/>
              <a:buChar char="•"/>
            </a:pPr>
            <a:r>
              <a:rPr lang="en-US" dirty="0"/>
              <a:t>Eine </a:t>
            </a:r>
            <a:r>
              <a:rPr lang="en-US" dirty="0" err="1"/>
              <a:t>Plattform</a:t>
            </a:r>
            <a:endParaRPr lang="en-US" dirty="0"/>
          </a:p>
          <a:p>
            <a:pPr marL="1028700" lvl="1" indent="-342900"/>
            <a:r>
              <a:rPr lang="en-US" dirty="0">
                <a:solidFill>
                  <a:schemeClr val="bg1"/>
                </a:solidFill>
              </a:rPr>
              <a:t>Network access, analytics, intuitive management </a:t>
            </a:r>
          </a:p>
          <a:p>
            <a:pPr marL="457200" indent="-457200" algn="l">
              <a:buFont typeface="Arial" panose="020B0604020202020204" pitchFamily="34" charset="0"/>
              <a:buChar char="•"/>
            </a:pPr>
            <a:r>
              <a:rPr lang="en-US" dirty="0"/>
              <a:t>Ein </a:t>
            </a:r>
            <a:r>
              <a:rPr lang="en-US" dirty="0" err="1"/>
              <a:t>Anbieter</a:t>
            </a:r>
            <a:endParaRPr lang="en-US" dirty="0"/>
          </a:p>
          <a:p>
            <a:pPr marL="1028700" lvl="1" indent="-342900"/>
            <a:r>
              <a:rPr lang="en-US" dirty="0">
                <a:solidFill>
                  <a:schemeClr val="bg1"/>
                </a:solidFill>
              </a:rPr>
              <a:t>Services, support, devices </a:t>
            </a:r>
          </a:p>
          <a:p>
            <a:endParaRPr lang="en-US" dirty="0"/>
          </a:p>
        </p:txBody>
      </p:sp>
      <p:sp>
        <p:nvSpPr>
          <p:cNvPr id="4" name="Slide Number Placeholder 3"/>
          <p:cNvSpPr>
            <a:spLocks noGrp="1"/>
          </p:cNvSpPr>
          <p:nvPr>
            <p:ph type="sldNum" sz="quarter" idx="5"/>
          </p:nvPr>
        </p:nvSpPr>
        <p:spPr/>
        <p:txBody>
          <a:bodyPr/>
          <a:lstStyle/>
          <a:p>
            <a:fld id="{CB3909C5-7C6C-5743-804B-CCA00F3024F1}" type="slidenum">
              <a:rPr lang="en-US" smtClean="0"/>
              <a:t>6</a:t>
            </a:fld>
            <a:endParaRPr lang="en-US"/>
          </a:p>
        </p:txBody>
      </p:sp>
    </p:spTree>
    <p:extLst>
      <p:ext uri="{BB962C8B-B14F-4D97-AF65-F5344CB8AC3E}">
        <p14:creationId xmlns:p14="http://schemas.microsoft.com/office/powerpoint/2010/main" val="41729294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dirty="0"/>
              <a:t>Grundsätzlich beginnt das Wertangebot des Avaya Cloud Office mit der sich verändernden Natur der Arbeit: Heutzutage ist die Arbeit ungeplant, nicht-linear, man lernt wie man geht, verändert sich schnell, ohne Handbuch und mit weniger Regeln.</a:t>
            </a:r>
          </a:p>
          <a:p>
            <a:endParaRPr lang="de-DE" dirty="0"/>
          </a:p>
          <a:p>
            <a:r>
              <a:rPr lang="de-DE" dirty="0"/>
              <a:t>Auch die Kommunikationspräferenzen haben sich entwickelt und ändern sich weiterhin auf der Grundlage der Anforderungen der Benutzer.  Verschiedene Benutzer haben unterschiedliche Präferenzen.  Aber jeder wünscht sich die Freiheit und Flexibilität zu wählen.  </a:t>
            </a:r>
          </a:p>
          <a:p>
            <a:pPr marL="171450" indent="-171450">
              <a:buFont typeface="Arial" panose="020B0604020202020204" pitchFamily="34" charset="0"/>
              <a:buChar char="•"/>
            </a:pPr>
            <a:r>
              <a:rPr lang="de-DE" dirty="0"/>
              <a:t>Standortflexibilität - Büro, Zuhause, Auto, Flughafen, überall.</a:t>
            </a:r>
          </a:p>
          <a:p>
            <a:pPr marL="171450" indent="-171450">
              <a:buFont typeface="Arial" panose="020B0604020202020204" pitchFamily="34" charset="0"/>
              <a:buChar char="•"/>
            </a:pPr>
            <a:r>
              <a:rPr lang="de-DE" dirty="0"/>
              <a:t>Wahl der Modalität - Messaging, Chat, Sprache, Video</a:t>
            </a:r>
          </a:p>
          <a:p>
            <a:pPr marL="171450" indent="-171450">
              <a:buFont typeface="Arial" panose="020B0604020202020204" pitchFamily="34" charset="0"/>
              <a:buChar char="•"/>
            </a:pPr>
            <a:r>
              <a:rPr lang="de-DE" dirty="0"/>
              <a:t>Benutzer fordern nahtlose Lösungen für hohe Benutzerfreundlichkeit und Produktivität</a:t>
            </a:r>
          </a:p>
          <a:p>
            <a:pPr marL="171450" indent="-171450">
              <a:buFont typeface="Arial" panose="020B0604020202020204" pitchFamily="34" charset="0"/>
              <a:buChar char="•"/>
            </a:pPr>
            <a:endParaRPr lang="de-DE" dirty="0"/>
          </a:p>
          <a:p>
            <a:r>
              <a:rPr lang="de-DE" dirty="0"/>
              <a:t>Was wäre, wenn eine Lösung diesen neuen Anforderungen gerecht werden könnte: </a:t>
            </a:r>
          </a:p>
          <a:p>
            <a:r>
              <a:rPr lang="de-DE" dirty="0"/>
              <a:t>Eine Nummer für alle Ihre Ansprechpartner</a:t>
            </a:r>
          </a:p>
          <a:p>
            <a:r>
              <a:rPr lang="de-DE" dirty="0"/>
              <a:t>Eine App für Besprechungen, Team-Messaging, Dateifreigabe, Aufgabenverwaltung</a:t>
            </a:r>
          </a:p>
          <a:p>
            <a:r>
              <a:rPr lang="de-DE" dirty="0"/>
              <a:t>Eine zu verwaltende Plattform, die Netzwerkzugang, Analysen und intuitive Verwaltung umfasst </a:t>
            </a:r>
          </a:p>
          <a:p>
            <a:r>
              <a:rPr lang="de-DE" dirty="0"/>
              <a:t>Ein einziger Anbieter für Dienstleistungen, Support, Geräte </a:t>
            </a:r>
          </a:p>
          <a:p>
            <a:endParaRPr lang="de-DE" dirty="0"/>
          </a:p>
          <a:p>
            <a:r>
              <a:rPr lang="de-DE" dirty="0"/>
              <a:t>Mit Avaya Cloud Office erhalten Sie genau das....</a:t>
            </a:r>
            <a:endParaRPr lang="en-US" dirty="0"/>
          </a:p>
        </p:txBody>
      </p:sp>
      <p:sp>
        <p:nvSpPr>
          <p:cNvPr id="4" name="Slide Number Placeholder 3"/>
          <p:cNvSpPr>
            <a:spLocks noGrp="1"/>
          </p:cNvSpPr>
          <p:nvPr>
            <p:ph type="sldNum" sz="quarter" idx="5"/>
          </p:nvPr>
        </p:nvSpPr>
        <p:spPr/>
        <p:txBody>
          <a:bodyPr/>
          <a:lstStyle/>
          <a:p>
            <a:fld id="{CB3909C5-7C6C-5743-804B-CCA00F3024F1}" type="slidenum">
              <a:rPr lang="en-US" smtClean="0"/>
              <a:t>7</a:t>
            </a:fld>
            <a:endParaRPr lang="en-US"/>
          </a:p>
        </p:txBody>
      </p:sp>
    </p:spTree>
    <p:extLst>
      <p:ext uri="{BB962C8B-B14F-4D97-AF65-F5344CB8AC3E}">
        <p14:creationId xmlns:p14="http://schemas.microsoft.com/office/powerpoint/2010/main" val="29540447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Self explanatory – review bullets</a:t>
            </a:r>
          </a:p>
        </p:txBody>
      </p:sp>
      <p:sp>
        <p:nvSpPr>
          <p:cNvPr id="4" name="Slide Number Placeholder 3"/>
          <p:cNvSpPr>
            <a:spLocks noGrp="1"/>
          </p:cNvSpPr>
          <p:nvPr>
            <p:ph type="sldNum" sz="quarter" idx="5"/>
          </p:nvPr>
        </p:nvSpPr>
        <p:spPr/>
        <p:txBody>
          <a:bodyPr/>
          <a:lstStyle/>
          <a:p>
            <a:fld id="{CB3909C5-7C6C-5743-804B-CCA00F3024F1}" type="slidenum">
              <a:rPr lang="en-US" smtClean="0"/>
              <a:t>8</a:t>
            </a:fld>
            <a:endParaRPr lang="en-US"/>
          </a:p>
        </p:txBody>
      </p:sp>
    </p:spTree>
    <p:extLst>
      <p:ext uri="{BB962C8B-B14F-4D97-AF65-F5344CB8AC3E}">
        <p14:creationId xmlns:p14="http://schemas.microsoft.com/office/powerpoint/2010/main" val="33099684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Self explanatory – review bullets</a:t>
            </a:r>
          </a:p>
          <a:p>
            <a:endParaRPr lang="en-US"/>
          </a:p>
        </p:txBody>
      </p:sp>
      <p:sp>
        <p:nvSpPr>
          <p:cNvPr id="4" name="Slide Number Placeholder 3"/>
          <p:cNvSpPr>
            <a:spLocks noGrp="1"/>
          </p:cNvSpPr>
          <p:nvPr>
            <p:ph type="sldNum" sz="quarter" idx="5"/>
          </p:nvPr>
        </p:nvSpPr>
        <p:spPr/>
        <p:txBody>
          <a:bodyPr/>
          <a:lstStyle/>
          <a:p>
            <a:fld id="{CB3909C5-7C6C-5743-804B-CCA00F3024F1}" type="slidenum">
              <a:rPr lang="en-US" smtClean="0"/>
              <a:t>9</a:t>
            </a:fld>
            <a:endParaRPr lang="en-US"/>
          </a:p>
        </p:txBody>
      </p:sp>
    </p:spTree>
    <p:extLst>
      <p:ext uri="{BB962C8B-B14F-4D97-AF65-F5344CB8AC3E}">
        <p14:creationId xmlns:p14="http://schemas.microsoft.com/office/powerpoint/2010/main" val="192868974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Self explanatory – review bullets</a:t>
            </a:r>
          </a:p>
          <a:p>
            <a:endParaRPr lang="en-US"/>
          </a:p>
        </p:txBody>
      </p:sp>
      <p:sp>
        <p:nvSpPr>
          <p:cNvPr id="4" name="Slide Number Placeholder 3"/>
          <p:cNvSpPr>
            <a:spLocks noGrp="1"/>
          </p:cNvSpPr>
          <p:nvPr>
            <p:ph type="sldNum" sz="quarter" idx="5"/>
          </p:nvPr>
        </p:nvSpPr>
        <p:spPr/>
        <p:txBody>
          <a:bodyPr/>
          <a:lstStyle/>
          <a:p>
            <a:fld id="{CB3909C5-7C6C-5743-804B-CCA00F3024F1}" type="slidenum">
              <a:rPr lang="en-US" smtClean="0"/>
              <a:t>10</a:t>
            </a:fld>
            <a:endParaRPr lang="en-US"/>
          </a:p>
        </p:txBody>
      </p:sp>
    </p:spTree>
    <p:extLst>
      <p:ext uri="{BB962C8B-B14F-4D97-AF65-F5344CB8AC3E}">
        <p14:creationId xmlns:p14="http://schemas.microsoft.com/office/powerpoint/2010/main" val="3361528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de-DE" sz="1200" b="0"/>
              <a:t>Selbsterklärende Aufzählungspunkte, aber zu den einzigartigen Merkmalen von Avaya gehören Park and Page, Call </a:t>
            </a:r>
            <a:r>
              <a:rPr lang="de-DE" sz="1200" b="0" err="1"/>
              <a:t>Appearances</a:t>
            </a:r>
            <a:r>
              <a:rPr lang="de-DE" sz="1200" b="0"/>
              <a:t> und Visual Voicemail</a:t>
            </a:r>
          </a:p>
          <a:p>
            <a:endParaRPr lang="en-US"/>
          </a:p>
        </p:txBody>
      </p:sp>
      <p:sp>
        <p:nvSpPr>
          <p:cNvPr id="4" name="Slide Number Placeholder 3"/>
          <p:cNvSpPr>
            <a:spLocks noGrp="1"/>
          </p:cNvSpPr>
          <p:nvPr>
            <p:ph type="sldNum" sz="quarter" idx="5"/>
          </p:nvPr>
        </p:nvSpPr>
        <p:spPr/>
        <p:txBody>
          <a:bodyPr/>
          <a:lstStyle/>
          <a:p>
            <a:fld id="{CB3909C5-7C6C-5743-804B-CCA00F3024F1}" type="slidenum">
              <a:rPr lang="en-US" smtClean="0"/>
              <a:t>11</a:t>
            </a:fld>
            <a:endParaRPr lang="en-US"/>
          </a:p>
        </p:txBody>
      </p:sp>
    </p:spTree>
    <p:extLst>
      <p:ext uri="{BB962C8B-B14F-4D97-AF65-F5344CB8AC3E}">
        <p14:creationId xmlns:p14="http://schemas.microsoft.com/office/powerpoint/2010/main" val="391940019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image" Target="../media/image11.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57.tiff"/><Relationship Id="rId1" Type="http://schemas.openxmlformats.org/officeDocument/2006/relationships/slideMaster" Target="../slideMasters/slideMaster1.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58.jpe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emf"/><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15.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image" Target="../media/image17.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jpeg"/><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23.jpeg"/><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26.tiff"/><Relationship Id="rId2" Type="http://schemas.openxmlformats.org/officeDocument/2006/relationships/image" Target="../media/image25.jpeg"/><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3" Type="http://schemas.openxmlformats.org/officeDocument/2006/relationships/image" Target="../media/image28.tiff"/><Relationship Id="rId2" Type="http://schemas.openxmlformats.org/officeDocument/2006/relationships/image" Target="../media/image27.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image" Target="../media/image29.emf"/><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1.emf"/><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image" Target="../media/image33.emf"/><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35.jpeg"/><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37.tiff"/><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39.tiff"/><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3" Type="http://schemas.openxmlformats.org/officeDocument/2006/relationships/image" Target="../media/image41.tiff"/><Relationship Id="rId2" Type="http://schemas.openxmlformats.org/officeDocument/2006/relationships/image" Target="../media/image40.emf"/><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8" Type="http://schemas.openxmlformats.org/officeDocument/2006/relationships/image" Target="../media/image48.emf"/><Relationship Id="rId13" Type="http://schemas.openxmlformats.org/officeDocument/2006/relationships/image" Target="../media/image53.emf"/><Relationship Id="rId3" Type="http://schemas.openxmlformats.org/officeDocument/2006/relationships/image" Target="../media/image43.emf"/><Relationship Id="rId7" Type="http://schemas.openxmlformats.org/officeDocument/2006/relationships/image" Target="../media/image47.emf"/><Relationship Id="rId12" Type="http://schemas.openxmlformats.org/officeDocument/2006/relationships/image" Target="../media/image52.emf"/><Relationship Id="rId2" Type="http://schemas.openxmlformats.org/officeDocument/2006/relationships/image" Target="../media/image42.emf"/><Relationship Id="rId1" Type="http://schemas.openxmlformats.org/officeDocument/2006/relationships/slideMaster" Target="../slideMasters/slideMaster1.xml"/><Relationship Id="rId6" Type="http://schemas.openxmlformats.org/officeDocument/2006/relationships/image" Target="../media/image46.emf"/><Relationship Id="rId11" Type="http://schemas.openxmlformats.org/officeDocument/2006/relationships/image" Target="../media/image51.emf"/><Relationship Id="rId5" Type="http://schemas.openxmlformats.org/officeDocument/2006/relationships/image" Target="../media/image45.emf"/><Relationship Id="rId10" Type="http://schemas.openxmlformats.org/officeDocument/2006/relationships/image" Target="../media/image50.emf"/><Relationship Id="rId4" Type="http://schemas.openxmlformats.org/officeDocument/2006/relationships/image" Target="../media/image44.emf"/><Relationship Id="rId9" Type="http://schemas.openxmlformats.org/officeDocument/2006/relationships/image" Target="../media/image49.emf"/><Relationship Id="rId14" Type="http://schemas.openxmlformats.org/officeDocument/2006/relationships/image" Target="../media/image54.emf"/></Relationships>
</file>

<file path=ppt/slideLayouts/_rels/slideLayout98.xml.rels><?xml version="1.0" encoding="UTF-8" standalone="yes"?>
<Relationships xmlns="http://schemas.openxmlformats.org/package/2006/relationships"><Relationship Id="rId2" Type="http://schemas.openxmlformats.org/officeDocument/2006/relationships/image" Target="../media/image55.png"/><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White">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4681C395-5241-7340-9C94-F1FEEEF11539}"/>
              </a:ext>
            </a:extLst>
          </p:cNvPr>
          <p:cNvSpPr>
            <a:spLocks noGrp="1"/>
          </p:cNvSpPr>
          <p:nvPr>
            <p:ph type="title" hasCustomPrompt="1"/>
          </p:nvPr>
        </p:nvSpPr>
        <p:spPr>
          <a:xfrm>
            <a:off x="831850" y="2265645"/>
            <a:ext cx="10515600" cy="2852737"/>
          </a:xfrm>
        </p:spPr>
        <p:txBody>
          <a:bodyPr anchor="b">
            <a:normAutofit/>
          </a:bodyPr>
          <a:lstStyle>
            <a:lvl1pPr>
              <a:defRPr sz="4400"/>
            </a:lvl1pPr>
          </a:lstStyle>
          <a:p>
            <a:r>
              <a:rPr lang="en-US"/>
              <a:t>Click to edit TITLE SLIDE</a:t>
            </a:r>
          </a:p>
        </p:txBody>
      </p:sp>
      <p:pic>
        <p:nvPicPr>
          <p:cNvPr id="20" name="Picture 19">
            <a:extLst>
              <a:ext uri="{FF2B5EF4-FFF2-40B4-BE49-F238E27FC236}">
                <a16:creationId xmlns:a16="http://schemas.microsoft.com/office/drawing/2014/main" id="{2E71D5D7-C41E-814D-856E-C703B01D0C6C}"/>
              </a:ext>
            </a:extLst>
          </p:cNvPr>
          <p:cNvPicPr>
            <a:picLocks noChangeAspect="1"/>
          </p:cNvPicPr>
          <p:nvPr userDrawn="1"/>
        </p:nvPicPr>
        <p:blipFill>
          <a:blip r:embed="rId2">
            <a:extLst>
              <a:ext uri="{28A0092B-C50C-407E-A947-70E740481C1C}">
                <a14:useLocalDpi xmlns:a14="http://schemas.microsoft.com/office/drawing/2010/main"/>
              </a:ext>
            </a:extLst>
          </a:blip>
          <a:srcRect l="10153" t="43659" r="13651" b="36555"/>
          <a:stretch>
            <a:fillRect/>
          </a:stretch>
        </p:blipFill>
        <p:spPr>
          <a:xfrm>
            <a:off x="0" y="0"/>
            <a:ext cx="12192000" cy="3165987"/>
          </a:xfrm>
          <a:prstGeom prst="rect">
            <a:avLst/>
          </a:prstGeom>
        </p:spPr>
      </p:pic>
    </p:spTree>
    <p:extLst>
      <p:ext uri="{BB962C8B-B14F-4D97-AF65-F5344CB8AC3E}">
        <p14:creationId xmlns:p14="http://schemas.microsoft.com/office/powerpoint/2010/main" val="1371683290"/>
      </p:ext>
    </p:extLst>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Quote Pattern Teal">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F34FA0-0DC5-F24C-B63E-D128F673B830}"/>
              </a:ext>
            </a:extLst>
          </p:cNvPr>
          <p:cNvPicPr>
            <a:picLocks noChangeAspect="1"/>
          </p:cNvPicPr>
          <p:nvPr userDrawn="1"/>
        </p:nvPicPr>
        <p:blipFill>
          <a:blip r:embed="rId2">
            <a:extLst>
              <a:ext uri="{28A0092B-C50C-407E-A947-70E740481C1C}">
                <a14:useLocalDpi xmlns:a14="http://schemas.microsoft.com/office/drawing/2010/main"/>
              </a:ext>
            </a:extLst>
          </a:blip>
          <a:srcRect r="14357"/>
          <a:stretch>
            <a:fillRect/>
          </a:stretch>
        </p:blipFill>
        <p:spPr>
          <a:xfrm>
            <a:off x="7085939" y="0"/>
            <a:ext cx="5106062" cy="6420676"/>
          </a:xfrm>
          <a:prstGeom prst="rect">
            <a:avLst/>
          </a:prstGeom>
        </p:spPr>
      </p:pic>
      <p:pic>
        <p:nvPicPr>
          <p:cNvPr id="12" name="Picture 11">
            <a:extLst>
              <a:ext uri="{FF2B5EF4-FFF2-40B4-BE49-F238E27FC236}">
                <a16:creationId xmlns:a16="http://schemas.microsoft.com/office/drawing/2014/main" id="{03106F33-7718-764F-9040-17E8FAB3B63F}"/>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15883" y="1453329"/>
            <a:ext cx="558831" cy="718497"/>
          </a:xfrm>
          <a:prstGeom prst="rect">
            <a:avLst/>
          </a:prstGeom>
        </p:spPr>
      </p:pic>
      <p:pic>
        <p:nvPicPr>
          <p:cNvPr id="13" name="Picture 12">
            <a:extLst>
              <a:ext uri="{FF2B5EF4-FFF2-40B4-BE49-F238E27FC236}">
                <a16:creationId xmlns:a16="http://schemas.microsoft.com/office/drawing/2014/main" id="{3F8BC111-C370-A84B-85FE-81B01A190071}"/>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98792" y="1453329"/>
            <a:ext cx="558831" cy="718497"/>
          </a:xfrm>
          <a:prstGeom prst="rect">
            <a:avLst/>
          </a:prstGeom>
        </p:spPr>
      </p:pic>
      <p:sp>
        <p:nvSpPr>
          <p:cNvPr id="15" name="Content Placeholder 2">
            <a:extLst>
              <a:ext uri="{FF2B5EF4-FFF2-40B4-BE49-F238E27FC236}">
                <a16:creationId xmlns:a16="http://schemas.microsoft.com/office/drawing/2014/main" id="{8C0B746D-543F-544F-87AE-006161E256F2}"/>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9" name="Title 1">
            <a:extLst>
              <a:ext uri="{FF2B5EF4-FFF2-40B4-BE49-F238E27FC236}">
                <a16:creationId xmlns:a16="http://schemas.microsoft.com/office/drawing/2014/main" id="{0FA82BBB-2678-914A-ACCD-A9991B6CBA42}"/>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text lorem ipsum dolor sit amit ut Maecenas ullamcorper, dui et placerat feugiat.</a:t>
            </a:r>
          </a:p>
        </p:txBody>
      </p:sp>
    </p:spTree>
    <p:extLst>
      <p:ext uri="{BB962C8B-B14F-4D97-AF65-F5344CB8AC3E}">
        <p14:creationId xmlns:p14="http://schemas.microsoft.com/office/powerpoint/2010/main" val="2787699905"/>
      </p:ext>
    </p:extLst>
  </p:cSld>
  <p:clrMapOvr>
    <a:masterClrMapping/>
  </p:clrMapOvr>
  <p:transition/>
</p:sldLayout>
</file>

<file path=ppt/slideLayouts/slideLayout100.xml><?xml version="1.0" encoding="utf-8"?>
<p:sldLayout xmlns:a="http://schemas.openxmlformats.org/drawingml/2006/main" xmlns:r="http://schemas.openxmlformats.org/officeDocument/2006/relationships" xmlns:p="http://schemas.openxmlformats.org/presentationml/2006/main" userDrawn="1">
  <p:cSld name="Title Slide Photo_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7BC63C4-3D79-864A-B6B4-469542EC900F}"/>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400800"/>
          </a:xfrm>
          <a:prstGeom prst="rect">
            <a:avLst/>
          </a:prstGeom>
        </p:spPr>
      </p:pic>
      <p:sp>
        <p:nvSpPr>
          <p:cNvPr id="8" name="Title 5">
            <a:extLst>
              <a:ext uri="{FF2B5EF4-FFF2-40B4-BE49-F238E27FC236}">
                <a16:creationId xmlns:a16="http://schemas.microsoft.com/office/drawing/2014/main" id="{D438B385-E3F4-504E-8141-850D3988606A}"/>
              </a:ext>
            </a:extLst>
          </p:cNvPr>
          <p:cNvSpPr>
            <a:spLocks noGrp="1"/>
          </p:cNvSpPr>
          <p:nvPr>
            <p:ph type="title" hasCustomPrompt="1"/>
          </p:nvPr>
        </p:nvSpPr>
        <p:spPr>
          <a:xfrm>
            <a:off x="831850" y="2102105"/>
            <a:ext cx="5567510" cy="2852737"/>
          </a:xfrm>
        </p:spPr>
        <p:txBody>
          <a:bodyPr anchor="b">
            <a:normAutofit/>
          </a:bodyPr>
          <a:lstStyle>
            <a:lvl1pPr>
              <a:defRPr/>
            </a:lvl1pPr>
          </a:lstStyle>
          <a:p>
            <a:r>
              <a:rPr lang="en-GB" sz="5400">
                <a:solidFill>
                  <a:schemeClr val="bg1"/>
                </a:solidFill>
              </a:rPr>
              <a:t>Click to edit TITLE SLIDE</a:t>
            </a:r>
            <a:endParaRPr lang="en-US" sz="5400">
              <a:solidFill>
                <a:schemeClr val="bg1"/>
              </a:solidFill>
            </a:endParaRPr>
          </a:p>
        </p:txBody>
      </p:sp>
      <p:grpSp>
        <p:nvGrpSpPr>
          <p:cNvPr id="9" name="Group 8">
            <a:extLst>
              <a:ext uri="{FF2B5EF4-FFF2-40B4-BE49-F238E27FC236}">
                <a16:creationId xmlns:a16="http://schemas.microsoft.com/office/drawing/2014/main" id="{51E9D322-D757-9E42-827A-63D4FE2E4987}"/>
              </a:ext>
            </a:extLst>
          </p:cNvPr>
          <p:cNvGrpSpPr/>
          <p:nvPr userDrawn="1"/>
        </p:nvGrpSpPr>
        <p:grpSpPr>
          <a:xfrm>
            <a:off x="0" y="0"/>
            <a:ext cx="12192000" cy="3027840"/>
            <a:chOff x="649288" y="2151063"/>
            <a:chExt cx="10080625" cy="2503487"/>
          </a:xfrm>
          <a:solidFill>
            <a:schemeClr val="bg1"/>
          </a:solidFill>
        </p:grpSpPr>
        <p:sp>
          <p:nvSpPr>
            <p:cNvPr id="10" name="Freeform 1">
              <a:extLst>
                <a:ext uri="{FF2B5EF4-FFF2-40B4-BE49-F238E27FC236}">
                  <a16:creationId xmlns:a16="http://schemas.microsoft.com/office/drawing/2014/main" id="{DF641C7A-9A02-0D4F-8BB1-0B82F651632B}"/>
                </a:ext>
              </a:extLst>
            </p:cNvPr>
            <p:cNvSpPr>
              <a:spLocks noChangeArrowheads="1"/>
            </p:cNvSpPr>
            <p:nvPr/>
          </p:nvSpPr>
          <p:spPr bwMode="auto">
            <a:xfrm>
              <a:off x="649288" y="2151063"/>
              <a:ext cx="1165225" cy="1465262"/>
            </a:xfrm>
            <a:custGeom>
              <a:avLst/>
              <a:gdLst>
                <a:gd name="T0" fmla="*/ 689 w 3238"/>
                <a:gd name="T1" fmla="*/ 2592 h 4068"/>
                <a:gd name="T2" fmla="*/ 1892 w 3238"/>
                <a:gd name="T3" fmla="*/ 0 h 4068"/>
                <a:gd name="T4" fmla="*/ 689 w 3238"/>
                <a:gd name="T5" fmla="*/ 0 h 4068"/>
                <a:gd name="T6" fmla="*/ 0 w 3238"/>
                <a:gd name="T7" fmla="*/ 1422 h 4068"/>
                <a:gd name="T8" fmla="*/ 0 w 3238"/>
                <a:gd name="T9" fmla="*/ 4067 h 4068"/>
                <a:gd name="T10" fmla="*/ 284 w 3238"/>
                <a:gd name="T11" fmla="*/ 3467 h 4068"/>
                <a:gd name="T12" fmla="*/ 3237 w 3238"/>
                <a:gd name="T13" fmla="*/ 3467 h 4068"/>
                <a:gd name="T14" fmla="*/ 2877 w 3238"/>
                <a:gd name="T15" fmla="*/ 2592 h 4068"/>
                <a:gd name="T16" fmla="*/ 689 w 3238"/>
                <a:gd name="T17" fmla="*/ 2592 h 40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38" h="4068">
                  <a:moveTo>
                    <a:pt x="689" y="2592"/>
                  </a:moveTo>
                  <a:lnTo>
                    <a:pt x="1892" y="0"/>
                  </a:lnTo>
                  <a:lnTo>
                    <a:pt x="689" y="0"/>
                  </a:lnTo>
                  <a:lnTo>
                    <a:pt x="0" y="1422"/>
                  </a:lnTo>
                  <a:lnTo>
                    <a:pt x="0" y="4067"/>
                  </a:lnTo>
                  <a:lnTo>
                    <a:pt x="284" y="3467"/>
                  </a:lnTo>
                  <a:lnTo>
                    <a:pt x="3237" y="3467"/>
                  </a:lnTo>
                  <a:lnTo>
                    <a:pt x="2877" y="2592"/>
                  </a:lnTo>
                  <a:lnTo>
                    <a:pt x="689"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2">
              <a:extLst>
                <a:ext uri="{FF2B5EF4-FFF2-40B4-BE49-F238E27FC236}">
                  <a16:creationId xmlns:a16="http://schemas.microsoft.com/office/drawing/2014/main" id="{E185B8DE-2261-9D40-A277-EBCFA92D773B}"/>
                </a:ext>
              </a:extLst>
            </p:cNvPr>
            <p:cNvSpPr>
              <a:spLocks noChangeArrowheads="1"/>
            </p:cNvSpPr>
            <p:nvPr/>
          </p:nvSpPr>
          <p:spPr bwMode="auto">
            <a:xfrm>
              <a:off x="1546225" y="2151063"/>
              <a:ext cx="1216025" cy="1609725"/>
            </a:xfrm>
            <a:custGeom>
              <a:avLst/>
              <a:gdLst>
                <a:gd name="T0" fmla="*/ 0 w 3380"/>
                <a:gd name="T1" fmla="*/ 0 h 4473"/>
                <a:gd name="T2" fmla="*/ 2078 w 3380"/>
                <a:gd name="T3" fmla="*/ 4472 h 4473"/>
                <a:gd name="T4" fmla="*/ 3379 w 3380"/>
                <a:gd name="T5" fmla="*/ 4472 h 4473"/>
                <a:gd name="T6" fmla="*/ 1203 w 3380"/>
                <a:gd name="T7" fmla="*/ 0 h 4473"/>
                <a:gd name="T8" fmla="*/ 0 w 3380"/>
                <a:gd name="T9" fmla="*/ 0 h 4473"/>
              </a:gdLst>
              <a:ahLst/>
              <a:cxnLst>
                <a:cxn ang="0">
                  <a:pos x="T0" y="T1"/>
                </a:cxn>
                <a:cxn ang="0">
                  <a:pos x="T2" y="T3"/>
                </a:cxn>
                <a:cxn ang="0">
                  <a:pos x="T4" y="T5"/>
                </a:cxn>
                <a:cxn ang="0">
                  <a:pos x="T6" y="T7"/>
                </a:cxn>
                <a:cxn ang="0">
                  <a:pos x="T8" y="T9"/>
                </a:cxn>
              </a:cxnLst>
              <a:rect l="0" t="0" r="r" b="b"/>
              <a:pathLst>
                <a:path w="3380" h="4473">
                  <a:moveTo>
                    <a:pt x="0" y="0"/>
                  </a:moveTo>
                  <a:lnTo>
                    <a:pt x="2078" y="4472"/>
                  </a:lnTo>
                  <a:lnTo>
                    <a:pt x="3379"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Freeform 3">
              <a:extLst>
                <a:ext uri="{FF2B5EF4-FFF2-40B4-BE49-F238E27FC236}">
                  <a16:creationId xmlns:a16="http://schemas.microsoft.com/office/drawing/2014/main" id="{B6A58CA9-E9EE-5A4D-AADF-54193E8AD2F7}"/>
                </a:ext>
              </a:extLst>
            </p:cNvPr>
            <p:cNvSpPr>
              <a:spLocks noChangeArrowheads="1"/>
            </p:cNvSpPr>
            <p:nvPr/>
          </p:nvSpPr>
          <p:spPr bwMode="auto">
            <a:xfrm>
              <a:off x="2705100" y="2151063"/>
              <a:ext cx="1893888" cy="1609725"/>
            </a:xfrm>
            <a:custGeom>
              <a:avLst/>
              <a:gdLst>
                <a:gd name="T0" fmla="*/ 4025 w 5262"/>
                <a:gd name="T1" fmla="*/ 0 h 4473"/>
                <a:gd name="T2" fmla="*/ 2636 w 5262"/>
                <a:gd name="T3" fmla="*/ 3062 h 4473"/>
                <a:gd name="T4" fmla="*/ 1236 w 5262"/>
                <a:gd name="T5" fmla="*/ 0 h 4473"/>
                <a:gd name="T6" fmla="*/ 0 w 5262"/>
                <a:gd name="T7" fmla="*/ 0 h 4473"/>
                <a:gd name="T8" fmla="*/ 2177 w 5262"/>
                <a:gd name="T9" fmla="*/ 4472 h 4473"/>
                <a:gd name="T10" fmla="*/ 2231 w 5262"/>
                <a:gd name="T11" fmla="*/ 4472 h 4473"/>
                <a:gd name="T12" fmla="*/ 3030 w 5262"/>
                <a:gd name="T13" fmla="*/ 4472 h 4473"/>
                <a:gd name="T14" fmla="*/ 3085 w 5262"/>
                <a:gd name="T15" fmla="*/ 4472 h 4473"/>
                <a:gd name="T16" fmla="*/ 5261 w 5262"/>
                <a:gd name="T17" fmla="*/ 0 h 4473"/>
                <a:gd name="T18" fmla="*/ 4025 w 5262"/>
                <a:gd name="T19" fmla="*/ 0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262" h="4473">
                  <a:moveTo>
                    <a:pt x="4025" y="0"/>
                  </a:moveTo>
                  <a:lnTo>
                    <a:pt x="2636" y="3062"/>
                  </a:lnTo>
                  <a:lnTo>
                    <a:pt x="1236" y="0"/>
                  </a:lnTo>
                  <a:lnTo>
                    <a:pt x="0" y="0"/>
                  </a:lnTo>
                  <a:lnTo>
                    <a:pt x="2177" y="4472"/>
                  </a:lnTo>
                  <a:lnTo>
                    <a:pt x="2231" y="4472"/>
                  </a:lnTo>
                  <a:lnTo>
                    <a:pt x="3030" y="4472"/>
                  </a:lnTo>
                  <a:lnTo>
                    <a:pt x="3085" y="4472"/>
                  </a:lnTo>
                  <a:lnTo>
                    <a:pt x="5261" y="0"/>
                  </a:lnTo>
                  <a:lnTo>
                    <a:pt x="4025"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Freeform 4">
              <a:extLst>
                <a:ext uri="{FF2B5EF4-FFF2-40B4-BE49-F238E27FC236}">
                  <a16:creationId xmlns:a16="http://schemas.microsoft.com/office/drawing/2014/main" id="{CE52F98D-C4AE-1D42-8742-D76EE9E02BF3}"/>
                </a:ext>
              </a:extLst>
            </p:cNvPr>
            <p:cNvSpPr>
              <a:spLocks noChangeArrowheads="1"/>
            </p:cNvSpPr>
            <p:nvPr/>
          </p:nvSpPr>
          <p:spPr bwMode="auto">
            <a:xfrm>
              <a:off x="7137400" y="2151063"/>
              <a:ext cx="1928813" cy="2503487"/>
            </a:xfrm>
            <a:custGeom>
              <a:avLst/>
              <a:gdLst>
                <a:gd name="T0" fmla="*/ 4101 w 5360"/>
                <a:gd name="T1" fmla="*/ 0 h 6956"/>
                <a:gd name="T2" fmla="*/ 2625 w 5360"/>
                <a:gd name="T3" fmla="*/ 3161 h 6956"/>
                <a:gd name="T4" fmla="*/ 1279 w 5360"/>
                <a:gd name="T5" fmla="*/ 0 h 6956"/>
                <a:gd name="T6" fmla="*/ 0 w 5360"/>
                <a:gd name="T7" fmla="*/ 0 h 6956"/>
                <a:gd name="T8" fmla="*/ 1979 w 5360"/>
                <a:gd name="T9" fmla="*/ 4472 h 6956"/>
                <a:gd name="T10" fmla="*/ 700 w 5360"/>
                <a:gd name="T11" fmla="*/ 6955 h 6956"/>
                <a:gd name="T12" fmla="*/ 1946 w 5360"/>
                <a:gd name="T13" fmla="*/ 6955 h 6956"/>
                <a:gd name="T14" fmla="*/ 5359 w 5360"/>
                <a:gd name="T15" fmla="*/ 0 h 6956"/>
                <a:gd name="T16" fmla="*/ 4101 w 5360"/>
                <a:gd name="T17" fmla="*/ 0 h 6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360" h="6956">
                  <a:moveTo>
                    <a:pt x="4101" y="0"/>
                  </a:moveTo>
                  <a:lnTo>
                    <a:pt x="2625" y="3161"/>
                  </a:lnTo>
                  <a:lnTo>
                    <a:pt x="1279" y="0"/>
                  </a:lnTo>
                  <a:lnTo>
                    <a:pt x="0" y="0"/>
                  </a:lnTo>
                  <a:lnTo>
                    <a:pt x="1979" y="4472"/>
                  </a:lnTo>
                  <a:lnTo>
                    <a:pt x="700" y="6955"/>
                  </a:lnTo>
                  <a:lnTo>
                    <a:pt x="1946" y="6955"/>
                  </a:lnTo>
                  <a:lnTo>
                    <a:pt x="5359" y="0"/>
                  </a:lnTo>
                  <a:lnTo>
                    <a:pt x="4101"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4" name="Freeform 5">
              <a:extLst>
                <a:ext uri="{FF2B5EF4-FFF2-40B4-BE49-F238E27FC236}">
                  <a16:creationId xmlns:a16="http://schemas.microsoft.com/office/drawing/2014/main" id="{EC43F440-CD35-7D42-9DC6-FC8BB10E331B}"/>
                </a:ext>
              </a:extLst>
            </p:cNvPr>
            <p:cNvSpPr>
              <a:spLocks noChangeArrowheads="1"/>
            </p:cNvSpPr>
            <p:nvPr/>
          </p:nvSpPr>
          <p:spPr bwMode="auto">
            <a:xfrm>
              <a:off x="10429875" y="2151063"/>
              <a:ext cx="300038" cy="638175"/>
            </a:xfrm>
            <a:custGeom>
              <a:avLst/>
              <a:gdLst>
                <a:gd name="T0" fmla="*/ 832 w 833"/>
                <a:gd name="T1" fmla="*/ 0 h 1773"/>
                <a:gd name="T2" fmla="*/ 0 w 833"/>
                <a:gd name="T3" fmla="*/ 0 h 1773"/>
                <a:gd name="T4" fmla="*/ 832 w 833"/>
                <a:gd name="T5" fmla="*/ 1772 h 1773"/>
                <a:gd name="T6" fmla="*/ 832 w 833"/>
                <a:gd name="T7" fmla="*/ 0 h 1773"/>
              </a:gdLst>
              <a:ahLst/>
              <a:cxnLst>
                <a:cxn ang="0">
                  <a:pos x="T0" y="T1"/>
                </a:cxn>
                <a:cxn ang="0">
                  <a:pos x="T2" y="T3"/>
                </a:cxn>
                <a:cxn ang="0">
                  <a:pos x="T4" y="T5"/>
                </a:cxn>
                <a:cxn ang="0">
                  <a:pos x="T6" y="T7"/>
                </a:cxn>
              </a:cxnLst>
              <a:rect l="0" t="0" r="r" b="b"/>
              <a:pathLst>
                <a:path w="833" h="1773">
                  <a:moveTo>
                    <a:pt x="832" y="0"/>
                  </a:moveTo>
                  <a:lnTo>
                    <a:pt x="0" y="0"/>
                  </a:lnTo>
                  <a:lnTo>
                    <a:pt x="832" y="1772"/>
                  </a:lnTo>
                  <a:lnTo>
                    <a:pt x="832"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5" name="Freeform 6">
              <a:extLst>
                <a:ext uri="{FF2B5EF4-FFF2-40B4-BE49-F238E27FC236}">
                  <a16:creationId xmlns:a16="http://schemas.microsoft.com/office/drawing/2014/main" id="{A9EF7B30-4DB1-F843-A162-9EE1190179C5}"/>
                </a:ext>
              </a:extLst>
            </p:cNvPr>
            <p:cNvSpPr>
              <a:spLocks noChangeArrowheads="1"/>
            </p:cNvSpPr>
            <p:nvPr/>
          </p:nvSpPr>
          <p:spPr bwMode="auto">
            <a:xfrm>
              <a:off x="8996363" y="2151063"/>
              <a:ext cx="1701800" cy="1609725"/>
            </a:xfrm>
            <a:custGeom>
              <a:avLst/>
              <a:gdLst>
                <a:gd name="T0" fmla="*/ 2188 w 4726"/>
                <a:gd name="T1" fmla="*/ 2592 h 4473"/>
                <a:gd name="T2" fmla="*/ 3380 w 4726"/>
                <a:gd name="T3" fmla="*/ 0 h 4473"/>
                <a:gd name="T4" fmla="*/ 2177 w 4726"/>
                <a:gd name="T5" fmla="*/ 0 h 4473"/>
                <a:gd name="T6" fmla="*/ 0 w 4726"/>
                <a:gd name="T7" fmla="*/ 4472 h 4473"/>
                <a:gd name="T8" fmla="*/ 1302 w 4726"/>
                <a:gd name="T9" fmla="*/ 4472 h 4473"/>
                <a:gd name="T10" fmla="*/ 1772 w 4726"/>
                <a:gd name="T11" fmla="*/ 3467 h 4473"/>
                <a:gd name="T12" fmla="*/ 4725 w 4726"/>
                <a:gd name="T13" fmla="*/ 3467 h 4473"/>
                <a:gd name="T14" fmla="*/ 4375 w 4726"/>
                <a:gd name="T15" fmla="*/ 2592 h 4473"/>
                <a:gd name="T16" fmla="*/ 2188 w 472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26" h="4473">
                  <a:moveTo>
                    <a:pt x="2188" y="2592"/>
                  </a:moveTo>
                  <a:lnTo>
                    <a:pt x="3380" y="0"/>
                  </a:lnTo>
                  <a:lnTo>
                    <a:pt x="2177" y="0"/>
                  </a:lnTo>
                  <a:lnTo>
                    <a:pt x="0" y="4472"/>
                  </a:lnTo>
                  <a:lnTo>
                    <a:pt x="1302" y="4472"/>
                  </a:lnTo>
                  <a:lnTo>
                    <a:pt x="1772" y="3467"/>
                  </a:lnTo>
                  <a:lnTo>
                    <a:pt x="4725" y="3467"/>
                  </a:lnTo>
                  <a:lnTo>
                    <a:pt x="4375"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6" name="Freeform 7">
              <a:extLst>
                <a:ext uri="{FF2B5EF4-FFF2-40B4-BE49-F238E27FC236}">
                  <a16:creationId xmlns:a16="http://schemas.microsoft.com/office/drawing/2014/main" id="{2229BB97-530A-3344-9F18-3A85C5C63F82}"/>
                </a:ext>
              </a:extLst>
            </p:cNvPr>
            <p:cNvSpPr>
              <a:spLocks noChangeArrowheads="1"/>
            </p:cNvSpPr>
            <p:nvPr/>
          </p:nvSpPr>
          <p:spPr bwMode="auto">
            <a:xfrm>
              <a:off x="4535488" y="2151063"/>
              <a:ext cx="1704975" cy="1609725"/>
            </a:xfrm>
            <a:custGeom>
              <a:avLst/>
              <a:gdLst>
                <a:gd name="T0" fmla="*/ 2188 w 4736"/>
                <a:gd name="T1" fmla="*/ 2592 h 4473"/>
                <a:gd name="T2" fmla="*/ 3390 w 4736"/>
                <a:gd name="T3" fmla="*/ 0 h 4473"/>
                <a:gd name="T4" fmla="*/ 2188 w 4736"/>
                <a:gd name="T5" fmla="*/ 0 h 4473"/>
                <a:gd name="T6" fmla="*/ 0 w 4736"/>
                <a:gd name="T7" fmla="*/ 4472 h 4473"/>
                <a:gd name="T8" fmla="*/ 1313 w 4736"/>
                <a:gd name="T9" fmla="*/ 4472 h 4473"/>
                <a:gd name="T10" fmla="*/ 1783 w 4736"/>
                <a:gd name="T11" fmla="*/ 3467 h 4473"/>
                <a:gd name="T12" fmla="*/ 4735 w 4736"/>
                <a:gd name="T13" fmla="*/ 3467 h 4473"/>
                <a:gd name="T14" fmla="*/ 4374 w 4736"/>
                <a:gd name="T15" fmla="*/ 2592 h 4473"/>
                <a:gd name="T16" fmla="*/ 2188 w 4736"/>
                <a:gd name="T17" fmla="*/ 2592 h 4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736" h="4473">
                  <a:moveTo>
                    <a:pt x="2188" y="2592"/>
                  </a:moveTo>
                  <a:lnTo>
                    <a:pt x="3390" y="0"/>
                  </a:lnTo>
                  <a:lnTo>
                    <a:pt x="2188" y="0"/>
                  </a:lnTo>
                  <a:lnTo>
                    <a:pt x="0" y="4472"/>
                  </a:lnTo>
                  <a:lnTo>
                    <a:pt x="1313" y="4472"/>
                  </a:lnTo>
                  <a:lnTo>
                    <a:pt x="1783" y="3467"/>
                  </a:lnTo>
                  <a:lnTo>
                    <a:pt x="4735" y="3467"/>
                  </a:lnTo>
                  <a:lnTo>
                    <a:pt x="4374" y="2592"/>
                  </a:lnTo>
                  <a:lnTo>
                    <a:pt x="2188" y="2592"/>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7" name="Freeform 8">
              <a:extLst>
                <a:ext uri="{FF2B5EF4-FFF2-40B4-BE49-F238E27FC236}">
                  <a16:creationId xmlns:a16="http://schemas.microsoft.com/office/drawing/2014/main" id="{6DC51EC4-551D-CB41-97F7-DD1EF7CFE7E2}"/>
                </a:ext>
              </a:extLst>
            </p:cNvPr>
            <p:cNvSpPr>
              <a:spLocks noChangeArrowheads="1"/>
            </p:cNvSpPr>
            <p:nvPr/>
          </p:nvSpPr>
          <p:spPr bwMode="auto">
            <a:xfrm>
              <a:off x="5972175" y="2151063"/>
              <a:ext cx="1217613" cy="1609725"/>
            </a:xfrm>
            <a:custGeom>
              <a:avLst/>
              <a:gdLst>
                <a:gd name="T0" fmla="*/ 0 w 3381"/>
                <a:gd name="T1" fmla="*/ 0 h 4473"/>
                <a:gd name="T2" fmla="*/ 2078 w 3381"/>
                <a:gd name="T3" fmla="*/ 4472 h 4473"/>
                <a:gd name="T4" fmla="*/ 3380 w 3381"/>
                <a:gd name="T5" fmla="*/ 4472 h 4473"/>
                <a:gd name="T6" fmla="*/ 1203 w 3381"/>
                <a:gd name="T7" fmla="*/ 0 h 4473"/>
                <a:gd name="T8" fmla="*/ 0 w 3381"/>
                <a:gd name="T9" fmla="*/ 0 h 4473"/>
              </a:gdLst>
              <a:ahLst/>
              <a:cxnLst>
                <a:cxn ang="0">
                  <a:pos x="T0" y="T1"/>
                </a:cxn>
                <a:cxn ang="0">
                  <a:pos x="T2" y="T3"/>
                </a:cxn>
                <a:cxn ang="0">
                  <a:pos x="T4" y="T5"/>
                </a:cxn>
                <a:cxn ang="0">
                  <a:pos x="T6" y="T7"/>
                </a:cxn>
                <a:cxn ang="0">
                  <a:pos x="T8" y="T9"/>
                </a:cxn>
              </a:cxnLst>
              <a:rect l="0" t="0" r="r" b="b"/>
              <a:pathLst>
                <a:path w="3381" h="4473">
                  <a:moveTo>
                    <a:pt x="0" y="0"/>
                  </a:moveTo>
                  <a:lnTo>
                    <a:pt x="2078" y="4472"/>
                  </a:lnTo>
                  <a:lnTo>
                    <a:pt x="3380" y="4472"/>
                  </a:lnTo>
                  <a:lnTo>
                    <a:pt x="1203"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4" name="TextBox 3">
            <a:extLst>
              <a:ext uri="{FF2B5EF4-FFF2-40B4-BE49-F238E27FC236}">
                <a16:creationId xmlns:a16="http://schemas.microsoft.com/office/drawing/2014/main" id="{1EAD7677-CAEA-5B4F-BB00-2264D7501B3E}"/>
              </a:ext>
            </a:extLst>
          </p:cNvPr>
          <p:cNvSpPr txBox="1"/>
          <p:nvPr userDrawn="1"/>
        </p:nvSpPr>
        <p:spPr>
          <a:xfrm flipH="1">
            <a:off x="-1320800" y="1134533"/>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5" name="TextBox 4">
            <a:extLst>
              <a:ext uri="{FF2B5EF4-FFF2-40B4-BE49-F238E27FC236}">
                <a16:creationId xmlns:a16="http://schemas.microsoft.com/office/drawing/2014/main" id="{B0B17967-AFB4-AE43-95E5-82B3B41E5B2B}"/>
              </a:ext>
            </a:extLst>
          </p:cNvPr>
          <p:cNvSpPr txBox="1"/>
          <p:nvPr userDrawn="1"/>
        </p:nvSpPr>
        <p:spPr>
          <a:xfrm flipH="1">
            <a:off x="14134012" y="1436914"/>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5">
            <a:extLst>
              <a:ext uri="{FF2B5EF4-FFF2-40B4-BE49-F238E27FC236}">
                <a16:creationId xmlns:a16="http://schemas.microsoft.com/office/drawing/2014/main" id="{288B0BE2-FB28-AE41-9A8F-7583E1F675B2}"/>
              </a:ext>
            </a:extLst>
          </p:cNvPr>
          <p:cNvSpPr txBox="1"/>
          <p:nvPr userDrawn="1"/>
        </p:nvSpPr>
        <p:spPr>
          <a:xfrm flipH="1">
            <a:off x="13977257" y="2690949"/>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E435BF83-F1B9-CC47-B040-E56EF4AD5CB3}"/>
              </a:ext>
            </a:extLst>
          </p:cNvPr>
          <p:cNvSpPr txBox="1"/>
          <p:nvPr userDrawn="1"/>
        </p:nvSpPr>
        <p:spPr>
          <a:xfrm flipH="1">
            <a:off x="6088566" y="-1438507"/>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7" name="TextBox 6">
            <a:extLst>
              <a:ext uri="{FF2B5EF4-FFF2-40B4-BE49-F238E27FC236}">
                <a16:creationId xmlns:a16="http://schemas.microsoft.com/office/drawing/2014/main" id="{43115EF8-A45B-5A49-ADD3-E87757373492}"/>
              </a:ext>
            </a:extLst>
          </p:cNvPr>
          <p:cNvSpPr txBox="1"/>
          <p:nvPr userDrawn="1"/>
        </p:nvSpPr>
        <p:spPr>
          <a:xfrm flipH="1">
            <a:off x="12221737" y="-2419815"/>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650384823"/>
      </p:ext>
    </p:extLst>
  </p:cSld>
  <p:clrMapOvr>
    <a:masterClrMapping/>
  </p:clrMapOvr>
  <p:transition/>
</p:sldLayout>
</file>

<file path=ppt/slideLayouts/slideLayout101.xml><?xml version="1.0" encoding="utf-8"?>
<p:sldLayout xmlns:a="http://schemas.openxmlformats.org/drawingml/2006/main" xmlns:r="http://schemas.openxmlformats.org/officeDocument/2006/relationships" xmlns:p="http://schemas.openxmlformats.org/presentationml/2006/main"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9957164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768">
          <p15:clr>
            <a:srgbClr val="FBAE40"/>
          </p15:clr>
        </p15:guide>
        <p15:guide id="2" pos="696">
          <p15:clr>
            <a:srgbClr val="FBAE40"/>
          </p15:clr>
        </p15:guide>
      </p15:sldGuideLst>
    </p:ext>
  </p:extLst>
</p:sldLayout>
</file>

<file path=ppt/slideLayouts/slideLayout102.xml><?xml version="1.0" encoding="utf-8"?>
<p:sldLayout xmlns:a="http://schemas.openxmlformats.org/drawingml/2006/main" xmlns:r="http://schemas.openxmlformats.org/officeDocument/2006/relationships" xmlns:p="http://schemas.openxmlformats.org/presentationml/2006/main" userDrawn="1">
  <p:cSld name="Divider_4">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BE353C8-3B6F-2645-AE3D-7ABFF6BEEE19}"/>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12192000" cy="6444343"/>
          </a:xfrm>
          <a:prstGeom prst="rect">
            <a:avLst/>
          </a:prstGeom>
        </p:spPr>
      </p:pic>
      <p:sp>
        <p:nvSpPr>
          <p:cNvPr id="6" name="Title 1">
            <a:extLst>
              <a:ext uri="{FF2B5EF4-FFF2-40B4-BE49-F238E27FC236}">
                <a16:creationId xmlns:a16="http://schemas.microsoft.com/office/drawing/2014/main" id="{C3278AF7-1D60-1D48-B347-9EBD441A8FD6}"/>
              </a:ext>
            </a:extLst>
          </p:cNvPr>
          <p:cNvSpPr>
            <a:spLocks noGrp="1"/>
          </p:cNvSpPr>
          <p:nvPr>
            <p:ph type="title" hasCustomPrompt="1"/>
          </p:nvPr>
        </p:nvSpPr>
        <p:spPr>
          <a:xfrm>
            <a:off x="6738497" y="1702092"/>
            <a:ext cx="5029434" cy="3358209"/>
          </a:xfrm>
        </p:spPr>
        <p:txBody>
          <a:bodyPr>
            <a:noAutofit/>
          </a:bodyPr>
          <a:lstStyle>
            <a:lvl1pPr>
              <a:defRPr/>
            </a:lvl1pPr>
          </a:lstStyle>
          <a:p>
            <a:r>
              <a:rPr lang="en-US" sz="4000" dirty="0">
                <a:solidFill>
                  <a:schemeClr val="bg1"/>
                </a:solidFill>
              </a:rPr>
              <a:t>Click to edit DIVIDER SLIDE</a:t>
            </a:r>
          </a:p>
        </p:txBody>
      </p:sp>
    </p:spTree>
    <p:extLst>
      <p:ext uri="{BB962C8B-B14F-4D97-AF65-F5344CB8AC3E}">
        <p14:creationId xmlns:p14="http://schemas.microsoft.com/office/powerpoint/2010/main" val="1089783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Quote Pattern Teal">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199BCF1-96F5-884C-B362-83E4D43B1C58}"/>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15883" y="1453329"/>
            <a:ext cx="558831" cy="718497"/>
          </a:xfrm>
          <a:prstGeom prst="rect">
            <a:avLst/>
          </a:prstGeom>
        </p:spPr>
      </p:pic>
      <p:pic>
        <p:nvPicPr>
          <p:cNvPr id="10" name="Picture 9">
            <a:extLst>
              <a:ext uri="{FF2B5EF4-FFF2-40B4-BE49-F238E27FC236}">
                <a16:creationId xmlns:a16="http://schemas.microsoft.com/office/drawing/2014/main" id="{9BB4054F-0567-984F-88FC-F15E4712FDAB}"/>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098791" y="1453329"/>
            <a:ext cx="558831" cy="718497"/>
          </a:xfrm>
          <a:prstGeom prst="rect">
            <a:avLst/>
          </a:prstGeom>
        </p:spPr>
      </p:pic>
      <p:pic>
        <p:nvPicPr>
          <p:cNvPr id="3" name="Picture 2">
            <a:extLst>
              <a:ext uri="{FF2B5EF4-FFF2-40B4-BE49-F238E27FC236}">
                <a16:creationId xmlns:a16="http://schemas.microsoft.com/office/drawing/2014/main" id="{D86C97C6-6A51-094C-8CAD-820D24577C67}"/>
              </a:ext>
            </a:extLst>
          </p:cNvPr>
          <p:cNvPicPr>
            <a:picLocks noChangeAspect="1"/>
          </p:cNvPicPr>
          <p:nvPr userDrawn="1"/>
        </p:nvPicPr>
        <p:blipFill>
          <a:blip r:embed="rId3">
            <a:extLst>
              <a:ext uri="{28A0092B-C50C-407E-A947-70E740481C1C}">
                <a14:useLocalDpi xmlns:a14="http://schemas.microsoft.com/office/drawing/2010/main"/>
              </a:ext>
            </a:extLst>
          </a:blip>
          <a:srcRect l="-3301" t="4001" r="36911" b="2666"/>
          <a:stretch>
            <a:fillRect/>
          </a:stretch>
        </p:blipFill>
        <p:spPr>
          <a:xfrm>
            <a:off x="7040880" y="0"/>
            <a:ext cx="5151120" cy="6400800"/>
          </a:xfrm>
          <a:prstGeom prst="rect">
            <a:avLst/>
          </a:prstGeom>
        </p:spPr>
      </p:pic>
      <p:sp>
        <p:nvSpPr>
          <p:cNvPr id="15" name="Content Placeholder 2">
            <a:extLst>
              <a:ext uri="{FF2B5EF4-FFF2-40B4-BE49-F238E27FC236}">
                <a16:creationId xmlns:a16="http://schemas.microsoft.com/office/drawing/2014/main" id="{8C0B746D-543F-544F-87AE-006161E256F2}"/>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9" name="Title 1">
            <a:extLst>
              <a:ext uri="{FF2B5EF4-FFF2-40B4-BE49-F238E27FC236}">
                <a16:creationId xmlns:a16="http://schemas.microsoft.com/office/drawing/2014/main" id="{0FA82BBB-2678-914A-ACCD-A9991B6CBA42}"/>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text lorem ipsum dolor sit amit ut Maecenas ullamcorper, dui et placerat feugiat.</a:t>
            </a:r>
          </a:p>
        </p:txBody>
      </p:sp>
    </p:spTree>
    <p:extLst>
      <p:ext uri="{BB962C8B-B14F-4D97-AF65-F5344CB8AC3E}">
        <p14:creationId xmlns:p14="http://schemas.microsoft.com/office/powerpoint/2010/main" val="2662910685"/>
      </p:ext>
    </p:extLst>
  </p:cSld>
  <p:clrMapOvr>
    <a:masterClrMapping/>
  </p:clrMapOvr>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Quote Pattern Orang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F34FA0-0DC5-F24C-B63E-D128F673B830}"/>
              </a:ext>
            </a:extLst>
          </p:cNvPr>
          <p:cNvPicPr>
            <a:picLocks noChangeAspect="1"/>
          </p:cNvPicPr>
          <p:nvPr userDrawn="1"/>
        </p:nvPicPr>
        <p:blipFill>
          <a:blip r:embed="rId2">
            <a:extLst>
              <a:ext uri="{28A0092B-C50C-407E-A947-70E740481C1C}">
                <a14:useLocalDpi xmlns:a14="http://schemas.microsoft.com/office/drawing/2010/main"/>
              </a:ext>
            </a:extLst>
          </a:blip>
          <a:srcRect r="14357"/>
          <a:stretch>
            <a:fillRect/>
          </a:stretch>
        </p:blipFill>
        <p:spPr>
          <a:xfrm>
            <a:off x="7085939" y="0"/>
            <a:ext cx="5106062" cy="6420677"/>
          </a:xfrm>
          <a:prstGeom prst="rect">
            <a:avLst/>
          </a:prstGeom>
        </p:spPr>
      </p:pic>
      <p:pic>
        <p:nvPicPr>
          <p:cNvPr id="12" name="Picture 11">
            <a:extLst>
              <a:ext uri="{FF2B5EF4-FFF2-40B4-BE49-F238E27FC236}">
                <a16:creationId xmlns:a16="http://schemas.microsoft.com/office/drawing/2014/main" id="{323A12CD-F1A8-DC4C-830B-3B784C07CC3F}"/>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15204" y="1453329"/>
            <a:ext cx="558831" cy="718497"/>
          </a:xfrm>
          <a:prstGeom prst="rect">
            <a:avLst/>
          </a:prstGeom>
        </p:spPr>
      </p:pic>
      <p:pic>
        <p:nvPicPr>
          <p:cNvPr id="13" name="Picture 12">
            <a:extLst>
              <a:ext uri="{FF2B5EF4-FFF2-40B4-BE49-F238E27FC236}">
                <a16:creationId xmlns:a16="http://schemas.microsoft.com/office/drawing/2014/main" id="{A405E609-FA6C-6F40-BE8F-54E32CE1BE6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98113" y="1453329"/>
            <a:ext cx="558831" cy="718497"/>
          </a:xfrm>
          <a:prstGeom prst="rect">
            <a:avLst/>
          </a:prstGeom>
        </p:spPr>
      </p:pic>
      <p:sp>
        <p:nvSpPr>
          <p:cNvPr id="15" name="Content Placeholder 2">
            <a:extLst>
              <a:ext uri="{FF2B5EF4-FFF2-40B4-BE49-F238E27FC236}">
                <a16:creationId xmlns:a16="http://schemas.microsoft.com/office/drawing/2014/main" id="{9E831A97-61F9-EE4D-B2A9-D980CA4E39A2}"/>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8" name="Title 1">
            <a:extLst>
              <a:ext uri="{FF2B5EF4-FFF2-40B4-BE49-F238E27FC236}">
                <a16:creationId xmlns:a16="http://schemas.microsoft.com/office/drawing/2014/main" id="{A99E4D38-53E3-0643-8795-2D38B2F5C147}"/>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text lorem ipsum dolor sit amit ut Maecenas ullamcorper, dui et placerat feugiat.</a:t>
            </a:r>
          </a:p>
        </p:txBody>
      </p:sp>
    </p:spTree>
    <p:extLst>
      <p:ext uri="{BB962C8B-B14F-4D97-AF65-F5344CB8AC3E}">
        <p14:creationId xmlns:p14="http://schemas.microsoft.com/office/powerpoint/2010/main" val="4250853990"/>
      </p:ext>
    </p:extLst>
  </p:cSld>
  <p:clrMapOvr>
    <a:masterClrMapping/>
  </p:clrMapOvr>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Quote Pattern Re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F34FA0-0DC5-F24C-B63E-D128F673B830}"/>
              </a:ext>
            </a:extLst>
          </p:cNvPr>
          <p:cNvPicPr>
            <a:picLocks noChangeAspect="1"/>
          </p:cNvPicPr>
          <p:nvPr userDrawn="1"/>
        </p:nvPicPr>
        <p:blipFill>
          <a:blip r:embed="rId2">
            <a:extLst>
              <a:ext uri="{28A0092B-C50C-407E-A947-70E740481C1C}">
                <a14:useLocalDpi xmlns:a14="http://schemas.microsoft.com/office/drawing/2010/main"/>
              </a:ext>
            </a:extLst>
          </a:blip>
          <a:srcRect r="14357"/>
          <a:stretch>
            <a:fillRect/>
          </a:stretch>
        </p:blipFill>
        <p:spPr>
          <a:xfrm>
            <a:off x="7085938" y="0"/>
            <a:ext cx="5106062" cy="6420676"/>
          </a:xfrm>
          <a:prstGeom prst="rect">
            <a:avLst/>
          </a:prstGeom>
        </p:spPr>
      </p:pic>
      <p:pic>
        <p:nvPicPr>
          <p:cNvPr id="12" name="Picture 11">
            <a:extLst>
              <a:ext uri="{FF2B5EF4-FFF2-40B4-BE49-F238E27FC236}">
                <a16:creationId xmlns:a16="http://schemas.microsoft.com/office/drawing/2014/main" id="{0DB47C7E-014E-634B-A35A-D76A59281EB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16562" y="1453329"/>
            <a:ext cx="558831" cy="718497"/>
          </a:xfrm>
          <a:prstGeom prst="rect">
            <a:avLst/>
          </a:prstGeom>
        </p:spPr>
      </p:pic>
      <p:pic>
        <p:nvPicPr>
          <p:cNvPr id="13" name="Picture 12">
            <a:extLst>
              <a:ext uri="{FF2B5EF4-FFF2-40B4-BE49-F238E27FC236}">
                <a16:creationId xmlns:a16="http://schemas.microsoft.com/office/drawing/2014/main" id="{CA36A961-A498-1C43-B523-B08327DA722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99471" y="1453329"/>
            <a:ext cx="558831" cy="718497"/>
          </a:xfrm>
          <a:prstGeom prst="rect">
            <a:avLst/>
          </a:prstGeom>
        </p:spPr>
      </p:pic>
      <p:sp>
        <p:nvSpPr>
          <p:cNvPr id="15" name="Content Placeholder 2">
            <a:extLst>
              <a:ext uri="{FF2B5EF4-FFF2-40B4-BE49-F238E27FC236}">
                <a16:creationId xmlns:a16="http://schemas.microsoft.com/office/drawing/2014/main" id="{4A164758-72B7-0547-912E-C8B60604E18A}"/>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9" name="Title 1">
            <a:extLst>
              <a:ext uri="{FF2B5EF4-FFF2-40B4-BE49-F238E27FC236}">
                <a16:creationId xmlns:a16="http://schemas.microsoft.com/office/drawing/2014/main" id="{F28ADC80-49ED-CB4D-A7EA-50714A7DBA15}"/>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text lorem ipsum dolor sit amit ut Maecenas ullamcorper, dui et placerat feugiat.</a:t>
            </a:r>
          </a:p>
        </p:txBody>
      </p:sp>
    </p:spTree>
    <p:extLst>
      <p:ext uri="{BB962C8B-B14F-4D97-AF65-F5344CB8AC3E}">
        <p14:creationId xmlns:p14="http://schemas.microsoft.com/office/powerpoint/2010/main" val="4032741478"/>
      </p:ext>
    </p:extLst>
  </p:cSld>
  <p:clrMapOvr>
    <a:masterClrMapping/>
  </p:clrMapOvr>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Title Slide + copy block">
    <p:spTree>
      <p:nvGrpSpPr>
        <p:cNvPr id="1" name=""/>
        <p:cNvGrpSpPr/>
        <p:nvPr/>
      </p:nvGrpSpPr>
      <p:grpSpPr>
        <a:xfrm>
          <a:off x="0" y="0"/>
          <a:ext cx="0" cy="0"/>
          <a:chOff x="0" y="0"/>
          <a:chExt cx="0" cy="0"/>
        </a:xfrm>
      </p:grpSpPr>
      <p:sp>
        <p:nvSpPr>
          <p:cNvPr id="4" name="Content Placeholder 2">
            <a:extLst>
              <a:ext uri="{FF2B5EF4-FFF2-40B4-BE49-F238E27FC236}">
                <a16:creationId xmlns:a16="http://schemas.microsoft.com/office/drawing/2014/main" id="{6CA66A4A-98AD-F34D-AF05-F372617255A1}"/>
              </a:ext>
            </a:extLst>
          </p:cNvPr>
          <p:cNvSpPr>
            <a:spLocks noGrp="1"/>
          </p:cNvSpPr>
          <p:nvPr>
            <p:ph idx="1" hasCustomPrompt="1"/>
          </p:nvPr>
        </p:nvSpPr>
        <p:spPr>
          <a:xfrm>
            <a:off x="487019" y="1825625"/>
            <a:ext cx="11189004" cy="4058340"/>
          </a:xfrm>
        </p:spPr>
        <p:txBody>
          <a:bodyPr>
            <a:normAutofit/>
          </a:bodyPr>
          <a:lstStyle>
            <a:lvl1pPr marL="3429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17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6" name="Rectangle 5">
            <a:extLst>
              <a:ext uri="{FF2B5EF4-FFF2-40B4-BE49-F238E27FC236}">
                <a16:creationId xmlns:a16="http://schemas.microsoft.com/office/drawing/2014/main" id="{2444B6E6-F5A0-C54C-ACFF-E7C95C86F183}"/>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Title 1">
            <a:extLst>
              <a:ext uri="{FF2B5EF4-FFF2-40B4-BE49-F238E27FC236}">
                <a16:creationId xmlns:a16="http://schemas.microsoft.com/office/drawing/2014/main" id="{5C37585E-FA34-5E42-AC68-111864374EA9}"/>
              </a:ext>
            </a:extLst>
          </p:cNvPr>
          <p:cNvSpPr>
            <a:spLocks noGrp="1"/>
          </p:cNvSpPr>
          <p:nvPr>
            <p:ph type="title" hasCustomPrompt="1"/>
          </p:nvPr>
        </p:nvSpPr>
        <p:spPr>
          <a:xfrm>
            <a:off x="487017" y="7321"/>
            <a:ext cx="11189003" cy="1325563"/>
          </a:xfrm>
        </p:spPr>
        <p:txBody>
          <a:bodyP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Tree>
    <p:extLst>
      <p:ext uri="{BB962C8B-B14F-4D97-AF65-F5344CB8AC3E}">
        <p14:creationId xmlns:p14="http://schemas.microsoft.com/office/powerpoint/2010/main" val="1415650408"/>
      </p:ext>
    </p:extLst>
  </p:cSld>
  <p:clrMapOvr>
    <a:masterClrMapping/>
  </p:clrMapOvr>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2A_Title Slide + copy block">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Content Placeholder 2">
            <a:extLst>
              <a:ext uri="{FF2B5EF4-FFF2-40B4-BE49-F238E27FC236}">
                <a16:creationId xmlns:a16="http://schemas.microsoft.com/office/drawing/2014/main" id="{859AF9C1-DD90-AF42-8EEF-18721A787A4F}"/>
              </a:ext>
            </a:extLst>
          </p:cNvPr>
          <p:cNvSpPr>
            <a:spLocks noGrp="1"/>
          </p:cNvSpPr>
          <p:nvPr>
            <p:ph idx="1" hasCustomPrompt="1"/>
          </p:nvPr>
        </p:nvSpPr>
        <p:spPr>
          <a:xfrm>
            <a:off x="487019" y="1825625"/>
            <a:ext cx="11189004" cy="4058340"/>
          </a:xfrm>
        </p:spPr>
        <p:txBody>
          <a:bodyPr>
            <a:normAutofit/>
          </a:bodyPr>
          <a:lstStyle>
            <a:lvl1pPr marL="3429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8001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2573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7145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171700" indent="-342900">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text</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B9A1A542-63DD-5745-B3B0-83C1C3697D7B}"/>
              </a:ext>
            </a:extLst>
          </p:cNvPr>
          <p:cNvSpPr/>
          <p:nvPr userDrawn="1"/>
        </p:nvSpPr>
        <p:spPr>
          <a:xfrm>
            <a:off x="0" y="183084"/>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0242B85C-F071-804C-B36F-D3FBF5ED327E}"/>
              </a:ext>
            </a:extLst>
          </p:cNvPr>
          <p:cNvSpPr>
            <a:spLocks noGrp="1"/>
          </p:cNvSpPr>
          <p:nvPr>
            <p:ph type="title" hasCustomPrompt="1"/>
          </p:nvPr>
        </p:nvSpPr>
        <p:spPr>
          <a:xfrm>
            <a:off x="487017" y="7321"/>
            <a:ext cx="11189003" cy="1325563"/>
          </a:xfrm>
        </p:spPr>
        <p:txBody>
          <a:bodyP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Tree>
    <p:extLst>
      <p:ext uri="{BB962C8B-B14F-4D97-AF65-F5344CB8AC3E}">
        <p14:creationId xmlns:p14="http://schemas.microsoft.com/office/powerpoint/2010/main" val="2752206187"/>
      </p:ext>
    </p:extLst>
  </p:cSld>
  <p:clrMapOvr>
    <a:masterClrMapping/>
  </p:clrMapOvr>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Blank + 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6283E5F-2D34-C745-AC34-435F660A4C0B}"/>
              </a:ext>
            </a:extLst>
          </p:cNvPr>
          <p:cNvSpPr>
            <a:spLocks noGrp="1"/>
          </p:cNvSpPr>
          <p:nvPr>
            <p:ph type="title" hasCustomPrompt="1"/>
          </p:nvPr>
        </p:nvSpPr>
        <p:spPr>
          <a:xfrm>
            <a:off x="487018" y="7321"/>
            <a:ext cx="11186426" cy="1325563"/>
          </a:xfrm>
        </p:spPr>
        <p:txBody>
          <a:bodyP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Tree>
    <p:extLst>
      <p:ext uri="{BB962C8B-B14F-4D97-AF65-F5344CB8AC3E}">
        <p14:creationId xmlns:p14="http://schemas.microsoft.com/office/powerpoint/2010/main" val="2724856659"/>
      </p:ext>
    </p:extLst>
  </p:cSld>
  <p:clrMapOvr>
    <a:masterClrMapping/>
  </p:clrMapOvr>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5A_Blank + Title">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500B1DA-F23F-5B49-B0AB-2AAA4554E5CB}"/>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Title 1">
            <a:extLst>
              <a:ext uri="{FF2B5EF4-FFF2-40B4-BE49-F238E27FC236}">
                <a16:creationId xmlns:a16="http://schemas.microsoft.com/office/drawing/2014/main" id="{C6283E5F-2D34-C745-AC34-435F660A4C0B}"/>
              </a:ext>
            </a:extLst>
          </p:cNvPr>
          <p:cNvSpPr>
            <a:spLocks noGrp="1"/>
          </p:cNvSpPr>
          <p:nvPr>
            <p:ph type="title" hasCustomPrompt="1"/>
          </p:nvPr>
        </p:nvSpPr>
        <p:spPr>
          <a:xfrm>
            <a:off x="487018" y="7321"/>
            <a:ext cx="11186426" cy="1325563"/>
          </a:xfrm>
        </p:spPr>
        <p:txBody>
          <a:bodyP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Tree>
    <p:extLst>
      <p:ext uri="{BB962C8B-B14F-4D97-AF65-F5344CB8AC3E}">
        <p14:creationId xmlns:p14="http://schemas.microsoft.com/office/powerpoint/2010/main" val="2516290404"/>
      </p:ext>
    </p:extLst>
  </p:cSld>
  <p:clrMapOvr>
    <a:masterClrMapping/>
  </p:clrMapOvr>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1_Content Two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8DE12A-A16B-B044-882C-5DD635EE8EB6}"/>
              </a:ext>
            </a:extLst>
          </p:cNvPr>
          <p:cNvSpPr>
            <a:spLocks noGrp="1"/>
          </p:cNvSpPr>
          <p:nvPr>
            <p:ph sz="half" idx="1" hasCustomPrompt="1"/>
          </p:nvPr>
        </p:nvSpPr>
        <p:spPr>
          <a:xfrm>
            <a:off x="487018" y="1825625"/>
            <a:ext cx="5392489" cy="4351338"/>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7" name="Rectangle 6">
            <a:extLst>
              <a:ext uri="{FF2B5EF4-FFF2-40B4-BE49-F238E27FC236}">
                <a16:creationId xmlns:a16="http://schemas.microsoft.com/office/drawing/2014/main" id="{D086561C-C224-7446-A1CC-6F138085E691}"/>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2B2B9CCE-ED0C-994C-ACE6-71646D1737CA}"/>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a:t>
            </a:r>
          </a:p>
        </p:txBody>
      </p:sp>
      <p:sp>
        <p:nvSpPr>
          <p:cNvPr id="8" name="Content Placeholder 2">
            <a:extLst>
              <a:ext uri="{FF2B5EF4-FFF2-40B4-BE49-F238E27FC236}">
                <a16:creationId xmlns:a16="http://schemas.microsoft.com/office/drawing/2014/main" id="{9127A64E-D03E-4A4A-9594-2E57D434070E}"/>
              </a:ext>
            </a:extLst>
          </p:cNvPr>
          <p:cNvSpPr>
            <a:spLocks noGrp="1"/>
          </p:cNvSpPr>
          <p:nvPr>
            <p:ph sz="half" idx="10" hasCustomPrompt="1"/>
          </p:nvPr>
        </p:nvSpPr>
        <p:spPr>
          <a:xfrm>
            <a:off x="6332341" y="1825625"/>
            <a:ext cx="5392489" cy="4351338"/>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235305138"/>
      </p:ext>
    </p:extLst>
  </p:cSld>
  <p:clrMapOvr>
    <a:masterClrMapping/>
  </p:clrMapOvr>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1_A_Content Two Colum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Content Placeholder 2">
            <a:extLst>
              <a:ext uri="{FF2B5EF4-FFF2-40B4-BE49-F238E27FC236}">
                <a16:creationId xmlns:a16="http://schemas.microsoft.com/office/drawing/2014/main" id="{0F1938AA-2D04-B942-821E-0C3EF773873A}"/>
              </a:ext>
            </a:extLst>
          </p:cNvPr>
          <p:cNvSpPr>
            <a:spLocks noGrp="1"/>
          </p:cNvSpPr>
          <p:nvPr>
            <p:ph sz="half" idx="1" hasCustomPrompt="1"/>
          </p:nvPr>
        </p:nvSpPr>
        <p:spPr>
          <a:xfrm>
            <a:off x="487018" y="1825625"/>
            <a:ext cx="5392489" cy="4351338"/>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D53F6139-2A31-DE42-8560-C0758D06ABBC}"/>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66393DD9-9764-CF4F-8CA3-4E78EC2611F1}"/>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a:t>
            </a:r>
          </a:p>
        </p:txBody>
      </p:sp>
      <p:sp>
        <p:nvSpPr>
          <p:cNvPr id="6" name="Content Placeholder 2">
            <a:extLst>
              <a:ext uri="{FF2B5EF4-FFF2-40B4-BE49-F238E27FC236}">
                <a16:creationId xmlns:a16="http://schemas.microsoft.com/office/drawing/2014/main" id="{1F1541C9-9D42-0949-9B5C-E472F57004CF}"/>
              </a:ext>
            </a:extLst>
          </p:cNvPr>
          <p:cNvSpPr>
            <a:spLocks noGrp="1"/>
          </p:cNvSpPr>
          <p:nvPr>
            <p:ph sz="half" idx="10" hasCustomPrompt="1"/>
          </p:nvPr>
        </p:nvSpPr>
        <p:spPr>
          <a:xfrm>
            <a:off x="6332341" y="1825625"/>
            <a:ext cx="5392489" cy="4351338"/>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06826346"/>
      </p:ext>
    </p:extLst>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Divider_5">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660DB1C9-FEE3-114F-85BF-C266FD5464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 y="0"/>
            <a:ext cx="12192001" cy="6420678"/>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8" name="Rectangle 7">
            <a:extLst>
              <a:ext uri="{FF2B5EF4-FFF2-40B4-BE49-F238E27FC236}">
                <a16:creationId xmlns:a16="http://schemas.microsoft.com/office/drawing/2014/main" id="{153869A8-DE95-174F-B91D-3D2B74058FC9}"/>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73429162"/>
      </p:ext>
    </p:extLst>
  </p:cSld>
  <p:clrMapOvr>
    <a:masterClrMapping/>
  </p:clrMapOvr>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1_Content header two column">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5B0FC4C4-A6EE-D948-8811-F4D4A1EFEE31}"/>
              </a:ext>
            </a:extLst>
          </p:cNvPr>
          <p:cNvSpPr>
            <a:spLocks noGrp="1"/>
          </p:cNvSpPr>
          <p:nvPr>
            <p:ph type="body" idx="1" hasCustomPrompt="1"/>
          </p:nvPr>
        </p:nvSpPr>
        <p:spPr>
          <a:xfrm>
            <a:off x="487018" y="1489279"/>
            <a:ext cx="5392489" cy="974035"/>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11" name="Rectangle 10">
            <a:extLst>
              <a:ext uri="{FF2B5EF4-FFF2-40B4-BE49-F238E27FC236}">
                <a16:creationId xmlns:a16="http://schemas.microsoft.com/office/drawing/2014/main" id="{E1285773-DB29-0C4B-81D7-2CDF15E7CEA9}"/>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660DA79E-F054-384C-BABD-D4C2F6DEF99B}"/>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8" name="Content Placeholder 2">
            <a:extLst>
              <a:ext uri="{FF2B5EF4-FFF2-40B4-BE49-F238E27FC236}">
                <a16:creationId xmlns:a16="http://schemas.microsoft.com/office/drawing/2014/main" id="{0431922D-1323-8E43-BB0F-95CA994EEBD4}"/>
              </a:ext>
            </a:extLst>
          </p:cNvPr>
          <p:cNvSpPr>
            <a:spLocks noGrp="1"/>
          </p:cNvSpPr>
          <p:nvPr>
            <p:ph sz="half" idx="10" hasCustomPrompt="1"/>
          </p:nvPr>
        </p:nvSpPr>
        <p:spPr>
          <a:xfrm>
            <a:off x="487018" y="2529555"/>
            <a:ext cx="5392489" cy="3647408"/>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0" name="Content Placeholder 2">
            <a:extLst>
              <a:ext uri="{FF2B5EF4-FFF2-40B4-BE49-F238E27FC236}">
                <a16:creationId xmlns:a16="http://schemas.microsoft.com/office/drawing/2014/main" id="{AC1D101D-8AD9-8147-AE74-19E15C8D0570}"/>
              </a:ext>
            </a:extLst>
          </p:cNvPr>
          <p:cNvSpPr>
            <a:spLocks noGrp="1"/>
          </p:cNvSpPr>
          <p:nvPr>
            <p:ph sz="half" idx="11" hasCustomPrompt="1"/>
          </p:nvPr>
        </p:nvSpPr>
        <p:spPr>
          <a:xfrm>
            <a:off x="6340888" y="2529555"/>
            <a:ext cx="5392489" cy="3647408"/>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2" name="Text Placeholder 2">
            <a:extLst>
              <a:ext uri="{FF2B5EF4-FFF2-40B4-BE49-F238E27FC236}">
                <a16:creationId xmlns:a16="http://schemas.microsoft.com/office/drawing/2014/main" id="{75413444-E96A-CB42-9832-91D4674E272C}"/>
              </a:ext>
            </a:extLst>
          </p:cNvPr>
          <p:cNvSpPr>
            <a:spLocks noGrp="1"/>
          </p:cNvSpPr>
          <p:nvPr>
            <p:ph type="body" idx="12" hasCustomPrompt="1"/>
          </p:nvPr>
        </p:nvSpPr>
        <p:spPr>
          <a:xfrm>
            <a:off x="6340888" y="1451528"/>
            <a:ext cx="5392489" cy="974035"/>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Tree>
    <p:extLst>
      <p:ext uri="{BB962C8B-B14F-4D97-AF65-F5344CB8AC3E}">
        <p14:creationId xmlns:p14="http://schemas.microsoft.com/office/powerpoint/2010/main" val="1725369110"/>
      </p:ext>
    </p:extLst>
  </p:cSld>
  <p:clrMapOvr>
    <a:masterClrMapping/>
  </p:clrMapOvr>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_A_Content header two colum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Text Placeholder 2">
            <a:extLst>
              <a:ext uri="{FF2B5EF4-FFF2-40B4-BE49-F238E27FC236}">
                <a16:creationId xmlns:a16="http://schemas.microsoft.com/office/drawing/2014/main" id="{A0BA9FA0-407E-E048-8FF1-7713017DDE1F}"/>
              </a:ext>
            </a:extLst>
          </p:cNvPr>
          <p:cNvSpPr>
            <a:spLocks noGrp="1"/>
          </p:cNvSpPr>
          <p:nvPr>
            <p:ph type="body" idx="1" hasCustomPrompt="1"/>
          </p:nvPr>
        </p:nvSpPr>
        <p:spPr>
          <a:xfrm>
            <a:off x="487018" y="1451528"/>
            <a:ext cx="5392489" cy="974035"/>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4" name="Rectangle 3">
            <a:extLst>
              <a:ext uri="{FF2B5EF4-FFF2-40B4-BE49-F238E27FC236}">
                <a16:creationId xmlns:a16="http://schemas.microsoft.com/office/drawing/2014/main" id="{4DB0C1B8-5838-DB4C-B65E-846103987B30}"/>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217F0545-8982-E740-843A-927EBB2396C3}"/>
              </a:ext>
            </a:extLst>
          </p:cNvPr>
          <p:cNvSpPr>
            <a:spLocks noGrp="1"/>
          </p:cNvSpPr>
          <p:nvPr>
            <p:ph type="title" hasCustomPrompt="1"/>
          </p:nvPr>
        </p:nvSpPr>
        <p:spPr>
          <a:xfrm>
            <a:off x="487018" y="208722"/>
            <a:ext cx="11704982" cy="974035"/>
          </a:xfrm>
        </p:spPr>
        <p:txBody>
          <a:bodyPr anchor="ctr">
            <a:normAutofit/>
          </a:bodyPr>
          <a:lstStyle>
            <a:lvl1pPr algn="l">
              <a:lnSpc>
                <a:spcPct val="100000"/>
              </a:lnSpc>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6" name="Content Placeholder 2">
            <a:extLst>
              <a:ext uri="{FF2B5EF4-FFF2-40B4-BE49-F238E27FC236}">
                <a16:creationId xmlns:a16="http://schemas.microsoft.com/office/drawing/2014/main" id="{34FE2B79-83DF-7D47-B786-1336B35B6AAA}"/>
              </a:ext>
            </a:extLst>
          </p:cNvPr>
          <p:cNvSpPr>
            <a:spLocks noGrp="1"/>
          </p:cNvSpPr>
          <p:nvPr>
            <p:ph sz="half" idx="10" hasCustomPrompt="1"/>
          </p:nvPr>
        </p:nvSpPr>
        <p:spPr>
          <a:xfrm>
            <a:off x="487018" y="2529555"/>
            <a:ext cx="5392489" cy="3647408"/>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BCE153EB-66F2-BF47-B66A-16CB944843CE}"/>
              </a:ext>
            </a:extLst>
          </p:cNvPr>
          <p:cNvSpPr>
            <a:spLocks noGrp="1"/>
          </p:cNvSpPr>
          <p:nvPr>
            <p:ph sz="half" idx="11" hasCustomPrompt="1"/>
          </p:nvPr>
        </p:nvSpPr>
        <p:spPr>
          <a:xfrm>
            <a:off x="6340888" y="2529555"/>
            <a:ext cx="5392489" cy="3647408"/>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8" name="Text Placeholder 2">
            <a:extLst>
              <a:ext uri="{FF2B5EF4-FFF2-40B4-BE49-F238E27FC236}">
                <a16:creationId xmlns:a16="http://schemas.microsoft.com/office/drawing/2014/main" id="{511E6D04-3EA1-FC4F-8B11-B1CC4DD621E7}"/>
              </a:ext>
            </a:extLst>
          </p:cNvPr>
          <p:cNvSpPr>
            <a:spLocks noGrp="1"/>
          </p:cNvSpPr>
          <p:nvPr>
            <p:ph type="body" idx="12" hasCustomPrompt="1"/>
          </p:nvPr>
        </p:nvSpPr>
        <p:spPr>
          <a:xfrm>
            <a:off x="6340888" y="1451528"/>
            <a:ext cx="5392489" cy="974035"/>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Tree>
    <p:extLst>
      <p:ext uri="{BB962C8B-B14F-4D97-AF65-F5344CB8AC3E}">
        <p14:creationId xmlns:p14="http://schemas.microsoft.com/office/powerpoint/2010/main" val="2658780579"/>
      </p:ext>
    </p:extLst>
  </p:cSld>
  <p:clrMapOvr>
    <a:masterClrMapping/>
  </p:clrMapOvr>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2_Content 3 Column">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97931EC1-8086-F04B-A302-1F7B0AA2BD0B}"/>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57C5A730-5353-CC44-9AD3-4207547407B5}"/>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3" name="Content Placeholder 2">
            <a:extLst>
              <a:ext uri="{FF2B5EF4-FFF2-40B4-BE49-F238E27FC236}">
                <a16:creationId xmlns:a16="http://schemas.microsoft.com/office/drawing/2014/main" id="{A2CA9816-C5D7-B94A-9C83-2DB58998C1FD}"/>
              </a:ext>
            </a:extLst>
          </p:cNvPr>
          <p:cNvSpPr>
            <a:spLocks noGrp="1"/>
          </p:cNvSpPr>
          <p:nvPr>
            <p:ph sz="half" idx="1" hasCustomPrompt="1"/>
          </p:nvPr>
        </p:nvSpPr>
        <p:spPr>
          <a:xfrm>
            <a:off x="48701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4" name="Content Placeholder 2">
            <a:extLst>
              <a:ext uri="{FF2B5EF4-FFF2-40B4-BE49-F238E27FC236}">
                <a16:creationId xmlns:a16="http://schemas.microsoft.com/office/drawing/2014/main" id="{1BBDF2C6-80F6-2041-972E-5C8D0DE56DD1}"/>
              </a:ext>
            </a:extLst>
          </p:cNvPr>
          <p:cNvSpPr>
            <a:spLocks noGrp="1"/>
          </p:cNvSpPr>
          <p:nvPr>
            <p:ph sz="half" idx="13" hasCustomPrompt="1"/>
          </p:nvPr>
        </p:nvSpPr>
        <p:spPr>
          <a:xfrm>
            <a:off x="430698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5" name="Content Placeholder 2">
            <a:extLst>
              <a:ext uri="{FF2B5EF4-FFF2-40B4-BE49-F238E27FC236}">
                <a16:creationId xmlns:a16="http://schemas.microsoft.com/office/drawing/2014/main" id="{EA560AEE-C416-5641-A218-481F71236D62}"/>
              </a:ext>
            </a:extLst>
          </p:cNvPr>
          <p:cNvSpPr>
            <a:spLocks noGrp="1"/>
          </p:cNvSpPr>
          <p:nvPr>
            <p:ph sz="half" idx="15" hasCustomPrompt="1"/>
          </p:nvPr>
        </p:nvSpPr>
        <p:spPr>
          <a:xfrm>
            <a:off x="812695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535066635"/>
      </p:ext>
    </p:extLst>
  </p:cSld>
  <p:clrMapOvr>
    <a:masterClrMapping/>
  </p:clrMapOvr>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_1A_Content 3 Colum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Rectangle 2">
            <a:extLst>
              <a:ext uri="{FF2B5EF4-FFF2-40B4-BE49-F238E27FC236}">
                <a16:creationId xmlns:a16="http://schemas.microsoft.com/office/drawing/2014/main" id="{F8DCCD7D-C3E2-BF44-9D5C-A3F427E7B409}"/>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a:extLst>
              <a:ext uri="{FF2B5EF4-FFF2-40B4-BE49-F238E27FC236}">
                <a16:creationId xmlns:a16="http://schemas.microsoft.com/office/drawing/2014/main" id="{B58F626E-7BC3-4D4E-B23A-04FADB77D287}"/>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5" name="Content Placeholder 2">
            <a:extLst>
              <a:ext uri="{FF2B5EF4-FFF2-40B4-BE49-F238E27FC236}">
                <a16:creationId xmlns:a16="http://schemas.microsoft.com/office/drawing/2014/main" id="{CAD4F4DE-FC66-8F44-824A-29296EB6419D}"/>
              </a:ext>
            </a:extLst>
          </p:cNvPr>
          <p:cNvSpPr>
            <a:spLocks noGrp="1"/>
          </p:cNvSpPr>
          <p:nvPr>
            <p:ph sz="half" idx="1" hasCustomPrompt="1"/>
          </p:nvPr>
        </p:nvSpPr>
        <p:spPr>
          <a:xfrm>
            <a:off x="48701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6" name="Content Placeholder 2">
            <a:extLst>
              <a:ext uri="{FF2B5EF4-FFF2-40B4-BE49-F238E27FC236}">
                <a16:creationId xmlns:a16="http://schemas.microsoft.com/office/drawing/2014/main" id="{9F720518-6DC0-7946-ABD0-C4CED87ADC6F}"/>
              </a:ext>
            </a:extLst>
          </p:cNvPr>
          <p:cNvSpPr>
            <a:spLocks noGrp="1"/>
          </p:cNvSpPr>
          <p:nvPr>
            <p:ph sz="half" idx="13" hasCustomPrompt="1"/>
          </p:nvPr>
        </p:nvSpPr>
        <p:spPr>
          <a:xfrm>
            <a:off x="430698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7" name="Content Placeholder 2">
            <a:extLst>
              <a:ext uri="{FF2B5EF4-FFF2-40B4-BE49-F238E27FC236}">
                <a16:creationId xmlns:a16="http://schemas.microsoft.com/office/drawing/2014/main" id="{CF01E0A8-F476-3F42-B3D5-C85FE25AC5C8}"/>
              </a:ext>
            </a:extLst>
          </p:cNvPr>
          <p:cNvSpPr>
            <a:spLocks noGrp="1"/>
          </p:cNvSpPr>
          <p:nvPr>
            <p:ph sz="half" idx="15" hasCustomPrompt="1"/>
          </p:nvPr>
        </p:nvSpPr>
        <p:spPr>
          <a:xfrm>
            <a:off x="8126958" y="1521282"/>
            <a:ext cx="3597894" cy="458592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52098863"/>
      </p:ext>
    </p:extLst>
  </p:cSld>
  <p:clrMapOvr>
    <a:masterClrMapping/>
  </p:clrMapOvr>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3_Content 3 Column">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8DE12A-A16B-B044-882C-5DD635EE8EB6}"/>
              </a:ext>
            </a:extLst>
          </p:cNvPr>
          <p:cNvSpPr>
            <a:spLocks noGrp="1"/>
          </p:cNvSpPr>
          <p:nvPr>
            <p:ph sz="half" idx="1" hasCustomPrompt="1"/>
          </p:nvPr>
        </p:nvSpPr>
        <p:spPr>
          <a:xfrm>
            <a:off x="48701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2" name="Rectangle 11">
            <a:extLst>
              <a:ext uri="{FF2B5EF4-FFF2-40B4-BE49-F238E27FC236}">
                <a16:creationId xmlns:a16="http://schemas.microsoft.com/office/drawing/2014/main" id="{97931EC1-8086-F04B-A302-1F7B0AA2BD0B}"/>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itle 1">
            <a:extLst>
              <a:ext uri="{FF2B5EF4-FFF2-40B4-BE49-F238E27FC236}">
                <a16:creationId xmlns:a16="http://schemas.microsoft.com/office/drawing/2014/main" id="{57C5A730-5353-CC44-9AD3-4207547407B5}"/>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8" name="Text Placeholder 2">
            <a:extLst>
              <a:ext uri="{FF2B5EF4-FFF2-40B4-BE49-F238E27FC236}">
                <a16:creationId xmlns:a16="http://schemas.microsoft.com/office/drawing/2014/main" id="{F64F23C0-0A7A-B344-B8EB-0F57CE6167CC}"/>
              </a:ext>
            </a:extLst>
          </p:cNvPr>
          <p:cNvSpPr>
            <a:spLocks noGrp="1"/>
          </p:cNvSpPr>
          <p:nvPr>
            <p:ph type="body" idx="12" hasCustomPrompt="1"/>
          </p:nvPr>
        </p:nvSpPr>
        <p:spPr>
          <a:xfrm>
            <a:off x="48701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10" name="Content Placeholder 2">
            <a:extLst>
              <a:ext uri="{FF2B5EF4-FFF2-40B4-BE49-F238E27FC236}">
                <a16:creationId xmlns:a16="http://schemas.microsoft.com/office/drawing/2014/main" id="{C6B3E638-03C3-AE4C-A664-3AF70979CAC1}"/>
              </a:ext>
            </a:extLst>
          </p:cNvPr>
          <p:cNvSpPr>
            <a:spLocks noGrp="1"/>
          </p:cNvSpPr>
          <p:nvPr>
            <p:ph sz="half" idx="13" hasCustomPrompt="1"/>
          </p:nvPr>
        </p:nvSpPr>
        <p:spPr>
          <a:xfrm>
            <a:off x="430698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3" name="Text Placeholder 2">
            <a:extLst>
              <a:ext uri="{FF2B5EF4-FFF2-40B4-BE49-F238E27FC236}">
                <a16:creationId xmlns:a16="http://schemas.microsoft.com/office/drawing/2014/main" id="{0E3398C1-69B0-D141-B92F-0E5C2312E28D}"/>
              </a:ext>
            </a:extLst>
          </p:cNvPr>
          <p:cNvSpPr>
            <a:spLocks noGrp="1"/>
          </p:cNvSpPr>
          <p:nvPr>
            <p:ph type="body" idx="14" hasCustomPrompt="1"/>
          </p:nvPr>
        </p:nvSpPr>
        <p:spPr>
          <a:xfrm>
            <a:off x="430698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14" name="Content Placeholder 2">
            <a:extLst>
              <a:ext uri="{FF2B5EF4-FFF2-40B4-BE49-F238E27FC236}">
                <a16:creationId xmlns:a16="http://schemas.microsoft.com/office/drawing/2014/main" id="{A7B7F466-FAA2-584C-B6F4-EE6AFA5C742D}"/>
              </a:ext>
            </a:extLst>
          </p:cNvPr>
          <p:cNvSpPr>
            <a:spLocks noGrp="1"/>
          </p:cNvSpPr>
          <p:nvPr>
            <p:ph sz="half" idx="15" hasCustomPrompt="1"/>
          </p:nvPr>
        </p:nvSpPr>
        <p:spPr>
          <a:xfrm>
            <a:off x="812695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5" name="Text Placeholder 2">
            <a:extLst>
              <a:ext uri="{FF2B5EF4-FFF2-40B4-BE49-F238E27FC236}">
                <a16:creationId xmlns:a16="http://schemas.microsoft.com/office/drawing/2014/main" id="{5CF47789-9178-B74E-8E59-579EE8C8AA2F}"/>
              </a:ext>
            </a:extLst>
          </p:cNvPr>
          <p:cNvSpPr>
            <a:spLocks noGrp="1"/>
          </p:cNvSpPr>
          <p:nvPr>
            <p:ph type="body" idx="16" hasCustomPrompt="1"/>
          </p:nvPr>
        </p:nvSpPr>
        <p:spPr>
          <a:xfrm>
            <a:off x="812695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Tree>
    <p:extLst>
      <p:ext uri="{BB962C8B-B14F-4D97-AF65-F5344CB8AC3E}">
        <p14:creationId xmlns:p14="http://schemas.microsoft.com/office/powerpoint/2010/main" val="2418296138"/>
      </p:ext>
    </p:extLst>
  </p:cSld>
  <p:clrMapOvr>
    <a:masterClrMapping/>
  </p:clrMapOvr>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1_A_Content 3 Column">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Content Placeholder 2">
            <a:extLst>
              <a:ext uri="{FF2B5EF4-FFF2-40B4-BE49-F238E27FC236}">
                <a16:creationId xmlns:a16="http://schemas.microsoft.com/office/drawing/2014/main" id="{B671D019-F874-AB4C-820A-DA2AC121A4F0}"/>
              </a:ext>
            </a:extLst>
          </p:cNvPr>
          <p:cNvSpPr>
            <a:spLocks noGrp="1"/>
          </p:cNvSpPr>
          <p:nvPr>
            <p:ph sz="half" idx="1" hasCustomPrompt="1"/>
          </p:nvPr>
        </p:nvSpPr>
        <p:spPr>
          <a:xfrm>
            <a:off x="48701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4" name="Rectangle 3">
            <a:extLst>
              <a:ext uri="{FF2B5EF4-FFF2-40B4-BE49-F238E27FC236}">
                <a16:creationId xmlns:a16="http://schemas.microsoft.com/office/drawing/2014/main" id="{9D173CBC-5A12-5E47-8215-D3FF3BEF3787}"/>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44CE607E-E414-E540-9602-0315F1FB84EC}"/>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6" name="Text Placeholder 2">
            <a:extLst>
              <a:ext uri="{FF2B5EF4-FFF2-40B4-BE49-F238E27FC236}">
                <a16:creationId xmlns:a16="http://schemas.microsoft.com/office/drawing/2014/main" id="{F6175FFE-ED79-F74B-87F6-8AAE49D13C70}"/>
              </a:ext>
            </a:extLst>
          </p:cNvPr>
          <p:cNvSpPr>
            <a:spLocks noGrp="1"/>
          </p:cNvSpPr>
          <p:nvPr>
            <p:ph type="body" idx="12" hasCustomPrompt="1"/>
          </p:nvPr>
        </p:nvSpPr>
        <p:spPr>
          <a:xfrm>
            <a:off x="48701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7" name="Content Placeholder 2">
            <a:extLst>
              <a:ext uri="{FF2B5EF4-FFF2-40B4-BE49-F238E27FC236}">
                <a16:creationId xmlns:a16="http://schemas.microsoft.com/office/drawing/2014/main" id="{5D5CB2ED-8562-EA4A-95F2-AEE32DAE019C}"/>
              </a:ext>
            </a:extLst>
          </p:cNvPr>
          <p:cNvSpPr>
            <a:spLocks noGrp="1"/>
          </p:cNvSpPr>
          <p:nvPr>
            <p:ph sz="half" idx="13" hasCustomPrompt="1"/>
          </p:nvPr>
        </p:nvSpPr>
        <p:spPr>
          <a:xfrm>
            <a:off x="430698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8" name="Text Placeholder 2">
            <a:extLst>
              <a:ext uri="{FF2B5EF4-FFF2-40B4-BE49-F238E27FC236}">
                <a16:creationId xmlns:a16="http://schemas.microsoft.com/office/drawing/2014/main" id="{55C19225-44F8-8644-B030-74C999EE2000}"/>
              </a:ext>
            </a:extLst>
          </p:cNvPr>
          <p:cNvSpPr>
            <a:spLocks noGrp="1"/>
          </p:cNvSpPr>
          <p:nvPr>
            <p:ph type="body" idx="14" hasCustomPrompt="1"/>
          </p:nvPr>
        </p:nvSpPr>
        <p:spPr>
          <a:xfrm>
            <a:off x="430698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9" name="Content Placeholder 2">
            <a:extLst>
              <a:ext uri="{FF2B5EF4-FFF2-40B4-BE49-F238E27FC236}">
                <a16:creationId xmlns:a16="http://schemas.microsoft.com/office/drawing/2014/main" id="{BC579434-84B3-B348-B7DA-29B7A21F1A50}"/>
              </a:ext>
            </a:extLst>
          </p:cNvPr>
          <p:cNvSpPr>
            <a:spLocks noGrp="1"/>
          </p:cNvSpPr>
          <p:nvPr>
            <p:ph sz="half" idx="15" hasCustomPrompt="1"/>
          </p:nvPr>
        </p:nvSpPr>
        <p:spPr>
          <a:xfrm>
            <a:off x="8126958" y="2395485"/>
            <a:ext cx="3597894" cy="3790023"/>
          </a:xfrm>
          <a:prstGeom prst="rect">
            <a:avLst/>
          </a:prstGeom>
        </p:spPr>
        <p:txBody>
          <a:bodyPr/>
          <a:lstStyle>
            <a:lvl1pPr marL="228600" indent="-228600">
              <a:lnSpc>
                <a:spcPct val="100000"/>
              </a:lnSpc>
              <a:buFont typeface="Wingdings" pitchFamily="2" charset="2"/>
              <a:buChar char="§"/>
              <a:defRPr sz="2400">
                <a:solidFill>
                  <a:schemeClr val="tx1"/>
                </a:solidFill>
              </a:defRPr>
            </a:lvl1pPr>
            <a:lvl2pPr marL="685800" indent="-228600">
              <a:lnSpc>
                <a:spcPct val="100000"/>
              </a:lnSpc>
              <a:buFont typeface="Wingdings" pitchFamily="2" charset="2"/>
              <a:buChar char="§"/>
              <a:defRPr sz="2200">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0" name="Text Placeholder 2">
            <a:extLst>
              <a:ext uri="{FF2B5EF4-FFF2-40B4-BE49-F238E27FC236}">
                <a16:creationId xmlns:a16="http://schemas.microsoft.com/office/drawing/2014/main" id="{20228B32-9AC6-4545-9D65-51B7166356E3}"/>
              </a:ext>
            </a:extLst>
          </p:cNvPr>
          <p:cNvSpPr>
            <a:spLocks noGrp="1"/>
          </p:cNvSpPr>
          <p:nvPr>
            <p:ph type="body" idx="16" hasCustomPrompt="1"/>
          </p:nvPr>
        </p:nvSpPr>
        <p:spPr>
          <a:xfrm>
            <a:off x="8126958" y="1475287"/>
            <a:ext cx="3597894" cy="823912"/>
          </a:xfrm>
          <a:prstGeom prst="rect">
            <a:avLst/>
          </a:prstGeom>
        </p:spPr>
        <p:txBody>
          <a:bodyPr anchor="b"/>
          <a:lstStyle>
            <a:lvl1pPr marL="0" indent="0">
              <a:lnSpc>
                <a:spcPct val="100000"/>
              </a:lnSpc>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Tree>
    <p:extLst>
      <p:ext uri="{BB962C8B-B14F-4D97-AF65-F5344CB8AC3E}">
        <p14:creationId xmlns:p14="http://schemas.microsoft.com/office/powerpoint/2010/main" val="4213929136"/>
      </p:ext>
    </p:extLst>
  </p:cSld>
  <p:clrMapOvr>
    <a:masterClrMapping/>
  </p:clrMapOvr>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1_Title Only">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69CAE221-2706-6B47-A4B0-B8C5B0E8D703}"/>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8" name="Text Placeholder 2">
            <a:extLst>
              <a:ext uri="{FF2B5EF4-FFF2-40B4-BE49-F238E27FC236}">
                <a16:creationId xmlns:a16="http://schemas.microsoft.com/office/drawing/2014/main" id="{2298FEE7-B5C5-0C41-84DC-A270592ABC3C}"/>
              </a:ext>
            </a:extLst>
          </p:cNvPr>
          <p:cNvSpPr>
            <a:spLocks noGrp="1"/>
          </p:cNvSpPr>
          <p:nvPr>
            <p:ph type="body" idx="1" hasCustomPrompt="1"/>
          </p:nvPr>
        </p:nvSpPr>
        <p:spPr>
          <a:xfrm>
            <a:off x="487018" y="1466741"/>
            <a:ext cx="4408398" cy="823912"/>
          </a:xfrm>
          <a:prstGeom prst="rect">
            <a:avLst/>
          </a:prstGeom>
        </p:spPr>
        <p:txBody>
          <a:bodyPr anchor="b"/>
          <a:lstStyle>
            <a:lvl1pPr marL="0" indent="0">
              <a:buNone/>
              <a:defRPr sz="2400" b="1">
                <a:solidFill>
                  <a:schemeClr val="tx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title text</a:t>
            </a:r>
          </a:p>
        </p:txBody>
      </p:sp>
      <p:sp>
        <p:nvSpPr>
          <p:cNvPr id="9" name="Content Placeholder 3">
            <a:extLst>
              <a:ext uri="{FF2B5EF4-FFF2-40B4-BE49-F238E27FC236}">
                <a16:creationId xmlns:a16="http://schemas.microsoft.com/office/drawing/2014/main" id="{D0D85F29-B409-BE4D-9440-103AE9713F37}"/>
              </a:ext>
            </a:extLst>
          </p:cNvPr>
          <p:cNvSpPr>
            <a:spLocks noGrp="1"/>
          </p:cNvSpPr>
          <p:nvPr>
            <p:ph sz="half" idx="2" hasCustomPrompt="1"/>
          </p:nvPr>
        </p:nvSpPr>
        <p:spPr>
          <a:xfrm>
            <a:off x="487018" y="2389215"/>
            <a:ext cx="4408398" cy="3684588"/>
          </a:xfrm>
          <a:prstGeom prst="rect">
            <a:avLst/>
          </a:prstGeom>
        </p:spPr>
        <p:txBody>
          <a:bodyPr/>
          <a:lstStyle>
            <a:lvl1pPr marL="228600" indent="-228600">
              <a:buFont typeface="Wingdings" pitchFamily="2" charset="2"/>
              <a:buChar char="§"/>
              <a:defRPr sz="2400">
                <a:solidFill>
                  <a:schemeClr val="tx1"/>
                </a:solidFill>
              </a:defRPr>
            </a:lvl1pPr>
            <a:lvl2pPr marL="685800" indent="-228600">
              <a:buFont typeface="Wingdings" pitchFamily="2" charset="2"/>
              <a:buChar char="§"/>
              <a:defRPr sz="2200">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12" name="Title 1">
            <a:extLst>
              <a:ext uri="{FF2B5EF4-FFF2-40B4-BE49-F238E27FC236}">
                <a16:creationId xmlns:a16="http://schemas.microsoft.com/office/drawing/2014/main" id="{2A3E919F-8869-BE43-9D86-63C0EF683B5E}"/>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1" name="Content Placeholder 4">
            <a:extLst>
              <a:ext uri="{FF2B5EF4-FFF2-40B4-BE49-F238E27FC236}">
                <a16:creationId xmlns:a16="http://schemas.microsoft.com/office/drawing/2014/main" id="{02E5D263-FF3A-5043-A93E-2B9188A4FBC2}"/>
              </a:ext>
            </a:extLst>
          </p:cNvPr>
          <p:cNvSpPr>
            <a:spLocks noGrp="1"/>
          </p:cNvSpPr>
          <p:nvPr>
            <p:ph sz="quarter" idx="12"/>
          </p:nvPr>
        </p:nvSpPr>
        <p:spPr>
          <a:xfrm>
            <a:off x="5301574" y="1466741"/>
            <a:ext cx="6423660" cy="4588012"/>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Tree>
    <p:extLst>
      <p:ext uri="{BB962C8B-B14F-4D97-AF65-F5344CB8AC3E}">
        <p14:creationId xmlns:p14="http://schemas.microsoft.com/office/powerpoint/2010/main" val="2767604460"/>
      </p:ext>
    </p:extLst>
  </p:cSld>
  <p:clrMapOvr>
    <a:masterClrMapping/>
  </p:clrMapOvr>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15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203267" cy="1600200"/>
          </a:xfrm>
          <a:prstGeom prst="rect">
            <a:avLst/>
          </a:prstGeom>
        </p:spPr>
        <p:txBody>
          <a:bodyPr anchor="b">
            <a:normAutofit/>
          </a:bodyPr>
          <a:lstStyle>
            <a:lvl1pPr>
              <a:lnSpc>
                <a:spcPct val="100000"/>
              </a:lnSpc>
              <a:defRPr sz="3000"/>
            </a:lvl1pPr>
          </a:lstStyle>
          <a:p>
            <a:r>
              <a:rPr lang="en-US"/>
              <a:t>Click to edit slide</a:t>
            </a:r>
          </a:p>
        </p:txBody>
      </p:sp>
      <p:sp>
        <p:nvSpPr>
          <p:cNvPr id="4" name="Text Placeholder 3">
            <a:extLst>
              <a:ext uri="{FF2B5EF4-FFF2-40B4-BE49-F238E27FC236}">
                <a16:creationId xmlns:a16="http://schemas.microsoft.com/office/drawing/2014/main" id="{C9051BC7-A584-D24B-98F5-DEC699F85F65}"/>
              </a:ext>
            </a:extLst>
          </p:cNvPr>
          <p:cNvSpPr>
            <a:spLocks noGrp="1"/>
          </p:cNvSpPr>
          <p:nvPr>
            <p:ph type="body" sz="half" idx="2" hasCustomPrompt="1"/>
          </p:nvPr>
        </p:nvSpPr>
        <p:spPr>
          <a:xfrm>
            <a:off x="728948" y="2275366"/>
            <a:ext cx="4203267"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Content Placeholder 4">
            <a:extLst>
              <a:ext uri="{FF2B5EF4-FFF2-40B4-BE49-F238E27FC236}">
                <a16:creationId xmlns:a16="http://schemas.microsoft.com/office/drawing/2014/main" id="{C7003DF8-D5CB-8B40-A107-4FD353486209}"/>
              </a:ext>
            </a:extLst>
          </p:cNvPr>
          <p:cNvSpPr>
            <a:spLocks noGrp="1"/>
          </p:cNvSpPr>
          <p:nvPr>
            <p:ph sz="quarter" idx="12"/>
          </p:nvPr>
        </p:nvSpPr>
        <p:spPr>
          <a:xfrm>
            <a:off x="5437126" y="0"/>
            <a:ext cx="6725983" cy="6410528"/>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Tree>
    <p:extLst>
      <p:ext uri="{BB962C8B-B14F-4D97-AF65-F5344CB8AC3E}">
        <p14:creationId xmlns:p14="http://schemas.microsoft.com/office/powerpoint/2010/main" val="79590602"/>
      </p:ext>
    </p:extLst>
  </p:cSld>
  <p:clrMapOvr>
    <a:masterClrMapping/>
  </p:clrMapOvr>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16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498916" y="340468"/>
            <a:ext cx="4325461" cy="1716932"/>
          </a:xfrm>
          <a:prstGeom prst="rect">
            <a:avLst/>
          </a:prstGeom>
        </p:spPr>
        <p:txBody>
          <a:bodyPr anchor="b">
            <a:normAutofit/>
          </a:bodyPr>
          <a:lstStyle>
            <a:lvl1pPr>
              <a:lnSpc>
                <a:spcPct val="100000"/>
              </a:lnSpc>
              <a:defRPr sz="3000"/>
            </a:lvl1pPr>
          </a:lstStyle>
          <a:p>
            <a:r>
              <a:rPr lang="en-US"/>
              <a:t>Click to edit slide</a:t>
            </a:r>
          </a:p>
        </p:txBody>
      </p:sp>
      <p:sp>
        <p:nvSpPr>
          <p:cNvPr id="6" name="Content Placeholder 4">
            <a:extLst>
              <a:ext uri="{FF2B5EF4-FFF2-40B4-BE49-F238E27FC236}">
                <a16:creationId xmlns:a16="http://schemas.microsoft.com/office/drawing/2014/main" id="{EC3677F5-12B7-3241-B231-A769BA94A787}"/>
              </a:ext>
            </a:extLst>
          </p:cNvPr>
          <p:cNvSpPr>
            <a:spLocks noGrp="1"/>
          </p:cNvSpPr>
          <p:nvPr>
            <p:ph sz="quarter" idx="12"/>
          </p:nvPr>
        </p:nvSpPr>
        <p:spPr>
          <a:xfrm>
            <a:off x="367624" y="340468"/>
            <a:ext cx="6782206" cy="5528519"/>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5" name="Text Placeholder 3">
            <a:extLst>
              <a:ext uri="{FF2B5EF4-FFF2-40B4-BE49-F238E27FC236}">
                <a16:creationId xmlns:a16="http://schemas.microsoft.com/office/drawing/2014/main" id="{5E7A025D-298B-AB4D-9011-EC99474441A4}"/>
              </a:ext>
            </a:extLst>
          </p:cNvPr>
          <p:cNvSpPr>
            <a:spLocks noGrp="1"/>
          </p:cNvSpPr>
          <p:nvPr>
            <p:ph type="body" sz="half" idx="2" hasCustomPrompt="1"/>
          </p:nvPr>
        </p:nvSpPr>
        <p:spPr>
          <a:xfrm>
            <a:off x="7498916" y="2275366"/>
            <a:ext cx="4325460"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1029119305"/>
      </p:ext>
    </p:extLst>
  </p:cSld>
  <p:clrMapOvr>
    <a:masterClrMapping/>
  </p:clrMapOvr>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17_Picture with Caption">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EC3677F5-12B7-3241-B231-A769BA94A787}"/>
              </a:ext>
            </a:extLst>
          </p:cNvPr>
          <p:cNvSpPr>
            <a:spLocks noGrp="1"/>
          </p:cNvSpPr>
          <p:nvPr>
            <p:ph sz="quarter" idx="12"/>
          </p:nvPr>
        </p:nvSpPr>
        <p:spPr>
          <a:xfrm>
            <a:off x="5042171" y="340468"/>
            <a:ext cx="6782206" cy="5528519"/>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367623" y="340468"/>
            <a:ext cx="4325461" cy="1716932"/>
          </a:xfrm>
          <a:prstGeom prst="rect">
            <a:avLst/>
          </a:prstGeom>
        </p:spPr>
        <p:txBody>
          <a:bodyPr anchor="b">
            <a:normAutofit/>
          </a:bodyPr>
          <a:lstStyle>
            <a:lvl1pPr>
              <a:lnSpc>
                <a:spcPct val="100000"/>
              </a:lnSpc>
              <a:defRPr sz="3000"/>
            </a:lvl1pPr>
          </a:lstStyle>
          <a:p>
            <a:r>
              <a:rPr lang="en-US"/>
              <a:t>Click to edit slide</a:t>
            </a:r>
          </a:p>
        </p:txBody>
      </p:sp>
      <p:sp>
        <p:nvSpPr>
          <p:cNvPr id="5" name="Text Placeholder 3">
            <a:extLst>
              <a:ext uri="{FF2B5EF4-FFF2-40B4-BE49-F238E27FC236}">
                <a16:creationId xmlns:a16="http://schemas.microsoft.com/office/drawing/2014/main" id="{4BCFDFF0-1762-4E41-96DF-06BF9E7E117D}"/>
              </a:ext>
            </a:extLst>
          </p:cNvPr>
          <p:cNvSpPr>
            <a:spLocks noGrp="1"/>
          </p:cNvSpPr>
          <p:nvPr>
            <p:ph type="body" sz="half" idx="13" hasCustomPrompt="1"/>
          </p:nvPr>
        </p:nvSpPr>
        <p:spPr>
          <a:xfrm>
            <a:off x="367623" y="2275366"/>
            <a:ext cx="4325461"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1364770504"/>
      </p:ext>
    </p:extLst>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Divider_6">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6224C8BE-64ED-674C-A3D7-9616A2AA45AB}"/>
              </a:ext>
            </a:extLst>
          </p:cNvPr>
          <p:cNvPicPr>
            <a:picLocks noChangeAspect="1"/>
          </p:cNvPicPr>
          <p:nvPr userDrawn="1"/>
        </p:nvPicPr>
        <p:blipFill>
          <a:blip r:embed="rId2">
            <a:alphaModFix/>
            <a:extLst>
              <a:ext uri="{28A0092B-C50C-407E-A947-70E740481C1C}">
                <a14:useLocalDpi xmlns:a14="http://schemas.microsoft.com/office/drawing/2010/main"/>
              </a:ext>
            </a:extLst>
          </a:blip>
          <a:srcRect l="-8"/>
          <a:stretch>
            <a:fillRect/>
          </a:stretch>
        </p:blipFill>
        <p:spPr>
          <a:xfrm>
            <a:off x="-2" y="0"/>
            <a:ext cx="12188952" cy="6400800"/>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7" name="Rectangle 6">
            <a:extLst>
              <a:ext uri="{FF2B5EF4-FFF2-40B4-BE49-F238E27FC236}">
                <a16:creationId xmlns:a16="http://schemas.microsoft.com/office/drawing/2014/main" id="{1DD24672-6866-4B40-BD1A-D65BDC65C63D}"/>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25674363"/>
      </p:ext>
    </p:extLst>
  </p:cSld>
  <p:clrMapOvr>
    <a:masterClrMapping/>
  </p:clrMapOvr>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18_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498916" y="340468"/>
            <a:ext cx="4325461" cy="1488332"/>
          </a:xfrm>
          <a:prstGeom prst="rect">
            <a:avLst/>
          </a:prstGeom>
        </p:spPr>
        <p:txBody>
          <a:bodyPr anchor="b">
            <a:normAutofit/>
          </a:bodyPr>
          <a:lstStyle>
            <a:lvl1pPr>
              <a:lnSpc>
                <a:spcPct val="100000"/>
              </a:lnSpc>
              <a:defRPr sz="3000"/>
            </a:lvl1pPr>
          </a:lstStyle>
          <a:p>
            <a:r>
              <a:rPr lang="en-US"/>
              <a:t>Click to edit slide</a:t>
            </a:r>
          </a:p>
        </p:txBody>
      </p:sp>
      <p:sp>
        <p:nvSpPr>
          <p:cNvPr id="6" name="Content Placeholder 4">
            <a:extLst>
              <a:ext uri="{FF2B5EF4-FFF2-40B4-BE49-F238E27FC236}">
                <a16:creationId xmlns:a16="http://schemas.microsoft.com/office/drawing/2014/main" id="{EC3677F5-12B7-3241-B231-A769BA94A787}"/>
              </a:ext>
            </a:extLst>
          </p:cNvPr>
          <p:cNvSpPr>
            <a:spLocks noGrp="1"/>
          </p:cNvSpPr>
          <p:nvPr>
            <p:ph sz="quarter" idx="12"/>
          </p:nvPr>
        </p:nvSpPr>
        <p:spPr>
          <a:xfrm>
            <a:off x="367624" y="340468"/>
            <a:ext cx="6782206" cy="5528519"/>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3" name="Rectangle 2">
            <a:extLst>
              <a:ext uri="{FF2B5EF4-FFF2-40B4-BE49-F238E27FC236}">
                <a16:creationId xmlns:a16="http://schemas.microsoft.com/office/drawing/2014/main" id="{6E86B661-9B45-8641-996A-E3C202AD0FEA}"/>
              </a:ext>
            </a:extLst>
          </p:cNvPr>
          <p:cNvSpPr/>
          <p:nvPr userDrawn="1"/>
        </p:nvSpPr>
        <p:spPr>
          <a:xfrm>
            <a:off x="7498917" y="2007433"/>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Text Placeholder 3">
            <a:extLst>
              <a:ext uri="{FF2B5EF4-FFF2-40B4-BE49-F238E27FC236}">
                <a16:creationId xmlns:a16="http://schemas.microsoft.com/office/drawing/2014/main" id="{647A4B6D-481E-6A4D-96F8-39CDC4E10A00}"/>
              </a:ext>
            </a:extLst>
          </p:cNvPr>
          <p:cNvSpPr>
            <a:spLocks noGrp="1"/>
          </p:cNvSpPr>
          <p:nvPr>
            <p:ph type="body" sz="half" idx="13" hasCustomPrompt="1"/>
          </p:nvPr>
        </p:nvSpPr>
        <p:spPr>
          <a:xfrm>
            <a:off x="7498916" y="2275366"/>
            <a:ext cx="4203267"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3345576345"/>
      </p:ext>
    </p:extLst>
  </p:cSld>
  <p:clrMapOvr>
    <a:masterClrMapping/>
  </p:clrMapOvr>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19_Picture with Caption">
    <p:spTree>
      <p:nvGrpSpPr>
        <p:cNvPr id="1" name=""/>
        <p:cNvGrpSpPr/>
        <p:nvPr/>
      </p:nvGrpSpPr>
      <p:grpSpPr>
        <a:xfrm>
          <a:off x="0" y="0"/>
          <a:ext cx="0" cy="0"/>
          <a:chOff x="0" y="0"/>
          <a:chExt cx="0" cy="0"/>
        </a:xfrm>
      </p:grpSpPr>
      <p:sp>
        <p:nvSpPr>
          <p:cNvPr id="6" name="Content Placeholder 4">
            <a:extLst>
              <a:ext uri="{FF2B5EF4-FFF2-40B4-BE49-F238E27FC236}">
                <a16:creationId xmlns:a16="http://schemas.microsoft.com/office/drawing/2014/main" id="{EC3677F5-12B7-3241-B231-A769BA94A787}"/>
              </a:ext>
            </a:extLst>
          </p:cNvPr>
          <p:cNvSpPr>
            <a:spLocks noGrp="1"/>
          </p:cNvSpPr>
          <p:nvPr>
            <p:ph sz="quarter" idx="12"/>
          </p:nvPr>
        </p:nvSpPr>
        <p:spPr>
          <a:xfrm>
            <a:off x="5042171" y="340468"/>
            <a:ext cx="6782206" cy="5528519"/>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5" name="Title 1">
            <a:extLst>
              <a:ext uri="{FF2B5EF4-FFF2-40B4-BE49-F238E27FC236}">
                <a16:creationId xmlns:a16="http://schemas.microsoft.com/office/drawing/2014/main" id="{C650AEE3-8164-4C4C-BBBE-F0CFAD7BCCC2}"/>
              </a:ext>
            </a:extLst>
          </p:cNvPr>
          <p:cNvSpPr>
            <a:spLocks noGrp="1"/>
          </p:cNvSpPr>
          <p:nvPr>
            <p:ph type="title" hasCustomPrompt="1"/>
          </p:nvPr>
        </p:nvSpPr>
        <p:spPr>
          <a:xfrm>
            <a:off x="367623" y="340468"/>
            <a:ext cx="4325461" cy="1488332"/>
          </a:xfrm>
          <a:prstGeom prst="rect">
            <a:avLst/>
          </a:prstGeom>
        </p:spPr>
        <p:txBody>
          <a:bodyPr anchor="b">
            <a:normAutofit/>
          </a:bodyPr>
          <a:lstStyle>
            <a:lvl1pPr>
              <a:lnSpc>
                <a:spcPct val="100000"/>
              </a:lnSpc>
              <a:defRPr sz="3000"/>
            </a:lvl1pPr>
          </a:lstStyle>
          <a:p>
            <a:r>
              <a:rPr lang="en-US"/>
              <a:t>Click to edit slide</a:t>
            </a:r>
          </a:p>
        </p:txBody>
      </p:sp>
      <p:sp>
        <p:nvSpPr>
          <p:cNvPr id="16" name="Rectangle 15">
            <a:extLst>
              <a:ext uri="{FF2B5EF4-FFF2-40B4-BE49-F238E27FC236}">
                <a16:creationId xmlns:a16="http://schemas.microsoft.com/office/drawing/2014/main" id="{97295FE4-F802-C148-964C-1AC592238B2D}"/>
              </a:ext>
            </a:extLst>
          </p:cNvPr>
          <p:cNvSpPr/>
          <p:nvPr userDrawn="1"/>
        </p:nvSpPr>
        <p:spPr>
          <a:xfrm>
            <a:off x="367623" y="2007433"/>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Text Placeholder 3">
            <a:extLst>
              <a:ext uri="{FF2B5EF4-FFF2-40B4-BE49-F238E27FC236}">
                <a16:creationId xmlns:a16="http://schemas.microsoft.com/office/drawing/2014/main" id="{A0747508-FB85-5D46-A564-25DE9FC7874E}"/>
              </a:ext>
            </a:extLst>
          </p:cNvPr>
          <p:cNvSpPr>
            <a:spLocks noGrp="1"/>
          </p:cNvSpPr>
          <p:nvPr>
            <p:ph type="body" sz="half" idx="2" hasCustomPrompt="1"/>
          </p:nvPr>
        </p:nvSpPr>
        <p:spPr>
          <a:xfrm>
            <a:off x="367623" y="2275366"/>
            <a:ext cx="4325461" cy="3593621"/>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390965712"/>
      </p:ext>
    </p:extLst>
  </p:cSld>
  <p:clrMapOvr>
    <a:masterClrMapping/>
  </p:clrMapOvr>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20_Picture with Caption">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DA5239F0-3847-8245-8A85-8D314DBDE309}"/>
              </a:ext>
            </a:extLst>
          </p:cNvPr>
          <p:cNvSpPr>
            <a:spLocks noGrp="1"/>
          </p:cNvSpPr>
          <p:nvPr>
            <p:ph sz="quarter" idx="12"/>
          </p:nvPr>
        </p:nvSpPr>
        <p:spPr>
          <a:xfrm>
            <a:off x="423847" y="434716"/>
            <a:ext cx="4877728" cy="5437680"/>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6" name="Text Placeholder 3">
            <a:extLst>
              <a:ext uri="{FF2B5EF4-FFF2-40B4-BE49-F238E27FC236}">
                <a16:creationId xmlns:a16="http://schemas.microsoft.com/office/drawing/2014/main" id="{7FED0A38-1031-EE4B-B2AF-6A34F5D10FFB}"/>
              </a:ext>
            </a:extLst>
          </p:cNvPr>
          <p:cNvSpPr>
            <a:spLocks noGrp="1"/>
          </p:cNvSpPr>
          <p:nvPr>
            <p:ph type="body" sz="half" idx="14" hasCustomPrompt="1"/>
          </p:nvPr>
        </p:nvSpPr>
        <p:spPr>
          <a:xfrm>
            <a:off x="5697167" y="431688"/>
            <a:ext cx="6070986" cy="2501084"/>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
        <p:nvSpPr>
          <p:cNvPr id="7" name="Text Placeholder 3">
            <a:extLst>
              <a:ext uri="{FF2B5EF4-FFF2-40B4-BE49-F238E27FC236}">
                <a16:creationId xmlns:a16="http://schemas.microsoft.com/office/drawing/2014/main" id="{8064FF50-C73F-AD46-B300-EA35B0A49196}"/>
              </a:ext>
            </a:extLst>
          </p:cNvPr>
          <p:cNvSpPr>
            <a:spLocks noGrp="1"/>
          </p:cNvSpPr>
          <p:nvPr>
            <p:ph type="body" sz="half" idx="15" hasCustomPrompt="1"/>
          </p:nvPr>
        </p:nvSpPr>
        <p:spPr>
          <a:xfrm>
            <a:off x="5697167" y="3371312"/>
            <a:ext cx="6070986" cy="2501084"/>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1577548284"/>
      </p:ext>
    </p:extLst>
  </p:cSld>
  <p:clrMapOvr>
    <a:masterClrMapping/>
  </p:clrMapOvr>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21_Picture with Caption">
    <p:spTree>
      <p:nvGrpSpPr>
        <p:cNvPr id="1" name=""/>
        <p:cNvGrpSpPr/>
        <p:nvPr/>
      </p:nvGrpSpPr>
      <p:grpSpPr>
        <a:xfrm>
          <a:off x="0" y="0"/>
          <a:ext cx="0" cy="0"/>
          <a:chOff x="0" y="0"/>
          <a:chExt cx="0" cy="0"/>
        </a:xfrm>
      </p:grpSpPr>
      <p:sp>
        <p:nvSpPr>
          <p:cNvPr id="8" name="Content Placeholder 4">
            <a:extLst>
              <a:ext uri="{FF2B5EF4-FFF2-40B4-BE49-F238E27FC236}">
                <a16:creationId xmlns:a16="http://schemas.microsoft.com/office/drawing/2014/main" id="{4403B2FE-6EA0-964B-A783-5E702977050A}"/>
              </a:ext>
            </a:extLst>
          </p:cNvPr>
          <p:cNvSpPr>
            <a:spLocks noGrp="1"/>
          </p:cNvSpPr>
          <p:nvPr>
            <p:ph sz="quarter" idx="12"/>
          </p:nvPr>
        </p:nvSpPr>
        <p:spPr>
          <a:xfrm>
            <a:off x="460151" y="434716"/>
            <a:ext cx="5407449" cy="4098373"/>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9" name="Content Placeholder 4">
            <a:extLst>
              <a:ext uri="{FF2B5EF4-FFF2-40B4-BE49-F238E27FC236}">
                <a16:creationId xmlns:a16="http://schemas.microsoft.com/office/drawing/2014/main" id="{80D68BA2-B521-4E47-8C71-B2C99C99E460}"/>
              </a:ext>
            </a:extLst>
          </p:cNvPr>
          <p:cNvSpPr>
            <a:spLocks noGrp="1"/>
          </p:cNvSpPr>
          <p:nvPr>
            <p:ph sz="quarter" idx="13"/>
          </p:nvPr>
        </p:nvSpPr>
        <p:spPr>
          <a:xfrm>
            <a:off x="6291012" y="434716"/>
            <a:ext cx="5407449" cy="4098373"/>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6" name="Text Placeholder 3">
            <a:extLst>
              <a:ext uri="{FF2B5EF4-FFF2-40B4-BE49-F238E27FC236}">
                <a16:creationId xmlns:a16="http://schemas.microsoft.com/office/drawing/2014/main" id="{D00A1E58-BC75-6A4C-8045-33FAC0417082}"/>
              </a:ext>
            </a:extLst>
          </p:cNvPr>
          <p:cNvSpPr>
            <a:spLocks noGrp="1"/>
          </p:cNvSpPr>
          <p:nvPr>
            <p:ph type="body" sz="half" idx="14" hasCustomPrompt="1"/>
          </p:nvPr>
        </p:nvSpPr>
        <p:spPr>
          <a:xfrm>
            <a:off x="460152" y="4698564"/>
            <a:ext cx="5407448" cy="1385494"/>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
        <p:nvSpPr>
          <p:cNvPr id="10" name="Text Placeholder 3">
            <a:extLst>
              <a:ext uri="{FF2B5EF4-FFF2-40B4-BE49-F238E27FC236}">
                <a16:creationId xmlns:a16="http://schemas.microsoft.com/office/drawing/2014/main" id="{FAF9FB92-4009-D64D-A143-BDC62281DBE6}"/>
              </a:ext>
            </a:extLst>
          </p:cNvPr>
          <p:cNvSpPr>
            <a:spLocks noGrp="1"/>
          </p:cNvSpPr>
          <p:nvPr>
            <p:ph type="body" sz="half" idx="15" hasCustomPrompt="1"/>
          </p:nvPr>
        </p:nvSpPr>
        <p:spPr>
          <a:xfrm>
            <a:off x="6291012" y="4698564"/>
            <a:ext cx="5407448" cy="1385494"/>
          </a:xfrm>
          <a:prstGeom prst="rect">
            <a:avLst/>
          </a:prstGeom>
        </p:spPr>
        <p:txBody>
          <a:bodyPr>
            <a:normAutofit/>
          </a:bodyPr>
          <a:lstStyle>
            <a:lvl1pPr marL="0" indent="0">
              <a:lnSpc>
                <a:spcPct val="100000"/>
              </a:lnSpc>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body text</a:t>
            </a:r>
          </a:p>
        </p:txBody>
      </p:sp>
    </p:spTree>
    <p:extLst>
      <p:ext uri="{BB962C8B-B14F-4D97-AF65-F5344CB8AC3E}">
        <p14:creationId xmlns:p14="http://schemas.microsoft.com/office/powerpoint/2010/main" val="1218408774"/>
      </p:ext>
    </p:extLst>
  </p:cSld>
  <p:clrMapOvr>
    <a:masterClrMapping/>
  </p:clrMapOvr>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3_Title Slide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C8C5D46-D529-8A40-8730-A0A90B5263D8}"/>
              </a:ext>
            </a:extLst>
          </p:cNvPr>
          <p:cNvSpPr/>
          <p:nvPr userDrawn="1"/>
        </p:nvSpPr>
        <p:spPr>
          <a:xfrm>
            <a:off x="0" y="0"/>
            <a:ext cx="1219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B0B17967-AFB4-AE43-95E5-82B3B41E5B2B}"/>
              </a:ext>
            </a:extLst>
          </p:cNvPr>
          <p:cNvSpPr txBox="1"/>
          <p:nvPr userDrawn="1"/>
        </p:nvSpPr>
        <p:spPr>
          <a:xfrm flipH="1">
            <a:off x="14134012" y="1436914"/>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5">
            <a:extLst>
              <a:ext uri="{FF2B5EF4-FFF2-40B4-BE49-F238E27FC236}">
                <a16:creationId xmlns:a16="http://schemas.microsoft.com/office/drawing/2014/main" id="{288B0BE2-FB28-AE41-9A8F-7583E1F675B2}"/>
              </a:ext>
            </a:extLst>
          </p:cNvPr>
          <p:cNvSpPr txBox="1"/>
          <p:nvPr userDrawn="1"/>
        </p:nvSpPr>
        <p:spPr>
          <a:xfrm flipH="1">
            <a:off x="13977257" y="2690949"/>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A942583A-7CD8-4D4E-AAF4-BE21F619A33C}"/>
              </a:ext>
            </a:extLst>
          </p:cNvPr>
          <p:cNvSpPr txBox="1"/>
          <p:nvPr userDrawn="1"/>
        </p:nvSpPr>
        <p:spPr>
          <a:xfrm flipH="1">
            <a:off x="11418849" y="-1505415"/>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7" name="Content Placeholder 4">
            <a:extLst>
              <a:ext uri="{FF2B5EF4-FFF2-40B4-BE49-F238E27FC236}">
                <a16:creationId xmlns:a16="http://schemas.microsoft.com/office/drawing/2014/main" id="{481086B7-74D3-F348-8238-C32E264E51F4}"/>
              </a:ext>
            </a:extLst>
          </p:cNvPr>
          <p:cNvSpPr>
            <a:spLocks noGrp="1"/>
          </p:cNvSpPr>
          <p:nvPr>
            <p:ph sz="quarter" idx="12"/>
          </p:nvPr>
        </p:nvSpPr>
        <p:spPr>
          <a:xfrm>
            <a:off x="0" y="1400865"/>
            <a:ext cx="12191999" cy="5437680"/>
          </a:xfrm>
          <a:pattFill prst="pct30">
            <a:fgClr>
              <a:schemeClr val="bg1">
                <a:lumMod val="85000"/>
              </a:schemeClr>
            </a:fgClr>
            <a:bgClr>
              <a:schemeClr val="bg1"/>
            </a:bgClr>
          </a:pattFill>
        </p:spPr>
        <p:txBody>
          <a:bodyPr anchor="ctr"/>
          <a:lstStyle>
            <a:lvl1pPr marL="0" indent="0" algn="ctr">
              <a:buNone/>
              <a:defRPr/>
            </a:lvl1pPr>
          </a:lstStyle>
          <a:p>
            <a:pPr lvl="0"/>
            <a:r>
              <a:rPr lang="en-US"/>
              <a:t>Click to edit Master text styles</a:t>
            </a:r>
          </a:p>
        </p:txBody>
      </p:sp>
      <p:sp>
        <p:nvSpPr>
          <p:cNvPr id="8" name="Rectangle 7">
            <a:extLst>
              <a:ext uri="{FF2B5EF4-FFF2-40B4-BE49-F238E27FC236}">
                <a16:creationId xmlns:a16="http://schemas.microsoft.com/office/drawing/2014/main" id="{BAC94B63-C18F-1C4E-AE36-EE81FBECF39F}"/>
              </a:ext>
            </a:extLst>
          </p:cNvPr>
          <p:cNvSpPr/>
          <p:nvPr userDrawn="1"/>
        </p:nvSpPr>
        <p:spPr>
          <a:xfrm>
            <a:off x="0" y="208722"/>
            <a:ext cx="188843" cy="97403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Title 1">
            <a:extLst>
              <a:ext uri="{FF2B5EF4-FFF2-40B4-BE49-F238E27FC236}">
                <a16:creationId xmlns:a16="http://schemas.microsoft.com/office/drawing/2014/main" id="{66B67B33-2FDA-E94E-BEE7-ADB390663E0B}"/>
              </a:ext>
            </a:extLst>
          </p:cNvPr>
          <p:cNvSpPr>
            <a:spLocks noGrp="1"/>
          </p:cNvSpPr>
          <p:nvPr>
            <p:ph type="title" hasCustomPrompt="1"/>
          </p:nvPr>
        </p:nvSpPr>
        <p:spPr>
          <a:xfrm>
            <a:off x="487018" y="208722"/>
            <a:ext cx="11704982" cy="974035"/>
          </a:xfrm>
        </p:spPr>
        <p:txBody>
          <a:bodyPr anchor="ctr">
            <a:normAutofit/>
          </a:bodyPr>
          <a:lstStyle>
            <a:lvl1pPr algn="l">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1683547546"/>
      </p:ext>
    </p:extLst>
  </p:cSld>
  <p:clrMapOvr>
    <a:masterClrMapping/>
  </p:clrMapOvr>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2_Blank + Titl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E39FDF8-6904-8147-B0D9-E432EDEF3137}"/>
              </a:ext>
            </a:extLst>
          </p:cNvPr>
          <p:cNvSpPr/>
          <p:nvPr userDrawn="1"/>
        </p:nvSpPr>
        <p:spPr>
          <a:xfrm>
            <a:off x="0" y="2174026"/>
            <a:ext cx="188843" cy="20879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a:extLst>
              <a:ext uri="{FF2B5EF4-FFF2-40B4-BE49-F238E27FC236}">
                <a16:creationId xmlns:a16="http://schemas.microsoft.com/office/drawing/2014/main" id="{6C94FB34-8707-684A-8F9B-A74E98147B56}"/>
              </a:ext>
            </a:extLst>
          </p:cNvPr>
          <p:cNvSpPr>
            <a:spLocks noGrp="1"/>
          </p:cNvSpPr>
          <p:nvPr>
            <p:ph type="title" hasCustomPrompt="1"/>
          </p:nvPr>
        </p:nvSpPr>
        <p:spPr>
          <a:xfrm>
            <a:off x="487019" y="2150574"/>
            <a:ext cx="3355220" cy="2134832"/>
          </a:xfrm>
        </p:spPr>
        <p:txBody>
          <a:bodyPr anchor="ct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Tree>
    <p:extLst>
      <p:ext uri="{BB962C8B-B14F-4D97-AF65-F5344CB8AC3E}">
        <p14:creationId xmlns:p14="http://schemas.microsoft.com/office/powerpoint/2010/main" val="1937053684"/>
      </p:ext>
    </p:extLst>
  </p:cSld>
  <p:clrMapOvr>
    <a:masterClrMapping/>
  </p:clrMapOvr>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2A_Blank + 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Rectangle 2">
            <a:extLst>
              <a:ext uri="{FF2B5EF4-FFF2-40B4-BE49-F238E27FC236}">
                <a16:creationId xmlns:a16="http://schemas.microsoft.com/office/drawing/2014/main" id="{F89DAA52-5161-004E-94EB-1E81113F42E7}"/>
              </a:ext>
            </a:extLst>
          </p:cNvPr>
          <p:cNvSpPr/>
          <p:nvPr userDrawn="1"/>
        </p:nvSpPr>
        <p:spPr>
          <a:xfrm>
            <a:off x="0" y="2174026"/>
            <a:ext cx="188843" cy="2087931"/>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itle 1">
            <a:extLst>
              <a:ext uri="{FF2B5EF4-FFF2-40B4-BE49-F238E27FC236}">
                <a16:creationId xmlns:a16="http://schemas.microsoft.com/office/drawing/2014/main" id="{FCDAC889-4805-584C-A52E-58653D73ACBF}"/>
              </a:ext>
            </a:extLst>
          </p:cNvPr>
          <p:cNvSpPr>
            <a:spLocks noGrp="1"/>
          </p:cNvSpPr>
          <p:nvPr>
            <p:ph type="title" hasCustomPrompt="1"/>
          </p:nvPr>
        </p:nvSpPr>
        <p:spPr>
          <a:xfrm>
            <a:off x="487019" y="2150574"/>
            <a:ext cx="3355220" cy="2134832"/>
          </a:xfrm>
        </p:spPr>
        <p:txBody>
          <a:bodyPr anchor="ctr">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Tree>
    <p:extLst>
      <p:ext uri="{BB962C8B-B14F-4D97-AF65-F5344CB8AC3E}">
        <p14:creationId xmlns:p14="http://schemas.microsoft.com/office/powerpoint/2010/main" val="2857743260"/>
      </p:ext>
    </p:extLst>
  </p:cSld>
  <p:clrMapOvr>
    <a:masterClrMapping/>
  </p:clrMapOvr>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3_Blank + 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6283E5F-2D34-C745-AC34-435F660A4C0B}"/>
              </a:ext>
            </a:extLst>
          </p:cNvPr>
          <p:cNvSpPr>
            <a:spLocks noGrp="1"/>
          </p:cNvSpPr>
          <p:nvPr>
            <p:ph type="title" hasCustomPrompt="1"/>
          </p:nvPr>
        </p:nvSpPr>
        <p:spPr>
          <a:xfrm>
            <a:off x="487019" y="2150574"/>
            <a:ext cx="3355220" cy="2134832"/>
          </a:xfrm>
        </p:spPr>
        <p:txBody>
          <a:bodyPr anchor="t">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12" name="Rectangle 11">
            <a:extLst>
              <a:ext uri="{FF2B5EF4-FFF2-40B4-BE49-F238E27FC236}">
                <a16:creationId xmlns:a16="http://schemas.microsoft.com/office/drawing/2014/main" id="{E52F0E8D-7127-F548-80B4-59E0F49BB331}"/>
              </a:ext>
            </a:extLst>
          </p:cNvPr>
          <p:cNvSpPr/>
          <p:nvPr userDrawn="1"/>
        </p:nvSpPr>
        <p:spPr>
          <a:xfrm>
            <a:off x="487019" y="1948441"/>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369690939"/>
      </p:ext>
    </p:extLst>
  </p:cSld>
  <p:clrMapOvr>
    <a:masterClrMapping/>
  </p:clrMapOvr>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3A_Blank + 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Title 1">
            <a:extLst>
              <a:ext uri="{FF2B5EF4-FFF2-40B4-BE49-F238E27FC236}">
                <a16:creationId xmlns:a16="http://schemas.microsoft.com/office/drawing/2014/main" id="{F7B53CD9-534C-4E40-9199-FFF21CD99A2F}"/>
              </a:ext>
            </a:extLst>
          </p:cNvPr>
          <p:cNvSpPr>
            <a:spLocks noGrp="1"/>
          </p:cNvSpPr>
          <p:nvPr>
            <p:ph type="title" hasCustomPrompt="1"/>
          </p:nvPr>
        </p:nvSpPr>
        <p:spPr>
          <a:xfrm>
            <a:off x="487019" y="2150574"/>
            <a:ext cx="3355220" cy="2134832"/>
          </a:xfrm>
        </p:spPr>
        <p:txBody>
          <a:bodyPr anchor="t">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4" name="Rectangle 3">
            <a:extLst>
              <a:ext uri="{FF2B5EF4-FFF2-40B4-BE49-F238E27FC236}">
                <a16:creationId xmlns:a16="http://schemas.microsoft.com/office/drawing/2014/main" id="{42E1807F-F8C6-0D43-BF81-B815BDB188C6}"/>
              </a:ext>
            </a:extLst>
          </p:cNvPr>
          <p:cNvSpPr/>
          <p:nvPr userDrawn="1"/>
        </p:nvSpPr>
        <p:spPr>
          <a:xfrm>
            <a:off x="487019" y="1948441"/>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68427871"/>
      </p:ext>
    </p:extLst>
  </p:cSld>
  <p:clrMapOvr>
    <a:masterClrMapping/>
  </p:clrMapOvr>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4_Blank + Title">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C6283E5F-2D34-C745-AC34-435F660A4C0B}"/>
              </a:ext>
            </a:extLst>
          </p:cNvPr>
          <p:cNvSpPr>
            <a:spLocks noGrp="1"/>
          </p:cNvSpPr>
          <p:nvPr>
            <p:ph type="title" hasCustomPrompt="1"/>
          </p:nvPr>
        </p:nvSpPr>
        <p:spPr>
          <a:xfrm>
            <a:off x="487019" y="603974"/>
            <a:ext cx="3355220" cy="2263165"/>
          </a:xfrm>
        </p:spPr>
        <p:txBody>
          <a:bodyPr anchor="t">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12" name="Rectangle 11">
            <a:extLst>
              <a:ext uri="{FF2B5EF4-FFF2-40B4-BE49-F238E27FC236}">
                <a16:creationId xmlns:a16="http://schemas.microsoft.com/office/drawing/2014/main" id="{37CE5CD1-95FE-7440-A11E-54296D3B774C}"/>
              </a:ext>
            </a:extLst>
          </p:cNvPr>
          <p:cNvSpPr/>
          <p:nvPr userDrawn="1"/>
        </p:nvSpPr>
        <p:spPr>
          <a:xfrm>
            <a:off x="487019" y="380910"/>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534416709"/>
      </p:ext>
    </p:extLst>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_7">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0A17CC3D-2C35-C340-A2DF-33DA8DA1E966}"/>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a:off x="0" y="0"/>
            <a:ext cx="12192000" cy="6400800"/>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7" name="Rectangle 6">
            <a:extLst>
              <a:ext uri="{FF2B5EF4-FFF2-40B4-BE49-F238E27FC236}">
                <a16:creationId xmlns:a16="http://schemas.microsoft.com/office/drawing/2014/main" id="{85128822-C6C4-B14A-B7C9-0BC8D1530C4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45582137"/>
      </p:ext>
    </p:extLst>
  </p:cSld>
  <p:clrMapOvr>
    <a:masterClrMapping/>
  </p:clrMapOvr>
  <p:transition/>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4A_Blank + Titl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
        <p:nvSpPr>
          <p:cNvPr id="3" name="Title 1">
            <a:extLst>
              <a:ext uri="{FF2B5EF4-FFF2-40B4-BE49-F238E27FC236}">
                <a16:creationId xmlns:a16="http://schemas.microsoft.com/office/drawing/2014/main" id="{220C83AA-987E-CC46-8EF2-6CE17680C5C6}"/>
              </a:ext>
            </a:extLst>
          </p:cNvPr>
          <p:cNvSpPr>
            <a:spLocks noGrp="1"/>
          </p:cNvSpPr>
          <p:nvPr>
            <p:ph type="title" hasCustomPrompt="1"/>
          </p:nvPr>
        </p:nvSpPr>
        <p:spPr>
          <a:xfrm>
            <a:off x="487019" y="603974"/>
            <a:ext cx="3355220" cy="2263165"/>
          </a:xfrm>
        </p:spPr>
        <p:txBody>
          <a:bodyPr anchor="t">
            <a:normAutofit/>
          </a:bodyPr>
          <a:lstStyle>
            <a:lvl1pP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4" name="Rectangle 3">
            <a:extLst>
              <a:ext uri="{FF2B5EF4-FFF2-40B4-BE49-F238E27FC236}">
                <a16:creationId xmlns:a16="http://schemas.microsoft.com/office/drawing/2014/main" id="{AB3052B8-40B3-124C-B288-D010B6213A29}"/>
              </a:ext>
            </a:extLst>
          </p:cNvPr>
          <p:cNvSpPr/>
          <p:nvPr userDrawn="1"/>
        </p:nvSpPr>
        <p:spPr>
          <a:xfrm>
            <a:off x="487019" y="380910"/>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4169240628"/>
      </p:ext>
    </p:extLst>
  </p:cSld>
  <p:clrMapOvr>
    <a:masterClrMapping/>
  </p:clrMapOvr>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blank" preserve="1">
  <p:cSld name="Blank white">
    <p:spTree>
      <p:nvGrpSpPr>
        <p:cNvPr id="1" name=""/>
        <p:cNvGrpSpPr/>
        <p:nvPr/>
      </p:nvGrpSpPr>
      <p:grpSpPr>
        <a:xfrm>
          <a:off x="0" y="0"/>
          <a:ext cx="0" cy="0"/>
          <a:chOff x="0" y="0"/>
          <a:chExt cx="0" cy="0"/>
        </a:xfrm>
      </p:grpSpPr>
    </p:spTree>
    <p:extLst>
      <p:ext uri="{BB962C8B-B14F-4D97-AF65-F5344CB8AC3E}">
        <p14:creationId xmlns:p14="http://schemas.microsoft.com/office/powerpoint/2010/main" val="211440553"/>
      </p:ext>
    </p:extLst>
  </p:cSld>
  <p:clrMapOvr>
    <a:masterClrMapping/>
  </p:clrMapOvr>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1A_Blank white">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689F668C-85C7-D84E-9EBF-C188C2CD09C6}"/>
              </a:ext>
            </a:extLst>
          </p:cNvPr>
          <p:cNvPicPr>
            <a:picLocks noChangeAspect="1"/>
          </p:cNvPicPr>
          <p:nvPr userDrawn="1"/>
        </p:nvPicPr>
        <p:blipFill>
          <a:blip r:embed="rId2">
            <a:alphaModFix amt="40000"/>
            <a:extLst>
              <a:ext uri="{28A0092B-C50C-407E-A947-70E740481C1C}">
                <a14:useLocalDpi xmlns:a14="http://schemas.microsoft.com/office/drawing/2010/main"/>
              </a:ext>
            </a:extLst>
          </a:blip>
          <a:srcRect t="25992" r="25962" b="4854"/>
          <a:stretch>
            <a:fillRect/>
          </a:stretch>
        </p:blipFill>
        <p:spPr>
          <a:xfrm>
            <a:off x="4803531" y="-1"/>
            <a:ext cx="7388470" cy="6408115"/>
          </a:xfrm>
          <a:prstGeom prst="rect">
            <a:avLst/>
          </a:prstGeom>
        </p:spPr>
      </p:pic>
    </p:spTree>
    <p:extLst>
      <p:ext uri="{BB962C8B-B14F-4D97-AF65-F5344CB8AC3E}">
        <p14:creationId xmlns:p14="http://schemas.microsoft.com/office/powerpoint/2010/main" val="689391253"/>
      </p:ext>
    </p:extLst>
  </p:cSld>
  <p:clrMapOvr>
    <a:masterClrMapping/>
  </p:clrMapOvr>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Content Left Image Right 1">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03F6FE6-5658-474A-8E38-A7EC88D0420C}"/>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a:off x="7546693" y="1"/>
            <a:ext cx="4645306" cy="6442736"/>
          </a:xfrm>
          <a:prstGeom prst="rect">
            <a:avLst/>
          </a:prstGeom>
        </p:spPr>
      </p:pic>
      <p:sp>
        <p:nvSpPr>
          <p:cNvPr id="18" name="Content Placeholder 2">
            <a:extLst>
              <a:ext uri="{FF2B5EF4-FFF2-40B4-BE49-F238E27FC236}">
                <a16:creationId xmlns:a16="http://schemas.microsoft.com/office/drawing/2014/main" id="{C96E54F7-E0C7-C64D-B8EB-BB47FC366921}"/>
              </a:ext>
            </a:extLst>
          </p:cNvPr>
          <p:cNvSpPr>
            <a:spLocks noGrp="1"/>
          </p:cNvSpPr>
          <p:nvPr>
            <p:ph idx="1" hasCustomPrompt="1"/>
          </p:nvPr>
        </p:nvSpPr>
        <p:spPr>
          <a:xfrm>
            <a:off x="734437" y="2981740"/>
            <a:ext cx="6653464" cy="2898200"/>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20" name="Title 1">
            <a:extLst>
              <a:ext uri="{FF2B5EF4-FFF2-40B4-BE49-F238E27FC236}">
                <a16:creationId xmlns:a16="http://schemas.microsoft.com/office/drawing/2014/main" id="{52446756-3BA3-C145-AA2F-E31EB94C39AA}"/>
              </a:ext>
            </a:extLst>
          </p:cNvPr>
          <p:cNvSpPr>
            <a:spLocks noGrp="1"/>
          </p:cNvSpPr>
          <p:nvPr>
            <p:ph type="title" hasCustomPrompt="1"/>
          </p:nvPr>
        </p:nvSpPr>
        <p:spPr>
          <a:xfrm>
            <a:off x="731733" y="606291"/>
            <a:ext cx="6653464" cy="1771325"/>
          </a:xfrm>
        </p:spPr>
        <p:txBody>
          <a:bodyPr anchor="b">
            <a:normAutofit/>
          </a:bodyPr>
          <a:lstStyle>
            <a:lvl1pPr>
              <a:lnSpc>
                <a:spcPct val="100000"/>
              </a:lnSpc>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15" name="Rectangle 14">
            <a:extLst>
              <a:ext uri="{FF2B5EF4-FFF2-40B4-BE49-F238E27FC236}">
                <a16:creationId xmlns:a16="http://schemas.microsoft.com/office/drawing/2014/main" id="{E504FFF1-452C-734D-A162-E9AC713453F0}"/>
              </a:ext>
            </a:extLst>
          </p:cNvPr>
          <p:cNvSpPr/>
          <p:nvPr userDrawn="1"/>
        </p:nvSpPr>
        <p:spPr>
          <a:xfrm>
            <a:off x="833333" y="2634512"/>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45312862"/>
      </p:ext>
    </p:extLst>
  </p:cSld>
  <p:clrMapOvr>
    <a:masterClrMapping/>
  </p:clrMapOvr>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Image Left Content Right">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D8BF7812-4F0D-CA4D-A89C-E151C0D87CBA}"/>
              </a:ext>
            </a:extLst>
          </p:cNvPr>
          <p:cNvGrpSpPr/>
          <p:nvPr userDrawn="1"/>
        </p:nvGrpSpPr>
        <p:grpSpPr>
          <a:xfrm>
            <a:off x="494828" y="779520"/>
            <a:ext cx="4835073" cy="4868267"/>
            <a:chOff x="914400" y="1305210"/>
            <a:chExt cx="3995928" cy="4023361"/>
          </a:xfrm>
        </p:grpSpPr>
        <p:pic>
          <p:nvPicPr>
            <p:cNvPr id="16" name="Picture 15" descr="A person standing in front of a building&#10;&#10;Description automatically generated">
              <a:extLst>
                <a:ext uri="{FF2B5EF4-FFF2-40B4-BE49-F238E27FC236}">
                  <a16:creationId xmlns:a16="http://schemas.microsoft.com/office/drawing/2014/main" id="{C2E5600C-8E99-994A-9342-2C22638AF11C}"/>
                </a:ext>
              </a:extLst>
            </p:cNvPr>
            <p:cNvPicPr>
              <a:picLocks noChangeAspect="1"/>
            </p:cNvPicPr>
            <p:nvPr userDrawn="1"/>
          </p:nvPicPr>
          <p:blipFill>
            <a:blip r:embed="rId2">
              <a:alphaModFix/>
              <a:extLst>
                <a:ext uri="{28A0092B-C50C-407E-A947-70E740481C1C}">
                  <a14:useLocalDpi xmlns:a14="http://schemas.microsoft.com/office/drawing/2010/main"/>
                </a:ext>
              </a:extLst>
            </a:blip>
            <a:srcRect b="-468"/>
            <a:stretch>
              <a:fillRect/>
            </a:stretch>
          </p:blipFill>
          <p:spPr>
            <a:xfrm>
              <a:off x="914400" y="1305211"/>
              <a:ext cx="3995928" cy="4023360"/>
            </a:xfrm>
            <a:prstGeom prst="rect">
              <a:avLst/>
            </a:prstGeom>
          </p:spPr>
        </p:pic>
        <p:pic>
          <p:nvPicPr>
            <p:cNvPr id="17" name="Picture 16">
              <a:extLst>
                <a:ext uri="{FF2B5EF4-FFF2-40B4-BE49-F238E27FC236}">
                  <a16:creationId xmlns:a16="http://schemas.microsoft.com/office/drawing/2014/main" id="{51B1DB63-4F3F-B542-839E-919310ED6156}"/>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660632" y="1305210"/>
              <a:ext cx="3249696" cy="4005072"/>
            </a:xfrm>
            <a:prstGeom prst="rect">
              <a:avLst/>
            </a:prstGeom>
          </p:spPr>
        </p:pic>
      </p:grpSp>
      <p:sp>
        <p:nvSpPr>
          <p:cNvPr id="36" name="Content Placeholder 2">
            <a:extLst>
              <a:ext uri="{FF2B5EF4-FFF2-40B4-BE49-F238E27FC236}">
                <a16:creationId xmlns:a16="http://schemas.microsoft.com/office/drawing/2014/main" id="{EE279DF6-8727-8345-A267-34D9115B1AED}"/>
              </a:ext>
            </a:extLst>
          </p:cNvPr>
          <p:cNvSpPr>
            <a:spLocks noGrp="1"/>
          </p:cNvSpPr>
          <p:nvPr>
            <p:ph idx="1" hasCustomPrompt="1"/>
          </p:nvPr>
        </p:nvSpPr>
        <p:spPr>
          <a:xfrm>
            <a:off x="5538536" y="2649097"/>
            <a:ext cx="6074345" cy="2965377"/>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37" name="Title 1">
            <a:extLst>
              <a:ext uri="{FF2B5EF4-FFF2-40B4-BE49-F238E27FC236}">
                <a16:creationId xmlns:a16="http://schemas.microsoft.com/office/drawing/2014/main" id="{56C6E133-5377-6B43-99D3-137104673975}"/>
              </a:ext>
            </a:extLst>
          </p:cNvPr>
          <p:cNvSpPr>
            <a:spLocks noGrp="1"/>
          </p:cNvSpPr>
          <p:nvPr>
            <p:ph type="title" hasCustomPrompt="1"/>
          </p:nvPr>
        </p:nvSpPr>
        <p:spPr>
          <a:xfrm>
            <a:off x="5535833" y="779520"/>
            <a:ext cx="6077048" cy="1325563"/>
          </a:xfrm>
        </p:spPr>
        <p:txBody>
          <a:bodyPr anchor="b">
            <a:normAutofit/>
          </a:bodyPr>
          <a:lstStyle>
            <a:lvl1pPr>
              <a:lnSpc>
                <a:spcPct val="100000"/>
              </a:lnSpc>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14" name="Rectangle 13">
            <a:extLst>
              <a:ext uri="{FF2B5EF4-FFF2-40B4-BE49-F238E27FC236}">
                <a16:creationId xmlns:a16="http://schemas.microsoft.com/office/drawing/2014/main" id="{8587E994-CAB5-D245-8D06-1C9F2D9C1681}"/>
              </a:ext>
            </a:extLst>
          </p:cNvPr>
          <p:cNvSpPr/>
          <p:nvPr userDrawn="1"/>
        </p:nvSpPr>
        <p:spPr>
          <a:xfrm>
            <a:off x="5637433" y="2331924"/>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49820948"/>
      </p:ext>
    </p:extLst>
  </p:cSld>
  <p:clrMapOvr>
    <a:masterClrMapping/>
  </p:clrMapOvr>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Content Image Pattern Stitch 1">
    <p:spTree>
      <p:nvGrpSpPr>
        <p:cNvPr id="1" name=""/>
        <p:cNvGrpSpPr/>
        <p:nvPr/>
      </p:nvGrpSpPr>
      <p:grpSpPr>
        <a:xfrm>
          <a:off x="0" y="0"/>
          <a:ext cx="0" cy="0"/>
          <a:chOff x="0" y="0"/>
          <a:chExt cx="0" cy="0"/>
        </a:xfrm>
      </p:grpSpPr>
      <p:pic>
        <p:nvPicPr>
          <p:cNvPr id="15" name="Picture 14">
            <a:extLst>
              <a:ext uri="{FF2B5EF4-FFF2-40B4-BE49-F238E27FC236}">
                <a16:creationId xmlns:a16="http://schemas.microsoft.com/office/drawing/2014/main" id="{81095BA5-6C18-5D43-9467-5E94F4A6A9B7}"/>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a:off x="6858000" y="0"/>
            <a:ext cx="5330952" cy="6409942"/>
          </a:xfrm>
          <a:prstGeom prst="rect">
            <a:avLst/>
          </a:prstGeom>
        </p:spPr>
      </p:pic>
      <p:pic>
        <p:nvPicPr>
          <p:cNvPr id="18" name="Picture 17">
            <a:extLst>
              <a:ext uri="{FF2B5EF4-FFF2-40B4-BE49-F238E27FC236}">
                <a16:creationId xmlns:a16="http://schemas.microsoft.com/office/drawing/2014/main" id="{90AFEC08-9146-B643-BAAD-17F28B50E2CA}"/>
              </a:ext>
            </a:extLst>
          </p:cNvPr>
          <p:cNvPicPr>
            <a:picLocks noChangeAspect="1"/>
          </p:cNvPicPr>
          <p:nvPr userDrawn="1"/>
        </p:nvPicPr>
        <p:blipFill>
          <a:blip r:embed="rId3">
            <a:extLst>
              <a:ext uri="{28A0092B-C50C-407E-A947-70E740481C1C}">
                <a14:useLocalDpi xmlns:a14="http://schemas.microsoft.com/office/drawing/2010/main"/>
              </a:ext>
            </a:extLst>
          </a:blip>
          <a:srcRect t="23239" b="32401"/>
          <a:stretch>
            <a:fillRect/>
          </a:stretch>
        </p:blipFill>
        <p:spPr>
          <a:xfrm>
            <a:off x="6597387" y="-2"/>
            <a:ext cx="508485" cy="6409944"/>
          </a:xfrm>
          <a:prstGeom prst="rect">
            <a:avLst/>
          </a:prstGeom>
        </p:spPr>
      </p:pic>
      <p:sp>
        <p:nvSpPr>
          <p:cNvPr id="24" name="Content Placeholder 2">
            <a:extLst>
              <a:ext uri="{FF2B5EF4-FFF2-40B4-BE49-F238E27FC236}">
                <a16:creationId xmlns:a16="http://schemas.microsoft.com/office/drawing/2014/main" id="{165A02E5-3535-F14D-B14E-83A060175A75}"/>
              </a:ext>
            </a:extLst>
          </p:cNvPr>
          <p:cNvSpPr>
            <a:spLocks noGrp="1"/>
          </p:cNvSpPr>
          <p:nvPr>
            <p:ph idx="1" hasCustomPrompt="1"/>
          </p:nvPr>
        </p:nvSpPr>
        <p:spPr>
          <a:xfrm>
            <a:off x="734437" y="2961192"/>
            <a:ext cx="5546442" cy="2898200"/>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25" name="Title 1">
            <a:extLst>
              <a:ext uri="{FF2B5EF4-FFF2-40B4-BE49-F238E27FC236}">
                <a16:creationId xmlns:a16="http://schemas.microsoft.com/office/drawing/2014/main" id="{833A554F-D923-3643-959F-B45279E3BA1C}"/>
              </a:ext>
            </a:extLst>
          </p:cNvPr>
          <p:cNvSpPr>
            <a:spLocks noGrp="1"/>
          </p:cNvSpPr>
          <p:nvPr>
            <p:ph type="title" hasCustomPrompt="1"/>
          </p:nvPr>
        </p:nvSpPr>
        <p:spPr>
          <a:xfrm>
            <a:off x="731733" y="585743"/>
            <a:ext cx="5546443" cy="1771325"/>
          </a:xfrm>
        </p:spPr>
        <p:txBody>
          <a:bodyPr anchor="b">
            <a:normAutofit/>
          </a:bodyPr>
          <a:lstStyle>
            <a:lvl1pPr>
              <a:lnSpc>
                <a:spcPct val="100000"/>
              </a:lnSpc>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7" name="Rectangle 6">
            <a:extLst>
              <a:ext uri="{FF2B5EF4-FFF2-40B4-BE49-F238E27FC236}">
                <a16:creationId xmlns:a16="http://schemas.microsoft.com/office/drawing/2014/main" id="{A6C0CF55-F93B-F041-8966-B846091DBA26}"/>
              </a:ext>
            </a:extLst>
          </p:cNvPr>
          <p:cNvSpPr/>
          <p:nvPr userDrawn="1"/>
        </p:nvSpPr>
        <p:spPr>
          <a:xfrm>
            <a:off x="833333" y="2634512"/>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648465094"/>
      </p:ext>
    </p:extLst>
  </p:cSld>
  <p:clrMapOvr>
    <a:masterClrMapping/>
  </p:clrMapOvr>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2_Content Image Pattern Stitch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2C28424-5476-4745-BDC8-2B5E8A2B1D17}"/>
              </a:ext>
            </a:extLst>
          </p:cNvPr>
          <p:cNvSpPr>
            <a:spLocks noGrp="1"/>
          </p:cNvSpPr>
          <p:nvPr>
            <p:ph type="pic" sz="quarter" idx="10"/>
          </p:nvPr>
        </p:nvSpPr>
        <p:spPr>
          <a:xfrm>
            <a:off x="0" y="0"/>
            <a:ext cx="5073453" cy="6409942"/>
          </a:xfrm>
          <a:pattFill prst="pct30">
            <a:fgClr>
              <a:schemeClr val="bg1">
                <a:lumMod val="85000"/>
              </a:schemeClr>
            </a:fgClr>
            <a:bgClr>
              <a:schemeClr val="bg1"/>
            </a:bgClr>
          </a:pattFill>
        </p:spPr>
        <p:txBody>
          <a:bodyPr anchor="ctr"/>
          <a:lstStyle>
            <a:lvl1pPr algn="ctr">
              <a:defRPr/>
            </a:lvl1pPr>
          </a:lstStyle>
          <a:p>
            <a:r>
              <a:rPr lang="en-US" dirty="0"/>
              <a:t>Click icon to add picture</a:t>
            </a:r>
          </a:p>
        </p:txBody>
      </p:sp>
      <p:pic>
        <p:nvPicPr>
          <p:cNvPr id="18" name="Picture 17">
            <a:extLst>
              <a:ext uri="{FF2B5EF4-FFF2-40B4-BE49-F238E27FC236}">
                <a16:creationId xmlns:a16="http://schemas.microsoft.com/office/drawing/2014/main" id="{90AFEC08-9146-B643-BAAD-17F28B50E2CA}"/>
              </a:ext>
            </a:extLst>
          </p:cNvPr>
          <p:cNvPicPr>
            <a:picLocks noChangeAspect="1"/>
          </p:cNvPicPr>
          <p:nvPr userDrawn="1"/>
        </p:nvPicPr>
        <p:blipFill>
          <a:blip r:embed="rId2">
            <a:extLst>
              <a:ext uri="{28A0092B-C50C-407E-A947-70E740481C1C}">
                <a14:useLocalDpi xmlns:a14="http://schemas.microsoft.com/office/drawing/2010/main"/>
              </a:ext>
            </a:extLst>
          </a:blip>
          <a:srcRect t="23239" b="32401"/>
          <a:stretch>
            <a:fillRect/>
          </a:stretch>
        </p:blipFill>
        <p:spPr>
          <a:xfrm>
            <a:off x="5094001" y="-2"/>
            <a:ext cx="508485" cy="6409944"/>
          </a:xfrm>
          <a:prstGeom prst="rect">
            <a:avLst/>
          </a:prstGeom>
        </p:spPr>
      </p:pic>
      <p:sp>
        <p:nvSpPr>
          <p:cNvPr id="24" name="Content Placeholder 2">
            <a:extLst>
              <a:ext uri="{FF2B5EF4-FFF2-40B4-BE49-F238E27FC236}">
                <a16:creationId xmlns:a16="http://schemas.microsoft.com/office/drawing/2014/main" id="{165A02E5-3535-F14D-B14E-83A060175A75}"/>
              </a:ext>
            </a:extLst>
          </p:cNvPr>
          <p:cNvSpPr>
            <a:spLocks noGrp="1"/>
          </p:cNvSpPr>
          <p:nvPr>
            <p:ph idx="1" hasCustomPrompt="1"/>
          </p:nvPr>
        </p:nvSpPr>
        <p:spPr>
          <a:xfrm>
            <a:off x="6096000" y="2981740"/>
            <a:ext cx="5546442" cy="2898200"/>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25" name="Title 1">
            <a:extLst>
              <a:ext uri="{FF2B5EF4-FFF2-40B4-BE49-F238E27FC236}">
                <a16:creationId xmlns:a16="http://schemas.microsoft.com/office/drawing/2014/main" id="{833A554F-D923-3643-959F-B45279E3BA1C}"/>
              </a:ext>
            </a:extLst>
          </p:cNvPr>
          <p:cNvSpPr>
            <a:spLocks noGrp="1"/>
          </p:cNvSpPr>
          <p:nvPr>
            <p:ph type="title" hasCustomPrompt="1"/>
          </p:nvPr>
        </p:nvSpPr>
        <p:spPr>
          <a:xfrm>
            <a:off x="6093296" y="606291"/>
            <a:ext cx="5546443" cy="1771325"/>
          </a:xfrm>
        </p:spPr>
        <p:txBody>
          <a:bodyPr anchor="b">
            <a:normAutofit/>
          </a:bodyPr>
          <a:lstStyle>
            <a:lvl1pPr>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15" name="Rectangle 14">
            <a:extLst>
              <a:ext uri="{FF2B5EF4-FFF2-40B4-BE49-F238E27FC236}">
                <a16:creationId xmlns:a16="http://schemas.microsoft.com/office/drawing/2014/main" id="{13A954A5-6199-4D41-90D0-C9A988E4A3CC}"/>
              </a:ext>
            </a:extLst>
          </p:cNvPr>
          <p:cNvSpPr/>
          <p:nvPr userDrawn="1"/>
        </p:nvSpPr>
        <p:spPr>
          <a:xfrm>
            <a:off x="6194896" y="2617090"/>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04776178"/>
      </p:ext>
    </p:extLst>
  </p:cSld>
  <p:clrMapOvr>
    <a:masterClrMapping/>
  </p:clrMapOvr>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1_Content Image Pattern Stitch 1">
    <p:spTree>
      <p:nvGrpSpPr>
        <p:cNvPr id="1" name=""/>
        <p:cNvGrpSpPr/>
        <p:nvPr/>
      </p:nvGrpSpPr>
      <p:grpSpPr>
        <a:xfrm>
          <a:off x="0" y="0"/>
          <a:ext cx="0" cy="0"/>
          <a:chOff x="0" y="0"/>
          <a:chExt cx="0" cy="0"/>
        </a:xfrm>
      </p:grpSpPr>
      <p:sp>
        <p:nvSpPr>
          <p:cNvPr id="3" name="Picture Placeholder 2">
            <a:extLst>
              <a:ext uri="{FF2B5EF4-FFF2-40B4-BE49-F238E27FC236}">
                <a16:creationId xmlns:a16="http://schemas.microsoft.com/office/drawing/2014/main" id="{52C28424-5476-4745-BDC8-2B5E8A2B1D17}"/>
              </a:ext>
            </a:extLst>
          </p:cNvPr>
          <p:cNvSpPr>
            <a:spLocks noGrp="1"/>
          </p:cNvSpPr>
          <p:nvPr>
            <p:ph type="pic" sz="quarter" idx="10"/>
          </p:nvPr>
        </p:nvSpPr>
        <p:spPr>
          <a:xfrm>
            <a:off x="7105872" y="0"/>
            <a:ext cx="5086127" cy="6409942"/>
          </a:xfrm>
          <a:pattFill prst="pct30">
            <a:fgClr>
              <a:schemeClr val="bg1">
                <a:lumMod val="85000"/>
              </a:schemeClr>
            </a:fgClr>
            <a:bgClr>
              <a:schemeClr val="bg1"/>
            </a:bgClr>
          </a:pattFill>
        </p:spPr>
        <p:txBody>
          <a:bodyPr anchor="ctr"/>
          <a:lstStyle>
            <a:lvl1pPr algn="ctr">
              <a:defRPr/>
            </a:lvl1pPr>
          </a:lstStyle>
          <a:p>
            <a:r>
              <a:rPr lang="en-US" dirty="0"/>
              <a:t>Click icon to add picture</a:t>
            </a:r>
          </a:p>
        </p:txBody>
      </p:sp>
      <p:pic>
        <p:nvPicPr>
          <p:cNvPr id="18" name="Picture 17">
            <a:extLst>
              <a:ext uri="{FF2B5EF4-FFF2-40B4-BE49-F238E27FC236}">
                <a16:creationId xmlns:a16="http://schemas.microsoft.com/office/drawing/2014/main" id="{90AFEC08-9146-B643-BAAD-17F28B50E2CA}"/>
              </a:ext>
            </a:extLst>
          </p:cNvPr>
          <p:cNvPicPr>
            <a:picLocks noChangeAspect="1"/>
          </p:cNvPicPr>
          <p:nvPr userDrawn="1"/>
        </p:nvPicPr>
        <p:blipFill>
          <a:blip r:embed="rId2">
            <a:extLst>
              <a:ext uri="{28A0092B-C50C-407E-A947-70E740481C1C}">
                <a14:useLocalDpi xmlns:a14="http://schemas.microsoft.com/office/drawing/2010/main"/>
              </a:ext>
            </a:extLst>
          </a:blip>
          <a:srcRect t="23239" b="32401"/>
          <a:stretch>
            <a:fillRect/>
          </a:stretch>
        </p:blipFill>
        <p:spPr>
          <a:xfrm>
            <a:off x="6597387" y="-2"/>
            <a:ext cx="508485" cy="6409942"/>
          </a:xfrm>
          <a:prstGeom prst="rect">
            <a:avLst/>
          </a:prstGeom>
        </p:spPr>
      </p:pic>
      <p:sp>
        <p:nvSpPr>
          <p:cNvPr id="24" name="Content Placeholder 2">
            <a:extLst>
              <a:ext uri="{FF2B5EF4-FFF2-40B4-BE49-F238E27FC236}">
                <a16:creationId xmlns:a16="http://schemas.microsoft.com/office/drawing/2014/main" id="{165A02E5-3535-F14D-B14E-83A060175A75}"/>
              </a:ext>
            </a:extLst>
          </p:cNvPr>
          <p:cNvSpPr>
            <a:spLocks noGrp="1"/>
          </p:cNvSpPr>
          <p:nvPr>
            <p:ph idx="1" hasCustomPrompt="1"/>
          </p:nvPr>
        </p:nvSpPr>
        <p:spPr>
          <a:xfrm>
            <a:off x="734437" y="2981740"/>
            <a:ext cx="5546442" cy="2898200"/>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25" name="Title 1">
            <a:extLst>
              <a:ext uri="{FF2B5EF4-FFF2-40B4-BE49-F238E27FC236}">
                <a16:creationId xmlns:a16="http://schemas.microsoft.com/office/drawing/2014/main" id="{833A554F-D923-3643-959F-B45279E3BA1C}"/>
              </a:ext>
            </a:extLst>
          </p:cNvPr>
          <p:cNvSpPr>
            <a:spLocks noGrp="1"/>
          </p:cNvSpPr>
          <p:nvPr>
            <p:ph type="title" hasCustomPrompt="1"/>
          </p:nvPr>
        </p:nvSpPr>
        <p:spPr>
          <a:xfrm>
            <a:off x="731733" y="606291"/>
            <a:ext cx="5546443" cy="1771325"/>
          </a:xfrm>
        </p:spPr>
        <p:txBody>
          <a:bodyPr anchor="b">
            <a:normAutofit/>
          </a:bodyPr>
          <a:lstStyle>
            <a:lvl1pPr>
              <a:defRPr sz="35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slide</a:t>
            </a:r>
          </a:p>
        </p:txBody>
      </p:sp>
      <p:sp>
        <p:nvSpPr>
          <p:cNvPr id="7" name="Rectangle 6">
            <a:extLst>
              <a:ext uri="{FF2B5EF4-FFF2-40B4-BE49-F238E27FC236}">
                <a16:creationId xmlns:a16="http://schemas.microsoft.com/office/drawing/2014/main" id="{40D444F9-AD31-564C-BD9F-E5EFB1E29A62}"/>
              </a:ext>
            </a:extLst>
          </p:cNvPr>
          <p:cNvSpPr/>
          <p:nvPr userDrawn="1"/>
        </p:nvSpPr>
        <p:spPr>
          <a:xfrm>
            <a:off x="833333" y="2634512"/>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5565931"/>
      </p:ext>
    </p:extLst>
  </p:cSld>
  <p:clrMapOvr>
    <a:masterClrMapping/>
  </p:clrMapOvr>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18_Pattern Header 1">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973F0CA4-FF02-854D-B8D7-2F9AB6031155}"/>
              </a:ext>
            </a:extLst>
          </p:cNvPr>
          <p:cNvSpPr/>
          <p:nvPr userDrawn="1"/>
        </p:nvSpPr>
        <p:spPr>
          <a:xfrm>
            <a:off x="0" y="0"/>
            <a:ext cx="2438400" cy="641096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Verdana"/>
              <a:ea typeface="+mn-ea"/>
              <a:cs typeface="+mn-cs"/>
            </a:endParaRPr>
          </a:p>
        </p:txBody>
      </p:sp>
      <p:pic>
        <p:nvPicPr>
          <p:cNvPr id="11" name="Picture 10">
            <a:extLst>
              <a:ext uri="{FF2B5EF4-FFF2-40B4-BE49-F238E27FC236}">
                <a16:creationId xmlns:a16="http://schemas.microsoft.com/office/drawing/2014/main" id="{D186F920-DD06-A740-A602-11A7EDF3136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46759" y="1046479"/>
            <a:ext cx="3383281" cy="4388321"/>
          </a:xfrm>
          <a:prstGeom prst="rect">
            <a:avLst/>
          </a:prstGeom>
        </p:spPr>
      </p:pic>
      <p:sp>
        <p:nvSpPr>
          <p:cNvPr id="8" name="Rectangle 7">
            <a:extLst>
              <a:ext uri="{FF2B5EF4-FFF2-40B4-BE49-F238E27FC236}">
                <a16:creationId xmlns:a16="http://schemas.microsoft.com/office/drawing/2014/main" id="{AC26ADCD-DE9C-2844-97D7-C097DFF3C2BF}"/>
              </a:ext>
            </a:extLst>
          </p:cNvPr>
          <p:cNvSpPr/>
          <p:nvPr userDrawn="1"/>
        </p:nvSpPr>
        <p:spPr>
          <a:xfrm>
            <a:off x="4772188" y="0"/>
            <a:ext cx="7419812" cy="414186"/>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4772188" y="1046479"/>
            <a:ext cx="6970063" cy="1020334"/>
          </a:xfrm>
        </p:spPr>
        <p:txBody>
          <a:bodyPr anchor="b">
            <a:normAutofit/>
          </a:bodyPr>
          <a:lstStyle>
            <a:lvl1pPr algn="l">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57" name="Content Placeholder 2">
            <a:extLst>
              <a:ext uri="{FF2B5EF4-FFF2-40B4-BE49-F238E27FC236}">
                <a16:creationId xmlns:a16="http://schemas.microsoft.com/office/drawing/2014/main" id="{DD06E536-F76B-F241-959D-A1A09D8314D8}"/>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7" name="TextBox 6">
            <a:extLst>
              <a:ext uri="{FF2B5EF4-FFF2-40B4-BE49-F238E27FC236}">
                <a16:creationId xmlns:a16="http://schemas.microsoft.com/office/drawing/2014/main" id="{BC18D5FE-EFF0-5C42-A62B-0FCB9CC53567}"/>
              </a:ext>
            </a:extLst>
          </p:cNvPr>
          <p:cNvSpPr txBox="1"/>
          <p:nvPr userDrawn="1"/>
        </p:nvSpPr>
        <p:spPr>
          <a:xfrm flipH="1">
            <a:off x="3675017" y="-287383"/>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9" name="Picture 8">
            <a:extLst>
              <a:ext uri="{FF2B5EF4-FFF2-40B4-BE49-F238E27FC236}">
                <a16:creationId xmlns:a16="http://schemas.microsoft.com/office/drawing/2014/main" id="{C00A3639-888B-1B40-B98E-91DE3D995943}"/>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5400000">
            <a:off x="8274399" y="-3502210"/>
            <a:ext cx="415391" cy="7419813"/>
          </a:xfrm>
          <a:prstGeom prst="rect">
            <a:avLst/>
          </a:prstGeom>
        </p:spPr>
      </p:pic>
      <p:sp>
        <p:nvSpPr>
          <p:cNvPr id="10" name="TextBox 9">
            <a:extLst>
              <a:ext uri="{FF2B5EF4-FFF2-40B4-BE49-F238E27FC236}">
                <a16:creationId xmlns:a16="http://schemas.microsoft.com/office/drawing/2014/main" id="{C8512CE7-A0AA-054F-8BD4-A28B740BA5F8}"/>
              </a:ext>
            </a:extLst>
          </p:cNvPr>
          <p:cNvSpPr txBox="1"/>
          <p:nvPr userDrawn="1"/>
        </p:nvSpPr>
        <p:spPr>
          <a:xfrm flipH="1">
            <a:off x="8038011" y="-679269"/>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2" name="Rectangle 11">
            <a:extLst>
              <a:ext uri="{FF2B5EF4-FFF2-40B4-BE49-F238E27FC236}">
                <a16:creationId xmlns:a16="http://schemas.microsoft.com/office/drawing/2014/main" id="{6FF1B7E2-F085-304C-943F-18494BBE8650}"/>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93401345"/>
      </p:ext>
    </p:extLst>
  </p:cSld>
  <p:clrMapOvr>
    <a:masterClrMapping/>
  </p:clrMapOvr>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4_Pattern Header 1">
    <p:spTree>
      <p:nvGrpSpPr>
        <p:cNvPr id="1" name=""/>
        <p:cNvGrpSpPr/>
        <p:nvPr/>
      </p:nvGrpSpPr>
      <p:grpSpPr>
        <a:xfrm>
          <a:off x="0" y="0"/>
          <a:ext cx="0" cy="0"/>
          <a:chOff x="0" y="0"/>
          <a:chExt cx="0" cy="0"/>
        </a:xfrm>
      </p:grpSpPr>
      <p:sp>
        <p:nvSpPr>
          <p:cNvPr id="48" name="Rectangle 47">
            <a:extLst>
              <a:ext uri="{FF2B5EF4-FFF2-40B4-BE49-F238E27FC236}">
                <a16:creationId xmlns:a16="http://schemas.microsoft.com/office/drawing/2014/main" id="{973F0CA4-FF02-854D-B8D7-2F9AB6031155}"/>
              </a:ext>
            </a:extLst>
          </p:cNvPr>
          <p:cNvSpPr/>
          <p:nvPr userDrawn="1"/>
        </p:nvSpPr>
        <p:spPr>
          <a:xfrm>
            <a:off x="0" y="0"/>
            <a:ext cx="2438400" cy="641096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Verdana"/>
              <a:ea typeface="+mn-ea"/>
              <a:cs typeface="+mn-cs"/>
            </a:endParaRPr>
          </a:p>
        </p:txBody>
      </p:sp>
      <p:pic>
        <p:nvPicPr>
          <p:cNvPr id="13" name="Picture 12">
            <a:extLst>
              <a:ext uri="{FF2B5EF4-FFF2-40B4-BE49-F238E27FC236}">
                <a16:creationId xmlns:a16="http://schemas.microsoft.com/office/drawing/2014/main" id="{F4B745EA-F537-214E-A907-5FFDEDD458C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46759" y="1042453"/>
            <a:ext cx="3383281" cy="4393146"/>
          </a:xfrm>
          <a:prstGeom prst="rect">
            <a:avLst/>
          </a:prstGeom>
        </p:spPr>
      </p:pic>
      <p:pic>
        <p:nvPicPr>
          <p:cNvPr id="4" name="Picture 3">
            <a:extLst>
              <a:ext uri="{FF2B5EF4-FFF2-40B4-BE49-F238E27FC236}">
                <a16:creationId xmlns:a16="http://schemas.microsoft.com/office/drawing/2014/main" id="{B344E1A2-287D-E646-B037-631684F7B828}"/>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rot="5400000">
            <a:off x="8271223" y="-3499034"/>
            <a:ext cx="421742" cy="7419812"/>
          </a:xfrm>
          <a:prstGeom prst="rect">
            <a:avLst/>
          </a:prstGeom>
        </p:spPr>
      </p:pic>
      <p:sp>
        <p:nvSpPr>
          <p:cNvPr id="5" name="TextBox 4">
            <a:extLst>
              <a:ext uri="{FF2B5EF4-FFF2-40B4-BE49-F238E27FC236}">
                <a16:creationId xmlns:a16="http://schemas.microsoft.com/office/drawing/2014/main" id="{62229F90-E917-B14A-B7A5-B7E1C556C8A4}"/>
              </a:ext>
            </a:extLst>
          </p:cNvPr>
          <p:cNvSpPr txBox="1"/>
          <p:nvPr userDrawn="1"/>
        </p:nvSpPr>
        <p:spPr>
          <a:xfrm flipH="1">
            <a:off x="3631474" y="-71410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3" name="TextBox 2">
            <a:extLst>
              <a:ext uri="{FF2B5EF4-FFF2-40B4-BE49-F238E27FC236}">
                <a16:creationId xmlns:a16="http://schemas.microsoft.com/office/drawing/2014/main" id="{F9B03700-1904-0140-96A6-6AF91E866370}"/>
              </a:ext>
            </a:extLst>
          </p:cNvPr>
          <p:cNvSpPr txBox="1"/>
          <p:nvPr userDrawn="1"/>
        </p:nvSpPr>
        <p:spPr>
          <a:xfrm flipH="1">
            <a:off x="4035669" y="7552592"/>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4" name="Title 1">
            <a:extLst>
              <a:ext uri="{FF2B5EF4-FFF2-40B4-BE49-F238E27FC236}">
                <a16:creationId xmlns:a16="http://schemas.microsoft.com/office/drawing/2014/main" id="{D5CFA342-CD41-B649-892E-4FE62AA365E1}"/>
              </a:ext>
            </a:extLst>
          </p:cNvPr>
          <p:cNvSpPr>
            <a:spLocks noGrp="1"/>
          </p:cNvSpPr>
          <p:nvPr>
            <p:ph type="title" hasCustomPrompt="1"/>
          </p:nvPr>
        </p:nvSpPr>
        <p:spPr>
          <a:xfrm>
            <a:off x="4772188" y="1046479"/>
            <a:ext cx="6970063" cy="1020334"/>
          </a:xfrm>
        </p:spPr>
        <p:txBody>
          <a:bodyPr anchor="b">
            <a:normAutofit/>
          </a:bodyPr>
          <a:lstStyle>
            <a:lvl1pPr algn="l">
              <a:lnSpc>
                <a:spcPct val="100000"/>
              </a:lnSpc>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7" name="Content Placeholder 2">
            <a:extLst>
              <a:ext uri="{FF2B5EF4-FFF2-40B4-BE49-F238E27FC236}">
                <a16:creationId xmlns:a16="http://schemas.microsoft.com/office/drawing/2014/main" id="{ADB0D269-E66A-B84C-8FC5-132D12BB0D69}"/>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10" name="Rectangle 9">
            <a:extLst>
              <a:ext uri="{FF2B5EF4-FFF2-40B4-BE49-F238E27FC236}">
                <a16:creationId xmlns:a16="http://schemas.microsoft.com/office/drawing/2014/main" id="{C1CDBAE1-2C9A-BA46-9C43-58C51674CF6C}"/>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971519250"/>
      </p:ext>
    </p:extLst>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Divider_1">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A6258F1D-1D9C-0841-A552-DDBE53E01883}"/>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flipH="1">
            <a:off x="0" y="-1"/>
            <a:ext cx="12188952" cy="6413501"/>
          </a:xfrm>
          <a:prstGeom prst="rect">
            <a:avLst/>
          </a:prstGeom>
        </p:spPr>
      </p:pic>
      <p:sp>
        <p:nvSpPr>
          <p:cNvPr id="4" name="Rectangle 3">
            <a:extLst>
              <a:ext uri="{FF2B5EF4-FFF2-40B4-BE49-F238E27FC236}">
                <a16:creationId xmlns:a16="http://schemas.microsoft.com/office/drawing/2014/main" id="{9ED89837-80FE-8741-A57B-BBD3A7CB5D47}"/>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45A0EC81-1493-B148-8FD4-29D8B1AF5CB9}"/>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7" name="Rectangle 6">
            <a:extLst>
              <a:ext uri="{FF2B5EF4-FFF2-40B4-BE49-F238E27FC236}">
                <a16:creationId xmlns:a16="http://schemas.microsoft.com/office/drawing/2014/main" id="{D456941E-9C18-474C-9A70-A8C0F727B92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10237245"/>
      </p:ext>
    </p:extLst>
  </p:cSld>
  <p:clrMapOvr>
    <a:masterClrMapping/>
  </p:clrMapOvr>
  <p:transition/>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1_Pattern Header 1">
    <p:spTree>
      <p:nvGrpSpPr>
        <p:cNvPr id="1" name=""/>
        <p:cNvGrpSpPr/>
        <p:nvPr/>
      </p:nvGrpSpPr>
      <p:grpSpPr>
        <a:xfrm>
          <a:off x="0" y="0"/>
          <a:ext cx="0" cy="0"/>
          <a:chOff x="0" y="0"/>
          <a:chExt cx="0" cy="0"/>
        </a:xfrm>
      </p:grpSpPr>
      <p:pic>
        <p:nvPicPr>
          <p:cNvPr id="58" name="Picture 57">
            <a:extLst>
              <a:ext uri="{FF2B5EF4-FFF2-40B4-BE49-F238E27FC236}">
                <a16:creationId xmlns:a16="http://schemas.microsoft.com/office/drawing/2014/main" id="{1534D5D1-5BCA-6246-AC95-BA8AB4756AFC}"/>
              </a:ext>
            </a:extLst>
          </p:cNvPr>
          <p:cNvPicPr>
            <a:picLocks noChangeAspect="1"/>
          </p:cNvPicPr>
          <p:nvPr userDrawn="1"/>
        </p:nvPicPr>
        <p:blipFill>
          <a:blip r:embed="rId2"/>
          <a:stretch>
            <a:fillRect/>
          </a:stretch>
        </p:blipFill>
        <p:spPr>
          <a:xfrm rot="5400000">
            <a:off x="3138754" y="-4087180"/>
            <a:ext cx="10462647" cy="7850171"/>
          </a:xfrm>
          <a:prstGeom prst="rect">
            <a:avLst/>
          </a:prstGeom>
        </p:spPr>
      </p:pic>
      <p:sp>
        <p:nvSpPr>
          <p:cNvPr id="48" name="Rectangle 47">
            <a:extLst>
              <a:ext uri="{FF2B5EF4-FFF2-40B4-BE49-F238E27FC236}">
                <a16:creationId xmlns:a16="http://schemas.microsoft.com/office/drawing/2014/main" id="{973F0CA4-FF02-854D-B8D7-2F9AB6031155}"/>
              </a:ext>
            </a:extLst>
          </p:cNvPr>
          <p:cNvSpPr/>
          <p:nvPr userDrawn="1"/>
        </p:nvSpPr>
        <p:spPr>
          <a:xfrm>
            <a:off x="0" y="0"/>
            <a:ext cx="2438400" cy="6410960"/>
          </a:xfrm>
          <a:prstGeom prst="rect">
            <a:avLst/>
          </a:prstGeom>
          <a:solidFill>
            <a:srgbClr val="EA8C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Verdana"/>
              <a:ea typeface="+mn-ea"/>
              <a:cs typeface="+mn-cs"/>
            </a:endParaRPr>
          </a:p>
        </p:txBody>
      </p:sp>
      <p:pic>
        <p:nvPicPr>
          <p:cNvPr id="55" name="Picture 54" descr="A group of people sitting at a table in front of a computer&#10;&#10;Description automatically generated">
            <a:extLst>
              <a:ext uri="{FF2B5EF4-FFF2-40B4-BE49-F238E27FC236}">
                <a16:creationId xmlns:a16="http://schemas.microsoft.com/office/drawing/2014/main" id="{C9FA409C-EE1A-DA4C-BAFB-BF5103BA3B8D}"/>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46760" y="1046480"/>
            <a:ext cx="3383280" cy="4389120"/>
          </a:xfrm>
          <a:prstGeom prst="rect">
            <a:avLst/>
          </a:prstGeom>
        </p:spPr>
      </p:pic>
      <p:sp>
        <p:nvSpPr>
          <p:cNvPr id="12" name="Title 1">
            <a:extLst>
              <a:ext uri="{FF2B5EF4-FFF2-40B4-BE49-F238E27FC236}">
                <a16:creationId xmlns:a16="http://schemas.microsoft.com/office/drawing/2014/main" id="{C481DF4B-B0A8-2243-A6A1-33D804E31AA3}"/>
              </a:ext>
            </a:extLst>
          </p:cNvPr>
          <p:cNvSpPr>
            <a:spLocks noGrp="1"/>
          </p:cNvSpPr>
          <p:nvPr>
            <p:ph type="title" hasCustomPrompt="1"/>
          </p:nvPr>
        </p:nvSpPr>
        <p:spPr>
          <a:xfrm>
            <a:off x="4772188" y="1046479"/>
            <a:ext cx="6970063" cy="1020334"/>
          </a:xfrm>
        </p:spPr>
        <p:txBody>
          <a:bodyPr anchor="b">
            <a:normAutofit/>
          </a:bodyPr>
          <a:lstStyle>
            <a:lvl1pPr algn="l">
              <a:lnSpc>
                <a:spcPct val="100000"/>
              </a:lnSpc>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5" name="Content Placeholder 2">
            <a:extLst>
              <a:ext uri="{FF2B5EF4-FFF2-40B4-BE49-F238E27FC236}">
                <a16:creationId xmlns:a16="http://schemas.microsoft.com/office/drawing/2014/main" id="{7FEB8395-9C7C-D64D-8AF3-193FDC4B4DC5}"/>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8" name="Rectangle 7">
            <a:extLst>
              <a:ext uri="{FF2B5EF4-FFF2-40B4-BE49-F238E27FC236}">
                <a16:creationId xmlns:a16="http://schemas.microsoft.com/office/drawing/2014/main" id="{FBB14BC8-A619-2F4F-B082-2E8CDF3A1E2E}"/>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00679534"/>
      </p:ext>
    </p:extLst>
  </p:cSld>
  <p:clrMapOvr>
    <a:masterClrMapping/>
  </p:clrMapOvr>
  <p:transition/>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2_Pattern Header 1">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0E550756-1942-B349-B3B7-F4B72902B989}"/>
              </a:ext>
            </a:extLst>
          </p:cNvPr>
          <p:cNvSpPr/>
          <p:nvPr userDrawn="1"/>
        </p:nvSpPr>
        <p:spPr>
          <a:xfrm>
            <a:off x="0" y="0"/>
            <a:ext cx="2438400" cy="6410960"/>
          </a:xfrm>
          <a:prstGeom prst="rect">
            <a:avLst/>
          </a:prstGeom>
          <a:solidFill>
            <a:srgbClr val="0A889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Verdana"/>
              <a:ea typeface="+mn-ea"/>
              <a:cs typeface="+mn-cs"/>
            </a:endParaRPr>
          </a:p>
        </p:txBody>
      </p:sp>
      <p:pic>
        <p:nvPicPr>
          <p:cNvPr id="25" name="Picture 24">
            <a:extLst>
              <a:ext uri="{FF2B5EF4-FFF2-40B4-BE49-F238E27FC236}">
                <a16:creationId xmlns:a16="http://schemas.microsoft.com/office/drawing/2014/main" id="{573084DD-EBB4-2A42-8793-765CA7C82F53}"/>
              </a:ext>
            </a:extLst>
          </p:cNvPr>
          <p:cNvPicPr>
            <a:picLocks noChangeAspect="1"/>
          </p:cNvPicPr>
          <p:nvPr userDrawn="1"/>
        </p:nvPicPr>
        <p:blipFill>
          <a:blip r:embed="rId2">
            <a:extLst>
              <a:ext uri="{28A0092B-C50C-407E-A947-70E740481C1C}">
                <a14:useLocalDpi xmlns:a14="http://schemas.microsoft.com/office/drawing/2010/main"/>
              </a:ext>
            </a:extLst>
          </a:blip>
          <a:srcRect l="72605" t="8391" r="18779" b="24891"/>
          <a:stretch>
            <a:fillRect/>
          </a:stretch>
        </p:blipFill>
        <p:spPr>
          <a:xfrm rot="16200000">
            <a:off x="8253405" y="-3485189"/>
            <a:ext cx="457379" cy="7419814"/>
          </a:xfrm>
          <a:prstGeom prst="rect">
            <a:avLst/>
          </a:prstGeom>
        </p:spPr>
      </p:pic>
      <p:pic>
        <p:nvPicPr>
          <p:cNvPr id="26" name="Picture 25" descr="A person wearing glasses&#10;&#10;Description automatically generated">
            <a:extLst>
              <a:ext uri="{FF2B5EF4-FFF2-40B4-BE49-F238E27FC236}">
                <a16:creationId xmlns:a16="http://schemas.microsoft.com/office/drawing/2014/main" id="{8EE57C86-917C-764A-A959-27D6F6F95038}"/>
              </a:ext>
            </a:extLst>
          </p:cNvPr>
          <p:cNvPicPr>
            <a:picLocks noChangeAspect="1"/>
          </p:cNvPicPr>
          <p:nvPr userDrawn="1"/>
        </p:nvPicPr>
        <p:blipFill>
          <a:blip r:embed="rId3">
            <a:extLst>
              <a:ext uri="{28A0092B-C50C-407E-A947-70E740481C1C}">
                <a14:useLocalDpi xmlns:a14="http://schemas.microsoft.com/office/drawing/2010/main"/>
              </a:ext>
            </a:extLst>
          </a:blip>
          <a:srcRect r="-840"/>
          <a:stretch>
            <a:fillRect/>
          </a:stretch>
        </p:blipFill>
        <p:spPr>
          <a:xfrm>
            <a:off x="741143" y="1046477"/>
            <a:ext cx="3383280" cy="4435642"/>
          </a:xfrm>
          <a:prstGeom prst="rect">
            <a:avLst/>
          </a:prstGeom>
        </p:spPr>
      </p:pic>
      <p:sp>
        <p:nvSpPr>
          <p:cNvPr id="2" name="TextBox 1">
            <a:extLst>
              <a:ext uri="{FF2B5EF4-FFF2-40B4-BE49-F238E27FC236}">
                <a16:creationId xmlns:a16="http://schemas.microsoft.com/office/drawing/2014/main" id="{65909C54-91C5-2840-BE1E-1009E24D19D0}"/>
              </a:ext>
            </a:extLst>
          </p:cNvPr>
          <p:cNvSpPr txBox="1"/>
          <p:nvPr userDrawn="1"/>
        </p:nvSpPr>
        <p:spPr>
          <a:xfrm flipH="1">
            <a:off x="2124635" y="-847165"/>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3" name="Title 1">
            <a:extLst>
              <a:ext uri="{FF2B5EF4-FFF2-40B4-BE49-F238E27FC236}">
                <a16:creationId xmlns:a16="http://schemas.microsoft.com/office/drawing/2014/main" id="{5B88641A-46A2-3F4E-83EA-ECDB9FEE61AD}"/>
              </a:ext>
            </a:extLst>
          </p:cNvPr>
          <p:cNvSpPr>
            <a:spLocks noGrp="1"/>
          </p:cNvSpPr>
          <p:nvPr>
            <p:ph type="title" hasCustomPrompt="1"/>
          </p:nvPr>
        </p:nvSpPr>
        <p:spPr>
          <a:xfrm>
            <a:off x="4772188" y="1046479"/>
            <a:ext cx="6970063" cy="1020334"/>
          </a:xfrm>
        </p:spPr>
        <p:txBody>
          <a:bodyPr anchor="b">
            <a:normAutofit/>
          </a:bodyPr>
          <a:lstStyle>
            <a:lvl1pPr algn="l">
              <a:lnSpc>
                <a:spcPct val="100000"/>
              </a:lnSpc>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7" name="Content Placeholder 2">
            <a:extLst>
              <a:ext uri="{FF2B5EF4-FFF2-40B4-BE49-F238E27FC236}">
                <a16:creationId xmlns:a16="http://schemas.microsoft.com/office/drawing/2014/main" id="{F2BC829C-D947-AB45-87C0-7AB075F24479}"/>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9" name="Rectangle 8">
            <a:extLst>
              <a:ext uri="{FF2B5EF4-FFF2-40B4-BE49-F238E27FC236}">
                <a16:creationId xmlns:a16="http://schemas.microsoft.com/office/drawing/2014/main" id="{013B2EBE-CC41-FE4D-AAFA-36FF82106144}"/>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388060542"/>
      </p:ext>
    </p:extLst>
  </p:cSld>
  <p:clrMapOvr>
    <a:masterClrMapping/>
  </p:clrMapOvr>
  <p:transition/>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28_Pattern Header 1">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34E2CE9B-151D-1C4A-8F55-D4DF52154839}"/>
              </a:ext>
            </a:extLst>
          </p:cNvPr>
          <p:cNvPicPr>
            <a:picLocks noChangeAspect="1"/>
          </p:cNvPicPr>
          <p:nvPr userDrawn="1"/>
        </p:nvPicPr>
        <p:blipFill>
          <a:blip r:embed="rId2">
            <a:extLst>
              <a:ext uri="{28A0092B-C50C-407E-A947-70E740481C1C}">
                <a14:useLocalDpi xmlns:a14="http://schemas.microsoft.com/office/drawing/2010/main"/>
              </a:ext>
            </a:extLst>
          </a:blip>
          <a:srcRect l="-1" r="25766" b="17147"/>
          <a:stretch>
            <a:fillRect/>
          </a:stretch>
        </p:blipFill>
        <p:spPr>
          <a:xfrm rot="16200000">
            <a:off x="8292626" y="-3535634"/>
            <a:ext cx="457200" cy="7498079"/>
          </a:xfrm>
          <a:prstGeom prst="rect">
            <a:avLst/>
          </a:prstGeom>
        </p:spPr>
      </p:pic>
      <p:sp>
        <p:nvSpPr>
          <p:cNvPr id="24" name="Rectangle 23">
            <a:extLst>
              <a:ext uri="{FF2B5EF4-FFF2-40B4-BE49-F238E27FC236}">
                <a16:creationId xmlns:a16="http://schemas.microsoft.com/office/drawing/2014/main" id="{0E550756-1942-B349-B3B7-F4B72902B989}"/>
              </a:ext>
            </a:extLst>
          </p:cNvPr>
          <p:cNvSpPr/>
          <p:nvPr userDrawn="1"/>
        </p:nvSpPr>
        <p:spPr>
          <a:xfrm>
            <a:off x="0" y="0"/>
            <a:ext cx="2438400" cy="6410960"/>
          </a:xfrm>
          <a:prstGeom prst="rect">
            <a:avLst/>
          </a:prstGeom>
          <a:solidFill>
            <a:srgbClr val="45AF9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Verdana"/>
              <a:ea typeface="+mn-ea"/>
              <a:cs typeface="+mn-cs"/>
            </a:endParaRPr>
          </a:p>
        </p:txBody>
      </p:sp>
      <p:sp>
        <p:nvSpPr>
          <p:cNvPr id="2" name="TextBox 1">
            <a:extLst>
              <a:ext uri="{FF2B5EF4-FFF2-40B4-BE49-F238E27FC236}">
                <a16:creationId xmlns:a16="http://schemas.microsoft.com/office/drawing/2014/main" id="{65909C54-91C5-2840-BE1E-1009E24D19D0}"/>
              </a:ext>
            </a:extLst>
          </p:cNvPr>
          <p:cNvSpPr txBox="1"/>
          <p:nvPr userDrawn="1"/>
        </p:nvSpPr>
        <p:spPr>
          <a:xfrm flipH="1">
            <a:off x="2124635" y="-847165"/>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3" name="Title 1">
            <a:extLst>
              <a:ext uri="{FF2B5EF4-FFF2-40B4-BE49-F238E27FC236}">
                <a16:creationId xmlns:a16="http://schemas.microsoft.com/office/drawing/2014/main" id="{5B88641A-46A2-3F4E-83EA-ECDB9FEE61AD}"/>
              </a:ext>
            </a:extLst>
          </p:cNvPr>
          <p:cNvSpPr>
            <a:spLocks noGrp="1"/>
          </p:cNvSpPr>
          <p:nvPr>
            <p:ph type="title" hasCustomPrompt="1"/>
          </p:nvPr>
        </p:nvSpPr>
        <p:spPr>
          <a:xfrm>
            <a:off x="4772188" y="1046479"/>
            <a:ext cx="6970063" cy="1020334"/>
          </a:xfrm>
        </p:spPr>
        <p:txBody>
          <a:bodyPr anchor="b">
            <a:normAutofit/>
          </a:bodyPr>
          <a:lstStyle>
            <a:lvl1pPr algn="l">
              <a:lnSpc>
                <a:spcPct val="100000"/>
              </a:lnSpc>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5" name="Rectangle 14">
            <a:extLst>
              <a:ext uri="{FF2B5EF4-FFF2-40B4-BE49-F238E27FC236}">
                <a16:creationId xmlns:a16="http://schemas.microsoft.com/office/drawing/2014/main" id="{72321063-BD38-4A45-B795-AABF36430F43}"/>
              </a:ext>
            </a:extLst>
          </p:cNvPr>
          <p:cNvSpPr/>
          <p:nvPr userDrawn="1"/>
        </p:nvSpPr>
        <p:spPr>
          <a:xfrm>
            <a:off x="47721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7" name="Content Placeholder 2">
            <a:extLst>
              <a:ext uri="{FF2B5EF4-FFF2-40B4-BE49-F238E27FC236}">
                <a16:creationId xmlns:a16="http://schemas.microsoft.com/office/drawing/2014/main" id="{F2BC829C-D947-AB45-87C0-7AB075F24479}"/>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pic>
        <p:nvPicPr>
          <p:cNvPr id="6" name="Picture 5" descr="A person sitting on a table&#10;&#10;Description automatically generated">
            <a:extLst>
              <a:ext uri="{FF2B5EF4-FFF2-40B4-BE49-F238E27FC236}">
                <a16:creationId xmlns:a16="http://schemas.microsoft.com/office/drawing/2014/main" id="{CAE39C77-BE62-A54E-B869-91D4034BF885}"/>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746760" y="1046478"/>
            <a:ext cx="3383280" cy="4435642"/>
          </a:xfrm>
          <a:prstGeom prst="rect">
            <a:avLst/>
          </a:prstGeom>
        </p:spPr>
      </p:pic>
    </p:spTree>
    <p:extLst>
      <p:ext uri="{BB962C8B-B14F-4D97-AF65-F5344CB8AC3E}">
        <p14:creationId xmlns:p14="http://schemas.microsoft.com/office/powerpoint/2010/main" val="30388238"/>
      </p:ext>
    </p:extLst>
  </p:cSld>
  <p:clrMapOvr>
    <a:masterClrMapping/>
  </p:clrMapOvr>
  <p:transition/>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3_Pattern Header 1">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B768ACA3-3EFC-B744-8C25-A4CE4D692798}"/>
              </a:ext>
            </a:extLst>
          </p:cNvPr>
          <p:cNvSpPr/>
          <p:nvPr userDrawn="1"/>
        </p:nvSpPr>
        <p:spPr>
          <a:xfrm>
            <a:off x="0" y="0"/>
            <a:ext cx="2438400" cy="64109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Verdana"/>
              <a:ea typeface="+mn-ea"/>
              <a:cs typeface="+mn-cs"/>
            </a:endParaRPr>
          </a:p>
        </p:txBody>
      </p:sp>
      <p:pic>
        <p:nvPicPr>
          <p:cNvPr id="3" name="Picture 2">
            <a:extLst>
              <a:ext uri="{FF2B5EF4-FFF2-40B4-BE49-F238E27FC236}">
                <a16:creationId xmlns:a16="http://schemas.microsoft.com/office/drawing/2014/main" id="{3B5E554D-3F81-8E49-9ACF-22DC44DC0511}"/>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746760" y="1046480"/>
            <a:ext cx="3383280" cy="4392023"/>
          </a:xfrm>
          <a:prstGeom prst="rect">
            <a:avLst/>
          </a:prstGeom>
        </p:spPr>
      </p:pic>
      <p:pic>
        <p:nvPicPr>
          <p:cNvPr id="18" name="Picture 17">
            <a:extLst>
              <a:ext uri="{FF2B5EF4-FFF2-40B4-BE49-F238E27FC236}">
                <a16:creationId xmlns:a16="http://schemas.microsoft.com/office/drawing/2014/main" id="{2FB4CBF8-DC3F-DE40-874F-6B24BE0180B9}"/>
              </a:ext>
            </a:extLst>
          </p:cNvPr>
          <p:cNvPicPr>
            <a:picLocks noChangeAspect="1"/>
          </p:cNvPicPr>
          <p:nvPr userDrawn="1"/>
        </p:nvPicPr>
        <p:blipFill>
          <a:blip r:embed="rId3">
            <a:extLst>
              <a:ext uri="{28A0092B-C50C-407E-A947-70E740481C1C}">
                <a14:useLocalDpi xmlns:a14="http://schemas.microsoft.com/office/drawing/2010/main"/>
              </a:ext>
            </a:extLst>
          </a:blip>
          <a:srcRect t="23239" b="18449"/>
          <a:stretch>
            <a:fillRect/>
          </a:stretch>
        </p:blipFill>
        <p:spPr>
          <a:xfrm rot="5400000">
            <a:off x="8258213" y="-3486506"/>
            <a:ext cx="447759" cy="7419812"/>
          </a:xfrm>
          <a:prstGeom prst="rect">
            <a:avLst/>
          </a:prstGeom>
        </p:spPr>
      </p:pic>
      <p:sp>
        <p:nvSpPr>
          <p:cNvPr id="4" name="TextBox 3">
            <a:extLst>
              <a:ext uri="{FF2B5EF4-FFF2-40B4-BE49-F238E27FC236}">
                <a16:creationId xmlns:a16="http://schemas.microsoft.com/office/drawing/2014/main" id="{E2B6FCCC-1C4C-D14C-9BF0-94EB3A5ACBA2}"/>
              </a:ext>
            </a:extLst>
          </p:cNvPr>
          <p:cNvSpPr txBox="1"/>
          <p:nvPr userDrawn="1"/>
        </p:nvSpPr>
        <p:spPr>
          <a:xfrm flipH="1">
            <a:off x="4127863" y="-757646"/>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3" name="Title 1">
            <a:extLst>
              <a:ext uri="{FF2B5EF4-FFF2-40B4-BE49-F238E27FC236}">
                <a16:creationId xmlns:a16="http://schemas.microsoft.com/office/drawing/2014/main" id="{9D4C00CF-09CD-A34D-A06A-D2285A10A7D7}"/>
              </a:ext>
            </a:extLst>
          </p:cNvPr>
          <p:cNvSpPr>
            <a:spLocks noGrp="1"/>
          </p:cNvSpPr>
          <p:nvPr>
            <p:ph type="title" hasCustomPrompt="1"/>
          </p:nvPr>
        </p:nvSpPr>
        <p:spPr>
          <a:xfrm>
            <a:off x="4772188" y="1046479"/>
            <a:ext cx="6970063" cy="1020334"/>
          </a:xfrm>
        </p:spPr>
        <p:txBody>
          <a:bodyPr anchor="b">
            <a:normAutofit/>
          </a:bodyPr>
          <a:lstStyle>
            <a:lvl1pPr algn="l">
              <a:defRPr sz="32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19" name="Content Placeholder 2">
            <a:extLst>
              <a:ext uri="{FF2B5EF4-FFF2-40B4-BE49-F238E27FC236}">
                <a16:creationId xmlns:a16="http://schemas.microsoft.com/office/drawing/2014/main" id="{C42B0582-2347-5D46-A812-9CBE4E5420D7}"/>
              </a:ext>
            </a:extLst>
          </p:cNvPr>
          <p:cNvSpPr>
            <a:spLocks noGrp="1"/>
          </p:cNvSpPr>
          <p:nvPr>
            <p:ph idx="1" hasCustomPrompt="1"/>
          </p:nvPr>
        </p:nvSpPr>
        <p:spPr>
          <a:xfrm>
            <a:off x="4772189" y="2770036"/>
            <a:ext cx="6970062" cy="3061593"/>
          </a:xfrm>
        </p:spPr>
        <p:txBody>
          <a:bodyPr>
            <a:normAutofit/>
          </a:bodyPr>
          <a:lstStyle>
            <a:lvl1pPr marL="342900" marR="0" indent="-342900" algn="l" defTabSz="914400" rtl="0" eaLnBrk="1" fontAlgn="auto" latinLnBrk="0" hangingPunct="1">
              <a:lnSpc>
                <a:spcPct val="100000"/>
              </a:lnSpc>
              <a:spcBef>
                <a:spcPts val="1000"/>
              </a:spcBef>
              <a:spcAft>
                <a:spcPct val="0"/>
              </a:spcAft>
              <a:buClrTx/>
              <a:buSzTx/>
              <a:buFont typeface="Wingdings" pitchFamily="2" charset="2"/>
              <a:buChar char="§"/>
              <a:defRPr sz="24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add text</a:t>
            </a:r>
          </a:p>
          <a:p>
            <a:pPr lvl="0"/>
            <a:endParaRPr lang="en-US"/>
          </a:p>
        </p:txBody>
      </p:sp>
      <p:sp>
        <p:nvSpPr>
          <p:cNvPr id="9" name="Rectangle 8">
            <a:extLst>
              <a:ext uri="{FF2B5EF4-FFF2-40B4-BE49-F238E27FC236}">
                <a16:creationId xmlns:a16="http://schemas.microsoft.com/office/drawing/2014/main" id="{9F88FF97-9AB0-4647-A7CC-CA2EF55679BC}"/>
              </a:ext>
            </a:extLst>
          </p:cNvPr>
          <p:cNvSpPr/>
          <p:nvPr userDrawn="1"/>
        </p:nvSpPr>
        <p:spPr>
          <a:xfrm>
            <a:off x="4873788" y="2373258"/>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552198954"/>
      </p:ext>
    </p:extLst>
  </p:cSld>
  <p:clrMapOvr>
    <a:masterClrMapping/>
  </p:clrMapOvr>
  <p:transition/>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5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41573"/>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1507509790"/>
      </p:ext>
    </p:extLst>
  </p:cSld>
  <p:clrMapOvr>
    <a:masterClrMapping/>
  </p:clrMapOvr>
  <p:transition/>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7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1991211931"/>
      </p:ext>
    </p:extLst>
  </p:cSld>
  <p:clrMapOvr>
    <a:masterClrMapping/>
  </p:clrMapOvr>
  <p:transition/>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6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lnSpc>
                <a:spcPct val="100000"/>
              </a:lnSpc>
              <a:buFont typeface="Wingdings" pitchFamily="2" charset="2"/>
              <a:buChar char="§"/>
              <a:defRPr>
                <a:solidFill>
                  <a:schemeClr val="tx1"/>
                </a:solidFill>
              </a:defRPr>
            </a:lvl1pPr>
            <a:lvl2pPr marL="685800" indent="-228600">
              <a:lnSpc>
                <a:spcPct val="100000"/>
              </a:lnSpc>
              <a:buFont typeface="Wingdings" pitchFamily="2" charset="2"/>
              <a:buChar char="§"/>
              <a:defRPr>
                <a:solidFill>
                  <a:schemeClr val="tx1"/>
                </a:solidFill>
              </a:defRPr>
            </a:lvl2pPr>
            <a:lvl3pPr marL="1143000" indent="-228600">
              <a:lnSpc>
                <a:spcPct val="100000"/>
              </a:lnSpc>
              <a:buFont typeface="Wingdings" pitchFamily="2" charset="2"/>
              <a:buChar char="§"/>
              <a:defRPr>
                <a:solidFill>
                  <a:schemeClr val="tx1"/>
                </a:solidFill>
              </a:defRPr>
            </a:lvl3pPr>
            <a:lvl4pPr marL="1600200" indent="-228600">
              <a:lnSpc>
                <a:spcPct val="100000"/>
              </a:lnSpc>
              <a:buFont typeface="Wingdings" pitchFamily="2" charset="2"/>
              <a:buChar char="§"/>
              <a:defRPr>
                <a:solidFill>
                  <a:schemeClr val="tx1"/>
                </a:solidFill>
              </a:defRPr>
            </a:lvl4pPr>
            <a:lvl5pPr marL="2057400" indent="-228600">
              <a:lnSpc>
                <a:spcPct val="100000"/>
              </a:lnSpc>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2275471726"/>
      </p:ext>
    </p:extLst>
  </p:cSld>
  <p:clrMapOvr>
    <a:masterClrMapping/>
  </p:clrMapOvr>
  <p:transition/>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27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3185261713"/>
      </p:ext>
    </p:extLst>
  </p:cSld>
  <p:clrMapOvr>
    <a:masterClrMapping/>
  </p:clrMapOvr>
  <p:transition/>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8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3857489100"/>
      </p:ext>
    </p:extLst>
  </p:cSld>
  <p:clrMapOvr>
    <a:masterClrMapping/>
  </p:clrMapOvr>
  <p:transition/>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9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700004840"/>
      </p:ext>
    </p:extLst>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Divider_8">
    <p:spTree>
      <p:nvGrpSpPr>
        <p:cNvPr id="1" name=""/>
        <p:cNvGrpSpPr/>
        <p:nvPr/>
      </p:nvGrpSpPr>
      <p:grpSpPr>
        <a:xfrm>
          <a:off x="0" y="0"/>
          <a:ext cx="0" cy="0"/>
          <a:chOff x="0" y="0"/>
          <a:chExt cx="0" cy="0"/>
        </a:xfrm>
      </p:grpSpPr>
      <p:pic>
        <p:nvPicPr>
          <p:cNvPr id="4" name="Picture 3" descr="A picture containing person, standing, young, looking&#10;&#10;Description automatically generated">
            <a:extLst>
              <a:ext uri="{FF2B5EF4-FFF2-40B4-BE49-F238E27FC236}">
                <a16:creationId xmlns:a16="http://schemas.microsoft.com/office/drawing/2014/main" id="{EA70A07B-5ED1-A845-A85F-EBE29F5D4280}"/>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6738" y="0"/>
            <a:ext cx="12192126" cy="6417733"/>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8" name="Rectangle 7">
            <a:extLst>
              <a:ext uri="{FF2B5EF4-FFF2-40B4-BE49-F238E27FC236}">
                <a16:creationId xmlns:a16="http://schemas.microsoft.com/office/drawing/2014/main" id="{8F4C06FC-84A4-9243-A5F6-4B1BC9420E9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793423803"/>
      </p:ext>
    </p:extLst>
  </p:cSld>
  <p:clrMapOvr>
    <a:masterClrMapping/>
  </p:clrMapOvr>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10_Pattern Header 1">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EF8185CD-808A-B841-99A3-5E6FCC30215A}"/>
              </a:ext>
            </a:extLst>
          </p:cNvPr>
          <p:cNvSpPr/>
          <p:nvPr userDrawn="1"/>
        </p:nvSpPr>
        <p:spPr>
          <a:xfrm>
            <a:off x="-1" y="-9380"/>
            <a:ext cx="6131551" cy="643050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a:extLst>
              <a:ext uri="{FF2B5EF4-FFF2-40B4-BE49-F238E27FC236}">
                <a16:creationId xmlns:a16="http://schemas.microsoft.com/office/drawing/2014/main" id="{335E4DDC-9D55-E044-BDF2-11E710FEA333}"/>
              </a:ext>
            </a:extLst>
          </p:cNvPr>
          <p:cNvPicPr>
            <a:picLocks noChangeAspect="1"/>
          </p:cNvPicPr>
          <p:nvPr userDrawn="1"/>
        </p:nvPicPr>
        <p:blipFill>
          <a:blip r:embed="rId2">
            <a:extLst>
              <a:ext uri="{28A0092B-C50C-407E-A947-70E740481C1C}">
                <a14:useLocalDpi xmlns:a14="http://schemas.microsoft.com/office/drawing/2010/main"/>
              </a:ext>
            </a:extLst>
          </a:blip>
          <a:srcRect l="1" t="3660" r="4835" b="742"/>
          <a:stretch>
            <a:fillRect/>
          </a:stretch>
        </p:blipFill>
        <p:spPr>
          <a:xfrm>
            <a:off x="2639563" y="-9380"/>
            <a:ext cx="9552437" cy="6430506"/>
          </a:xfrm>
          <a:prstGeom prst="rect">
            <a:avLst/>
          </a:prstGeom>
        </p:spPr>
      </p:pic>
      <p:sp>
        <p:nvSpPr>
          <p:cNvPr id="20" name="Rectangle 19">
            <a:extLst>
              <a:ext uri="{FF2B5EF4-FFF2-40B4-BE49-F238E27FC236}">
                <a16:creationId xmlns:a16="http://schemas.microsoft.com/office/drawing/2014/main" id="{EAC24FAF-C5E5-7140-A8C7-9CE69D52802D}"/>
              </a:ext>
            </a:extLst>
          </p:cNvPr>
          <p:cNvSpPr/>
          <p:nvPr userDrawn="1"/>
        </p:nvSpPr>
        <p:spPr>
          <a:xfrm>
            <a:off x="0" y="310390"/>
            <a:ext cx="188843" cy="17499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Calibri"/>
              <a:ea typeface="+mn-ea"/>
              <a:cs typeface="+mn-cs"/>
            </a:endParaRPr>
          </a:p>
        </p:txBody>
      </p:sp>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249486" y="385921"/>
            <a:ext cx="6492765"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249486" y="1586753"/>
            <a:ext cx="6492764"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508671" y="385921"/>
            <a:ext cx="3238322" cy="1749901"/>
          </a:xfrm>
        </p:spPr>
        <p:txBody>
          <a:bodyPr anchor="ctr">
            <a:normAutofit/>
          </a:bodyPr>
          <a:lstStyle>
            <a:lvl1pPr marL="0" marR="0" indent="0" algn="l" defTabSz="914400" rtl="0" eaLnBrk="1" fontAlgn="auto" latinLnBrk="0" hangingPunct="1">
              <a:lnSpc>
                <a:spcPct val="100000"/>
              </a:lnSpc>
              <a:spcBef>
                <a:spcPts val="1000"/>
              </a:spcBef>
              <a:spcAft>
                <a:spcPct val="0"/>
              </a:spcAft>
              <a:buClrTx/>
              <a:buSzTx/>
              <a:buFontTx/>
              <a:buNone/>
              <a:defRPr sz="28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3229642555"/>
      </p:ext>
    </p:extLst>
  </p:cSld>
  <p:clrMapOvr>
    <a:masterClrMapping/>
  </p:clrMapOvr>
  <p:transition/>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12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1"/>
            <a:ext cx="5310334" cy="6399068"/>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dirty="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5" name="Content Placeholder 2">
            <a:extLst>
              <a:ext uri="{FF2B5EF4-FFF2-40B4-BE49-F238E27FC236}">
                <a16:creationId xmlns:a16="http://schemas.microsoft.com/office/drawing/2014/main" id="{FD1CB583-7665-A346-85B1-1C2E9573E7DB}"/>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1314426211"/>
      </p:ext>
    </p:extLst>
  </p:cSld>
  <p:clrMapOvr>
    <a:masterClrMapping/>
  </p:clrMapOvr>
  <p:transition/>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11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rgbClr val="3777A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dirty="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5" name="Content Placeholder 2">
            <a:extLst>
              <a:ext uri="{FF2B5EF4-FFF2-40B4-BE49-F238E27FC236}">
                <a16:creationId xmlns:a16="http://schemas.microsoft.com/office/drawing/2014/main" id="{6CBE2B97-1724-944D-B6DB-996884409C83}"/>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Tree>
    <p:extLst>
      <p:ext uri="{BB962C8B-B14F-4D97-AF65-F5344CB8AC3E}">
        <p14:creationId xmlns:p14="http://schemas.microsoft.com/office/powerpoint/2010/main" val="3833251560"/>
      </p:ext>
    </p:extLst>
  </p:cSld>
  <p:clrMapOvr>
    <a:masterClrMapping/>
  </p:clrMapOvr>
  <p:transition/>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13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dirty="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2" name="Content Placeholder 2">
            <a:extLst>
              <a:ext uri="{FF2B5EF4-FFF2-40B4-BE49-F238E27FC236}">
                <a16:creationId xmlns:a16="http://schemas.microsoft.com/office/drawing/2014/main" id="{1EF11DD2-C6EB-B949-8F97-1B1CD133DFE8}"/>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3693878208"/>
      </p:ext>
    </p:extLst>
  </p:cSld>
  <p:clrMapOvr>
    <a:masterClrMapping/>
  </p:clrMapOvr>
  <p:transition/>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26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dirty="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2" name="Content Placeholder 2">
            <a:extLst>
              <a:ext uri="{FF2B5EF4-FFF2-40B4-BE49-F238E27FC236}">
                <a16:creationId xmlns:a16="http://schemas.microsoft.com/office/drawing/2014/main" id="{1EF11DD2-C6EB-B949-8F97-1B1CD133DFE8}"/>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4120519180"/>
      </p:ext>
    </p:extLst>
  </p:cSld>
  <p:clrMapOvr>
    <a:masterClrMapping/>
  </p:clrMapOvr>
  <p:transition/>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15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dirty="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2" name="Content Placeholder 2">
            <a:extLst>
              <a:ext uri="{FF2B5EF4-FFF2-40B4-BE49-F238E27FC236}">
                <a16:creationId xmlns:a16="http://schemas.microsoft.com/office/drawing/2014/main" id="{4E3FA29B-29F7-6546-98D8-46D02F0DDEAC}"/>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1455790940"/>
      </p:ext>
    </p:extLst>
  </p:cSld>
  <p:clrMapOvr>
    <a:masterClrMapping/>
  </p:clrMapOvr>
  <p:transition/>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14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dirty="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2" name="Content Placeholder 2">
            <a:extLst>
              <a:ext uri="{FF2B5EF4-FFF2-40B4-BE49-F238E27FC236}">
                <a16:creationId xmlns:a16="http://schemas.microsoft.com/office/drawing/2014/main" id="{6024BDF7-11B4-5A49-9E40-3DA63CEDC49C}"/>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772483659"/>
      </p:ext>
    </p:extLst>
  </p:cSld>
  <p:clrMapOvr>
    <a:masterClrMapping/>
  </p:clrMapOvr>
  <p:transition/>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16_Pattern Header 1">
    <p:spTree>
      <p:nvGrpSpPr>
        <p:cNvPr id="1" name=""/>
        <p:cNvGrpSpPr/>
        <p:nvPr/>
      </p:nvGrpSpPr>
      <p:grpSpPr>
        <a:xfrm>
          <a:off x="0" y="0"/>
          <a:ext cx="0" cy="0"/>
          <a:chOff x="0" y="0"/>
          <a:chExt cx="0" cy="0"/>
        </a:xfrm>
      </p:grpSpPr>
      <p:sp>
        <p:nvSpPr>
          <p:cNvPr id="13" name="Rectangle 2">
            <a:extLst>
              <a:ext uri="{FF2B5EF4-FFF2-40B4-BE49-F238E27FC236}">
                <a16:creationId xmlns:a16="http://schemas.microsoft.com/office/drawing/2014/main" id="{27CD461D-3D46-AA48-ABDC-C0C871113960}"/>
              </a:ext>
            </a:extLst>
          </p:cNvPr>
          <p:cNvSpPr/>
          <p:nvPr userDrawn="1"/>
        </p:nvSpPr>
        <p:spPr>
          <a:xfrm>
            <a:off x="1" y="0"/>
            <a:ext cx="5310334" cy="639906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100" b="0" i="0" u="none" strike="noStrike" kern="1200" cap="none" spc="0" normalizeH="0" baseline="0" noProof="0" dirty="0">
              <a:ln>
                <a:noFill/>
              </a:ln>
              <a:solidFill>
                <a:srgbClr val="575759"/>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pic>
        <p:nvPicPr>
          <p:cNvPr id="14" name="Picture 13">
            <a:extLst>
              <a:ext uri="{FF2B5EF4-FFF2-40B4-BE49-F238E27FC236}">
                <a16:creationId xmlns:a16="http://schemas.microsoft.com/office/drawing/2014/main" id="{B87EF14D-01CC-C440-BA09-C76B118D93E5}"/>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4778788" y="0"/>
            <a:ext cx="545973" cy="6399069"/>
          </a:xfrm>
          <a:prstGeom prst="rect">
            <a:avLst/>
          </a:prstGeom>
        </p:spPr>
      </p:pic>
      <p:sp>
        <p:nvSpPr>
          <p:cNvPr id="53" name="Title 1">
            <a:extLst>
              <a:ext uri="{FF2B5EF4-FFF2-40B4-BE49-F238E27FC236}">
                <a16:creationId xmlns:a16="http://schemas.microsoft.com/office/drawing/2014/main" id="{8CE5B248-605F-CA46-9159-E0863A734861}"/>
              </a:ext>
            </a:extLst>
          </p:cNvPr>
          <p:cNvSpPr>
            <a:spLocks noGrp="1"/>
          </p:cNvSpPr>
          <p:nvPr>
            <p:ph type="title" hasCustomPrompt="1"/>
          </p:nvPr>
        </p:nvSpPr>
        <p:spPr>
          <a:xfrm>
            <a:off x="5701553" y="385921"/>
            <a:ext cx="6040698" cy="1020334"/>
          </a:xfrm>
        </p:spPr>
        <p:txBody>
          <a:bodyPr anchor="b">
            <a:normAutofit/>
          </a:bodyPr>
          <a:lstStyle>
            <a:lvl1pPr algn="l">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
        <p:nvSpPr>
          <p:cNvPr id="22" name="Content Placeholder 3">
            <a:extLst>
              <a:ext uri="{FF2B5EF4-FFF2-40B4-BE49-F238E27FC236}">
                <a16:creationId xmlns:a16="http://schemas.microsoft.com/office/drawing/2014/main" id="{D2C36497-4E73-8E45-A976-BA3F69E463E9}"/>
              </a:ext>
            </a:extLst>
          </p:cNvPr>
          <p:cNvSpPr>
            <a:spLocks noGrp="1"/>
          </p:cNvSpPr>
          <p:nvPr>
            <p:ph sz="half" idx="2" hasCustomPrompt="1"/>
          </p:nvPr>
        </p:nvSpPr>
        <p:spPr>
          <a:xfrm>
            <a:off x="5701552" y="1586753"/>
            <a:ext cx="6040697" cy="4590210"/>
          </a:xfrm>
          <a:prstGeom prst="rect">
            <a:avLst/>
          </a:prstGeom>
        </p:spPr>
        <p:txBody>
          <a:bodyPr/>
          <a:lstStyle>
            <a:lvl1pPr marL="228600" indent="-228600">
              <a:buFont typeface="Wingdings" pitchFamily="2" charset="2"/>
              <a:buChar char="§"/>
              <a:defRPr>
                <a:solidFill>
                  <a:schemeClr val="tx1"/>
                </a:solidFill>
              </a:defRPr>
            </a:lvl1pPr>
            <a:lvl2pPr marL="685800" indent="-228600">
              <a:buFont typeface="Wingdings" pitchFamily="2" charset="2"/>
              <a:buChar char="§"/>
              <a:defRPr>
                <a:solidFill>
                  <a:schemeClr val="tx1"/>
                </a:solidFill>
              </a:defRPr>
            </a:lvl2pPr>
            <a:lvl3pPr marL="1143000" indent="-228600">
              <a:buFont typeface="Wingdings" pitchFamily="2" charset="2"/>
              <a:buChar char="§"/>
              <a:defRPr>
                <a:solidFill>
                  <a:schemeClr val="tx1"/>
                </a:solidFill>
              </a:defRPr>
            </a:lvl3pPr>
            <a:lvl4pPr marL="1600200" indent="-228600">
              <a:buFont typeface="Wingdings" pitchFamily="2" charset="2"/>
              <a:buChar char="§"/>
              <a:defRPr>
                <a:solidFill>
                  <a:schemeClr val="tx1"/>
                </a:solidFill>
              </a:defRPr>
            </a:lvl4pPr>
            <a:lvl5pPr marL="2057400" indent="-228600">
              <a:buFont typeface="Wingdings" pitchFamily="2" charset="2"/>
              <a:buChar char="§"/>
              <a:defRPr>
                <a:solidFill>
                  <a:schemeClr val="tx1"/>
                </a:solidFill>
              </a:defRPr>
            </a:lvl5pPr>
          </a:lstStyle>
          <a:p>
            <a:pPr lvl="0"/>
            <a:r>
              <a:rPr lang="en-US"/>
              <a:t>Edit text</a:t>
            </a:r>
          </a:p>
          <a:p>
            <a:pPr lvl="1"/>
            <a:r>
              <a:rPr lang="en-US"/>
              <a:t>Second level</a:t>
            </a:r>
          </a:p>
          <a:p>
            <a:pPr lvl="2"/>
            <a:r>
              <a:rPr lang="en-US"/>
              <a:t>Third level</a:t>
            </a:r>
          </a:p>
          <a:p>
            <a:pPr lvl="3"/>
            <a:r>
              <a:rPr lang="en-US"/>
              <a:t>Fourth level</a:t>
            </a:r>
          </a:p>
          <a:p>
            <a:pPr lvl="4"/>
            <a:r>
              <a:rPr lang="en-US"/>
              <a:t>Fifth level</a:t>
            </a:r>
          </a:p>
        </p:txBody>
      </p:sp>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2" name="Content Placeholder 2">
            <a:extLst>
              <a:ext uri="{FF2B5EF4-FFF2-40B4-BE49-F238E27FC236}">
                <a16:creationId xmlns:a16="http://schemas.microsoft.com/office/drawing/2014/main" id="{08E15B35-083B-F945-BC38-C8EB18134A3A}"/>
              </a:ext>
            </a:extLst>
          </p:cNvPr>
          <p:cNvSpPr>
            <a:spLocks noGrp="1"/>
          </p:cNvSpPr>
          <p:nvPr>
            <p:ph idx="1" hasCustomPrompt="1"/>
          </p:nvPr>
        </p:nvSpPr>
        <p:spPr>
          <a:xfrm>
            <a:off x="268090" y="711802"/>
            <a:ext cx="4133905" cy="2649707"/>
          </a:xfrm>
        </p:spPr>
        <p:txBody>
          <a:bodyPr anchor="t">
            <a:normAutofit/>
          </a:bodyPr>
          <a:lstStyle>
            <a:lvl1pPr marL="0" marR="0" indent="0" algn="ctr" defTabSz="914400" rtl="0" eaLnBrk="1" fontAlgn="auto" latinLnBrk="0" hangingPunct="1">
              <a:lnSpc>
                <a:spcPct val="100000"/>
              </a:lnSpc>
              <a:spcBef>
                <a:spcPts val="1000"/>
              </a:spcBef>
              <a:spcAft>
                <a:spcPct val="0"/>
              </a:spcAft>
              <a:buClrTx/>
              <a:buSzTx/>
              <a:buFontTx/>
              <a:buNone/>
              <a:defRPr sz="3200" b="1" i="0" baseline="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Edit Header Copy Here</a:t>
            </a:r>
          </a:p>
        </p:txBody>
      </p:sp>
    </p:spTree>
    <p:extLst>
      <p:ext uri="{BB962C8B-B14F-4D97-AF65-F5344CB8AC3E}">
        <p14:creationId xmlns:p14="http://schemas.microsoft.com/office/powerpoint/2010/main" val="3428463922"/>
      </p:ext>
    </p:extLst>
  </p:cSld>
  <p:clrMapOvr>
    <a:masterClrMapping/>
  </p:clrMapOvr>
  <p:transition/>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20_Pattern Header 1">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23978B43-0AF7-3E47-89C8-D40E10F2BDC2}"/>
              </a:ext>
            </a:extLst>
          </p:cNvPr>
          <p:cNvSpPr/>
          <p:nvPr userDrawn="1"/>
        </p:nvSpPr>
        <p:spPr>
          <a:xfrm>
            <a:off x="0" y="2926080"/>
            <a:ext cx="12192000" cy="3479771"/>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Verdana"/>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3"/>
            </a:solidFill>
          </a:ln>
        </p:spPr>
        <p:txBody>
          <a:bodyPr anchor="ctr">
            <a:normAutofit/>
          </a:bodyPr>
          <a:lstStyle>
            <a:lvl1pPr algn="ctr">
              <a:defRPr sz="2000"/>
            </a:lvl1pPr>
          </a:lstStyle>
          <a:p>
            <a:r>
              <a:rPr lang="en-US" dirty="0"/>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3"/>
            </a:solidFill>
          </a:ln>
        </p:spPr>
        <p:txBody>
          <a:bodyPr anchor="ctr">
            <a:normAutofit/>
          </a:bodyPr>
          <a:lstStyle>
            <a:lvl1pPr algn="ctr">
              <a:defRPr sz="2000"/>
            </a:lvl1pPr>
          </a:lstStyle>
          <a:p>
            <a:r>
              <a:rPr lang="en-US" dirty="0"/>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3"/>
            </a:solidFill>
          </a:ln>
        </p:spPr>
        <p:txBody>
          <a:bodyPr anchor="ctr">
            <a:normAutofit/>
          </a:bodyPr>
          <a:lstStyle>
            <a:lvl1pPr algn="ctr">
              <a:defRPr sz="2000"/>
            </a:lvl1pPr>
          </a:lstStyle>
          <a:p>
            <a:r>
              <a:rPr lang="en-US" dirty="0"/>
              <a:t>Click icon to add picture</a:t>
            </a:r>
          </a:p>
        </p:txBody>
      </p:sp>
      <p:sp>
        <p:nvSpPr>
          <p:cNvPr id="19" name="Text Placeholder 7">
            <a:extLst>
              <a:ext uri="{FF2B5EF4-FFF2-40B4-BE49-F238E27FC236}">
                <a16:creationId xmlns:a16="http://schemas.microsoft.com/office/drawing/2014/main" id="{FED9F343-AE19-2C43-BFFD-A81BAEB31CFD}"/>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0" name="Text Placeholder 7">
            <a:extLst>
              <a:ext uri="{FF2B5EF4-FFF2-40B4-BE49-F238E27FC236}">
                <a16:creationId xmlns:a16="http://schemas.microsoft.com/office/drawing/2014/main" id="{5621582F-8F01-334A-8E65-FD2D077AA156}"/>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4" name="Text Placeholder 7">
            <a:extLst>
              <a:ext uri="{FF2B5EF4-FFF2-40B4-BE49-F238E27FC236}">
                <a16:creationId xmlns:a16="http://schemas.microsoft.com/office/drawing/2014/main" id="{104750CF-E84E-FD48-A31A-BB4F9A28858A}"/>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5" name="Text Placeholder 7">
            <a:extLst>
              <a:ext uri="{FF2B5EF4-FFF2-40B4-BE49-F238E27FC236}">
                <a16:creationId xmlns:a16="http://schemas.microsoft.com/office/drawing/2014/main" id="{20433188-D367-BB41-A153-3998F915527B}"/>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26" name="Text Placeholder 7">
            <a:extLst>
              <a:ext uri="{FF2B5EF4-FFF2-40B4-BE49-F238E27FC236}">
                <a16:creationId xmlns:a16="http://schemas.microsoft.com/office/drawing/2014/main" id="{480F5A2B-A3B3-9E43-853B-84B7BEC16DB4}"/>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27" name="Text Placeholder 7">
            <a:extLst>
              <a:ext uri="{FF2B5EF4-FFF2-40B4-BE49-F238E27FC236}">
                <a16:creationId xmlns:a16="http://schemas.microsoft.com/office/drawing/2014/main" id="{E624C5F5-97DE-EB48-A715-772D2EA170FD}"/>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1" name="Text Placeholder 7">
            <a:extLst>
              <a:ext uri="{FF2B5EF4-FFF2-40B4-BE49-F238E27FC236}">
                <a16:creationId xmlns:a16="http://schemas.microsoft.com/office/drawing/2014/main" id="{D52EFDC3-D2C7-334E-9503-D65EC8638CD1}"/>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32" name="Text Placeholder 7">
            <a:extLst>
              <a:ext uri="{FF2B5EF4-FFF2-40B4-BE49-F238E27FC236}">
                <a16:creationId xmlns:a16="http://schemas.microsoft.com/office/drawing/2014/main" id="{19131E2C-503C-EC4F-8C54-A2411DBAC3B4}"/>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3"/>
                </a:solidFill>
              </a:defRPr>
            </a:lvl1pPr>
          </a:lstStyle>
          <a:p>
            <a:pPr lvl="0"/>
            <a:r>
              <a:rPr lang="en-US"/>
              <a:t>Edit Copy Here</a:t>
            </a:r>
          </a:p>
        </p:txBody>
      </p:sp>
    </p:spTree>
    <p:extLst>
      <p:ext uri="{BB962C8B-B14F-4D97-AF65-F5344CB8AC3E}">
        <p14:creationId xmlns:p14="http://schemas.microsoft.com/office/powerpoint/2010/main" val="1112458771"/>
      </p:ext>
    </p:extLst>
  </p:cSld>
  <p:clrMapOvr>
    <a:masterClrMapping/>
  </p:clrMapOvr>
  <p:transition/>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22_Pattern Header 1">
    <p:spTree>
      <p:nvGrpSpPr>
        <p:cNvPr id="1" name=""/>
        <p:cNvGrpSpPr/>
        <p:nvPr/>
      </p:nvGrpSpPr>
      <p:grpSpPr>
        <a:xfrm>
          <a:off x="0" y="0"/>
          <a:ext cx="0" cy="0"/>
          <a:chOff x="0" y="0"/>
          <a:chExt cx="0" cy="0"/>
        </a:xfrm>
      </p:grpSpPr>
      <p:sp>
        <p:nvSpPr>
          <p:cNvPr id="26" name="Rectangle 25">
            <a:extLst>
              <a:ext uri="{FF2B5EF4-FFF2-40B4-BE49-F238E27FC236}">
                <a16:creationId xmlns:a16="http://schemas.microsoft.com/office/drawing/2014/main" id="{193A8376-5BC9-4741-A169-D312A1B12607}"/>
              </a:ext>
            </a:extLst>
          </p:cNvPr>
          <p:cNvSpPr/>
          <p:nvPr userDrawn="1"/>
        </p:nvSpPr>
        <p:spPr>
          <a:xfrm>
            <a:off x="0" y="2926080"/>
            <a:ext cx="12192000" cy="3479771"/>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Verdana"/>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4"/>
            </a:solidFill>
          </a:ln>
        </p:spPr>
        <p:txBody>
          <a:bodyPr anchor="ctr">
            <a:normAutofit/>
          </a:bodyPr>
          <a:lstStyle>
            <a:lvl1pPr algn="ctr">
              <a:defRPr sz="2000"/>
            </a:lvl1pPr>
          </a:lstStyle>
          <a:p>
            <a:r>
              <a:rPr lang="en-US" dirty="0"/>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4"/>
            </a:solidFill>
          </a:ln>
        </p:spPr>
        <p:txBody>
          <a:bodyPr anchor="ctr">
            <a:normAutofit/>
          </a:bodyPr>
          <a:lstStyle>
            <a:lvl1pPr algn="ctr">
              <a:defRPr sz="2000"/>
            </a:lvl1pPr>
          </a:lstStyle>
          <a:p>
            <a:r>
              <a:rPr lang="en-US" dirty="0"/>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4"/>
            </a:solidFill>
          </a:ln>
        </p:spPr>
        <p:txBody>
          <a:bodyPr anchor="ctr">
            <a:normAutofit/>
          </a:bodyPr>
          <a:lstStyle>
            <a:lvl1pPr algn="ctr">
              <a:defRPr sz="2000"/>
            </a:lvl1pPr>
          </a:lstStyle>
          <a:p>
            <a:r>
              <a:rPr lang="en-US" dirty="0"/>
              <a:t>Click icon to add picture</a:t>
            </a:r>
          </a:p>
        </p:txBody>
      </p:sp>
      <p:sp>
        <p:nvSpPr>
          <p:cNvPr id="19" name="Text Placeholder 7">
            <a:extLst>
              <a:ext uri="{FF2B5EF4-FFF2-40B4-BE49-F238E27FC236}">
                <a16:creationId xmlns:a16="http://schemas.microsoft.com/office/drawing/2014/main" id="{FED9F343-AE19-2C43-BFFD-A81BAEB31CFD}"/>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0" name="Text Placeholder 7">
            <a:extLst>
              <a:ext uri="{FF2B5EF4-FFF2-40B4-BE49-F238E27FC236}">
                <a16:creationId xmlns:a16="http://schemas.microsoft.com/office/drawing/2014/main" id="{5621582F-8F01-334A-8E65-FD2D077AA156}"/>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4" name="Text Placeholder 7">
            <a:extLst>
              <a:ext uri="{FF2B5EF4-FFF2-40B4-BE49-F238E27FC236}">
                <a16:creationId xmlns:a16="http://schemas.microsoft.com/office/drawing/2014/main" id="{104750CF-E84E-FD48-A31A-BB4F9A28858A}"/>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0" name="Text Placeholder 7">
            <a:extLst>
              <a:ext uri="{FF2B5EF4-FFF2-40B4-BE49-F238E27FC236}">
                <a16:creationId xmlns:a16="http://schemas.microsoft.com/office/drawing/2014/main" id="{2DF82D76-277D-E046-AC2E-4FFF8D3D7147}"/>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31" name="Text Placeholder 7">
            <a:extLst>
              <a:ext uri="{FF2B5EF4-FFF2-40B4-BE49-F238E27FC236}">
                <a16:creationId xmlns:a16="http://schemas.microsoft.com/office/drawing/2014/main" id="{E67003B3-A3B4-6E49-8640-2279BC090F2C}"/>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4"/>
                </a:solidFill>
              </a:defRPr>
            </a:lvl1pPr>
          </a:lstStyle>
          <a:p>
            <a:pPr lvl="0"/>
            <a:r>
              <a:rPr lang="en-US"/>
              <a:t>Edit Copy Here</a:t>
            </a:r>
          </a:p>
        </p:txBody>
      </p:sp>
      <p:sp>
        <p:nvSpPr>
          <p:cNvPr id="27" name="Text Placeholder 7">
            <a:extLst>
              <a:ext uri="{FF2B5EF4-FFF2-40B4-BE49-F238E27FC236}">
                <a16:creationId xmlns:a16="http://schemas.microsoft.com/office/drawing/2014/main" id="{2FF2D7C0-8FB2-5245-A3C4-47F9EC08DDAB}"/>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5" name="Text Placeholder 7">
            <a:extLst>
              <a:ext uri="{FF2B5EF4-FFF2-40B4-BE49-F238E27FC236}">
                <a16:creationId xmlns:a16="http://schemas.microsoft.com/office/drawing/2014/main" id="{92D9E722-5F91-4042-9632-287876CDEB34}"/>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6" name="Text Placeholder 7">
            <a:extLst>
              <a:ext uri="{FF2B5EF4-FFF2-40B4-BE49-F238E27FC236}">
                <a16:creationId xmlns:a16="http://schemas.microsoft.com/office/drawing/2014/main" id="{46A45E28-3E3D-B249-BE15-CF91B823D037}"/>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3003669284"/>
      </p:ext>
    </p:extLst>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Divider_9">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5EF34145-78AA-414A-ACED-0AA107653D64}"/>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413413"/>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8" name="Rectangle 7">
            <a:extLst>
              <a:ext uri="{FF2B5EF4-FFF2-40B4-BE49-F238E27FC236}">
                <a16:creationId xmlns:a16="http://schemas.microsoft.com/office/drawing/2014/main" id="{8F4C06FC-84A4-9243-A5F6-4B1BC9420E9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1" name="TextBox 10">
            <a:extLst>
              <a:ext uri="{FF2B5EF4-FFF2-40B4-BE49-F238E27FC236}">
                <a16:creationId xmlns:a16="http://schemas.microsoft.com/office/drawing/2014/main" id="{19A2E685-2280-374E-91AA-8EEAFE0A120D}"/>
              </a:ext>
            </a:extLst>
          </p:cNvPr>
          <p:cNvSpPr txBox="1"/>
          <p:nvPr userDrawn="1"/>
        </p:nvSpPr>
        <p:spPr>
          <a:xfrm flipH="1">
            <a:off x="7375358" y="9204158"/>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Tree>
    <p:extLst>
      <p:ext uri="{BB962C8B-B14F-4D97-AF65-F5344CB8AC3E}">
        <p14:creationId xmlns:p14="http://schemas.microsoft.com/office/powerpoint/2010/main" val="2909397747"/>
      </p:ext>
    </p:extLst>
  </p:cSld>
  <p:clrMapOvr>
    <a:masterClrMapping/>
  </p:clrMapOvr>
  <p:transition/>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19_Pattern Header 1">
    <p:spTree>
      <p:nvGrpSpPr>
        <p:cNvPr id="1" name=""/>
        <p:cNvGrpSpPr/>
        <p:nvPr/>
      </p:nvGrpSpPr>
      <p:grpSpPr>
        <a:xfrm>
          <a:off x="0" y="0"/>
          <a:ext cx="0" cy="0"/>
          <a:chOff x="0" y="0"/>
          <a:chExt cx="0" cy="0"/>
        </a:xfrm>
      </p:grpSpPr>
      <p:sp>
        <p:nvSpPr>
          <p:cNvPr id="31" name="Rectangle 30">
            <a:extLst>
              <a:ext uri="{FF2B5EF4-FFF2-40B4-BE49-F238E27FC236}">
                <a16:creationId xmlns:a16="http://schemas.microsoft.com/office/drawing/2014/main" id="{5EDFF794-2F88-6843-B5D5-FBEE06C219E5}"/>
              </a:ext>
            </a:extLst>
          </p:cNvPr>
          <p:cNvSpPr/>
          <p:nvPr userDrawn="1"/>
        </p:nvSpPr>
        <p:spPr>
          <a:xfrm>
            <a:off x="0" y="2926080"/>
            <a:ext cx="12192000" cy="3479771"/>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Verdana"/>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5"/>
            </a:solidFill>
          </a:ln>
        </p:spPr>
        <p:txBody>
          <a:bodyPr anchor="ctr">
            <a:normAutofit/>
          </a:bodyPr>
          <a:lstStyle>
            <a:lvl1pPr algn="ctr">
              <a:defRPr sz="2000"/>
            </a:lvl1pPr>
          </a:lstStyle>
          <a:p>
            <a:r>
              <a:rPr lang="en-US" dirty="0"/>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5"/>
            </a:solidFill>
          </a:ln>
        </p:spPr>
        <p:txBody>
          <a:bodyPr anchor="ctr">
            <a:normAutofit/>
          </a:bodyPr>
          <a:lstStyle>
            <a:lvl1pPr algn="ctr">
              <a:defRPr sz="2000"/>
            </a:lvl1pPr>
          </a:lstStyle>
          <a:p>
            <a:r>
              <a:rPr lang="en-US" dirty="0"/>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5"/>
            </a:solidFill>
          </a:ln>
        </p:spPr>
        <p:txBody>
          <a:bodyPr anchor="ctr">
            <a:normAutofit/>
          </a:bodyPr>
          <a:lstStyle>
            <a:lvl1pPr algn="ctr">
              <a:defRPr sz="2000"/>
            </a:lvl1pPr>
          </a:lstStyle>
          <a:p>
            <a:r>
              <a:rPr lang="en-US" dirty="0"/>
              <a:t>Click icon to add picture</a:t>
            </a:r>
          </a:p>
        </p:txBody>
      </p:sp>
      <p:sp>
        <p:nvSpPr>
          <p:cNvPr id="35" name="Text Placeholder 7">
            <a:extLst>
              <a:ext uri="{FF2B5EF4-FFF2-40B4-BE49-F238E27FC236}">
                <a16:creationId xmlns:a16="http://schemas.microsoft.com/office/drawing/2014/main" id="{5E9B982C-A905-C242-AF58-B08D6FF4F5F2}"/>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6" name="Text Placeholder 7">
            <a:extLst>
              <a:ext uri="{FF2B5EF4-FFF2-40B4-BE49-F238E27FC236}">
                <a16:creationId xmlns:a16="http://schemas.microsoft.com/office/drawing/2014/main" id="{2FFBF2CB-9C3C-1A43-AB56-56136C50343A}"/>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7" name="Text Placeholder 7">
            <a:extLst>
              <a:ext uri="{FF2B5EF4-FFF2-40B4-BE49-F238E27FC236}">
                <a16:creationId xmlns:a16="http://schemas.microsoft.com/office/drawing/2014/main" id="{0400A32F-8685-F443-868F-1FE77EDA777B}"/>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4" name="Text Placeholder 7">
            <a:extLst>
              <a:ext uri="{FF2B5EF4-FFF2-40B4-BE49-F238E27FC236}">
                <a16:creationId xmlns:a16="http://schemas.microsoft.com/office/drawing/2014/main" id="{8D6E6A9D-E2A0-744A-8A34-64FC6A9DB692}"/>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25" name="Text Placeholder 7">
            <a:extLst>
              <a:ext uri="{FF2B5EF4-FFF2-40B4-BE49-F238E27FC236}">
                <a16:creationId xmlns:a16="http://schemas.microsoft.com/office/drawing/2014/main" id="{55B6DF17-1C04-1846-AD0E-6186E64F9C2C}"/>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5"/>
                </a:solidFill>
              </a:defRPr>
            </a:lvl1pPr>
          </a:lstStyle>
          <a:p>
            <a:pPr lvl="0"/>
            <a:r>
              <a:rPr lang="en-US"/>
              <a:t>Edit Copy Here</a:t>
            </a:r>
          </a:p>
        </p:txBody>
      </p:sp>
      <p:sp>
        <p:nvSpPr>
          <p:cNvPr id="32" name="Text Placeholder 7">
            <a:extLst>
              <a:ext uri="{FF2B5EF4-FFF2-40B4-BE49-F238E27FC236}">
                <a16:creationId xmlns:a16="http://schemas.microsoft.com/office/drawing/2014/main" id="{8DF01A3B-CD12-7847-B3C0-99FA7341949A}"/>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3" name="Text Placeholder 7">
            <a:extLst>
              <a:ext uri="{FF2B5EF4-FFF2-40B4-BE49-F238E27FC236}">
                <a16:creationId xmlns:a16="http://schemas.microsoft.com/office/drawing/2014/main" id="{C9FCCF2B-19A0-EA4D-971E-BB17E644CCBF}"/>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4" name="Text Placeholder 7">
            <a:extLst>
              <a:ext uri="{FF2B5EF4-FFF2-40B4-BE49-F238E27FC236}">
                <a16:creationId xmlns:a16="http://schemas.microsoft.com/office/drawing/2014/main" id="{FA91D86B-9551-A04C-81C9-80E242022FD5}"/>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3100271999"/>
      </p:ext>
    </p:extLst>
  </p:cSld>
  <p:clrMapOvr>
    <a:masterClrMapping/>
  </p:clrMapOvr>
  <p:transition/>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25_Pattern Header 1">
    <p:spTree>
      <p:nvGrpSpPr>
        <p:cNvPr id="1" name=""/>
        <p:cNvGrpSpPr/>
        <p:nvPr/>
      </p:nvGrpSpPr>
      <p:grpSpPr>
        <a:xfrm>
          <a:off x="0" y="0"/>
          <a:ext cx="0" cy="0"/>
          <a:chOff x="0" y="0"/>
          <a:chExt cx="0" cy="0"/>
        </a:xfrm>
      </p:grpSpPr>
      <p:sp>
        <p:nvSpPr>
          <p:cNvPr id="20" name="Rectangle 19">
            <a:extLst>
              <a:ext uri="{FF2B5EF4-FFF2-40B4-BE49-F238E27FC236}">
                <a16:creationId xmlns:a16="http://schemas.microsoft.com/office/drawing/2014/main" id="{5346E5BE-2C76-8A47-8838-8E6DAD8F4BC9}"/>
              </a:ext>
            </a:extLst>
          </p:cNvPr>
          <p:cNvSpPr/>
          <p:nvPr userDrawn="1"/>
        </p:nvSpPr>
        <p:spPr>
          <a:xfrm>
            <a:off x="0" y="2926080"/>
            <a:ext cx="12192000" cy="3479771"/>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Verdana"/>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rgbClr val="44AE9B"/>
            </a:solidFill>
          </a:ln>
        </p:spPr>
        <p:txBody>
          <a:bodyPr anchor="ctr">
            <a:normAutofit/>
          </a:bodyPr>
          <a:lstStyle>
            <a:lvl1pPr algn="ctr">
              <a:defRPr sz="2000"/>
            </a:lvl1pPr>
          </a:lstStyle>
          <a:p>
            <a:r>
              <a:rPr lang="en-US" dirty="0"/>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rgbClr val="44AE9B"/>
            </a:solidFill>
          </a:ln>
        </p:spPr>
        <p:txBody>
          <a:bodyPr anchor="ctr">
            <a:normAutofit/>
          </a:bodyPr>
          <a:lstStyle>
            <a:lvl1pPr algn="ctr">
              <a:defRPr sz="2000"/>
            </a:lvl1pPr>
          </a:lstStyle>
          <a:p>
            <a:r>
              <a:rPr lang="en-US" dirty="0"/>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rgbClr val="44AE9B"/>
            </a:solidFill>
          </a:ln>
        </p:spPr>
        <p:txBody>
          <a:bodyPr anchor="ctr">
            <a:normAutofit/>
          </a:bodyPr>
          <a:lstStyle>
            <a:lvl1pPr algn="ctr">
              <a:defRPr sz="2000"/>
            </a:lvl1pPr>
          </a:lstStyle>
          <a:p>
            <a:r>
              <a:rPr lang="en-US" dirty="0"/>
              <a:t>Click icon to add picture</a:t>
            </a:r>
          </a:p>
        </p:txBody>
      </p:sp>
      <p:sp>
        <p:nvSpPr>
          <p:cNvPr id="8" name="Text Placeholder 7">
            <a:extLst>
              <a:ext uri="{FF2B5EF4-FFF2-40B4-BE49-F238E27FC236}">
                <a16:creationId xmlns:a16="http://schemas.microsoft.com/office/drawing/2014/main" id="{1440978F-277D-F14B-8FCF-C81B1171CFEA}"/>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2" name="Text Placeholder 7">
            <a:extLst>
              <a:ext uri="{FF2B5EF4-FFF2-40B4-BE49-F238E27FC236}">
                <a16:creationId xmlns:a16="http://schemas.microsoft.com/office/drawing/2014/main" id="{43B9C872-46BA-CB48-B084-D89FFBDAF6BE}"/>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3" name="Text Placeholder 7">
            <a:extLst>
              <a:ext uri="{FF2B5EF4-FFF2-40B4-BE49-F238E27FC236}">
                <a16:creationId xmlns:a16="http://schemas.microsoft.com/office/drawing/2014/main" id="{C4FB4237-6D31-D14C-B375-E24270A736E0}"/>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5" name="Text Placeholder 7">
            <a:extLst>
              <a:ext uri="{FF2B5EF4-FFF2-40B4-BE49-F238E27FC236}">
                <a16:creationId xmlns:a16="http://schemas.microsoft.com/office/drawing/2014/main" id="{9340ADAA-26D5-7249-8562-60024E6B8FF2}"/>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26" name="Text Placeholder 7">
            <a:extLst>
              <a:ext uri="{FF2B5EF4-FFF2-40B4-BE49-F238E27FC236}">
                <a16:creationId xmlns:a16="http://schemas.microsoft.com/office/drawing/2014/main" id="{49C6F58B-9916-4B4E-9793-3DDF33C60B6A}"/>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rgbClr val="44AE9B"/>
                </a:solidFill>
              </a:defRPr>
            </a:lvl1pPr>
          </a:lstStyle>
          <a:p>
            <a:pPr lvl="0"/>
            <a:r>
              <a:rPr lang="en-US"/>
              <a:t>Edit Copy Here</a:t>
            </a:r>
          </a:p>
        </p:txBody>
      </p:sp>
      <p:sp>
        <p:nvSpPr>
          <p:cNvPr id="16" name="Text Placeholder 7">
            <a:extLst>
              <a:ext uri="{FF2B5EF4-FFF2-40B4-BE49-F238E27FC236}">
                <a16:creationId xmlns:a16="http://schemas.microsoft.com/office/drawing/2014/main" id="{FF104220-04DD-4944-9C9D-5EA67621766C}"/>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17" name="Text Placeholder 7">
            <a:extLst>
              <a:ext uri="{FF2B5EF4-FFF2-40B4-BE49-F238E27FC236}">
                <a16:creationId xmlns:a16="http://schemas.microsoft.com/office/drawing/2014/main" id="{17119A85-9672-4042-811B-698EDE17BF5F}"/>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18" name="Text Placeholder 7">
            <a:extLst>
              <a:ext uri="{FF2B5EF4-FFF2-40B4-BE49-F238E27FC236}">
                <a16:creationId xmlns:a16="http://schemas.microsoft.com/office/drawing/2014/main" id="{8F80F75D-C361-0546-8087-C25DC51782FC}"/>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996952418"/>
      </p:ext>
    </p:extLst>
  </p:cSld>
  <p:clrMapOvr>
    <a:masterClrMapping/>
  </p:clrMapOvr>
  <p:transition/>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21_Pattern Header 1">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CA806622-B586-2D41-98AF-B13D6EF4E19F}"/>
              </a:ext>
            </a:extLst>
          </p:cNvPr>
          <p:cNvSpPr/>
          <p:nvPr userDrawn="1"/>
        </p:nvSpPr>
        <p:spPr>
          <a:xfrm>
            <a:off x="0" y="2926080"/>
            <a:ext cx="12192000" cy="347977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Verdana"/>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dirty="0"/>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dirty="0"/>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dirty="0"/>
              <a:t>Click icon to add picture</a:t>
            </a:r>
          </a:p>
        </p:txBody>
      </p:sp>
      <p:sp>
        <p:nvSpPr>
          <p:cNvPr id="8" name="Text Placeholder 7">
            <a:extLst>
              <a:ext uri="{FF2B5EF4-FFF2-40B4-BE49-F238E27FC236}">
                <a16:creationId xmlns:a16="http://schemas.microsoft.com/office/drawing/2014/main" id="{1440978F-277D-F14B-8FCF-C81B1171CFEA}"/>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2" name="Text Placeholder 7">
            <a:extLst>
              <a:ext uri="{FF2B5EF4-FFF2-40B4-BE49-F238E27FC236}">
                <a16:creationId xmlns:a16="http://schemas.microsoft.com/office/drawing/2014/main" id="{43B9C872-46BA-CB48-B084-D89FFBDAF6BE}"/>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3" name="Text Placeholder 7">
            <a:extLst>
              <a:ext uri="{FF2B5EF4-FFF2-40B4-BE49-F238E27FC236}">
                <a16:creationId xmlns:a16="http://schemas.microsoft.com/office/drawing/2014/main" id="{C4FB4237-6D31-D14C-B375-E24270A736E0}"/>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5" name="Text Placeholder 7">
            <a:extLst>
              <a:ext uri="{FF2B5EF4-FFF2-40B4-BE49-F238E27FC236}">
                <a16:creationId xmlns:a16="http://schemas.microsoft.com/office/drawing/2014/main" id="{190DFBD7-C459-C94C-BC2E-476F5A4E4770}"/>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26" name="Text Placeholder 7">
            <a:extLst>
              <a:ext uri="{FF2B5EF4-FFF2-40B4-BE49-F238E27FC236}">
                <a16:creationId xmlns:a16="http://schemas.microsoft.com/office/drawing/2014/main" id="{5AE292AC-9617-2E43-9476-B67238463ED2}"/>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2"/>
                </a:solidFill>
              </a:defRPr>
            </a:lvl1pPr>
          </a:lstStyle>
          <a:p>
            <a:pPr lvl="0"/>
            <a:r>
              <a:rPr lang="en-US"/>
              <a:t>Edit Copy Here</a:t>
            </a:r>
          </a:p>
        </p:txBody>
      </p:sp>
      <p:sp>
        <p:nvSpPr>
          <p:cNvPr id="34" name="Text Placeholder 7">
            <a:extLst>
              <a:ext uri="{FF2B5EF4-FFF2-40B4-BE49-F238E27FC236}">
                <a16:creationId xmlns:a16="http://schemas.microsoft.com/office/drawing/2014/main" id="{2D12519E-08D3-9A45-895A-BE70DFA052C2}"/>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5" name="Text Placeholder 7">
            <a:extLst>
              <a:ext uri="{FF2B5EF4-FFF2-40B4-BE49-F238E27FC236}">
                <a16:creationId xmlns:a16="http://schemas.microsoft.com/office/drawing/2014/main" id="{B967EDAB-75E6-7543-9A54-5248CD1F1F0C}"/>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6" name="Text Placeholder 7">
            <a:extLst>
              <a:ext uri="{FF2B5EF4-FFF2-40B4-BE49-F238E27FC236}">
                <a16:creationId xmlns:a16="http://schemas.microsoft.com/office/drawing/2014/main" id="{D218F053-15BC-D442-A86B-0E4A05536D5B}"/>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3245352637"/>
      </p:ext>
    </p:extLst>
  </p:cSld>
  <p:clrMapOvr>
    <a:masterClrMapping/>
  </p:clrMapOvr>
  <p:transition/>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24_Pattern Header 1">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CA806622-B586-2D41-98AF-B13D6EF4E19F}"/>
              </a:ext>
            </a:extLst>
          </p:cNvPr>
          <p:cNvSpPr/>
          <p:nvPr userDrawn="1"/>
        </p:nvSpPr>
        <p:spPr>
          <a:xfrm>
            <a:off x="0" y="2926080"/>
            <a:ext cx="12192000" cy="3479771"/>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Verdana"/>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dirty="0"/>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dirty="0"/>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2"/>
            </a:solidFill>
          </a:ln>
        </p:spPr>
        <p:txBody>
          <a:bodyPr anchor="ctr">
            <a:normAutofit/>
          </a:bodyPr>
          <a:lstStyle>
            <a:lvl1pPr algn="ctr">
              <a:defRPr sz="2000"/>
            </a:lvl1pPr>
          </a:lstStyle>
          <a:p>
            <a:r>
              <a:rPr lang="en-US" dirty="0"/>
              <a:t>Click icon to add picture</a:t>
            </a:r>
          </a:p>
        </p:txBody>
      </p:sp>
      <p:sp>
        <p:nvSpPr>
          <p:cNvPr id="8" name="Text Placeholder 7">
            <a:extLst>
              <a:ext uri="{FF2B5EF4-FFF2-40B4-BE49-F238E27FC236}">
                <a16:creationId xmlns:a16="http://schemas.microsoft.com/office/drawing/2014/main" id="{1440978F-277D-F14B-8FCF-C81B1171CFEA}"/>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2" name="Text Placeholder 7">
            <a:extLst>
              <a:ext uri="{FF2B5EF4-FFF2-40B4-BE49-F238E27FC236}">
                <a16:creationId xmlns:a16="http://schemas.microsoft.com/office/drawing/2014/main" id="{43B9C872-46BA-CB48-B084-D89FFBDAF6BE}"/>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3" name="Text Placeholder 7">
            <a:extLst>
              <a:ext uri="{FF2B5EF4-FFF2-40B4-BE49-F238E27FC236}">
                <a16:creationId xmlns:a16="http://schemas.microsoft.com/office/drawing/2014/main" id="{C4FB4237-6D31-D14C-B375-E24270A736E0}"/>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5" name="Text Placeholder 7">
            <a:extLst>
              <a:ext uri="{FF2B5EF4-FFF2-40B4-BE49-F238E27FC236}">
                <a16:creationId xmlns:a16="http://schemas.microsoft.com/office/drawing/2014/main" id="{190DFBD7-C459-C94C-BC2E-476F5A4E4770}"/>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26" name="Text Placeholder 7">
            <a:extLst>
              <a:ext uri="{FF2B5EF4-FFF2-40B4-BE49-F238E27FC236}">
                <a16:creationId xmlns:a16="http://schemas.microsoft.com/office/drawing/2014/main" id="{5AE292AC-9617-2E43-9476-B67238463ED2}"/>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2"/>
                </a:solidFill>
              </a:defRPr>
            </a:lvl1pPr>
          </a:lstStyle>
          <a:p>
            <a:pPr lvl="0"/>
            <a:r>
              <a:rPr lang="en-US"/>
              <a:t>Edit Copy Here</a:t>
            </a:r>
          </a:p>
        </p:txBody>
      </p:sp>
      <p:sp>
        <p:nvSpPr>
          <p:cNvPr id="18" name="Text Placeholder 7">
            <a:extLst>
              <a:ext uri="{FF2B5EF4-FFF2-40B4-BE49-F238E27FC236}">
                <a16:creationId xmlns:a16="http://schemas.microsoft.com/office/drawing/2014/main" id="{35497C75-B2D6-EA49-B566-FFEB4D1B189F}"/>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19" name="Text Placeholder 7">
            <a:extLst>
              <a:ext uri="{FF2B5EF4-FFF2-40B4-BE49-F238E27FC236}">
                <a16:creationId xmlns:a16="http://schemas.microsoft.com/office/drawing/2014/main" id="{45A0279B-DA32-DD47-BC5A-6F44637950CB}"/>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20" name="Text Placeholder 7">
            <a:extLst>
              <a:ext uri="{FF2B5EF4-FFF2-40B4-BE49-F238E27FC236}">
                <a16:creationId xmlns:a16="http://schemas.microsoft.com/office/drawing/2014/main" id="{4B190D22-C83C-DE44-9416-1333BC92A772}"/>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590807355"/>
      </p:ext>
    </p:extLst>
  </p:cSld>
  <p:clrMapOvr>
    <a:masterClrMapping/>
  </p:clrMapOvr>
  <p:transition/>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23_Pattern Header 1">
    <p:spTree>
      <p:nvGrpSpPr>
        <p:cNvPr id="1" name=""/>
        <p:cNvGrpSpPr/>
        <p:nvPr/>
      </p:nvGrpSpPr>
      <p:grpSpPr>
        <a:xfrm>
          <a:off x="0" y="0"/>
          <a:ext cx="0" cy="0"/>
          <a:chOff x="0" y="0"/>
          <a:chExt cx="0" cy="0"/>
        </a:xfrm>
      </p:grpSpPr>
      <p:sp>
        <p:nvSpPr>
          <p:cNvPr id="24" name="Rectangle 23">
            <a:extLst>
              <a:ext uri="{FF2B5EF4-FFF2-40B4-BE49-F238E27FC236}">
                <a16:creationId xmlns:a16="http://schemas.microsoft.com/office/drawing/2014/main" id="{9D58F757-8CF5-3D4E-99AE-BF28103565AB}"/>
              </a:ext>
            </a:extLst>
          </p:cNvPr>
          <p:cNvSpPr/>
          <p:nvPr userDrawn="1"/>
        </p:nvSpPr>
        <p:spPr>
          <a:xfrm>
            <a:off x="0" y="2926080"/>
            <a:ext cx="12192000" cy="347977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FFFFFF"/>
              </a:solidFill>
              <a:effectLst/>
              <a:uLnTx/>
              <a:uFillTx/>
              <a:latin typeface="Verdana"/>
              <a:ea typeface="+mn-ea"/>
              <a:cs typeface="+mn-cs"/>
            </a:endParaRPr>
          </a:p>
        </p:txBody>
      </p:sp>
      <p:pic>
        <p:nvPicPr>
          <p:cNvPr id="9" name="Picture 8">
            <a:extLst>
              <a:ext uri="{FF2B5EF4-FFF2-40B4-BE49-F238E27FC236}">
                <a16:creationId xmlns:a16="http://schemas.microsoft.com/office/drawing/2014/main" id="{1D8CB7BF-7DF2-A749-87CD-91C0BED1AAC2}"/>
              </a:ext>
            </a:extLst>
          </p:cNvPr>
          <p:cNvPicPr>
            <a:picLocks noChangeAspect="1"/>
          </p:cNvPicPr>
          <p:nvPr userDrawn="1"/>
        </p:nvPicPr>
        <p:blipFill>
          <a:blip r:embed="rId2">
            <a:alphaModFix amt="20000"/>
            <a:extLst>
              <a:ext uri="{28A0092B-C50C-407E-A947-70E740481C1C}">
                <a14:useLocalDpi xmlns:a14="http://schemas.microsoft.com/office/drawing/2010/main"/>
              </a:ext>
            </a:extLst>
          </a:blip>
          <a:stretch>
            <a:fillRect/>
          </a:stretch>
        </p:blipFill>
        <p:spPr>
          <a:xfrm rot="5400000">
            <a:off x="5844351" y="-2913417"/>
            <a:ext cx="503297" cy="12192003"/>
          </a:xfrm>
          <a:prstGeom prst="rect">
            <a:avLst/>
          </a:prstGeom>
        </p:spPr>
      </p:pic>
      <p:sp>
        <p:nvSpPr>
          <p:cNvPr id="2" name="TextBox 1">
            <a:extLst>
              <a:ext uri="{FF2B5EF4-FFF2-40B4-BE49-F238E27FC236}">
                <a16:creationId xmlns:a16="http://schemas.microsoft.com/office/drawing/2014/main" id="{2828DDC8-E3E7-4D41-BDFD-1CB51444FBFB}"/>
              </a:ext>
            </a:extLst>
          </p:cNvPr>
          <p:cNvSpPr txBox="1"/>
          <p:nvPr userDrawn="1"/>
        </p:nvSpPr>
        <p:spPr>
          <a:xfrm flipH="1">
            <a:off x="2918012" y="-1586753"/>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6" name="Picture Placeholder 5">
            <a:extLst>
              <a:ext uri="{FF2B5EF4-FFF2-40B4-BE49-F238E27FC236}">
                <a16:creationId xmlns:a16="http://schemas.microsoft.com/office/drawing/2014/main" id="{218E24C4-49A6-9349-AA6A-2B52DA7D51F5}"/>
              </a:ext>
            </a:extLst>
          </p:cNvPr>
          <p:cNvSpPr>
            <a:spLocks noGrp="1"/>
          </p:cNvSpPr>
          <p:nvPr>
            <p:ph type="pic" sz="quarter" idx="10"/>
          </p:nvPr>
        </p:nvSpPr>
        <p:spPr>
          <a:xfrm>
            <a:off x="1014031" y="1436770"/>
            <a:ext cx="2522683" cy="2524125"/>
          </a:xfrm>
          <a:prstGeom prst="ellipse">
            <a:avLst/>
          </a:prstGeom>
          <a:pattFill prst="pct40">
            <a:fgClr>
              <a:schemeClr val="bg1">
                <a:lumMod val="85000"/>
              </a:schemeClr>
            </a:fgClr>
            <a:bgClr>
              <a:schemeClr val="bg1"/>
            </a:bgClr>
          </a:pattFill>
          <a:ln w="19050">
            <a:solidFill>
              <a:schemeClr val="accent1"/>
            </a:solidFill>
          </a:ln>
        </p:spPr>
        <p:txBody>
          <a:bodyPr anchor="ctr">
            <a:normAutofit/>
          </a:bodyPr>
          <a:lstStyle>
            <a:lvl1pPr algn="ctr">
              <a:defRPr sz="2000"/>
            </a:lvl1pPr>
          </a:lstStyle>
          <a:p>
            <a:r>
              <a:rPr lang="en-US" dirty="0"/>
              <a:t>Click icon to add picture</a:t>
            </a:r>
          </a:p>
        </p:txBody>
      </p:sp>
      <p:sp>
        <p:nvSpPr>
          <p:cNvPr id="28" name="Picture Placeholder 5">
            <a:extLst>
              <a:ext uri="{FF2B5EF4-FFF2-40B4-BE49-F238E27FC236}">
                <a16:creationId xmlns:a16="http://schemas.microsoft.com/office/drawing/2014/main" id="{02A8DD94-0A89-D140-AEAF-E3BE9F1D550C}"/>
              </a:ext>
            </a:extLst>
          </p:cNvPr>
          <p:cNvSpPr>
            <a:spLocks noGrp="1"/>
          </p:cNvSpPr>
          <p:nvPr>
            <p:ph type="pic" sz="quarter" idx="11"/>
          </p:nvPr>
        </p:nvSpPr>
        <p:spPr>
          <a:xfrm>
            <a:off x="4676879" y="1430869"/>
            <a:ext cx="2522683" cy="2524125"/>
          </a:xfrm>
          <a:prstGeom prst="ellipse">
            <a:avLst/>
          </a:prstGeom>
          <a:pattFill prst="pct40">
            <a:fgClr>
              <a:schemeClr val="bg1">
                <a:lumMod val="85000"/>
              </a:schemeClr>
            </a:fgClr>
            <a:bgClr>
              <a:schemeClr val="bg1"/>
            </a:bgClr>
          </a:pattFill>
          <a:ln w="19050">
            <a:solidFill>
              <a:schemeClr val="accent1"/>
            </a:solidFill>
          </a:ln>
        </p:spPr>
        <p:txBody>
          <a:bodyPr anchor="ctr">
            <a:normAutofit/>
          </a:bodyPr>
          <a:lstStyle>
            <a:lvl1pPr algn="ctr">
              <a:defRPr sz="2000"/>
            </a:lvl1pPr>
          </a:lstStyle>
          <a:p>
            <a:r>
              <a:rPr lang="en-US" dirty="0"/>
              <a:t>Click icon to add picture</a:t>
            </a:r>
          </a:p>
        </p:txBody>
      </p:sp>
      <p:sp>
        <p:nvSpPr>
          <p:cNvPr id="29" name="Picture Placeholder 5">
            <a:extLst>
              <a:ext uri="{FF2B5EF4-FFF2-40B4-BE49-F238E27FC236}">
                <a16:creationId xmlns:a16="http://schemas.microsoft.com/office/drawing/2014/main" id="{C3C9D58D-C256-514F-AE37-9A9CBFC5739F}"/>
              </a:ext>
            </a:extLst>
          </p:cNvPr>
          <p:cNvSpPr>
            <a:spLocks noGrp="1"/>
          </p:cNvSpPr>
          <p:nvPr>
            <p:ph type="pic" sz="quarter" idx="12"/>
          </p:nvPr>
        </p:nvSpPr>
        <p:spPr>
          <a:xfrm>
            <a:off x="8320658" y="1436770"/>
            <a:ext cx="2522683" cy="2524125"/>
          </a:xfrm>
          <a:prstGeom prst="ellipse">
            <a:avLst/>
          </a:prstGeom>
          <a:pattFill prst="pct40">
            <a:fgClr>
              <a:schemeClr val="bg1">
                <a:lumMod val="85000"/>
              </a:schemeClr>
            </a:fgClr>
            <a:bgClr>
              <a:schemeClr val="bg1"/>
            </a:bgClr>
          </a:pattFill>
          <a:ln w="19050">
            <a:solidFill>
              <a:schemeClr val="accent1"/>
            </a:solidFill>
          </a:ln>
        </p:spPr>
        <p:txBody>
          <a:bodyPr anchor="ctr">
            <a:normAutofit/>
          </a:bodyPr>
          <a:lstStyle>
            <a:lvl1pPr algn="ctr">
              <a:defRPr sz="2000"/>
            </a:lvl1pPr>
          </a:lstStyle>
          <a:p>
            <a:r>
              <a:rPr lang="en-US" dirty="0"/>
              <a:t>Click icon to add picture</a:t>
            </a:r>
          </a:p>
        </p:txBody>
      </p:sp>
      <p:sp>
        <p:nvSpPr>
          <p:cNvPr id="8" name="Text Placeholder 7">
            <a:extLst>
              <a:ext uri="{FF2B5EF4-FFF2-40B4-BE49-F238E27FC236}">
                <a16:creationId xmlns:a16="http://schemas.microsoft.com/office/drawing/2014/main" id="{1440978F-277D-F14B-8FCF-C81B1171CFEA}"/>
              </a:ext>
            </a:extLst>
          </p:cNvPr>
          <p:cNvSpPr>
            <a:spLocks noGrp="1"/>
          </p:cNvSpPr>
          <p:nvPr>
            <p:ph type="body" sz="quarter" idx="13" hasCustomPrompt="1"/>
          </p:nvPr>
        </p:nvSpPr>
        <p:spPr>
          <a:xfrm>
            <a:off x="887898"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2" name="Text Placeholder 7">
            <a:extLst>
              <a:ext uri="{FF2B5EF4-FFF2-40B4-BE49-F238E27FC236}">
                <a16:creationId xmlns:a16="http://schemas.microsoft.com/office/drawing/2014/main" id="{43B9C872-46BA-CB48-B084-D89FFBDAF6BE}"/>
              </a:ext>
            </a:extLst>
          </p:cNvPr>
          <p:cNvSpPr>
            <a:spLocks noGrp="1"/>
          </p:cNvSpPr>
          <p:nvPr>
            <p:ph type="body" sz="quarter" idx="14" hasCustomPrompt="1"/>
          </p:nvPr>
        </p:nvSpPr>
        <p:spPr>
          <a:xfrm>
            <a:off x="4655015"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33" name="Text Placeholder 7">
            <a:extLst>
              <a:ext uri="{FF2B5EF4-FFF2-40B4-BE49-F238E27FC236}">
                <a16:creationId xmlns:a16="http://schemas.microsoft.com/office/drawing/2014/main" id="{C4FB4237-6D31-D14C-B375-E24270A736E0}"/>
              </a:ext>
            </a:extLst>
          </p:cNvPr>
          <p:cNvSpPr>
            <a:spLocks noGrp="1"/>
          </p:cNvSpPr>
          <p:nvPr>
            <p:ph type="body" sz="quarter" idx="15" hasCustomPrompt="1"/>
          </p:nvPr>
        </p:nvSpPr>
        <p:spPr>
          <a:xfrm>
            <a:off x="8194524" y="4174448"/>
            <a:ext cx="2774950" cy="457378"/>
          </a:xfrm>
        </p:spPr>
        <p:txBody>
          <a:bodyPr>
            <a:normAutofit/>
          </a:bodyPr>
          <a:lstStyle>
            <a:lvl1pPr marL="0" indent="0" algn="ctr">
              <a:buNone/>
              <a:defRPr sz="2000" b="1">
                <a:solidFill>
                  <a:schemeClr val="bg1"/>
                </a:solidFill>
              </a:defRPr>
            </a:lvl1pPr>
          </a:lstStyle>
          <a:p>
            <a:pPr lvl="0"/>
            <a:r>
              <a:rPr lang="en-US"/>
              <a:t>Edit Copy Here</a:t>
            </a:r>
          </a:p>
        </p:txBody>
      </p:sp>
      <p:sp>
        <p:nvSpPr>
          <p:cNvPr id="25" name="Text Placeholder 7">
            <a:extLst>
              <a:ext uri="{FF2B5EF4-FFF2-40B4-BE49-F238E27FC236}">
                <a16:creationId xmlns:a16="http://schemas.microsoft.com/office/drawing/2014/main" id="{A3DAF541-4EB6-354A-B7C4-1A7260BCE3B4}"/>
              </a:ext>
            </a:extLst>
          </p:cNvPr>
          <p:cNvSpPr>
            <a:spLocks noGrp="1"/>
          </p:cNvSpPr>
          <p:nvPr>
            <p:ph type="body" sz="quarter" idx="19" hasCustomPrompt="1"/>
          </p:nvPr>
        </p:nvSpPr>
        <p:spPr>
          <a:xfrm>
            <a:off x="554182" y="0"/>
            <a:ext cx="11083636" cy="825139"/>
          </a:xfrm>
        </p:spPr>
        <p:txBody>
          <a:bodyPr anchor="b">
            <a:noAutofit/>
          </a:bodyPr>
          <a:lstStyle>
            <a:lvl1pPr marL="0" indent="0" algn="ctr">
              <a:buNone/>
              <a:defRPr sz="2800" b="1">
                <a:solidFill>
                  <a:schemeClr val="tx1"/>
                </a:solidFill>
              </a:defRPr>
            </a:lvl1pPr>
          </a:lstStyle>
          <a:p>
            <a:pPr lvl="0"/>
            <a:r>
              <a:rPr lang="en-US"/>
              <a:t>Click to edit content header</a:t>
            </a:r>
          </a:p>
        </p:txBody>
      </p:sp>
      <p:sp>
        <p:nvSpPr>
          <p:cNvPr id="26" name="Text Placeholder 7">
            <a:extLst>
              <a:ext uri="{FF2B5EF4-FFF2-40B4-BE49-F238E27FC236}">
                <a16:creationId xmlns:a16="http://schemas.microsoft.com/office/drawing/2014/main" id="{737C2EFB-C2BD-8746-845B-E77EFA410EB2}"/>
              </a:ext>
            </a:extLst>
          </p:cNvPr>
          <p:cNvSpPr>
            <a:spLocks noGrp="1"/>
          </p:cNvSpPr>
          <p:nvPr>
            <p:ph type="body" sz="quarter" idx="20" hasCustomPrompt="1"/>
          </p:nvPr>
        </p:nvSpPr>
        <p:spPr>
          <a:xfrm>
            <a:off x="554182" y="904462"/>
            <a:ext cx="11083636" cy="370791"/>
          </a:xfrm>
        </p:spPr>
        <p:txBody>
          <a:bodyPr anchor="t">
            <a:noAutofit/>
          </a:bodyPr>
          <a:lstStyle>
            <a:lvl1pPr marL="0" indent="0" algn="ctr">
              <a:buNone/>
              <a:defRPr sz="1800" b="1">
                <a:solidFill>
                  <a:schemeClr val="accent1"/>
                </a:solidFill>
              </a:defRPr>
            </a:lvl1pPr>
          </a:lstStyle>
          <a:p>
            <a:pPr lvl="0"/>
            <a:r>
              <a:rPr lang="en-US"/>
              <a:t>Edit Copy Here</a:t>
            </a:r>
          </a:p>
        </p:txBody>
      </p:sp>
      <p:sp>
        <p:nvSpPr>
          <p:cNvPr id="34" name="Text Placeholder 7">
            <a:extLst>
              <a:ext uri="{FF2B5EF4-FFF2-40B4-BE49-F238E27FC236}">
                <a16:creationId xmlns:a16="http://schemas.microsoft.com/office/drawing/2014/main" id="{04C50C2A-3B8A-0643-8419-7C68478531F2}"/>
              </a:ext>
            </a:extLst>
          </p:cNvPr>
          <p:cNvSpPr>
            <a:spLocks noGrp="1"/>
          </p:cNvSpPr>
          <p:nvPr>
            <p:ph type="body" sz="quarter" idx="16" hasCustomPrompt="1"/>
          </p:nvPr>
        </p:nvSpPr>
        <p:spPr>
          <a:xfrm>
            <a:off x="887898"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5" name="Text Placeholder 7">
            <a:extLst>
              <a:ext uri="{FF2B5EF4-FFF2-40B4-BE49-F238E27FC236}">
                <a16:creationId xmlns:a16="http://schemas.microsoft.com/office/drawing/2014/main" id="{8096E687-6A2E-9340-8807-36A7559F8230}"/>
              </a:ext>
            </a:extLst>
          </p:cNvPr>
          <p:cNvSpPr>
            <a:spLocks noGrp="1"/>
          </p:cNvSpPr>
          <p:nvPr>
            <p:ph type="body" sz="quarter" idx="17" hasCustomPrompt="1"/>
          </p:nvPr>
        </p:nvSpPr>
        <p:spPr>
          <a:xfrm>
            <a:off x="4655015"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
        <p:nvSpPr>
          <p:cNvPr id="36" name="Text Placeholder 7">
            <a:extLst>
              <a:ext uri="{FF2B5EF4-FFF2-40B4-BE49-F238E27FC236}">
                <a16:creationId xmlns:a16="http://schemas.microsoft.com/office/drawing/2014/main" id="{A78408B4-3EAA-9448-8E30-4FF8C647CA30}"/>
              </a:ext>
            </a:extLst>
          </p:cNvPr>
          <p:cNvSpPr>
            <a:spLocks noGrp="1"/>
          </p:cNvSpPr>
          <p:nvPr>
            <p:ph type="body" sz="quarter" idx="18" hasCustomPrompt="1"/>
          </p:nvPr>
        </p:nvSpPr>
        <p:spPr>
          <a:xfrm>
            <a:off x="8194524" y="4680058"/>
            <a:ext cx="2774950" cy="1441078"/>
          </a:xfrm>
        </p:spPr>
        <p:txBody>
          <a:bodyPr>
            <a:normAutofit/>
          </a:bodyPr>
          <a:lstStyle>
            <a:lvl1pPr marL="285750" indent="-285750" algn="l">
              <a:lnSpc>
                <a:spcPct val="100000"/>
              </a:lnSpc>
              <a:buFont typeface="Wingdings" pitchFamily="2" charset="2"/>
              <a:buChar char="§"/>
              <a:defRPr sz="1800" b="0">
                <a:solidFill>
                  <a:schemeClr val="bg1"/>
                </a:solidFill>
              </a:defRPr>
            </a:lvl1pPr>
          </a:lstStyle>
          <a:p>
            <a:pPr lvl="0"/>
            <a:r>
              <a:rPr lang="en-US"/>
              <a:t>Edit Copy Here</a:t>
            </a:r>
          </a:p>
        </p:txBody>
      </p:sp>
    </p:spTree>
    <p:extLst>
      <p:ext uri="{BB962C8B-B14F-4D97-AF65-F5344CB8AC3E}">
        <p14:creationId xmlns:p14="http://schemas.microsoft.com/office/powerpoint/2010/main" val="1435958447"/>
      </p:ext>
    </p:extLst>
  </p:cSld>
  <p:clrMapOvr>
    <a:masterClrMapping/>
  </p:clrMapOvr>
  <p:transition/>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6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4" name="Text Placeholder 3">
            <a:extLst>
              <a:ext uri="{FF2B5EF4-FFF2-40B4-BE49-F238E27FC236}">
                <a16:creationId xmlns:a16="http://schemas.microsoft.com/office/drawing/2014/main" id="{C9051BC7-A584-D24B-98F5-DEC699F85F65}"/>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icture Placeholder 2">
            <a:extLst>
              <a:ext uri="{FF2B5EF4-FFF2-40B4-BE49-F238E27FC236}">
                <a16:creationId xmlns:a16="http://schemas.microsoft.com/office/drawing/2014/main" id="{15B33115-40C4-2144-BDE2-AADBE2CC9A98}"/>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pic>
        <p:nvPicPr>
          <p:cNvPr id="7" name="Picture 6">
            <a:extLst>
              <a:ext uri="{FF2B5EF4-FFF2-40B4-BE49-F238E27FC236}">
                <a16:creationId xmlns:a16="http://schemas.microsoft.com/office/drawing/2014/main" id="{33070CDA-EE54-5740-9455-C2BE07EB2142}"/>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Tree>
    <p:extLst>
      <p:ext uri="{BB962C8B-B14F-4D97-AF65-F5344CB8AC3E}">
        <p14:creationId xmlns:p14="http://schemas.microsoft.com/office/powerpoint/2010/main" val="3545985939"/>
      </p:ext>
    </p:extLst>
  </p:cSld>
  <p:clrMapOvr>
    <a:masterClrMapping/>
  </p:clrMapOvr>
  <p:transition/>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5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Picture Placeholder 2">
            <a:extLst>
              <a:ext uri="{FF2B5EF4-FFF2-40B4-BE49-F238E27FC236}">
                <a16:creationId xmlns:a16="http://schemas.microsoft.com/office/drawing/2014/main" id="{15B33115-40C4-2144-BDE2-AADBE2CC9A98}"/>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11" name="Picture 10">
            <a:extLst>
              <a:ext uri="{FF2B5EF4-FFF2-40B4-BE49-F238E27FC236}">
                <a16:creationId xmlns:a16="http://schemas.microsoft.com/office/drawing/2014/main" id="{A3C48955-6D01-C142-A973-10463B885A0F}"/>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2" name="Text Placeholder 3">
            <a:extLst>
              <a:ext uri="{FF2B5EF4-FFF2-40B4-BE49-F238E27FC236}">
                <a16:creationId xmlns:a16="http://schemas.microsoft.com/office/drawing/2014/main" id="{8F7B339B-07FD-C145-9923-72F308B15299}"/>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2521197888"/>
      </p:ext>
    </p:extLst>
  </p:cSld>
  <p:clrMapOvr>
    <a:masterClrMapping/>
  </p:clrMapOvr>
  <p:transition/>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7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11" name="Picture 10">
            <a:extLst>
              <a:ext uri="{FF2B5EF4-FFF2-40B4-BE49-F238E27FC236}">
                <a16:creationId xmlns:a16="http://schemas.microsoft.com/office/drawing/2014/main" id="{FB28D09B-0534-0044-A2D8-B98D2F518446}"/>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2" name="Picture Placeholder 2">
            <a:extLst>
              <a:ext uri="{FF2B5EF4-FFF2-40B4-BE49-F238E27FC236}">
                <a16:creationId xmlns:a16="http://schemas.microsoft.com/office/drawing/2014/main" id="{4AB4EC28-2EE1-C342-9E47-C67872B0646D}"/>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3" name="Text Placeholder 3">
            <a:extLst>
              <a:ext uri="{FF2B5EF4-FFF2-40B4-BE49-F238E27FC236}">
                <a16:creationId xmlns:a16="http://schemas.microsoft.com/office/drawing/2014/main" id="{CD7CD5FD-9863-1948-9CE7-15B13D72BF98}"/>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183964511"/>
      </p:ext>
    </p:extLst>
  </p:cSld>
  <p:clrMapOvr>
    <a:masterClrMapping/>
  </p:clrMapOvr>
  <p:transition/>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3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11" name="Picture 10">
            <a:extLst>
              <a:ext uri="{FF2B5EF4-FFF2-40B4-BE49-F238E27FC236}">
                <a16:creationId xmlns:a16="http://schemas.microsoft.com/office/drawing/2014/main" id="{FB28D09B-0534-0044-A2D8-B98D2F518446}"/>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2" name="Picture Placeholder 2">
            <a:extLst>
              <a:ext uri="{FF2B5EF4-FFF2-40B4-BE49-F238E27FC236}">
                <a16:creationId xmlns:a16="http://schemas.microsoft.com/office/drawing/2014/main" id="{4AB4EC28-2EE1-C342-9E47-C67872B0646D}"/>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3" name="Text Placeholder 3">
            <a:extLst>
              <a:ext uri="{FF2B5EF4-FFF2-40B4-BE49-F238E27FC236}">
                <a16:creationId xmlns:a16="http://schemas.microsoft.com/office/drawing/2014/main" id="{9C200789-D671-5A47-95D8-8D22E464E547}"/>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1015496487"/>
      </p:ext>
    </p:extLst>
  </p:cSld>
  <p:clrMapOvr>
    <a:masterClrMapping/>
  </p:clrMapOvr>
  <p:transition/>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9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11" name="Picture 10">
            <a:extLst>
              <a:ext uri="{FF2B5EF4-FFF2-40B4-BE49-F238E27FC236}">
                <a16:creationId xmlns:a16="http://schemas.microsoft.com/office/drawing/2014/main" id="{34F86623-A7B3-7C40-BC25-3F9BA67B9A0D}"/>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2" name="Picture Placeholder 2">
            <a:extLst>
              <a:ext uri="{FF2B5EF4-FFF2-40B4-BE49-F238E27FC236}">
                <a16:creationId xmlns:a16="http://schemas.microsoft.com/office/drawing/2014/main" id="{6B3F8D84-F998-A942-ACAC-509F7E1FC5FE}"/>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3" name="Text Placeholder 3">
            <a:extLst>
              <a:ext uri="{FF2B5EF4-FFF2-40B4-BE49-F238E27FC236}">
                <a16:creationId xmlns:a16="http://schemas.microsoft.com/office/drawing/2014/main" id="{B4E260F4-CCED-0D4D-8326-9F08AD6F2816}"/>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571856890"/>
      </p:ext>
    </p:extLst>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Divider_10">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0597948A-FFCB-264F-A553-99E8A112A8CE}"/>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flipH="1">
            <a:off x="-1" y="-1"/>
            <a:ext cx="12188952" cy="6412375"/>
          </a:xfrm>
          <a:prstGeom prst="rect">
            <a:avLst/>
          </a:prstGeom>
        </p:spPr>
      </p:pic>
      <p:sp>
        <p:nvSpPr>
          <p:cNvPr id="6" name="Rectangle 5">
            <a:extLst>
              <a:ext uri="{FF2B5EF4-FFF2-40B4-BE49-F238E27FC236}">
                <a16:creationId xmlns:a16="http://schemas.microsoft.com/office/drawing/2014/main" id="{C61E89E1-AAD4-654D-BB2A-66479A55B58F}"/>
              </a:ext>
            </a:extLst>
          </p:cNvPr>
          <p:cNvSpPr/>
          <p:nvPr userDrawn="1"/>
        </p:nvSpPr>
        <p:spPr>
          <a:xfrm>
            <a:off x="0" y="1755840"/>
            <a:ext cx="5971010" cy="24785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itle 1">
            <a:extLst>
              <a:ext uri="{FF2B5EF4-FFF2-40B4-BE49-F238E27FC236}">
                <a16:creationId xmlns:a16="http://schemas.microsoft.com/office/drawing/2014/main" id="{0A8E429E-BAFC-2944-AE5D-8748E59EEA78}"/>
              </a:ext>
            </a:extLst>
          </p:cNvPr>
          <p:cNvSpPr>
            <a:spLocks noGrp="1"/>
          </p:cNvSpPr>
          <p:nvPr>
            <p:ph type="title" hasCustomPrompt="1"/>
          </p:nvPr>
        </p:nvSpPr>
        <p:spPr>
          <a:xfrm>
            <a:off x="569253" y="1955261"/>
            <a:ext cx="5067050" cy="2081718"/>
          </a:xfrm>
        </p:spPr>
        <p:txBody>
          <a:bodyPr>
            <a:normAutofit/>
          </a:bodyPr>
          <a:lstStyle>
            <a:lvl1pPr>
              <a:defRPr sz="36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DIVIDER SLIDE</a:t>
            </a:r>
          </a:p>
        </p:txBody>
      </p:sp>
      <p:sp>
        <p:nvSpPr>
          <p:cNvPr id="8" name="Rectangle 7">
            <a:extLst>
              <a:ext uri="{FF2B5EF4-FFF2-40B4-BE49-F238E27FC236}">
                <a16:creationId xmlns:a16="http://schemas.microsoft.com/office/drawing/2014/main" id="{8F4C06FC-84A4-9243-A5F6-4B1BC9420E97}"/>
              </a:ext>
            </a:extLst>
          </p:cNvPr>
          <p:cNvSpPr/>
          <p:nvPr userDrawn="1"/>
        </p:nvSpPr>
        <p:spPr>
          <a:xfrm>
            <a:off x="0" y="2210759"/>
            <a:ext cx="188843" cy="1568694"/>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extBox 1">
            <a:extLst>
              <a:ext uri="{FF2B5EF4-FFF2-40B4-BE49-F238E27FC236}">
                <a16:creationId xmlns:a16="http://schemas.microsoft.com/office/drawing/2014/main" id="{1C090E1D-EEDE-0148-B1E1-D69ECF660A78}"/>
              </a:ext>
            </a:extLst>
          </p:cNvPr>
          <p:cNvSpPr txBox="1"/>
          <p:nvPr userDrawn="1"/>
        </p:nvSpPr>
        <p:spPr>
          <a:xfrm flipH="1">
            <a:off x="6910466" y="-3657600"/>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3" name="TextBox 2">
            <a:extLst>
              <a:ext uri="{FF2B5EF4-FFF2-40B4-BE49-F238E27FC236}">
                <a16:creationId xmlns:a16="http://schemas.microsoft.com/office/drawing/2014/main" id="{77055EAA-985C-644E-B108-96F14DD48918}"/>
              </a:ext>
            </a:extLst>
          </p:cNvPr>
          <p:cNvSpPr txBox="1"/>
          <p:nvPr userDrawn="1"/>
        </p:nvSpPr>
        <p:spPr>
          <a:xfrm flipH="1">
            <a:off x="14810282" y="1858780"/>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Tree>
    <p:extLst>
      <p:ext uri="{BB962C8B-B14F-4D97-AF65-F5344CB8AC3E}">
        <p14:creationId xmlns:p14="http://schemas.microsoft.com/office/powerpoint/2010/main" val="2314300205"/>
      </p:ext>
    </p:extLst>
  </p:cSld>
  <p:clrMapOvr>
    <a:masterClrMapping/>
  </p:clrMapOvr>
  <p:transition/>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8_Picture with Caption">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AFEA153-036A-8542-A176-E43DADBF7CFE}"/>
              </a:ext>
            </a:extLst>
          </p:cNvPr>
          <p:cNvSpPr/>
          <p:nvPr userDrawn="1"/>
        </p:nvSpPr>
        <p:spPr>
          <a:xfrm>
            <a:off x="0" y="0"/>
            <a:ext cx="6096000" cy="6428509"/>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itle 1">
            <a:extLst>
              <a:ext uri="{FF2B5EF4-FFF2-40B4-BE49-F238E27FC236}">
                <a16:creationId xmlns:a16="http://schemas.microsoft.com/office/drawing/2014/main" id="{47FA7D7C-59A3-E34F-9ECB-D13003FAEFD5}"/>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8" name="Rectangle 7">
            <a:extLst>
              <a:ext uri="{FF2B5EF4-FFF2-40B4-BE49-F238E27FC236}">
                <a16:creationId xmlns:a16="http://schemas.microsoft.com/office/drawing/2014/main" id="{F2CDA33B-E13A-724E-B836-F5AC1FF4C97C}"/>
              </a:ext>
            </a:extLst>
          </p:cNvPr>
          <p:cNvSpPr/>
          <p:nvPr userDrawn="1"/>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1AA252EB-082E-7A47-811F-50FA0676712A}"/>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9" name="TextBox 8">
            <a:extLst>
              <a:ext uri="{FF2B5EF4-FFF2-40B4-BE49-F238E27FC236}">
                <a16:creationId xmlns:a16="http://schemas.microsoft.com/office/drawing/2014/main" id="{A35056D4-467A-8D42-A3F7-244E862AB130}"/>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0" name="TextBox 9">
            <a:extLst>
              <a:ext uri="{FF2B5EF4-FFF2-40B4-BE49-F238E27FC236}">
                <a16:creationId xmlns:a16="http://schemas.microsoft.com/office/drawing/2014/main" id="{3BD78D9B-FDD1-E644-9110-5292D913664C}"/>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11" name="Picture 10">
            <a:extLst>
              <a:ext uri="{FF2B5EF4-FFF2-40B4-BE49-F238E27FC236}">
                <a16:creationId xmlns:a16="http://schemas.microsoft.com/office/drawing/2014/main" id="{48572770-1214-A640-89E8-732D750B9357}"/>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2" name="Picture Placeholder 2">
            <a:extLst>
              <a:ext uri="{FF2B5EF4-FFF2-40B4-BE49-F238E27FC236}">
                <a16:creationId xmlns:a16="http://schemas.microsoft.com/office/drawing/2014/main" id="{8D507CA0-0B8C-CC4A-B6FB-38007072DF33}"/>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3" name="Text Placeholder 3">
            <a:extLst>
              <a:ext uri="{FF2B5EF4-FFF2-40B4-BE49-F238E27FC236}">
                <a16:creationId xmlns:a16="http://schemas.microsoft.com/office/drawing/2014/main" id="{E45D1ED6-F124-8648-BBFD-909F2A368192}"/>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847813075"/>
      </p:ext>
    </p:extLst>
  </p:cSld>
  <p:clrMapOvr>
    <a:masterClrMapping/>
  </p:clrMapOvr>
  <p:transition/>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Picture with Caption">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1BABBD15-C764-D44F-A079-A682C6881F85}"/>
              </a:ext>
            </a:extLst>
          </p:cNvPr>
          <p:cNvSpPr/>
          <p:nvPr userDrawn="1"/>
        </p:nvSpPr>
        <p:spPr>
          <a:xfrm>
            <a:off x="0" y="0"/>
            <a:ext cx="6096000" cy="642850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Title 1">
            <a:extLst>
              <a:ext uri="{FF2B5EF4-FFF2-40B4-BE49-F238E27FC236}">
                <a16:creationId xmlns:a16="http://schemas.microsoft.com/office/drawing/2014/main" id="{B29C697D-85E3-2B4A-8E51-BEE0AC3B2D7A}"/>
              </a:ext>
            </a:extLst>
          </p:cNvPr>
          <p:cNvSpPr>
            <a:spLocks noGrp="1"/>
          </p:cNvSpPr>
          <p:nvPr>
            <p:ph type="title" hasCustomPrompt="1"/>
          </p:nvPr>
        </p:nvSpPr>
        <p:spPr>
          <a:xfrm>
            <a:off x="728948" y="457200"/>
            <a:ext cx="4618907" cy="1600200"/>
          </a:xfrm>
          <a:prstGeom prst="rect">
            <a:avLst/>
          </a:prstGeom>
        </p:spPr>
        <p:txBody>
          <a:bodyPr anchor="b">
            <a:normAutofit/>
          </a:bodyPr>
          <a:lstStyle>
            <a:lvl1pPr>
              <a:defRPr sz="3000">
                <a:solidFill>
                  <a:schemeClr val="bg1"/>
                </a:solidFill>
              </a:defRPr>
            </a:lvl1pPr>
          </a:lstStyle>
          <a:p>
            <a:r>
              <a:rPr lang="en-US"/>
              <a:t>Click to edit slide</a:t>
            </a:r>
          </a:p>
        </p:txBody>
      </p:sp>
      <p:sp>
        <p:nvSpPr>
          <p:cNvPr id="12" name="Rectangle 11">
            <a:extLst>
              <a:ext uri="{FF2B5EF4-FFF2-40B4-BE49-F238E27FC236}">
                <a16:creationId xmlns:a16="http://schemas.microsoft.com/office/drawing/2014/main" id="{3EFB5DCE-D91E-2C4F-A3CC-F4DC161EF759}"/>
              </a:ext>
            </a:extLst>
          </p:cNvPr>
          <p:cNvSpPr/>
          <p:nvPr userDrawn="1"/>
        </p:nvSpPr>
        <p:spPr>
          <a:xfrm>
            <a:off x="0" y="1083365"/>
            <a:ext cx="188843" cy="974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TextBox 14">
            <a:extLst>
              <a:ext uri="{FF2B5EF4-FFF2-40B4-BE49-F238E27FC236}">
                <a16:creationId xmlns:a16="http://schemas.microsoft.com/office/drawing/2014/main" id="{C2067893-83A5-9A4F-8FF9-911C2F1C586D}"/>
              </a:ext>
            </a:extLst>
          </p:cNvPr>
          <p:cNvSpPr txBox="1"/>
          <p:nvPr userDrawn="1"/>
        </p:nvSpPr>
        <p:spPr>
          <a:xfrm flipH="1">
            <a:off x="6400800" y="-299258"/>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6" name="TextBox 15">
            <a:extLst>
              <a:ext uri="{FF2B5EF4-FFF2-40B4-BE49-F238E27FC236}">
                <a16:creationId xmlns:a16="http://schemas.microsoft.com/office/drawing/2014/main" id="{FA28D48F-7D12-1042-A62C-F4E27F86D043}"/>
              </a:ext>
            </a:extLst>
          </p:cNvPr>
          <p:cNvSpPr txBox="1"/>
          <p:nvPr userDrawn="1"/>
        </p:nvSpPr>
        <p:spPr>
          <a:xfrm flipH="1">
            <a:off x="6949440" y="-415636"/>
            <a:ext cx="0" cy="0"/>
          </a:xfrm>
          <a:prstGeom prst="rect">
            <a:avLst/>
          </a:prstGeom>
        </p:spPr>
        <p:txBody>
          <a:bodyPr vert="horz" wrap="none" lIns="91440" tIns="45720" rIns="91440" bIns="45720" rtlCol="0" anchor="ctr">
            <a:normAutofit fontScale="25000" lnSpcReduction="20000"/>
          </a:bodyPr>
          <a:lstStyle/>
          <a:p>
            <a:pPr algn="l"/>
            <a:endParaRPr lang="en-US" dirty="0"/>
          </a:p>
        </p:txBody>
      </p:sp>
      <p:sp>
        <p:nvSpPr>
          <p:cNvPr id="17" name="TextBox 16">
            <a:extLst>
              <a:ext uri="{FF2B5EF4-FFF2-40B4-BE49-F238E27FC236}">
                <a16:creationId xmlns:a16="http://schemas.microsoft.com/office/drawing/2014/main" id="{42BCE0EE-8C96-3E4D-8FB6-6DE70E4D18E7}"/>
              </a:ext>
            </a:extLst>
          </p:cNvPr>
          <p:cNvSpPr txBox="1"/>
          <p:nvPr userDrawn="1"/>
        </p:nvSpPr>
        <p:spPr>
          <a:xfrm flipH="1">
            <a:off x="7390015" y="-332509"/>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18" name="Picture 17">
            <a:extLst>
              <a:ext uri="{FF2B5EF4-FFF2-40B4-BE49-F238E27FC236}">
                <a16:creationId xmlns:a16="http://schemas.microsoft.com/office/drawing/2014/main" id="{9FD608F1-4926-1F4C-B858-F295E413845B}"/>
              </a:ext>
            </a:extLst>
          </p:cNvPr>
          <p:cNvPicPr>
            <a:picLocks noChangeAspect="1"/>
          </p:cNvPicPr>
          <p:nvPr userDrawn="1"/>
        </p:nvPicPr>
        <p:blipFill>
          <a:blip r:embed="rId2">
            <a:alphaModFix/>
            <a:extLst>
              <a:ext uri="{28A0092B-C50C-407E-A947-70E740481C1C}">
                <a14:useLocalDpi xmlns:a14="http://schemas.microsoft.com/office/drawing/2010/main"/>
              </a:ext>
            </a:extLst>
          </a:blip>
          <a:stretch>
            <a:fillRect/>
          </a:stretch>
        </p:blipFill>
        <p:spPr>
          <a:xfrm rot="10800000">
            <a:off x="5590207" y="-1"/>
            <a:ext cx="503297" cy="6428510"/>
          </a:xfrm>
          <a:prstGeom prst="rect">
            <a:avLst/>
          </a:prstGeom>
        </p:spPr>
      </p:pic>
      <p:sp>
        <p:nvSpPr>
          <p:cNvPr id="19" name="Picture Placeholder 2">
            <a:extLst>
              <a:ext uri="{FF2B5EF4-FFF2-40B4-BE49-F238E27FC236}">
                <a16:creationId xmlns:a16="http://schemas.microsoft.com/office/drawing/2014/main" id="{DDA33AC0-47D6-064F-8896-FB1AAA936C2B}"/>
              </a:ext>
            </a:extLst>
          </p:cNvPr>
          <p:cNvSpPr>
            <a:spLocks noGrp="1"/>
          </p:cNvSpPr>
          <p:nvPr>
            <p:ph type="pic" idx="1"/>
          </p:nvPr>
        </p:nvSpPr>
        <p:spPr>
          <a:xfrm>
            <a:off x="6095999" y="0"/>
            <a:ext cx="6096000" cy="6428509"/>
          </a:xfrm>
          <a:prstGeom prst="rect">
            <a:avLst/>
          </a:prstGeom>
          <a:pattFill prst="pct30">
            <a:fgClr>
              <a:schemeClr val="bg1">
                <a:lumMod val="85000"/>
              </a:schemeClr>
            </a:fgClr>
            <a:bgClr>
              <a:schemeClr val="bg1"/>
            </a:bgClr>
          </a:pattFill>
        </p:spPr>
        <p:txBody>
          <a:bodyPr anchor="ctr">
            <a:normAutofit/>
          </a:bodyPr>
          <a:lstStyle>
            <a:lvl1pPr marL="0" indent="0" algn="ctr">
              <a:buNone/>
              <a:defRPr sz="20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13" name="Text Placeholder 3">
            <a:extLst>
              <a:ext uri="{FF2B5EF4-FFF2-40B4-BE49-F238E27FC236}">
                <a16:creationId xmlns:a16="http://schemas.microsoft.com/office/drawing/2014/main" id="{B96C4967-AFD9-B140-B34B-ED8EB3D35331}"/>
              </a:ext>
            </a:extLst>
          </p:cNvPr>
          <p:cNvSpPr>
            <a:spLocks noGrp="1"/>
          </p:cNvSpPr>
          <p:nvPr>
            <p:ph type="body" sz="half" idx="2" hasCustomPrompt="1"/>
          </p:nvPr>
        </p:nvSpPr>
        <p:spPr>
          <a:xfrm>
            <a:off x="728948" y="2275366"/>
            <a:ext cx="4618907" cy="3593621"/>
          </a:xfrm>
          <a:prstGeom prst="rect">
            <a:avLst/>
          </a:prstGeom>
        </p:spPr>
        <p:txBody>
          <a:bodyPr>
            <a:normAutofit/>
          </a:bodyPr>
          <a:lstStyle>
            <a:lvl1pPr marL="342900" indent="-342900">
              <a:lnSpc>
                <a:spcPct val="100000"/>
              </a:lnSpc>
              <a:buFont typeface="Wingdings" pitchFamily="2" charset="2"/>
              <a:buChar char="§"/>
              <a:defRPr sz="2400">
                <a:solidFill>
                  <a:schemeClr val="bg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text styles</a:t>
            </a:r>
          </a:p>
        </p:txBody>
      </p:sp>
    </p:spTree>
    <p:extLst>
      <p:ext uri="{BB962C8B-B14F-4D97-AF65-F5344CB8AC3E}">
        <p14:creationId xmlns:p14="http://schemas.microsoft.com/office/powerpoint/2010/main" val="1184617857"/>
      </p:ext>
    </p:extLst>
  </p:cSld>
  <p:clrMapOvr>
    <a:masterClrMapping/>
  </p:clrMapOvr>
  <p:transition/>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Case study_1">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068E9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B5D51FAF-7314-44A7-A720-AB66ABD1BA85}"/>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004E6C"/>
                </a:solidFill>
                <a:effectLst/>
                <a:latin typeface="Verdana"/>
                <a:ea typeface="Verdana" charset="0"/>
                <a:cs typeface="Verdana" charset="0"/>
              </a:rPr>
              <a:t>Möglichkeiten</a:t>
            </a:r>
          </a:p>
        </p:txBody>
      </p:sp>
      <p:sp>
        <p:nvSpPr>
          <p:cNvPr id="16" name="TextBox 15">
            <a:extLst>
              <a:ext uri="{FF2B5EF4-FFF2-40B4-BE49-F238E27FC236}">
                <a16:creationId xmlns:a16="http://schemas.microsoft.com/office/drawing/2014/main" id="{FE74ACCC-8E58-459E-8D94-4D94F4F1A524}"/>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004E6C"/>
                </a:solidFill>
                <a:effectLst/>
                <a:latin typeface="Verdana"/>
                <a:ea typeface="Verdana" charset="0"/>
                <a:cs typeface="Verdana" charset="0"/>
              </a:rPr>
              <a:t>Lösung</a:t>
            </a:r>
          </a:p>
        </p:txBody>
      </p:sp>
      <p:sp>
        <p:nvSpPr>
          <p:cNvPr id="17" name="TextBox 16">
            <a:extLst>
              <a:ext uri="{FF2B5EF4-FFF2-40B4-BE49-F238E27FC236}">
                <a16:creationId xmlns:a16="http://schemas.microsoft.com/office/drawing/2014/main" id="{2FD1D92F-AA6A-493C-8EC1-DD8A92F05801}"/>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
        <p:nvSpPr>
          <p:cNvPr id="18" name="TextBox 17">
            <a:extLst>
              <a:ext uri="{FF2B5EF4-FFF2-40B4-BE49-F238E27FC236}">
                <a16:creationId xmlns:a16="http://schemas.microsoft.com/office/drawing/2014/main" id="{64EDBF0B-55AA-4747-99A1-5BBA3EE405BC}"/>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
        <p:nvSpPr>
          <p:cNvPr id="19" name="TextBox 18">
            <a:extLst>
              <a:ext uri="{FF2B5EF4-FFF2-40B4-BE49-F238E27FC236}">
                <a16:creationId xmlns:a16="http://schemas.microsoft.com/office/drawing/2014/main" id="{F8EFBC44-8195-449B-9C95-63E2E0F44FE6}"/>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004E6C"/>
                </a:solidFill>
                <a:effectLst/>
                <a:latin typeface="Verdana"/>
                <a:ea typeface="Verdana" charset="0"/>
                <a:cs typeface="Verdana" charset="0"/>
              </a:rPr>
              <a:t>Ergebnisse</a:t>
            </a:r>
          </a:p>
        </p:txBody>
      </p:sp>
      <p:sp>
        <p:nvSpPr>
          <p:cNvPr id="20" name="TextBox 19">
            <a:extLst>
              <a:ext uri="{FF2B5EF4-FFF2-40B4-BE49-F238E27FC236}">
                <a16:creationId xmlns:a16="http://schemas.microsoft.com/office/drawing/2014/main" id="{4D5F3673-983E-42F9-AAB8-C4145FF70C8D}"/>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Tree>
    <p:extLst>
      <p:ext uri="{BB962C8B-B14F-4D97-AF65-F5344CB8AC3E}">
        <p14:creationId xmlns:p14="http://schemas.microsoft.com/office/powerpoint/2010/main" val="2535490262"/>
      </p:ext>
    </p:extLst>
  </p:cSld>
  <p:clrMapOvr>
    <a:masterClrMapping/>
  </p:clrMapOvr>
  <p:transition/>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22_Picture with Caption">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44AE9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8" name="TextBox 7">
            <a:extLst>
              <a:ext uri="{FF2B5EF4-FFF2-40B4-BE49-F238E27FC236}">
                <a16:creationId xmlns:a16="http://schemas.microsoft.com/office/drawing/2014/main" id="{8B1E28F2-5BEE-4579-91D5-FB9AB4BF0F52}"/>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004E6C"/>
                </a:solidFill>
                <a:effectLst/>
                <a:latin typeface="Verdana"/>
                <a:ea typeface="Verdana" charset="0"/>
                <a:cs typeface="Verdana" charset="0"/>
              </a:rPr>
              <a:t>Möglichkeiten</a:t>
            </a:r>
          </a:p>
        </p:txBody>
      </p:sp>
      <p:sp>
        <p:nvSpPr>
          <p:cNvPr id="9" name="TextBox 8">
            <a:extLst>
              <a:ext uri="{FF2B5EF4-FFF2-40B4-BE49-F238E27FC236}">
                <a16:creationId xmlns:a16="http://schemas.microsoft.com/office/drawing/2014/main" id="{760B66E1-B07E-46E7-B6E2-EE07EB77F6C6}"/>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004E6C"/>
                </a:solidFill>
                <a:effectLst/>
                <a:latin typeface="Verdana"/>
                <a:ea typeface="Verdana" charset="0"/>
                <a:cs typeface="Verdana" charset="0"/>
              </a:rPr>
              <a:t>Lösung</a:t>
            </a:r>
          </a:p>
        </p:txBody>
      </p:sp>
      <p:sp>
        <p:nvSpPr>
          <p:cNvPr id="10" name="TextBox 9">
            <a:extLst>
              <a:ext uri="{FF2B5EF4-FFF2-40B4-BE49-F238E27FC236}">
                <a16:creationId xmlns:a16="http://schemas.microsoft.com/office/drawing/2014/main" id="{5CFB483A-9906-492B-A801-4770732B321D}"/>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
        <p:nvSpPr>
          <p:cNvPr id="12" name="TextBox 11">
            <a:extLst>
              <a:ext uri="{FF2B5EF4-FFF2-40B4-BE49-F238E27FC236}">
                <a16:creationId xmlns:a16="http://schemas.microsoft.com/office/drawing/2014/main" id="{EC3E7FBB-1635-4BCE-9CAB-08F4EB618358}"/>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
        <p:nvSpPr>
          <p:cNvPr id="13" name="TextBox 12">
            <a:extLst>
              <a:ext uri="{FF2B5EF4-FFF2-40B4-BE49-F238E27FC236}">
                <a16:creationId xmlns:a16="http://schemas.microsoft.com/office/drawing/2014/main" id="{6051D5BC-4550-4F2D-AACA-BF845F3C5F2D}"/>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004E6C"/>
                </a:solidFill>
                <a:effectLst/>
                <a:latin typeface="Verdana"/>
                <a:ea typeface="Verdana" charset="0"/>
                <a:cs typeface="Verdana" charset="0"/>
              </a:rPr>
              <a:t>Ergebnisse</a:t>
            </a:r>
          </a:p>
        </p:txBody>
      </p:sp>
      <p:sp>
        <p:nvSpPr>
          <p:cNvPr id="14" name="TextBox 13">
            <a:extLst>
              <a:ext uri="{FF2B5EF4-FFF2-40B4-BE49-F238E27FC236}">
                <a16:creationId xmlns:a16="http://schemas.microsoft.com/office/drawing/2014/main" id="{B141F716-3E7F-41C3-98BE-8801D1E8C725}"/>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Tree>
    <p:extLst>
      <p:ext uri="{BB962C8B-B14F-4D97-AF65-F5344CB8AC3E}">
        <p14:creationId xmlns:p14="http://schemas.microsoft.com/office/powerpoint/2010/main" val="4002074247"/>
      </p:ext>
    </p:extLst>
  </p:cSld>
  <p:clrMapOvr>
    <a:masterClrMapping/>
  </p:clrMapOvr>
  <p:transition/>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Case study_3">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44AE9B"/>
              </a:solidFill>
            </a:endParaRPr>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21" name="TextBox 20">
            <a:extLst>
              <a:ext uri="{FF2B5EF4-FFF2-40B4-BE49-F238E27FC236}">
                <a16:creationId xmlns:a16="http://schemas.microsoft.com/office/drawing/2014/main" id="{1C1ABC48-8139-4005-B894-3036219F25A0}"/>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44AE9B"/>
                </a:solidFill>
                <a:effectLst/>
                <a:latin typeface="Verdana"/>
                <a:ea typeface="Verdana" charset="0"/>
                <a:cs typeface="Verdana" charset="0"/>
              </a:rPr>
              <a:t>Möglichkeiten</a:t>
            </a:r>
          </a:p>
        </p:txBody>
      </p:sp>
      <p:sp>
        <p:nvSpPr>
          <p:cNvPr id="22" name="TextBox 21">
            <a:extLst>
              <a:ext uri="{FF2B5EF4-FFF2-40B4-BE49-F238E27FC236}">
                <a16:creationId xmlns:a16="http://schemas.microsoft.com/office/drawing/2014/main" id="{5E705654-C815-467A-B062-47B921E64828}"/>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44AE9B"/>
                </a:solidFill>
                <a:effectLst/>
                <a:latin typeface="Verdana"/>
                <a:ea typeface="Verdana" charset="0"/>
                <a:cs typeface="Verdana" charset="0"/>
              </a:rPr>
              <a:t>Lösung</a:t>
            </a:r>
          </a:p>
        </p:txBody>
      </p:sp>
      <p:sp>
        <p:nvSpPr>
          <p:cNvPr id="25" name="TextBox 24">
            <a:extLst>
              <a:ext uri="{FF2B5EF4-FFF2-40B4-BE49-F238E27FC236}">
                <a16:creationId xmlns:a16="http://schemas.microsoft.com/office/drawing/2014/main" id="{96C1C8C7-81C0-4767-BD78-70A5CB59F12E}"/>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
        <p:nvSpPr>
          <p:cNvPr id="26" name="TextBox 25">
            <a:extLst>
              <a:ext uri="{FF2B5EF4-FFF2-40B4-BE49-F238E27FC236}">
                <a16:creationId xmlns:a16="http://schemas.microsoft.com/office/drawing/2014/main" id="{91CDD51E-6E33-4F0F-A0DD-BBC341D9A0A9}"/>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
        <p:nvSpPr>
          <p:cNvPr id="28" name="TextBox 27">
            <a:extLst>
              <a:ext uri="{FF2B5EF4-FFF2-40B4-BE49-F238E27FC236}">
                <a16:creationId xmlns:a16="http://schemas.microsoft.com/office/drawing/2014/main" id="{C8903AEF-E75A-4990-A3AB-B9D7F3708C7B}"/>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44AE9B"/>
                </a:solidFill>
                <a:effectLst/>
                <a:latin typeface="Verdana"/>
                <a:ea typeface="Verdana" charset="0"/>
                <a:cs typeface="Verdana" charset="0"/>
              </a:rPr>
              <a:t>Ergebnisse</a:t>
            </a:r>
          </a:p>
        </p:txBody>
      </p:sp>
      <p:sp>
        <p:nvSpPr>
          <p:cNvPr id="30" name="TextBox 29">
            <a:extLst>
              <a:ext uri="{FF2B5EF4-FFF2-40B4-BE49-F238E27FC236}">
                <a16:creationId xmlns:a16="http://schemas.microsoft.com/office/drawing/2014/main" id="{C7526716-1785-44B5-A522-3C6CC0BB22EC}"/>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Tree>
    <p:extLst>
      <p:ext uri="{BB962C8B-B14F-4D97-AF65-F5344CB8AC3E}">
        <p14:creationId xmlns:p14="http://schemas.microsoft.com/office/powerpoint/2010/main" val="3148581192"/>
      </p:ext>
    </p:extLst>
  </p:cSld>
  <p:clrMapOvr>
    <a:masterClrMapping/>
  </p:clrMapOvr>
  <p:transition/>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Case study_4">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197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58A9D534-E298-42DA-A239-498A38D5BB08}"/>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FFFFFF"/>
                </a:solidFill>
                <a:effectLst/>
                <a:latin typeface="Verdana"/>
                <a:ea typeface="Verdana" charset="0"/>
                <a:cs typeface="Verdana" charset="0"/>
              </a:rPr>
              <a:t>Möglichkeiten</a:t>
            </a:r>
          </a:p>
        </p:txBody>
      </p:sp>
      <p:sp>
        <p:nvSpPr>
          <p:cNvPr id="16" name="TextBox 15">
            <a:extLst>
              <a:ext uri="{FF2B5EF4-FFF2-40B4-BE49-F238E27FC236}">
                <a16:creationId xmlns:a16="http://schemas.microsoft.com/office/drawing/2014/main" id="{7FFCE87C-E9D8-406B-B4B4-368E6639FA4C}"/>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FFFFFF"/>
                </a:solidFill>
                <a:effectLst/>
                <a:latin typeface="Verdana"/>
                <a:ea typeface="Verdana" charset="0"/>
                <a:cs typeface="Verdana" charset="0"/>
              </a:rPr>
              <a:t>Lösung</a:t>
            </a:r>
          </a:p>
        </p:txBody>
      </p:sp>
      <p:sp>
        <p:nvSpPr>
          <p:cNvPr id="17" name="TextBox 16">
            <a:extLst>
              <a:ext uri="{FF2B5EF4-FFF2-40B4-BE49-F238E27FC236}">
                <a16:creationId xmlns:a16="http://schemas.microsoft.com/office/drawing/2014/main" id="{598B4E30-05FA-4C40-A290-EE6EDD320067}"/>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
        <p:nvSpPr>
          <p:cNvPr id="18" name="TextBox 17">
            <a:extLst>
              <a:ext uri="{FF2B5EF4-FFF2-40B4-BE49-F238E27FC236}">
                <a16:creationId xmlns:a16="http://schemas.microsoft.com/office/drawing/2014/main" id="{BFE9A4A4-1FA9-464D-8ADF-F0D16FE5E605}"/>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
        <p:nvSpPr>
          <p:cNvPr id="19" name="TextBox 18">
            <a:extLst>
              <a:ext uri="{FF2B5EF4-FFF2-40B4-BE49-F238E27FC236}">
                <a16:creationId xmlns:a16="http://schemas.microsoft.com/office/drawing/2014/main" id="{FAAB5629-23DD-442E-B5BB-02E5DA58148E}"/>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FFFFFF"/>
                </a:solidFill>
                <a:effectLst/>
                <a:latin typeface="Verdana"/>
                <a:ea typeface="Verdana" charset="0"/>
                <a:cs typeface="Verdana" charset="0"/>
              </a:rPr>
              <a:t>Ergebnisse</a:t>
            </a:r>
          </a:p>
        </p:txBody>
      </p:sp>
      <p:sp>
        <p:nvSpPr>
          <p:cNvPr id="20" name="TextBox 19">
            <a:extLst>
              <a:ext uri="{FF2B5EF4-FFF2-40B4-BE49-F238E27FC236}">
                <a16:creationId xmlns:a16="http://schemas.microsoft.com/office/drawing/2014/main" id="{8B8EC2AB-CDD5-49E3-BB94-CD473AA19C2D}"/>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Tree>
    <p:extLst>
      <p:ext uri="{BB962C8B-B14F-4D97-AF65-F5344CB8AC3E}">
        <p14:creationId xmlns:p14="http://schemas.microsoft.com/office/powerpoint/2010/main" val="786535472"/>
      </p:ext>
    </p:extLst>
  </p:cSld>
  <p:clrMapOvr>
    <a:masterClrMapping/>
  </p:clrMapOvr>
  <p:transition/>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Case study_5">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EF523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7136F738-8E13-49B7-8B81-AF48F4CD6CFA}"/>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FFFFFF"/>
                </a:solidFill>
                <a:effectLst/>
                <a:latin typeface="Verdana"/>
                <a:ea typeface="Verdana" charset="0"/>
                <a:cs typeface="Verdana" charset="0"/>
              </a:rPr>
              <a:t>Möglichkeiten</a:t>
            </a:r>
          </a:p>
        </p:txBody>
      </p:sp>
      <p:sp>
        <p:nvSpPr>
          <p:cNvPr id="16" name="TextBox 15">
            <a:extLst>
              <a:ext uri="{FF2B5EF4-FFF2-40B4-BE49-F238E27FC236}">
                <a16:creationId xmlns:a16="http://schemas.microsoft.com/office/drawing/2014/main" id="{55090336-6353-473F-A258-AB7713058D84}"/>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FFFFFF"/>
                </a:solidFill>
                <a:effectLst/>
                <a:latin typeface="Verdana"/>
                <a:ea typeface="Verdana" charset="0"/>
                <a:cs typeface="Verdana" charset="0"/>
              </a:rPr>
              <a:t>Lösung</a:t>
            </a:r>
          </a:p>
        </p:txBody>
      </p:sp>
      <p:sp>
        <p:nvSpPr>
          <p:cNvPr id="17" name="TextBox 16">
            <a:extLst>
              <a:ext uri="{FF2B5EF4-FFF2-40B4-BE49-F238E27FC236}">
                <a16:creationId xmlns:a16="http://schemas.microsoft.com/office/drawing/2014/main" id="{A18A0D73-D69F-46E3-B886-C4E8B1484846}"/>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
        <p:nvSpPr>
          <p:cNvPr id="18" name="TextBox 17">
            <a:extLst>
              <a:ext uri="{FF2B5EF4-FFF2-40B4-BE49-F238E27FC236}">
                <a16:creationId xmlns:a16="http://schemas.microsoft.com/office/drawing/2014/main" id="{35A2F7AD-9A5B-4586-A958-DA524CA4F64E}"/>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
        <p:nvSpPr>
          <p:cNvPr id="19" name="TextBox 18">
            <a:extLst>
              <a:ext uri="{FF2B5EF4-FFF2-40B4-BE49-F238E27FC236}">
                <a16:creationId xmlns:a16="http://schemas.microsoft.com/office/drawing/2014/main" id="{28A28644-EE4D-49D7-85B1-BCB28F073B47}"/>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FFFFFF"/>
                </a:solidFill>
                <a:effectLst/>
                <a:latin typeface="Verdana"/>
                <a:ea typeface="Verdana" charset="0"/>
                <a:cs typeface="Verdana" charset="0"/>
              </a:rPr>
              <a:t>Ergebnisse</a:t>
            </a:r>
          </a:p>
        </p:txBody>
      </p:sp>
      <p:sp>
        <p:nvSpPr>
          <p:cNvPr id="20" name="TextBox 19">
            <a:extLst>
              <a:ext uri="{FF2B5EF4-FFF2-40B4-BE49-F238E27FC236}">
                <a16:creationId xmlns:a16="http://schemas.microsoft.com/office/drawing/2014/main" id="{45FF4DEA-00D8-4BB6-932D-263E4BF759A2}"/>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Tree>
    <p:extLst>
      <p:ext uri="{BB962C8B-B14F-4D97-AF65-F5344CB8AC3E}">
        <p14:creationId xmlns:p14="http://schemas.microsoft.com/office/powerpoint/2010/main" val="777583723"/>
      </p:ext>
    </p:extLst>
  </p:cSld>
  <p:clrMapOvr>
    <a:masterClrMapping/>
  </p:clrMapOvr>
  <p:transition/>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Case study_6">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EA8B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006DA6CD-5B44-445A-BE23-00C5C2088E5A}"/>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FFFFFF"/>
                </a:solidFill>
                <a:effectLst/>
                <a:latin typeface="Verdana"/>
                <a:ea typeface="Verdana" charset="0"/>
                <a:cs typeface="Verdana" charset="0"/>
              </a:rPr>
              <a:t>Möglichkeiten</a:t>
            </a:r>
          </a:p>
        </p:txBody>
      </p:sp>
      <p:sp>
        <p:nvSpPr>
          <p:cNvPr id="16" name="TextBox 15">
            <a:extLst>
              <a:ext uri="{FF2B5EF4-FFF2-40B4-BE49-F238E27FC236}">
                <a16:creationId xmlns:a16="http://schemas.microsoft.com/office/drawing/2014/main" id="{523C0D28-FB25-47E8-A1E4-DFC2EBF2EBD7}"/>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FFFFFF"/>
                </a:solidFill>
                <a:effectLst/>
                <a:latin typeface="Verdana"/>
                <a:ea typeface="Verdana" charset="0"/>
                <a:cs typeface="Verdana" charset="0"/>
              </a:rPr>
              <a:t>Lösung</a:t>
            </a:r>
          </a:p>
        </p:txBody>
      </p:sp>
      <p:sp>
        <p:nvSpPr>
          <p:cNvPr id="17" name="TextBox 16">
            <a:extLst>
              <a:ext uri="{FF2B5EF4-FFF2-40B4-BE49-F238E27FC236}">
                <a16:creationId xmlns:a16="http://schemas.microsoft.com/office/drawing/2014/main" id="{FE9FF6DF-690E-49E9-910C-0498689BDC15}"/>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
        <p:nvSpPr>
          <p:cNvPr id="18" name="TextBox 17">
            <a:extLst>
              <a:ext uri="{FF2B5EF4-FFF2-40B4-BE49-F238E27FC236}">
                <a16:creationId xmlns:a16="http://schemas.microsoft.com/office/drawing/2014/main" id="{28315F49-431E-43F3-802E-AF94362F7305}"/>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
        <p:nvSpPr>
          <p:cNvPr id="19" name="TextBox 18">
            <a:extLst>
              <a:ext uri="{FF2B5EF4-FFF2-40B4-BE49-F238E27FC236}">
                <a16:creationId xmlns:a16="http://schemas.microsoft.com/office/drawing/2014/main" id="{FDA40EEF-2453-4F8E-B462-12C7C08E9D9D}"/>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FFFFFF"/>
                </a:solidFill>
                <a:effectLst/>
                <a:latin typeface="Verdana"/>
                <a:ea typeface="Verdana" charset="0"/>
                <a:cs typeface="Verdana" charset="0"/>
              </a:rPr>
              <a:t>Ergebnisse</a:t>
            </a:r>
          </a:p>
        </p:txBody>
      </p:sp>
      <p:sp>
        <p:nvSpPr>
          <p:cNvPr id="20" name="TextBox 19">
            <a:extLst>
              <a:ext uri="{FF2B5EF4-FFF2-40B4-BE49-F238E27FC236}">
                <a16:creationId xmlns:a16="http://schemas.microsoft.com/office/drawing/2014/main" id="{7D7C8CD2-5298-439A-A295-6190CBEF0074}"/>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Tree>
    <p:extLst>
      <p:ext uri="{BB962C8B-B14F-4D97-AF65-F5344CB8AC3E}">
        <p14:creationId xmlns:p14="http://schemas.microsoft.com/office/powerpoint/2010/main" val="3751975079"/>
      </p:ext>
    </p:extLst>
  </p:cSld>
  <p:clrMapOvr>
    <a:masterClrMapping/>
  </p:clrMapOvr>
  <p:transition/>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ase study 7">
    <p:spTree>
      <p:nvGrpSpPr>
        <p:cNvPr id="1" name=""/>
        <p:cNvGrpSpPr/>
        <p:nvPr/>
      </p:nvGrpSpPr>
      <p:grpSpPr>
        <a:xfrm>
          <a:off x="0" y="0"/>
          <a:ext cx="0" cy="0"/>
          <a:chOff x="0" y="0"/>
          <a:chExt cx="0" cy="0"/>
        </a:xfrm>
      </p:grpSpPr>
      <p:sp>
        <p:nvSpPr>
          <p:cNvPr id="11" name="Rectangle 36">
            <a:extLst>
              <a:ext uri="{FF2B5EF4-FFF2-40B4-BE49-F238E27FC236}">
                <a16:creationId xmlns:a16="http://schemas.microsoft.com/office/drawing/2014/main" id="{334230FE-8FCF-E640-AFD8-F250547525F6}"/>
              </a:ext>
            </a:extLst>
          </p:cNvPr>
          <p:cNvSpPr/>
          <p:nvPr userDrawn="1"/>
        </p:nvSpPr>
        <p:spPr>
          <a:xfrm>
            <a:off x="7507595" y="0"/>
            <a:ext cx="4684405" cy="6412375"/>
          </a:xfrm>
          <a:prstGeom prst="rect">
            <a:avLst/>
          </a:prstGeom>
          <a:solidFill>
            <a:srgbClr val="DA29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ítulo 1">
            <a:extLst>
              <a:ext uri="{FF2B5EF4-FFF2-40B4-BE49-F238E27FC236}">
                <a16:creationId xmlns:a16="http://schemas.microsoft.com/office/drawing/2014/main" id="{F099E5F3-3E0E-2042-80BD-FDA8F062F0E3}"/>
              </a:ext>
            </a:extLst>
          </p:cNvPr>
          <p:cNvSpPr>
            <a:spLocks noGrp="1"/>
          </p:cNvSpPr>
          <p:nvPr>
            <p:ph type="title" hasCustomPrompt="1"/>
          </p:nvPr>
        </p:nvSpPr>
        <p:spPr>
          <a:xfrm>
            <a:off x="501569" y="341423"/>
            <a:ext cx="6564245" cy="1475502"/>
          </a:xfrm>
        </p:spPr>
        <p:txBody>
          <a:bodyPr>
            <a:normAutofit/>
          </a:bodyPr>
          <a:lstStyle>
            <a:lvl1pPr>
              <a:defRPr sz="2800"/>
            </a:lvl1pPr>
          </a:lstStyle>
          <a:p>
            <a:pPr algn="l"/>
            <a:r>
              <a:rPr lang="es-CO" err="1"/>
              <a:t>Insert case study information</a:t>
            </a:r>
            <a:endParaRPr lang="es-CO"/>
          </a:p>
        </p:txBody>
      </p:sp>
      <p:cxnSp>
        <p:nvCxnSpPr>
          <p:cNvPr id="24" name="Conector recto 5">
            <a:extLst>
              <a:ext uri="{FF2B5EF4-FFF2-40B4-BE49-F238E27FC236}">
                <a16:creationId xmlns:a16="http://schemas.microsoft.com/office/drawing/2014/main" id="{2D479F33-8E82-9142-A8F7-265457038510}"/>
              </a:ext>
            </a:extLst>
          </p:cNvPr>
          <p:cNvCxnSpPr/>
          <p:nvPr userDrawn="1"/>
        </p:nvCxnSpPr>
        <p:spPr>
          <a:xfrm flipH="1">
            <a:off x="2228850" y="2273572"/>
            <a:ext cx="0" cy="589573"/>
          </a:xfrm>
          <a:prstGeom prst="line">
            <a:avLst/>
          </a:prstGeom>
          <a:ln w="25400">
            <a:solidFill>
              <a:schemeClr val="tx1">
                <a:lumMod val="85000"/>
                <a:lumOff val="15000"/>
              </a:schemeClr>
            </a:solidFill>
          </a:ln>
        </p:spPr>
        <p:style>
          <a:lnRef idx="1">
            <a:schemeClr val="accent1"/>
          </a:lnRef>
          <a:fillRef idx="0">
            <a:schemeClr val="accent1"/>
          </a:fillRef>
          <a:effectRef idx="0">
            <a:schemeClr val="accent1"/>
          </a:effectRef>
          <a:fontRef idx="minor">
            <a:schemeClr val="tx1"/>
          </a:fontRef>
        </p:style>
      </p:cxnSp>
      <p:sp>
        <p:nvSpPr>
          <p:cNvPr id="3" name="Content Placeholder 2">
            <a:extLst>
              <a:ext uri="{FF2B5EF4-FFF2-40B4-BE49-F238E27FC236}">
                <a16:creationId xmlns:a16="http://schemas.microsoft.com/office/drawing/2014/main" id="{D8D39A99-A925-C34D-9E6B-4EF5D2AAFFCE}"/>
              </a:ext>
            </a:extLst>
          </p:cNvPr>
          <p:cNvSpPr>
            <a:spLocks noGrp="1"/>
          </p:cNvSpPr>
          <p:nvPr>
            <p:ph sz="quarter" idx="10" hasCustomPrompt="1"/>
          </p:nvPr>
        </p:nvSpPr>
        <p:spPr>
          <a:xfrm>
            <a:off x="501650" y="2053838"/>
            <a:ext cx="1470025" cy="1022350"/>
          </a:xfrm>
        </p:spPr>
        <p:txBody>
          <a:bodyPr anchor="ctr"/>
          <a:lstStyle>
            <a:lvl1pPr marL="0" indent="0" algn="ctr">
              <a:buNone/>
              <a:defRPr/>
            </a:lvl1pPr>
          </a:lstStyle>
          <a:p>
            <a:pPr lvl="0"/>
            <a:r>
              <a:rPr lang="en-US"/>
              <a:t>logo</a:t>
            </a:r>
          </a:p>
        </p:txBody>
      </p:sp>
      <p:sp>
        <p:nvSpPr>
          <p:cNvPr id="27" name="Text Placeholder 3">
            <a:extLst>
              <a:ext uri="{FF2B5EF4-FFF2-40B4-BE49-F238E27FC236}">
                <a16:creationId xmlns:a16="http://schemas.microsoft.com/office/drawing/2014/main" id="{3D097EAF-BD7F-5849-B48C-9864F4FE3622}"/>
              </a:ext>
            </a:extLst>
          </p:cNvPr>
          <p:cNvSpPr>
            <a:spLocks noGrp="1"/>
          </p:cNvSpPr>
          <p:nvPr>
            <p:ph type="body" sz="half" idx="2" hasCustomPrompt="1"/>
          </p:nvPr>
        </p:nvSpPr>
        <p:spPr>
          <a:xfrm>
            <a:off x="2486026" y="2053839"/>
            <a:ext cx="4579780" cy="1022350"/>
          </a:xfrm>
          <a:prstGeom prst="rect">
            <a:avLst/>
          </a:prstGeom>
        </p:spPr>
        <p:txBody>
          <a:bodyPr anchor="ctr">
            <a:normAutofit/>
          </a:bodyPr>
          <a:lstStyle>
            <a:lvl1pPr marL="0" indent="0">
              <a:lnSpc>
                <a:spcPts val="2480"/>
              </a:lnSpc>
              <a:buNone/>
              <a:defRPr sz="1200" b="1">
                <a:solidFill>
                  <a:schemeClr val="accent3"/>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Industry: Information</a:t>
            </a:r>
          </a:p>
        </p:txBody>
      </p:sp>
      <p:sp>
        <p:nvSpPr>
          <p:cNvPr id="29" name="Text Placeholder 3">
            <a:extLst>
              <a:ext uri="{FF2B5EF4-FFF2-40B4-BE49-F238E27FC236}">
                <a16:creationId xmlns:a16="http://schemas.microsoft.com/office/drawing/2014/main" id="{3F89F678-B7B7-2F47-A10D-02ADD103589C}"/>
              </a:ext>
            </a:extLst>
          </p:cNvPr>
          <p:cNvSpPr>
            <a:spLocks noGrp="1"/>
          </p:cNvSpPr>
          <p:nvPr>
            <p:ph type="body" sz="half" idx="11" hasCustomPrompt="1"/>
          </p:nvPr>
        </p:nvSpPr>
        <p:spPr>
          <a:xfrm>
            <a:off x="501568" y="3319793"/>
            <a:ext cx="6564229" cy="2819652"/>
          </a:xfrm>
          <a:prstGeom prst="rect">
            <a:avLst/>
          </a:prstGeom>
        </p:spPr>
        <p:txBody>
          <a:bodyPr anchor="t">
            <a:normAutofit/>
          </a:bodyPr>
          <a:lstStyle>
            <a:lvl1pPr marL="0" indent="0">
              <a:lnSpc>
                <a:spcPct val="100000"/>
              </a:lnSpc>
              <a:buNone/>
              <a:defRPr sz="1400" b="0">
                <a:solidFill>
                  <a:schemeClr val="tx1"/>
                </a:solidFill>
              </a:defRPr>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marL="0" indent="0">
              <a:lnSpc>
                <a:spcPts val="2000"/>
              </a:lnSpc>
              <a:buNone/>
            </a:pPr>
            <a:r>
              <a:rPr lang="en-US" sz="1400">
                <a:solidFill>
                  <a:schemeClr val="tx1">
                    <a:lumMod val="85000"/>
                    <a:lumOff val="15000"/>
                  </a:schemeClr>
                </a:solidFill>
              </a:rPr>
              <a:t>Information with bold use of font to highlight the company name.</a:t>
            </a:r>
          </a:p>
        </p:txBody>
      </p:sp>
      <p:sp>
        <p:nvSpPr>
          <p:cNvPr id="15" name="TextBox 14">
            <a:extLst>
              <a:ext uri="{FF2B5EF4-FFF2-40B4-BE49-F238E27FC236}">
                <a16:creationId xmlns:a16="http://schemas.microsoft.com/office/drawing/2014/main" id="{DD1CA0B0-9B75-4B59-BD23-29306B7ED2EC}"/>
              </a:ext>
            </a:extLst>
          </p:cNvPr>
          <p:cNvSpPr txBox="1"/>
          <p:nvPr userDrawn="1"/>
        </p:nvSpPr>
        <p:spPr>
          <a:xfrm>
            <a:off x="7762225" y="445625"/>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FFFFFF"/>
                </a:solidFill>
                <a:effectLst/>
                <a:latin typeface="Verdana"/>
                <a:ea typeface="Verdana" charset="0"/>
                <a:cs typeface="Verdana" charset="0"/>
              </a:rPr>
              <a:t>Möglichkeiten</a:t>
            </a:r>
          </a:p>
        </p:txBody>
      </p:sp>
      <p:sp>
        <p:nvSpPr>
          <p:cNvPr id="16" name="TextBox 15">
            <a:extLst>
              <a:ext uri="{FF2B5EF4-FFF2-40B4-BE49-F238E27FC236}">
                <a16:creationId xmlns:a16="http://schemas.microsoft.com/office/drawing/2014/main" id="{1253A746-CFE3-4EF5-A405-C965FE23EA8A}"/>
              </a:ext>
            </a:extLst>
          </p:cNvPr>
          <p:cNvSpPr txBox="1"/>
          <p:nvPr userDrawn="1"/>
        </p:nvSpPr>
        <p:spPr>
          <a:xfrm>
            <a:off x="7762225" y="2417372"/>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FFFFFF"/>
                </a:solidFill>
                <a:effectLst/>
                <a:latin typeface="Verdana"/>
                <a:ea typeface="Verdana" charset="0"/>
                <a:cs typeface="Verdana" charset="0"/>
              </a:rPr>
              <a:t>Lösung</a:t>
            </a:r>
          </a:p>
        </p:txBody>
      </p:sp>
      <p:sp>
        <p:nvSpPr>
          <p:cNvPr id="17" name="TextBox 16">
            <a:extLst>
              <a:ext uri="{FF2B5EF4-FFF2-40B4-BE49-F238E27FC236}">
                <a16:creationId xmlns:a16="http://schemas.microsoft.com/office/drawing/2014/main" id="{1513EDF2-9153-4A7F-91F2-20B2F2DF3E4F}"/>
              </a:ext>
            </a:extLst>
          </p:cNvPr>
          <p:cNvSpPr txBox="1"/>
          <p:nvPr userDrawn="1"/>
        </p:nvSpPr>
        <p:spPr>
          <a:xfrm>
            <a:off x="7762226" y="868680"/>
            <a:ext cx="4091000"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
        <p:nvSpPr>
          <p:cNvPr id="18" name="TextBox 17">
            <a:extLst>
              <a:ext uri="{FF2B5EF4-FFF2-40B4-BE49-F238E27FC236}">
                <a16:creationId xmlns:a16="http://schemas.microsoft.com/office/drawing/2014/main" id="{388DD90C-3070-49A5-951C-105D101C7B3A}"/>
              </a:ext>
            </a:extLst>
          </p:cNvPr>
          <p:cNvSpPr txBox="1"/>
          <p:nvPr userDrawn="1"/>
        </p:nvSpPr>
        <p:spPr>
          <a:xfrm>
            <a:off x="7762225" y="2792875"/>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
        <p:nvSpPr>
          <p:cNvPr id="19" name="TextBox 18">
            <a:extLst>
              <a:ext uri="{FF2B5EF4-FFF2-40B4-BE49-F238E27FC236}">
                <a16:creationId xmlns:a16="http://schemas.microsoft.com/office/drawing/2014/main" id="{7CD25586-5534-4C1D-A439-F26A9FDFCBF3}"/>
              </a:ext>
            </a:extLst>
          </p:cNvPr>
          <p:cNvSpPr txBox="1"/>
          <p:nvPr userDrawn="1"/>
        </p:nvSpPr>
        <p:spPr>
          <a:xfrm>
            <a:off x="7762225" y="4300250"/>
            <a:ext cx="4091000" cy="423055"/>
          </a:xfrm>
          <a:prstGeom prst="rect">
            <a:avLst/>
          </a:prstGeom>
        </p:spPr>
        <p:txBody>
          <a:bodyPr vert="horz" wrap="square" lIns="91440" tIns="45720" rIns="91440" bIns="45720" rtlCol="0" anchor="t">
            <a:normAutofit/>
          </a:bodyPr>
          <a:lstStyle/>
          <a:p>
            <a:pPr lvl="0"/>
            <a:r>
              <a:rPr lang="de-DE" sz="1800" b="1" i="0" strike="noStrike" cap="none" spc="0" baseline="0" dirty="0">
                <a:solidFill>
                  <a:srgbClr val="FFFFFF"/>
                </a:solidFill>
                <a:effectLst/>
                <a:latin typeface="Verdana"/>
                <a:ea typeface="Verdana" charset="0"/>
                <a:cs typeface="Verdana" charset="0"/>
              </a:rPr>
              <a:t>Ergebnisse</a:t>
            </a:r>
          </a:p>
        </p:txBody>
      </p:sp>
      <p:sp>
        <p:nvSpPr>
          <p:cNvPr id="20" name="TextBox 19">
            <a:extLst>
              <a:ext uri="{FF2B5EF4-FFF2-40B4-BE49-F238E27FC236}">
                <a16:creationId xmlns:a16="http://schemas.microsoft.com/office/drawing/2014/main" id="{BF431725-7C09-499C-851D-5A5775DF0CB3}"/>
              </a:ext>
            </a:extLst>
          </p:cNvPr>
          <p:cNvSpPr txBox="1"/>
          <p:nvPr userDrawn="1"/>
        </p:nvSpPr>
        <p:spPr>
          <a:xfrm>
            <a:off x="7762225" y="4675753"/>
            <a:ext cx="4091001" cy="1501140"/>
          </a:xfrm>
          <a:prstGeom prst="rect">
            <a:avLst/>
          </a:prstGeom>
        </p:spPr>
        <p:txBody>
          <a:bodyPr vert="horz" wrap="square" lIns="91440" tIns="45720" rIns="91440" bIns="45720" rtlCol="0" anchor="t">
            <a:normAutofit/>
          </a:bodyPr>
          <a:lstStyle/>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 </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a:p>
            <a:pPr marL="174625" indent="-174625" algn="l">
              <a:spcAft>
                <a:spcPts val="600"/>
              </a:spcAft>
              <a:buFont typeface="Wingdings" pitchFamily="2" charset="2"/>
              <a:buChar char="§"/>
            </a:pPr>
            <a:r>
              <a:rPr lang="de-DE" sz="1800" b="0" i="0" strike="noStrike" cap="none" spc="0" baseline="0" dirty="0">
                <a:solidFill>
                  <a:srgbClr val="FFFFFF"/>
                </a:solidFill>
                <a:effectLst/>
                <a:latin typeface="Verdana"/>
                <a:ea typeface="Verdana" charset="0"/>
                <a:cs typeface="Verdana" charset="0"/>
              </a:rPr>
              <a:t>Klicken, um Text zu bearbeiten</a:t>
            </a:r>
          </a:p>
        </p:txBody>
      </p:sp>
    </p:spTree>
    <p:extLst>
      <p:ext uri="{BB962C8B-B14F-4D97-AF65-F5344CB8AC3E}">
        <p14:creationId xmlns:p14="http://schemas.microsoft.com/office/powerpoint/2010/main" val="3038422089"/>
      </p:ext>
    </p:extLst>
  </p:cSld>
  <p:clrMapOvr>
    <a:masterClrMapping/>
  </p:clrMapOvr>
  <p:transition/>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Pattern Header 1">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0" y="3569"/>
            <a:ext cx="12192000" cy="185510"/>
            <a:chOff x="1108898" y="5929172"/>
            <a:chExt cx="10477160" cy="159419"/>
          </a:xfrm>
          <a:solidFill>
            <a:schemeClr val="accent1"/>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6" name="Title 1">
            <a:extLst>
              <a:ext uri="{FF2B5EF4-FFF2-40B4-BE49-F238E27FC236}">
                <a16:creationId xmlns:a16="http://schemas.microsoft.com/office/drawing/2014/main" id="{62989E2C-BA56-E243-A6D6-00729295EFCB}"/>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2235157661"/>
      </p:ext>
    </p:extLst>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Quote Pattern Blue">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ACF34FA0-0DC5-F24C-B63E-D128F673B830}"/>
              </a:ext>
            </a:extLst>
          </p:cNvPr>
          <p:cNvPicPr>
            <a:picLocks noChangeAspect="1"/>
          </p:cNvPicPr>
          <p:nvPr userDrawn="1"/>
        </p:nvPicPr>
        <p:blipFill>
          <a:blip r:embed="rId2">
            <a:extLst>
              <a:ext uri="{28A0092B-C50C-407E-A947-70E740481C1C}">
                <a14:useLocalDpi xmlns:a14="http://schemas.microsoft.com/office/drawing/2010/main"/>
              </a:ext>
            </a:extLst>
          </a:blip>
          <a:srcRect r="14357"/>
          <a:stretch>
            <a:fillRect/>
          </a:stretch>
        </p:blipFill>
        <p:spPr>
          <a:xfrm>
            <a:off x="7085938" y="0"/>
            <a:ext cx="5106062" cy="6420678"/>
          </a:xfrm>
          <a:prstGeom prst="rect">
            <a:avLst/>
          </a:prstGeom>
        </p:spPr>
      </p:pic>
      <p:pic>
        <p:nvPicPr>
          <p:cNvPr id="10" name="Picture 9">
            <a:extLst>
              <a:ext uri="{FF2B5EF4-FFF2-40B4-BE49-F238E27FC236}">
                <a16:creationId xmlns:a16="http://schemas.microsoft.com/office/drawing/2014/main" id="{F008420B-C8C0-614C-BAC6-C56F62F1DB12}"/>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416719" y="1459654"/>
            <a:ext cx="557316" cy="716549"/>
          </a:xfrm>
          <a:prstGeom prst="rect">
            <a:avLst/>
          </a:prstGeom>
        </p:spPr>
      </p:pic>
      <p:pic>
        <p:nvPicPr>
          <p:cNvPr id="11" name="Picture 10">
            <a:extLst>
              <a:ext uri="{FF2B5EF4-FFF2-40B4-BE49-F238E27FC236}">
                <a16:creationId xmlns:a16="http://schemas.microsoft.com/office/drawing/2014/main" id="{65151A0E-BD53-4741-BC66-1F7FF7BB42E0}"/>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1092580" y="1459654"/>
            <a:ext cx="557316" cy="716549"/>
          </a:xfrm>
          <a:prstGeom prst="rect">
            <a:avLst/>
          </a:prstGeom>
        </p:spPr>
      </p:pic>
      <p:sp>
        <p:nvSpPr>
          <p:cNvPr id="26" name="Content Placeholder 2">
            <a:extLst>
              <a:ext uri="{FF2B5EF4-FFF2-40B4-BE49-F238E27FC236}">
                <a16:creationId xmlns:a16="http://schemas.microsoft.com/office/drawing/2014/main" id="{29651B44-1591-EE4C-B083-EAE2FBEDB689}"/>
              </a:ext>
            </a:extLst>
          </p:cNvPr>
          <p:cNvSpPr>
            <a:spLocks noGrp="1"/>
          </p:cNvSpPr>
          <p:nvPr>
            <p:ph idx="1" hasCustomPrompt="1"/>
          </p:nvPr>
        </p:nvSpPr>
        <p:spPr>
          <a:xfrm>
            <a:off x="416720" y="4718992"/>
            <a:ext cx="6448778" cy="519591"/>
          </a:xfrm>
        </p:spPr>
        <p:txBody>
          <a:bodyPr>
            <a:normAutofit/>
          </a:bodyPr>
          <a:lstStyle>
            <a:lvl1pPr marL="0" indent="0">
              <a:buNone/>
              <a:defRPr sz="1800" b="0" i="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2pPr>
            <a:lvl3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3pPr>
            <a:lvl4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4pPr>
            <a:lvl5pPr>
              <a:defRPr sz="2400" b="0" i="0" baseline="0">
                <a:solidFill>
                  <a:srgbClr val="575759"/>
                </a:solidFill>
                <a:latin typeface="Verdana" panose="020B0604030504040204" pitchFamily="34" charset="0"/>
                <a:ea typeface="Verdana" panose="020B0604030504040204" pitchFamily="34" charset="0"/>
                <a:cs typeface="Verdana" panose="020B0604030504040204" pitchFamily="34" charset="0"/>
              </a:defRPr>
            </a:lvl5pPr>
          </a:lstStyle>
          <a:p>
            <a:pPr lvl="0"/>
            <a:r>
              <a:rPr lang="en-US"/>
              <a:t>—Quote Source</a:t>
            </a:r>
          </a:p>
        </p:txBody>
      </p:sp>
      <p:sp>
        <p:nvSpPr>
          <p:cNvPr id="8" name="Title 1">
            <a:extLst>
              <a:ext uri="{FF2B5EF4-FFF2-40B4-BE49-F238E27FC236}">
                <a16:creationId xmlns:a16="http://schemas.microsoft.com/office/drawing/2014/main" id="{F02B8F02-4FC8-2F45-BA74-195E36FC56E9}"/>
              </a:ext>
            </a:extLst>
          </p:cNvPr>
          <p:cNvSpPr>
            <a:spLocks noGrp="1"/>
          </p:cNvSpPr>
          <p:nvPr>
            <p:ph type="title" hasCustomPrompt="1"/>
          </p:nvPr>
        </p:nvSpPr>
        <p:spPr>
          <a:xfrm>
            <a:off x="416719" y="2258270"/>
            <a:ext cx="6448778" cy="2460722"/>
          </a:xfrm>
        </p:spPr>
        <p:txBody>
          <a:bodyPr anchor="t">
            <a:normAutofit/>
          </a:bodyPr>
          <a:lstStyle>
            <a:lvl1pPr>
              <a:lnSpc>
                <a:spcPct val="100000"/>
              </a:lnSpc>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quote text lorem ipsum dolor sit amit ut Maecenas ullamcorper, dui et placerat feugiat.</a:t>
            </a:r>
          </a:p>
        </p:txBody>
      </p:sp>
    </p:spTree>
    <p:extLst>
      <p:ext uri="{BB962C8B-B14F-4D97-AF65-F5344CB8AC3E}">
        <p14:creationId xmlns:p14="http://schemas.microsoft.com/office/powerpoint/2010/main" val="42563841"/>
      </p:ext>
    </p:extLst>
  </p:cSld>
  <p:clrMapOvr>
    <a:masterClrMapping/>
  </p:clrMapOvr>
  <p:transition/>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Pattern Header 2">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0" y="3569"/>
            <a:ext cx="12192000" cy="185510"/>
            <a:chOff x="1108898" y="5929172"/>
            <a:chExt cx="10477160" cy="159419"/>
          </a:xfrm>
          <a:solidFill>
            <a:srgbClr val="004E6C"/>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7" name="Title 1">
            <a:extLst>
              <a:ext uri="{FF2B5EF4-FFF2-40B4-BE49-F238E27FC236}">
                <a16:creationId xmlns:a16="http://schemas.microsoft.com/office/drawing/2014/main" id="{3724373D-C4D2-B24C-BAD5-57EB1F4F7B3C}"/>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710151684"/>
      </p:ext>
    </p:extLst>
  </p:cSld>
  <p:clrMapOvr>
    <a:masterClrMapping/>
  </p:clrMapOvr>
  <p:transition/>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Pattern Header 3">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0" y="3569"/>
            <a:ext cx="12192000" cy="185510"/>
            <a:chOff x="1108898" y="5929172"/>
            <a:chExt cx="10477160" cy="159419"/>
          </a:xfrm>
          <a:solidFill>
            <a:srgbClr val="3877A9"/>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7" name="Title 1">
            <a:extLst>
              <a:ext uri="{FF2B5EF4-FFF2-40B4-BE49-F238E27FC236}">
                <a16:creationId xmlns:a16="http://schemas.microsoft.com/office/drawing/2014/main" id="{516ED0B7-7F06-074B-B8D5-D49D749F80F3}"/>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1033744052"/>
      </p:ext>
    </p:extLst>
  </p:cSld>
  <p:clrMapOvr>
    <a:masterClrMapping/>
  </p:clrMapOvr>
  <p:transition/>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Pattern Header 4">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3236" y="1065"/>
            <a:ext cx="12192000" cy="185510"/>
            <a:chOff x="1108898" y="5929172"/>
            <a:chExt cx="10477160" cy="159419"/>
          </a:xfrm>
          <a:solidFill>
            <a:schemeClr val="accent5"/>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6" name="Title 1">
            <a:extLst>
              <a:ext uri="{FF2B5EF4-FFF2-40B4-BE49-F238E27FC236}">
                <a16:creationId xmlns:a16="http://schemas.microsoft.com/office/drawing/2014/main" id="{95FACC7F-5B1E-034E-8B57-549B9C6F08D2}"/>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372577551"/>
      </p:ext>
    </p:extLst>
  </p:cSld>
  <p:clrMapOvr>
    <a:masterClrMapping/>
  </p:clrMapOvr>
  <p:transition/>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Pattern Header 5">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3236" y="1065"/>
            <a:ext cx="12192000" cy="185510"/>
            <a:chOff x="1108898" y="5929172"/>
            <a:chExt cx="10477160" cy="159419"/>
          </a:xfrm>
          <a:solidFill>
            <a:srgbClr val="45AF9A"/>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7" name="Title 1">
            <a:extLst>
              <a:ext uri="{FF2B5EF4-FFF2-40B4-BE49-F238E27FC236}">
                <a16:creationId xmlns:a16="http://schemas.microsoft.com/office/drawing/2014/main" id="{CDDE8092-956B-ED4E-AC13-C8236EA2DDE2}"/>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4123236728"/>
      </p:ext>
    </p:extLst>
  </p:cSld>
  <p:clrMapOvr>
    <a:masterClrMapping/>
  </p:clrMapOvr>
  <p:transition/>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Pattern Header 6">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3236" y="1065"/>
            <a:ext cx="12192000" cy="185510"/>
            <a:chOff x="1108898" y="5929172"/>
            <a:chExt cx="10477160" cy="159419"/>
          </a:xfrm>
          <a:solidFill>
            <a:schemeClr val="accent2"/>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6" name="Title 1">
            <a:extLst>
              <a:ext uri="{FF2B5EF4-FFF2-40B4-BE49-F238E27FC236}">
                <a16:creationId xmlns:a16="http://schemas.microsoft.com/office/drawing/2014/main" id="{9155CD24-E82C-EC4A-B738-620FD1FFB732}"/>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2226391132"/>
      </p:ext>
    </p:extLst>
  </p:cSld>
  <p:clrMapOvr>
    <a:masterClrMapping/>
  </p:clrMapOvr>
  <p:transition/>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Pattern Header 7">
    <p:spTree>
      <p:nvGrpSpPr>
        <p:cNvPr id="1" name=""/>
        <p:cNvGrpSpPr/>
        <p:nvPr/>
      </p:nvGrpSpPr>
      <p:grpSpPr>
        <a:xfrm>
          <a:off x="0" y="0"/>
          <a:ext cx="0" cy="0"/>
          <a:chOff x="0" y="0"/>
          <a:chExt cx="0" cy="0"/>
        </a:xfrm>
      </p:grpSpPr>
      <p:grpSp>
        <p:nvGrpSpPr>
          <p:cNvPr id="22" name="Group 21">
            <a:extLst>
              <a:ext uri="{FF2B5EF4-FFF2-40B4-BE49-F238E27FC236}">
                <a16:creationId xmlns:a16="http://schemas.microsoft.com/office/drawing/2014/main" id="{1744FDFE-FE22-BD48-B60C-82FC57460858}"/>
              </a:ext>
            </a:extLst>
          </p:cNvPr>
          <p:cNvGrpSpPr>
            <a:grpSpLocks noChangeAspect="1"/>
          </p:cNvGrpSpPr>
          <p:nvPr userDrawn="1"/>
        </p:nvGrpSpPr>
        <p:grpSpPr>
          <a:xfrm>
            <a:off x="-3236" y="1065"/>
            <a:ext cx="12192000" cy="185510"/>
            <a:chOff x="1108898" y="5929172"/>
            <a:chExt cx="10477160" cy="159419"/>
          </a:xfrm>
          <a:solidFill>
            <a:schemeClr val="accent6"/>
          </a:solidFill>
        </p:grpSpPr>
        <p:grpSp>
          <p:nvGrpSpPr>
            <p:cNvPr id="23" name="Group 22">
              <a:extLst>
                <a:ext uri="{FF2B5EF4-FFF2-40B4-BE49-F238E27FC236}">
                  <a16:creationId xmlns:a16="http://schemas.microsoft.com/office/drawing/2014/main" id="{761B7204-5B2A-754A-9435-84B6990D0303}"/>
                </a:ext>
              </a:extLst>
            </p:cNvPr>
            <p:cNvGrpSpPr>
              <a:grpSpLocks noChangeAspect="1"/>
            </p:cNvGrpSpPr>
            <p:nvPr/>
          </p:nvGrpSpPr>
          <p:grpSpPr>
            <a:xfrm>
              <a:off x="1108898" y="5929172"/>
              <a:ext cx="7668000" cy="159419"/>
              <a:chOff x="1" y="6181127"/>
              <a:chExt cx="12191999" cy="253490"/>
            </a:xfrm>
            <a:grpFill/>
          </p:grpSpPr>
          <p:sp>
            <p:nvSpPr>
              <p:cNvPr id="30" name="Freeform 29">
                <a:extLst>
                  <a:ext uri="{FF2B5EF4-FFF2-40B4-BE49-F238E27FC236}">
                    <a16:creationId xmlns:a16="http://schemas.microsoft.com/office/drawing/2014/main" id="{4FFDE1CD-0464-6849-BE4B-289729655ADF}"/>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1" name="Freeform 30">
                <a:extLst>
                  <a:ext uri="{FF2B5EF4-FFF2-40B4-BE49-F238E27FC236}">
                    <a16:creationId xmlns:a16="http://schemas.microsoft.com/office/drawing/2014/main" id="{2438B812-6043-4346-9DCF-F6D1C753BEC1}"/>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2" name="Freeform 8">
                <a:extLst>
                  <a:ext uri="{FF2B5EF4-FFF2-40B4-BE49-F238E27FC236}">
                    <a16:creationId xmlns:a16="http://schemas.microsoft.com/office/drawing/2014/main" id="{715EDF07-2265-1047-B234-4803786F128B}"/>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3" name="Freeform 32">
                <a:extLst>
                  <a:ext uri="{FF2B5EF4-FFF2-40B4-BE49-F238E27FC236}">
                    <a16:creationId xmlns:a16="http://schemas.microsoft.com/office/drawing/2014/main" id="{4D89F979-5DD7-E141-8938-B8E928730AC9}"/>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33">
                <a:extLst>
                  <a:ext uri="{FF2B5EF4-FFF2-40B4-BE49-F238E27FC236}">
                    <a16:creationId xmlns:a16="http://schemas.microsoft.com/office/drawing/2014/main" id="{C8F4FABF-DBF9-494A-8A6E-61B5B3180DDF}"/>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34">
                <a:extLst>
                  <a:ext uri="{FF2B5EF4-FFF2-40B4-BE49-F238E27FC236}">
                    <a16:creationId xmlns:a16="http://schemas.microsoft.com/office/drawing/2014/main" id="{94420E9D-02EF-EE42-A129-B8C93ADF170B}"/>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35">
                <a:extLst>
                  <a:ext uri="{FF2B5EF4-FFF2-40B4-BE49-F238E27FC236}">
                    <a16:creationId xmlns:a16="http://schemas.microsoft.com/office/drawing/2014/main" id="{A33A0083-28B6-E543-8164-6523936D7228}"/>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36">
                <a:extLst>
                  <a:ext uri="{FF2B5EF4-FFF2-40B4-BE49-F238E27FC236}">
                    <a16:creationId xmlns:a16="http://schemas.microsoft.com/office/drawing/2014/main" id="{117EBB98-634D-CB40-88C1-FC2ABF29073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37">
                <a:extLst>
                  <a:ext uri="{FF2B5EF4-FFF2-40B4-BE49-F238E27FC236}">
                    <a16:creationId xmlns:a16="http://schemas.microsoft.com/office/drawing/2014/main" id="{CD3F3FA6-F553-564E-B697-93ABC213DD80}"/>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9" name="Freeform 38">
                <a:extLst>
                  <a:ext uri="{FF2B5EF4-FFF2-40B4-BE49-F238E27FC236}">
                    <a16:creationId xmlns:a16="http://schemas.microsoft.com/office/drawing/2014/main" id="{F840C6CF-E0FA-C247-AB22-4E2AEFF9420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8">
                <a:extLst>
                  <a:ext uri="{FF2B5EF4-FFF2-40B4-BE49-F238E27FC236}">
                    <a16:creationId xmlns:a16="http://schemas.microsoft.com/office/drawing/2014/main" id="{E6DC75E3-FE1B-2341-81BC-D4692A51CDF6}"/>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40">
                <a:extLst>
                  <a:ext uri="{FF2B5EF4-FFF2-40B4-BE49-F238E27FC236}">
                    <a16:creationId xmlns:a16="http://schemas.microsoft.com/office/drawing/2014/main" id="{B0D1A1D5-4B60-4D44-9991-F121CF932912}"/>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41">
                <a:extLst>
                  <a:ext uri="{FF2B5EF4-FFF2-40B4-BE49-F238E27FC236}">
                    <a16:creationId xmlns:a16="http://schemas.microsoft.com/office/drawing/2014/main" id="{DDAFABE7-4CDE-7648-90A7-29945BE5496B}"/>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42">
                <a:extLst>
                  <a:ext uri="{FF2B5EF4-FFF2-40B4-BE49-F238E27FC236}">
                    <a16:creationId xmlns:a16="http://schemas.microsoft.com/office/drawing/2014/main" id="{DFC1214E-EFE4-1340-A194-19F3B793095D}"/>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8">
                <a:extLst>
                  <a:ext uri="{FF2B5EF4-FFF2-40B4-BE49-F238E27FC236}">
                    <a16:creationId xmlns:a16="http://schemas.microsoft.com/office/drawing/2014/main" id="{34D1D354-77E1-6D42-BA9F-B6DDF66A2DEA}"/>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44">
                <a:extLst>
                  <a:ext uri="{FF2B5EF4-FFF2-40B4-BE49-F238E27FC236}">
                    <a16:creationId xmlns:a16="http://schemas.microsoft.com/office/drawing/2014/main" id="{E3179D46-2EDB-1D48-B112-E7FE06EFCE8C}"/>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24" name="Freeform 23">
              <a:extLst>
                <a:ext uri="{FF2B5EF4-FFF2-40B4-BE49-F238E27FC236}">
                  <a16:creationId xmlns:a16="http://schemas.microsoft.com/office/drawing/2014/main" id="{44F2A635-98BE-C243-9EB0-DC16562E1F60}"/>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5" name="Freeform 24">
              <a:extLst>
                <a:ext uri="{FF2B5EF4-FFF2-40B4-BE49-F238E27FC236}">
                  <a16:creationId xmlns:a16="http://schemas.microsoft.com/office/drawing/2014/main" id="{5CBAEAA3-CBD1-DE46-A9E1-49C4865BBDD5}"/>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6" name="Freeform 8">
              <a:extLst>
                <a:ext uri="{FF2B5EF4-FFF2-40B4-BE49-F238E27FC236}">
                  <a16:creationId xmlns:a16="http://schemas.microsoft.com/office/drawing/2014/main" id="{4E15E9FB-19BE-404C-B16C-D4F0ECD30983}"/>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7" name="Freeform 26">
              <a:extLst>
                <a:ext uri="{FF2B5EF4-FFF2-40B4-BE49-F238E27FC236}">
                  <a16:creationId xmlns:a16="http://schemas.microsoft.com/office/drawing/2014/main" id="{C1137FDF-87E1-E34F-AADE-2B610DAC0504}"/>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8" name="Freeform 27">
              <a:extLst>
                <a:ext uri="{FF2B5EF4-FFF2-40B4-BE49-F238E27FC236}">
                  <a16:creationId xmlns:a16="http://schemas.microsoft.com/office/drawing/2014/main" id="{7B203469-E37D-D841-B54D-D2C66E9F518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29" name="Freeform 28">
              <a:extLst>
                <a:ext uri="{FF2B5EF4-FFF2-40B4-BE49-F238E27FC236}">
                  <a16:creationId xmlns:a16="http://schemas.microsoft.com/office/drawing/2014/main" id="{81BCD951-607F-134C-A50F-5E1066ADF6F3}"/>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dirty="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46" name="Title 1">
            <a:extLst>
              <a:ext uri="{FF2B5EF4-FFF2-40B4-BE49-F238E27FC236}">
                <a16:creationId xmlns:a16="http://schemas.microsoft.com/office/drawing/2014/main" id="{7862FAC8-84EA-FE44-AA22-5753E1409F56}"/>
              </a:ext>
            </a:extLst>
          </p:cNvPr>
          <p:cNvSpPr>
            <a:spLocks noGrp="1"/>
          </p:cNvSpPr>
          <p:nvPr>
            <p:ph type="title" hasCustomPrompt="1"/>
          </p:nvPr>
        </p:nvSpPr>
        <p:spPr>
          <a:xfrm>
            <a:off x="554182" y="357809"/>
            <a:ext cx="11083636" cy="824948"/>
          </a:xfrm>
        </p:spPr>
        <p:txBody>
          <a:bodyPr anchor="t">
            <a:normAutofit/>
          </a:bodyPr>
          <a:lstStyle>
            <a:lvl1pPr algn="ctr">
              <a:defRPr sz="28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Click to edit content header</a:t>
            </a:r>
          </a:p>
        </p:txBody>
      </p:sp>
    </p:spTree>
    <p:extLst>
      <p:ext uri="{BB962C8B-B14F-4D97-AF65-F5344CB8AC3E}">
        <p14:creationId xmlns:p14="http://schemas.microsoft.com/office/powerpoint/2010/main" val="2326780724"/>
      </p:ext>
    </p:extLst>
  </p:cSld>
  <p:clrMapOvr>
    <a:masterClrMapping/>
  </p:clrMapOvr>
  <p:transition/>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2_Title Slide Photo">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7C8C5D46-D529-8A40-8730-A0A90B5263D8}"/>
              </a:ext>
            </a:extLst>
          </p:cNvPr>
          <p:cNvSpPr/>
          <p:nvPr userDrawn="1"/>
        </p:nvSpPr>
        <p:spPr>
          <a:xfrm>
            <a:off x="0" y="0"/>
            <a:ext cx="12191999"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5" name="TextBox 4">
            <a:extLst>
              <a:ext uri="{FF2B5EF4-FFF2-40B4-BE49-F238E27FC236}">
                <a16:creationId xmlns:a16="http://schemas.microsoft.com/office/drawing/2014/main" id="{B0B17967-AFB4-AE43-95E5-82B3B41E5B2B}"/>
              </a:ext>
            </a:extLst>
          </p:cNvPr>
          <p:cNvSpPr txBox="1"/>
          <p:nvPr userDrawn="1"/>
        </p:nvSpPr>
        <p:spPr>
          <a:xfrm flipH="1">
            <a:off x="14134012" y="1436914"/>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6" name="TextBox 5">
            <a:extLst>
              <a:ext uri="{FF2B5EF4-FFF2-40B4-BE49-F238E27FC236}">
                <a16:creationId xmlns:a16="http://schemas.microsoft.com/office/drawing/2014/main" id="{288B0BE2-FB28-AE41-9A8F-7583E1F675B2}"/>
              </a:ext>
            </a:extLst>
          </p:cNvPr>
          <p:cNvSpPr txBox="1"/>
          <p:nvPr userDrawn="1"/>
        </p:nvSpPr>
        <p:spPr>
          <a:xfrm flipH="1">
            <a:off x="13977257" y="2690949"/>
            <a:ext cx="0" cy="0"/>
          </a:xfrm>
          <a:prstGeom prst="rect">
            <a:avLst/>
          </a:prstGeom>
        </p:spPr>
        <p:txBody>
          <a:bodyPr vert="horz" wrap="none" lIns="91440" tIns="45720" rIns="91440" bIns="45720" rtlCol="0">
            <a:normAutofit fontScale="25000" lnSpcReduction="20000"/>
          </a:bodyPr>
          <a:lstStyle/>
          <a:p>
            <a:pPr algn="l">
              <a:buFont typeface="Arial" panose="020B0604020202020204" pitchFamily="34" charset="0"/>
              <a:buChar char="•"/>
            </a:pPr>
            <a:endParaRPr lang="en-US" sz="2400" dirty="0">
              <a:solidFill>
                <a:schemeClr val="tx2"/>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extBox 1">
            <a:extLst>
              <a:ext uri="{FF2B5EF4-FFF2-40B4-BE49-F238E27FC236}">
                <a16:creationId xmlns:a16="http://schemas.microsoft.com/office/drawing/2014/main" id="{A942583A-7CD8-4D4E-AAF4-BE21F619A33C}"/>
              </a:ext>
            </a:extLst>
          </p:cNvPr>
          <p:cNvSpPr txBox="1"/>
          <p:nvPr userDrawn="1"/>
        </p:nvSpPr>
        <p:spPr>
          <a:xfrm flipH="1">
            <a:off x="11418849" y="-1505415"/>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4" name="Picture 3">
            <a:extLst>
              <a:ext uri="{FF2B5EF4-FFF2-40B4-BE49-F238E27FC236}">
                <a16:creationId xmlns:a16="http://schemas.microsoft.com/office/drawing/2014/main" id="{AD4E0996-EC88-DA4B-A212-5408F13DA413}"/>
              </a:ext>
            </a:extLst>
          </p:cNvPr>
          <p:cNvPicPr>
            <a:picLocks noChangeAspect="1"/>
          </p:cNvPicPr>
          <p:nvPr userDrawn="1"/>
        </p:nvPicPr>
        <p:blipFill>
          <a:blip r:embed="rId2">
            <a:extLst>
              <a:ext uri="{28A0092B-C50C-407E-A947-70E740481C1C}">
                <a14:useLocalDpi xmlns:a14="http://schemas.microsoft.com/office/drawing/2010/main"/>
              </a:ext>
            </a:extLst>
          </a:blip>
          <a:srcRect l="57702"/>
          <a:stretch>
            <a:fillRect/>
          </a:stretch>
        </p:blipFill>
        <p:spPr>
          <a:xfrm>
            <a:off x="6581869" y="2190367"/>
            <a:ext cx="2668410" cy="938398"/>
          </a:xfrm>
          <a:prstGeom prst="rect">
            <a:avLst/>
          </a:prstGeom>
        </p:spPr>
      </p:pic>
      <p:sp>
        <p:nvSpPr>
          <p:cNvPr id="10" name="Title 1">
            <a:extLst>
              <a:ext uri="{FF2B5EF4-FFF2-40B4-BE49-F238E27FC236}">
                <a16:creationId xmlns:a16="http://schemas.microsoft.com/office/drawing/2014/main" id="{A96C4B70-69B4-6C4E-AAA3-CB39BBF25E65}"/>
              </a:ext>
            </a:extLst>
          </p:cNvPr>
          <p:cNvSpPr>
            <a:spLocks noGrp="1"/>
          </p:cNvSpPr>
          <p:nvPr>
            <p:ph type="title" hasCustomPrompt="1"/>
          </p:nvPr>
        </p:nvSpPr>
        <p:spPr>
          <a:xfrm>
            <a:off x="554182" y="3530063"/>
            <a:ext cx="11083636" cy="974035"/>
          </a:xfrm>
        </p:spPr>
        <p:txBody>
          <a:bodyPr anchor="ctr">
            <a:normAutofit/>
          </a:bodyPr>
          <a:lstStyle>
            <a:lvl1pPr algn="ctr">
              <a:defRPr sz="3000" b="1" i="0" baseline="0">
                <a:latin typeface="Verdana" panose="020B0604030504040204" pitchFamily="34" charset="0"/>
                <a:ea typeface="Verdana" panose="020B0604030504040204" pitchFamily="34" charset="0"/>
                <a:cs typeface="Verdana" panose="020B0604030504040204" pitchFamily="34" charset="0"/>
              </a:defRPr>
            </a:lvl1pPr>
          </a:lstStyle>
          <a:p>
            <a:r>
              <a:rPr lang="en-US"/>
              <a:t>Add CTA here</a:t>
            </a:r>
          </a:p>
        </p:txBody>
      </p:sp>
      <p:sp>
        <p:nvSpPr>
          <p:cNvPr id="12" name="Title 1">
            <a:extLst>
              <a:ext uri="{FF2B5EF4-FFF2-40B4-BE49-F238E27FC236}">
                <a16:creationId xmlns:a16="http://schemas.microsoft.com/office/drawing/2014/main" id="{065BB1F7-8202-C141-90E0-287EA0B5174D}"/>
              </a:ext>
            </a:extLst>
          </p:cNvPr>
          <p:cNvSpPr txBox="1"/>
          <p:nvPr userDrawn="1"/>
        </p:nvSpPr>
        <p:spPr>
          <a:xfrm>
            <a:off x="554182" y="5100836"/>
            <a:ext cx="11083636" cy="974035"/>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3000" b="1" i="0"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de-DE" sz="1600" b="0" i="0" strike="noStrike" cap="none" spc="0" baseline="0" dirty="0">
                <a:solidFill>
                  <a:srgbClr val="000000"/>
                </a:solidFill>
                <a:effectLst/>
                <a:latin typeface="Verdana"/>
                <a:ea typeface="Verdana" charset="0"/>
                <a:cs typeface="Verdana" charset="0"/>
              </a:rPr>
              <a:t>www.avaya.com/de</a:t>
            </a:r>
          </a:p>
        </p:txBody>
      </p:sp>
      <p:pic>
        <p:nvPicPr>
          <p:cNvPr id="11" name="Picture 10">
            <a:extLst>
              <a:ext uri="{FF2B5EF4-FFF2-40B4-BE49-F238E27FC236}">
                <a16:creationId xmlns:a16="http://schemas.microsoft.com/office/drawing/2014/main" id="{E5E9037D-97A4-4F44-B4A5-85BBB2079F1E}"/>
              </a:ext>
            </a:extLst>
          </p:cNvPr>
          <p:cNvPicPr>
            <a:picLocks noChangeAspect="1"/>
          </p:cNvPicPr>
          <p:nvPr userDrawn="1"/>
        </p:nvPicPr>
        <p:blipFill>
          <a:blip r:embed="rId3">
            <a:extLst>
              <a:ext uri="{28A0092B-C50C-407E-A947-70E740481C1C}">
                <a14:useLocalDpi xmlns:a14="http://schemas.microsoft.com/office/drawing/2010/main"/>
              </a:ext>
            </a:extLst>
          </a:blip>
          <a:stretch>
            <a:fillRect/>
          </a:stretch>
        </p:blipFill>
        <p:spPr>
          <a:xfrm>
            <a:off x="2939786" y="2182222"/>
            <a:ext cx="3298053" cy="946542"/>
          </a:xfrm>
          <a:prstGeom prst="rect">
            <a:avLst/>
          </a:prstGeom>
        </p:spPr>
      </p:pic>
    </p:spTree>
    <p:extLst>
      <p:ext uri="{BB962C8B-B14F-4D97-AF65-F5344CB8AC3E}">
        <p14:creationId xmlns:p14="http://schemas.microsoft.com/office/powerpoint/2010/main" val="4016849247"/>
      </p:ext>
    </p:extLst>
  </p:cSld>
  <p:clrMapOvr>
    <a:masterClrMapping/>
  </p:clrMapOvr>
  <p:transition/>
</p:sldLayout>
</file>

<file path=ppt/slideLayouts/slideLayout97.xml><?xml version="1.0" encoding="utf-8"?>
<p:sldLayout xmlns:a="http://schemas.openxmlformats.org/drawingml/2006/main" xmlns:r="http://schemas.openxmlformats.org/officeDocument/2006/relationships" xmlns:p="http://schemas.openxmlformats.org/presentationml/2006/main" type="blank" preserve="1">
  <p:cSld name="Approved Icons">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16DE72D-6C45-6040-A1FD-880E8D3112ED}"/>
              </a:ext>
            </a:extLst>
          </p:cNvPr>
          <p:cNvSpPr/>
          <p:nvPr userDrawn="1"/>
        </p:nvSpPr>
        <p:spPr>
          <a:xfrm>
            <a:off x="0" y="0"/>
            <a:ext cx="12192000" cy="640080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TextBox 2">
            <a:extLst>
              <a:ext uri="{FF2B5EF4-FFF2-40B4-BE49-F238E27FC236}">
                <a16:creationId xmlns:a16="http://schemas.microsoft.com/office/drawing/2014/main" id="{B162B6B5-596A-2A4E-B09C-42155D31670A}"/>
              </a:ext>
            </a:extLst>
          </p:cNvPr>
          <p:cNvSpPr txBox="1"/>
          <p:nvPr userDrawn="1"/>
        </p:nvSpPr>
        <p:spPr>
          <a:xfrm flipH="1">
            <a:off x="-5109210" y="9201150"/>
            <a:ext cx="0" cy="0"/>
          </a:xfrm>
          <a:prstGeom prst="rect">
            <a:avLst/>
          </a:prstGeom>
        </p:spPr>
        <p:txBody>
          <a:bodyPr vert="horz" wrap="none" lIns="91440" tIns="45720" rIns="91440" bIns="45720" rtlCol="0" anchor="ctr">
            <a:normAutofit fontScale="25000" lnSpcReduction="20000"/>
          </a:bodyPr>
          <a:lstStyle/>
          <a:p>
            <a:pPr algn="l"/>
            <a:endParaRPr lang="en-US" dirty="0"/>
          </a:p>
        </p:txBody>
      </p:sp>
      <p:pic>
        <p:nvPicPr>
          <p:cNvPr id="4" name="Picture 3">
            <a:extLst>
              <a:ext uri="{FF2B5EF4-FFF2-40B4-BE49-F238E27FC236}">
                <a16:creationId xmlns:a16="http://schemas.microsoft.com/office/drawing/2014/main" id="{2B7B2579-BD12-CC49-907A-2D3700482D54}"/>
              </a:ext>
            </a:extLst>
          </p:cNvPr>
          <p:cNvPicPr>
            <a:picLocks noChangeAspect="1"/>
          </p:cNvPicPr>
          <p:nvPr userDrawn="1"/>
        </p:nvPicPr>
        <p:blipFill>
          <a:blip r:embed="rId2"/>
          <a:stretch>
            <a:fillRect/>
          </a:stretch>
        </p:blipFill>
        <p:spPr>
          <a:xfrm>
            <a:off x="1428998" y="2058206"/>
            <a:ext cx="832457" cy="832457"/>
          </a:xfrm>
          <a:prstGeom prst="rect">
            <a:avLst/>
          </a:prstGeom>
        </p:spPr>
      </p:pic>
      <p:pic>
        <p:nvPicPr>
          <p:cNvPr id="5" name="Picture 4">
            <a:extLst>
              <a:ext uri="{FF2B5EF4-FFF2-40B4-BE49-F238E27FC236}">
                <a16:creationId xmlns:a16="http://schemas.microsoft.com/office/drawing/2014/main" id="{76400366-7605-2B45-A6C9-86785165367B}"/>
              </a:ext>
            </a:extLst>
          </p:cNvPr>
          <p:cNvPicPr>
            <a:picLocks noChangeAspect="1"/>
          </p:cNvPicPr>
          <p:nvPr userDrawn="1"/>
        </p:nvPicPr>
        <p:blipFill>
          <a:blip r:embed="rId3"/>
          <a:stretch>
            <a:fillRect/>
          </a:stretch>
        </p:blipFill>
        <p:spPr>
          <a:xfrm>
            <a:off x="2845922" y="2058205"/>
            <a:ext cx="832457" cy="832457"/>
          </a:xfrm>
          <a:prstGeom prst="rect">
            <a:avLst/>
          </a:prstGeom>
        </p:spPr>
      </p:pic>
      <p:pic>
        <p:nvPicPr>
          <p:cNvPr id="6" name="Picture 5">
            <a:extLst>
              <a:ext uri="{FF2B5EF4-FFF2-40B4-BE49-F238E27FC236}">
                <a16:creationId xmlns:a16="http://schemas.microsoft.com/office/drawing/2014/main" id="{AC6BACB8-3C15-1348-B61B-DFF0BAA0E2ED}"/>
              </a:ext>
            </a:extLst>
          </p:cNvPr>
          <p:cNvPicPr>
            <a:picLocks noChangeAspect="1"/>
          </p:cNvPicPr>
          <p:nvPr userDrawn="1"/>
        </p:nvPicPr>
        <p:blipFill>
          <a:blip r:embed="rId4"/>
          <a:stretch>
            <a:fillRect/>
          </a:stretch>
        </p:blipFill>
        <p:spPr>
          <a:xfrm>
            <a:off x="4262846" y="2058204"/>
            <a:ext cx="832457" cy="832457"/>
          </a:xfrm>
          <a:prstGeom prst="rect">
            <a:avLst/>
          </a:prstGeom>
        </p:spPr>
      </p:pic>
      <p:pic>
        <p:nvPicPr>
          <p:cNvPr id="7" name="Picture 6">
            <a:extLst>
              <a:ext uri="{FF2B5EF4-FFF2-40B4-BE49-F238E27FC236}">
                <a16:creationId xmlns:a16="http://schemas.microsoft.com/office/drawing/2014/main" id="{1EAA21CD-4AF5-174D-9F32-17E0CB316E2C}"/>
              </a:ext>
            </a:extLst>
          </p:cNvPr>
          <p:cNvPicPr>
            <a:picLocks noChangeAspect="1"/>
          </p:cNvPicPr>
          <p:nvPr userDrawn="1"/>
        </p:nvPicPr>
        <p:blipFill>
          <a:blip r:embed="rId5"/>
          <a:stretch>
            <a:fillRect/>
          </a:stretch>
        </p:blipFill>
        <p:spPr>
          <a:xfrm>
            <a:off x="5679770" y="2058203"/>
            <a:ext cx="832457" cy="832457"/>
          </a:xfrm>
          <a:prstGeom prst="rect">
            <a:avLst/>
          </a:prstGeom>
        </p:spPr>
      </p:pic>
      <p:pic>
        <p:nvPicPr>
          <p:cNvPr id="8" name="Picture 7">
            <a:extLst>
              <a:ext uri="{FF2B5EF4-FFF2-40B4-BE49-F238E27FC236}">
                <a16:creationId xmlns:a16="http://schemas.microsoft.com/office/drawing/2014/main" id="{20122116-144B-FA48-93D9-07DC108ADF2A}"/>
              </a:ext>
            </a:extLst>
          </p:cNvPr>
          <p:cNvPicPr>
            <a:picLocks noChangeAspect="1"/>
          </p:cNvPicPr>
          <p:nvPr userDrawn="1"/>
        </p:nvPicPr>
        <p:blipFill>
          <a:blip r:embed="rId6"/>
          <a:stretch>
            <a:fillRect/>
          </a:stretch>
        </p:blipFill>
        <p:spPr>
          <a:xfrm>
            <a:off x="7096694" y="2058202"/>
            <a:ext cx="832457" cy="832457"/>
          </a:xfrm>
          <a:prstGeom prst="rect">
            <a:avLst/>
          </a:prstGeom>
        </p:spPr>
      </p:pic>
      <p:pic>
        <p:nvPicPr>
          <p:cNvPr id="9" name="Picture 8">
            <a:extLst>
              <a:ext uri="{FF2B5EF4-FFF2-40B4-BE49-F238E27FC236}">
                <a16:creationId xmlns:a16="http://schemas.microsoft.com/office/drawing/2014/main" id="{5C58030D-1B27-D54E-8891-1E6F77178C33}"/>
              </a:ext>
            </a:extLst>
          </p:cNvPr>
          <p:cNvPicPr>
            <a:picLocks noChangeAspect="1"/>
          </p:cNvPicPr>
          <p:nvPr userDrawn="1"/>
        </p:nvPicPr>
        <p:blipFill>
          <a:blip r:embed="rId7"/>
          <a:stretch>
            <a:fillRect/>
          </a:stretch>
        </p:blipFill>
        <p:spPr>
          <a:xfrm>
            <a:off x="8513618" y="2058201"/>
            <a:ext cx="832457" cy="832457"/>
          </a:xfrm>
          <a:prstGeom prst="rect">
            <a:avLst/>
          </a:prstGeom>
        </p:spPr>
      </p:pic>
      <p:pic>
        <p:nvPicPr>
          <p:cNvPr id="10" name="Picture 9">
            <a:extLst>
              <a:ext uri="{FF2B5EF4-FFF2-40B4-BE49-F238E27FC236}">
                <a16:creationId xmlns:a16="http://schemas.microsoft.com/office/drawing/2014/main" id="{687F713D-B9A0-0D42-A872-7F36ED783D48}"/>
              </a:ext>
            </a:extLst>
          </p:cNvPr>
          <p:cNvPicPr>
            <a:picLocks noChangeAspect="1"/>
          </p:cNvPicPr>
          <p:nvPr userDrawn="1"/>
        </p:nvPicPr>
        <p:blipFill>
          <a:blip r:embed="rId8"/>
          <a:stretch>
            <a:fillRect/>
          </a:stretch>
        </p:blipFill>
        <p:spPr>
          <a:xfrm>
            <a:off x="9930544" y="2058201"/>
            <a:ext cx="832457" cy="832457"/>
          </a:xfrm>
          <a:prstGeom prst="rect">
            <a:avLst/>
          </a:prstGeom>
        </p:spPr>
      </p:pic>
      <p:pic>
        <p:nvPicPr>
          <p:cNvPr id="11" name="Picture 10">
            <a:extLst>
              <a:ext uri="{FF2B5EF4-FFF2-40B4-BE49-F238E27FC236}">
                <a16:creationId xmlns:a16="http://schemas.microsoft.com/office/drawing/2014/main" id="{8A89E811-FE9B-6E42-841C-60D92E9A8B5B}"/>
              </a:ext>
            </a:extLst>
          </p:cNvPr>
          <p:cNvPicPr>
            <a:picLocks noChangeAspect="1"/>
          </p:cNvPicPr>
          <p:nvPr userDrawn="1"/>
        </p:nvPicPr>
        <p:blipFill>
          <a:blip r:embed="rId9"/>
          <a:stretch>
            <a:fillRect/>
          </a:stretch>
        </p:blipFill>
        <p:spPr>
          <a:xfrm>
            <a:off x="2135578" y="3392743"/>
            <a:ext cx="832457" cy="832457"/>
          </a:xfrm>
          <a:prstGeom prst="rect">
            <a:avLst/>
          </a:prstGeom>
        </p:spPr>
      </p:pic>
      <p:pic>
        <p:nvPicPr>
          <p:cNvPr id="12" name="Picture 11">
            <a:extLst>
              <a:ext uri="{FF2B5EF4-FFF2-40B4-BE49-F238E27FC236}">
                <a16:creationId xmlns:a16="http://schemas.microsoft.com/office/drawing/2014/main" id="{73132EA9-8C92-DA44-A302-FF72EA180E9F}"/>
              </a:ext>
            </a:extLst>
          </p:cNvPr>
          <p:cNvPicPr>
            <a:picLocks noChangeAspect="1"/>
          </p:cNvPicPr>
          <p:nvPr userDrawn="1"/>
        </p:nvPicPr>
        <p:blipFill>
          <a:blip r:embed="rId10"/>
          <a:stretch>
            <a:fillRect/>
          </a:stretch>
        </p:blipFill>
        <p:spPr>
          <a:xfrm>
            <a:off x="3552503" y="3392745"/>
            <a:ext cx="832457" cy="832457"/>
          </a:xfrm>
          <a:prstGeom prst="rect">
            <a:avLst/>
          </a:prstGeom>
        </p:spPr>
      </p:pic>
      <p:pic>
        <p:nvPicPr>
          <p:cNvPr id="13" name="Picture 12">
            <a:extLst>
              <a:ext uri="{FF2B5EF4-FFF2-40B4-BE49-F238E27FC236}">
                <a16:creationId xmlns:a16="http://schemas.microsoft.com/office/drawing/2014/main" id="{958BEB13-B300-A340-B23B-2AC2301B7091}"/>
              </a:ext>
            </a:extLst>
          </p:cNvPr>
          <p:cNvPicPr>
            <a:picLocks noChangeAspect="1"/>
          </p:cNvPicPr>
          <p:nvPr userDrawn="1"/>
        </p:nvPicPr>
        <p:blipFill>
          <a:blip r:embed="rId11"/>
          <a:stretch>
            <a:fillRect/>
          </a:stretch>
        </p:blipFill>
        <p:spPr>
          <a:xfrm>
            <a:off x="4969427" y="3392744"/>
            <a:ext cx="832457" cy="832457"/>
          </a:xfrm>
          <a:prstGeom prst="rect">
            <a:avLst/>
          </a:prstGeom>
        </p:spPr>
      </p:pic>
      <p:pic>
        <p:nvPicPr>
          <p:cNvPr id="14" name="Picture 13">
            <a:extLst>
              <a:ext uri="{FF2B5EF4-FFF2-40B4-BE49-F238E27FC236}">
                <a16:creationId xmlns:a16="http://schemas.microsoft.com/office/drawing/2014/main" id="{AD5E3723-E028-0B48-8B53-E947C078EB25}"/>
              </a:ext>
            </a:extLst>
          </p:cNvPr>
          <p:cNvPicPr>
            <a:picLocks noChangeAspect="1"/>
          </p:cNvPicPr>
          <p:nvPr userDrawn="1"/>
        </p:nvPicPr>
        <p:blipFill>
          <a:blip r:embed="rId12"/>
          <a:stretch>
            <a:fillRect/>
          </a:stretch>
        </p:blipFill>
        <p:spPr>
          <a:xfrm>
            <a:off x="6386352" y="3392745"/>
            <a:ext cx="832457" cy="832457"/>
          </a:xfrm>
          <a:prstGeom prst="rect">
            <a:avLst/>
          </a:prstGeom>
        </p:spPr>
      </p:pic>
      <p:pic>
        <p:nvPicPr>
          <p:cNvPr id="15" name="Picture 14">
            <a:extLst>
              <a:ext uri="{FF2B5EF4-FFF2-40B4-BE49-F238E27FC236}">
                <a16:creationId xmlns:a16="http://schemas.microsoft.com/office/drawing/2014/main" id="{E6A41075-2AA3-274F-8112-5D387DE92454}"/>
              </a:ext>
            </a:extLst>
          </p:cNvPr>
          <p:cNvPicPr>
            <a:picLocks noChangeAspect="1"/>
          </p:cNvPicPr>
          <p:nvPr userDrawn="1"/>
        </p:nvPicPr>
        <p:blipFill>
          <a:blip r:embed="rId13"/>
          <a:stretch>
            <a:fillRect/>
          </a:stretch>
        </p:blipFill>
        <p:spPr>
          <a:xfrm>
            <a:off x="7803275" y="3392743"/>
            <a:ext cx="832457" cy="832457"/>
          </a:xfrm>
          <a:prstGeom prst="rect">
            <a:avLst/>
          </a:prstGeom>
        </p:spPr>
      </p:pic>
      <p:pic>
        <p:nvPicPr>
          <p:cNvPr id="16" name="Picture 15">
            <a:extLst>
              <a:ext uri="{FF2B5EF4-FFF2-40B4-BE49-F238E27FC236}">
                <a16:creationId xmlns:a16="http://schemas.microsoft.com/office/drawing/2014/main" id="{680C012B-DE12-4243-BF1D-1358DD9F235C}"/>
              </a:ext>
            </a:extLst>
          </p:cNvPr>
          <p:cNvPicPr>
            <a:picLocks noChangeAspect="1"/>
          </p:cNvPicPr>
          <p:nvPr userDrawn="1"/>
        </p:nvPicPr>
        <p:blipFill>
          <a:blip r:embed="rId14"/>
          <a:stretch>
            <a:fillRect/>
          </a:stretch>
        </p:blipFill>
        <p:spPr>
          <a:xfrm>
            <a:off x="9220200" y="3392743"/>
            <a:ext cx="832457" cy="832457"/>
          </a:xfrm>
          <a:prstGeom prst="rect">
            <a:avLst/>
          </a:prstGeom>
        </p:spPr>
      </p:pic>
      <p:sp>
        <p:nvSpPr>
          <p:cNvPr id="17" name="TextBox 16">
            <a:extLst>
              <a:ext uri="{FF2B5EF4-FFF2-40B4-BE49-F238E27FC236}">
                <a16:creationId xmlns:a16="http://schemas.microsoft.com/office/drawing/2014/main" id="{E97DBB70-200B-8E42-B942-61A04AB19198}"/>
              </a:ext>
            </a:extLst>
          </p:cNvPr>
          <p:cNvSpPr txBox="1"/>
          <p:nvPr userDrawn="1"/>
        </p:nvSpPr>
        <p:spPr>
          <a:xfrm>
            <a:off x="0" y="0"/>
            <a:ext cx="12192000" cy="1117539"/>
          </a:xfrm>
          <a:prstGeom prst="rect">
            <a:avLst/>
          </a:prstGeom>
        </p:spPr>
        <p:txBody>
          <a:bodyPr vert="horz" wrap="square" lIns="91440" tIns="45720" rIns="91440" bIns="45720" rtlCol="0" anchor="ctr">
            <a:normAutofit/>
          </a:bodyPr>
          <a:lstStyle/>
          <a:p>
            <a:pPr algn="ctr"/>
            <a:r>
              <a:rPr lang="de-DE" sz="1800" b="1" i="0" strike="noStrike" cap="none" spc="0" baseline="0" dirty="0">
                <a:solidFill>
                  <a:srgbClr val="000000"/>
                </a:solidFill>
                <a:effectLst/>
                <a:latin typeface="Verdana"/>
                <a:ea typeface="Verdana" charset="0"/>
                <a:cs typeface="Verdana" charset="0"/>
              </a:rPr>
              <a:t>Genehmigte Icons, die in Ihren Präsentationsfolien verwendet werden können</a:t>
            </a:r>
          </a:p>
        </p:txBody>
      </p:sp>
      <p:sp>
        <p:nvSpPr>
          <p:cNvPr id="18" name="TextBox 17">
            <a:extLst>
              <a:ext uri="{FF2B5EF4-FFF2-40B4-BE49-F238E27FC236}">
                <a16:creationId xmlns:a16="http://schemas.microsoft.com/office/drawing/2014/main" id="{3C8EA553-F39F-F844-B5C5-078C58AFB41C}"/>
              </a:ext>
            </a:extLst>
          </p:cNvPr>
          <p:cNvSpPr txBox="1"/>
          <p:nvPr userDrawn="1"/>
        </p:nvSpPr>
        <p:spPr>
          <a:xfrm>
            <a:off x="0" y="5061154"/>
            <a:ext cx="12192000" cy="1117539"/>
          </a:xfrm>
          <a:prstGeom prst="rect">
            <a:avLst/>
          </a:prstGeom>
        </p:spPr>
        <p:txBody>
          <a:bodyPr vert="horz" wrap="square" lIns="91440" tIns="45720" rIns="91440" bIns="45720" rtlCol="0" anchor="ctr">
            <a:normAutofit/>
          </a:bodyPr>
          <a:lstStyle/>
          <a:p>
            <a:pPr algn="ctr"/>
            <a:r>
              <a:rPr lang="de-DE" sz="1400" b="0" i="0" strike="noStrike" cap="none" spc="0" baseline="0" dirty="0">
                <a:solidFill>
                  <a:srgbClr val="000000"/>
                </a:solidFill>
                <a:effectLst/>
                <a:latin typeface="Verdana"/>
                <a:ea typeface="Verdana" charset="0"/>
                <a:cs typeface="Verdana" charset="0"/>
              </a:rPr>
              <a:t>Verwenden Sie Icons sparsam. Denken Sie daran, Folien einfach zu gestalten und auf den Punkt zu bringen.</a:t>
            </a:r>
          </a:p>
        </p:txBody>
      </p:sp>
    </p:spTree>
    <p:extLst>
      <p:ext uri="{BB962C8B-B14F-4D97-AF65-F5344CB8AC3E}">
        <p14:creationId xmlns:p14="http://schemas.microsoft.com/office/powerpoint/2010/main" val="1929857921"/>
      </p:ext>
    </p:extLst>
  </p:cSld>
  <p:clrMapOvr>
    <a:masterClrMapping/>
  </p:clrMapOvr>
  <p:transition/>
</p:sldLayout>
</file>

<file path=ppt/slideLayouts/slideLayout98.xml><?xml version="1.0" encoding="utf-8"?>
<p:sldLayout xmlns:a="http://schemas.openxmlformats.org/drawingml/2006/main" xmlns:r="http://schemas.openxmlformats.org/officeDocument/2006/relationships" xmlns:p="http://schemas.openxmlformats.org/presentationml/2006/main" type="blank" preserve="1">
  <p:cSld name="Color Palette">
    <p:spTree>
      <p:nvGrpSpPr>
        <p:cNvPr id="1" name=""/>
        <p:cNvGrpSpPr/>
        <p:nvPr/>
      </p:nvGrpSpPr>
      <p:grpSpPr>
        <a:xfrm>
          <a:off x="0" y="0"/>
          <a:ext cx="0" cy="0"/>
          <a:chOff x="0" y="0"/>
          <a:chExt cx="0" cy="0"/>
        </a:xfrm>
      </p:grpSpPr>
      <p:sp>
        <p:nvSpPr>
          <p:cNvPr id="2" name="object 2">
            <a:extLst>
              <a:ext uri="{FF2B5EF4-FFF2-40B4-BE49-F238E27FC236}">
                <a16:creationId xmlns:a16="http://schemas.microsoft.com/office/drawing/2014/main" id="{C2A8F254-8F54-9348-AC12-14FEA203D331}"/>
              </a:ext>
            </a:extLst>
          </p:cNvPr>
          <p:cNvSpPr/>
          <p:nvPr userDrawn="1"/>
        </p:nvSpPr>
        <p:spPr>
          <a:xfrm>
            <a:off x="2489846" y="1522116"/>
            <a:ext cx="2069464" cy="2069464"/>
          </a:xfrm>
          <a:custGeom>
            <a:avLst/>
            <a:gdLst/>
            <a:ahLst/>
            <a:cxnLst/>
            <a:rect l="l" t="t" r="r" b="b"/>
            <a:pathLst>
              <a:path w="2069464" h="2069464">
                <a:moveTo>
                  <a:pt x="2069452" y="0"/>
                </a:moveTo>
                <a:lnTo>
                  <a:pt x="2019062" y="604"/>
                </a:lnTo>
                <a:lnTo>
                  <a:pt x="1968972" y="2408"/>
                </a:lnTo>
                <a:lnTo>
                  <a:pt x="1919193" y="5397"/>
                </a:lnTo>
                <a:lnTo>
                  <a:pt x="1869739" y="9555"/>
                </a:lnTo>
                <a:lnTo>
                  <a:pt x="1820623" y="14868"/>
                </a:lnTo>
                <a:lnTo>
                  <a:pt x="1771857" y="21321"/>
                </a:lnTo>
                <a:lnTo>
                  <a:pt x="1723455" y="28899"/>
                </a:lnTo>
                <a:lnTo>
                  <a:pt x="1675429" y="37587"/>
                </a:lnTo>
                <a:lnTo>
                  <a:pt x="1627793" y="47371"/>
                </a:lnTo>
                <a:lnTo>
                  <a:pt x="1580559" y="58236"/>
                </a:lnTo>
                <a:lnTo>
                  <a:pt x="1533740" y="70167"/>
                </a:lnTo>
                <a:lnTo>
                  <a:pt x="1485750" y="83617"/>
                </a:lnTo>
                <a:lnTo>
                  <a:pt x="1438236" y="98180"/>
                </a:lnTo>
                <a:lnTo>
                  <a:pt x="1391214" y="113843"/>
                </a:lnTo>
                <a:lnTo>
                  <a:pt x="1344699" y="130591"/>
                </a:lnTo>
                <a:lnTo>
                  <a:pt x="1298707" y="148410"/>
                </a:lnTo>
                <a:lnTo>
                  <a:pt x="1253252" y="167285"/>
                </a:lnTo>
                <a:lnTo>
                  <a:pt x="1208351" y="187203"/>
                </a:lnTo>
                <a:lnTo>
                  <a:pt x="1164018" y="208148"/>
                </a:lnTo>
                <a:lnTo>
                  <a:pt x="1120268" y="230108"/>
                </a:lnTo>
                <a:lnTo>
                  <a:pt x="1077117" y="253067"/>
                </a:lnTo>
                <a:lnTo>
                  <a:pt x="1034580" y="277012"/>
                </a:lnTo>
                <a:lnTo>
                  <a:pt x="992084" y="302280"/>
                </a:lnTo>
                <a:lnTo>
                  <a:pt x="950249" y="328525"/>
                </a:lnTo>
                <a:lnTo>
                  <a:pt x="909091" y="355730"/>
                </a:lnTo>
                <a:lnTo>
                  <a:pt x="868626" y="383881"/>
                </a:lnTo>
                <a:lnTo>
                  <a:pt x="828871" y="412962"/>
                </a:lnTo>
                <a:lnTo>
                  <a:pt x="789841" y="442958"/>
                </a:lnTo>
                <a:lnTo>
                  <a:pt x="751552" y="473854"/>
                </a:lnTo>
                <a:lnTo>
                  <a:pt x="714021" y="505635"/>
                </a:lnTo>
                <a:lnTo>
                  <a:pt x="677263" y="538285"/>
                </a:lnTo>
                <a:lnTo>
                  <a:pt x="641295" y="571789"/>
                </a:lnTo>
                <a:lnTo>
                  <a:pt x="606132" y="606132"/>
                </a:lnTo>
                <a:lnTo>
                  <a:pt x="571792" y="641292"/>
                </a:lnTo>
                <a:lnTo>
                  <a:pt x="538290" y="677258"/>
                </a:lnTo>
                <a:lnTo>
                  <a:pt x="505640" y="714015"/>
                </a:lnTo>
                <a:lnTo>
                  <a:pt x="473860" y="751546"/>
                </a:lnTo>
                <a:lnTo>
                  <a:pt x="442963" y="789836"/>
                </a:lnTo>
                <a:lnTo>
                  <a:pt x="412966" y="828867"/>
                </a:lnTo>
                <a:lnTo>
                  <a:pt x="383884" y="868623"/>
                </a:lnTo>
                <a:lnTo>
                  <a:pt x="355732" y="909089"/>
                </a:lnTo>
                <a:lnTo>
                  <a:pt x="328526" y="950248"/>
                </a:lnTo>
                <a:lnTo>
                  <a:pt x="302281" y="992083"/>
                </a:lnTo>
                <a:lnTo>
                  <a:pt x="277012" y="1034580"/>
                </a:lnTo>
                <a:lnTo>
                  <a:pt x="253070" y="1077114"/>
                </a:lnTo>
                <a:lnTo>
                  <a:pt x="230113" y="1120263"/>
                </a:lnTo>
                <a:lnTo>
                  <a:pt x="208154" y="1164012"/>
                </a:lnTo>
                <a:lnTo>
                  <a:pt x="187208" y="1208345"/>
                </a:lnTo>
                <a:lnTo>
                  <a:pt x="167290" y="1253247"/>
                </a:lnTo>
                <a:lnTo>
                  <a:pt x="148414" y="1298702"/>
                </a:lnTo>
                <a:lnTo>
                  <a:pt x="130594" y="1344696"/>
                </a:lnTo>
                <a:lnTo>
                  <a:pt x="113845" y="1391211"/>
                </a:lnTo>
                <a:lnTo>
                  <a:pt x="98181" y="1438234"/>
                </a:lnTo>
                <a:lnTo>
                  <a:pt x="83617" y="1485749"/>
                </a:lnTo>
                <a:lnTo>
                  <a:pt x="70167" y="1533740"/>
                </a:lnTo>
                <a:lnTo>
                  <a:pt x="58239" y="1580556"/>
                </a:lnTo>
                <a:lnTo>
                  <a:pt x="47376" y="1627788"/>
                </a:lnTo>
                <a:lnTo>
                  <a:pt x="37593" y="1675424"/>
                </a:lnTo>
                <a:lnTo>
                  <a:pt x="28904" y="1723449"/>
                </a:lnTo>
                <a:lnTo>
                  <a:pt x="21326" y="1771851"/>
                </a:lnTo>
                <a:lnTo>
                  <a:pt x="14872" y="1820617"/>
                </a:lnTo>
                <a:lnTo>
                  <a:pt x="9558" y="1869733"/>
                </a:lnTo>
                <a:lnTo>
                  <a:pt x="5399" y="1919186"/>
                </a:lnTo>
                <a:lnTo>
                  <a:pt x="2409" y="1968964"/>
                </a:lnTo>
                <a:lnTo>
                  <a:pt x="601" y="2019323"/>
                </a:lnTo>
                <a:lnTo>
                  <a:pt x="0" y="2069439"/>
                </a:lnTo>
                <a:lnTo>
                  <a:pt x="384251" y="2069439"/>
                </a:lnTo>
                <a:lnTo>
                  <a:pt x="384997" y="2019053"/>
                </a:lnTo>
                <a:lnTo>
                  <a:pt x="387175" y="1969574"/>
                </a:lnTo>
                <a:lnTo>
                  <a:pt x="390797" y="1920209"/>
                </a:lnTo>
                <a:lnTo>
                  <a:pt x="395830" y="1871249"/>
                </a:lnTo>
                <a:lnTo>
                  <a:pt x="402251" y="1822714"/>
                </a:lnTo>
                <a:lnTo>
                  <a:pt x="410038" y="1774622"/>
                </a:lnTo>
                <a:lnTo>
                  <a:pt x="419169" y="1726994"/>
                </a:lnTo>
                <a:lnTo>
                  <a:pt x="429623" y="1679849"/>
                </a:lnTo>
                <a:lnTo>
                  <a:pt x="441375" y="1633207"/>
                </a:lnTo>
                <a:lnTo>
                  <a:pt x="454889" y="1585494"/>
                </a:lnTo>
                <a:lnTo>
                  <a:pt x="469753" y="1538365"/>
                </a:lnTo>
                <a:lnTo>
                  <a:pt x="485945" y="1491844"/>
                </a:lnTo>
                <a:lnTo>
                  <a:pt x="503446" y="1445952"/>
                </a:lnTo>
                <a:lnTo>
                  <a:pt x="522232" y="1400712"/>
                </a:lnTo>
                <a:lnTo>
                  <a:pt x="542284" y="1356147"/>
                </a:lnTo>
                <a:lnTo>
                  <a:pt x="563579" y="1312280"/>
                </a:lnTo>
                <a:lnTo>
                  <a:pt x="586097" y="1269134"/>
                </a:lnTo>
                <a:lnTo>
                  <a:pt x="609815" y="1226731"/>
                </a:lnTo>
                <a:lnTo>
                  <a:pt x="635078" y="1184506"/>
                </a:lnTo>
                <a:lnTo>
                  <a:pt x="661522" y="1143089"/>
                </a:lnTo>
                <a:lnTo>
                  <a:pt x="689126" y="1102505"/>
                </a:lnTo>
                <a:lnTo>
                  <a:pt x="717868" y="1062778"/>
                </a:lnTo>
                <a:lnTo>
                  <a:pt x="747723" y="1023931"/>
                </a:lnTo>
                <a:lnTo>
                  <a:pt x="778671" y="985988"/>
                </a:lnTo>
                <a:lnTo>
                  <a:pt x="810687" y="948973"/>
                </a:lnTo>
                <a:lnTo>
                  <a:pt x="843750" y="912910"/>
                </a:lnTo>
                <a:lnTo>
                  <a:pt x="877836" y="877823"/>
                </a:lnTo>
                <a:lnTo>
                  <a:pt x="912919" y="843737"/>
                </a:lnTo>
                <a:lnTo>
                  <a:pt x="948979" y="810675"/>
                </a:lnTo>
                <a:lnTo>
                  <a:pt x="985991" y="778659"/>
                </a:lnTo>
                <a:lnTo>
                  <a:pt x="1023933" y="747712"/>
                </a:lnTo>
                <a:lnTo>
                  <a:pt x="1062779" y="717857"/>
                </a:lnTo>
                <a:lnTo>
                  <a:pt x="1102506" y="689117"/>
                </a:lnTo>
                <a:lnTo>
                  <a:pt x="1143089" y="661515"/>
                </a:lnTo>
                <a:lnTo>
                  <a:pt x="1184506" y="635074"/>
                </a:lnTo>
                <a:lnTo>
                  <a:pt x="1226731" y="609815"/>
                </a:lnTo>
                <a:lnTo>
                  <a:pt x="1269134" y="586097"/>
                </a:lnTo>
                <a:lnTo>
                  <a:pt x="1312280" y="563579"/>
                </a:lnTo>
                <a:lnTo>
                  <a:pt x="1356147" y="542284"/>
                </a:lnTo>
                <a:lnTo>
                  <a:pt x="1400712" y="522232"/>
                </a:lnTo>
                <a:lnTo>
                  <a:pt x="1445952" y="503446"/>
                </a:lnTo>
                <a:lnTo>
                  <a:pt x="1491844" y="485945"/>
                </a:lnTo>
                <a:lnTo>
                  <a:pt x="1538365" y="469753"/>
                </a:lnTo>
                <a:lnTo>
                  <a:pt x="1585494" y="454889"/>
                </a:lnTo>
                <a:lnTo>
                  <a:pt x="1633207" y="441375"/>
                </a:lnTo>
                <a:lnTo>
                  <a:pt x="1679849" y="429622"/>
                </a:lnTo>
                <a:lnTo>
                  <a:pt x="1726994" y="419168"/>
                </a:lnTo>
                <a:lnTo>
                  <a:pt x="1774623" y="410035"/>
                </a:lnTo>
                <a:lnTo>
                  <a:pt x="1822715" y="402246"/>
                </a:lnTo>
                <a:lnTo>
                  <a:pt x="1871251" y="395823"/>
                </a:lnTo>
                <a:lnTo>
                  <a:pt x="1920213" y="390788"/>
                </a:lnTo>
                <a:lnTo>
                  <a:pt x="1969580" y="387164"/>
                </a:lnTo>
                <a:lnTo>
                  <a:pt x="2019332" y="384973"/>
                </a:lnTo>
                <a:lnTo>
                  <a:pt x="2069452" y="384238"/>
                </a:lnTo>
                <a:lnTo>
                  <a:pt x="2069452" y="0"/>
                </a:lnTo>
                <a:close/>
              </a:path>
            </a:pathLst>
          </a:custGeom>
          <a:solidFill>
            <a:srgbClr val="F4F4F4"/>
          </a:solidFill>
        </p:spPr>
        <p:txBody>
          <a:bodyPr wrap="square" lIns="0" tIns="0" rIns="0" bIns="0" rtlCol="0"/>
          <a:lstStyle/>
          <a:p>
            <a:endParaRPr dirty="0"/>
          </a:p>
        </p:txBody>
      </p:sp>
      <p:sp>
        <p:nvSpPr>
          <p:cNvPr id="3" name="object 3">
            <a:extLst>
              <a:ext uri="{FF2B5EF4-FFF2-40B4-BE49-F238E27FC236}">
                <a16:creationId xmlns:a16="http://schemas.microsoft.com/office/drawing/2014/main" id="{E72E58BA-36DF-4044-ACAF-859E5CD73BFD}"/>
              </a:ext>
            </a:extLst>
          </p:cNvPr>
          <p:cNvSpPr/>
          <p:nvPr userDrawn="1"/>
        </p:nvSpPr>
        <p:spPr>
          <a:xfrm>
            <a:off x="2489846" y="3591563"/>
            <a:ext cx="2069464" cy="2069464"/>
          </a:xfrm>
          <a:custGeom>
            <a:avLst/>
            <a:gdLst/>
            <a:ahLst/>
            <a:cxnLst/>
            <a:rect l="l" t="t" r="r" b="b"/>
            <a:pathLst>
              <a:path w="2069464" h="2069464">
                <a:moveTo>
                  <a:pt x="384251" y="0"/>
                </a:moveTo>
                <a:lnTo>
                  <a:pt x="0" y="0"/>
                </a:lnTo>
                <a:lnTo>
                  <a:pt x="604" y="50386"/>
                </a:lnTo>
                <a:lnTo>
                  <a:pt x="2409" y="100475"/>
                </a:lnTo>
                <a:lnTo>
                  <a:pt x="5399" y="150252"/>
                </a:lnTo>
                <a:lnTo>
                  <a:pt x="9558" y="199706"/>
                </a:lnTo>
                <a:lnTo>
                  <a:pt x="14872" y="248822"/>
                </a:lnTo>
                <a:lnTo>
                  <a:pt x="21326" y="297588"/>
                </a:lnTo>
                <a:lnTo>
                  <a:pt x="28904" y="345990"/>
                </a:lnTo>
                <a:lnTo>
                  <a:pt x="37593" y="394015"/>
                </a:lnTo>
                <a:lnTo>
                  <a:pt x="47376" y="441650"/>
                </a:lnTo>
                <a:lnTo>
                  <a:pt x="58239" y="488882"/>
                </a:lnTo>
                <a:lnTo>
                  <a:pt x="70167" y="535698"/>
                </a:lnTo>
                <a:lnTo>
                  <a:pt x="83617" y="583689"/>
                </a:lnTo>
                <a:lnTo>
                  <a:pt x="98181" y="631204"/>
                </a:lnTo>
                <a:lnTo>
                  <a:pt x="113845" y="678227"/>
                </a:lnTo>
                <a:lnTo>
                  <a:pt x="130594" y="724743"/>
                </a:lnTo>
                <a:lnTo>
                  <a:pt x="148414" y="770736"/>
                </a:lnTo>
                <a:lnTo>
                  <a:pt x="167290" y="816191"/>
                </a:lnTo>
                <a:lnTo>
                  <a:pt x="187208" y="861093"/>
                </a:lnTo>
                <a:lnTo>
                  <a:pt x="208154" y="905426"/>
                </a:lnTo>
                <a:lnTo>
                  <a:pt x="230113" y="949175"/>
                </a:lnTo>
                <a:lnTo>
                  <a:pt x="253070" y="992325"/>
                </a:lnTo>
                <a:lnTo>
                  <a:pt x="277012" y="1034859"/>
                </a:lnTo>
                <a:lnTo>
                  <a:pt x="302281" y="1077355"/>
                </a:lnTo>
                <a:lnTo>
                  <a:pt x="328526" y="1119190"/>
                </a:lnTo>
                <a:lnTo>
                  <a:pt x="355732" y="1160348"/>
                </a:lnTo>
                <a:lnTo>
                  <a:pt x="383884" y="1200812"/>
                </a:lnTo>
                <a:lnTo>
                  <a:pt x="412966" y="1240568"/>
                </a:lnTo>
                <a:lnTo>
                  <a:pt x="442963" y="1279598"/>
                </a:lnTo>
                <a:lnTo>
                  <a:pt x="473860" y="1317887"/>
                </a:lnTo>
                <a:lnTo>
                  <a:pt x="505640" y="1355418"/>
                </a:lnTo>
                <a:lnTo>
                  <a:pt x="538290" y="1392176"/>
                </a:lnTo>
                <a:lnTo>
                  <a:pt x="571792" y="1428144"/>
                </a:lnTo>
                <a:lnTo>
                  <a:pt x="606132" y="1463306"/>
                </a:lnTo>
                <a:lnTo>
                  <a:pt x="641295" y="1497649"/>
                </a:lnTo>
                <a:lnTo>
                  <a:pt x="677263" y="1531154"/>
                </a:lnTo>
                <a:lnTo>
                  <a:pt x="714021" y="1563804"/>
                </a:lnTo>
                <a:lnTo>
                  <a:pt x="751552" y="1595584"/>
                </a:lnTo>
                <a:lnTo>
                  <a:pt x="789841" y="1626480"/>
                </a:lnTo>
                <a:lnTo>
                  <a:pt x="828871" y="1656477"/>
                </a:lnTo>
                <a:lnTo>
                  <a:pt x="868626" y="1685558"/>
                </a:lnTo>
                <a:lnTo>
                  <a:pt x="909091" y="1713709"/>
                </a:lnTo>
                <a:lnTo>
                  <a:pt x="950249" y="1740914"/>
                </a:lnTo>
                <a:lnTo>
                  <a:pt x="992084" y="1767158"/>
                </a:lnTo>
                <a:lnTo>
                  <a:pt x="1034580" y="1792427"/>
                </a:lnTo>
                <a:lnTo>
                  <a:pt x="1077117" y="1816368"/>
                </a:lnTo>
                <a:lnTo>
                  <a:pt x="1120268" y="1839326"/>
                </a:lnTo>
                <a:lnTo>
                  <a:pt x="1164018" y="1861285"/>
                </a:lnTo>
                <a:lnTo>
                  <a:pt x="1208351" y="1882230"/>
                </a:lnTo>
                <a:lnTo>
                  <a:pt x="1253252" y="1902149"/>
                </a:lnTo>
                <a:lnTo>
                  <a:pt x="1298707" y="1921025"/>
                </a:lnTo>
                <a:lnTo>
                  <a:pt x="1344699" y="1938845"/>
                </a:lnTo>
                <a:lnTo>
                  <a:pt x="1391214" y="1955594"/>
                </a:lnTo>
                <a:lnTo>
                  <a:pt x="1438236" y="1971257"/>
                </a:lnTo>
                <a:lnTo>
                  <a:pt x="1485750" y="1985822"/>
                </a:lnTo>
                <a:lnTo>
                  <a:pt x="1533740" y="1999272"/>
                </a:lnTo>
                <a:lnTo>
                  <a:pt x="1580559" y="2011199"/>
                </a:lnTo>
                <a:lnTo>
                  <a:pt x="1627793" y="2022062"/>
                </a:lnTo>
                <a:lnTo>
                  <a:pt x="1675429" y="2031846"/>
                </a:lnTo>
                <a:lnTo>
                  <a:pt x="1723455" y="2040534"/>
                </a:lnTo>
                <a:lnTo>
                  <a:pt x="1771857" y="2048113"/>
                </a:lnTo>
                <a:lnTo>
                  <a:pt x="1820623" y="2054567"/>
                </a:lnTo>
                <a:lnTo>
                  <a:pt x="1869739" y="2059881"/>
                </a:lnTo>
                <a:lnTo>
                  <a:pt x="1919193" y="2064040"/>
                </a:lnTo>
                <a:lnTo>
                  <a:pt x="1968972" y="2067030"/>
                </a:lnTo>
                <a:lnTo>
                  <a:pt x="2019062" y="2068834"/>
                </a:lnTo>
                <a:lnTo>
                  <a:pt x="2069452" y="2069439"/>
                </a:lnTo>
                <a:lnTo>
                  <a:pt x="2069452" y="1685201"/>
                </a:lnTo>
                <a:lnTo>
                  <a:pt x="2019332" y="1684466"/>
                </a:lnTo>
                <a:lnTo>
                  <a:pt x="1969580" y="1682276"/>
                </a:lnTo>
                <a:lnTo>
                  <a:pt x="1920213" y="1678654"/>
                </a:lnTo>
                <a:lnTo>
                  <a:pt x="1871251" y="1673620"/>
                </a:lnTo>
                <a:lnTo>
                  <a:pt x="1822715" y="1667198"/>
                </a:lnTo>
                <a:lnTo>
                  <a:pt x="1774623" y="1659409"/>
                </a:lnTo>
                <a:lnTo>
                  <a:pt x="1726994" y="1650276"/>
                </a:lnTo>
                <a:lnTo>
                  <a:pt x="1679849" y="1639820"/>
                </a:lnTo>
                <a:lnTo>
                  <a:pt x="1633207" y="1628063"/>
                </a:lnTo>
                <a:lnTo>
                  <a:pt x="1585494" y="1614553"/>
                </a:lnTo>
                <a:lnTo>
                  <a:pt x="1538365" y="1599691"/>
                </a:lnTo>
                <a:lnTo>
                  <a:pt x="1491844" y="1583499"/>
                </a:lnTo>
                <a:lnTo>
                  <a:pt x="1445952" y="1565998"/>
                </a:lnTo>
                <a:lnTo>
                  <a:pt x="1400712" y="1547211"/>
                </a:lnTo>
                <a:lnTo>
                  <a:pt x="1356147" y="1527158"/>
                </a:lnTo>
                <a:lnTo>
                  <a:pt x="1312280" y="1505861"/>
                </a:lnTo>
                <a:lnTo>
                  <a:pt x="1269134" y="1483342"/>
                </a:lnTo>
                <a:lnTo>
                  <a:pt x="1226731" y="1459623"/>
                </a:lnTo>
                <a:lnTo>
                  <a:pt x="1184506" y="1434365"/>
                </a:lnTo>
                <a:lnTo>
                  <a:pt x="1143089" y="1407923"/>
                </a:lnTo>
                <a:lnTo>
                  <a:pt x="1102505" y="1380321"/>
                </a:lnTo>
                <a:lnTo>
                  <a:pt x="1062778" y="1351581"/>
                </a:lnTo>
                <a:lnTo>
                  <a:pt x="1023931" y="1321727"/>
                </a:lnTo>
                <a:lnTo>
                  <a:pt x="985988" y="1290780"/>
                </a:lnTo>
                <a:lnTo>
                  <a:pt x="948973" y="1258764"/>
                </a:lnTo>
                <a:lnTo>
                  <a:pt x="912910" y="1225701"/>
                </a:lnTo>
                <a:lnTo>
                  <a:pt x="877823" y="1191615"/>
                </a:lnTo>
                <a:lnTo>
                  <a:pt x="843741" y="1156529"/>
                </a:lnTo>
                <a:lnTo>
                  <a:pt x="810681" y="1120466"/>
                </a:lnTo>
                <a:lnTo>
                  <a:pt x="778667" y="1083451"/>
                </a:lnTo>
                <a:lnTo>
                  <a:pt x="747721" y="1045508"/>
                </a:lnTo>
                <a:lnTo>
                  <a:pt x="717867" y="1006661"/>
                </a:lnTo>
                <a:lnTo>
                  <a:pt x="689126" y="966933"/>
                </a:lnTo>
                <a:lnTo>
                  <a:pt x="661522" y="926349"/>
                </a:lnTo>
                <a:lnTo>
                  <a:pt x="635078" y="884933"/>
                </a:lnTo>
                <a:lnTo>
                  <a:pt x="609815" y="842708"/>
                </a:lnTo>
                <a:lnTo>
                  <a:pt x="586097" y="800305"/>
                </a:lnTo>
                <a:lnTo>
                  <a:pt x="563579" y="757158"/>
                </a:lnTo>
                <a:lnTo>
                  <a:pt x="542284" y="713291"/>
                </a:lnTo>
                <a:lnTo>
                  <a:pt x="522232" y="668727"/>
                </a:lnTo>
                <a:lnTo>
                  <a:pt x="503446" y="623487"/>
                </a:lnTo>
                <a:lnTo>
                  <a:pt x="485945" y="577595"/>
                </a:lnTo>
                <a:lnTo>
                  <a:pt x="469753" y="531073"/>
                </a:lnTo>
                <a:lnTo>
                  <a:pt x="454889" y="483945"/>
                </a:lnTo>
                <a:lnTo>
                  <a:pt x="441375" y="436232"/>
                </a:lnTo>
                <a:lnTo>
                  <a:pt x="429623" y="389589"/>
                </a:lnTo>
                <a:lnTo>
                  <a:pt x="419169" y="342444"/>
                </a:lnTo>
                <a:lnTo>
                  <a:pt x="410038" y="294816"/>
                </a:lnTo>
                <a:lnTo>
                  <a:pt x="402251" y="246725"/>
                </a:lnTo>
                <a:lnTo>
                  <a:pt x="395830" y="198189"/>
                </a:lnTo>
                <a:lnTo>
                  <a:pt x="390797" y="149230"/>
                </a:lnTo>
                <a:lnTo>
                  <a:pt x="387175" y="99865"/>
                </a:lnTo>
                <a:lnTo>
                  <a:pt x="384985" y="50115"/>
                </a:lnTo>
                <a:lnTo>
                  <a:pt x="384251" y="0"/>
                </a:lnTo>
                <a:close/>
              </a:path>
            </a:pathLst>
          </a:custGeom>
          <a:solidFill>
            <a:srgbClr val="000000"/>
          </a:solidFill>
        </p:spPr>
        <p:txBody>
          <a:bodyPr wrap="square" lIns="0" tIns="0" rIns="0" bIns="0" rtlCol="0"/>
          <a:lstStyle/>
          <a:p>
            <a:endParaRPr dirty="0"/>
          </a:p>
        </p:txBody>
      </p:sp>
      <p:sp>
        <p:nvSpPr>
          <p:cNvPr id="4" name="object 4">
            <a:extLst>
              <a:ext uri="{FF2B5EF4-FFF2-40B4-BE49-F238E27FC236}">
                <a16:creationId xmlns:a16="http://schemas.microsoft.com/office/drawing/2014/main" id="{405487CC-0BBE-B445-9C11-E44FDCAE257A}"/>
              </a:ext>
            </a:extLst>
          </p:cNvPr>
          <p:cNvSpPr/>
          <p:nvPr userDrawn="1"/>
        </p:nvSpPr>
        <p:spPr>
          <a:xfrm>
            <a:off x="4559298" y="1522112"/>
            <a:ext cx="2069464" cy="2069464"/>
          </a:xfrm>
          <a:custGeom>
            <a:avLst/>
            <a:gdLst/>
            <a:ahLst/>
            <a:cxnLst/>
            <a:rect l="l" t="t" r="r" b="b"/>
            <a:pathLst>
              <a:path w="2069464" h="2069464">
                <a:moveTo>
                  <a:pt x="0" y="0"/>
                </a:moveTo>
                <a:lnTo>
                  <a:pt x="0" y="384251"/>
                </a:lnTo>
                <a:lnTo>
                  <a:pt x="50115" y="384985"/>
                </a:lnTo>
                <a:lnTo>
                  <a:pt x="99865" y="387175"/>
                </a:lnTo>
                <a:lnTo>
                  <a:pt x="149230" y="390797"/>
                </a:lnTo>
                <a:lnTo>
                  <a:pt x="198189" y="395830"/>
                </a:lnTo>
                <a:lnTo>
                  <a:pt x="246725" y="402251"/>
                </a:lnTo>
                <a:lnTo>
                  <a:pt x="294816" y="410038"/>
                </a:lnTo>
                <a:lnTo>
                  <a:pt x="342444" y="419169"/>
                </a:lnTo>
                <a:lnTo>
                  <a:pt x="389589" y="429623"/>
                </a:lnTo>
                <a:lnTo>
                  <a:pt x="436232" y="441375"/>
                </a:lnTo>
                <a:lnTo>
                  <a:pt x="483945" y="454889"/>
                </a:lnTo>
                <a:lnTo>
                  <a:pt x="531075" y="469753"/>
                </a:lnTo>
                <a:lnTo>
                  <a:pt x="577598" y="485945"/>
                </a:lnTo>
                <a:lnTo>
                  <a:pt x="623492" y="503446"/>
                </a:lnTo>
                <a:lnTo>
                  <a:pt x="668734" y="522232"/>
                </a:lnTo>
                <a:lnTo>
                  <a:pt x="713301" y="542284"/>
                </a:lnTo>
                <a:lnTo>
                  <a:pt x="757169" y="563579"/>
                </a:lnTo>
                <a:lnTo>
                  <a:pt x="800317" y="586097"/>
                </a:lnTo>
                <a:lnTo>
                  <a:pt x="842721" y="609815"/>
                </a:lnTo>
                <a:lnTo>
                  <a:pt x="884942" y="635078"/>
                </a:lnTo>
                <a:lnTo>
                  <a:pt x="926355" y="661522"/>
                </a:lnTo>
                <a:lnTo>
                  <a:pt x="966937" y="689126"/>
                </a:lnTo>
                <a:lnTo>
                  <a:pt x="1006663" y="717868"/>
                </a:lnTo>
                <a:lnTo>
                  <a:pt x="1045509" y="747723"/>
                </a:lnTo>
                <a:lnTo>
                  <a:pt x="1083452" y="778671"/>
                </a:lnTo>
                <a:lnTo>
                  <a:pt x="1120466" y="810687"/>
                </a:lnTo>
                <a:lnTo>
                  <a:pt x="1156529" y="843750"/>
                </a:lnTo>
                <a:lnTo>
                  <a:pt x="1191615" y="877836"/>
                </a:lnTo>
                <a:lnTo>
                  <a:pt x="1225701" y="912919"/>
                </a:lnTo>
                <a:lnTo>
                  <a:pt x="1258764" y="948979"/>
                </a:lnTo>
                <a:lnTo>
                  <a:pt x="1290780" y="985991"/>
                </a:lnTo>
                <a:lnTo>
                  <a:pt x="1321727" y="1023933"/>
                </a:lnTo>
                <a:lnTo>
                  <a:pt x="1351581" y="1062779"/>
                </a:lnTo>
                <a:lnTo>
                  <a:pt x="1380321" y="1102506"/>
                </a:lnTo>
                <a:lnTo>
                  <a:pt x="1407923" y="1143089"/>
                </a:lnTo>
                <a:lnTo>
                  <a:pt x="1434365" y="1184506"/>
                </a:lnTo>
                <a:lnTo>
                  <a:pt x="1459623" y="1226731"/>
                </a:lnTo>
                <a:lnTo>
                  <a:pt x="1483346" y="1269134"/>
                </a:lnTo>
                <a:lnTo>
                  <a:pt x="1505866" y="1312280"/>
                </a:lnTo>
                <a:lnTo>
                  <a:pt x="1527163" y="1356147"/>
                </a:lnTo>
                <a:lnTo>
                  <a:pt x="1547216" y="1400712"/>
                </a:lnTo>
                <a:lnTo>
                  <a:pt x="1566002" y="1445952"/>
                </a:lnTo>
                <a:lnTo>
                  <a:pt x="1583502" y="1491844"/>
                </a:lnTo>
                <a:lnTo>
                  <a:pt x="1599693" y="1538365"/>
                </a:lnTo>
                <a:lnTo>
                  <a:pt x="1614554" y="1585494"/>
                </a:lnTo>
                <a:lnTo>
                  <a:pt x="1628063" y="1633207"/>
                </a:lnTo>
                <a:lnTo>
                  <a:pt x="1639820" y="1679849"/>
                </a:lnTo>
                <a:lnTo>
                  <a:pt x="1650276" y="1726994"/>
                </a:lnTo>
                <a:lnTo>
                  <a:pt x="1659409" y="1774623"/>
                </a:lnTo>
                <a:lnTo>
                  <a:pt x="1667198" y="1822715"/>
                </a:lnTo>
                <a:lnTo>
                  <a:pt x="1673620" y="1871251"/>
                </a:lnTo>
                <a:lnTo>
                  <a:pt x="1678654" y="1920213"/>
                </a:lnTo>
                <a:lnTo>
                  <a:pt x="1682276" y="1969580"/>
                </a:lnTo>
                <a:lnTo>
                  <a:pt x="1684466" y="2019332"/>
                </a:lnTo>
                <a:lnTo>
                  <a:pt x="1685201" y="2069452"/>
                </a:lnTo>
                <a:lnTo>
                  <a:pt x="2069439" y="2069452"/>
                </a:lnTo>
                <a:lnTo>
                  <a:pt x="2068834" y="2019062"/>
                </a:lnTo>
                <a:lnTo>
                  <a:pt x="2067031" y="1968972"/>
                </a:lnTo>
                <a:lnTo>
                  <a:pt x="2064042" y="1919193"/>
                </a:lnTo>
                <a:lnTo>
                  <a:pt x="2059884" y="1869739"/>
                </a:lnTo>
                <a:lnTo>
                  <a:pt x="2054571" y="1820623"/>
                </a:lnTo>
                <a:lnTo>
                  <a:pt x="2048118" y="1771857"/>
                </a:lnTo>
                <a:lnTo>
                  <a:pt x="2040540" y="1723455"/>
                </a:lnTo>
                <a:lnTo>
                  <a:pt x="2031851" y="1675429"/>
                </a:lnTo>
                <a:lnTo>
                  <a:pt x="2022067" y="1627793"/>
                </a:lnTo>
                <a:lnTo>
                  <a:pt x="2011202" y="1580559"/>
                </a:lnTo>
                <a:lnTo>
                  <a:pt x="1999272" y="1533740"/>
                </a:lnTo>
                <a:lnTo>
                  <a:pt x="1985822" y="1485749"/>
                </a:lnTo>
                <a:lnTo>
                  <a:pt x="1971258" y="1438234"/>
                </a:lnTo>
                <a:lnTo>
                  <a:pt x="1955596" y="1391211"/>
                </a:lnTo>
                <a:lnTo>
                  <a:pt x="1938848" y="1344696"/>
                </a:lnTo>
                <a:lnTo>
                  <a:pt x="1921029" y="1298702"/>
                </a:lnTo>
                <a:lnTo>
                  <a:pt x="1902154" y="1253247"/>
                </a:lnTo>
                <a:lnTo>
                  <a:pt x="1882236" y="1208345"/>
                </a:lnTo>
                <a:lnTo>
                  <a:pt x="1861290" y="1164012"/>
                </a:lnTo>
                <a:lnTo>
                  <a:pt x="1839331" y="1120263"/>
                </a:lnTo>
                <a:lnTo>
                  <a:pt x="1816371" y="1077114"/>
                </a:lnTo>
                <a:lnTo>
                  <a:pt x="1792427" y="1034580"/>
                </a:lnTo>
                <a:lnTo>
                  <a:pt x="1767158" y="992084"/>
                </a:lnTo>
                <a:lnTo>
                  <a:pt x="1740914" y="950249"/>
                </a:lnTo>
                <a:lnTo>
                  <a:pt x="1713709" y="909091"/>
                </a:lnTo>
                <a:lnTo>
                  <a:pt x="1685558" y="868626"/>
                </a:lnTo>
                <a:lnTo>
                  <a:pt x="1656477" y="828871"/>
                </a:lnTo>
                <a:lnTo>
                  <a:pt x="1626480" y="789841"/>
                </a:lnTo>
                <a:lnTo>
                  <a:pt x="1595584" y="751552"/>
                </a:lnTo>
                <a:lnTo>
                  <a:pt x="1563804" y="714021"/>
                </a:lnTo>
                <a:lnTo>
                  <a:pt x="1531154" y="677263"/>
                </a:lnTo>
                <a:lnTo>
                  <a:pt x="1497649" y="641295"/>
                </a:lnTo>
                <a:lnTo>
                  <a:pt x="1463306" y="606132"/>
                </a:lnTo>
                <a:lnTo>
                  <a:pt x="1428147" y="571792"/>
                </a:lnTo>
                <a:lnTo>
                  <a:pt x="1392180" y="538290"/>
                </a:lnTo>
                <a:lnTo>
                  <a:pt x="1355423" y="505640"/>
                </a:lnTo>
                <a:lnTo>
                  <a:pt x="1317892" y="473860"/>
                </a:lnTo>
                <a:lnTo>
                  <a:pt x="1279603" y="442963"/>
                </a:lnTo>
                <a:lnTo>
                  <a:pt x="1240572" y="412966"/>
                </a:lnTo>
                <a:lnTo>
                  <a:pt x="1200815" y="383884"/>
                </a:lnTo>
                <a:lnTo>
                  <a:pt x="1160350" y="355732"/>
                </a:lnTo>
                <a:lnTo>
                  <a:pt x="1119191" y="328526"/>
                </a:lnTo>
                <a:lnTo>
                  <a:pt x="1077355" y="302281"/>
                </a:lnTo>
                <a:lnTo>
                  <a:pt x="1034859" y="277012"/>
                </a:lnTo>
                <a:lnTo>
                  <a:pt x="992325" y="253070"/>
                </a:lnTo>
                <a:lnTo>
                  <a:pt x="949175" y="230113"/>
                </a:lnTo>
                <a:lnTo>
                  <a:pt x="905426" y="208154"/>
                </a:lnTo>
                <a:lnTo>
                  <a:pt x="861093" y="187208"/>
                </a:lnTo>
                <a:lnTo>
                  <a:pt x="816191" y="167290"/>
                </a:lnTo>
                <a:lnTo>
                  <a:pt x="770736" y="148414"/>
                </a:lnTo>
                <a:lnTo>
                  <a:pt x="724743" y="130594"/>
                </a:lnTo>
                <a:lnTo>
                  <a:pt x="678227" y="113845"/>
                </a:lnTo>
                <a:lnTo>
                  <a:pt x="631204" y="98181"/>
                </a:lnTo>
                <a:lnTo>
                  <a:pt x="583689" y="83617"/>
                </a:lnTo>
                <a:lnTo>
                  <a:pt x="535698" y="70167"/>
                </a:lnTo>
                <a:lnTo>
                  <a:pt x="488882" y="58239"/>
                </a:lnTo>
                <a:lnTo>
                  <a:pt x="441650" y="47376"/>
                </a:lnTo>
                <a:lnTo>
                  <a:pt x="394015" y="37593"/>
                </a:lnTo>
                <a:lnTo>
                  <a:pt x="345990" y="28904"/>
                </a:lnTo>
                <a:lnTo>
                  <a:pt x="297588" y="21326"/>
                </a:lnTo>
                <a:lnTo>
                  <a:pt x="248822" y="14872"/>
                </a:lnTo>
                <a:lnTo>
                  <a:pt x="199706" y="9558"/>
                </a:lnTo>
                <a:lnTo>
                  <a:pt x="150252" y="5399"/>
                </a:lnTo>
                <a:lnTo>
                  <a:pt x="100475" y="2409"/>
                </a:lnTo>
                <a:lnTo>
                  <a:pt x="50386" y="604"/>
                </a:lnTo>
                <a:lnTo>
                  <a:pt x="0" y="0"/>
                </a:lnTo>
                <a:close/>
              </a:path>
            </a:pathLst>
          </a:custGeom>
          <a:solidFill>
            <a:srgbClr val="E6E6E6"/>
          </a:solidFill>
        </p:spPr>
        <p:txBody>
          <a:bodyPr wrap="square" lIns="0" tIns="0" rIns="0" bIns="0" rtlCol="0"/>
          <a:lstStyle/>
          <a:p>
            <a:endParaRPr dirty="0"/>
          </a:p>
        </p:txBody>
      </p:sp>
      <p:sp>
        <p:nvSpPr>
          <p:cNvPr id="5" name="object 5">
            <a:extLst>
              <a:ext uri="{FF2B5EF4-FFF2-40B4-BE49-F238E27FC236}">
                <a16:creationId xmlns:a16="http://schemas.microsoft.com/office/drawing/2014/main" id="{ED5B6643-B779-674F-87FA-4367D89ECEE5}"/>
              </a:ext>
            </a:extLst>
          </p:cNvPr>
          <p:cNvSpPr/>
          <p:nvPr userDrawn="1"/>
        </p:nvSpPr>
        <p:spPr>
          <a:xfrm>
            <a:off x="4559298" y="3591560"/>
            <a:ext cx="2069464" cy="2069464"/>
          </a:xfrm>
          <a:custGeom>
            <a:avLst/>
            <a:gdLst/>
            <a:ahLst/>
            <a:cxnLst/>
            <a:rect l="l" t="t" r="r" b="b"/>
            <a:pathLst>
              <a:path w="2069464" h="2069464">
                <a:moveTo>
                  <a:pt x="2069439" y="0"/>
                </a:moveTo>
                <a:lnTo>
                  <a:pt x="1685201" y="0"/>
                </a:lnTo>
                <a:lnTo>
                  <a:pt x="1684454" y="50386"/>
                </a:lnTo>
                <a:lnTo>
                  <a:pt x="1682276" y="99867"/>
                </a:lnTo>
                <a:lnTo>
                  <a:pt x="1678654" y="149233"/>
                </a:lnTo>
                <a:lnTo>
                  <a:pt x="1673620" y="198195"/>
                </a:lnTo>
                <a:lnTo>
                  <a:pt x="1667198" y="246732"/>
                </a:lnTo>
                <a:lnTo>
                  <a:pt x="1659409" y="294826"/>
                </a:lnTo>
                <a:lnTo>
                  <a:pt x="1650276" y="342455"/>
                </a:lnTo>
                <a:lnTo>
                  <a:pt x="1639820" y="389602"/>
                </a:lnTo>
                <a:lnTo>
                  <a:pt x="1628063" y="436245"/>
                </a:lnTo>
                <a:lnTo>
                  <a:pt x="1614554" y="483957"/>
                </a:lnTo>
                <a:lnTo>
                  <a:pt x="1599693" y="531086"/>
                </a:lnTo>
                <a:lnTo>
                  <a:pt x="1583502" y="577607"/>
                </a:lnTo>
                <a:lnTo>
                  <a:pt x="1566002" y="623499"/>
                </a:lnTo>
                <a:lnTo>
                  <a:pt x="1547216" y="668737"/>
                </a:lnTo>
                <a:lnTo>
                  <a:pt x="1527163" y="713300"/>
                </a:lnTo>
                <a:lnTo>
                  <a:pt x="1505866" y="757165"/>
                </a:lnTo>
                <a:lnTo>
                  <a:pt x="1483346" y="800308"/>
                </a:lnTo>
                <a:lnTo>
                  <a:pt x="1459623" y="842708"/>
                </a:lnTo>
                <a:lnTo>
                  <a:pt x="1434365" y="884936"/>
                </a:lnTo>
                <a:lnTo>
                  <a:pt x="1407923" y="926354"/>
                </a:lnTo>
                <a:lnTo>
                  <a:pt x="1380321" y="966939"/>
                </a:lnTo>
                <a:lnTo>
                  <a:pt x="1351581" y="1006666"/>
                </a:lnTo>
                <a:lnTo>
                  <a:pt x="1321727" y="1045512"/>
                </a:lnTo>
                <a:lnTo>
                  <a:pt x="1290780" y="1083454"/>
                </a:lnTo>
                <a:lnTo>
                  <a:pt x="1258764" y="1120467"/>
                </a:lnTo>
                <a:lnTo>
                  <a:pt x="1225701" y="1156529"/>
                </a:lnTo>
                <a:lnTo>
                  <a:pt x="1191615" y="1191615"/>
                </a:lnTo>
                <a:lnTo>
                  <a:pt x="1156529" y="1225701"/>
                </a:lnTo>
                <a:lnTo>
                  <a:pt x="1120466" y="1258764"/>
                </a:lnTo>
                <a:lnTo>
                  <a:pt x="1083452" y="1290780"/>
                </a:lnTo>
                <a:lnTo>
                  <a:pt x="1045509" y="1321728"/>
                </a:lnTo>
                <a:lnTo>
                  <a:pt x="1006663" y="1351584"/>
                </a:lnTo>
                <a:lnTo>
                  <a:pt x="966937" y="1380325"/>
                </a:lnTo>
                <a:lnTo>
                  <a:pt x="926355" y="1407929"/>
                </a:lnTo>
                <a:lnTo>
                  <a:pt x="884942" y="1434374"/>
                </a:lnTo>
                <a:lnTo>
                  <a:pt x="842721" y="1459636"/>
                </a:lnTo>
                <a:lnTo>
                  <a:pt x="800317" y="1483355"/>
                </a:lnTo>
                <a:lnTo>
                  <a:pt x="757169" y="1505872"/>
                </a:lnTo>
                <a:lnTo>
                  <a:pt x="713301" y="1527167"/>
                </a:lnTo>
                <a:lnTo>
                  <a:pt x="668734" y="1547218"/>
                </a:lnTo>
                <a:lnTo>
                  <a:pt x="623492" y="1566004"/>
                </a:lnTo>
                <a:lnTo>
                  <a:pt x="577598" y="1583502"/>
                </a:lnTo>
                <a:lnTo>
                  <a:pt x="531075" y="1599693"/>
                </a:lnTo>
                <a:lnTo>
                  <a:pt x="483945" y="1614554"/>
                </a:lnTo>
                <a:lnTo>
                  <a:pt x="436232" y="1628063"/>
                </a:lnTo>
                <a:lnTo>
                  <a:pt x="389589" y="1639820"/>
                </a:lnTo>
                <a:lnTo>
                  <a:pt x="342444" y="1650276"/>
                </a:lnTo>
                <a:lnTo>
                  <a:pt x="294816" y="1659409"/>
                </a:lnTo>
                <a:lnTo>
                  <a:pt x="246725" y="1667198"/>
                </a:lnTo>
                <a:lnTo>
                  <a:pt x="198189" y="1673620"/>
                </a:lnTo>
                <a:lnTo>
                  <a:pt x="149230" y="1678654"/>
                </a:lnTo>
                <a:lnTo>
                  <a:pt x="99865" y="1682276"/>
                </a:lnTo>
                <a:lnTo>
                  <a:pt x="50115" y="1684466"/>
                </a:lnTo>
                <a:lnTo>
                  <a:pt x="0" y="1685201"/>
                </a:lnTo>
                <a:lnTo>
                  <a:pt x="0" y="2069439"/>
                </a:lnTo>
                <a:lnTo>
                  <a:pt x="50386" y="2068834"/>
                </a:lnTo>
                <a:lnTo>
                  <a:pt x="100475" y="2067031"/>
                </a:lnTo>
                <a:lnTo>
                  <a:pt x="150252" y="2064042"/>
                </a:lnTo>
                <a:lnTo>
                  <a:pt x="199706" y="2059885"/>
                </a:lnTo>
                <a:lnTo>
                  <a:pt x="248822" y="2054572"/>
                </a:lnTo>
                <a:lnTo>
                  <a:pt x="297588" y="2048120"/>
                </a:lnTo>
                <a:lnTo>
                  <a:pt x="345990" y="2040543"/>
                </a:lnTo>
                <a:lnTo>
                  <a:pt x="394015" y="2031856"/>
                </a:lnTo>
                <a:lnTo>
                  <a:pt x="441650" y="2022074"/>
                </a:lnTo>
                <a:lnTo>
                  <a:pt x="488882" y="2011212"/>
                </a:lnTo>
                <a:lnTo>
                  <a:pt x="535698" y="1999284"/>
                </a:lnTo>
                <a:lnTo>
                  <a:pt x="583689" y="1985831"/>
                </a:lnTo>
                <a:lnTo>
                  <a:pt x="631204" y="1971265"/>
                </a:lnTo>
                <a:lnTo>
                  <a:pt x="678227" y="1955601"/>
                </a:lnTo>
                <a:lnTo>
                  <a:pt x="724743" y="1938852"/>
                </a:lnTo>
                <a:lnTo>
                  <a:pt x="770736" y="1921032"/>
                </a:lnTo>
                <a:lnTo>
                  <a:pt x="816191" y="1902157"/>
                </a:lnTo>
                <a:lnTo>
                  <a:pt x="861093" y="1882240"/>
                </a:lnTo>
                <a:lnTo>
                  <a:pt x="905426" y="1861295"/>
                </a:lnTo>
                <a:lnTo>
                  <a:pt x="949175" y="1839338"/>
                </a:lnTo>
                <a:lnTo>
                  <a:pt x="992325" y="1816381"/>
                </a:lnTo>
                <a:lnTo>
                  <a:pt x="1034859" y="1792439"/>
                </a:lnTo>
                <a:lnTo>
                  <a:pt x="1077355" y="1767168"/>
                </a:lnTo>
                <a:lnTo>
                  <a:pt x="1119191" y="1740921"/>
                </a:lnTo>
                <a:lnTo>
                  <a:pt x="1160350" y="1713714"/>
                </a:lnTo>
                <a:lnTo>
                  <a:pt x="1200815" y="1685562"/>
                </a:lnTo>
                <a:lnTo>
                  <a:pt x="1240572" y="1656480"/>
                </a:lnTo>
                <a:lnTo>
                  <a:pt x="1279603" y="1626484"/>
                </a:lnTo>
                <a:lnTo>
                  <a:pt x="1317892" y="1595588"/>
                </a:lnTo>
                <a:lnTo>
                  <a:pt x="1355423" y="1563809"/>
                </a:lnTo>
                <a:lnTo>
                  <a:pt x="1392180" y="1531161"/>
                </a:lnTo>
                <a:lnTo>
                  <a:pt x="1428147" y="1497659"/>
                </a:lnTo>
                <a:lnTo>
                  <a:pt x="1463306" y="1463319"/>
                </a:lnTo>
                <a:lnTo>
                  <a:pt x="1497649" y="1428157"/>
                </a:lnTo>
                <a:lnTo>
                  <a:pt x="1531154" y="1392188"/>
                </a:lnTo>
                <a:lnTo>
                  <a:pt x="1563804" y="1355430"/>
                </a:lnTo>
                <a:lnTo>
                  <a:pt x="1595584" y="1317899"/>
                </a:lnTo>
                <a:lnTo>
                  <a:pt x="1626480" y="1279609"/>
                </a:lnTo>
                <a:lnTo>
                  <a:pt x="1656477" y="1240578"/>
                </a:lnTo>
                <a:lnTo>
                  <a:pt x="1685558" y="1200822"/>
                </a:lnTo>
                <a:lnTo>
                  <a:pt x="1713709" y="1160355"/>
                </a:lnTo>
                <a:lnTo>
                  <a:pt x="1740914" y="1119195"/>
                </a:lnTo>
                <a:lnTo>
                  <a:pt x="1767158" y="1077358"/>
                </a:lnTo>
                <a:lnTo>
                  <a:pt x="1792427" y="1034859"/>
                </a:lnTo>
                <a:lnTo>
                  <a:pt x="1816371" y="992325"/>
                </a:lnTo>
                <a:lnTo>
                  <a:pt x="1839331" y="949175"/>
                </a:lnTo>
                <a:lnTo>
                  <a:pt x="1861290" y="905427"/>
                </a:lnTo>
                <a:lnTo>
                  <a:pt x="1882236" y="861094"/>
                </a:lnTo>
                <a:lnTo>
                  <a:pt x="1902154" y="816193"/>
                </a:lnTo>
                <a:lnTo>
                  <a:pt x="1921029" y="770738"/>
                </a:lnTo>
                <a:lnTo>
                  <a:pt x="1938848" y="724746"/>
                </a:lnTo>
                <a:lnTo>
                  <a:pt x="1955596" y="678232"/>
                </a:lnTo>
                <a:lnTo>
                  <a:pt x="1971258" y="631211"/>
                </a:lnTo>
                <a:lnTo>
                  <a:pt x="1985822" y="583699"/>
                </a:lnTo>
                <a:lnTo>
                  <a:pt x="1999272" y="535711"/>
                </a:lnTo>
                <a:lnTo>
                  <a:pt x="2011202" y="488895"/>
                </a:lnTo>
                <a:lnTo>
                  <a:pt x="2022067" y="441662"/>
                </a:lnTo>
                <a:lnTo>
                  <a:pt x="2031851" y="394025"/>
                </a:lnTo>
                <a:lnTo>
                  <a:pt x="2040540" y="345999"/>
                </a:lnTo>
                <a:lnTo>
                  <a:pt x="2048118" y="297595"/>
                </a:lnTo>
                <a:lnTo>
                  <a:pt x="2054571" y="248828"/>
                </a:lnTo>
                <a:lnTo>
                  <a:pt x="2059884" y="199710"/>
                </a:lnTo>
                <a:lnTo>
                  <a:pt x="2064042" y="150255"/>
                </a:lnTo>
                <a:lnTo>
                  <a:pt x="2067031" y="100476"/>
                </a:lnTo>
                <a:lnTo>
                  <a:pt x="2068838" y="50116"/>
                </a:lnTo>
                <a:lnTo>
                  <a:pt x="2069439" y="0"/>
                </a:lnTo>
                <a:close/>
              </a:path>
            </a:pathLst>
          </a:custGeom>
          <a:solidFill>
            <a:srgbClr val="333333"/>
          </a:solidFill>
        </p:spPr>
        <p:txBody>
          <a:bodyPr wrap="square" lIns="0" tIns="0" rIns="0" bIns="0" rtlCol="0"/>
          <a:lstStyle/>
          <a:p>
            <a:endParaRPr dirty="0"/>
          </a:p>
        </p:txBody>
      </p:sp>
      <p:sp>
        <p:nvSpPr>
          <p:cNvPr id="6" name="object 6">
            <a:extLst>
              <a:ext uri="{FF2B5EF4-FFF2-40B4-BE49-F238E27FC236}">
                <a16:creationId xmlns:a16="http://schemas.microsoft.com/office/drawing/2014/main" id="{E7FFE9DD-3E8A-8A40-9525-EC504FE6867F}"/>
              </a:ext>
            </a:extLst>
          </p:cNvPr>
          <p:cNvSpPr/>
          <p:nvPr userDrawn="1"/>
        </p:nvSpPr>
        <p:spPr>
          <a:xfrm>
            <a:off x="7392822" y="2630258"/>
            <a:ext cx="2512695" cy="950594"/>
          </a:xfrm>
          <a:custGeom>
            <a:avLst/>
            <a:gdLst/>
            <a:ahLst/>
            <a:cxnLst/>
            <a:rect l="l" t="t" r="r" b="b"/>
            <a:pathLst>
              <a:path w="2512695" h="950594">
                <a:moveTo>
                  <a:pt x="2512529" y="950048"/>
                </a:moveTo>
                <a:lnTo>
                  <a:pt x="0" y="950048"/>
                </a:lnTo>
                <a:lnTo>
                  <a:pt x="0" y="0"/>
                </a:lnTo>
                <a:lnTo>
                  <a:pt x="2512529" y="0"/>
                </a:lnTo>
                <a:lnTo>
                  <a:pt x="2512529" y="950048"/>
                </a:lnTo>
                <a:close/>
              </a:path>
            </a:pathLst>
          </a:custGeom>
          <a:solidFill>
            <a:srgbClr val="DA291C"/>
          </a:solidFill>
        </p:spPr>
        <p:txBody>
          <a:bodyPr wrap="square" lIns="0" tIns="0" rIns="0" bIns="0" rtlCol="0"/>
          <a:lstStyle/>
          <a:p>
            <a:endParaRPr dirty="0"/>
          </a:p>
        </p:txBody>
      </p:sp>
      <p:sp>
        <p:nvSpPr>
          <p:cNvPr id="7" name="object 7">
            <a:extLst>
              <a:ext uri="{FF2B5EF4-FFF2-40B4-BE49-F238E27FC236}">
                <a16:creationId xmlns:a16="http://schemas.microsoft.com/office/drawing/2014/main" id="{DBB7324B-04CE-BC46-BD76-1CAEDFA0F317}"/>
              </a:ext>
            </a:extLst>
          </p:cNvPr>
          <p:cNvSpPr/>
          <p:nvPr userDrawn="1"/>
        </p:nvSpPr>
        <p:spPr>
          <a:xfrm>
            <a:off x="7392809"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EA6834"/>
          </a:solidFill>
        </p:spPr>
        <p:txBody>
          <a:bodyPr wrap="square" lIns="0" tIns="0" rIns="0" bIns="0" rtlCol="0"/>
          <a:lstStyle/>
          <a:p>
            <a:endParaRPr dirty="0"/>
          </a:p>
        </p:txBody>
      </p:sp>
      <p:sp>
        <p:nvSpPr>
          <p:cNvPr id="8" name="object 8">
            <a:extLst>
              <a:ext uri="{FF2B5EF4-FFF2-40B4-BE49-F238E27FC236}">
                <a16:creationId xmlns:a16="http://schemas.microsoft.com/office/drawing/2014/main" id="{A233C848-AC29-824C-96F5-5F3979974F95}"/>
              </a:ext>
            </a:extLst>
          </p:cNvPr>
          <p:cNvSpPr/>
          <p:nvPr userDrawn="1"/>
        </p:nvSpPr>
        <p:spPr>
          <a:xfrm>
            <a:off x="7811566"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EA8B3E"/>
          </a:solidFill>
        </p:spPr>
        <p:txBody>
          <a:bodyPr wrap="square" lIns="0" tIns="0" rIns="0" bIns="0" rtlCol="0"/>
          <a:lstStyle/>
          <a:p>
            <a:endParaRPr dirty="0"/>
          </a:p>
        </p:txBody>
      </p:sp>
      <p:sp>
        <p:nvSpPr>
          <p:cNvPr id="9" name="object 9">
            <a:extLst>
              <a:ext uri="{FF2B5EF4-FFF2-40B4-BE49-F238E27FC236}">
                <a16:creationId xmlns:a16="http://schemas.microsoft.com/office/drawing/2014/main" id="{FC2D53F7-6503-FE40-ABB1-0EF95465BBE2}"/>
              </a:ext>
            </a:extLst>
          </p:cNvPr>
          <p:cNvSpPr/>
          <p:nvPr userDrawn="1"/>
        </p:nvSpPr>
        <p:spPr>
          <a:xfrm>
            <a:off x="8230323"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098E9B"/>
          </a:solidFill>
        </p:spPr>
        <p:txBody>
          <a:bodyPr wrap="square" lIns="0" tIns="0" rIns="0" bIns="0" rtlCol="0"/>
          <a:lstStyle/>
          <a:p>
            <a:endParaRPr dirty="0"/>
          </a:p>
        </p:txBody>
      </p:sp>
      <p:sp>
        <p:nvSpPr>
          <p:cNvPr id="10" name="object 10">
            <a:extLst>
              <a:ext uri="{FF2B5EF4-FFF2-40B4-BE49-F238E27FC236}">
                <a16:creationId xmlns:a16="http://schemas.microsoft.com/office/drawing/2014/main" id="{5C556360-D0DA-1E4D-A87D-357D10A2EC61}"/>
              </a:ext>
            </a:extLst>
          </p:cNvPr>
          <p:cNvSpPr/>
          <p:nvPr userDrawn="1"/>
        </p:nvSpPr>
        <p:spPr>
          <a:xfrm>
            <a:off x="8649081"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45AE9A"/>
          </a:solidFill>
        </p:spPr>
        <p:txBody>
          <a:bodyPr wrap="square" lIns="0" tIns="0" rIns="0" bIns="0" rtlCol="0"/>
          <a:lstStyle/>
          <a:p>
            <a:endParaRPr dirty="0"/>
          </a:p>
        </p:txBody>
      </p:sp>
      <p:sp>
        <p:nvSpPr>
          <p:cNvPr id="11" name="object 11">
            <a:extLst>
              <a:ext uri="{FF2B5EF4-FFF2-40B4-BE49-F238E27FC236}">
                <a16:creationId xmlns:a16="http://schemas.microsoft.com/office/drawing/2014/main" id="{DFFB2B1D-358D-D346-B6EE-64D02A54C685}"/>
              </a:ext>
            </a:extLst>
          </p:cNvPr>
          <p:cNvSpPr/>
          <p:nvPr userDrawn="1"/>
        </p:nvSpPr>
        <p:spPr>
          <a:xfrm>
            <a:off x="9067837"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1B77AE"/>
          </a:solidFill>
        </p:spPr>
        <p:txBody>
          <a:bodyPr wrap="square" lIns="0" tIns="0" rIns="0" bIns="0" rtlCol="0"/>
          <a:lstStyle/>
          <a:p>
            <a:endParaRPr dirty="0"/>
          </a:p>
        </p:txBody>
      </p:sp>
      <p:sp>
        <p:nvSpPr>
          <p:cNvPr id="12" name="object 12">
            <a:extLst>
              <a:ext uri="{FF2B5EF4-FFF2-40B4-BE49-F238E27FC236}">
                <a16:creationId xmlns:a16="http://schemas.microsoft.com/office/drawing/2014/main" id="{2E12369F-AABE-CE42-B7DC-6EFEAC51CEC0}"/>
              </a:ext>
            </a:extLst>
          </p:cNvPr>
          <p:cNvSpPr/>
          <p:nvPr userDrawn="1"/>
        </p:nvSpPr>
        <p:spPr>
          <a:xfrm>
            <a:off x="9486595" y="3580307"/>
            <a:ext cx="419100" cy="349250"/>
          </a:xfrm>
          <a:custGeom>
            <a:avLst/>
            <a:gdLst/>
            <a:ahLst/>
            <a:cxnLst/>
            <a:rect l="l" t="t" r="r" b="b"/>
            <a:pathLst>
              <a:path w="419100" h="349250">
                <a:moveTo>
                  <a:pt x="418757" y="348957"/>
                </a:moveTo>
                <a:lnTo>
                  <a:pt x="0" y="348957"/>
                </a:lnTo>
                <a:lnTo>
                  <a:pt x="0" y="0"/>
                </a:lnTo>
                <a:lnTo>
                  <a:pt x="418757" y="0"/>
                </a:lnTo>
                <a:lnTo>
                  <a:pt x="418757" y="348957"/>
                </a:lnTo>
                <a:close/>
              </a:path>
            </a:pathLst>
          </a:custGeom>
          <a:solidFill>
            <a:srgbClr val="004E6C"/>
          </a:solidFill>
        </p:spPr>
        <p:txBody>
          <a:bodyPr wrap="square" lIns="0" tIns="0" rIns="0" bIns="0" rtlCol="0"/>
          <a:lstStyle/>
          <a:p>
            <a:endParaRPr dirty="0"/>
          </a:p>
        </p:txBody>
      </p:sp>
      <p:sp>
        <p:nvSpPr>
          <p:cNvPr id="13" name="object 13">
            <a:extLst>
              <a:ext uri="{FF2B5EF4-FFF2-40B4-BE49-F238E27FC236}">
                <a16:creationId xmlns:a16="http://schemas.microsoft.com/office/drawing/2014/main" id="{389FCE72-9F49-2D45-AFAF-686918F0DD3C}"/>
              </a:ext>
            </a:extLst>
          </p:cNvPr>
          <p:cNvSpPr/>
          <p:nvPr userDrawn="1"/>
        </p:nvSpPr>
        <p:spPr>
          <a:xfrm>
            <a:off x="7392822" y="3929252"/>
            <a:ext cx="2512695" cy="349250"/>
          </a:xfrm>
          <a:custGeom>
            <a:avLst/>
            <a:gdLst/>
            <a:ahLst/>
            <a:cxnLst/>
            <a:rect l="l" t="t" r="r" b="b"/>
            <a:pathLst>
              <a:path w="2512695" h="349250">
                <a:moveTo>
                  <a:pt x="2512529" y="348970"/>
                </a:moveTo>
                <a:lnTo>
                  <a:pt x="0" y="348970"/>
                </a:lnTo>
                <a:lnTo>
                  <a:pt x="0" y="0"/>
                </a:lnTo>
                <a:lnTo>
                  <a:pt x="2512529" y="0"/>
                </a:lnTo>
                <a:lnTo>
                  <a:pt x="2512529" y="348970"/>
                </a:lnTo>
                <a:close/>
              </a:path>
            </a:pathLst>
          </a:custGeom>
          <a:solidFill>
            <a:srgbClr val="000000"/>
          </a:solidFill>
        </p:spPr>
        <p:txBody>
          <a:bodyPr wrap="square" lIns="0" tIns="0" rIns="0" bIns="0" rtlCol="0"/>
          <a:lstStyle/>
          <a:p>
            <a:endParaRPr dirty="0"/>
          </a:p>
        </p:txBody>
      </p:sp>
      <p:sp>
        <p:nvSpPr>
          <p:cNvPr id="14" name="object 14">
            <a:extLst>
              <a:ext uri="{FF2B5EF4-FFF2-40B4-BE49-F238E27FC236}">
                <a16:creationId xmlns:a16="http://schemas.microsoft.com/office/drawing/2014/main" id="{21FCF249-78F6-5E41-A20E-F82A19ED68B1}"/>
              </a:ext>
            </a:extLst>
          </p:cNvPr>
          <p:cNvSpPr/>
          <p:nvPr userDrawn="1"/>
        </p:nvSpPr>
        <p:spPr>
          <a:xfrm>
            <a:off x="2629153" y="1665986"/>
            <a:ext cx="3858767" cy="3852671"/>
          </a:xfrm>
          <a:prstGeom prst="rect">
            <a:avLst/>
          </a:prstGeom>
          <a:blipFill>
            <a:blip r:embed="rId2"/>
            <a:stretch>
              <a:fillRect/>
            </a:stretch>
          </a:blipFill>
        </p:spPr>
        <p:txBody>
          <a:bodyPr wrap="square" lIns="0" tIns="0" rIns="0" bIns="0" rtlCol="0"/>
          <a:lstStyle/>
          <a:p>
            <a:endParaRPr dirty="0"/>
          </a:p>
        </p:txBody>
      </p:sp>
      <p:sp>
        <p:nvSpPr>
          <p:cNvPr id="15" name="object 15">
            <a:extLst>
              <a:ext uri="{FF2B5EF4-FFF2-40B4-BE49-F238E27FC236}">
                <a16:creationId xmlns:a16="http://schemas.microsoft.com/office/drawing/2014/main" id="{73BB724F-D987-5B49-AB71-F206CB3AA0D8}"/>
              </a:ext>
            </a:extLst>
          </p:cNvPr>
          <p:cNvSpPr/>
          <p:nvPr userDrawn="1"/>
        </p:nvSpPr>
        <p:spPr>
          <a:xfrm>
            <a:off x="3716578" y="3591554"/>
            <a:ext cx="843280" cy="1685289"/>
          </a:xfrm>
          <a:custGeom>
            <a:avLst/>
            <a:gdLst/>
            <a:ahLst/>
            <a:cxnLst/>
            <a:rect l="l" t="t" r="r" b="b"/>
            <a:pathLst>
              <a:path w="843278" h="1685289">
                <a:moveTo>
                  <a:pt x="842708" y="0"/>
                </a:moveTo>
                <a:lnTo>
                  <a:pt x="0" y="1459636"/>
                </a:lnTo>
                <a:lnTo>
                  <a:pt x="42403" y="1483355"/>
                </a:lnTo>
                <a:lnTo>
                  <a:pt x="85549" y="1505872"/>
                </a:lnTo>
                <a:lnTo>
                  <a:pt x="129416" y="1527167"/>
                </a:lnTo>
                <a:lnTo>
                  <a:pt x="173981" y="1547219"/>
                </a:lnTo>
                <a:lnTo>
                  <a:pt x="219220" y="1566006"/>
                </a:lnTo>
                <a:lnTo>
                  <a:pt x="265112" y="1583506"/>
                </a:lnTo>
                <a:lnTo>
                  <a:pt x="311634" y="1599699"/>
                </a:lnTo>
                <a:lnTo>
                  <a:pt x="358763" y="1614563"/>
                </a:lnTo>
                <a:lnTo>
                  <a:pt x="406476" y="1628076"/>
                </a:lnTo>
                <a:lnTo>
                  <a:pt x="453118" y="1639829"/>
                </a:lnTo>
                <a:lnTo>
                  <a:pt x="500263" y="1650283"/>
                </a:lnTo>
                <a:lnTo>
                  <a:pt x="547891" y="1659416"/>
                </a:lnTo>
                <a:lnTo>
                  <a:pt x="595983" y="1667206"/>
                </a:lnTo>
                <a:lnTo>
                  <a:pt x="644518" y="1673629"/>
                </a:lnTo>
                <a:lnTo>
                  <a:pt x="693478" y="1678663"/>
                </a:lnTo>
                <a:lnTo>
                  <a:pt x="742842" y="1682287"/>
                </a:lnTo>
                <a:lnTo>
                  <a:pt x="792592" y="1684478"/>
                </a:lnTo>
                <a:lnTo>
                  <a:pt x="842708" y="1685213"/>
                </a:lnTo>
                <a:lnTo>
                  <a:pt x="842708" y="0"/>
                </a:lnTo>
                <a:close/>
              </a:path>
            </a:pathLst>
          </a:custGeom>
          <a:solidFill>
            <a:srgbClr val="098E9B"/>
          </a:solidFill>
        </p:spPr>
        <p:txBody>
          <a:bodyPr wrap="square" lIns="0" tIns="0" rIns="0" bIns="0" rtlCol="0"/>
          <a:lstStyle/>
          <a:p>
            <a:endParaRPr dirty="0"/>
          </a:p>
        </p:txBody>
      </p:sp>
      <p:sp>
        <p:nvSpPr>
          <p:cNvPr id="16" name="object 16">
            <a:extLst>
              <a:ext uri="{FF2B5EF4-FFF2-40B4-BE49-F238E27FC236}">
                <a16:creationId xmlns:a16="http://schemas.microsoft.com/office/drawing/2014/main" id="{52A54DB1-7AC0-7C4A-9945-C01EE2DE0D93}"/>
              </a:ext>
            </a:extLst>
          </p:cNvPr>
          <p:cNvSpPr/>
          <p:nvPr userDrawn="1"/>
        </p:nvSpPr>
        <p:spPr>
          <a:xfrm>
            <a:off x="3099669" y="3591560"/>
            <a:ext cx="1459865" cy="1459865"/>
          </a:xfrm>
          <a:custGeom>
            <a:avLst/>
            <a:gdLst/>
            <a:ahLst/>
            <a:cxnLst/>
            <a:rect l="l" t="t" r="r" b="b"/>
            <a:pathLst>
              <a:path w="1459864" h="1459864">
                <a:moveTo>
                  <a:pt x="1459623" y="0"/>
                </a:moveTo>
                <a:lnTo>
                  <a:pt x="0" y="842708"/>
                </a:lnTo>
                <a:lnTo>
                  <a:pt x="25258" y="884936"/>
                </a:lnTo>
                <a:lnTo>
                  <a:pt x="51700" y="926354"/>
                </a:lnTo>
                <a:lnTo>
                  <a:pt x="79302" y="966939"/>
                </a:lnTo>
                <a:lnTo>
                  <a:pt x="108041" y="1006666"/>
                </a:lnTo>
                <a:lnTo>
                  <a:pt x="137896" y="1045512"/>
                </a:lnTo>
                <a:lnTo>
                  <a:pt x="168843" y="1083454"/>
                </a:lnTo>
                <a:lnTo>
                  <a:pt x="200859" y="1120467"/>
                </a:lnTo>
                <a:lnTo>
                  <a:pt x="233921" y="1156529"/>
                </a:lnTo>
                <a:lnTo>
                  <a:pt x="268008" y="1191615"/>
                </a:lnTo>
                <a:lnTo>
                  <a:pt x="303094" y="1225701"/>
                </a:lnTo>
                <a:lnTo>
                  <a:pt x="339157" y="1258764"/>
                </a:lnTo>
                <a:lnTo>
                  <a:pt x="376172" y="1290780"/>
                </a:lnTo>
                <a:lnTo>
                  <a:pt x="414115" y="1321728"/>
                </a:lnTo>
                <a:lnTo>
                  <a:pt x="452962" y="1351584"/>
                </a:lnTo>
                <a:lnTo>
                  <a:pt x="492689" y="1380325"/>
                </a:lnTo>
                <a:lnTo>
                  <a:pt x="533273" y="1407929"/>
                </a:lnTo>
                <a:lnTo>
                  <a:pt x="574690" y="1434374"/>
                </a:lnTo>
                <a:lnTo>
                  <a:pt x="616915" y="1459636"/>
                </a:lnTo>
                <a:lnTo>
                  <a:pt x="1459623" y="0"/>
                </a:lnTo>
                <a:close/>
              </a:path>
            </a:pathLst>
          </a:custGeom>
          <a:solidFill>
            <a:srgbClr val="1B77AE"/>
          </a:solidFill>
        </p:spPr>
        <p:txBody>
          <a:bodyPr wrap="square" lIns="0" tIns="0" rIns="0" bIns="0" rtlCol="0"/>
          <a:lstStyle/>
          <a:p>
            <a:endParaRPr dirty="0"/>
          </a:p>
        </p:txBody>
      </p:sp>
      <p:sp>
        <p:nvSpPr>
          <p:cNvPr id="17" name="object 17">
            <a:extLst>
              <a:ext uri="{FF2B5EF4-FFF2-40B4-BE49-F238E27FC236}">
                <a16:creationId xmlns:a16="http://schemas.microsoft.com/office/drawing/2014/main" id="{94316F3F-0AD2-B249-AF55-90BFCB47EED5}"/>
              </a:ext>
            </a:extLst>
          </p:cNvPr>
          <p:cNvSpPr/>
          <p:nvPr userDrawn="1"/>
        </p:nvSpPr>
        <p:spPr>
          <a:xfrm>
            <a:off x="4559293" y="3591560"/>
            <a:ext cx="1685289" cy="843280"/>
          </a:xfrm>
          <a:custGeom>
            <a:avLst/>
            <a:gdLst/>
            <a:ahLst/>
            <a:cxnLst/>
            <a:rect l="l" t="t" r="r" b="b"/>
            <a:pathLst>
              <a:path w="1685289" h="843278">
                <a:moveTo>
                  <a:pt x="1685201" y="0"/>
                </a:moveTo>
                <a:lnTo>
                  <a:pt x="0" y="0"/>
                </a:lnTo>
                <a:lnTo>
                  <a:pt x="1459636" y="842708"/>
                </a:lnTo>
                <a:lnTo>
                  <a:pt x="1483355" y="800308"/>
                </a:lnTo>
                <a:lnTo>
                  <a:pt x="1505872" y="757165"/>
                </a:lnTo>
                <a:lnTo>
                  <a:pt x="1527167" y="713300"/>
                </a:lnTo>
                <a:lnTo>
                  <a:pt x="1547218" y="668737"/>
                </a:lnTo>
                <a:lnTo>
                  <a:pt x="1566004" y="623499"/>
                </a:lnTo>
                <a:lnTo>
                  <a:pt x="1583502" y="577607"/>
                </a:lnTo>
                <a:lnTo>
                  <a:pt x="1599693" y="531086"/>
                </a:lnTo>
                <a:lnTo>
                  <a:pt x="1614554" y="483957"/>
                </a:lnTo>
                <a:lnTo>
                  <a:pt x="1628063" y="436245"/>
                </a:lnTo>
                <a:lnTo>
                  <a:pt x="1639820" y="389602"/>
                </a:lnTo>
                <a:lnTo>
                  <a:pt x="1650276" y="342455"/>
                </a:lnTo>
                <a:lnTo>
                  <a:pt x="1659409" y="294826"/>
                </a:lnTo>
                <a:lnTo>
                  <a:pt x="1667198" y="246732"/>
                </a:lnTo>
                <a:lnTo>
                  <a:pt x="1673620" y="198195"/>
                </a:lnTo>
                <a:lnTo>
                  <a:pt x="1678654" y="149233"/>
                </a:lnTo>
                <a:lnTo>
                  <a:pt x="1682276" y="99867"/>
                </a:lnTo>
                <a:lnTo>
                  <a:pt x="1684466" y="50116"/>
                </a:lnTo>
                <a:lnTo>
                  <a:pt x="1685201" y="0"/>
                </a:lnTo>
                <a:close/>
              </a:path>
            </a:pathLst>
          </a:custGeom>
          <a:solidFill>
            <a:srgbClr val="EA6834"/>
          </a:solidFill>
        </p:spPr>
        <p:txBody>
          <a:bodyPr wrap="square" lIns="0" tIns="0" rIns="0" bIns="0" rtlCol="0"/>
          <a:lstStyle/>
          <a:p>
            <a:endParaRPr dirty="0"/>
          </a:p>
        </p:txBody>
      </p:sp>
      <p:sp>
        <p:nvSpPr>
          <p:cNvPr id="18" name="object 18">
            <a:extLst>
              <a:ext uri="{FF2B5EF4-FFF2-40B4-BE49-F238E27FC236}">
                <a16:creationId xmlns:a16="http://schemas.microsoft.com/office/drawing/2014/main" id="{9CB70277-1603-E441-8F7A-474B875CA5EF}"/>
              </a:ext>
            </a:extLst>
          </p:cNvPr>
          <p:cNvSpPr/>
          <p:nvPr userDrawn="1"/>
        </p:nvSpPr>
        <p:spPr>
          <a:xfrm>
            <a:off x="4559293" y="3591560"/>
            <a:ext cx="843280" cy="1685289"/>
          </a:xfrm>
          <a:custGeom>
            <a:avLst/>
            <a:gdLst/>
            <a:ahLst/>
            <a:cxnLst/>
            <a:rect l="l" t="t" r="r" b="b"/>
            <a:pathLst>
              <a:path w="843278" h="1685289">
                <a:moveTo>
                  <a:pt x="0" y="0"/>
                </a:moveTo>
                <a:lnTo>
                  <a:pt x="0" y="1685201"/>
                </a:lnTo>
                <a:lnTo>
                  <a:pt x="50116" y="1684466"/>
                </a:lnTo>
                <a:lnTo>
                  <a:pt x="99867" y="1682276"/>
                </a:lnTo>
                <a:lnTo>
                  <a:pt x="149233" y="1678654"/>
                </a:lnTo>
                <a:lnTo>
                  <a:pt x="198195" y="1673620"/>
                </a:lnTo>
                <a:lnTo>
                  <a:pt x="246732" y="1667198"/>
                </a:lnTo>
                <a:lnTo>
                  <a:pt x="294826" y="1659409"/>
                </a:lnTo>
                <a:lnTo>
                  <a:pt x="342455" y="1650276"/>
                </a:lnTo>
                <a:lnTo>
                  <a:pt x="389602" y="1639820"/>
                </a:lnTo>
                <a:lnTo>
                  <a:pt x="436245" y="1628063"/>
                </a:lnTo>
                <a:lnTo>
                  <a:pt x="483957" y="1614554"/>
                </a:lnTo>
                <a:lnTo>
                  <a:pt x="531086" y="1599693"/>
                </a:lnTo>
                <a:lnTo>
                  <a:pt x="577608" y="1583502"/>
                </a:lnTo>
                <a:lnTo>
                  <a:pt x="623500" y="1566004"/>
                </a:lnTo>
                <a:lnTo>
                  <a:pt x="668739" y="1547218"/>
                </a:lnTo>
                <a:lnTo>
                  <a:pt x="713304" y="1527167"/>
                </a:lnTo>
                <a:lnTo>
                  <a:pt x="757171" y="1505872"/>
                </a:lnTo>
                <a:lnTo>
                  <a:pt x="800317" y="1483355"/>
                </a:lnTo>
                <a:lnTo>
                  <a:pt x="842721" y="1459636"/>
                </a:lnTo>
                <a:lnTo>
                  <a:pt x="0" y="0"/>
                </a:lnTo>
                <a:close/>
              </a:path>
            </a:pathLst>
          </a:custGeom>
          <a:solidFill>
            <a:srgbClr val="45AE9A"/>
          </a:solidFill>
        </p:spPr>
        <p:txBody>
          <a:bodyPr wrap="square" lIns="0" tIns="0" rIns="0" bIns="0" rtlCol="0"/>
          <a:lstStyle/>
          <a:p>
            <a:endParaRPr dirty="0"/>
          </a:p>
        </p:txBody>
      </p:sp>
      <p:sp>
        <p:nvSpPr>
          <p:cNvPr id="19" name="object 19">
            <a:extLst>
              <a:ext uri="{FF2B5EF4-FFF2-40B4-BE49-F238E27FC236}">
                <a16:creationId xmlns:a16="http://schemas.microsoft.com/office/drawing/2014/main" id="{8772037D-9BB1-B94E-A428-B20EC7D69DEE}"/>
              </a:ext>
            </a:extLst>
          </p:cNvPr>
          <p:cNvSpPr/>
          <p:nvPr userDrawn="1"/>
        </p:nvSpPr>
        <p:spPr>
          <a:xfrm>
            <a:off x="4559293" y="3591560"/>
            <a:ext cx="1459865" cy="1459865"/>
          </a:xfrm>
          <a:custGeom>
            <a:avLst/>
            <a:gdLst/>
            <a:ahLst/>
            <a:cxnLst/>
            <a:rect l="l" t="t" r="r" b="b"/>
            <a:pathLst>
              <a:path w="1459864" h="1459864">
                <a:moveTo>
                  <a:pt x="0" y="0"/>
                </a:moveTo>
                <a:lnTo>
                  <a:pt x="842721" y="1459636"/>
                </a:lnTo>
                <a:lnTo>
                  <a:pt x="884945" y="1434374"/>
                </a:lnTo>
                <a:lnTo>
                  <a:pt x="926360" y="1407929"/>
                </a:lnTo>
                <a:lnTo>
                  <a:pt x="966943" y="1380325"/>
                </a:lnTo>
                <a:lnTo>
                  <a:pt x="1006668" y="1351584"/>
                </a:lnTo>
                <a:lnTo>
                  <a:pt x="1045513" y="1321728"/>
                </a:lnTo>
                <a:lnTo>
                  <a:pt x="1083454" y="1290780"/>
                </a:lnTo>
                <a:lnTo>
                  <a:pt x="1120467" y="1258764"/>
                </a:lnTo>
                <a:lnTo>
                  <a:pt x="1156529" y="1225701"/>
                </a:lnTo>
                <a:lnTo>
                  <a:pt x="1191615" y="1191615"/>
                </a:lnTo>
                <a:lnTo>
                  <a:pt x="1225701" y="1156529"/>
                </a:lnTo>
                <a:lnTo>
                  <a:pt x="1258764" y="1120467"/>
                </a:lnTo>
                <a:lnTo>
                  <a:pt x="1290780" y="1083454"/>
                </a:lnTo>
                <a:lnTo>
                  <a:pt x="1321728" y="1045512"/>
                </a:lnTo>
                <a:lnTo>
                  <a:pt x="1351584" y="1006666"/>
                </a:lnTo>
                <a:lnTo>
                  <a:pt x="1380325" y="966939"/>
                </a:lnTo>
                <a:lnTo>
                  <a:pt x="1407929" y="926354"/>
                </a:lnTo>
                <a:lnTo>
                  <a:pt x="1434374" y="884936"/>
                </a:lnTo>
                <a:lnTo>
                  <a:pt x="1459636" y="842708"/>
                </a:lnTo>
                <a:lnTo>
                  <a:pt x="0" y="0"/>
                </a:lnTo>
                <a:close/>
              </a:path>
            </a:pathLst>
          </a:custGeom>
          <a:solidFill>
            <a:srgbClr val="EA8B3E"/>
          </a:solidFill>
        </p:spPr>
        <p:txBody>
          <a:bodyPr wrap="square" lIns="0" tIns="0" rIns="0" bIns="0" rtlCol="0"/>
          <a:lstStyle/>
          <a:p>
            <a:endParaRPr dirty="0"/>
          </a:p>
        </p:txBody>
      </p:sp>
      <p:sp>
        <p:nvSpPr>
          <p:cNvPr id="20" name="object 20">
            <a:extLst>
              <a:ext uri="{FF2B5EF4-FFF2-40B4-BE49-F238E27FC236}">
                <a16:creationId xmlns:a16="http://schemas.microsoft.com/office/drawing/2014/main" id="{0466DC40-BAA4-CB47-9E65-12C9F9999858}"/>
              </a:ext>
            </a:extLst>
          </p:cNvPr>
          <p:cNvSpPr/>
          <p:nvPr userDrawn="1"/>
        </p:nvSpPr>
        <p:spPr>
          <a:xfrm>
            <a:off x="2874092" y="3591560"/>
            <a:ext cx="1685289" cy="843280"/>
          </a:xfrm>
          <a:custGeom>
            <a:avLst/>
            <a:gdLst/>
            <a:ahLst/>
            <a:cxnLst/>
            <a:rect l="l" t="t" r="r" b="b"/>
            <a:pathLst>
              <a:path w="1685289" h="843278">
                <a:moveTo>
                  <a:pt x="1685201" y="0"/>
                </a:moveTo>
                <a:lnTo>
                  <a:pt x="0" y="0"/>
                </a:lnTo>
                <a:lnTo>
                  <a:pt x="734" y="50116"/>
                </a:lnTo>
                <a:lnTo>
                  <a:pt x="2924" y="99867"/>
                </a:lnTo>
                <a:lnTo>
                  <a:pt x="6547" y="149233"/>
                </a:lnTo>
                <a:lnTo>
                  <a:pt x="11580" y="198195"/>
                </a:lnTo>
                <a:lnTo>
                  <a:pt x="18002" y="246732"/>
                </a:lnTo>
                <a:lnTo>
                  <a:pt x="25791" y="294826"/>
                </a:lnTo>
                <a:lnTo>
                  <a:pt x="34924" y="342455"/>
                </a:lnTo>
                <a:lnTo>
                  <a:pt x="45380" y="389602"/>
                </a:lnTo>
                <a:lnTo>
                  <a:pt x="57137" y="436245"/>
                </a:lnTo>
                <a:lnTo>
                  <a:pt x="70647" y="483957"/>
                </a:lnTo>
                <a:lnTo>
                  <a:pt x="85507" y="531086"/>
                </a:lnTo>
                <a:lnTo>
                  <a:pt x="101698" y="577607"/>
                </a:lnTo>
                <a:lnTo>
                  <a:pt x="119198" y="623499"/>
                </a:lnTo>
                <a:lnTo>
                  <a:pt x="137984" y="668737"/>
                </a:lnTo>
                <a:lnTo>
                  <a:pt x="158037" y="713300"/>
                </a:lnTo>
                <a:lnTo>
                  <a:pt x="179334" y="757165"/>
                </a:lnTo>
                <a:lnTo>
                  <a:pt x="201855" y="800308"/>
                </a:lnTo>
                <a:lnTo>
                  <a:pt x="225577" y="842708"/>
                </a:lnTo>
                <a:lnTo>
                  <a:pt x="1685201" y="0"/>
                </a:lnTo>
                <a:close/>
              </a:path>
            </a:pathLst>
          </a:custGeom>
          <a:solidFill>
            <a:srgbClr val="004E6C"/>
          </a:solidFill>
        </p:spPr>
        <p:txBody>
          <a:bodyPr wrap="square" lIns="0" tIns="0" rIns="0" bIns="0" rtlCol="0"/>
          <a:lstStyle/>
          <a:p>
            <a:endParaRPr dirty="0"/>
          </a:p>
        </p:txBody>
      </p:sp>
      <p:sp>
        <p:nvSpPr>
          <p:cNvPr id="21" name="object 21">
            <a:extLst>
              <a:ext uri="{FF2B5EF4-FFF2-40B4-BE49-F238E27FC236}">
                <a16:creationId xmlns:a16="http://schemas.microsoft.com/office/drawing/2014/main" id="{C40D4385-7BA5-C444-A51B-F8C89DC53CC1}"/>
              </a:ext>
            </a:extLst>
          </p:cNvPr>
          <p:cNvSpPr/>
          <p:nvPr userDrawn="1"/>
        </p:nvSpPr>
        <p:spPr>
          <a:xfrm>
            <a:off x="2874092" y="1906353"/>
            <a:ext cx="1685289" cy="1685289"/>
          </a:xfrm>
          <a:custGeom>
            <a:avLst/>
            <a:gdLst/>
            <a:ahLst/>
            <a:cxnLst/>
            <a:rect l="l" t="t" r="r" b="b"/>
            <a:pathLst>
              <a:path w="1685289" h="1685289">
                <a:moveTo>
                  <a:pt x="1685201" y="0"/>
                </a:moveTo>
                <a:lnTo>
                  <a:pt x="1635085" y="734"/>
                </a:lnTo>
                <a:lnTo>
                  <a:pt x="1585335" y="2924"/>
                </a:lnTo>
                <a:lnTo>
                  <a:pt x="1535970" y="6547"/>
                </a:lnTo>
                <a:lnTo>
                  <a:pt x="1487010" y="11580"/>
                </a:lnTo>
                <a:lnTo>
                  <a:pt x="1438473" y="18002"/>
                </a:lnTo>
                <a:lnTo>
                  <a:pt x="1390380" y="25791"/>
                </a:lnTo>
                <a:lnTo>
                  <a:pt x="1342750" y="34924"/>
                </a:lnTo>
                <a:lnTo>
                  <a:pt x="1295602" y="45380"/>
                </a:lnTo>
                <a:lnTo>
                  <a:pt x="1248956" y="57137"/>
                </a:lnTo>
                <a:lnTo>
                  <a:pt x="1201243" y="70647"/>
                </a:lnTo>
                <a:lnTo>
                  <a:pt x="1154114" y="85507"/>
                </a:lnTo>
                <a:lnTo>
                  <a:pt x="1107593" y="101698"/>
                </a:lnTo>
                <a:lnTo>
                  <a:pt x="1061702" y="119198"/>
                </a:lnTo>
                <a:lnTo>
                  <a:pt x="1016463" y="137984"/>
                </a:lnTo>
                <a:lnTo>
                  <a:pt x="971900" y="158037"/>
                </a:lnTo>
                <a:lnTo>
                  <a:pt x="928035" y="179334"/>
                </a:lnTo>
                <a:lnTo>
                  <a:pt x="884892" y="201855"/>
                </a:lnTo>
                <a:lnTo>
                  <a:pt x="842492" y="225577"/>
                </a:lnTo>
                <a:lnTo>
                  <a:pt x="800267" y="250835"/>
                </a:lnTo>
                <a:lnTo>
                  <a:pt x="758851" y="277277"/>
                </a:lnTo>
                <a:lnTo>
                  <a:pt x="718267" y="304879"/>
                </a:lnTo>
                <a:lnTo>
                  <a:pt x="678539" y="333619"/>
                </a:lnTo>
                <a:lnTo>
                  <a:pt x="639692" y="363473"/>
                </a:lnTo>
                <a:lnTo>
                  <a:pt x="601749" y="394420"/>
                </a:lnTo>
                <a:lnTo>
                  <a:pt x="564734" y="426436"/>
                </a:lnTo>
                <a:lnTo>
                  <a:pt x="528672" y="459499"/>
                </a:lnTo>
                <a:lnTo>
                  <a:pt x="493585" y="493585"/>
                </a:lnTo>
                <a:lnTo>
                  <a:pt x="459499" y="528672"/>
                </a:lnTo>
                <a:lnTo>
                  <a:pt x="426436" y="564734"/>
                </a:lnTo>
                <a:lnTo>
                  <a:pt x="394420" y="601749"/>
                </a:lnTo>
                <a:lnTo>
                  <a:pt x="363473" y="639691"/>
                </a:lnTo>
                <a:lnTo>
                  <a:pt x="333619" y="678537"/>
                </a:lnTo>
                <a:lnTo>
                  <a:pt x="304879" y="718263"/>
                </a:lnTo>
                <a:lnTo>
                  <a:pt x="277277" y="758845"/>
                </a:lnTo>
                <a:lnTo>
                  <a:pt x="250835" y="800258"/>
                </a:lnTo>
                <a:lnTo>
                  <a:pt x="225577" y="842479"/>
                </a:lnTo>
                <a:lnTo>
                  <a:pt x="201855" y="884883"/>
                </a:lnTo>
                <a:lnTo>
                  <a:pt x="179334" y="928031"/>
                </a:lnTo>
                <a:lnTo>
                  <a:pt x="158037" y="971899"/>
                </a:lnTo>
                <a:lnTo>
                  <a:pt x="137984" y="1016466"/>
                </a:lnTo>
                <a:lnTo>
                  <a:pt x="119198" y="1061708"/>
                </a:lnTo>
                <a:lnTo>
                  <a:pt x="101698" y="1107602"/>
                </a:lnTo>
                <a:lnTo>
                  <a:pt x="85507" y="1154125"/>
                </a:lnTo>
                <a:lnTo>
                  <a:pt x="70647" y="1201255"/>
                </a:lnTo>
                <a:lnTo>
                  <a:pt x="57137" y="1248968"/>
                </a:lnTo>
                <a:lnTo>
                  <a:pt x="45380" y="1295611"/>
                </a:lnTo>
                <a:lnTo>
                  <a:pt x="34924" y="1342756"/>
                </a:lnTo>
                <a:lnTo>
                  <a:pt x="25791" y="1390384"/>
                </a:lnTo>
                <a:lnTo>
                  <a:pt x="18002" y="1438475"/>
                </a:lnTo>
                <a:lnTo>
                  <a:pt x="11580" y="1487011"/>
                </a:lnTo>
                <a:lnTo>
                  <a:pt x="6547" y="1535970"/>
                </a:lnTo>
                <a:lnTo>
                  <a:pt x="2924" y="1585335"/>
                </a:lnTo>
                <a:lnTo>
                  <a:pt x="734" y="1635085"/>
                </a:lnTo>
                <a:lnTo>
                  <a:pt x="0" y="1685201"/>
                </a:lnTo>
                <a:lnTo>
                  <a:pt x="1685201" y="1685201"/>
                </a:lnTo>
                <a:lnTo>
                  <a:pt x="1685201" y="0"/>
                </a:lnTo>
                <a:close/>
              </a:path>
            </a:pathLst>
          </a:custGeom>
          <a:solidFill>
            <a:srgbClr val="FFFFFF"/>
          </a:solidFill>
        </p:spPr>
        <p:txBody>
          <a:bodyPr wrap="square" lIns="0" tIns="0" rIns="0" bIns="0" rtlCol="0"/>
          <a:lstStyle/>
          <a:p>
            <a:endParaRPr dirty="0"/>
          </a:p>
        </p:txBody>
      </p:sp>
      <p:sp>
        <p:nvSpPr>
          <p:cNvPr id="22" name="object 22">
            <a:extLst>
              <a:ext uri="{FF2B5EF4-FFF2-40B4-BE49-F238E27FC236}">
                <a16:creationId xmlns:a16="http://schemas.microsoft.com/office/drawing/2014/main" id="{268CCAE4-5661-6A46-A36F-D05D21DE31F6}"/>
              </a:ext>
            </a:extLst>
          </p:cNvPr>
          <p:cNvSpPr/>
          <p:nvPr userDrawn="1"/>
        </p:nvSpPr>
        <p:spPr>
          <a:xfrm>
            <a:off x="4559297" y="1906351"/>
            <a:ext cx="1685289" cy="1685289"/>
          </a:xfrm>
          <a:custGeom>
            <a:avLst/>
            <a:gdLst/>
            <a:ahLst/>
            <a:cxnLst/>
            <a:rect l="l" t="t" r="r" b="b"/>
            <a:pathLst>
              <a:path w="1685289" h="1685289">
                <a:moveTo>
                  <a:pt x="0" y="0"/>
                </a:moveTo>
                <a:lnTo>
                  <a:pt x="0" y="1685213"/>
                </a:lnTo>
                <a:lnTo>
                  <a:pt x="1685201" y="1685213"/>
                </a:lnTo>
                <a:lnTo>
                  <a:pt x="1684466" y="1635094"/>
                </a:lnTo>
                <a:lnTo>
                  <a:pt x="1682276" y="1585341"/>
                </a:lnTo>
                <a:lnTo>
                  <a:pt x="1678654" y="1535974"/>
                </a:lnTo>
                <a:lnTo>
                  <a:pt x="1673620" y="1487013"/>
                </a:lnTo>
                <a:lnTo>
                  <a:pt x="1667198" y="1438476"/>
                </a:lnTo>
                <a:lnTo>
                  <a:pt x="1659409" y="1390384"/>
                </a:lnTo>
                <a:lnTo>
                  <a:pt x="1650276" y="1342756"/>
                </a:lnTo>
                <a:lnTo>
                  <a:pt x="1639820" y="1295611"/>
                </a:lnTo>
                <a:lnTo>
                  <a:pt x="1628063" y="1248968"/>
                </a:lnTo>
                <a:lnTo>
                  <a:pt x="1614554" y="1201255"/>
                </a:lnTo>
                <a:lnTo>
                  <a:pt x="1599693" y="1154125"/>
                </a:lnTo>
                <a:lnTo>
                  <a:pt x="1583502" y="1107602"/>
                </a:lnTo>
                <a:lnTo>
                  <a:pt x="1566002" y="1061709"/>
                </a:lnTo>
                <a:lnTo>
                  <a:pt x="1547216" y="1016468"/>
                </a:lnTo>
                <a:lnTo>
                  <a:pt x="1527163" y="971903"/>
                </a:lnTo>
                <a:lnTo>
                  <a:pt x="1505866" y="928037"/>
                </a:lnTo>
                <a:lnTo>
                  <a:pt x="1483346" y="884892"/>
                </a:lnTo>
                <a:lnTo>
                  <a:pt x="1459623" y="842492"/>
                </a:lnTo>
                <a:lnTo>
                  <a:pt x="1434365" y="800267"/>
                </a:lnTo>
                <a:lnTo>
                  <a:pt x="1407923" y="758851"/>
                </a:lnTo>
                <a:lnTo>
                  <a:pt x="1380321" y="718267"/>
                </a:lnTo>
                <a:lnTo>
                  <a:pt x="1351581" y="678539"/>
                </a:lnTo>
                <a:lnTo>
                  <a:pt x="1321727" y="639692"/>
                </a:lnTo>
                <a:lnTo>
                  <a:pt x="1290780" y="601749"/>
                </a:lnTo>
                <a:lnTo>
                  <a:pt x="1258764" y="564734"/>
                </a:lnTo>
                <a:lnTo>
                  <a:pt x="1225701" y="528672"/>
                </a:lnTo>
                <a:lnTo>
                  <a:pt x="1191615" y="493585"/>
                </a:lnTo>
                <a:lnTo>
                  <a:pt x="1156529" y="459502"/>
                </a:lnTo>
                <a:lnTo>
                  <a:pt x="1120466" y="426441"/>
                </a:lnTo>
                <a:lnTo>
                  <a:pt x="1083452" y="394426"/>
                </a:lnTo>
                <a:lnTo>
                  <a:pt x="1045509" y="363479"/>
                </a:lnTo>
                <a:lnTo>
                  <a:pt x="1006663" y="333623"/>
                </a:lnTo>
                <a:lnTo>
                  <a:pt x="966937" y="304882"/>
                </a:lnTo>
                <a:lnTo>
                  <a:pt x="926355" y="277278"/>
                </a:lnTo>
                <a:lnTo>
                  <a:pt x="884942" y="250836"/>
                </a:lnTo>
                <a:lnTo>
                  <a:pt x="842721" y="225577"/>
                </a:lnTo>
                <a:lnTo>
                  <a:pt x="800317" y="201855"/>
                </a:lnTo>
                <a:lnTo>
                  <a:pt x="757169" y="179336"/>
                </a:lnTo>
                <a:lnTo>
                  <a:pt x="713301" y="158040"/>
                </a:lnTo>
                <a:lnTo>
                  <a:pt x="668734" y="137989"/>
                </a:lnTo>
                <a:lnTo>
                  <a:pt x="623492" y="119203"/>
                </a:lnTo>
                <a:lnTo>
                  <a:pt x="577598" y="101704"/>
                </a:lnTo>
                <a:lnTo>
                  <a:pt x="531075" y="85513"/>
                </a:lnTo>
                <a:lnTo>
                  <a:pt x="483945" y="70650"/>
                </a:lnTo>
                <a:lnTo>
                  <a:pt x="436232" y="57137"/>
                </a:lnTo>
                <a:lnTo>
                  <a:pt x="389589" y="45384"/>
                </a:lnTo>
                <a:lnTo>
                  <a:pt x="342444" y="34929"/>
                </a:lnTo>
                <a:lnTo>
                  <a:pt x="294816" y="25796"/>
                </a:lnTo>
                <a:lnTo>
                  <a:pt x="246725" y="18007"/>
                </a:lnTo>
                <a:lnTo>
                  <a:pt x="198189" y="11584"/>
                </a:lnTo>
                <a:lnTo>
                  <a:pt x="149230" y="6549"/>
                </a:lnTo>
                <a:lnTo>
                  <a:pt x="99865" y="2925"/>
                </a:lnTo>
                <a:lnTo>
                  <a:pt x="50115" y="735"/>
                </a:lnTo>
                <a:lnTo>
                  <a:pt x="0" y="0"/>
                </a:lnTo>
                <a:close/>
              </a:path>
            </a:pathLst>
          </a:custGeom>
          <a:solidFill>
            <a:srgbClr val="DA291C"/>
          </a:solidFill>
        </p:spPr>
        <p:txBody>
          <a:bodyPr wrap="square" lIns="0" tIns="0" rIns="0" bIns="0" rtlCol="0"/>
          <a:lstStyle/>
          <a:p>
            <a:endParaRPr dirty="0"/>
          </a:p>
        </p:txBody>
      </p:sp>
      <p:sp>
        <p:nvSpPr>
          <p:cNvPr id="23" name="TextBox 22">
            <a:extLst>
              <a:ext uri="{FF2B5EF4-FFF2-40B4-BE49-F238E27FC236}">
                <a16:creationId xmlns:a16="http://schemas.microsoft.com/office/drawing/2014/main" id="{07D9790F-4585-E34E-BBB7-02545C579776}"/>
              </a:ext>
            </a:extLst>
          </p:cNvPr>
          <p:cNvSpPr txBox="1"/>
          <p:nvPr userDrawn="1"/>
        </p:nvSpPr>
        <p:spPr>
          <a:xfrm>
            <a:off x="0" y="304800"/>
            <a:ext cx="12192000" cy="640080"/>
          </a:xfrm>
          <a:prstGeom prst="rect">
            <a:avLst/>
          </a:prstGeom>
        </p:spPr>
        <p:txBody>
          <a:bodyPr vert="horz" wrap="square" lIns="91440" tIns="45720" rIns="91440" bIns="45720" rtlCol="0" anchor="ctr">
            <a:normAutofit/>
          </a:bodyPr>
          <a:lstStyle/>
          <a:p>
            <a:pPr algn="ctr"/>
            <a:r>
              <a:rPr lang="de-DE" sz="3200" b="1" i="0" strike="noStrike" cap="none" spc="0" baseline="0" dirty="0">
                <a:solidFill>
                  <a:srgbClr val="000000"/>
                </a:solidFill>
                <a:effectLst/>
                <a:latin typeface="Verdana"/>
                <a:ea typeface="Verdana" charset="0"/>
                <a:cs typeface="Verdana" charset="0"/>
              </a:rPr>
              <a:t>Farbpalette</a:t>
            </a:r>
          </a:p>
        </p:txBody>
      </p:sp>
    </p:spTree>
    <p:extLst>
      <p:ext uri="{BB962C8B-B14F-4D97-AF65-F5344CB8AC3E}">
        <p14:creationId xmlns:p14="http://schemas.microsoft.com/office/powerpoint/2010/main" val="3340617048"/>
      </p:ext>
    </p:extLst>
  </p:cSld>
  <p:clrMapOvr>
    <a:masterClrMapping/>
  </p:clrMapOvr>
  <p:transition/>
</p:sldLayout>
</file>

<file path=ppt/slideLayouts/slideLayout99.xml><?xml version="1.0" encoding="utf-8"?>
<p:sldLayout xmlns:a="http://schemas.openxmlformats.org/drawingml/2006/main" xmlns:r="http://schemas.openxmlformats.org/officeDocument/2006/relationships" xmlns:p="http://schemas.openxmlformats.org/presentationml/2006/main" type="blank" preserve="1">
  <p:cSld name="1_Color Palette">
    <p:spTree>
      <p:nvGrpSpPr>
        <p:cNvPr id="1" name=""/>
        <p:cNvGrpSpPr/>
        <p:nvPr/>
      </p:nvGrpSpPr>
      <p:grpSpPr>
        <a:xfrm>
          <a:off x="0" y="0"/>
          <a:ext cx="0" cy="0"/>
          <a:chOff x="0" y="0"/>
          <a:chExt cx="0" cy="0"/>
        </a:xfrm>
      </p:grpSpPr>
      <p:sp>
        <p:nvSpPr>
          <p:cNvPr id="23" name="TextBox 22">
            <a:extLst>
              <a:ext uri="{FF2B5EF4-FFF2-40B4-BE49-F238E27FC236}">
                <a16:creationId xmlns:a16="http://schemas.microsoft.com/office/drawing/2014/main" id="{07D9790F-4585-E34E-BBB7-02545C579776}"/>
              </a:ext>
            </a:extLst>
          </p:cNvPr>
          <p:cNvSpPr txBox="1"/>
          <p:nvPr userDrawn="1"/>
        </p:nvSpPr>
        <p:spPr>
          <a:xfrm>
            <a:off x="0" y="304800"/>
            <a:ext cx="12192000" cy="640080"/>
          </a:xfrm>
          <a:prstGeom prst="rect">
            <a:avLst/>
          </a:prstGeom>
        </p:spPr>
        <p:txBody>
          <a:bodyPr vert="horz" wrap="square" lIns="91440" tIns="45720" rIns="91440" bIns="45720" rtlCol="0" anchor="ctr">
            <a:normAutofit/>
          </a:bodyPr>
          <a:lstStyle/>
          <a:p>
            <a:pPr algn="ctr"/>
            <a:r>
              <a:rPr lang="de-DE" sz="3200" b="1" i="0" strike="noStrike" cap="none" spc="0" baseline="0" dirty="0">
                <a:solidFill>
                  <a:srgbClr val="000000"/>
                </a:solidFill>
                <a:effectLst/>
                <a:latin typeface="Verdana"/>
                <a:ea typeface="Verdana" charset="0"/>
                <a:cs typeface="Verdana" charset="0"/>
              </a:rPr>
              <a:t>Farbpalettenwerte</a:t>
            </a:r>
          </a:p>
        </p:txBody>
      </p:sp>
      <p:pic>
        <p:nvPicPr>
          <p:cNvPr id="73" name="Picture 72" descr="A screenshot of a cell phone&#10;&#10;Description automatically generated">
            <a:extLst>
              <a:ext uri="{FF2B5EF4-FFF2-40B4-BE49-F238E27FC236}">
                <a16:creationId xmlns:a16="http://schemas.microsoft.com/office/drawing/2014/main" id="{7AC89404-B9BB-3148-8B28-508B12B87009}"/>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1770589" y="944880"/>
            <a:ext cx="8931408" cy="5293360"/>
          </a:xfrm>
          <a:prstGeom prst="rect">
            <a:avLst/>
          </a:prstGeom>
        </p:spPr>
      </p:pic>
    </p:spTree>
    <p:extLst>
      <p:ext uri="{BB962C8B-B14F-4D97-AF65-F5344CB8AC3E}">
        <p14:creationId xmlns:p14="http://schemas.microsoft.com/office/powerpoint/2010/main" val="3576004983"/>
      </p:ext>
    </p:extLst>
  </p:cSld>
  <p:clrMapOvr>
    <a:masterClrMapping/>
  </p:clrMapOvr>
  <p:transition/>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slideLayout" Target="../slideLayouts/slideLayout102.xml"/><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103" Type="http://schemas.openxmlformats.org/officeDocument/2006/relationships/theme" Target="../theme/theme1.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slideLayout" Target="../slideLayouts/slideLayout10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image" Target="../media/image1.emf"/><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2" name="Rectangle 11">
            <a:extLst>
              <a:ext uri="{FF2B5EF4-FFF2-40B4-BE49-F238E27FC236}">
                <a16:creationId xmlns:a16="http://schemas.microsoft.com/office/drawing/2014/main" id="{F45ED222-8A43-8445-89B0-F773DEF817EF}"/>
              </a:ext>
            </a:extLst>
          </p:cNvPr>
          <p:cNvSpPr/>
          <p:nvPr userDrawn="1"/>
        </p:nvSpPr>
        <p:spPr>
          <a:xfrm flipV="1">
            <a:off x="0" y="6411074"/>
            <a:ext cx="12192000" cy="446926"/>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7" name="Picture 6">
            <a:extLst>
              <a:ext uri="{FF2B5EF4-FFF2-40B4-BE49-F238E27FC236}">
                <a16:creationId xmlns:a16="http://schemas.microsoft.com/office/drawing/2014/main" id="{16E7F86A-51F8-774D-839B-5FA7034CCD09}"/>
              </a:ext>
            </a:extLst>
          </p:cNvPr>
          <p:cNvPicPr>
            <a:picLocks noChangeAspect="1"/>
          </p:cNvPicPr>
          <p:nvPr userDrawn="1"/>
        </p:nvPicPr>
        <p:blipFill>
          <a:blip r:embed="rId104">
            <a:extLst>
              <a:ext uri="{28A0092B-C50C-407E-A947-70E740481C1C}">
                <a14:useLocalDpi xmlns:a14="http://schemas.microsoft.com/office/drawing/2010/main"/>
              </a:ext>
            </a:extLst>
          </a:blip>
          <a:srcRect t="32377" b="34017"/>
          <a:stretch>
            <a:fillRect/>
          </a:stretch>
        </p:blipFill>
        <p:spPr>
          <a:xfrm>
            <a:off x="268090" y="6514358"/>
            <a:ext cx="797944" cy="268161"/>
          </a:xfrm>
          <a:prstGeom prst="rect">
            <a:avLst/>
          </a:prstGeom>
        </p:spPr>
      </p:pic>
      <p:sp>
        <p:nvSpPr>
          <p:cNvPr id="8" name="TextBox 7">
            <a:extLst>
              <a:ext uri="{FF2B5EF4-FFF2-40B4-BE49-F238E27FC236}">
                <a16:creationId xmlns:a16="http://schemas.microsoft.com/office/drawing/2014/main" id="{145E3359-BD9C-7143-833F-AA6C2EC00432}"/>
              </a:ext>
            </a:extLst>
          </p:cNvPr>
          <p:cNvSpPr txBox="1"/>
          <p:nvPr userDrawn="1"/>
        </p:nvSpPr>
        <p:spPr>
          <a:xfrm>
            <a:off x="1255941" y="6504680"/>
            <a:ext cx="6384480" cy="266734"/>
          </a:xfrm>
          <a:prstGeom prst="rect">
            <a:avLst/>
          </a:prstGeom>
          <a:noFill/>
        </p:spPr>
        <p:txBody>
          <a:bodyPr wrap="square" lIns="156739" tIns="78370" rIns="156739" bIns="78370" rtlCol="0" anchor="ctr">
            <a:spAutoFit/>
          </a:bodyPr>
          <a:lstStyle/>
          <a:p>
            <a:pPr defTabSz="1567402">
              <a:lnSpc>
                <a:spcPct val="90000"/>
              </a:lnSpc>
              <a:defRPr/>
            </a:pPr>
            <a:r>
              <a:rPr lang="de-DE" sz="800" b="0" i="0" strike="noStrike" cap="none" spc="0" baseline="0" dirty="0">
                <a:solidFill>
                  <a:srgbClr val="575759">
                    <a:alpha val="80000"/>
                  </a:srgbClr>
                </a:solidFill>
                <a:effectLst/>
                <a:latin typeface="Verdana"/>
                <a:ea typeface="Verdana" charset="0"/>
                <a:cs typeface="Verdana" charset="0"/>
              </a:rPr>
              <a:t>© 2020 Avaya Inc. Alle Rechte vorbehalten.</a:t>
            </a:r>
          </a:p>
        </p:txBody>
      </p:sp>
      <p:sp>
        <p:nvSpPr>
          <p:cNvPr id="9" name="Slide Number Placeholder 26">
            <a:extLst>
              <a:ext uri="{FF2B5EF4-FFF2-40B4-BE49-F238E27FC236}">
                <a16:creationId xmlns:a16="http://schemas.microsoft.com/office/drawing/2014/main" id="{B8F9901F-55CC-E147-907F-99173411EFDF}"/>
              </a:ext>
            </a:extLst>
          </p:cNvPr>
          <p:cNvSpPr txBox="1"/>
          <p:nvPr userDrawn="1"/>
        </p:nvSpPr>
        <p:spPr>
          <a:xfrm>
            <a:off x="11339774" y="6455485"/>
            <a:ext cx="538162"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B62F56F9-7085-D54A-8B8A-69FB20F334A0}" type="slidenum">
              <a:rPr lang="en-US" smtClean="0"/>
              <a:t>‹#›</a:t>
            </a:fld>
            <a:endParaRPr lang="en-US" dirty="0"/>
          </a:p>
        </p:txBody>
      </p:sp>
      <p:sp>
        <p:nvSpPr>
          <p:cNvPr id="10" name="Title Placeholder 1">
            <a:extLst>
              <a:ext uri="{FF2B5EF4-FFF2-40B4-BE49-F238E27FC236}">
                <a16:creationId xmlns:a16="http://schemas.microsoft.com/office/drawing/2014/main" id="{22109611-3345-A240-BEC9-BB4BD185F740}"/>
              </a:ext>
            </a:extLst>
          </p:cNvPr>
          <p:cNvSpPr>
            <a:spLocks noGrp="1"/>
          </p:cNvSpPr>
          <p:nvPr>
            <p:ph type="title"/>
          </p:nvPr>
        </p:nvSpPr>
        <p:spPr>
          <a:xfrm>
            <a:off x="1108898" y="365125"/>
            <a:ext cx="10006013" cy="1325563"/>
          </a:xfrm>
          <a:prstGeom prst="rect">
            <a:avLst/>
          </a:prstGeom>
        </p:spPr>
        <p:txBody>
          <a:bodyPr vert="horz" lIns="91440" tIns="45720" rIns="91440" bIns="45720" rtlCol="0" anchor="ctr">
            <a:normAutofit/>
          </a:bodyPr>
          <a:lstStyle/>
          <a:p>
            <a:r>
              <a:rPr lang="en-US"/>
              <a:t>Click to edit Master title style</a:t>
            </a:r>
          </a:p>
        </p:txBody>
      </p:sp>
      <p:sp>
        <p:nvSpPr>
          <p:cNvPr id="11" name="Text Placeholder 2">
            <a:extLst>
              <a:ext uri="{FF2B5EF4-FFF2-40B4-BE49-F238E27FC236}">
                <a16:creationId xmlns:a16="http://schemas.microsoft.com/office/drawing/2014/main" id="{E79003D2-577F-D24C-A95C-0129E4236B0F}"/>
              </a:ext>
            </a:extLst>
          </p:cNvPr>
          <p:cNvSpPr>
            <a:spLocks noGrp="1"/>
          </p:cNvSpPr>
          <p:nvPr>
            <p:ph type="body" idx="1"/>
          </p:nvPr>
        </p:nvSpPr>
        <p:spPr>
          <a:xfrm>
            <a:off x="1108898" y="1825625"/>
            <a:ext cx="10006013" cy="2329516"/>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751831762"/>
      </p:ext>
    </p:extLst>
  </p:cSld>
  <p:clrMap bg1="lt1" tx1="dk1" bg2="lt2" tx2="dk2" accent1="accent1" accent2="accent2" accent3="accent3" accent4="accent4" accent5="accent5" accent6="accent6" hlink="hlink" folHlink="folHlink"/>
  <p:sldLayoutIdLst>
    <p:sldLayoutId id="2147483660" r:id="rId1"/>
    <p:sldLayoutId id="2147483719" r:id="rId2"/>
    <p:sldLayoutId id="2147483723" r:id="rId3"/>
    <p:sldLayoutId id="2147483729" r:id="rId4"/>
    <p:sldLayoutId id="2147483721" r:id="rId5"/>
    <p:sldLayoutId id="2147483731" r:id="rId6"/>
    <p:sldLayoutId id="2147483732" r:id="rId7"/>
    <p:sldLayoutId id="2147483724" r:id="rId8"/>
    <p:sldLayoutId id="2147483650" r:id="rId9"/>
    <p:sldLayoutId id="2147483690" r:id="rId10"/>
    <p:sldLayoutId id="2147483844" r:id="rId11"/>
    <p:sldLayoutId id="2147483689" r:id="rId12"/>
    <p:sldLayoutId id="2147483720" r:id="rId13"/>
    <p:sldLayoutId id="2147483671" r:id="rId14"/>
    <p:sldLayoutId id="2147483814" r:id="rId15"/>
    <p:sldLayoutId id="2147483733" r:id="rId16"/>
    <p:sldLayoutId id="2147483811" r:id="rId17"/>
    <p:sldLayoutId id="2147483823" r:id="rId18"/>
    <p:sldLayoutId id="2147483824" r:id="rId19"/>
    <p:sldLayoutId id="2147483825" r:id="rId20"/>
    <p:sldLayoutId id="2147483826" r:id="rId21"/>
    <p:sldLayoutId id="2147483827" r:id="rId22"/>
    <p:sldLayoutId id="2147483828" r:id="rId23"/>
    <p:sldLayoutId id="2147483829" r:id="rId24"/>
    <p:sldLayoutId id="2147483830" r:id="rId25"/>
    <p:sldLayoutId id="2147483831" r:id="rId26"/>
    <p:sldLayoutId id="2147483832" r:id="rId27"/>
    <p:sldLayoutId id="2147483833" r:id="rId28"/>
    <p:sldLayoutId id="2147483834" r:id="rId29"/>
    <p:sldLayoutId id="2147483835" r:id="rId30"/>
    <p:sldLayoutId id="2147483836" r:id="rId31"/>
    <p:sldLayoutId id="2147483837" r:id="rId32"/>
    <p:sldLayoutId id="2147483838" r:id="rId33"/>
    <p:sldLayoutId id="2147483839" r:id="rId34"/>
    <p:sldLayoutId id="2147483797" r:id="rId35"/>
    <p:sldLayoutId id="2147483815" r:id="rId36"/>
    <p:sldLayoutId id="2147483798" r:id="rId37"/>
    <p:sldLayoutId id="2147483816" r:id="rId38"/>
    <p:sldLayoutId id="2147483799" r:id="rId39"/>
    <p:sldLayoutId id="2147483817" r:id="rId40"/>
    <p:sldLayoutId id="2147483669" r:id="rId41"/>
    <p:sldLayoutId id="2147483810" r:id="rId42"/>
    <p:sldLayoutId id="2147483677" r:id="rId43"/>
    <p:sldLayoutId id="2147483678" r:id="rId44"/>
    <p:sldLayoutId id="2147483679" r:id="rId45"/>
    <p:sldLayoutId id="2147483800" r:id="rId46"/>
    <p:sldLayoutId id="2147483781" r:id="rId47"/>
    <p:sldLayoutId id="2147483783" r:id="rId48"/>
    <p:sldLayoutId id="2147483769" r:id="rId49"/>
    <p:sldLayoutId id="2147483759" r:id="rId50"/>
    <p:sldLayoutId id="2147483760" r:id="rId51"/>
    <p:sldLayoutId id="2147483845" r:id="rId52"/>
    <p:sldLayoutId id="2147483761" r:id="rId53"/>
    <p:sldLayoutId id="2147483763" r:id="rId54"/>
    <p:sldLayoutId id="2147483771" r:id="rId55"/>
    <p:sldLayoutId id="2147483770" r:id="rId56"/>
    <p:sldLayoutId id="2147483808" r:id="rId57"/>
    <p:sldLayoutId id="2147483772" r:id="rId58"/>
    <p:sldLayoutId id="2147483773" r:id="rId59"/>
    <p:sldLayoutId id="2147483774" r:id="rId60"/>
    <p:sldLayoutId id="2147483776" r:id="rId61"/>
    <p:sldLayoutId id="2147483775" r:id="rId62"/>
    <p:sldLayoutId id="2147483777" r:id="rId63"/>
    <p:sldLayoutId id="2147483807" r:id="rId64"/>
    <p:sldLayoutId id="2147483779" r:id="rId65"/>
    <p:sldLayoutId id="2147483778" r:id="rId66"/>
    <p:sldLayoutId id="2147483780" r:id="rId67"/>
    <p:sldLayoutId id="2147483785" r:id="rId68"/>
    <p:sldLayoutId id="2147483787" r:id="rId69"/>
    <p:sldLayoutId id="2147483784" r:id="rId70"/>
    <p:sldLayoutId id="2147483806" r:id="rId71"/>
    <p:sldLayoutId id="2147483786" r:id="rId72"/>
    <p:sldLayoutId id="2147483812" r:id="rId73"/>
    <p:sldLayoutId id="2147483788" r:id="rId74"/>
    <p:sldLayoutId id="2147483792" r:id="rId75"/>
    <p:sldLayoutId id="2147483791" r:id="rId76"/>
    <p:sldLayoutId id="2147483793" r:id="rId77"/>
    <p:sldLayoutId id="2147483809" r:id="rId78"/>
    <p:sldLayoutId id="2147483795" r:id="rId79"/>
    <p:sldLayoutId id="2147483794" r:id="rId80"/>
    <p:sldLayoutId id="2147483657" r:id="rId81"/>
    <p:sldLayoutId id="2147483846" r:id="rId82"/>
    <p:sldLayoutId id="2147483847" r:id="rId83"/>
    <p:sldLayoutId id="2147483848" r:id="rId84"/>
    <p:sldLayoutId id="2147483849" r:id="rId85"/>
    <p:sldLayoutId id="2147483850" r:id="rId86"/>
    <p:sldLayoutId id="2147483851" r:id="rId87"/>
    <p:sldLayoutId id="2147483852" r:id="rId88"/>
    <p:sldLayoutId id="2147483710" r:id="rId89"/>
    <p:sldLayoutId id="2147483680" r:id="rId90"/>
    <p:sldLayoutId id="2147483727" r:id="rId91"/>
    <p:sldLayoutId id="2147483712" r:id="rId92"/>
    <p:sldLayoutId id="2147483726" r:id="rId93"/>
    <p:sldLayoutId id="2147483725" r:id="rId94"/>
    <p:sldLayoutId id="2147483713" r:id="rId95"/>
    <p:sldLayoutId id="2147483805" r:id="rId96"/>
    <p:sldLayoutId id="2147483840" r:id="rId97"/>
    <p:sldLayoutId id="2147483841" r:id="rId98"/>
    <p:sldLayoutId id="2147483842" r:id="rId99"/>
    <p:sldLayoutId id="2147483853" r:id="rId100"/>
    <p:sldLayoutId id="2147483854" r:id="rId101"/>
    <p:sldLayoutId id="2147483855" r:id="rId102"/>
  </p:sldLayoutIdLst>
  <p:transition/>
  <p:txStyles>
    <p:titleStyle>
      <a:lvl1pPr algn="l" defTabSz="914400" rtl="0" eaLnBrk="1" latinLnBrk="0" hangingPunct="1">
        <a:lnSpc>
          <a:spcPct val="100000"/>
        </a:lnSpc>
        <a:spcBef>
          <a:spcPct val="0"/>
        </a:spcBef>
        <a:buNone/>
        <a:defRPr sz="3000" b="1"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100000"/>
        </a:lnSpc>
        <a:spcBef>
          <a:spcPts val="1000"/>
        </a:spcBef>
        <a:buFont typeface="Wingdings"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9.jpg"/><Relationship Id="rId1" Type="http://schemas.openxmlformats.org/officeDocument/2006/relationships/slideLayout" Target="../slideLayouts/slideLayout100.xml"/></Relationships>
</file>

<file path=ppt/slides/_rels/slide10.xml.rels><?xml version="1.0" encoding="UTF-8" standalone="yes"?>
<Relationships xmlns="http://schemas.openxmlformats.org/package/2006/relationships"><Relationship Id="rId3" Type="http://schemas.openxmlformats.org/officeDocument/2006/relationships/image" Target="../media/image69.png"/><Relationship Id="rId2" Type="http://schemas.openxmlformats.org/officeDocument/2006/relationships/notesSlide" Target="../notesSlides/notesSlide8.xml"/><Relationship Id="rId1" Type="http://schemas.openxmlformats.org/officeDocument/2006/relationships/slideLayout" Target="../slideLayouts/slideLayout48.xml"/><Relationship Id="rId4" Type="http://schemas.microsoft.com/office/2007/relationships/hdphoto" Target="../media/hdphoto1.wdp"/></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8.xml"/></Relationships>
</file>

<file path=ppt/slides/_rels/slide12.xml.rels><?xml version="1.0" encoding="UTF-8" standalone="yes"?>
<Relationships xmlns="http://schemas.openxmlformats.org/package/2006/relationships"><Relationship Id="rId3" Type="http://schemas.openxmlformats.org/officeDocument/2006/relationships/image" Target="../media/image70.jpeg"/><Relationship Id="rId2" Type="http://schemas.openxmlformats.org/officeDocument/2006/relationships/notesSlide" Target="../notesSlides/notesSlide10.xml"/><Relationship Id="rId1" Type="http://schemas.openxmlformats.org/officeDocument/2006/relationships/slideLayout" Target="../slideLayouts/slideLayout70.xml"/><Relationship Id="rId5" Type="http://schemas.openxmlformats.org/officeDocument/2006/relationships/image" Target="../media/image72.jpeg"/><Relationship Id="rId4" Type="http://schemas.openxmlformats.org/officeDocument/2006/relationships/image" Target="../media/image71.jpeg"/></Relationships>
</file>

<file path=ppt/slides/_rels/slide13.xml.rels><?xml version="1.0" encoding="UTF-8" standalone="yes"?>
<Relationships xmlns="http://schemas.openxmlformats.org/package/2006/relationships"><Relationship Id="rId3" Type="http://schemas.openxmlformats.org/officeDocument/2006/relationships/image" Target="../media/image73.emf"/><Relationship Id="rId2" Type="http://schemas.openxmlformats.org/officeDocument/2006/relationships/notesSlide" Target="../notesSlides/notesSlide11.xml"/><Relationship Id="rId1" Type="http://schemas.openxmlformats.org/officeDocument/2006/relationships/slideLayout" Target="../slideLayouts/slideLayout6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2.xml"/></Relationships>
</file>

<file path=ppt/slides/_rels/slide15.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48.xml"/></Relationships>
</file>

<file path=ppt/slides/_rels/slide16.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75.png"/><Relationship Id="rId1" Type="http://schemas.openxmlformats.org/officeDocument/2006/relationships/slideLayout" Target="../slideLayouts/slideLayout48.xml"/></Relationships>
</file>

<file path=ppt/slides/_rels/slide17.xml.rels><?xml version="1.0" encoding="UTF-8" standalone="yes"?>
<Relationships xmlns="http://schemas.openxmlformats.org/package/2006/relationships"><Relationship Id="rId3" Type="http://schemas.openxmlformats.org/officeDocument/2006/relationships/hyperlink" Target="https://www.avaya.com/" TargetMode="External"/><Relationship Id="rId2" Type="http://schemas.openxmlformats.org/officeDocument/2006/relationships/image" Target="../media/image76.png"/><Relationship Id="rId1" Type="http://schemas.openxmlformats.org/officeDocument/2006/relationships/slideLayout" Target="../slideLayouts/slideLayout56.xml"/><Relationship Id="rId4" Type="http://schemas.openxmlformats.org/officeDocument/2006/relationships/image" Target="../media/image77.jp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96.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02.xml"/></Relationships>
</file>

<file path=ppt/slides/_rels/slide2.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1.xml"/><Relationship Id="rId1" Type="http://schemas.openxmlformats.org/officeDocument/2006/relationships/slideLayout" Target="../slideLayouts/slideLayout75.xml"/></Relationships>
</file>

<file path=ppt/slides/_rels/slide20.xml.rels><?xml version="1.0" encoding="UTF-8" standalone="yes"?>
<Relationships xmlns="http://schemas.openxmlformats.org/package/2006/relationships"><Relationship Id="rId3" Type="http://schemas.openxmlformats.org/officeDocument/2006/relationships/image" Target="../media/image78.tiff"/><Relationship Id="rId2" Type="http://schemas.openxmlformats.org/officeDocument/2006/relationships/notesSlide" Target="../notesSlides/notesSlide13.xml"/><Relationship Id="rId1" Type="http://schemas.openxmlformats.org/officeDocument/2006/relationships/slideLayout" Target="../slideLayouts/slideLayout41.xml"/></Relationships>
</file>

<file path=ppt/slides/_rels/slide21.xml.rels><?xml version="1.0" encoding="UTF-8" standalone="yes"?>
<Relationships xmlns="http://schemas.openxmlformats.org/package/2006/relationships"><Relationship Id="rId3" Type="http://schemas.openxmlformats.org/officeDocument/2006/relationships/image" Target="../media/image79.emf"/><Relationship Id="rId2" Type="http://schemas.openxmlformats.org/officeDocument/2006/relationships/notesSlide" Target="../notesSlides/notesSlide14.xml"/><Relationship Id="rId1" Type="http://schemas.openxmlformats.org/officeDocument/2006/relationships/slideLayout" Target="../slideLayouts/slideLayout101.xml"/><Relationship Id="rId4" Type="http://schemas.openxmlformats.org/officeDocument/2006/relationships/image" Target="../media/image80.emf"/></Relationships>
</file>

<file path=ppt/slides/_rels/slide22.xml.rels><?xml version="1.0" encoding="UTF-8" standalone="yes"?>
<Relationships xmlns="http://schemas.openxmlformats.org/package/2006/relationships"><Relationship Id="rId8" Type="http://schemas.microsoft.com/office/2007/relationships/hdphoto" Target="../media/hdphoto4.wdp"/><Relationship Id="rId3" Type="http://schemas.openxmlformats.org/officeDocument/2006/relationships/chart" Target="../charts/chart1.xml"/><Relationship Id="rId7" Type="http://schemas.openxmlformats.org/officeDocument/2006/relationships/image" Target="../media/image83.png"/><Relationship Id="rId2" Type="http://schemas.openxmlformats.org/officeDocument/2006/relationships/notesSlide" Target="../notesSlides/notesSlide15.xml"/><Relationship Id="rId1" Type="http://schemas.openxmlformats.org/officeDocument/2006/relationships/slideLayout" Target="../slideLayouts/slideLayout41.xml"/><Relationship Id="rId6" Type="http://schemas.microsoft.com/office/2007/relationships/hdphoto" Target="../media/hdphoto3.wdp"/><Relationship Id="rId5" Type="http://schemas.openxmlformats.org/officeDocument/2006/relationships/image" Target="../media/image82.png"/><Relationship Id="rId10" Type="http://schemas.microsoft.com/office/2007/relationships/hdphoto" Target="../media/hdphoto5.wdp"/><Relationship Id="rId4" Type="http://schemas.openxmlformats.org/officeDocument/2006/relationships/image" Target="../media/image81.png"/><Relationship Id="rId9" Type="http://schemas.openxmlformats.org/officeDocument/2006/relationships/image" Target="../media/image84.png"/></Relationships>
</file>

<file path=ppt/slides/_rels/slide23.xml.rels><?xml version="1.0" encoding="UTF-8" standalone="yes"?>
<Relationships xmlns="http://schemas.openxmlformats.org/package/2006/relationships"><Relationship Id="rId8" Type="http://schemas.openxmlformats.org/officeDocument/2006/relationships/image" Target="../media/image77.jpg"/><Relationship Id="rId3" Type="http://schemas.openxmlformats.org/officeDocument/2006/relationships/image" Target="../media/image85.png"/><Relationship Id="rId7" Type="http://schemas.openxmlformats.org/officeDocument/2006/relationships/image" Target="../media/image88.jpeg"/><Relationship Id="rId2" Type="http://schemas.openxmlformats.org/officeDocument/2006/relationships/notesSlide" Target="../notesSlides/notesSlide16.xml"/><Relationship Id="rId1" Type="http://schemas.openxmlformats.org/officeDocument/2006/relationships/slideLayout" Target="../slideLayouts/slideLayout90.xml"/><Relationship Id="rId6" Type="http://schemas.openxmlformats.org/officeDocument/2006/relationships/image" Target="../media/image87.svg"/><Relationship Id="rId5" Type="http://schemas.openxmlformats.org/officeDocument/2006/relationships/image" Target="../media/image86.png"/><Relationship Id="rId4" Type="http://schemas.microsoft.com/office/2007/relationships/hdphoto" Target="../media/hdphoto6.wdp"/></Relationships>
</file>

<file path=ppt/slides/_rels/slide24.xml.rels><?xml version="1.0" encoding="UTF-8" standalone="yes"?>
<Relationships xmlns="http://schemas.openxmlformats.org/package/2006/relationships"><Relationship Id="rId3" Type="http://schemas.openxmlformats.org/officeDocument/2006/relationships/image" Target="../media/image89.tiff"/><Relationship Id="rId2" Type="http://schemas.openxmlformats.org/officeDocument/2006/relationships/notesSlide" Target="../notesSlides/notesSlide17.xml"/><Relationship Id="rId1" Type="http://schemas.openxmlformats.org/officeDocument/2006/relationships/slideLayout" Target="../slideLayouts/slideLayout89.xml"/><Relationship Id="rId5" Type="http://schemas.openxmlformats.org/officeDocument/2006/relationships/image" Target="../media/image59.jpg"/><Relationship Id="rId4" Type="http://schemas.openxmlformats.org/officeDocument/2006/relationships/image" Target="../media/image79.emf"/></Relationships>
</file>

<file path=ppt/slides/_rels/slide25.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image" Target="../media/image90.png"/><Relationship Id="rId1" Type="http://schemas.openxmlformats.org/officeDocument/2006/relationships/slideLayout" Target="../slideLayouts/slideLayout90.xml"/><Relationship Id="rId4" Type="http://schemas.openxmlformats.org/officeDocument/2006/relationships/image" Target="../media/image92.png"/></Relationships>
</file>

<file path=ppt/slides/_rels/slide26.xml.rels><?xml version="1.0" encoding="UTF-8" standalone="yes"?>
<Relationships xmlns="http://schemas.openxmlformats.org/package/2006/relationships"><Relationship Id="rId8" Type="http://schemas.openxmlformats.org/officeDocument/2006/relationships/image" Target="../media/image97.svg"/><Relationship Id="rId13" Type="http://schemas.openxmlformats.org/officeDocument/2006/relationships/image" Target="../media/image102.jpeg"/><Relationship Id="rId3" Type="http://schemas.openxmlformats.org/officeDocument/2006/relationships/image" Target="../media/image39.tiff"/><Relationship Id="rId7" Type="http://schemas.openxmlformats.org/officeDocument/2006/relationships/image" Target="../media/image96.png"/><Relationship Id="rId12" Type="http://schemas.openxmlformats.org/officeDocument/2006/relationships/image" Target="../media/image101.png"/><Relationship Id="rId2" Type="http://schemas.openxmlformats.org/officeDocument/2006/relationships/notesSlide" Target="../notesSlides/notesSlide18.xml"/><Relationship Id="rId1" Type="http://schemas.openxmlformats.org/officeDocument/2006/relationships/slideLayout" Target="../slideLayouts/slideLayout41.xml"/><Relationship Id="rId6" Type="http://schemas.openxmlformats.org/officeDocument/2006/relationships/image" Target="../media/image95.emf"/><Relationship Id="rId11" Type="http://schemas.openxmlformats.org/officeDocument/2006/relationships/image" Target="../media/image100.png"/><Relationship Id="rId5" Type="http://schemas.openxmlformats.org/officeDocument/2006/relationships/image" Target="../media/image94.svg"/><Relationship Id="rId10" Type="http://schemas.openxmlformats.org/officeDocument/2006/relationships/image" Target="../media/image99.png"/><Relationship Id="rId4" Type="http://schemas.openxmlformats.org/officeDocument/2006/relationships/image" Target="../media/image93.png"/><Relationship Id="rId9" Type="http://schemas.openxmlformats.org/officeDocument/2006/relationships/image" Target="../media/image98.png"/><Relationship Id="rId14" Type="http://schemas.openxmlformats.org/officeDocument/2006/relationships/image" Target="../media/image103.jpeg"/></Relationships>
</file>

<file path=ppt/slides/_rels/slide27.xml.rels><?xml version="1.0" encoding="UTF-8" standalone="yes"?>
<Relationships xmlns="http://schemas.openxmlformats.org/package/2006/relationships"><Relationship Id="rId8" Type="http://schemas.microsoft.com/office/2007/relationships/hdphoto" Target="../media/hdphoto7.wdp"/><Relationship Id="rId3" Type="http://schemas.openxmlformats.org/officeDocument/2006/relationships/image" Target="../media/image104.png"/><Relationship Id="rId7" Type="http://schemas.openxmlformats.org/officeDocument/2006/relationships/image" Target="../media/image108.png"/><Relationship Id="rId2" Type="http://schemas.openxmlformats.org/officeDocument/2006/relationships/notesSlide" Target="../notesSlides/notesSlide19.xml"/><Relationship Id="rId1" Type="http://schemas.openxmlformats.org/officeDocument/2006/relationships/slideLayout" Target="../slideLayouts/slideLayout56.xml"/><Relationship Id="rId6" Type="http://schemas.openxmlformats.org/officeDocument/2006/relationships/image" Target="../media/image107.png"/><Relationship Id="rId5" Type="http://schemas.openxmlformats.org/officeDocument/2006/relationships/image" Target="../media/image106.jpeg"/><Relationship Id="rId4" Type="http://schemas.openxmlformats.org/officeDocument/2006/relationships/image" Target="../media/image105.png"/><Relationship Id="rId9" Type="http://schemas.openxmlformats.org/officeDocument/2006/relationships/image" Target="../media/image109.tiff"/></Relationships>
</file>

<file path=ppt/slides/_rels/slide28.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56.xml"/></Relationships>
</file>

<file path=ppt/slides/_rels/slide3.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2.xml"/><Relationship Id="rId1" Type="http://schemas.openxmlformats.org/officeDocument/2006/relationships/slideLayout" Target="../slideLayouts/slideLayout75.xml"/></Relationships>
</file>

<file path=ppt/slides/_rels/slide4.xml.rels><?xml version="1.0" encoding="UTF-8" standalone="yes"?>
<Relationships xmlns="http://schemas.openxmlformats.org/package/2006/relationships"><Relationship Id="rId3" Type="http://schemas.openxmlformats.org/officeDocument/2006/relationships/image" Target="../media/image39.tiff"/><Relationship Id="rId2" Type="http://schemas.openxmlformats.org/officeDocument/2006/relationships/image" Target="../media/image62.jpeg"/><Relationship Id="rId1" Type="http://schemas.openxmlformats.org/officeDocument/2006/relationships/slideLayout" Target="../slideLayouts/slideLayout75.xml"/></Relationships>
</file>

<file path=ppt/slides/_rels/slide5.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xml"/><Relationship Id="rId1" Type="http://schemas.openxmlformats.org/officeDocument/2006/relationships/slideLayout" Target="../slideLayouts/slideLayout75.xml"/></Relationships>
</file>

<file path=ppt/slides/_rels/slide6.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notesSlide" Target="../notesSlides/notesSlide4.xml"/><Relationship Id="rId1" Type="http://schemas.openxmlformats.org/officeDocument/2006/relationships/slideLayout" Target="../slideLayouts/slideLayout66.xml"/></Relationships>
</file>

<file path=ppt/slides/_rels/slide7.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notesSlide" Target="../notesSlides/notesSlide5.xml"/><Relationship Id="rId1" Type="http://schemas.openxmlformats.org/officeDocument/2006/relationships/slideLayout" Target="../slideLayouts/slideLayout56.xml"/><Relationship Id="rId5" Type="http://schemas.openxmlformats.org/officeDocument/2006/relationships/image" Target="../media/image67.png"/><Relationship Id="rId4" Type="http://schemas.openxmlformats.org/officeDocument/2006/relationships/image" Target="../media/image66.png"/></Relationships>
</file>

<file path=ppt/slides/_rels/slide8.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6.xml"/><Relationship Id="rId1" Type="http://schemas.openxmlformats.org/officeDocument/2006/relationships/slideLayout" Target="../slideLayouts/slideLayout48.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EDAA1395-DE56-0F4E-A9EC-A2AA65048DB3}"/>
              </a:ext>
            </a:extLst>
          </p:cNvPr>
          <p:cNvSpPr>
            <a:spLocks noGrp="1"/>
          </p:cNvSpPr>
          <p:nvPr>
            <p:ph type="title"/>
          </p:nvPr>
        </p:nvSpPr>
        <p:spPr>
          <a:xfrm>
            <a:off x="303347" y="2984400"/>
            <a:ext cx="6517583" cy="2852737"/>
          </a:xfrm>
        </p:spPr>
        <p:txBody>
          <a:bodyPr>
            <a:normAutofit fontScale="90000"/>
          </a:bodyPr>
          <a:lstStyle/>
          <a:p>
            <a:r>
              <a:rPr lang="de-DE" sz="2400" dirty="0">
                <a:solidFill>
                  <a:srgbClr val="FFFFFF"/>
                </a:solidFill>
                <a:latin typeface="Verdana" charset="0"/>
                <a:ea typeface="Verdana" charset="0"/>
                <a:cs typeface="Verdana" charset="0"/>
              </a:rPr>
              <a:t>Die Berufswelt verändert sich...</a:t>
            </a:r>
            <a:br>
              <a:rPr lang="de-DE" sz="2400" dirty="0">
                <a:solidFill>
                  <a:srgbClr val="FFFFFF"/>
                </a:solidFill>
                <a:latin typeface="Verdana" charset="0"/>
                <a:ea typeface="Verdana" charset="0"/>
                <a:cs typeface="Verdana" charset="0"/>
              </a:rPr>
            </a:br>
            <a:r>
              <a:rPr lang="de-DE" sz="2400" dirty="0">
                <a:solidFill>
                  <a:srgbClr val="FFFFFF"/>
                </a:solidFill>
                <a:latin typeface="Verdana" charset="0"/>
                <a:ea typeface="Verdana" charset="0"/>
                <a:cs typeface="Verdana" charset="0"/>
              </a:rPr>
              <a:t>Das sollte Ihre Kommunikation auch!</a:t>
            </a:r>
            <a:br>
              <a:rPr lang="de-DE" dirty="0">
                <a:solidFill>
                  <a:srgbClr val="FFFFFF"/>
                </a:solidFill>
                <a:latin typeface="Verdana" charset="0"/>
                <a:ea typeface="Verdana" charset="0"/>
                <a:cs typeface="Verdana" charset="0"/>
              </a:rPr>
            </a:br>
            <a:br>
              <a:rPr lang="de-DE" dirty="0">
                <a:solidFill>
                  <a:srgbClr val="FFFFFF"/>
                </a:solidFill>
                <a:latin typeface="Verdana" charset="0"/>
                <a:ea typeface="Verdana" charset="0"/>
                <a:cs typeface="Verdana" charset="0"/>
              </a:rPr>
            </a:br>
            <a:br>
              <a:rPr lang="de-DE" dirty="0">
                <a:solidFill>
                  <a:srgbClr val="FFFFFF"/>
                </a:solidFill>
                <a:latin typeface="Verdana" charset="0"/>
                <a:ea typeface="Verdana" charset="0"/>
                <a:cs typeface="Verdana" charset="0"/>
              </a:rPr>
            </a:br>
            <a:r>
              <a:rPr lang="de-DE" sz="1800" dirty="0">
                <a:solidFill>
                  <a:srgbClr val="FFFFFF"/>
                </a:solidFill>
                <a:latin typeface="Verdana" charset="0"/>
                <a:ea typeface="Verdana" charset="0"/>
                <a:cs typeface="Verdana" charset="0"/>
              </a:rPr>
              <a:t>Name</a:t>
            </a:r>
            <a:br>
              <a:rPr sz="1800" dirty="0"/>
            </a:br>
            <a:r>
              <a:rPr lang="de-DE" sz="1800" b="1" i="0" strike="noStrike" cap="none" spc="0" baseline="0" dirty="0">
                <a:solidFill>
                  <a:srgbClr val="FFFFFF"/>
                </a:solidFill>
                <a:effectLst/>
                <a:latin typeface="Verdana" charset="0"/>
                <a:ea typeface="Verdana" charset="0"/>
                <a:cs typeface="Verdana" charset="0"/>
              </a:rPr>
              <a:t>Titel</a:t>
            </a:r>
            <a:br>
              <a:rPr sz="1800" dirty="0"/>
            </a:br>
            <a:r>
              <a:rPr lang="de-DE" sz="1800" b="1" i="0" strike="noStrike" cap="none" spc="0" baseline="0" dirty="0">
                <a:solidFill>
                  <a:srgbClr val="FFFFFF"/>
                </a:solidFill>
                <a:effectLst/>
                <a:latin typeface="Verdana" charset="0"/>
                <a:ea typeface="Verdana" charset="0"/>
                <a:cs typeface="Verdana" charset="0"/>
              </a:rPr>
              <a:t>Kontaktinformationen</a:t>
            </a:r>
          </a:p>
        </p:txBody>
      </p:sp>
      <p:sp>
        <p:nvSpPr>
          <p:cNvPr id="4" name="Rectángulo 3">
            <a:extLst>
              <a:ext uri="{FF2B5EF4-FFF2-40B4-BE49-F238E27FC236}">
                <a16:creationId xmlns:a16="http://schemas.microsoft.com/office/drawing/2014/main" id="{A6C759F1-B724-5240-84D0-BA4808994CE2}"/>
              </a:ext>
            </a:extLst>
          </p:cNvPr>
          <p:cNvSpPr/>
          <p:nvPr/>
        </p:nvSpPr>
        <p:spPr>
          <a:xfrm>
            <a:off x="7760762" y="5922220"/>
            <a:ext cx="4127891" cy="935780"/>
          </a:xfrm>
          <a:prstGeom prst="rect">
            <a:avLst/>
          </a:prstGeom>
          <a:solidFill>
            <a:schemeClr val="bg1"/>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CO"/>
          </a:p>
        </p:txBody>
      </p:sp>
      <p:pic>
        <p:nvPicPr>
          <p:cNvPr id="5" name="Picture 4">
            <a:extLst>
              <a:ext uri="{FF2B5EF4-FFF2-40B4-BE49-F238E27FC236}">
                <a16:creationId xmlns:a16="http://schemas.microsoft.com/office/drawing/2014/main" id="{6D7BBA69-D48E-2546-898B-3FA544863C4A}"/>
              </a:ext>
            </a:extLst>
          </p:cNvPr>
          <p:cNvPicPr>
            <a:picLocks noChangeAspect="1"/>
          </p:cNvPicPr>
          <p:nvPr/>
        </p:nvPicPr>
        <p:blipFill>
          <a:blip r:embed="rId2"/>
          <a:srcRect/>
          <a:stretch/>
        </p:blipFill>
        <p:spPr>
          <a:xfrm>
            <a:off x="8067676" y="6140803"/>
            <a:ext cx="3483388" cy="569864"/>
          </a:xfrm>
          <a:prstGeom prst="rect">
            <a:avLst/>
          </a:prstGeom>
        </p:spPr>
      </p:pic>
    </p:spTree>
    <p:extLst>
      <p:ext uri="{BB962C8B-B14F-4D97-AF65-F5344CB8AC3E}">
        <p14:creationId xmlns:p14="http://schemas.microsoft.com/office/powerpoint/2010/main" val="179964988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114D465E-CA52-1647-8D06-E3219C3772BA}"/>
              </a:ext>
            </a:extLst>
          </p:cNvPr>
          <p:cNvSpPr>
            <a:spLocks noGrp="1"/>
          </p:cNvSpPr>
          <p:nvPr>
            <p:ph type="title"/>
          </p:nvPr>
        </p:nvSpPr>
        <p:spPr/>
        <p:txBody>
          <a:bodyPr>
            <a:normAutofit/>
          </a:bodyPr>
          <a:lstStyle/>
          <a:p>
            <a:r>
              <a:rPr lang="de-DE"/>
              <a:t>Nachrichten</a:t>
            </a:r>
            <a:endParaRPr lang="en-US"/>
          </a:p>
        </p:txBody>
      </p:sp>
      <p:pic>
        <p:nvPicPr>
          <p:cNvPr id="10" name="Imagen 9">
            <a:extLst>
              <a:ext uri="{FF2B5EF4-FFF2-40B4-BE49-F238E27FC236}">
                <a16:creationId xmlns:a16="http://schemas.microsoft.com/office/drawing/2014/main" id="{C664B923-EAD1-9E47-B971-1EEC77DB111C}"/>
              </a:ext>
            </a:extLst>
          </p:cNvPr>
          <p:cNvPicPr>
            <a:picLocks noChangeAspect="1"/>
          </p:cNvPicPr>
          <p:nvPr/>
        </p:nvPicPr>
        <p:blipFill rotWithShape="1">
          <a:blip r:embed="rId3" cstate="email">
            <a:extLst>
              <a:ext uri="{BEBA8EAE-BF5A-486C-A8C5-ECC9F3942E4B}">
                <a14:imgProps xmlns:a14="http://schemas.microsoft.com/office/drawing/2010/main">
                  <a14:imgLayer r:embed="rId4">
                    <a14:imgEffect>
                      <a14:saturation sat="145000"/>
                    </a14:imgEffect>
                  </a14:imgLayer>
                </a14:imgProps>
              </a:ext>
              <a:ext uri="{28A0092B-C50C-407E-A947-70E740481C1C}">
                <a14:useLocalDpi xmlns:a14="http://schemas.microsoft.com/office/drawing/2010/main"/>
              </a:ext>
            </a:extLst>
          </a:blip>
          <a:srcRect/>
          <a:stretch/>
        </p:blipFill>
        <p:spPr>
          <a:xfrm>
            <a:off x="734849" y="1046478"/>
            <a:ext cx="3427248" cy="4450431"/>
          </a:xfrm>
          <a:prstGeom prst="rect">
            <a:avLst/>
          </a:prstGeom>
        </p:spPr>
      </p:pic>
      <p:sp>
        <p:nvSpPr>
          <p:cNvPr id="12" name="Google Shape;710;p90">
            <a:extLst>
              <a:ext uri="{FF2B5EF4-FFF2-40B4-BE49-F238E27FC236}">
                <a16:creationId xmlns:a16="http://schemas.microsoft.com/office/drawing/2014/main" id="{0DBF1533-DAEF-8F43-A532-76EBC0D84004}"/>
              </a:ext>
            </a:extLst>
          </p:cNvPr>
          <p:cNvSpPr txBox="1">
            <a:spLocks/>
          </p:cNvSpPr>
          <p:nvPr/>
        </p:nvSpPr>
        <p:spPr>
          <a:xfrm>
            <a:off x="4772188" y="2485342"/>
            <a:ext cx="7220116" cy="2656111"/>
          </a:xfrm>
          <a:prstGeom prst="rect">
            <a:avLst/>
          </a:prstGeom>
          <a:noFill/>
          <a:ln>
            <a:noFill/>
          </a:ln>
        </p:spPr>
        <p:txBody>
          <a:bodyPr spcFirstLastPara="1" wrap="square" lIns="109725" tIns="109725" rIns="109725" bIns="109725" anchor="t" anchorCtr="0">
            <a:noAutofit/>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indent="-212725" defTabSz="914377">
              <a:spcBef>
                <a:spcPts val="1200"/>
              </a:spcBef>
              <a:buClr>
                <a:schemeClr val="tx1"/>
              </a:buClr>
              <a:buSzPct val="100000"/>
              <a:buFont typeface="Wingdings" pitchFamily="2" charset="2"/>
              <a:buChar char="§"/>
              <a:defRPr/>
            </a:pPr>
            <a:r>
              <a:rPr lang="de-DE" b="1">
                <a:solidFill>
                  <a:schemeClr val="tx1"/>
                </a:solidFill>
              </a:rPr>
              <a:t>Einzel- oder Gruppennachrichten</a:t>
            </a:r>
          </a:p>
          <a:p>
            <a:pPr indent="-212725" defTabSz="914377">
              <a:spcBef>
                <a:spcPts val="1200"/>
              </a:spcBef>
              <a:buClr>
                <a:schemeClr val="tx1"/>
              </a:buClr>
              <a:buSzPct val="100000"/>
              <a:buFont typeface="Wingdings" pitchFamily="2" charset="2"/>
              <a:buChar char="§"/>
              <a:defRPr/>
            </a:pPr>
            <a:r>
              <a:rPr lang="de-DE" b="1">
                <a:solidFill>
                  <a:schemeClr val="tx1"/>
                </a:solidFill>
              </a:rPr>
              <a:t>Unterstützt von praktisch jedem Gerät oder Standort aus</a:t>
            </a:r>
          </a:p>
          <a:p>
            <a:pPr indent="-212725" defTabSz="914377">
              <a:spcBef>
                <a:spcPts val="1200"/>
              </a:spcBef>
              <a:buClr>
                <a:schemeClr val="tx1"/>
              </a:buClr>
              <a:buSzPct val="100000"/>
              <a:buFont typeface="Wingdings" pitchFamily="2" charset="2"/>
              <a:buChar char="§"/>
              <a:defRPr/>
            </a:pPr>
            <a:r>
              <a:rPr lang="de-DE" b="1">
                <a:solidFill>
                  <a:schemeClr val="tx1"/>
                </a:solidFill>
              </a:rPr>
              <a:t>Einfaches Erstellen eines Teams für alle wichtigen Belange</a:t>
            </a:r>
          </a:p>
          <a:p>
            <a:pPr indent="-212725" defTabSz="914377">
              <a:spcBef>
                <a:spcPts val="1200"/>
              </a:spcBef>
              <a:buClr>
                <a:schemeClr val="tx1"/>
              </a:buClr>
              <a:buSzPct val="100000"/>
              <a:buFont typeface="Wingdings" pitchFamily="2" charset="2"/>
              <a:buChar char="§"/>
              <a:defRPr/>
            </a:pPr>
            <a:r>
              <a:rPr lang="de-DE" b="1">
                <a:solidFill>
                  <a:schemeClr val="tx1"/>
                </a:solidFill>
              </a:rPr>
              <a:t>Unbegrenzt viele Gastbenutzer hinzufügen</a:t>
            </a:r>
          </a:p>
          <a:p>
            <a:pPr indent="-212725" defTabSz="914377">
              <a:spcBef>
                <a:spcPts val="1200"/>
              </a:spcBef>
              <a:buClr>
                <a:schemeClr val="tx1"/>
              </a:buClr>
              <a:buSzPct val="100000"/>
              <a:buFont typeface="Wingdings" pitchFamily="2" charset="2"/>
              <a:buChar char="§"/>
              <a:defRPr/>
            </a:pPr>
            <a:r>
              <a:rPr lang="de-DE" b="1">
                <a:solidFill>
                  <a:schemeClr val="tx1"/>
                </a:solidFill>
              </a:rPr>
              <a:t>Stichwortsuche: Finden Sie alles in Ihrem Archiv</a:t>
            </a:r>
          </a:p>
          <a:p>
            <a:pPr indent="-212725" defTabSz="914377">
              <a:spcBef>
                <a:spcPts val="1200"/>
              </a:spcBef>
              <a:buClr>
                <a:schemeClr val="tx1"/>
              </a:buClr>
              <a:buSzPct val="100000"/>
              <a:buFont typeface="Wingdings" pitchFamily="2" charset="2"/>
              <a:buChar char="§"/>
              <a:defRPr/>
            </a:pPr>
            <a:r>
              <a:rPr lang="de-DE" b="1">
                <a:solidFill>
                  <a:schemeClr val="tx1"/>
                </a:solidFill>
              </a:rPr>
              <a:t>Dateien praktisch jedes Dateityps an einen Nachrichtenstrom anhängen</a:t>
            </a:r>
          </a:p>
        </p:txBody>
      </p:sp>
    </p:spTree>
    <p:extLst>
      <p:ext uri="{BB962C8B-B14F-4D97-AF65-F5344CB8AC3E}">
        <p14:creationId xmlns:p14="http://schemas.microsoft.com/office/powerpoint/2010/main" val="2597632126"/>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63DD93A-EBFE-4E89-BAD9-9BBE01197CA4}"/>
              </a:ext>
            </a:extLst>
          </p:cNvPr>
          <p:cNvSpPr>
            <a:spLocks noGrp="1"/>
          </p:cNvSpPr>
          <p:nvPr>
            <p:ph type="title"/>
          </p:nvPr>
        </p:nvSpPr>
        <p:spPr/>
        <p:txBody>
          <a:bodyPr/>
          <a:lstStyle/>
          <a:p>
            <a:r>
              <a:rPr lang="de-DE"/>
              <a:t>und mehr!</a:t>
            </a:r>
            <a:endParaRPr lang="en-US"/>
          </a:p>
        </p:txBody>
      </p:sp>
      <p:sp>
        <p:nvSpPr>
          <p:cNvPr id="5" name="Content Placeholder 4">
            <a:extLst>
              <a:ext uri="{FF2B5EF4-FFF2-40B4-BE49-F238E27FC236}">
                <a16:creationId xmlns:a16="http://schemas.microsoft.com/office/drawing/2014/main" id="{FCC4646F-0731-4DC9-8639-032910CA21D5}"/>
              </a:ext>
            </a:extLst>
          </p:cNvPr>
          <p:cNvSpPr>
            <a:spLocks noGrp="1"/>
          </p:cNvSpPr>
          <p:nvPr>
            <p:ph idx="1"/>
          </p:nvPr>
        </p:nvSpPr>
        <p:spPr/>
        <p:txBody>
          <a:bodyPr>
            <a:normAutofit/>
          </a:bodyPr>
          <a:lstStyle/>
          <a:p>
            <a:r>
              <a:rPr lang="en-US" sz="1800" b="1" dirty="0" err="1"/>
              <a:t>Einzigartige</a:t>
            </a:r>
            <a:r>
              <a:rPr lang="en-US" sz="1800" b="1" dirty="0"/>
              <a:t> </a:t>
            </a:r>
            <a:r>
              <a:rPr lang="en-US" sz="1800" b="1" dirty="0" err="1"/>
              <a:t>Innovationen</a:t>
            </a:r>
            <a:r>
              <a:rPr lang="en-US" sz="1800" b="1" dirty="0"/>
              <a:t> und </a:t>
            </a:r>
            <a:r>
              <a:rPr lang="en-US" sz="1800" b="1" dirty="0" err="1"/>
              <a:t>Funktionen</a:t>
            </a:r>
            <a:r>
              <a:rPr lang="en-US" sz="1800" b="1" dirty="0"/>
              <a:t> von Avaya</a:t>
            </a:r>
          </a:p>
          <a:p>
            <a:r>
              <a:rPr lang="de-DE" sz="1800" b="1" dirty="0"/>
              <a:t>Integrationen mit Hunderten von Anwendungen</a:t>
            </a:r>
          </a:p>
          <a:p>
            <a:r>
              <a:rPr lang="de-DE" sz="1800" b="1" dirty="0"/>
              <a:t>Vollständige Analysefunktionen</a:t>
            </a:r>
          </a:p>
          <a:p>
            <a:r>
              <a:rPr lang="de-DE" sz="1800" b="1" dirty="0"/>
              <a:t>Vereinfachte, intuitive Verwaltung und Bereitstellung</a:t>
            </a:r>
          </a:p>
          <a:p>
            <a:r>
              <a:rPr lang="de-DE" sz="1800" b="1" dirty="0"/>
              <a:t>Plug-and-Play-Geräte von Avaya</a:t>
            </a:r>
          </a:p>
        </p:txBody>
      </p:sp>
    </p:spTree>
    <p:extLst>
      <p:ext uri="{BB962C8B-B14F-4D97-AF65-F5344CB8AC3E}">
        <p14:creationId xmlns:p14="http://schemas.microsoft.com/office/powerpoint/2010/main" val="3201584134"/>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Marcador de posición de imagen 20">
            <a:extLst>
              <a:ext uri="{FF2B5EF4-FFF2-40B4-BE49-F238E27FC236}">
                <a16:creationId xmlns:a16="http://schemas.microsoft.com/office/drawing/2014/main" id="{312AC686-6908-B14C-97A4-715626C8746E}"/>
              </a:ext>
            </a:extLst>
          </p:cNvPr>
          <p:cNvPicPr>
            <a:picLocks noGrp="1" noChangeAspect="1"/>
          </p:cNvPicPr>
          <p:nvPr>
            <p:ph type="pic" sz="quarter" idx="10"/>
          </p:nvPr>
        </p:nvPicPr>
        <p:blipFill>
          <a:blip r:embed="rId3" cstate="screen">
            <a:extLst>
              <a:ext uri="{28A0092B-C50C-407E-A947-70E740481C1C}">
                <a14:useLocalDpi xmlns:a14="http://schemas.microsoft.com/office/drawing/2010/main"/>
              </a:ext>
            </a:extLst>
          </a:blip>
          <a:srcRect/>
          <a:stretch>
            <a:fillRect/>
          </a:stretch>
        </p:blipFill>
        <p:spPr>
          <a:xfrm>
            <a:off x="951718" y="1350912"/>
            <a:ext cx="2324402" cy="2325728"/>
          </a:xfrm>
        </p:spPr>
      </p:pic>
      <p:pic>
        <p:nvPicPr>
          <p:cNvPr id="19" name="Marcador de posición de imagen 18">
            <a:extLst>
              <a:ext uri="{FF2B5EF4-FFF2-40B4-BE49-F238E27FC236}">
                <a16:creationId xmlns:a16="http://schemas.microsoft.com/office/drawing/2014/main" id="{521EC71F-6C90-0A48-8AE8-9F4554DF872F}"/>
              </a:ext>
            </a:extLst>
          </p:cNvPr>
          <p:cNvPicPr>
            <a:picLocks noGrp="1" noChangeAspect="1"/>
          </p:cNvPicPr>
          <p:nvPr>
            <p:ph type="pic" sz="quarter" idx="11"/>
          </p:nvPr>
        </p:nvPicPr>
        <p:blipFill>
          <a:blip r:embed="rId4" cstate="screen">
            <a:extLst>
              <a:ext uri="{28A0092B-C50C-407E-A947-70E740481C1C}">
                <a14:useLocalDpi xmlns:a14="http://schemas.microsoft.com/office/drawing/2010/main"/>
              </a:ext>
            </a:extLst>
          </a:blip>
          <a:srcRect/>
          <a:stretch>
            <a:fillRect/>
          </a:stretch>
        </p:blipFill>
        <p:spPr>
          <a:xfrm>
            <a:off x="4770972" y="1345011"/>
            <a:ext cx="2324402" cy="2325728"/>
          </a:xfrm>
        </p:spPr>
      </p:pic>
      <p:pic>
        <p:nvPicPr>
          <p:cNvPr id="23" name="Marcador de posición de imagen 22">
            <a:extLst>
              <a:ext uri="{FF2B5EF4-FFF2-40B4-BE49-F238E27FC236}">
                <a16:creationId xmlns:a16="http://schemas.microsoft.com/office/drawing/2014/main" id="{722CC1F1-421B-3B4D-9EED-C632F3BF6EBD}"/>
              </a:ext>
            </a:extLst>
          </p:cNvPr>
          <p:cNvPicPr>
            <a:picLocks noGrp="1" noChangeAspect="1"/>
          </p:cNvPicPr>
          <p:nvPr>
            <p:ph type="pic" sz="quarter" idx="12"/>
          </p:nvPr>
        </p:nvPicPr>
        <p:blipFill>
          <a:blip r:embed="rId5" cstate="screen">
            <a:extLst>
              <a:ext uri="{28A0092B-C50C-407E-A947-70E740481C1C}">
                <a14:useLocalDpi xmlns:a14="http://schemas.microsoft.com/office/drawing/2010/main"/>
              </a:ext>
            </a:extLst>
          </a:blip>
          <a:srcRect/>
          <a:stretch>
            <a:fillRect/>
          </a:stretch>
        </p:blipFill>
        <p:spPr>
          <a:xfrm flipH="1">
            <a:off x="8832755" y="1350912"/>
            <a:ext cx="2324400" cy="2325728"/>
          </a:xfrm>
        </p:spPr>
      </p:pic>
      <p:sp>
        <p:nvSpPr>
          <p:cNvPr id="11" name="Marcador de texto 10">
            <a:extLst>
              <a:ext uri="{FF2B5EF4-FFF2-40B4-BE49-F238E27FC236}">
                <a16:creationId xmlns:a16="http://schemas.microsoft.com/office/drawing/2014/main" id="{86B6DF14-14BC-4C45-8359-3E99C88D0B7A}"/>
              </a:ext>
            </a:extLst>
          </p:cNvPr>
          <p:cNvSpPr>
            <a:spLocks noGrp="1"/>
          </p:cNvSpPr>
          <p:nvPr>
            <p:ph type="body" sz="quarter" idx="13"/>
          </p:nvPr>
        </p:nvSpPr>
        <p:spPr>
          <a:xfrm>
            <a:off x="501200" y="4267198"/>
            <a:ext cx="3225438" cy="2017222"/>
          </a:xfrm>
        </p:spPr>
        <p:txBody>
          <a:bodyPr>
            <a:noAutofit/>
          </a:bodyPr>
          <a:lstStyle/>
          <a:p>
            <a:pPr marL="184150" indent="-184150">
              <a:spcBef>
                <a:spcPts val="600"/>
              </a:spcBef>
            </a:pPr>
            <a:r>
              <a:rPr lang="de-DE" sz="1200" b="1" i="0" strike="noStrike" cap="none" spc="0" baseline="0" dirty="0">
                <a:solidFill>
                  <a:srgbClr val="FFFFFF"/>
                </a:solidFill>
                <a:effectLst/>
                <a:latin typeface="Verdana" charset="0"/>
                <a:ea typeface="Verdana" charset="0"/>
                <a:cs typeface="Verdana" charset="0"/>
              </a:rPr>
              <a:t>Ein produktiveres Büro, indem </a:t>
            </a:r>
            <a:r>
              <a:rPr lang="de-DE" sz="1200" b="0" i="0" strike="noStrike" cap="none" spc="0" baseline="0" dirty="0">
                <a:solidFill>
                  <a:srgbClr val="FFFFFF"/>
                </a:solidFill>
                <a:effectLst/>
                <a:latin typeface="Verdana" charset="0"/>
                <a:ea typeface="Verdana" charset="0"/>
                <a:cs typeface="Verdana" charset="0"/>
              </a:rPr>
              <a:t>die Kommunikation auf die nächste Innovationsstufe gehoben wird</a:t>
            </a:r>
          </a:p>
          <a:p>
            <a:pPr marL="184150" indent="-184150">
              <a:spcBef>
                <a:spcPts val="600"/>
              </a:spcBef>
            </a:pPr>
            <a:r>
              <a:rPr lang="de-DE" sz="1200" b="0" i="0" strike="noStrike" cap="none" spc="0" baseline="0" dirty="0">
                <a:solidFill>
                  <a:srgbClr val="FFFFFF"/>
                </a:solidFill>
                <a:effectLst/>
                <a:latin typeface="Verdana" charset="0"/>
                <a:ea typeface="Verdana" charset="0"/>
                <a:cs typeface="Verdana" charset="0"/>
              </a:rPr>
              <a:t>Kunden erreichen </a:t>
            </a:r>
            <a:r>
              <a:rPr lang="de-DE" sz="1200" b="1" i="0" strike="noStrike" cap="none" spc="0" baseline="0" dirty="0">
                <a:solidFill>
                  <a:srgbClr val="FFFFFF"/>
                </a:solidFill>
                <a:effectLst/>
                <a:latin typeface="Verdana" charset="0"/>
                <a:ea typeface="Verdana" charset="0"/>
                <a:cs typeface="Verdana" charset="0"/>
              </a:rPr>
              <a:t>beim ersten Versuch die richtige Person</a:t>
            </a:r>
          </a:p>
          <a:p>
            <a:pPr marL="184150" indent="-184150">
              <a:spcBef>
                <a:spcPts val="600"/>
              </a:spcBef>
            </a:pPr>
            <a:r>
              <a:rPr lang="de-DE" sz="1200" b="1" i="0" strike="noStrike" cap="none" spc="0" baseline="0" dirty="0">
                <a:solidFill>
                  <a:srgbClr val="FFFFFF"/>
                </a:solidFill>
                <a:effectLst/>
                <a:latin typeface="Verdana" charset="0"/>
                <a:ea typeface="Verdana" charset="0"/>
                <a:cs typeface="Verdana" charset="0"/>
              </a:rPr>
              <a:t>Zusammenarbeit von Teams </a:t>
            </a:r>
            <a:r>
              <a:rPr lang="de-DE" sz="1200" b="0" i="0" strike="noStrike" cap="none" spc="0" baseline="0" dirty="0">
                <a:solidFill>
                  <a:srgbClr val="FFFFFF"/>
                </a:solidFill>
                <a:effectLst/>
                <a:latin typeface="Verdana" charset="0"/>
                <a:ea typeface="Verdana" charset="0"/>
                <a:cs typeface="Verdana" charset="0"/>
              </a:rPr>
              <a:t>fördert die Produktivität und Innovation</a:t>
            </a:r>
          </a:p>
          <a:p>
            <a:pPr marL="184150" indent="-184150">
              <a:spcBef>
                <a:spcPts val="600"/>
              </a:spcBef>
            </a:pPr>
            <a:r>
              <a:rPr lang="de-DE" sz="1200" b="1" i="0" strike="noStrike" cap="none" spc="0" baseline="0" dirty="0">
                <a:solidFill>
                  <a:srgbClr val="FFFFFF"/>
                </a:solidFill>
                <a:effectLst/>
                <a:latin typeface="Verdana" charset="0"/>
                <a:ea typeface="Verdana" charset="0"/>
                <a:cs typeface="Verdana" charset="0"/>
              </a:rPr>
              <a:t>Die Integration</a:t>
            </a:r>
            <a:r>
              <a:rPr lang="de-DE" sz="1200" b="0" i="0" strike="noStrike" cap="none" spc="0" baseline="0" dirty="0">
                <a:solidFill>
                  <a:srgbClr val="FFFFFF"/>
                </a:solidFill>
                <a:effectLst/>
                <a:latin typeface="Verdana" charset="0"/>
                <a:ea typeface="Verdana" charset="0"/>
                <a:cs typeface="Verdana" charset="0"/>
              </a:rPr>
              <a:t> passt zu der Art und Weise, wie Sie arbeiten</a:t>
            </a:r>
          </a:p>
        </p:txBody>
      </p:sp>
      <p:sp>
        <p:nvSpPr>
          <p:cNvPr id="12" name="Marcador de texto 11">
            <a:extLst>
              <a:ext uri="{FF2B5EF4-FFF2-40B4-BE49-F238E27FC236}">
                <a16:creationId xmlns:a16="http://schemas.microsoft.com/office/drawing/2014/main" id="{ACCF5C4C-3DA1-6D44-B66E-39658920767C}"/>
              </a:ext>
            </a:extLst>
          </p:cNvPr>
          <p:cNvSpPr>
            <a:spLocks noGrp="1"/>
          </p:cNvSpPr>
          <p:nvPr>
            <p:ph type="body" sz="quarter" idx="14"/>
          </p:nvPr>
        </p:nvSpPr>
        <p:spPr>
          <a:xfrm>
            <a:off x="4121142" y="4267198"/>
            <a:ext cx="3624063" cy="2017222"/>
          </a:xfrm>
        </p:spPr>
        <p:txBody>
          <a:bodyPr>
            <a:noAutofit/>
          </a:bodyPr>
          <a:lstStyle/>
          <a:p>
            <a:pPr marL="184150" indent="-184150">
              <a:spcBef>
                <a:spcPts val="600"/>
              </a:spcBef>
            </a:pPr>
            <a:r>
              <a:rPr lang="de-DE" sz="1200" b="1" i="0" strike="noStrike" cap="none" spc="0" baseline="0" dirty="0">
                <a:solidFill>
                  <a:srgbClr val="FFFFFF"/>
                </a:solidFill>
                <a:effectLst/>
                <a:latin typeface="Verdana" charset="0"/>
                <a:ea typeface="Verdana" charset="0"/>
                <a:cs typeface="Verdana" charset="0"/>
              </a:rPr>
              <a:t>Eine Nummer, </a:t>
            </a:r>
            <a:r>
              <a:rPr lang="de-DE" sz="1200" b="0" i="0" strike="noStrike" cap="none" spc="0" baseline="0" dirty="0">
                <a:solidFill>
                  <a:srgbClr val="FFFFFF"/>
                </a:solidFill>
                <a:effectLst/>
                <a:latin typeface="Verdana" charset="0"/>
                <a:ea typeface="Verdana" charset="0"/>
                <a:cs typeface="Verdana" charset="0"/>
              </a:rPr>
              <a:t>um Sie zu erreichen</a:t>
            </a:r>
          </a:p>
          <a:p>
            <a:pPr marL="184150" indent="-184150">
              <a:spcBef>
                <a:spcPts val="600"/>
              </a:spcBef>
            </a:pPr>
            <a:r>
              <a:rPr lang="de-DE" sz="1200" b="0" i="0" strike="noStrike" cap="none" spc="0" baseline="0" dirty="0">
                <a:solidFill>
                  <a:srgbClr val="FFFFFF"/>
                </a:solidFill>
                <a:effectLst/>
                <a:latin typeface="Verdana" charset="0"/>
                <a:ea typeface="Verdana" charset="0"/>
                <a:cs typeface="Verdana" charset="0"/>
              </a:rPr>
              <a:t>Machen Sie Ihr Tablet, Mobiltelefon oder PC zu einer </a:t>
            </a:r>
            <a:r>
              <a:rPr lang="de-DE" sz="1200" b="1" i="0" strike="noStrike" cap="none" spc="0" baseline="0" dirty="0">
                <a:solidFill>
                  <a:srgbClr val="FFFFFF"/>
                </a:solidFill>
                <a:effectLst/>
                <a:latin typeface="Verdana" charset="0"/>
                <a:ea typeface="Verdana" charset="0"/>
                <a:cs typeface="Verdana" charset="0"/>
              </a:rPr>
              <a:t>Nebenstelle der Anlage </a:t>
            </a:r>
          </a:p>
          <a:p>
            <a:pPr marL="184150" indent="-184150">
              <a:spcBef>
                <a:spcPts val="600"/>
              </a:spcBef>
            </a:pPr>
            <a:r>
              <a:rPr lang="de-DE" sz="1200" b="0" i="0" strike="noStrike" cap="none" spc="0" baseline="0" dirty="0">
                <a:solidFill>
                  <a:srgbClr val="FFFFFF"/>
                </a:solidFill>
                <a:effectLst/>
                <a:latin typeface="Verdana" charset="0"/>
                <a:ea typeface="Verdana" charset="0"/>
                <a:cs typeface="Verdana" charset="0"/>
              </a:rPr>
              <a:t>Das Wetter hat keinen Einfluss auf </a:t>
            </a:r>
            <a:br>
              <a:rPr lang="de-DE" sz="1200" b="0" i="0" strike="noStrike" cap="none" spc="0" baseline="0" dirty="0">
                <a:solidFill>
                  <a:srgbClr val="FFFFFF"/>
                </a:solidFill>
                <a:effectLst/>
                <a:latin typeface="Verdana" charset="0"/>
                <a:ea typeface="Verdana" charset="0"/>
                <a:cs typeface="Verdana" charset="0"/>
              </a:rPr>
            </a:br>
            <a:r>
              <a:rPr lang="de-DE" sz="1200" b="0" i="0" strike="noStrike" cap="none" spc="0" baseline="0" dirty="0">
                <a:solidFill>
                  <a:srgbClr val="FFFFFF"/>
                </a:solidFill>
                <a:effectLst/>
                <a:latin typeface="Verdana" charset="0"/>
                <a:ea typeface="Verdana" charset="0"/>
                <a:cs typeface="Verdana" charset="0"/>
              </a:rPr>
              <a:t>das Geschäft</a:t>
            </a:r>
          </a:p>
          <a:p>
            <a:pPr marL="184150" indent="-184150">
              <a:spcBef>
                <a:spcPts val="600"/>
              </a:spcBef>
            </a:pPr>
            <a:r>
              <a:rPr lang="de-DE" sz="1200" b="1" i="0" strike="noStrike" cap="none" spc="0" baseline="0" dirty="0">
                <a:solidFill>
                  <a:srgbClr val="FFFFFF"/>
                </a:solidFill>
                <a:effectLst/>
                <a:latin typeface="Verdana" charset="0"/>
                <a:ea typeface="Verdana" charset="0"/>
                <a:cs typeface="Verdana" charset="0"/>
              </a:rPr>
              <a:t>Tauschen Sie</a:t>
            </a:r>
            <a:r>
              <a:rPr lang="de-DE" sz="1200" b="0" i="0" strike="noStrike" cap="none" spc="0" baseline="0" dirty="0">
                <a:solidFill>
                  <a:srgbClr val="FFFFFF"/>
                </a:solidFill>
                <a:effectLst/>
                <a:latin typeface="Verdana" charset="0"/>
                <a:ea typeface="Verdana" charset="0"/>
                <a:cs typeface="Verdana" charset="0"/>
              </a:rPr>
              <a:t> Pendlerzeit gegen Produktivität ein</a:t>
            </a:r>
          </a:p>
          <a:p>
            <a:pPr marL="184150" indent="-184150">
              <a:spcBef>
                <a:spcPts val="600"/>
              </a:spcBef>
            </a:pPr>
            <a:r>
              <a:rPr lang="de-DE" sz="1200" b="1" i="0" strike="noStrike" cap="none" spc="0" baseline="0" dirty="0">
                <a:solidFill>
                  <a:srgbClr val="FFFFFF"/>
                </a:solidFill>
                <a:effectLst/>
                <a:latin typeface="Verdana" charset="0"/>
                <a:ea typeface="Verdana" charset="0"/>
                <a:cs typeface="Verdana" charset="0"/>
              </a:rPr>
              <a:t>Bleiben Sie</a:t>
            </a:r>
            <a:r>
              <a:rPr lang="de-DE" sz="1200" b="0" i="0" strike="noStrike" cap="none" spc="0" baseline="0" dirty="0">
                <a:solidFill>
                  <a:srgbClr val="FFFFFF"/>
                </a:solidFill>
                <a:effectLst/>
                <a:latin typeface="Verdana" charset="0"/>
                <a:ea typeface="Verdana" charset="0"/>
                <a:cs typeface="Verdana" charset="0"/>
              </a:rPr>
              <a:t> </a:t>
            </a:r>
            <a:r>
              <a:rPr lang="de-DE" sz="1200" b="1" i="0" strike="noStrike" cap="none" spc="0" baseline="0" dirty="0">
                <a:solidFill>
                  <a:srgbClr val="FFFFFF"/>
                </a:solidFill>
                <a:effectLst/>
                <a:latin typeface="Verdana" charset="0"/>
                <a:ea typeface="Verdana" charset="0"/>
                <a:cs typeface="Verdana" charset="0"/>
              </a:rPr>
              <a:t>erreichbar</a:t>
            </a:r>
          </a:p>
        </p:txBody>
      </p:sp>
      <p:sp>
        <p:nvSpPr>
          <p:cNvPr id="13" name="Marcador de texto 12">
            <a:extLst>
              <a:ext uri="{FF2B5EF4-FFF2-40B4-BE49-F238E27FC236}">
                <a16:creationId xmlns:a16="http://schemas.microsoft.com/office/drawing/2014/main" id="{70ECEF16-AFF8-C64F-9381-0A1DE35842D9}"/>
              </a:ext>
            </a:extLst>
          </p:cNvPr>
          <p:cNvSpPr>
            <a:spLocks noGrp="1"/>
          </p:cNvSpPr>
          <p:nvPr>
            <p:ph type="body" sz="quarter" idx="15"/>
          </p:nvPr>
        </p:nvSpPr>
        <p:spPr>
          <a:xfrm>
            <a:off x="8111396" y="4267198"/>
            <a:ext cx="3767118" cy="2017222"/>
          </a:xfrm>
        </p:spPr>
        <p:txBody>
          <a:bodyPr>
            <a:noAutofit/>
          </a:bodyPr>
          <a:lstStyle/>
          <a:p>
            <a:pPr marL="184150" indent="-184150">
              <a:spcBef>
                <a:spcPts val="600"/>
              </a:spcBef>
            </a:pPr>
            <a:r>
              <a:rPr lang="de-DE" sz="1200" b="0" i="0" strike="noStrike" cap="none" spc="0" baseline="0" dirty="0">
                <a:solidFill>
                  <a:srgbClr val="FFFFFF"/>
                </a:solidFill>
                <a:effectLst/>
                <a:latin typeface="Verdana" charset="0"/>
                <a:ea typeface="Verdana" charset="0"/>
                <a:cs typeface="Verdana" charset="0"/>
              </a:rPr>
              <a:t>Ihr </a:t>
            </a:r>
            <a:r>
              <a:rPr lang="de-DE" sz="1200" b="1" i="0" strike="noStrike" cap="none" spc="0" baseline="0" dirty="0">
                <a:solidFill>
                  <a:srgbClr val="FFFFFF"/>
                </a:solidFill>
                <a:effectLst/>
                <a:latin typeface="Verdana" charset="0"/>
                <a:ea typeface="Verdana" charset="0"/>
                <a:cs typeface="Verdana" charset="0"/>
              </a:rPr>
              <a:t>mobiles Büro</a:t>
            </a:r>
          </a:p>
          <a:p>
            <a:pPr marL="184150" indent="-184150">
              <a:spcBef>
                <a:spcPts val="600"/>
              </a:spcBef>
            </a:pPr>
            <a:r>
              <a:rPr lang="de-DE" sz="1200" b="0" i="0" strike="noStrike" cap="none" spc="0" baseline="0" dirty="0">
                <a:solidFill>
                  <a:srgbClr val="FFFFFF"/>
                </a:solidFill>
                <a:effectLst/>
                <a:latin typeface="Verdana" charset="0"/>
                <a:ea typeface="Verdana" charset="0"/>
                <a:cs typeface="Verdana" charset="0"/>
              </a:rPr>
              <a:t>Sprach- und Videoanrufe, Chat und Besprechungen </a:t>
            </a:r>
            <a:r>
              <a:rPr lang="de-DE" sz="1200" b="1" i="0" strike="noStrike" cap="none" spc="0" baseline="0" dirty="0">
                <a:solidFill>
                  <a:srgbClr val="FFFFFF"/>
                </a:solidFill>
                <a:effectLst/>
                <a:latin typeface="Verdana" charset="0"/>
                <a:ea typeface="Verdana" charset="0"/>
                <a:cs typeface="Verdana" charset="0"/>
              </a:rPr>
              <a:t>von unterwegs aus</a:t>
            </a:r>
          </a:p>
          <a:p>
            <a:pPr marL="184150" indent="-184150">
              <a:spcBef>
                <a:spcPts val="600"/>
              </a:spcBef>
            </a:pPr>
            <a:r>
              <a:rPr lang="de-DE" sz="1200" b="1" i="0" strike="noStrike" cap="none" spc="0" baseline="0" dirty="0">
                <a:solidFill>
                  <a:srgbClr val="FFFFFF"/>
                </a:solidFill>
                <a:effectLst/>
                <a:latin typeface="Verdana" charset="0"/>
                <a:ea typeface="Verdana" charset="0"/>
                <a:cs typeface="Verdana" charset="0"/>
              </a:rPr>
              <a:t>Verbinden Sie sich von jedem Standort aus mit Experten </a:t>
            </a:r>
            <a:r>
              <a:rPr lang="de-DE" sz="1200" b="0" i="0" strike="noStrike" cap="none" spc="0" baseline="0" dirty="0">
                <a:solidFill>
                  <a:srgbClr val="FFFFFF"/>
                </a:solidFill>
                <a:effectLst/>
                <a:latin typeface="Verdana" charset="0"/>
                <a:ea typeface="Verdana" charset="0"/>
                <a:cs typeface="Verdana" charset="0"/>
              </a:rPr>
              <a:t>/ Supportteams</a:t>
            </a:r>
          </a:p>
          <a:p>
            <a:pPr marL="184150" indent="-184150">
              <a:spcBef>
                <a:spcPts val="600"/>
              </a:spcBef>
            </a:pPr>
            <a:r>
              <a:rPr lang="de-DE" sz="1200" b="1" i="0" strike="noStrike" cap="none" spc="0" baseline="0" dirty="0">
                <a:solidFill>
                  <a:srgbClr val="FFFFFF"/>
                </a:solidFill>
                <a:effectLst/>
                <a:latin typeface="Verdana" charset="0"/>
                <a:ea typeface="Verdana" charset="0"/>
                <a:cs typeface="Verdana" charset="0"/>
              </a:rPr>
              <a:t>Verpassen Sie nie </a:t>
            </a:r>
            <a:r>
              <a:rPr lang="de-DE" sz="1200" b="0" i="0" strike="noStrike" cap="none" spc="0" baseline="0" dirty="0">
                <a:solidFill>
                  <a:srgbClr val="FFFFFF"/>
                </a:solidFill>
                <a:effectLst/>
                <a:latin typeface="Verdana" charset="0"/>
                <a:ea typeface="Verdana" charset="0"/>
                <a:cs typeface="Verdana" charset="0"/>
              </a:rPr>
              <a:t>eine Besprechung oder einen Anruf</a:t>
            </a:r>
          </a:p>
          <a:p>
            <a:pPr marL="184150" indent="-184150">
              <a:spcBef>
                <a:spcPts val="600"/>
              </a:spcBef>
            </a:pPr>
            <a:r>
              <a:rPr lang="de-DE" sz="1200" b="1" i="0" strike="noStrike" cap="none" spc="0" baseline="0" dirty="0">
                <a:solidFill>
                  <a:srgbClr val="FFFFFF"/>
                </a:solidFill>
                <a:effectLst/>
                <a:latin typeface="Verdana" charset="0"/>
                <a:ea typeface="Verdana" charset="0"/>
                <a:cs typeface="Verdana" charset="0"/>
              </a:rPr>
              <a:t>Schnellere Entscheidungsfindung </a:t>
            </a:r>
            <a:r>
              <a:rPr lang="de-DE" sz="1200" b="0" i="0" strike="noStrike" cap="none" spc="0" baseline="0" dirty="0">
                <a:solidFill>
                  <a:srgbClr val="FFFFFF"/>
                </a:solidFill>
                <a:effectLst/>
                <a:latin typeface="Verdana" charset="0"/>
                <a:ea typeface="Verdana" charset="0"/>
                <a:cs typeface="Verdana" charset="0"/>
              </a:rPr>
              <a:t>mit Online-Meetings</a:t>
            </a:r>
          </a:p>
        </p:txBody>
      </p:sp>
      <p:sp>
        <p:nvSpPr>
          <p:cNvPr id="24" name="Marcador de texto 10">
            <a:extLst>
              <a:ext uri="{FF2B5EF4-FFF2-40B4-BE49-F238E27FC236}">
                <a16:creationId xmlns:a16="http://schemas.microsoft.com/office/drawing/2014/main" id="{6B138CD4-464F-2143-A219-544EC15D3412}"/>
              </a:ext>
            </a:extLst>
          </p:cNvPr>
          <p:cNvSpPr txBox="1"/>
          <p:nvPr/>
        </p:nvSpPr>
        <p:spPr>
          <a:xfrm>
            <a:off x="612640" y="3853541"/>
            <a:ext cx="3002558" cy="413268"/>
          </a:xfrm>
          <a:prstGeom prst="rect">
            <a:avLst/>
          </a:prstGeom>
        </p:spPr>
        <p:txBody>
          <a:bodyPr vert="horz" lIns="91440" tIns="45720" rIns="91440" bIns="45720" rtlCol="0">
            <a:noAutofit/>
          </a:bodyPr>
          <a:lstStyle>
            <a:lvl1pPr marL="285750" indent="-285750" algn="l" defTabSz="914400" rtl="0" eaLnBrk="1" latinLnBrk="0" hangingPunct="1">
              <a:lnSpc>
                <a:spcPct val="100000"/>
              </a:lnSpc>
              <a:spcBef>
                <a:spcPts val="1000"/>
              </a:spcBef>
              <a:buFont typeface="Wingdings" pitchFamily="2" charset="2"/>
              <a:buChar char="§"/>
              <a:defRPr sz="18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e-DE" sz="1600" b="1" i="0" strike="noStrike" cap="none" spc="0" baseline="0">
                <a:solidFill>
                  <a:srgbClr val="FFFFFF"/>
                </a:solidFill>
                <a:effectLst/>
                <a:latin typeface="Verdana" charset="0"/>
                <a:ea typeface="Verdana" charset="0"/>
                <a:cs typeface="Verdana" charset="0"/>
              </a:rPr>
              <a:t>Im Büro arbeiten</a:t>
            </a:r>
          </a:p>
        </p:txBody>
      </p:sp>
      <p:sp>
        <p:nvSpPr>
          <p:cNvPr id="25" name="Marcador de texto 11">
            <a:extLst>
              <a:ext uri="{FF2B5EF4-FFF2-40B4-BE49-F238E27FC236}">
                <a16:creationId xmlns:a16="http://schemas.microsoft.com/office/drawing/2014/main" id="{C8F53FED-391B-B54A-B894-33EA5655FAD6}"/>
              </a:ext>
            </a:extLst>
          </p:cNvPr>
          <p:cNvSpPr txBox="1"/>
          <p:nvPr/>
        </p:nvSpPr>
        <p:spPr>
          <a:xfrm>
            <a:off x="4431894" y="3853541"/>
            <a:ext cx="3002558" cy="413268"/>
          </a:xfrm>
          <a:prstGeom prst="rect">
            <a:avLst/>
          </a:prstGeom>
        </p:spPr>
        <p:txBody>
          <a:bodyPr vert="horz" lIns="91440" tIns="45720" rIns="91440" bIns="45720" rtlCol="0">
            <a:noAutofit/>
          </a:bodyPr>
          <a:lstStyle>
            <a:lvl1pPr marL="285750" indent="-285750" algn="l" defTabSz="914400" rtl="0" eaLnBrk="1" latinLnBrk="0" hangingPunct="1">
              <a:lnSpc>
                <a:spcPct val="100000"/>
              </a:lnSpc>
              <a:spcBef>
                <a:spcPts val="1000"/>
              </a:spcBef>
              <a:buFont typeface="Wingdings" pitchFamily="2" charset="2"/>
              <a:buChar char="§"/>
              <a:defRPr sz="18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e-DE" sz="1600" b="1" i="0" strike="noStrike" cap="none" spc="0" baseline="0">
                <a:solidFill>
                  <a:srgbClr val="FFFFFF"/>
                </a:solidFill>
                <a:effectLst/>
                <a:latin typeface="Verdana" charset="0"/>
                <a:ea typeface="Verdana" charset="0"/>
                <a:cs typeface="Verdana" charset="0"/>
              </a:rPr>
              <a:t>Von zu Hause arbeiten</a:t>
            </a:r>
          </a:p>
        </p:txBody>
      </p:sp>
      <p:sp>
        <p:nvSpPr>
          <p:cNvPr id="26" name="Marcador de texto 12">
            <a:extLst>
              <a:ext uri="{FF2B5EF4-FFF2-40B4-BE49-F238E27FC236}">
                <a16:creationId xmlns:a16="http://schemas.microsoft.com/office/drawing/2014/main" id="{32F52B82-227B-E54C-B091-B542BEB06502}"/>
              </a:ext>
            </a:extLst>
          </p:cNvPr>
          <p:cNvSpPr txBox="1"/>
          <p:nvPr/>
        </p:nvSpPr>
        <p:spPr>
          <a:xfrm>
            <a:off x="8493676" y="3853541"/>
            <a:ext cx="3002558" cy="413268"/>
          </a:xfrm>
          <a:prstGeom prst="rect">
            <a:avLst/>
          </a:prstGeom>
        </p:spPr>
        <p:txBody>
          <a:bodyPr vert="horz" lIns="91440" tIns="45720" rIns="91440" bIns="45720" rtlCol="0">
            <a:noAutofit/>
          </a:bodyPr>
          <a:lstStyle>
            <a:lvl1pPr marL="285750" indent="-285750" algn="l" defTabSz="914400" rtl="0" eaLnBrk="1" latinLnBrk="0" hangingPunct="1">
              <a:lnSpc>
                <a:spcPct val="100000"/>
              </a:lnSpc>
              <a:spcBef>
                <a:spcPts val="1000"/>
              </a:spcBef>
              <a:buFont typeface="Wingdings" pitchFamily="2" charset="2"/>
              <a:buChar char="§"/>
              <a:defRPr sz="1800" b="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None/>
            </a:pPr>
            <a:r>
              <a:rPr lang="de-DE" sz="1600" b="1" i="0" strike="noStrike" cap="none" spc="0" baseline="0">
                <a:solidFill>
                  <a:srgbClr val="FFFFFF"/>
                </a:solidFill>
                <a:effectLst/>
                <a:latin typeface="Verdana" charset="0"/>
                <a:ea typeface="Verdana" charset="0"/>
                <a:cs typeface="Verdana" charset="0"/>
              </a:rPr>
              <a:t>Unterwegs arbeiten</a:t>
            </a:r>
          </a:p>
        </p:txBody>
      </p:sp>
      <p:sp>
        <p:nvSpPr>
          <p:cNvPr id="15" name="Textplatzhalter 3">
            <a:extLst>
              <a:ext uri="{FF2B5EF4-FFF2-40B4-BE49-F238E27FC236}">
                <a16:creationId xmlns:a16="http://schemas.microsoft.com/office/drawing/2014/main" id="{75B03F6F-7283-4161-81FA-6E02893391BE}"/>
              </a:ext>
            </a:extLst>
          </p:cNvPr>
          <p:cNvSpPr>
            <a:spLocks noGrp="1"/>
          </p:cNvSpPr>
          <p:nvPr>
            <p:ph type="body" sz="quarter" idx="19"/>
          </p:nvPr>
        </p:nvSpPr>
        <p:spPr>
          <a:xfrm>
            <a:off x="554182" y="0"/>
            <a:ext cx="11083636" cy="825139"/>
          </a:xfrm>
        </p:spPr>
        <p:txBody>
          <a:bodyPr/>
          <a:lstStyle/>
          <a:p>
            <a:r>
              <a:rPr lang="de-DE" dirty="0"/>
              <a:t>Wie Avaya Cloud Office Sie unterstützen kann</a:t>
            </a:r>
          </a:p>
        </p:txBody>
      </p:sp>
    </p:spTree>
    <p:extLst>
      <p:ext uri="{BB962C8B-B14F-4D97-AF65-F5344CB8AC3E}">
        <p14:creationId xmlns:p14="http://schemas.microsoft.com/office/powerpoint/2010/main" val="1375799687"/>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ABC2B814-0FE6-4646-8D8D-BFC8D452DBE7}"/>
              </a:ext>
            </a:extLst>
          </p:cNvPr>
          <p:cNvSpPr>
            <a:spLocks noGrp="1"/>
          </p:cNvSpPr>
          <p:nvPr>
            <p:ph idx="1"/>
          </p:nvPr>
        </p:nvSpPr>
        <p:spPr>
          <a:xfrm>
            <a:off x="268090" y="711802"/>
            <a:ext cx="4196396" cy="2649707"/>
          </a:xfrm>
        </p:spPr>
        <p:txBody>
          <a:bodyPr/>
          <a:lstStyle/>
          <a:p>
            <a:r>
              <a:rPr lang="en-US" dirty="0"/>
              <a:t>Unified Communications: In der Cloud </a:t>
            </a:r>
            <a:r>
              <a:rPr lang="en-US" dirty="0" err="1"/>
              <a:t>entstanden</a:t>
            </a:r>
            <a:endParaRPr lang="en-US" dirty="0"/>
          </a:p>
        </p:txBody>
      </p:sp>
      <p:grpSp>
        <p:nvGrpSpPr>
          <p:cNvPr id="5" name="Group 31">
            <a:extLst>
              <a:ext uri="{FF2B5EF4-FFF2-40B4-BE49-F238E27FC236}">
                <a16:creationId xmlns:a16="http://schemas.microsoft.com/office/drawing/2014/main" id="{5A54450F-EB08-4ACD-B988-6E58E91BB8ED}"/>
              </a:ext>
            </a:extLst>
          </p:cNvPr>
          <p:cNvGrpSpPr>
            <a:grpSpLocks noChangeAspect="1"/>
          </p:cNvGrpSpPr>
          <p:nvPr/>
        </p:nvGrpSpPr>
        <p:grpSpPr>
          <a:xfrm>
            <a:off x="9805761" y="1227481"/>
            <a:ext cx="1388108" cy="1388108"/>
            <a:chOff x="2422454" y="3182126"/>
            <a:chExt cx="926937" cy="926937"/>
          </a:xfrm>
        </p:grpSpPr>
        <p:sp>
          <p:nvSpPr>
            <p:cNvPr id="6" name="Oval 32">
              <a:extLst>
                <a:ext uri="{FF2B5EF4-FFF2-40B4-BE49-F238E27FC236}">
                  <a16:creationId xmlns:a16="http://schemas.microsoft.com/office/drawing/2014/main" id="{85DC85D2-82C6-414A-AD5D-9B8E6D32EAD5}"/>
                </a:ext>
              </a:extLst>
            </p:cNvPr>
            <p:cNvSpPr>
              <a:spLocks noChangeAspect="1"/>
            </p:cNvSpPr>
            <p:nvPr/>
          </p:nvSpPr>
          <p:spPr>
            <a:xfrm>
              <a:off x="2422454" y="3182126"/>
              <a:ext cx="926937" cy="926937"/>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grpSp>
          <p:nvGrpSpPr>
            <p:cNvPr id="7" name="Group 33">
              <a:extLst>
                <a:ext uri="{FF2B5EF4-FFF2-40B4-BE49-F238E27FC236}">
                  <a16:creationId xmlns:a16="http://schemas.microsoft.com/office/drawing/2014/main" id="{8EFFD611-47DF-401B-ACD0-8F3887DBA0F0}"/>
                </a:ext>
              </a:extLst>
            </p:cNvPr>
            <p:cNvGrpSpPr>
              <a:grpSpLocks noChangeAspect="1"/>
            </p:cNvGrpSpPr>
            <p:nvPr/>
          </p:nvGrpSpPr>
          <p:grpSpPr>
            <a:xfrm>
              <a:off x="2601521" y="3343976"/>
              <a:ext cx="568802" cy="545864"/>
              <a:chOff x="3108325" y="2044700"/>
              <a:chExt cx="3109913" cy="2984500"/>
            </a:xfrm>
          </p:grpSpPr>
          <p:sp>
            <p:nvSpPr>
              <p:cNvPr id="8" name="Freeform 1">
                <a:extLst>
                  <a:ext uri="{FF2B5EF4-FFF2-40B4-BE49-F238E27FC236}">
                    <a16:creationId xmlns:a16="http://schemas.microsoft.com/office/drawing/2014/main" id="{486E3739-8397-44A3-B68A-9A664BC866E4}"/>
                  </a:ext>
                </a:extLst>
              </p:cNvPr>
              <p:cNvSpPr>
                <a:spLocks noChangeArrowheads="1"/>
              </p:cNvSpPr>
              <p:nvPr/>
            </p:nvSpPr>
            <p:spPr bwMode="auto">
              <a:xfrm>
                <a:off x="4849813" y="3535363"/>
                <a:ext cx="1368425" cy="1493837"/>
              </a:xfrm>
              <a:custGeom>
                <a:avLst/>
                <a:gdLst>
                  <a:gd name="T0" fmla="*/ 3795 w 3802"/>
                  <a:gd name="T1" fmla="*/ 1115 h 4149"/>
                  <a:gd name="T2" fmla="*/ 3795 w 3802"/>
                  <a:gd name="T3" fmla="*/ 1092 h 4149"/>
                  <a:gd name="T4" fmla="*/ 3789 w 3802"/>
                  <a:gd name="T5" fmla="*/ 1080 h 4149"/>
                  <a:gd name="T6" fmla="*/ 3784 w 3802"/>
                  <a:gd name="T7" fmla="*/ 1063 h 4149"/>
                  <a:gd name="T8" fmla="*/ 3778 w 3802"/>
                  <a:gd name="T9" fmla="*/ 1045 h 4149"/>
                  <a:gd name="T10" fmla="*/ 3766 w 3802"/>
                  <a:gd name="T11" fmla="*/ 1034 h 4149"/>
                  <a:gd name="T12" fmla="*/ 3761 w 3802"/>
                  <a:gd name="T13" fmla="*/ 1016 h 4149"/>
                  <a:gd name="T14" fmla="*/ 3749 w 3802"/>
                  <a:gd name="T15" fmla="*/ 1005 h 4149"/>
                  <a:gd name="T16" fmla="*/ 3738 w 3802"/>
                  <a:gd name="T17" fmla="*/ 994 h 4149"/>
                  <a:gd name="T18" fmla="*/ 3720 w 3802"/>
                  <a:gd name="T19" fmla="*/ 982 h 4149"/>
                  <a:gd name="T20" fmla="*/ 3709 w 3802"/>
                  <a:gd name="T21" fmla="*/ 976 h 4149"/>
                  <a:gd name="T22" fmla="*/ 1814 w 3802"/>
                  <a:gd name="T23" fmla="*/ 28 h 4149"/>
                  <a:gd name="T24" fmla="*/ 87 w 3802"/>
                  <a:gd name="T25" fmla="*/ 982 h 4149"/>
                  <a:gd name="T26" fmla="*/ 75 w 3802"/>
                  <a:gd name="T27" fmla="*/ 988 h 4149"/>
                  <a:gd name="T28" fmla="*/ 58 w 3802"/>
                  <a:gd name="T29" fmla="*/ 999 h 4149"/>
                  <a:gd name="T30" fmla="*/ 46 w 3802"/>
                  <a:gd name="T31" fmla="*/ 1011 h 4149"/>
                  <a:gd name="T32" fmla="*/ 35 w 3802"/>
                  <a:gd name="T33" fmla="*/ 1022 h 4149"/>
                  <a:gd name="T34" fmla="*/ 29 w 3802"/>
                  <a:gd name="T35" fmla="*/ 1039 h 4149"/>
                  <a:gd name="T36" fmla="*/ 17 w 3802"/>
                  <a:gd name="T37" fmla="*/ 1051 h 4149"/>
                  <a:gd name="T38" fmla="*/ 12 w 3802"/>
                  <a:gd name="T39" fmla="*/ 1068 h 4149"/>
                  <a:gd name="T40" fmla="*/ 6 w 3802"/>
                  <a:gd name="T41" fmla="*/ 1086 h 4149"/>
                  <a:gd name="T42" fmla="*/ 0 w 3802"/>
                  <a:gd name="T43" fmla="*/ 1103 h 4149"/>
                  <a:gd name="T44" fmla="*/ 0 w 3802"/>
                  <a:gd name="T45" fmla="*/ 1115 h 4149"/>
                  <a:gd name="T46" fmla="*/ 92 w 3802"/>
                  <a:gd name="T47" fmla="*/ 3177 h 4149"/>
                  <a:gd name="T48" fmla="*/ 1826 w 3802"/>
                  <a:gd name="T49" fmla="*/ 4130 h 4149"/>
                  <a:gd name="T50" fmla="*/ 1843 w 3802"/>
                  <a:gd name="T51" fmla="*/ 4136 h 4149"/>
                  <a:gd name="T52" fmla="*/ 1855 w 3802"/>
                  <a:gd name="T53" fmla="*/ 4142 h 4149"/>
                  <a:gd name="T54" fmla="*/ 1872 w 3802"/>
                  <a:gd name="T55" fmla="*/ 4148 h 4149"/>
                  <a:gd name="T56" fmla="*/ 1889 w 3802"/>
                  <a:gd name="T57" fmla="*/ 4148 h 4149"/>
                  <a:gd name="T58" fmla="*/ 1900 w 3802"/>
                  <a:gd name="T59" fmla="*/ 4148 h 4149"/>
                  <a:gd name="T60" fmla="*/ 1923 w 3802"/>
                  <a:gd name="T61" fmla="*/ 4148 h 4149"/>
                  <a:gd name="T62" fmla="*/ 1935 w 3802"/>
                  <a:gd name="T63" fmla="*/ 4142 h 4149"/>
                  <a:gd name="T64" fmla="*/ 1952 w 3802"/>
                  <a:gd name="T65" fmla="*/ 4136 h 4149"/>
                  <a:gd name="T66" fmla="*/ 1970 w 3802"/>
                  <a:gd name="T67" fmla="*/ 4130 h 4149"/>
                  <a:gd name="T68" fmla="*/ 1981 w 3802"/>
                  <a:gd name="T69" fmla="*/ 4124 h 4149"/>
                  <a:gd name="T70" fmla="*/ 3801 w 3802"/>
                  <a:gd name="T71" fmla="*/ 1127 h 4149"/>
                  <a:gd name="T72" fmla="*/ 1900 w 3802"/>
                  <a:gd name="T73" fmla="*/ 375 h 4149"/>
                  <a:gd name="T74" fmla="*/ 531 w 3802"/>
                  <a:gd name="T75" fmla="*/ 1127 h 4149"/>
                  <a:gd name="T76" fmla="*/ 347 w 3802"/>
                  <a:gd name="T77" fmla="*/ 1421 h 4149"/>
                  <a:gd name="T78" fmla="*/ 1727 w 3802"/>
                  <a:gd name="T79" fmla="*/ 3680 h 4149"/>
                  <a:gd name="T80" fmla="*/ 2074 w 3802"/>
                  <a:gd name="T81" fmla="*/ 3680 h 4149"/>
                  <a:gd name="T82" fmla="*/ 3431 w 3802"/>
                  <a:gd name="T83" fmla="*/ 1432 h 4149"/>
                  <a:gd name="T84" fmla="*/ 2074 w 3802"/>
                  <a:gd name="T85" fmla="*/ 3680 h 4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02" h="4149">
                    <a:moveTo>
                      <a:pt x="3795" y="1115"/>
                    </a:moveTo>
                    <a:lnTo>
                      <a:pt x="3795" y="1115"/>
                    </a:lnTo>
                    <a:lnTo>
                      <a:pt x="3795" y="1115"/>
                    </a:lnTo>
                    <a:cubicBezTo>
                      <a:pt x="3795" y="1109"/>
                      <a:pt x="3795" y="1109"/>
                      <a:pt x="3795" y="1103"/>
                    </a:cubicBezTo>
                    <a:lnTo>
                      <a:pt x="3795" y="1103"/>
                    </a:lnTo>
                    <a:cubicBezTo>
                      <a:pt x="3795" y="1098"/>
                      <a:pt x="3795" y="1098"/>
                      <a:pt x="3795" y="1092"/>
                    </a:cubicBezTo>
                    <a:lnTo>
                      <a:pt x="3795" y="1092"/>
                    </a:lnTo>
                    <a:cubicBezTo>
                      <a:pt x="3795" y="1086"/>
                      <a:pt x="3795" y="1086"/>
                      <a:pt x="3795" y="1080"/>
                    </a:cubicBezTo>
                    <a:cubicBezTo>
                      <a:pt x="3789" y="1080"/>
                      <a:pt x="3789" y="1080"/>
                      <a:pt x="3789" y="1080"/>
                    </a:cubicBezTo>
                    <a:cubicBezTo>
                      <a:pt x="3789" y="1074"/>
                      <a:pt x="3789" y="1074"/>
                      <a:pt x="3789" y="1074"/>
                    </a:cubicBezTo>
                    <a:cubicBezTo>
                      <a:pt x="3789" y="1068"/>
                      <a:pt x="3789" y="1068"/>
                      <a:pt x="3789" y="1068"/>
                    </a:cubicBezTo>
                    <a:cubicBezTo>
                      <a:pt x="3784" y="1063"/>
                      <a:pt x="3784" y="1063"/>
                      <a:pt x="3784" y="1063"/>
                    </a:cubicBezTo>
                    <a:lnTo>
                      <a:pt x="3784" y="1057"/>
                    </a:lnTo>
                    <a:cubicBezTo>
                      <a:pt x="3784" y="1057"/>
                      <a:pt x="3784" y="1051"/>
                      <a:pt x="3778" y="1051"/>
                    </a:cubicBezTo>
                    <a:lnTo>
                      <a:pt x="3778" y="1045"/>
                    </a:lnTo>
                    <a:cubicBezTo>
                      <a:pt x="3778" y="1045"/>
                      <a:pt x="3778" y="1045"/>
                      <a:pt x="3778" y="1039"/>
                    </a:cubicBezTo>
                    <a:cubicBezTo>
                      <a:pt x="3772" y="1039"/>
                      <a:pt x="3772" y="1039"/>
                      <a:pt x="3772" y="1039"/>
                    </a:cubicBezTo>
                    <a:cubicBezTo>
                      <a:pt x="3772" y="1034"/>
                      <a:pt x="3772" y="1034"/>
                      <a:pt x="3766" y="1034"/>
                    </a:cubicBezTo>
                    <a:cubicBezTo>
                      <a:pt x="3766" y="1028"/>
                      <a:pt x="3766" y="1028"/>
                      <a:pt x="3766" y="1028"/>
                    </a:cubicBezTo>
                    <a:cubicBezTo>
                      <a:pt x="3766" y="1028"/>
                      <a:pt x="3766" y="1022"/>
                      <a:pt x="3761" y="1022"/>
                    </a:cubicBezTo>
                    <a:cubicBezTo>
                      <a:pt x="3761" y="1022"/>
                      <a:pt x="3761" y="1022"/>
                      <a:pt x="3761" y="1016"/>
                    </a:cubicBezTo>
                    <a:lnTo>
                      <a:pt x="3755" y="1016"/>
                    </a:lnTo>
                    <a:cubicBezTo>
                      <a:pt x="3755" y="1011"/>
                      <a:pt x="3755" y="1011"/>
                      <a:pt x="3749" y="1011"/>
                    </a:cubicBezTo>
                    <a:lnTo>
                      <a:pt x="3749" y="1005"/>
                    </a:lnTo>
                    <a:lnTo>
                      <a:pt x="3743" y="1005"/>
                    </a:lnTo>
                    <a:cubicBezTo>
                      <a:pt x="3743" y="999"/>
                      <a:pt x="3743" y="999"/>
                      <a:pt x="3738" y="999"/>
                    </a:cubicBezTo>
                    <a:lnTo>
                      <a:pt x="3738" y="994"/>
                    </a:lnTo>
                    <a:cubicBezTo>
                      <a:pt x="3732" y="994"/>
                      <a:pt x="3732" y="994"/>
                      <a:pt x="3732" y="994"/>
                    </a:cubicBezTo>
                    <a:cubicBezTo>
                      <a:pt x="3732" y="988"/>
                      <a:pt x="3726" y="988"/>
                      <a:pt x="3726" y="988"/>
                    </a:cubicBezTo>
                    <a:cubicBezTo>
                      <a:pt x="3726" y="988"/>
                      <a:pt x="3720" y="988"/>
                      <a:pt x="3720" y="982"/>
                    </a:cubicBezTo>
                    <a:cubicBezTo>
                      <a:pt x="3720" y="982"/>
                      <a:pt x="3720" y="982"/>
                      <a:pt x="3715" y="982"/>
                    </a:cubicBezTo>
                    <a:lnTo>
                      <a:pt x="3715" y="982"/>
                    </a:lnTo>
                    <a:cubicBezTo>
                      <a:pt x="3715" y="982"/>
                      <a:pt x="3715" y="976"/>
                      <a:pt x="3709" y="976"/>
                    </a:cubicBezTo>
                    <a:lnTo>
                      <a:pt x="3709" y="976"/>
                    </a:lnTo>
                    <a:cubicBezTo>
                      <a:pt x="1981" y="28"/>
                      <a:pt x="1981" y="28"/>
                      <a:pt x="1981" y="28"/>
                    </a:cubicBezTo>
                    <a:cubicBezTo>
                      <a:pt x="1929" y="0"/>
                      <a:pt x="1866" y="0"/>
                      <a:pt x="1814" y="28"/>
                    </a:cubicBezTo>
                    <a:cubicBezTo>
                      <a:pt x="92" y="976"/>
                      <a:pt x="92" y="976"/>
                      <a:pt x="92" y="976"/>
                    </a:cubicBezTo>
                    <a:cubicBezTo>
                      <a:pt x="87" y="976"/>
                      <a:pt x="87" y="976"/>
                      <a:pt x="87" y="976"/>
                    </a:cubicBezTo>
                    <a:lnTo>
                      <a:pt x="87" y="982"/>
                    </a:lnTo>
                    <a:lnTo>
                      <a:pt x="81" y="982"/>
                    </a:lnTo>
                    <a:cubicBezTo>
                      <a:pt x="81" y="982"/>
                      <a:pt x="81" y="982"/>
                      <a:pt x="75" y="982"/>
                    </a:cubicBezTo>
                    <a:cubicBezTo>
                      <a:pt x="75" y="988"/>
                      <a:pt x="75" y="988"/>
                      <a:pt x="75" y="988"/>
                    </a:cubicBezTo>
                    <a:cubicBezTo>
                      <a:pt x="69" y="988"/>
                      <a:pt x="69" y="988"/>
                      <a:pt x="69" y="994"/>
                    </a:cubicBezTo>
                    <a:lnTo>
                      <a:pt x="63" y="994"/>
                    </a:lnTo>
                    <a:cubicBezTo>
                      <a:pt x="63" y="994"/>
                      <a:pt x="63" y="999"/>
                      <a:pt x="58" y="999"/>
                    </a:cubicBezTo>
                    <a:cubicBezTo>
                      <a:pt x="58" y="999"/>
                      <a:pt x="58" y="999"/>
                      <a:pt x="58" y="1005"/>
                    </a:cubicBezTo>
                    <a:cubicBezTo>
                      <a:pt x="52" y="1005"/>
                      <a:pt x="52" y="1005"/>
                      <a:pt x="52" y="1005"/>
                    </a:cubicBezTo>
                    <a:lnTo>
                      <a:pt x="46" y="1011"/>
                    </a:lnTo>
                    <a:cubicBezTo>
                      <a:pt x="46" y="1011"/>
                      <a:pt x="46" y="1011"/>
                      <a:pt x="46" y="1016"/>
                    </a:cubicBezTo>
                    <a:cubicBezTo>
                      <a:pt x="40" y="1016"/>
                      <a:pt x="40" y="1016"/>
                      <a:pt x="40" y="1016"/>
                    </a:cubicBezTo>
                    <a:cubicBezTo>
                      <a:pt x="40" y="1022"/>
                      <a:pt x="35" y="1022"/>
                      <a:pt x="35" y="1022"/>
                    </a:cubicBezTo>
                    <a:lnTo>
                      <a:pt x="35" y="1028"/>
                    </a:lnTo>
                    <a:cubicBezTo>
                      <a:pt x="35" y="1028"/>
                      <a:pt x="29" y="1028"/>
                      <a:pt x="29" y="1034"/>
                    </a:cubicBezTo>
                    <a:cubicBezTo>
                      <a:pt x="29" y="1034"/>
                      <a:pt x="29" y="1034"/>
                      <a:pt x="29" y="1039"/>
                    </a:cubicBezTo>
                    <a:cubicBezTo>
                      <a:pt x="23" y="1039"/>
                      <a:pt x="23" y="1039"/>
                      <a:pt x="23" y="1039"/>
                    </a:cubicBezTo>
                    <a:cubicBezTo>
                      <a:pt x="23" y="1045"/>
                      <a:pt x="23" y="1045"/>
                      <a:pt x="23" y="1045"/>
                    </a:cubicBezTo>
                    <a:cubicBezTo>
                      <a:pt x="17" y="1045"/>
                      <a:pt x="17" y="1051"/>
                      <a:pt x="17" y="1051"/>
                    </a:cubicBezTo>
                    <a:lnTo>
                      <a:pt x="17" y="1057"/>
                    </a:lnTo>
                    <a:cubicBezTo>
                      <a:pt x="17" y="1057"/>
                      <a:pt x="17" y="1063"/>
                      <a:pt x="12" y="1063"/>
                    </a:cubicBezTo>
                    <a:cubicBezTo>
                      <a:pt x="12" y="1063"/>
                      <a:pt x="12" y="1063"/>
                      <a:pt x="12" y="1068"/>
                    </a:cubicBezTo>
                    <a:cubicBezTo>
                      <a:pt x="12" y="1068"/>
                      <a:pt x="12" y="1068"/>
                      <a:pt x="12" y="1074"/>
                    </a:cubicBezTo>
                    <a:cubicBezTo>
                      <a:pt x="12" y="1074"/>
                      <a:pt x="6" y="1074"/>
                      <a:pt x="6" y="1080"/>
                    </a:cubicBezTo>
                    <a:cubicBezTo>
                      <a:pt x="6" y="1080"/>
                      <a:pt x="6" y="1080"/>
                      <a:pt x="6" y="1086"/>
                    </a:cubicBezTo>
                    <a:cubicBezTo>
                      <a:pt x="6" y="1086"/>
                      <a:pt x="6" y="1086"/>
                      <a:pt x="6" y="1092"/>
                    </a:cubicBezTo>
                    <a:lnTo>
                      <a:pt x="6" y="1092"/>
                    </a:lnTo>
                    <a:cubicBezTo>
                      <a:pt x="6" y="1098"/>
                      <a:pt x="6" y="1098"/>
                      <a:pt x="0" y="1103"/>
                    </a:cubicBezTo>
                    <a:lnTo>
                      <a:pt x="0" y="1103"/>
                    </a:lnTo>
                    <a:cubicBezTo>
                      <a:pt x="0" y="1109"/>
                      <a:pt x="0" y="1109"/>
                      <a:pt x="0" y="1115"/>
                    </a:cubicBezTo>
                    <a:lnTo>
                      <a:pt x="0" y="1115"/>
                    </a:lnTo>
                    <a:cubicBezTo>
                      <a:pt x="0" y="1121"/>
                      <a:pt x="0" y="1127"/>
                      <a:pt x="0" y="1127"/>
                    </a:cubicBezTo>
                    <a:cubicBezTo>
                      <a:pt x="0" y="3027"/>
                      <a:pt x="0" y="3027"/>
                      <a:pt x="0" y="3027"/>
                    </a:cubicBezTo>
                    <a:cubicBezTo>
                      <a:pt x="0" y="3090"/>
                      <a:pt x="35" y="3148"/>
                      <a:pt x="92" y="3177"/>
                    </a:cubicBezTo>
                    <a:cubicBezTo>
                      <a:pt x="1814" y="4124"/>
                      <a:pt x="1814" y="4124"/>
                      <a:pt x="1814" y="4124"/>
                    </a:cubicBezTo>
                    <a:cubicBezTo>
                      <a:pt x="1820" y="4124"/>
                      <a:pt x="1820" y="4124"/>
                      <a:pt x="1820" y="4124"/>
                    </a:cubicBezTo>
                    <a:cubicBezTo>
                      <a:pt x="1820" y="4130"/>
                      <a:pt x="1820" y="4130"/>
                      <a:pt x="1826" y="4130"/>
                    </a:cubicBezTo>
                    <a:cubicBezTo>
                      <a:pt x="1826" y="4130"/>
                      <a:pt x="1826" y="4130"/>
                      <a:pt x="1831" y="4130"/>
                    </a:cubicBezTo>
                    <a:cubicBezTo>
                      <a:pt x="1831" y="4130"/>
                      <a:pt x="1831" y="4136"/>
                      <a:pt x="1837" y="4136"/>
                    </a:cubicBezTo>
                    <a:cubicBezTo>
                      <a:pt x="1837" y="4136"/>
                      <a:pt x="1837" y="4136"/>
                      <a:pt x="1843" y="4136"/>
                    </a:cubicBezTo>
                    <a:lnTo>
                      <a:pt x="1843" y="4136"/>
                    </a:lnTo>
                    <a:cubicBezTo>
                      <a:pt x="1849" y="4136"/>
                      <a:pt x="1849" y="4142"/>
                      <a:pt x="1849" y="4142"/>
                    </a:cubicBezTo>
                    <a:cubicBezTo>
                      <a:pt x="1855" y="4142"/>
                      <a:pt x="1855" y="4142"/>
                      <a:pt x="1855" y="4142"/>
                    </a:cubicBezTo>
                    <a:cubicBezTo>
                      <a:pt x="1860" y="4142"/>
                      <a:pt x="1860" y="4142"/>
                      <a:pt x="1860" y="4142"/>
                    </a:cubicBezTo>
                    <a:cubicBezTo>
                      <a:pt x="1866" y="4142"/>
                      <a:pt x="1866" y="4142"/>
                      <a:pt x="1866" y="4142"/>
                    </a:cubicBezTo>
                    <a:cubicBezTo>
                      <a:pt x="1866" y="4142"/>
                      <a:pt x="1872" y="4142"/>
                      <a:pt x="1872" y="4148"/>
                    </a:cubicBezTo>
                    <a:lnTo>
                      <a:pt x="1877" y="4148"/>
                    </a:lnTo>
                    <a:lnTo>
                      <a:pt x="1883" y="4148"/>
                    </a:lnTo>
                    <a:lnTo>
                      <a:pt x="1889" y="4148"/>
                    </a:lnTo>
                    <a:cubicBezTo>
                      <a:pt x="1895" y="4148"/>
                      <a:pt x="1895" y="4148"/>
                      <a:pt x="1900" y="4148"/>
                    </a:cubicBezTo>
                    <a:lnTo>
                      <a:pt x="1900" y="4148"/>
                    </a:lnTo>
                    <a:lnTo>
                      <a:pt x="1900" y="4148"/>
                    </a:lnTo>
                    <a:cubicBezTo>
                      <a:pt x="1900" y="4148"/>
                      <a:pt x="1906" y="4148"/>
                      <a:pt x="1912" y="4148"/>
                    </a:cubicBezTo>
                    <a:lnTo>
                      <a:pt x="1912" y="4148"/>
                    </a:lnTo>
                    <a:cubicBezTo>
                      <a:pt x="1918" y="4148"/>
                      <a:pt x="1918" y="4148"/>
                      <a:pt x="1923" y="4148"/>
                    </a:cubicBezTo>
                    <a:lnTo>
                      <a:pt x="1923" y="4148"/>
                    </a:lnTo>
                    <a:cubicBezTo>
                      <a:pt x="1929" y="4142"/>
                      <a:pt x="1929" y="4142"/>
                      <a:pt x="1935" y="4142"/>
                    </a:cubicBezTo>
                    <a:lnTo>
                      <a:pt x="1935" y="4142"/>
                    </a:lnTo>
                    <a:cubicBezTo>
                      <a:pt x="1941" y="4142"/>
                      <a:pt x="1941" y="4142"/>
                      <a:pt x="1941" y="4142"/>
                    </a:cubicBezTo>
                    <a:cubicBezTo>
                      <a:pt x="1946" y="4142"/>
                      <a:pt x="1946" y="4142"/>
                      <a:pt x="1946" y="4142"/>
                    </a:cubicBezTo>
                    <a:cubicBezTo>
                      <a:pt x="1952" y="4142"/>
                      <a:pt x="1952" y="4136"/>
                      <a:pt x="1952" y="4136"/>
                    </a:cubicBezTo>
                    <a:cubicBezTo>
                      <a:pt x="1958" y="4136"/>
                      <a:pt x="1958" y="4136"/>
                      <a:pt x="1958" y="4136"/>
                    </a:cubicBezTo>
                    <a:lnTo>
                      <a:pt x="1964" y="4136"/>
                    </a:lnTo>
                    <a:lnTo>
                      <a:pt x="1970" y="4130"/>
                    </a:lnTo>
                    <a:lnTo>
                      <a:pt x="1975" y="4130"/>
                    </a:lnTo>
                    <a:cubicBezTo>
                      <a:pt x="1975" y="4130"/>
                      <a:pt x="1975" y="4130"/>
                      <a:pt x="1981" y="4124"/>
                    </a:cubicBezTo>
                    <a:lnTo>
                      <a:pt x="1981" y="4124"/>
                    </a:lnTo>
                    <a:cubicBezTo>
                      <a:pt x="3709" y="3177"/>
                      <a:pt x="3709" y="3177"/>
                      <a:pt x="3709" y="3177"/>
                    </a:cubicBezTo>
                    <a:cubicBezTo>
                      <a:pt x="3766" y="3148"/>
                      <a:pt x="3801" y="3090"/>
                      <a:pt x="3801" y="3027"/>
                    </a:cubicBezTo>
                    <a:cubicBezTo>
                      <a:pt x="3801" y="1127"/>
                      <a:pt x="3801" y="1127"/>
                      <a:pt x="3801" y="1127"/>
                    </a:cubicBezTo>
                    <a:cubicBezTo>
                      <a:pt x="3801" y="1127"/>
                      <a:pt x="3801" y="1121"/>
                      <a:pt x="3795" y="1115"/>
                    </a:cubicBezTo>
                    <a:close/>
                    <a:moveTo>
                      <a:pt x="1900" y="375"/>
                    </a:moveTo>
                    <a:lnTo>
                      <a:pt x="1900" y="375"/>
                    </a:lnTo>
                    <a:cubicBezTo>
                      <a:pt x="3270" y="1127"/>
                      <a:pt x="3270" y="1127"/>
                      <a:pt x="3270" y="1127"/>
                    </a:cubicBezTo>
                    <a:cubicBezTo>
                      <a:pt x="1900" y="1877"/>
                      <a:pt x="1900" y="1877"/>
                      <a:pt x="1900" y="1877"/>
                    </a:cubicBezTo>
                    <a:cubicBezTo>
                      <a:pt x="531" y="1127"/>
                      <a:pt x="531" y="1127"/>
                      <a:pt x="531" y="1127"/>
                    </a:cubicBezTo>
                    <a:lnTo>
                      <a:pt x="1900" y="375"/>
                    </a:lnTo>
                    <a:close/>
                    <a:moveTo>
                      <a:pt x="347" y="1421"/>
                    </a:moveTo>
                    <a:lnTo>
                      <a:pt x="347" y="1421"/>
                    </a:lnTo>
                    <a:cubicBezTo>
                      <a:pt x="710" y="1617"/>
                      <a:pt x="710" y="1617"/>
                      <a:pt x="710" y="1617"/>
                    </a:cubicBezTo>
                    <a:cubicBezTo>
                      <a:pt x="1727" y="2178"/>
                      <a:pt x="1727" y="2178"/>
                      <a:pt x="1727" y="2178"/>
                    </a:cubicBezTo>
                    <a:cubicBezTo>
                      <a:pt x="1727" y="3680"/>
                      <a:pt x="1727" y="3680"/>
                      <a:pt x="1727" y="3680"/>
                    </a:cubicBezTo>
                    <a:cubicBezTo>
                      <a:pt x="347" y="2923"/>
                      <a:pt x="347" y="2923"/>
                      <a:pt x="347" y="2923"/>
                    </a:cubicBezTo>
                    <a:lnTo>
                      <a:pt x="347" y="1421"/>
                    </a:lnTo>
                    <a:close/>
                    <a:moveTo>
                      <a:pt x="2074" y="3680"/>
                    </a:moveTo>
                    <a:lnTo>
                      <a:pt x="2074" y="3680"/>
                    </a:lnTo>
                    <a:cubicBezTo>
                      <a:pt x="2074" y="2178"/>
                      <a:pt x="2074" y="2178"/>
                      <a:pt x="2074" y="2178"/>
                    </a:cubicBezTo>
                    <a:cubicBezTo>
                      <a:pt x="3431" y="1432"/>
                      <a:pt x="3431" y="1432"/>
                      <a:pt x="3431" y="1432"/>
                    </a:cubicBezTo>
                    <a:cubicBezTo>
                      <a:pt x="3454" y="1421"/>
                      <a:pt x="3454" y="1421"/>
                      <a:pt x="3454" y="1421"/>
                    </a:cubicBezTo>
                    <a:cubicBezTo>
                      <a:pt x="3454" y="2923"/>
                      <a:pt x="3454" y="2923"/>
                      <a:pt x="3454" y="2923"/>
                    </a:cubicBezTo>
                    <a:lnTo>
                      <a:pt x="2074" y="3680"/>
                    </a:lnTo>
                    <a:close/>
                  </a:path>
                </a:pathLst>
              </a:custGeom>
              <a:solidFill>
                <a:srgbClr val="00000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dirty="0"/>
              </a:p>
            </p:txBody>
          </p:sp>
          <p:sp>
            <p:nvSpPr>
              <p:cNvPr id="9" name="Freeform 2">
                <a:extLst>
                  <a:ext uri="{FF2B5EF4-FFF2-40B4-BE49-F238E27FC236}">
                    <a16:creationId xmlns:a16="http://schemas.microsoft.com/office/drawing/2014/main" id="{66B3E534-C558-4D09-BF59-4A3324068011}"/>
                  </a:ext>
                </a:extLst>
              </p:cNvPr>
              <p:cNvSpPr>
                <a:spLocks noChangeArrowheads="1"/>
              </p:cNvSpPr>
              <p:nvPr/>
            </p:nvSpPr>
            <p:spPr bwMode="auto">
              <a:xfrm>
                <a:off x="3979863" y="2044700"/>
                <a:ext cx="1366837" cy="1493838"/>
              </a:xfrm>
              <a:custGeom>
                <a:avLst/>
                <a:gdLst>
                  <a:gd name="T0" fmla="*/ 3796 w 3797"/>
                  <a:gd name="T1" fmla="*/ 1115 h 4148"/>
                  <a:gd name="T2" fmla="*/ 3796 w 3797"/>
                  <a:gd name="T3" fmla="*/ 1103 h 4148"/>
                  <a:gd name="T4" fmla="*/ 3796 w 3797"/>
                  <a:gd name="T5" fmla="*/ 1091 h 4148"/>
                  <a:gd name="T6" fmla="*/ 3790 w 3797"/>
                  <a:gd name="T7" fmla="*/ 1080 h 4148"/>
                  <a:gd name="T8" fmla="*/ 3790 w 3797"/>
                  <a:gd name="T9" fmla="*/ 1068 h 4148"/>
                  <a:gd name="T10" fmla="*/ 3784 w 3797"/>
                  <a:gd name="T11" fmla="*/ 1063 h 4148"/>
                  <a:gd name="T12" fmla="*/ 3778 w 3797"/>
                  <a:gd name="T13" fmla="*/ 1051 h 4148"/>
                  <a:gd name="T14" fmla="*/ 3773 w 3797"/>
                  <a:gd name="T15" fmla="*/ 1040 h 4148"/>
                  <a:gd name="T16" fmla="*/ 3766 w 3797"/>
                  <a:gd name="T17" fmla="*/ 1028 h 4148"/>
                  <a:gd name="T18" fmla="*/ 3761 w 3797"/>
                  <a:gd name="T19" fmla="*/ 1022 h 4148"/>
                  <a:gd name="T20" fmla="*/ 3755 w 3797"/>
                  <a:gd name="T21" fmla="*/ 1011 h 4148"/>
                  <a:gd name="T22" fmla="*/ 3743 w 3797"/>
                  <a:gd name="T23" fmla="*/ 1005 h 4148"/>
                  <a:gd name="T24" fmla="*/ 3738 w 3797"/>
                  <a:gd name="T25" fmla="*/ 999 h 4148"/>
                  <a:gd name="T26" fmla="*/ 3726 w 3797"/>
                  <a:gd name="T27" fmla="*/ 988 h 4148"/>
                  <a:gd name="T28" fmla="*/ 3720 w 3797"/>
                  <a:gd name="T29" fmla="*/ 982 h 4148"/>
                  <a:gd name="T30" fmla="*/ 3709 w 3797"/>
                  <a:gd name="T31" fmla="*/ 976 h 4148"/>
                  <a:gd name="T32" fmla="*/ 3709 w 3797"/>
                  <a:gd name="T33" fmla="*/ 976 h 4148"/>
                  <a:gd name="T34" fmla="*/ 1814 w 3797"/>
                  <a:gd name="T35" fmla="*/ 29 h 4148"/>
                  <a:gd name="T36" fmla="*/ 87 w 3797"/>
                  <a:gd name="T37" fmla="*/ 976 h 4148"/>
                  <a:gd name="T38" fmla="*/ 81 w 3797"/>
                  <a:gd name="T39" fmla="*/ 982 h 4148"/>
                  <a:gd name="T40" fmla="*/ 70 w 3797"/>
                  <a:gd name="T41" fmla="*/ 988 h 4148"/>
                  <a:gd name="T42" fmla="*/ 64 w 3797"/>
                  <a:gd name="T43" fmla="*/ 994 h 4148"/>
                  <a:gd name="T44" fmla="*/ 52 w 3797"/>
                  <a:gd name="T45" fmla="*/ 999 h 4148"/>
                  <a:gd name="T46" fmla="*/ 46 w 3797"/>
                  <a:gd name="T47" fmla="*/ 1011 h 4148"/>
                  <a:gd name="T48" fmla="*/ 35 w 3797"/>
                  <a:gd name="T49" fmla="*/ 1017 h 4148"/>
                  <a:gd name="T50" fmla="*/ 29 w 3797"/>
                  <a:gd name="T51" fmla="*/ 1028 h 4148"/>
                  <a:gd name="T52" fmla="*/ 23 w 3797"/>
                  <a:gd name="T53" fmla="*/ 1034 h 4148"/>
                  <a:gd name="T54" fmla="*/ 17 w 3797"/>
                  <a:gd name="T55" fmla="*/ 1045 h 4148"/>
                  <a:gd name="T56" fmla="*/ 12 w 3797"/>
                  <a:gd name="T57" fmla="*/ 1057 h 4148"/>
                  <a:gd name="T58" fmla="*/ 12 w 3797"/>
                  <a:gd name="T59" fmla="*/ 1068 h 4148"/>
                  <a:gd name="T60" fmla="*/ 6 w 3797"/>
                  <a:gd name="T61" fmla="*/ 1074 h 4148"/>
                  <a:gd name="T62" fmla="*/ 0 w 3797"/>
                  <a:gd name="T63" fmla="*/ 1086 h 4148"/>
                  <a:gd name="T64" fmla="*/ 0 w 3797"/>
                  <a:gd name="T65" fmla="*/ 1097 h 4148"/>
                  <a:gd name="T66" fmla="*/ 0 w 3797"/>
                  <a:gd name="T67" fmla="*/ 1109 h 4148"/>
                  <a:gd name="T68" fmla="*/ 0 w 3797"/>
                  <a:gd name="T69" fmla="*/ 1126 h 4148"/>
                  <a:gd name="T70" fmla="*/ 87 w 3797"/>
                  <a:gd name="T71" fmla="*/ 3177 h 4148"/>
                  <a:gd name="T72" fmla="*/ 1820 w 3797"/>
                  <a:gd name="T73" fmla="*/ 4124 h 4148"/>
                  <a:gd name="T74" fmla="*/ 1826 w 3797"/>
                  <a:gd name="T75" fmla="*/ 4130 h 4148"/>
                  <a:gd name="T76" fmla="*/ 1837 w 3797"/>
                  <a:gd name="T77" fmla="*/ 4136 h 4148"/>
                  <a:gd name="T78" fmla="*/ 1849 w 3797"/>
                  <a:gd name="T79" fmla="*/ 4136 h 4148"/>
                  <a:gd name="T80" fmla="*/ 1860 w 3797"/>
                  <a:gd name="T81" fmla="*/ 4142 h 4148"/>
                  <a:gd name="T82" fmla="*/ 1872 w 3797"/>
                  <a:gd name="T83" fmla="*/ 4142 h 4148"/>
                  <a:gd name="T84" fmla="*/ 1883 w 3797"/>
                  <a:gd name="T85" fmla="*/ 4147 h 4148"/>
                  <a:gd name="T86" fmla="*/ 1895 w 3797"/>
                  <a:gd name="T87" fmla="*/ 4147 h 4148"/>
                  <a:gd name="T88" fmla="*/ 1895 w 3797"/>
                  <a:gd name="T89" fmla="*/ 4147 h 4148"/>
                  <a:gd name="T90" fmla="*/ 1912 w 3797"/>
                  <a:gd name="T91" fmla="*/ 4147 h 4148"/>
                  <a:gd name="T92" fmla="*/ 1924 w 3797"/>
                  <a:gd name="T93" fmla="*/ 4142 h 4148"/>
                  <a:gd name="T94" fmla="*/ 1936 w 3797"/>
                  <a:gd name="T95" fmla="*/ 4142 h 4148"/>
                  <a:gd name="T96" fmla="*/ 1947 w 3797"/>
                  <a:gd name="T97" fmla="*/ 4136 h 4148"/>
                  <a:gd name="T98" fmla="*/ 1959 w 3797"/>
                  <a:gd name="T99" fmla="*/ 4136 h 4148"/>
                  <a:gd name="T100" fmla="*/ 1971 w 3797"/>
                  <a:gd name="T101" fmla="*/ 4130 h 4148"/>
                  <a:gd name="T102" fmla="*/ 1976 w 3797"/>
                  <a:gd name="T103" fmla="*/ 4124 h 4148"/>
                  <a:gd name="T104" fmla="*/ 3709 w 3797"/>
                  <a:gd name="T105" fmla="*/ 3177 h 4148"/>
                  <a:gd name="T106" fmla="*/ 3796 w 3797"/>
                  <a:gd name="T107" fmla="*/ 1126 h 4148"/>
                  <a:gd name="T108" fmla="*/ 1895 w 3797"/>
                  <a:gd name="T109" fmla="*/ 376 h 4148"/>
                  <a:gd name="T110" fmla="*/ 3264 w 3797"/>
                  <a:gd name="T111" fmla="*/ 1126 h 4148"/>
                  <a:gd name="T112" fmla="*/ 532 w 3797"/>
                  <a:gd name="T113" fmla="*/ 1126 h 4148"/>
                  <a:gd name="T114" fmla="*/ 341 w 3797"/>
                  <a:gd name="T115" fmla="*/ 1421 h 4148"/>
                  <a:gd name="T116" fmla="*/ 1728 w 3797"/>
                  <a:gd name="T117" fmla="*/ 2178 h 4148"/>
                  <a:gd name="T118" fmla="*/ 341 w 3797"/>
                  <a:gd name="T119" fmla="*/ 2923 h 4148"/>
                  <a:gd name="T120" fmla="*/ 3449 w 3797"/>
                  <a:gd name="T121" fmla="*/ 2923 h 4148"/>
                  <a:gd name="T122" fmla="*/ 2068 w 3797"/>
                  <a:gd name="T123" fmla="*/ 3680 h 4148"/>
                  <a:gd name="T124" fmla="*/ 3449 w 3797"/>
                  <a:gd name="T125" fmla="*/ 1421 h 4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97" h="4148">
                    <a:moveTo>
                      <a:pt x="3796" y="1115"/>
                    </a:moveTo>
                    <a:lnTo>
                      <a:pt x="3796" y="1115"/>
                    </a:lnTo>
                    <a:cubicBezTo>
                      <a:pt x="3796" y="1115"/>
                      <a:pt x="3796" y="1115"/>
                      <a:pt x="3796" y="1109"/>
                    </a:cubicBezTo>
                    <a:cubicBezTo>
                      <a:pt x="3796" y="1109"/>
                      <a:pt x="3796" y="1109"/>
                      <a:pt x="3796" y="1103"/>
                    </a:cubicBezTo>
                    <a:cubicBezTo>
                      <a:pt x="3796" y="1103"/>
                      <a:pt x="3796" y="1103"/>
                      <a:pt x="3796" y="1097"/>
                    </a:cubicBezTo>
                    <a:cubicBezTo>
                      <a:pt x="3796" y="1097"/>
                      <a:pt x="3796" y="1097"/>
                      <a:pt x="3796" y="1091"/>
                    </a:cubicBezTo>
                    <a:cubicBezTo>
                      <a:pt x="3796" y="1091"/>
                      <a:pt x="3790" y="1091"/>
                      <a:pt x="3790" y="1086"/>
                    </a:cubicBezTo>
                    <a:cubicBezTo>
                      <a:pt x="3790" y="1086"/>
                      <a:pt x="3790" y="1086"/>
                      <a:pt x="3790" y="1080"/>
                    </a:cubicBezTo>
                    <a:cubicBezTo>
                      <a:pt x="3790" y="1080"/>
                      <a:pt x="3790" y="1080"/>
                      <a:pt x="3790" y="1074"/>
                    </a:cubicBezTo>
                    <a:cubicBezTo>
                      <a:pt x="3790" y="1074"/>
                      <a:pt x="3790" y="1074"/>
                      <a:pt x="3790" y="1068"/>
                    </a:cubicBezTo>
                    <a:cubicBezTo>
                      <a:pt x="3784" y="1068"/>
                      <a:pt x="3784" y="1068"/>
                      <a:pt x="3784" y="1068"/>
                    </a:cubicBezTo>
                    <a:cubicBezTo>
                      <a:pt x="3784" y="1063"/>
                      <a:pt x="3784" y="1063"/>
                      <a:pt x="3784" y="1063"/>
                    </a:cubicBezTo>
                    <a:cubicBezTo>
                      <a:pt x="3784" y="1057"/>
                      <a:pt x="3784" y="1057"/>
                      <a:pt x="3778" y="1057"/>
                    </a:cubicBezTo>
                    <a:cubicBezTo>
                      <a:pt x="3778" y="1051"/>
                      <a:pt x="3778" y="1051"/>
                      <a:pt x="3778" y="1051"/>
                    </a:cubicBezTo>
                    <a:lnTo>
                      <a:pt x="3778" y="1045"/>
                    </a:lnTo>
                    <a:cubicBezTo>
                      <a:pt x="3773" y="1045"/>
                      <a:pt x="3773" y="1040"/>
                      <a:pt x="3773" y="1040"/>
                    </a:cubicBezTo>
                    <a:cubicBezTo>
                      <a:pt x="3773" y="1040"/>
                      <a:pt x="3773" y="1040"/>
                      <a:pt x="3773" y="1034"/>
                    </a:cubicBezTo>
                    <a:cubicBezTo>
                      <a:pt x="3766" y="1034"/>
                      <a:pt x="3766" y="1034"/>
                      <a:pt x="3766" y="1028"/>
                    </a:cubicBezTo>
                    <a:lnTo>
                      <a:pt x="3766" y="1028"/>
                    </a:lnTo>
                    <a:cubicBezTo>
                      <a:pt x="3761" y="1022"/>
                      <a:pt x="3761" y="1022"/>
                      <a:pt x="3761" y="1022"/>
                    </a:cubicBezTo>
                    <a:cubicBezTo>
                      <a:pt x="3761" y="1022"/>
                      <a:pt x="3761" y="1017"/>
                      <a:pt x="3755" y="1017"/>
                    </a:cubicBezTo>
                    <a:cubicBezTo>
                      <a:pt x="3755" y="1017"/>
                      <a:pt x="3755" y="1017"/>
                      <a:pt x="3755" y="1011"/>
                    </a:cubicBezTo>
                    <a:cubicBezTo>
                      <a:pt x="3749" y="1011"/>
                      <a:pt x="3749" y="1011"/>
                      <a:pt x="3749" y="1011"/>
                    </a:cubicBezTo>
                    <a:cubicBezTo>
                      <a:pt x="3749" y="1005"/>
                      <a:pt x="3749" y="1005"/>
                      <a:pt x="3743" y="1005"/>
                    </a:cubicBezTo>
                    <a:lnTo>
                      <a:pt x="3743" y="999"/>
                    </a:lnTo>
                    <a:cubicBezTo>
                      <a:pt x="3738" y="999"/>
                      <a:pt x="3738" y="999"/>
                      <a:pt x="3738" y="999"/>
                    </a:cubicBezTo>
                    <a:cubicBezTo>
                      <a:pt x="3738" y="994"/>
                      <a:pt x="3732" y="994"/>
                      <a:pt x="3732" y="994"/>
                    </a:cubicBezTo>
                    <a:cubicBezTo>
                      <a:pt x="3732" y="994"/>
                      <a:pt x="3732" y="994"/>
                      <a:pt x="3726" y="988"/>
                    </a:cubicBezTo>
                    <a:lnTo>
                      <a:pt x="3726" y="988"/>
                    </a:lnTo>
                    <a:cubicBezTo>
                      <a:pt x="3720" y="988"/>
                      <a:pt x="3720" y="982"/>
                      <a:pt x="3720" y="982"/>
                    </a:cubicBezTo>
                    <a:lnTo>
                      <a:pt x="3715" y="982"/>
                    </a:lnTo>
                    <a:cubicBezTo>
                      <a:pt x="3715" y="982"/>
                      <a:pt x="3715" y="976"/>
                      <a:pt x="3709" y="976"/>
                    </a:cubicBezTo>
                    <a:lnTo>
                      <a:pt x="3709" y="976"/>
                    </a:lnTo>
                    <a:lnTo>
                      <a:pt x="3709" y="976"/>
                    </a:lnTo>
                    <a:cubicBezTo>
                      <a:pt x="1982" y="29"/>
                      <a:pt x="1982" y="29"/>
                      <a:pt x="1982" y="29"/>
                    </a:cubicBezTo>
                    <a:cubicBezTo>
                      <a:pt x="1930" y="0"/>
                      <a:pt x="1866" y="0"/>
                      <a:pt x="1814" y="29"/>
                    </a:cubicBezTo>
                    <a:cubicBezTo>
                      <a:pt x="87" y="976"/>
                      <a:pt x="87" y="976"/>
                      <a:pt x="87" y="976"/>
                    </a:cubicBezTo>
                    <a:lnTo>
                      <a:pt x="87" y="976"/>
                    </a:lnTo>
                    <a:lnTo>
                      <a:pt x="81" y="976"/>
                    </a:lnTo>
                    <a:lnTo>
                      <a:pt x="81" y="982"/>
                    </a:lnTo>
                    <a:lnTo>
                      <a:pt x="76" y="982"/>
                    </a:lnTo>
                    <a:lnTo>
                      <a:pt x="70" y="988"/>
                    </a:lnTo>
                    <a:cubicBezTo>
                      <a:pt x="70" y="988"/>
                      <a:pt x="70" y="988"/>
                      <a:pt x="64" y="988"/>
                    </a:cubicBezTo>
                    <a:cubicBezTo>
                      <a:pt x="64" y="994"/>
                      <a:pt x="64" y="994"/>
                      <a:pt x="64" y="994"/>
                    </a:cubicBezTo>
                    <a:cubicBezTo>
                      <a:pt x="58" y="994"/>
                      <a:pt x="58" y="994"/>
                      <a:pt x="58" y="999"/>
                    </a:cubicBezTo>
                    <a:lnTo>
                      <a:pt x="52" y="999"/>
                    </a:lnTo>
                    <a:cubicBezTo>
                      <a:pt x="52" y="999"/>
                      <a:pt x="52" y="1005"/>
                      <a:pt x="46" y="1005"/>
                    </a:cubicBezTo>
                    <a:cubicBezTo>
                      <a:pt x="46" y="1005"/>
                      <a:pt x="46" y="1005"/>
                      <a:pt x="46" y="1011"/>
                    </a:cubicBezTo>
                    <a:lnTo>
                      <a:pt x="41" y="1011"/>
                    </a:lnTo>
                    <a:cubicBezTo>
                      <a:pt x="41" y="1017"/>
                      <a:pt x="41" y="1017"/>
                      <a:pt x="35" y="1017"/>
                    </a:cubicBezTo>
                    <a:lnTo>
                      <a:pt x="35" y="1022"/>
                    </a:lnTo>
                    <a:cubicBezTo>
                      <a:pt x="35" y="1022"/>
                      <a:pt x="29" y="1022"/>
                      <a:pt x="29" y="1028"/>
                    </a:cubicBezTo>
                    <a:lnTo>
                      <a:pt x="29" y="1028"/>
                    </a:lnTo>
                    <a:cubicBezTo>
                      <a:pt x="29" y="1034"/>
                      <a:pt x="23" y="1034"/>
                      <a:pt x="23" y="1034"/>
                    </a:cubicBezTo>
                    <a:cubicBezTo>
                      <a:pt x="23" y="1040"/>
                      <a:pt x="23" y="1040"/>
                      <a:pt x="23" y="1040"/>
                    </a:cubicBezTo>
                    <a:lnTo>
                      <a:pt x="17" y="1045"/>
                    </a:lnTo>
                    <a:lnTo>
                      <a:pt x="17" y="1051"/>
                    </a:lnTo>
                    <a:cubicBezTo>
                      <a:pt x="17" y="1051"/>
                      <a:pt x="17" y="1051"/>
                      <a:pt x="12" y="1057"/>
                    </a:cubicBezTo>
                    <a:cubicBezTo>
                      <a:pt x="12" y="1057"/>
                      <a:pt x="12" y="1057"/>
                      <a:pt x="12" y="1063"/>
                    </a:cubicBezTo>
                    <a:cubicBezTo>
                      <a:pt x="12" y="1063"/>
                      <a:pt x="12" y="1063"/>
                      <a:pt x="12" y="1068"/>
                    </a:cubicBezTo>
                    <a:lnTo>
                      <a:pt x="6" y="1068"/>
                    </a:lnTo>
                    <a:cubicBezTo>
                      <a:pt x="6" y="1074"/>
                      <a:pt x="6" y="1074"/>
                      <a:pt x="6" y="1074"/>
                    </a:cubicBezTo>
                    <a:cubicBezTo>
                      <a:pt x="6" y="1080"/>
                      <a:pt x="6" y="1080"/>
                      <a:pt x="6" y="1080"/>
                    </a:cubicBezTo>
                    <a:cubicBezTo>
                      <a:pt x="6" y="1086"/>
                      <a:pt x="6" y="1086"/>
                      <a:pt x="0" y="1086"/>
                    </a:cubicBezTo>
                    <a:cubicBezTo>
                      <a:pt x="0" y="1091"/>
                      <a:pt x="0" y="1091"/>
                      <a:pt x="0" y="1091"/>
                    </a:cubicBezTo>
                    <a:cubicBezTo>
                      <a:pt x="0" y="1097"/>
                      <a:pt x="0" y="1097"/>
                      <a:pt x="0" y="1097"/>
                    </a:cubicBezTo>
                    <a:cubicBezTo>
                      <a:pt x="0" y="1103"/>
                      <a:pt x="0" y="1103"/>
                      <a:pt x="0" y="1103"/>
                    </a:cubicBezTo>
                    <a:cubicBezTo>
                      <a:pt x="0" y="1109"/>
                      <a:pt x="0" y="1109"/>
                      <a:pt x="0" y="1109"/>
                    </a:cubicBezTo>
                    <a:cubicBezTo>
                      <a:pt x="0" y="1115"/>
                      <a:pt x="0" y="1115"/>
                      <a:pt x="0" y="1115"/>
                    </a:cubicBezTo>
                    <a:cubicBezTo>
                      <a:pt x="0" y="1120"/>
                      <a:pt x="0" y="1120"/>
                      <a:pt x="0" y="1126"/>
                    </a:cubicBezTo>
                    <a:cubicBezTo>
                      <a:pt x="0" y="3027"/>
                      <a:pt x="0" y="3027"/>
                      <a:pt x="0" y="3027"/>
                    </a:cubicBezTo>
                    <a:cubicBezTo>
                      <a:pt x="0" y="3085"/>
                      <a:pt x="35" y="3142"/>
                      <a:pt x="87" y="3177"/>
                    </a:cubicBezTo>
                    <a:cubicBezTo>
                      <a:pt x="1814" y="4124"/>
                      <a:pt x="1814" y="4124"/>
                      <a:pt x="1814" y="4124"/>
                    </a:cubicBezTo>
                    <a:cubicBezTo>
                      <a:pt x="1814" y="4124"/>
                      <a:pt x="1814" y="4124"/>
                      <a:pt x="1820" y="4124"/>
                    </a:cubicBezTo>
                    <a:cubicBezTo>
                      <a:pt x="1820" y="4124"/>
                      <a:pt x="1820" y="4124"/>
                      <a:pt x="1820" y="4130"/>
                    </a:cubicBezTo>
                    <a:cubicBezTo>
                      <a:pt x="1826" y="4130"/>
                      <a:pt x="1826" y="4130"/>
                      <a:pt x="1826" y="4130"/>
                    </a:cubicBezTo>
                    <a:cubicBezTo>
                      <a:pt x="1832" y="4130"/>
                      <a:pt x="1832" y="4130"/>
                      <a:pt x="1832" y="4130"/>
                    </a:cubicBezTo>
                    <a:cubicBezTo>
                      <a:pt x="1832" y="4136"/>
                      <a:pt x="1837" y="4136"/>
                      <a:pt x="1837" y="4136"/>
                    </a:cubicBezTo>
                    <a:lnTo>
                      <a:pt x="1843" y="4136"/>
                    </a:lnTo>
                    <a:lnTo>
                      <a:pt x="1849" y="4136"/>
                    </a:lnTo>
                    <a:lnTo>
                      <a:pt x="1855" y="4142"/>
                    </a:lnTo>
                    <a:lnTo>
                      <a:pt x="1860" y="4142"/>
                    </a:lnTo>
                    <a:cubicBezTo>
                      <a:pt x="1860" y="4142"/>
                      <a:pt x="1860" y="4142"/>
                      <a:pt x="1866" y="4142"/>
                    </a:cubicBezTo>
                    <a:cubicBezTo>
                      <a:pt x="1866" y="4142"/>
                      <a:pt x="1866" y="4142"/>
                      <a:pt x="1872" y="4142"/>
                    </a:cubicBezTo>
                    <a:cubicBezTo>
                      <a:pt x="1872" y="4142"/>
                      <a:pt x="1872" y="4142"/>
                      <a:pt x="1878" y="4142"/>
                    </a:cubicBezTo>
                    <a:cubicBezTo>
                      <a:pt x="1878" y="4142"/>
                      <a:pt x="1878" y="4142"/>
                      <a:pt x="1883" y="4147"/>
                    </a:cubicBezTo>
                    <a:lnTo>
                      <a:pt x="1883" y="4147"/>
                    </a:lnTo>
                    <a:cubicBezTo>
                      <a:pt x="1889" y="4147"/>
                      <a:pt x="1895" y="4147"/>
                      <a:pt x="1895" y="4147"/>
                    </a:cubicBezTo>
                    <a:lnTo>
                      <a:pt x="1895" y="4147"/>
                    </a:lnTo>
                    <a:lnTo>
                      <a:pt x="1895" y="4147"/>
                    </a:lnTo>
                    <a:cubicBezTo>
                      <a:pt x="1901" y="4147"/>
                      <a:pt x="1907" y="4147"/>
                      <a:pt x="1907" y="4147"/>
                    </a:cubicBezTo>
                    <a:cubicBezTo>
                      <a:pt x="1912" y="4147"/>
                      <a:pt x="1912" y="4147"/>
                      <a:pt x="1912" y="4147"/>
                    </a:cubicBezTo>
                    <a:cubicBezTo>
                      <a:pt x="1912" y="4142"/>
                      <a:pt x="1918" y="4142"/>
                      <a:pt x="1918" y="4142"/>
                    </a:cubicBezTo>
                    <a:lnTo>
                      <a:pt x="1924" y="4142"/>
                    </a:lnTo>
                    <a:lnTo>
                      <a:pt x="1930" y="4142"/>
                    </a:lnTo>
                    <a:lnTo>
                      <a:pt x="1936" y="4142"/>
                    </a:lnTo>
                    <a:lnTo>
                      <a:pt x="1941" y="4142"/>
                    </a:lnTo>
                    <a:lnTo>
                      <a:pt x="1947" y="4136"/>
                    </a:lnTo>
                    <a:lnTo>
                      <a:pt x="1953" y="4136"/>
                    </a:lnTo>
                    <a:cubicBezTo>
                      <a:pt x="1953" y="4136"/>
                      <a:pt x="1953" y="4136"/>
                      <a:pt x="1959" y="4136"/>
                    </a:cubicBezTo>
                    <a:cubicBezTo>
                      <a:pt x="1959" y="4136"/>
                      <a:pt x="1959" y="4136"/>
                      <a:pt x="1964" y="4130"/>
                    </a:cubicBezTo>
                    <a:cubicBezTo>
                      <a:pt x="1964" y="4130"/>
                      <a:pt x="1964" y="4130"/>
                      <a:pt x="1971" y="4130"/>
                    </a:cubicBezTo>
                    <a:lnTo>
                      <a:pt x="1971" y="4130"/>
                    </a:lnTo>
                    <a:cubicBezTo>
                      <a:pt x="1976" y="4124"/>
                      <a:pt x="1976" y="4124"/>
                      <a:pt x="1976" y="4124"/>
                    </a:cubicBezTo>
                    <a:lnTo>
                      <a:pt x="1982" y="4124"/>
                    </a:lnTo>
                    <a:cubicBezTo>
                      <a:pt x="3709" y="3177"/>
                      <a:pt x="3709" y="3177"/>
                      <a:pt x="3709" y="3177"/>
                    </a:cubicBezTo>
                    <a:cubicBezTo>
                      <a:pt x="3761" y="3142"/>
                      <a:pt x="3796" y="3085"/>
                      <a:pt x="3796" y="3027"/>
                    </a:cubicBezTo>
                    <a:cubicBezTo>
                      <a:pt x="3796" y="1126"/>
                      <a:pt x="3796" y="1126"/>
                      <a:pt x="3796" y="1126"/>
                    </a:cubicBezTo>
                    <a:cubicBezTo>
                      <a:pt x="3796" y="1120"/>
                      <a:pt x="3796" y="1120"/>
                      <a:pt x="3796" y="1115"/>
                    </a:cubicBezTo>
                    <a:close/>
                    <a:moveTo>
                      <a:pt x="1895" y="376"/>
                    </a:moveTo>
                    <a:lnTo>
                      <a:pt x="1895" y="376"/>
                    </a:lnTo>
                    <a:cubicBezTo>
                      <a:pt x="3264" y="1126"/>
                      <a:pt x="3264" y="1126"/>
                      <a:pt x="3264" y="1126"/>
                    </a:cubicBezTo>
                    <a:cubicBezTo>
                      <a:pt x="1895" y="1877"/>
                      <a:pt x="1895" y="1877"/>
                      <a:pt x="1895" y="1877"/>
                    </a:cubicBezTo>
                    <a:cubicBezTo>
                      <a:pt x="532" y="1126"/>
                      <a:pt x="532" y="1126"/>
                      <a:pt x="532" y="1126"/>
                    </a:cubicBezTo>
                    <a:lnTo>
                      <a:pt x="1895" y="376"/>
                    </a:lnTo>
                    <a:close/>
                    <a:moveTo>
                      <a:pt x="341" y="1421"/>
                    </a:moveTo>
                    <a:lnTo>
                      <a:pt x="341" y="1421"/>
                    </a:lnTo>
                    <a:cubicBezTo>
                      <a:pt x="1728" y="2178"/>
                      <a:pt x="1728" y="2178"/>
                      <a:pt x="1728" y="2178"/>
                    </a:cubicBezTo>
                    <a:cubicBezTo>
                      <a:pt x="1728" y="3680"/>
                      <a:pt x="1728" y="3680"/>
                      <a:pt x="1728" y="3680"/>
                    </a:cubicBezTo>
                    <a:cubicBezTo>
                      <a:pt x="341" y="2923"/>
                      <a:pt x="341" y="2923"/>
                      <a:pt x="341" y="2923"/>
                    </a:cubicBezTo>
                    <a:lnTo>
                      <a:pt x="341" y="1421"/>
                    </a:lnTo>
                    <a:close/>
                    <a:moveTo>
                      <a:pt x="3449" y="2923"/>
                    </a:moveTo>
                    <a:lnTo>
                      <a:pt x="3449" y="2923"/>
                    </a:lnTo>
                    <a:cubicBezTo>
                      <a:pt x="2068" y="3680"/>
                      <a:pt x="2068" y="3680"/>
                      <a:pt x="2068" y="3680"/>
                    </a:cubicBezTo>
                    <a:cubicBezTo>
                      <a:pt x="2068" y="2178"/>
                      <a:pt x="2068" y="2178"/>
                      <a:pt x="2068" y="2178"/>
                    </a:cubicBezTo>
                    <a:cubicBezTo>
                      <a:pt x="3449" y="1421"/>
                      <a:pt x="3449" y="1421"/>
                      <a:pt x="3449" y="1421"/>
                    </a:cubicBezTo>
                    <a:lnTo>
                      <a:pt x="3449" y="2923"/>
                    </a:lnTo>
                    <a:close/>
                  </a:path>
                </a:pathLst>
              </a:custGeom>
              <a:solidFill>
                <a:srgbClr val="00000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0" name="Freeform 3">
                <a:extLst>
                  <a:ext uri="{FF2B5EF4-FFF2-40B4-BE49-F238E27FC236}">
                    <a16:creationId xmlns:a16="http://schemas.microsoft.com/office/drawing/2014/main" id="{45686069-8997-42EB-9F3C-5EFB68D2E5EF}"/>
                  </a:ext>
                </a:extLst>
              </p:cNvPr>
              <p:cNvSpPr>
                <a:spLocks noChangeArrowheads="1"/>
              </p:cNvSpPr>
              <p:nvPr/>
            </p:nvSpPr>
            <p:spPr bwMode="auto">
              <a:xfrm>
                <a:off x="3108325" y="3535364"/>
                <a:ext cx="1368423" cy="1493836"/>
              </a:xfrm>
              <a:custGeom>
                <a:avLst/>
                <a:gdLst>
                  <a:gd name="T0" fmla="*/ 3801 w 3802"/>
                  <a:gd name="T1" fmla="*/ 1115 h 4149"/>
                  <a:gd name="T2" fmla="*/ 3795 w 3802"/>
                  <a:gd name="T3" fmla="*/ 1092 h 4149"/>
                  <a:gd name="T4" fmla="*/ 3789 w 3802"/>
                  <a:gd name="T5" fmla="*/ 1080 h 4149"/>
                  <a:gd name="T6" fmla="*/ 3784 w 3802"/>
                  <a:gd name="T7" fmla="*/ 1063 h 4149"/>
                  <a:gd name="T8" fmla="*/ 3778 w 3802"/>
                  <a:gd name="T9" fmla="*/ 1045 h 4149"/>
                  <a:gd name="T10" fmla="*/ 3772 w 3802"/>
                  <a:gd name="T11" fmla="*/ 1034 h 4149"/>
                  <a:gd name="T12" fmla="*/ 3761 w 3802"/>
                  <a:gd name="T13" fmla="*/ 1016 h 4149"/>
                  <a:gd name="T14" fmla="*/ 3749 w 3802"/>
                  <a:gd name="T15" fmla="*/ 1005 h 4149"/>
                  <a:gd name="T16" fmla="*/ 3737 w 3802"/>
                  <a:gd name="T17" fmla="*/ 994 h 4149"/>
                  <a:gd name="T18" fmla="*/ 3720 w 3802"/>
                  <a:gd name="T19" fmla="*/ 982 h 4149"/>
                  <a:gd name="T20" fmla="*/ 3714 w 3802"/>
                  <a:gd name="T21" fmla="*/ 976 h 4149"/>
                  <a:gd name="T22" fmla="*/ 1819 w 3802"/>
                  <a:gd name="T23" fmla="*/ 28 h 4149"/>
                  <a:gd name="T24" fmla="*/ 87 w 3802"/>
                  <a:gd name="T25" fmla="*/ 982 h 4149"/>
                  <a:gd name="T26" fmla="*/ 75 w 3802"/>
                  <a:gd name="T27" fmla="*/ 988 h 4149"/>
                  <a:gd name="T28" fmla="*/ 64 w 3802"/>
                  <a:gd name="T29" fmla="*/ 999 h 4149"/>
                  <a:gd name="T30" fmla="*/ 46 w 3802"/>
                  <a:gd name="T31" fmla="*/ 1011 h 4149"/>
                  <a:gd name="T32" fmla="*/ 35 w 3802"/>
                  <a:gd name="T33" fmla="*/ 1022 h 4149"/>
                  <a:gd name="T34" fmla="*/ 29 w 3802"/>
                  <a:gd name="T35" fmla="*/ 1039 h 4149"/>
                  <a:gd name="T36" fmla="*/ 17 w 3802"/>
                  <a:gd name="T37" fmla="*/ 1051 h 4149"/>
                  <a:gd name="T38" fmla="*/ 11 w 3802"/>
                  <a:gd name="T39" fmla="*/ 1068 h 4149"/>
                  <a:gd name="T40" fmla="*/ 6 w 3802"/>
                  <a:gd name="T41" fmla="*/ 1086 h 4149"/>
                  <a:gd name="T42" fmla="*/ 6 w 3802"/>
                  <a:gd name="T43" fmla="*/ 1103 h 4149"/>
                  <a:gd name="T44" fmla="*/ 0 w 3802"/>
                  <a:gd name="T45" fmla="*/ 1115 h 4149"/>
                  <a:gd name="T46" fmla="*/ 92 w 3802"/>
                  <a:gd name="T47" fmla="*/ 3177 h 4149"/>
                  <a:gd name="T48" fmla="*/ 1825 w 3802"/>
                  <a:gd name="T49" fmla="*/ 4130 h 4149"/>
                  <a:gd name="T50" fmla="*/ 1842 w 3802"/>
                  <a:gd name="T51" fmla="*/ 4136 h 4149"/>
                  <a:gd name="T52" fmla="*/ 1854 w 3802"/>
                  <a:gd name="T53" fmla="*/ 4142 h 4149"/>
                  <a:gd name="T54" fmla="*/ 1872 w 3802"/>
                  <a:gd name="T55" fmla="*/ 4148 h 4149"/>
                  <a:gd name="T56" fmla="*/ 1889 w 3802"/>
                  <a:gd name="T57" fmla="*/ 4148 h 4149"/>
                  <a:gd name="T58" fmla="*/ 1901 w 3802"/>
                  <a:gd name="T59" fmla="*/ 4148 h 4149"/>
                  <a:gd name="T60" fmla="*/ 1924 w 3802"/>
                  <a:gd name="T61" fmla="*/ 4148 h 4149"/>
                  <a:gd name="T62" fmla="*/ 1941 w 3802"/>
                  <a:gd name="T63" fmla="*/ 4142 h 4149"/>
                  <a:gd name="T64" fmla="*/ 1953 w 3802"/>
                  <a:gd name="T65" fmla="*/ 4136 h 4149"/>
                  <a:gd name="T66" fmla="*/ 1970 w 3802"/>
                  <a:gd name="T67" fmla="*/ 4130 h 4149"/>
                  <a:gd name="T68" fmla="*/ 1981 w 3802"/>
                  <a:gd name="T69" fmla="*/ 4124 h 4149"/>
                  <a:gd name="T70" fmla="*/ 3801 w 3802"/>
                  <a:gd name="T71" fmla="*/ 1127 h 4149"/>
                  <a:gd name="T72" fmla="*/ 1901 w 3802"/>
                  <a:gd name="T73" fmla="*/ 375 h 4149"/>
                  <a:gd name="T74" fmla="*/ 531 w 3802"/>
                  <a:gd name="T75" fmla="*/ 1127 h 4149"/>
                  <a:gd name="T76" fmla="*/ 346 w 3802"/>
                  <a:gd name="T77" fmla="*/ 1421 h 4149"/>
                  <a:gd name="T78" fmla="*/ 1727 w 3802"/>
                  <a:gd name="T79" fmla="*/ 3680 h 4149"/>
                  <a:gd name="T80" fmla="*/ 2074 w 3802"/>
                  <a:gd name="T81" fmla="*/ 3680 h 4149"/>
                  <a:gd name="T82" fmla="*/ 2802 w 3802"/>
                  <a:gd name="T83" fmla="*/ 1779 h 4149"/>
                  <a:gd name="T84" fmla="*/ 2074 w 3802"/>
                  <a:gd name="T85" fmla="*/ 3680 h 4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3802" h="4149">
                    <a:moveTo>
                      <a:pt x="3801" y="1115"/>
                    </a:moveTo>
                    <a:lnTo>
                      <a:pt x="3801" y="1115"/>
                    </a:lnTo>
                    <a:lnTo>
                      <a:pt x="3801" y="1115"/>
                    </a:lnTo>
                    <a:cubicBezTo>
                      <a:pt x="3801" y="1109"/>
                      <a:pt x="3801" y="1109"/>
                      <a:pt x="3795" y="1103"/>
                    </a:cubicBezTo>
                    <a:lnTo>
                      <a:pt x="3795" y="1103"/>
                    </a:lnTo>
                    <a:cubicBezTo>
                      <a:pt x="3795" y="1098"/>
                      <a:pt x="3795" y="1098"/>
                      <a:pt x="3795" y="1092"/>
                    </a:cubicBezTo>
                    <a:lnTo>
                      <a:pt x="3795" y="1092"/>
                    </a:lnTo>
                    <a:cubicBezTo>
                      <a:pt x="3795" y="1086"/>
                      <a:pt x="3795" y="1086"/>
                      <a:pt x="3795" y="1086"/>
                    </a:cubicBezTo>
                    <a:cubicBezTo>
                      <a:pt x="3795" y="1080"/>
                      <a:pt x="3795" y="1080"/>
                      <a:pt x="3789" y="1080"/>
                    </a:cubicBezTo>
                    <a:cubicBezTo>
                      <a:pt x="3789" y="1074"/>
                      <a:pt x="3789" y="1074"/>
                      <a:pt x="3789" y="1074"/>
                    </a:cubicBezTo>
                    <a:cubicBezTo>
                      <a:pt x="3789" y="1068"/>
                      <a:pt x="3789" y="1068"/>
                      <a:pt x="3789" y="1068"/>
                    </a:cubicBezTo>
                    <a:cubicBezTo>
                      <a:pt x="3789" y="1063"/>
                      <a:pt x="3789" y="1063"/>
                      <a:pt x="3784" y="1063"/>
                    </a:cubicBezTo>
                    <a:lnTo>
                      <a:pt x="3784" y="1057"/>
                    </a:lnTo>
                    <a:lnTo>
                      <a:pt x="3784" y="1051"/>
                    </a:lnTo>
                    <a:cubicBezTo>
                      <a:pt x="3778" y="1051"/>
                      <a:pt x="3778" y="1045"/>
                      <a:pt x="3778" y="1045"/>
                    </a:cubicBezTo>
                    <a:cubicBezTo>
                      <a:pt x="3778" y="1045"/>
                      <a:pt x="3778" y="1045"/>
                      <a:pt x="3778" y="1039"/>
                    </a:cubicBezTo>
                    <a:lnTo>
                      <a:pt x="3772" y="1039"/>
                    </a:lnTo>
                    <a:cubicBezTo>
                      <a:pt x="3772" y="1034"/>
                      <a:pt x="3772" y="1034"/>
                      <a:pt x="3772" y="1034"/>
                    </a:cubicBezTo>
                    <a:cubicBezTo>
                      <a:pt x="3772" y="1028"/>
                      <a:pt x="3767" y="1028"/>
                      <a:pt x="3767" y="1028"/>
                    </a:cubicBezTo>
                    <a:lnTo>
                      <a:pt x="3767" y="1022"/>
                    </a:lnTo>
                    <a:cubicBezTo>
                      <a:pt x="3761" y="1022"/>
                      <a:pt x="3761" y="1022"/>
                      <a:pt x="3761" y="1016"/>
                    </a:cubicBezTo>
                    <a:cubicBezTo>
                      <a:pt x="3761" y="1016"/>
                      <a:pt x="3761" y="1016"/>
                      <a:pt x="3755" y="1016"/>
                    </a:cubicBezTo>
                    <a:cubicBezTo>
                      <a:pt x="3755" y="1011"/>
                      <a:pt x="3755" y="1011"/>
                      <a:pt x="3755" y="1011"/>
                    </a:cubicBezTo>
                    <a:cubicBezTo>
                      <a:pt x="3749" y="1011"/>
                      <a:pt x="3749" y="1005"/>
                      <a:pt x="3749" y="1005"/>
                    </a:cubicBezTo>
                    <a:cubicBezTo>
                      <a:pt x="3749" y="1005"/>
                      <a:pt x="3749" y="1005"/>
                      <a:pt x="3743" y="1005"/>
                    </a:cubicBezTo>
                    <a:cubicBezTo>
                      <a:pt x="3743" y="999"/>
                      <a:pt x="3743" y="999"/>
                      <a:pt x="3743" y="999"/>
                    </a:cubicBezTo>
                    <a:cubicBezTo>
                      <a:pt x="3737" y="999"/>
                      <a:pt x="3737" y="994"/>
                      <a:pt x="3737" y="994"/>
                    </a:cubicBezTo>
                    <a:lnTo>
                      <a:pt x="3732" y="994"/>
                    </a:lnTo>
                    <a:cubicBezTo>
                      <a:pt x="3732" y="988"/>
                      <a:pt x="3726" y="988"/>
                      <a:pt x="3726" y="988"/>
                    </a:cubicBezTo>
                    <a:cubicBezTo>
                      <a:pt x="3726" y="988"/>
                      <a:pt x="3726" y="988"/>
                      <a:pt x="3720" y="982"/>
                    </a:cubicBezTo>
                    <a:lnTo>
                      <a:pt x="3720" y="982"/>
                    </a:lnTo>
                    <a:cubicBezTo>
                      <a:pt x="3714" y="982"/>
                      <a:pt x="3714" y="982"/>
                      <a:pt x="3714" y="982"/>
                    </a:cubicBezTo>
                    <a:lnTo>
                      <a:pt x="3714" y="976"/>
                    </a:lnTo>
                    <a:lnTo>
                      <a:pt x="3708" y="976"/>
                    </a:lnTo>
                    <a:cubicBezTo>
                      <a:pt x="1981" y="28"/>
                      <a:pt x="1981" y="28"/>
                      <a:pt x="1981" y="28"/>
                    </a:cubicBezTo>
                    <a:cubicBezTo>
                      <a:pt x="1930" y="0"/>
                      <a:pt x="1872" y="0"/>
                      <a:pt x="1819" y="28"/>
                    </a:cubicBezTo>
                    <a:cubicBezTo>
                      <a:pt x="92" y="976"/>
                      <a:pt x="92" y="976"/>
                      <a:pt x="92" y="976"/>
                    </a:cubicBezTo>
                    <a:cubicBezTo>
                      <a:pt x="92" y="976"/>
                      <a:pt x="92" y="976"/>
                      <a:pt x="87" y="976"/>
                    </a:cubicBezTo>
                    <a:lnTo>
                      <a:pt x="87" y="982"/>
                    </a:lnTo>
                    <a:cubicBezTo>
                      <a:pt x="87" y="982"/>
                      <a:pt x="87" y="982"/>
                      <a:pt x="81" y="982"/>
                    </a:cubicBezTo>
                    <a:lnTo>
                      <a:pt x="81" y="982"/>
                    </a:lnTo>
                    <a:cubicBezTo>
                      <a:pt x="75" y="988"/>
                      <a:pt x="75" y="988"/>
                      <a:pt x="75" y="988"/>
                    </a:cubicBezTo>
                    <a:cubicBezTo>
                      <a:pt x="75" y="988"/>
                      <a:pt x="70" y="988"/>
                      <a:pt x="70" y="994"/>
                    </a:cubicBezTo>
                    <a:cubicBezTo>
                      <a:pt x="70" y="994"/>
                      <a:pt x="70" y="994"/>
                      <a:pt x="64" y="994"/>
                    </a:cubicBezTo>
                    <a:lnTo>
                      <a:pt x="64" y="999"/>
                    </a:lnTo>
                    <a:cubicBezTo>
                      <a:pt x="58" y="999"/>
                      <a:pt x="58" y="999"/>
                      <a:pt x="58" y="1005"/>
                    </a:cubicBezTo>
                    <a:lnTo>
                      <a:pt x="52" y="1005"/>
                    </a:lnTo>
                    <a:cubicBezTo>
                      <a:pt x="52" y="1005"/>
                      <a:pt x="52" y="1011"/>
                      <a:pt x="46" y="1011"/>
                    </a:cubicBezTo>
                    <a:cubicBezTo>
                      <a:pt x="46" y="1011"/>
                      <a:pt x="46" y="1011"/>
                      <a:pt x="46" y="1016"/>
                    </a:cubicBezTo>
                    <a:lnTo>
                      <a:pt x="40" y="1016"/>
                    </a:lnTo>
                    <a:cubicBezTo>
                      <a:pt x="40" y="1022"/>
                      <a:pt x="40" y="1022"/>
                      <a:pt x="35" y="1022"/>
                    </a:cubicBezTo>
                    <a:lnTo>
                      <a:pt x="35" y="1028"/>
                    </a:lnTo>
                    <a:cubicBezTo>
                      <a:pt x="35" y="1028"/>
                      <a:pt x="35" y="1028"/>
                      <a:pt x="29" y="1034"/>
                    </a:cubicBezTo>
                    <a:cubicBezTo>
                      <a:pt x="29" y="1034"/>
                      <a:pt x="29" y="1034"/>
                      <a:pt x="29" y="1039"/>
                    </a:cubicBezTo>
                    <a:lnTo>
                      <a:pt x="23" y="1039"/>
                    </a:lnTo>
                    <a:cubicBezTo>
                      <a:pt x="23" y="1045"/>
                      <a:pt x="23" y="1045"/>
                      <a:pt x="23" y="1045"/>
                    </a:cubicBezTo>
                    <a:cubicBezTo>
                      <a:pt x="23" y="1045"/>
                      <a:pt x="23" y="1051"/>
                      <a:pt x="17" y="1051"/>
                    </a:cubicBezTo>
                    <a:lnTo>
                      <a:pt x="17" y="1057"/>
                    </a:lnTo>
                    <a:lnTo>
                      <a:pt x="17" y="1063"/>
                    </a:lnTo>
                    <a:cubicBezTo>
                      <a:pt x="11" y="1063"/>
                      <a:pt x="11" y="1063"/>
                      <a:pt x="11" y="1068"/>
                    </a:cubicBezTo>
                    <a:cubicBezTo>
                      <a:pt x="11" y="1068"/>
                      <a:pt x="11" y="1068"/>
                      <a:pt x="11" y="1074"/>
                    </a:cubicBezTo>
                    <a:cubicBezTo>
                      <a:pt x="11" y="1074"/>
                      <a:pt x="11" y="1074"/>
                      <a:pt x="11" y="1080"/>
                    </a:cubicBezTo>
                    <a:cubicBezTo>
                      <a:pt x="11" y="1080"/>
                      <a:pt x="6" y="1080"/>
                      <a:pt x="6" y="1086"/>
                    </a:cubicBezTo>
                    <a:cubicBezTo>
                      <a:pt x="6" y="1086"/>
                      <a:pt x="6" y="1086"/>
                      <a:pt x="6" y="1092"/>
                    </a:cubicBezTo>
                    <a:lnTo>
                      <a:pt x="6" y="1092"/>
                    </a:lnTo>
                    <a:cubicBezTo>
                      <a:pt x="6" y="1098"/>
                      <a:pt x="6" y="1098"/>
                      <a:pt x="6" y="1103"/>
                    </a:cubicBezTo>
                    <a:lnTo>
                      <a:pt x="6" y="1103"/>
                    </a:lnTo>
                    <a:cubicBezTo>
                      <a:pt x="0" y="1109"/>
                      <a:pt x="0" y="1109"/>
                      <a:pt x="0" y="1115"/>
                    </a:cubicBezTo>
                    <a:lnTo>
                      <a:pt x="0" y="1115"/>
                    </a:lnTo>
                    <a:cubicBezTo>
                      <a:pt x="0" y="1121"/>
                      <a:pt x="0" y="1127"/>
                      <a:pt x="0" y="1127"/>
                    </a:cubicBezTo>
                    <a:cubicBezTo>
                      <a:pt x="0" y="3027"/>
                      <a:pt x="0" y="3027"/>
                      <a:pt x="0" y="3027"/>
                    </a:cubicBezTo>
                    <a:cubicBezTo>
                      <a:pt x="0" y="3090"/>
                      <a:pt x="35" y="3148"/>
                      <a:pt x="92" y="3177"/>
                    </a:cubicBezTo>
                    <a:cubicBezTo>
                      <a:pt x="1819" y="4124"/>
                      <a:pt x="1819" y="4124"/>
                      <a:pt x="1819" y="4124"/>
                    </a:cubicBezTo>
                    <a:lnTo>
                      <a:pt x="1819" y="4124"/>
                    </a:lnTo>
                    <a:cubicBezTo>
                      <a:pt x="1819" y="4130"/>
                      <a:pt x="1825" y="4130"/>
                      <a:pt x="1825" y="4130"/>
                    </a:cubicBezTo>
                    <a:lnTo>
                      <a:pt x="1831" y="4130"/>
                    </a:lnTo>
                    <a:cubicBezTo>
                      <a:pt x="1831" y="4130"/>
                      <a:pt x="1831" y="4136"/>
                      <a:pt x="1837" y="4136"/>
                    </a:cubicBezTo>
                    <a:cubicBezTo>
                      <a:pt x="1837" y="4136"/>
                      <a:pt x="1837" y="4136"/>
                      <a:pt x="1842" y="4136"/>
                    </a:cubicBezTo>
                    <a:cubicBezTo>
                      <a:pt x="1842" y="4136"/>
                      <a:pt x="1842" y="4136"/>
                      <a:pt x="1848" y="4136"/>
                    </a:cubicBezTo>
                    <a:cubicBezTo>
                      <a:pt x="1848" y="4136"/>
                      <a:pt x="1848" y="4142"/>
                      <a:pt x="1854" y="4142"/>
                    </a:cubicBezTo>
                    <a:lnTo>
                      <a:pt x="1854" y="4142"/>
                    </a:lnTo>
                    <a:cubicBezTo>
                      <a:pt x="1860" y="4142"/>
                      <a:pt x="1860" y="4142"/>
                      <a:pt x="1860" y="4142"/>
                    </a:cubicBezTo>
                    <a:cubicBezTo>
                      <a:pt x="1866" y="4142"/>
                      <a:pt x="1866" y="4142"/>
                      <a:pt x="1866" y="4142"/>
                    </a:cubicBezTo>
                    <a:cubicBezTo>
                      <a:pt x="1872" y="4142"/>
                      <a:pt x="1872" y="4142"/>
                      <a:pt x="1872" y="4148"/>
                    </a:cubicBezTo>
                    <a:cubicBezTo>
                      <a:pt x="1877" y="4148"/>
                      <a:pt x="1877" y="4148"/>
                      <a:pt x="1877" y="4148"/>
                    </a:cubicBezTo>
                    <a:cubicBezTo>
                      <a:pt x="1883" y="4148"/>
                      <a:pt x="1883" y="4148"/>
                      <a:pt x="1883" y="4148"/>
                    </a:cubicBezTo>
                    <a:cubicBezTo>
                      <a:pt x="1889" y="4148"/>
                      <a:pt x="1889" y="4148"/>
                      <a:pt x="1889" y="4148"/>
                    </a:cubicBezTo>
                    <a:cubicBezTo>
                      <a:pt x="1895" y="4148"/>
                      <a:pt x="1895" y="4148"/>
                      <a:pt x="1901" y="4148"/>
                    </a:cubicBezTo>
                    <a:lnTo>
                      <a:pt x="1901" y="4148"/>
                    </a:lnTo>
                    <a:lnTo>
                      <a:pt x="1901" y="4148"/>
                    </a:lnTo>
                    <a:cubicBezTo>
                      <a:pt x="1906" y="4148"/>
                      <a:pt x="1906" y="4148"/>
                      <a:pt x="1912" y="4148"/>
                    </a:cubicBezTo>
                    <a:cubicBezTo>
                      <a:pt x="1912" y="4148"/>
                      <a:pt x="1912" y="4148"/>
                      <a:pt x="1918" y="4148"/>
                    </a:cubicBezTo>
                    <a:cubicBezTo>
                      <a:pt x="1918" y="4148"/>
                      <a:pt x="1918" y="4148"/>
                      <a:pt x="1924" y="4148"/>
                    </a:cubicBezTo>
                    <a:cubicBezTo>
                      <a:pt x="1924" y="4148"/>
                      <a:pt x="1924" y="4148"/>
                      <a:pt x="1930" y="4148"/>
                    </a:cubicBezTo>
                    <a:cubicBezTo>
                      <a:pt x="1930" y="4142"/>
                      <a:pt x="1930" y="4142"/>
                      <a:pt x="1935" y="4142"/>
                    </a:cubicBezTo>
                    <a:cubicBezTo>
                      <a:pt x="1935" y="4142"/>
                      <a:pt x="1935" y="4142"/>
                      <a:pt x="1941" y="4142"/>
                    </a:cubicBezTo>
                    <a:cubicBezTo>
                      <a:pt x="1941" y="4142"/>
                      <a:pt x="1941" y="4142"/>
                      <a:pt x="1947" y="4142"/>
                    </a:cubicBezTo>
                    <a:lnTo>
                      <a:pt x="1947" y="4142"/>
                    </a:lnTo>
                    <a:cubicBezTo>
                      <a:pt x="1953" y="4142"/>
                      <a:pt x="1953" y="4136"/>
                      <a:pt x="1953" y="4136"/>
                    </a:cubicBezTo>
                    <a:cubicBezTo>
                      <a:pt x="1958" y="4136"/>
                      <a:pt x="1958" y="4136"/>
                      <a:pt x="1958" y="4136"/>
                    </a:cubicBezTo>
                    <a:cubicBezTo>
                      <a:pt x="1964" y="4136"/>
                      <a:pt x="1964" y="4136"/>
                      <a:pt x="1964" y="4136"/>
                    </a:cubicBezTo>
                    <a:cubicBezTo>
                      <a:pt x="1970" y="4136"/>
                      <a:pt x="1970" y="4130"/>
                      <a:pt x="1970" y="4130"/>
                    </a:cubicBezTo>
                    <a:lnTo>
                      <a:pt x="1976" y="4130"/>
                    </a:lnTo>
                    <a:cubicBezTo>
                      <a:pt x="1976" y="4130"/>
                      <a:pt x="1981" y="4130"/>
                      <a:pt x="1981" y="4124"/>
                    </a:cubicBezTo>
                    <a:lnTo>
                      <a:pt x="1981" y="4124"/>
                    </a:lnTo>
                    <a:cubicBezTo>
                      <a:pt x="3708" y="3177"/>
                      <a:pt x="3708" y="3177"/>
                      <a:pt x="3708" y="3177"/>
                    </a:cubicBezTo>
                    <a:cubicBezTo>
                      <a:pt x="3767" y="3148"/>
                      <a:pt x="3801" y="3090"/>
                      <a:pt x="3801" y="3027"/>
                    </a:cubicBezTo>
                    <a:cubicBezTo>
                      <a:pt x="3801" y="1127"/>
                      <a:pt x="3801" y="1127"/>
                      <a:pt x="3801" y="1127"/>
                    </a:cubicBezTo>
                    <a:cubicBezTo>
                      <a:pt x="3801" y="1127"/>
                      <a:pt x="3801" y="1121"/>
                      <a:pt x="3801" y="1115"/>
                    </a:cubicBezTo>
                    <a:close/>
                    <a:moveTo>
                      <a:pt x="1901" y="375"/>
                    </a:moveTo>
                    <a:lnTo>
                      <a:pt x="1901" y="375"/>
                    </a:lnTo>
                    <a:cubicBezTo>
                      <a:pt x="3269" y="1127"/>
                      <a:pt x="3269" y="1127"/>
                      <a:pt x="3269" y="1127"/>
                    </a:cubicBezTo>
                    <a:cubicBezTo>
                      <a:pt x="1901" y="1877"/>
                      <a:pt x="1901" y="1877"/>
                      <a:pt x="1901" y="1877"/>
                    </a:cubicBezTo>
                    <a:cubicBezTo>
                      <a:pt x="531" y="1127"/>
                      <a:pt x="531" y="1127"/>
                      <a:pt x="531" y="1127"/>
                    </a:cubicBezTo>
                    <a:lnTo>
                      <a:pt x="1901" y="375"/>
                    </a:lnTo>
                    <a:close/>
                    <a:moveTo>
                      <a:pt x="346" y="1421"/>
                    </a:moveTo>
                    <a:lnTo>
                      <a:pt x="346" y="1421"/>
                    </a:lnTo>
                    <a:cubicBezTo>
                      <a:pt x="959" y="1756"/>
                      <a:pt x="959" y="1756"/>
                      <a:pt x="959" y="1756"/>
                    </a:cubicBezTo>
                    <a:cubicBezTo>
                      <a:pt x="1727" y="2178"/>
                      <a:pt x="1727" y="2178"/>
                      <a:pt x="1727" y="2178"/>
                    </a:cubicBezTo>
                    <a:cubicBezTo>
                      <a:pt x="1727" y="3680"/>
                      <a:pt x="1727" y="3680"/>
                      <a:pt x="1727" y="3680"/>
                    </a:cubicBezTo>
                    <a:cubicBezTo>
                      <a:pt x="346" y="2923"/>
                      <a:pt x="346" y="2923"/>
                      <a:pt x="346" y="2923"/>
                    </a:cubicBezTo>
                    <a:lnTo>
                      <a:pt x="346" y="1421"/>
                    </a:lnTo>
                    <a:close/>
                    <a:moveTo>
                      <a:pt x="2074" y="3680"/>
                    </a:moveTo>
                    <a:lnTo>
                      <a:pt x="2074" y="3680"/>
                    </a:lnTo>
                    <a:cubicBezTo>
                      <a:pt x="2074" y="2178"/>
                      <a:pt x="2074" y="2178"/>
                      <a:pt x="2074" y="2178"/>
                    </a:cubicBezTo>
                    <a:cubicBezTo>
                      <a:pt x="2802" y="1779"/>
                      <a:pt x="2802" y="1779"/>
                      <a:pt x="2802" y="1779"/>
                    </a:cubicBezTo>
                    <a:cubicBezTo>
                      <a:pt x="3454" y="1421"/>
                      <a:pt x="3454" y="1421"/>
                      <a:pt x="3454" y="1421"/>
                    </a:cubicBezTo>
                    <a:cubicBezTo>
                      <a:pt x="3454" y="2923"/>
                      <a:pt x="3454" y="2923"/>
                      <a:pt x="3454" y="2923"/>
                    </a:cubicBezTo>
                    <a:lnTo>
                      <a:pt x="2074" y="3680"/>
                    </a:lnTo>
                    <a:close/>
                  </a:path>
                </a:pathLst>
              </a:custGeom>
              <a:solidFill>
                <a:srgbClr val="00000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1" name="Freeform 4">
                <a:extLst>
                  <a:ext uri="{FF2B5EF4-FFF2-40B4-BE49-F238E27FC236}">
                    <a16:creationId xmlns:a16="http://schemas.microsoft.com/office/drawing/2014/main" id="{F9B806FD-50F7-437C-BA80-883A27CD41D7}"/>
                  </a:ext>
                </a:extLst>
              </p:cNvPr>
              <p:cNvSpPr>
                <a:spLocks noChangeArrowheads="1"/>
              </p:cNvSpPr>
              <p:nvPr/>
            </p:nvSpPr>
            <p:spPr bwMode="auto">
              <a:xfrm>
                <a:off x="4873625" y="2847975"/>
                <a:ext cx="722313" cy="1187450"/>
              </a:xfrm>
              <a:custGeom>
                <a:avLst/>
                <a:gdLst>
                  <a:gd name="T0" fmla="*/ 1831 w 2006"/>
                  <a:gd name="T1" fmla="*/ 3298 h 3299"/>
                  <a:gd name="T2" fmla="*/ 1831 w 2006"/>
                  <a:gd name="T3" fmla="*/ 3298 h 3299"/>
                  <a:gd name="T4" fmla="*/ 1658 w 2006"/>
                  <a:gd name="T5" fmla="*/ 3125 h 3299"/>
                  <a:gd name="T6" fmla="*/ 1410 w 2006"/>
                  <a:gd name="T7" fmla="*/ 1635 h 3299"/>
                  <a:gd name="T8" fmla="*/ 884 w 2006"/>
                  <a:gd name="T9" fmla="*/ 809 h 3299"/>
                  <a:gd name="T10" fmla="*/ 151 w 2006"/>
                  <a:gd name="T11" fmla="*/ 358 h 3299"/>
                  <a:gd name="T12" fmla="*/ 18 w 2006"/>
                  <a:gd name="T13" fmla="*/ 156 h 3299"/>
                  <a:gd name="T14" fmla="*/ 220 w 2006"/>
                  <a:gd name="T15" fmla="*/ 23 h 3299"/>
                  <a:gd name="T16" fmla="*/ 1133 w 2006"/>
                  <a:gd name="T17" fmla="*/ 566 h 3299"/>
                  <a:gd name="T18" fmla="*/ 1733 w 2006"/>
                  <a:gd name="T19" fmla="*/ 1513 h 3299"/>
                  <a:gd name="T20" fmla="*/ 2005 w 2006"/>
                  <a:gd name="T21" fmla="*/ 3125 h 3299"/>
                  <a:gd name="T22" fmla="*/ 1831 w 2006"/>
                  <a:gd name="T23" fmla="*/ 3298 h 3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6" h="3299">
                    <a:moveTo>
                      <a:pt x="1831" y="3298"/>
                    </a:moveTo>
                    <a:lnTo>
                      <a:pt x="1831" y="3298"/>
                    </a:lnTo>
                    <a:cubicBezTo>
                      <a:pt x="1733" y="3298"/>
                      <a:pt x="1658" y="3223"/>
                      <a:pt x="1658" y="3125"/>
                    </a:cubicBezTo>
                    <a:cubicBezTo>
                      <a:pt x="1658" y="2559"/>
                      <a:pt x="1578" y="2056"/>
                      <a:pt x="1410" y="1635"/>
                    </a:cubicBezTo>
                    <a:cubicBezTo>
                      <a:pt x="1282" y="1311"/>
                      <a:pt x="1110" y="1028"/>
                      <a:pt x="884" y="809"/>
                    </a:cubicBezTo>
                    <a:cubicBezTo>
                      <a:pt x="515" y="439"/>
                      <a:pt x="156" y="358"/>
                      <a:pt x="151" y="358"/>
                    </a:cubicBezTo>
                    <a:cubicBezTo>
                      <a:pt x="58" y="340"/>
                      <a:pt x="0" y="248"/>
                      <a:pt x="18" y="156"/>
                    </a:cubicBezTo>
                    <a:cubicBezTo>
                      <a:pt x="35" y="63"/>
                      <a:pt x="128" y="0"/>
                      <a:pt x="220" y="23"/>
                    </a:cubicBezTo>
                    <a:cubicBezTo>
                      <a:pt x="243" y="29"/>
                      <a:pt x="688" y="121"/>
                      <a:pt x="1133" y="566"/>
                    </a:cubicBezTo>
                    <a:cubicBezTo>
                      <a:pt x="1387" y="820"/>
                      <a:pt x="1589" y="1138"/>
                      <a:pt x="1733" y="1513"/>
                    </a:cubicBezTo>
                    <a:cubicBezTo>
                      <a:pt x="1912" y="1970"/>
                      <a:pt x="2005" y="2513"/>
                      <a:pt x="2005" y="3125"/>
                    </a:cubicBezTo>
                    <a:cubicBezTo>
                      <a:pt x="2005" y="3223"/>
                      <a:pt x="1924" y="3298"/>
                      <a:pt x="1831" y="3298"/>
                    </a:cubicBez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2" name="Freeform 5">
                <a:extLst>
                  <a:ext uri="{FF2B5EF4-FFF2-40B4-BE49-F238E27FC236}">
                    <a16:creationId xmlns:a16="http://schemas.microsoft.com/office/drawing/2014/main" id="{AD78501E-E45F-4E41-8091-608333758310}"/>
                  </a:ext>
                </a:extLst>
              </p:cNvPr>
              <p:cNvSpPr>
                <a:spLocks noChangeArrowheads="1"/>
              </p:cNvSpPr>
              <p:nvPr/>
            </p:nvSpPr>
            <p:spPr bwMode="auto">
              <a:xfrm>
                <a:off x="4032250" y="4384675"/>
                <a:ext cx="1262063" cy="273050"/>
              </a:xfrm>
              <a:custGeom>
                <a:avLst/>
                <a:gdLst>
                  <a:gd name="T0" fmla="*/ 1767 w 3507"/>
                  <a:gd name="T1" fmla="*/ 756 h 757"/>
                  <a:gd name="T2" fmla="*/ 1767 w 3507"/>
                  <a:gd name="T3" fmla="*/ 756 h 757"/>
                  <a:gd name="T4" fmla="*/ 1149 w 3507"/>
                  <a:gd name="T5" fmla="*/ 705 h 757"/>
                  <a:gd name="T6" fmla="*/ 121 w 3507"/>
                  <a:gd name="T7" fmla="*/ 393 h 757"/>
                  <a:gd name="T8" fmla="*/ 46 w 3507"/>
                  <a:gd name="T9" fmla="*/ 161 h 757"/>
                  <a:gd name="T10" fmla="*/ 277 w 3507"/>
                  <a:gd name="T11" fmla="*/ 86 h 757"/>
                  <a:gd name="T12" fmla="*/ 1213 w 3507"/>
                  <a:gd name="T13" fmla="*/ 364 h 757"/>
                  <a:gd name="T14" fmla="*/ 2154 w 3507"/>
                  <a:gd name="T15" fmla="*/ 387 h 757"/>
                  <a:gd name="T16" fmla="*/ 3223 w 3507"/>
                  <a:gd name="T17" fmla="*/ 40 h 757"/>
                  <a:gd name="T18" fmla="*/ 3460 w 3507"/>
                  <a:gd name="T19" fmla="*/ 109 h 757"/>
                  <a:gd name="T20" fmla="*/ 3390 w 3507"/>
                  <a:gd name="T21" fmla="*/ 346 h 757"/>
                  <a:gd name="T22" fmla="*/ 2189 w 3507"/>
                  <a:gd name="T23" fmla="*/ 728 h 757"/>
                  <a:gd name="T24" fmla="*/ 1767 w 3507"/>
                  <a:gd name="T25" fmla="*/ 756 h 7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507" h="757">
                    <a:moveTo>
                      <a:pt x="1767" y="756"/>
                    </a:moveTo>
                    <a:lnTo>
                      <a:pt x="1767" y="756"/>
                    </a:lnTo>
                    <a:cubicBezTo>
                      <a:pt x="1565" y="756"/>
                      <a:pt x="1357" y="739"/>
                      <a:pt x="1149" y="705"/>
                    </a:cubicBezTo>
                    <a:cubicBezTo>
                      <a:pt x="543" y="606"/>
                      <a:pt x="139" y="398"/>
                      <a:pt x="121" y="393"/>
                    </a:cubicBezTo>
                    <a:cubicBezTo>
                      <a:pt x="34" y="346"/>
                      <a:pt x="0" y="243"/>
                      <a:pt x="46" y="161"/>
                    </a:cubicBezTo>
                    <a:cubicBezTo>
                      <a:pt x="86" y="75"/>
                      <a:pt x="191" y="40"/>
                      <a:pt x="277" y="86"/>
                    </a:cubicBezTo>
                    <a:cubicBezTo>
                      <a:pt x="283" y="86"/>
                      <a:pt x="664" y="277"/>
                      <a:pt x="1213" y="364"/>
                    </a:cubicBezTo>
                    <a:cubicBezTo>
                      <a:pt x="1536" y="416"/>
                      <a:pt x="1854" y="422"/>
                      <a:pt x="2154" y="387"/>
                    </a:cubicBezTo>
                    <a:cubicBezTo>
                      <a:pt x="2536" y="340"/>
                      <a:pt x="2894" y="225"/>
                      <a:pt x="3223" y="40"/>
                    </a:cubicBezTo>
                    <a:cubicBezTo>
                      <a:pt x="3304" y="0"/>
                      <a:pt x="3414" y="29"/>
                      <a:pt x="3460" y="109"/>
                    </a:cubicBezTo>
                    <a:cubicBezTo>
                      <a:pt x="3506" y="196"/>
                      <a:pt x="3472" y="300"/>
                      <a:pt x="3390" y="346"/>
                    </a:cubicBezTo>
                    <a:cubicBezTo>
                      <a:pt x="3021" y="548"/>
                      <a:pt x="2617" y="682"/>
                      <a:pt x="2189" y="728"/>
                    </a:cubicBezTo>
                    <a:cubicBezTo>
                      <a:pt x="2051" y="745"/>
                      <a:pt x="1912" y="756"/>
                      <a:pt x="1767" y="756"/>
                    </a:cubicBez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13" name="Freeform 6">
                <a:extLst>
                  <a:ext uri="{FF2B5EF4-FFF2-40B4-BE49-F238E27FC236}">
                    <a16:creationId xmlns:a16="http://schemas.microsoft.com/office/drawing/2014/main" id="{FD4F0D6D-5022-4B18-8560-11402172237D}"/>
                  </a:ext>
                </a:extLst>
              </p:cNvPr>
              <p:cNvSpPr>
                <a:spLocks noChangeArrowheads="1"/>
              </p:cNvSpPr>
              <p:nvPr/>
            </p:nvSpPr>
            <p:spPr bwMode="auto">
              <a:xfrm>
                <a:off x="3717925" y="2847975"/>
                <a:ext cx="722313" cy="1187450"/>
              </a:xfrm>
              <a:custGeom>
                <a:avLst/>
                <a:gdLst>
                  <a:gd name="T0" fmla="*/ 173 w 2005"/>
                  <a:gd name="T1" fmla="*/ 3298 h 3299"/>
                  <a:gd name="T2" fmla="*/ 173 w 2005"/>
                  <a:gd name="T3" fmla="*/ 3298 h 3299"/>
                  <a:gd name="T4" fmla="*/ 340 w 2005"/>
                  <a:gd name="T5" fmla="*/ 3125 h 3299"/>
                  <a:gd name="T6" fmla="*/ 589 w 2005"/>
                  <a:gd name="T7" fmla="*/ 1635 h 3299"/>
                  <a:gd name="T8" fmla="*/ 1114 w 2005"/>
                  <a:gd name="T9" fmla="*/ 809 h 3299"/>
                  <a:gd name="T10" fmla="*/ 1848 w 2005"/>
                  <a:gd name="T11" fmla="*/ 358 h 3299"/>
                  <a:gd name="T12" fmla="*/ 1981 w 2005"/>
                  <a:gd name="T13" fmla="*/ 156 h 3299"/>
                  <a:gd name="T14" fmla="*/ 1778 w 2005"/>
                  <a:gd name="T15" fmla="*/ 23 h 3299"/>
                  <a:gd name="T16" fmla="*/ 872 w 2005"/>
                  <a:gd name="T17" fmla="*/ 566 h 3299"/>
                  <a:gd name="T18" fmla="*/ 265 w 2005"/>
                  <a:gd name="T19" fmla="*/ 1513 h 3299"/>
                  <a:gd name="T20" fmla="*/ 0 w 2005"/>
                  <a:gd name="T21" fmla="*/ 3125 h 3299"/>
                  <a:gd name="T22" fmla="*/ 173 w 2005"/>
                  <a:gd name="T23" fmla="*/ 3298 h 3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005" h="3299">
                    <a:moveTo>
                      <a:pt x="173" y="3298"/>
                    </a:moveTo>
                    <a:lnTo>
                      <a:pt x="173" y="3298"/>
                    </a:lnTo>
                    <a:cubicBezTo>
                      <a:pt x="265" y="3298"/>
                      <a:pt x="340" y="3223"/>
                      <a:pt x="340" y="3125"/>
                    </a:cubicBezTo>
                    <a:cubicBezTo>
                      <a:pt x="340" y="2559"/>
                      <a:pt x="427" y="2056"/>
                      <a:pt x="589" y="1635"/>
                    </a:cubicBezTo>
                    <a:cubicBezTo>
                      <a:pt x="716" y="1311"/>
                      <a:pt x="895" y="1028"/>
                      <a:pt x="1114" y="809"/>
                    </a:cubicBezTo>
                    <a:cubicBezTo>
                      <a:pt x="1484" y="439"/>
                      <a:pt x="1848" y="358"/>
                      <a:pt x="1848" y="358"/>
                    </a:cubicBezTo>
                    <a:cubicBezTo>
                      <a:pt x="1940" y="340"/>
                      <a:pt x="2004" y="248"/>
                      <a:pt x="1981" y="156"/>
                    </a:cubicBezTo>
                    <a:cubicBezTo>
                      <a:pt x="1963" y="63"/>
                      <a:pt x="1871" y="0"/>
                      <a:pt x="1778" y="23"/>
                    </a:cubicBezTo>
                    <a:cubicBezTo>
                      <a:pt x="1761" y="29"/>
                      <a:pt x="1311" y="121"/>
                      <a:pt x="872" y="566"/>
                    </a:cubicBezTo>
                    <a:cubicBezTo>
                      <a:pt x="612" y="820"/>
                      <a:pt x="410" y="1138"/>
                      <a:pt x="265" y="1513"/>
                    </a:cubicBezTo>
                    <a:cubicBezTo>
                      <a:pt x="86" y="1970"/>
                      <a:pt x="0" y="2513"/>
                      <a:pt x="0" y="3125"/>
                    </a:cubicBezTo>
                    <a:cubicBezTo>
                      <a:pt x="0" y="3223"/>
                      <a:pt x="75" y="3298"/>
                      <a:pt x="173" y="3298"/>
                    </a:cubicBez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grpSp>
        <p:nvGrpSpPr>
          <p:cNvPr id="14" name="Group 28">
            <a:extLst>
              <a:ext uri="{FF2B5EF4-FFF2-40B4-BE49-F238E27FC236}">
                <a16:creationId xmlns:a16="http://schemas.microsoft.com/office/drawing/2014/main" id="{FB78AB8D-5711-453C-BB9D-111DB304E3DF}"/>
              </a:ext>
            </a:extLst>
          </p:cNvPr>
          <p:cNvGrpSpPr>
            <a:grpSpLocks noChangeAspect="1"/>
          </p:cNvGrpSpPr>
          <p:nvPr/>
        </p:nvGrpSpPr>
        <p:grpSpPr>
          <a:xfrm>
            <a:off x="6394290" y="1227481"/>
            <a:ext cx="1413381" cy="1413381"/>
            <a:chOff x="790809" y="3188610"/>
            <a:chExt cx="926937" cy="926937"/>
          </a:xfrm>
        </p:grpSpPr>
        <p:sp>
          <p:nvSpPr>
            <p:cNvPr id="15" name="Oval 29">
              <a:extLst>
                <a:ext uri="{FF2B5EF4-FFF2-40B4-BE49-F238E27FC236}">
                  <a16:creationId xmlns:a16="http://schemas.microsoft.com/office/drawing/2014/main" id="{0FBC66F4-E3D3-4DFB-A64A-6BE4971C4C4E}"/>
                </a:ext>
              </a:extLst>
            </p:cNvPr>
            <p:cNvSpPr>
              <a:spLocks noChangeAspect="1"/>
            </p:cNvSpPr>
            <p:nvPr/>
          </p:nvSpPr>
          <p:spPr>
            <a:xfrm>
              <a:off x="790809" y="3188610"/>
              <a:ext cx="926937" cy="926937"/>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pic>
          <p:nvPicPr>
            <p:cNvPr id="16" name="Picture 30">
              <a:extLst>
                <a:ext uri="{FF2B5EF4-FFF2-40B4-BE49-F238E27FC236}">
                  <a16:creationId xmlns:a16="http://schemas.microsoft.com/office/drawing/2014/main" id="{D886D202-CEC3-4A01-8386-DBE1A8A154E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66980" y="3343976"/>
              <a:ext cx="574595" cy="545864"/>
            </a:xfrm>
            <a:prstGeom prst="rect">
              <a:avLst/>
            </a:prstGeom>
          </p:spPr>
        </p:pic>
      </p:grpSp>
      <p:grpSp>
        <p:nvGrpSpPr>
          <p:cNvPr id="17" name="Group 40">
            <a:extLst>
              <a:ext uri="{FF2B5EF4-FFF2-40B4-BE49-F238E27FC236}">
                <a16:creationId xmlns:a16="http://schemas.microsoft.com/office/drawing/2014/main" id="{6E728CD9-D2BC-4E8F-A768-965B3AAF1B2F}"/>
              </a:ext>
            </a:extLst>
          </p:cNvPr>
          <p:cNvGrpSpPr>
            <a:grpSpLocks noChangeAspect="1"/>
          </p:cNvGrpSpPr>
          <p:nvPr/>
        </p:nvGrpSpPr>
        <p:grpSpPr>
          <a:xfrm>
            <a:off x="6394292" y="3675877"/>
            <a:ext cx="1413376" cy="1413376"/>
            <a:chOff x="4062524" y="3171025"/>
            <a:chExt cx="926937" cy="926937"/>
          </a:xfrm>
        </p:grpSpPr>
        <p:sp>
          <p:nvSpPr>
            <p:cNvPr id="18" name="Oval 41">
              <a:extLst>
                <a:ext uri="{FF2B5EF4-FFF2-40B4-BE49-F238E27FC236}">
                  <a16:creationId xmlns:a16="http://schemas.microsoft.com/office/drawing/2014/main" id="{884F5D7F-7720-43CC-9858-02250368DFB3}"/>
                </a:ext>
              </a:extLst>
            </p:cNvPr>
            <p:cNvSpPr>
              <a:spLocks noChangeAspect="1"/>
            </p:cNvSpPr>
            <p:nvPr/>
          </p:nvSpPr>
          <p:spPr>
            <a:xfrm>
              <a:off x="4062524" y="3171025"/>
              <a:ext cx="926937" cy="926937"/>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grpSp>
          <p:nvGrpSpPr>
            <p:cNvPr id="19" name="Group 42">
              <a:extLst>
                <a:ext uri="{FF2B5EF4-FFF2-40B4-BE49-F238E27FC236}">
                  <a16:creationId xmlns:a16="http://schemas.microsoft.com/office/drawing/2014/main" id="{41E9666C-4199-4B52-988B-41EDA56801A4}"/>
                </a:ext>
              </a:extLst>
            </p:cNvPr>
            <p:cNvGrpSpPr>
              <a:grpSpLocks noChangeAspect="1"/>
            </p:cNvGrpSpPr>
            <p:nvPr/>
          </p:nvGrpSpPr>
          <p:grpSpPr>
            <a:xfrm>
              <a:off x="4347039" y="3343976"/>
              <a:ext cx="393076" cy="545864"/>
              <a:chOff x="2643188" y="457200"/>
              <a:chExt cx="4214812" cy="5853113"/>
            </a:xfrm>
          </p:grpSpPr>
          <p:sp>
            <p:nvSpPr>
              <p:cNvPr id="20" name="Freeform 1">
                <a:extLst>
                  <a:ext uri="{FF2B5EF4-FFF2-40B4-BE49-F238E27FC236}">
                    <a16:creationId xmlns:a16="http://schemas.microsoft.com/office/drawing/2014/main" id="{1456DA0C-4E55-4038-824F-99B4CAD75032}"/>
                  </a:ext>
                </a:extLst>
              </p:cNvPr>
              <p:cNvSpPr>
                <a:spLocks noChangeArrowheads="1"/>
              </p:cNvSpPr>
              <p:nvPr/>
            </p:nvSpPr>
            <p:spPr bwMode="auto">
              <a:xfrm>
                <a:off x="4518025" y="457200"/>
                <a:ext cx="233363" cy="1168400"/>
              </a:xfrm>
              <a:custGeom>
                <a:avLst/>
                <a:gdLst>
                  <a:gd name="T0" fmla="*/ 329 w 647"/>
                  <a:gd name="T1" fmla="*/ 3245 h 3246"/>
                  <a:gd name="T2" fmla="*/ 329 w 647"/>
                  <a:gd name="T3" fmla="*/ 3245 h 3246"/>
                  <a:gd name="T4" fmla="*/ 0 w 647"/>
                  <a:gd name="T5" fmla="*/ 2927 h 3246"/>
                  <a:gd name="T6" fmla="*/ 0 w 647"/>
                  <a:gd name="T7" fmla="*/ 318 h 3246"/>
                  <a:gd name="T8" fmla="*/ 329 w 647"/>
                  <a:gd name="T9" fmla="*/ 0 h 3246"/>
                  <a:gd name="T10" fmla="*/ 646 w 647"/>
                  <a:gd name="T11" fmla="*/ 318 h 3246"/>
                  <a:gd name="T12" fmla="*/ 646 w 647"/>
                  <a:gd name="T13" fmla="*/ 2927 h 3246"/>
                  <a:gd name="T14" fmla="*/ 329 w 647"/>
                  <a:gd name="T15" fmla="*/ 3245 h 324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647" h="3246">
                    <a:moveTo>
                      <a:pt x="329" y="3245"/>
                    </a:moveTo>
                    <a:lnTo>
                      <a:pt x="329" y="3245"/>
                    </a:lnTo>
                    <a:cubicBezTo>
                      <a:pt x="147" y="3245"/>
                      <a:pt x="0" y="3109"/>
                      <a:pt x="0" y="2927"/>
                    </a:cubicBezTo>
                    <a:cubicBezTo>
                      <a:pt x="0" y="318"/>
                      <a:pt x="0" y="318"/>
                      <a:pt x="0" y="318"/>
                    </a:cubicBezTo>
                    <a:cubicBezTo>
                      <a:pt x="0" y="136"/>
                      <a:pt x="147" y="0"/>
                      <a:pt x="329" y="0"/>
                    </a:cubicBezTo>
                    <a:cubicBezTo>
                      <a:pt x="499" y="0"/>
                      <a:pt x="646" y="136"/>
                      <a:pt x="646" y="318"/>
                    </a:cubicBezTo>
                    <a:cubicBezTo>
                      <a:pt x="646" y="2927"/>
                      <a:pt x="646" y="2927"/>
                      <a:pt x="646" y="2927"/>
                    </a:cubicBezTo>
                    <a:cubicBezTo>
                      <a:pt x="646" y="3109"/>
                      <a:pt x="499" y="3245"/>
                      <a:pt x="329" y="3245"/>
                    </a:cubicBez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1" name="Freeform 2">
                <a:extLst>
                  <a:ext uri="{FF2B5EF4-FFF2-40B4-BE49-F238E27FC236}">
                    <a16:creationId xmlns:a16="http://schemas.microsoft.com/office/drawing/2014/main" id="{A98A2925-05C4-4AE9-A422-577877ED63B6}"/>
                  </a:ext>
                </a:extLst>
              </p:cNvPr>
              <p:cNvSpPr>
                <a:spLocks noChangeArrowheads="1"/>
              </p:cNvSpPr>
              <p:nvPr/>
            </p:nvSpPr>
            <p:spPr bwMode="auto">
              <a:xfrm>
                <a:off x="5689600" y="2565400"/>
                <a:ext cx="1168400" cy="233363"/>
              </a:xfrm>
              <a:custGeom>
                <a:avLst/>
                <a:gdLst>
                  <a:gd name="T0" fmla="*/ 2926 w 3245"/>
                  <a:gd name="T1" fmla="*/ 647 h 648"/>
                  <a:gd name="T2" fmla="*/ 2926 w 3245"/>
                  <a:gd name="T3" fmla="*/ 647 h 648"/>
                  <a:gd name="T4" fmla="*/ 317 w 3245"/>
                  <a:gd name="T5" fmla="*/ 647 h 648"/>
                  <a:gd name="T6" fmla="*/ 0 w 3245"/>
                  <a:gd name="T7" fmla="*/ 317 h 648"/>
                  <a:gd name="T8" fmla="*/ 317 w 3245"/>
                  <a:gd name="T9" fmla="*/ 0 h 648"/>
                  <a:gd name="T10" fmla="*/ 2926 w 3245"/>
                  <a:gd name="T11" fmla="*/ 0 h 648"/>
                  <a:gd name="T12" fmla="*/ 3244 w 3245"/>
                  <a:gd name="T13" fmla="*/ 317 h 648"/>
                  <a:gd name="T14" fmla="*/ 2926 w 3245"/>
                  <a:gd name="T15" fmla="*/ 647 h 6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45" h="648">
                    <a:moveTo>
                      <a:pt x="2926" y="647"/>
                    </a:moveTo>
                    <a:lnTo>
                      <a:pt x="2926" y="647"/>
                    </a:lnTo>
                    <a:cubicBezTo>
                      <a:pt x="317" y="647"/>
                      <a:pt x="317" y="647"/>
                      <a:pt x="317" y="647"/>
                    </a:cubicBezTo>
                    <a:cubicBezTo>
                      <a:pt x="136" y="647"/>
                      <a:pt x="0" y="499"/>
                      <a:pt x="0" y="317"/>
                    </a:cubicBezTo>
                    <a:cubicBezTo>
                      <a:pt x="0" y="147"/>
                      <a:pt x="136" y="0"/>
                      <a:pt x="317" y="0"/>
                    </a:cubicBezTo>
                    <a:cubicBezTo>
                      <a:pt x="2926" y="0"/>
                      <a:pt x="2926" y="0"/>
                      <a:pt x="2926" y="0"/>
                    </a:cubicBezTo>
                    <a:cubicBezTo>
                      <a:pt x="3108" y="0"/>
                      <a:pt x="3244" y="147"/>
                      <a:pt x="3244" y="317"/>
                    </a:cubicBezTo>
                    <a:cubicBezTo>
                      <a:pt x="3244" y="499"/>
                      <a:pt x="3108" y="647"/>
                      <a:pt x="2926" y="647"/>
                    </a:cubicBez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2" name="Freeform 3">
                <a:extLst>
                  <a:ext uri="{FF2B5EF4-FFF2-40B4-BE49-F238E27FC236}">
                    <a16:creationId xmlns:a16="http://schemas.microsoft.com/office/drawing/2014/main" id="{A05FC226-4FAC-4692-9DEB-6B83CE342AAA}"/>
                  </a:ext>
                </a:extLst>
              </p:cNvPr>
              <p:cNvSpPr>
                <a:spLocks noChangeArrowheads="1"/>
              </p:cNvSpPr>
              <p:nvPr/>
            </p:nvSpPr>
            <p:spPr bwMode="auto">
              <a:xfrm>
                <a:off x="2643188" y="2565400"/>
                <a:ext cx="1173162" cy="233363"/>
              </a:xfrm>
              <a:custGeom>
                <a:avLst/>
                <a:gdLst>
                  <a:gd name="T0" fmla="*/ 2927 w 3257"/>
                  <a:gd name="T1" fmla="*/ 647 h 648"/>
                  <a:gd name="T2" fmla="*/ 2927 w 3257"/>
                  <a:gd name="T3" fmla="*/ 647 h 648"/>
                  <a:gd name="T4" fmla="*/ 329 w 3257"/>
                  <a:gd name="T5" fmla="*/ 647 h 648"/>
                  <a:gd name="T6" fmla="*/ 0 w 3257"/>
                  <a:gd name="T7" fmla="*/ 317 h 648"/>
                  <a:gd name="T8" fmla="*/ 329 w 3257"/>
                  <a:gd name="T9" fmla="*/ 0 h 648"/>
                  <a:gd name="T10" fmla="*/ 2927 w 3257"/>
                  <a:gd name="T11" fmla="*/ 0 h 648"/>
                  <a:gd name="T12" fmla="*/ 3256 w 3257"/>
                  <a:gd name="T13" fmla="*/ 317 h 648"/>
                  <a:gd name="T14" fmla="*/ 2927 w 3257"/>
                  <a:gd name="T15" fmla="*/ 647 h 64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257" h="648">
                    <a:moveTo>
                      <a:pt x="2927" y="647"/>
                    </a:moveTo>
                    <a:lnTo>
                      <a:pt x="2927" y="647"/>
                    </a:lnTo>
                    <a:cubicBezTo>
                      <a:pt x="329" y="647"/>
                      <a:pt x="329" y="647"/>
                      <a:pt x="329" y="647"/>
                    </a:cubicBezTo>
                    <a:cubicBezTo>
                      <a:pt x="147" y="647"/>
                      <a:pt x="0" y="499"/>
                      <a:pt x="0" y="317"/>
                    </a:cubicBezTo>
                    <a:cubicBezTo>
                      <a:pt x="0" y="147"/>
                      <a:pt x="147" y="0"/>
                      <a:pt x="329" y="0"/>
                    </a:cubicBezTo>
                    <a:cubicBezTo>
                      <a:pt x="2927" y="0"/>
                      <a:pt x="2927" y="0"/>
                      <a:pt x="2927" y="0"/>
                    </a:cubicBezTo>
                    <a:cubicBezTo>
                      <a:pt x="3108" y="0"/>
                      <a:pt x="3256" y="147"/>
                      <a:pt x="3256" y="317"/>
                    </a:cubicBezTo>
                    <a:cubicBezTo>
                      <a:pt x="3256" y="499"/>
                      <a:pt x="3108" y="647"/>
                      <a:pt x="2927" y="647"/>
                    </a:cubicBez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3" name="Freeform 4">
                <a:extLst>
                  <a:ext uri="{FF2B5EF4-FFF2-40B4-BE49-F238E27FC236}">
                    <a16:creationId xmlns:a16="http://schemas.microsoft.com/office/drawing/2014/main" id="{96D76487-EF80-471D-B7C8-EC4DC5E5EAB6}"/>
                  </a:ext>
                </a:extLst>
              </p:cNvPr>
              <p:cNvSpPr>
                <a:spLocks noChangeArrowheads="1"/>
              </p:cNvSpPr>
              <p:nvPr/>
            </p:nvSpPr>
            <p:spPr bwMode="auto">
              <a:xfrm>
                <a:off x="5445125" y="914400"/>
                <a:ext cx="955675" cy="947738"/>
              </a:xfrm>
              <a:custGeom>
                <a:avLst/>
                <a:gdLst>
                  <a:gd name="T0" fmla="*/ 351 w 2655"/>
                  <a:gd name="T1" fmla="*/ 2631 h 2632"/>
                  <a:gd name="T2" fmla="*/ 351 w 2655"/>
                  <a:gd name="T3" fmla="*/ 2631 h 2632"/>
                  <a:gd name="T4" fmla="*/ 124 w 2655"/>
                  <a:gd name="T5" fmla="*/ 2529 h 2632"/>
                  <a:gd name="T6" fmla="*/ 124 w 2655"/>
                  <a:gd name="T7" fmla="*/ 2076 h 2632"/>
                  <a:gd name="T8" fmla="*/ 2076 w 2655"/>
                  <a:gd name="T9" fmla="*/ 124 h 2632"/>
                  <a:gd name="T10" fmla="*/ 2529 w 2655"/>
                  <a:gd name="T11" fmla="*/ 124 h 2632"/>
                  <a:gd name="T12" fmla="*/ 2529 w 2655"/>
                  <a:gd name="T13" fmla="*/ 578 h 2632"/>
                  <a:gd name="T14" fmla="*/ 578 w 2655"/>
                  <a:gd name="T15" fmla="*/ 2529 h 2632"/>
                  <a:gd name="T16" fmla="*/ 351 w 2655"/>
                  <a:gd name="T17" fmla="*/ 2631 h 2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55" h="2632">
                    <a:moveTo>
                      <a:pt x="351" y="2631"/>
                    </a:moveTo>
                    <a:lnTo>
                      <a:pt x="351" y="2631"/>
                    </a:lnTo>
                    <a:cubicBezTo>
                      <a:pt x="272" y="2631"/>
                      <a:pt x="181" y="2598"/>
                      <a:pt x="124" y="2529"/>
                    </a:cubicBezTo>
                    <a:cubicBezTo>
                      <a:pt x="0" y="2405"/>
                      <a:pt x="0" y="2201"/>
                      <a:pt x="124" y="2076"/>
                    </a:cubicBezTo>
                    <a:cubicBezTo>
                      <a:pt x="2076" y="124"/>
                      <a:pt x="2076" y="124"/>
                      <a:pt x="2076" y="124"/>
                    </a:cubicBezTo>
                    <a:cubicBezTo>
                      <a:pt x="2200" y="0"/>
                      <a:pt x="2405" y="0"/>
                      <a:pt x="2529" y="124"/>
                    </a:cubicBezTo>
                    <a:cubicBezTo>
                      <a:pt x="2654" y="249"/>
                      <a:pt x="2654" y="453"/>
                      <a:pt x="2529" y="578"/>
                    </a:cubicBezTo>
                    <a:cubicBezTo>
                      <a:pt x="578" y="2529"/>
                      <a:pt x="578" y="2529"/>
                      <a:pt x="578" y="2529"/>
                    </a:cubicBezTo>
                    <a:cubicBezTo>
                      <a:pt x="522" y="2598"/>
                      <a:pt x="431" y="2631"/>
                      <a:pt x="351" y="2631"/>
                    </a:cubicBez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4" name="Freeform 5">
                <a:extLst>
                  <a:ext uri="{FF2B5EF4-FFF2-40B4-BE49-F238E27FC236}">
                    <a16:creationId xmlns:a16="http://schemas.microsoft.com/office/drawing/2014/main" id="{EC20A924-4840-464B-83C4-02F4EF8D6844}"/>
                  </a:ext>
                </a:extLst>
              </p:cNvPr>
              <p:cNvSpPr>
                <a:spLocks noChangeArrowheads="1"/>
              </p:cNvSpPr>
              <p:nvPr/>
            </p:nvSpPr>
            <p:spPr bwMode="auto">
              <a:xfrm>
                <a:off x="2868613" y="914400"/>
                <a:ext cx="960437" cy="947738"/>
              </a:xfrm>
              <a:custGeom>
                <a:avLst/>
                <a:gdLst>
                  <a:gd name="T0" fmla="*/ 2303 w 2667"/>
                  <a:gd name="T1" fmla="*/ 2631 h 2632"/>
                  <a:gd name="T2" fmla="*/ 2303 w 2667"/>
                  <a:gd name="T3" fmla="*/ 2631 h 2632"/>
                  <a:gd name="T4" fmla="*/ 2076 w 2667"/>
                  <a:gd name="T5" fmla="*/ 2529 h 2632"/>
                  <a:gd name="T6" fmla="*/ 125 w 2667"/>
                  <a:gd name="T7" fmla="*/ 578 h 2632"/>
                  <a:gd name="T8" fmla="*/ 125 w 2667"/>
                  <a:gd name="T9" fmla="*/ 124 h 2632"/>
                  <a:gd name="T10" fmla="*/ 579 w 2667"/>
                  <a:gd name="T11" fmla="*/ 124 h 2632"/>
                  <a:gd name="T12" fmla="*/ 2541 w 2667"/>
                  <a:gd name="T13" fmla="*/ 2076 h 2632"/>
                  <a:gd name="T14" fmla="*/ 2541 w 2667"/>
                  <a:gd name="T15" fmla="*/ 2529 h 2632"/>
                  <a:gd name="T16" fmla="*/ 2303 w 2667"/>
                  <a:gd name="T17" fmla="*/ 2631 h 26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67" h="2632">
                    <a:moveTo>
                      <a:pt x="2303" y="2631"/>
                    </a:moveTo>
                    <a:lnTo>
                      <a:pt x="2303" y="2631"/>
                    </a:lnTo>
                    <a:cubicBezTo>
                      <a:pt x="2223" y="2631"/>
                      <a:pt x="2144" y="2598"/>
                      <a:pt x="2076" y="2529"/>
                    </a:cubicBezTo>
                    <a:cubicBezTo>
                      <a:pt x="125" y="578"/>
                      <a:pt x="125" y="578"/>
                      <a:pt x="125" y="578"/>
                    </a:cubicBezTo>
                    <a:cubicBezTo>
                      <a:pt x="0" y="453"/>
                      <a:pt x="0" y="249"/>
                      <a:pt x="125" y="124"/>
                    </a:cubicBezTo>
                    <a:cubicBezTo>
                      <a:pt x="249" y="0"/>
                      <a:pt x="454" y="0"/>
                      <a:pt x="579" y="124"/>
                    </a:cubicBezTo>
                    <a:cubicBezTo>
                      <a:pt x="2541" y="2076"/>
                      <a:pt x="2541" y="2076"/>
                      <a:pt x="2541" y="2076"/>
                    </a:cubicBezTo>
                    <a:cubicBezTo>
                      <a:pt x="2666" y="2201"/>
                      <a:pt x="2666" y="2405"/>
                      <a:pt x="2541" y="2529"/>
                    </a:cubicBezTo>
                    <a:cubicBezTo>
                      <a:pt x="2473" y="2598"/>
                      <a:pt x="2394" y="2631"/>
                      <a:pt x="2303" y="2631"/>
                    </a:cubicBez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5" name="Freeform 6">
                <a:extLst>
                  <a:ext uri="{FF2B5EF4-FFF2-40B4-BE49-F238E27FC236}">
                    <a16:creationId xmlns:a16="http://schemas.microsoft.com/office/drawing/2014/main" id="{B26DA61A-9537-407C-B179-0792EC5432E2}"/>
                  </a:ext>
                </a:extLst>
              </p:cNvPr>
              <p:cNvSpPr>
                <a:spLocks noChangeArrowheads="1"/>
              </p:cNvSpPr>
              <p:nvPr/>
            </p:nvSpPr>
            <p:spPr bwMode="auto">
              <a:xfrm>
                <a:off x="2643188" y="2095500"/>
                <a:ext cx="4025900" cy="4214813"/>
              </a:xfrm>
              <a:custGeom>
                <a:avLst/>
                <a:gdLst>
                  <a:gd name="T0" fmla="*/ 10571 w 11185"/>
                  <a:gd name="T1" fmla="*/ 4719 h 11708"/>
                  <a:gd name="T2" fmla="*/ 10571 w 11185"/>
                  <a:gd name="T3" fmla="*/ 4719 h 11708"/>
                  <a:gd name="T4" fmla="*/ 8825 w 11185"/>
                  <a:gd name="T5" fmla="*/ 3902 h 11708"/>
                  <a:gd name="T6" fmla="*/ 7157 w 11185"/>
                  <a:gd name="T7" fmla="*/ 3902 h 11708"/>
                  <a:gd name="T8" fmla="*/ 7157 w 11185"/>
                  <a:gd name="T9" fmla="*/ 1622 h 11708"/>
                  <a:gd name="T10" fmla="*/ 5536 w 11185"/>
                  <a:gd name="T11" fmla="*/ 0 h 11708"/>
                  <a:gd name="T12" fmla="*/ 4878 w 11185"/>
                  <a:gd name="T13" fmla="*/ 0 h 11708"/>
                  <a:gd name="T14" fmla="*/ 4560 w 11185"/>
                  <a:gd name="T15" fmla="*/ 329 h 11708"/>
                  <a:gd name="T16" fmla="*/ 4560 w 11185"/>
                  <a:gd name="T17" fmla="*/ 2927 h 11708"/>
                  <a:gd name="T18" fmla="*/ 2927 w 11185"/>
                  <a:gd name="T19" fmla="*/ 4548 h 11708"/>
                  <a:gd name="T20" fmla="*/ 329 w 11185"/>
                  <a:gd name="T21" fmla="*/ 4548 h 11708"/>
                  <a:gd name="T22" fmla="*/ 0 w 11185"/>
                  <a:gd name="T23" fmla="*/ 4877 h 11708"/>
                  <a:gd name="T24" fmla="*/ 0 w 11185"/>
                  <a:gd name="T25" fmla="*/ 11389 h 11708"/>
                  <a:gd name="T26" fmla="*/ 329 w 11185"/>
                  <a:gd name="T27" fmla="*/ 11707 h 11708"/>
                  <a:gd name="T28" fmla="*/ 2927 w 11185"/>
                  <a:gd name="T29" fmla="*/ 11707 h 11708"/>
                  <a:gd name="T30" fmla="*/ 3256 w 11185"/>
                  <a:gd name="T31" fmla="*/ 11389 h 11708"/>
                  <a:gd name="T32" fmla="*/ 3256 w 11185"/>
                  <a:gd name="T33" fmla="*/ 11389 h 11708"/>
                  <a:gd name="T34" fmla="*/ 4231 w 11185"/>
                  <a:gd name="T35" fmla="*/ 11707 h 11708"/>
                  <a:gd name="T36" fmla="*/ 8235 w 11185"/>
                  <a:gd name="T37" fmla="*/ 11707 h 11708"/>
                  <a:gd name="T38" fmla="*/ 10469 w 11185"/>
                  <a:gd name="T39" fmla="*/ 9835 h 11708"/>
                  <a:gd name="T40" fmla="*/ 11070 w 11185"/>
                  <a:gd name="T41" fmla="*/ 6590 h 11708"/>
                  <a:gd name="T42" fmla="*/ 10571 w 11185"/>
                  <a:gd name="T43" fmla="*/ 4719 h 11708"/>
                  <a:gd name="T44" fmla="*/ 2609 w 11185"/>
                  <a:gd name="T45" fmla="*/ 10084 h 11708"/>
                  <a:gd name="T46" fmla="*/ 2609 w 11185"/>
                  <a:gd name="T47" fmla="*/ 10084 h 11708"/>
                  <a:gd name="T48" fmla="*/ 2609 w 11185"/>
                  <a:gd name="T49" fmla="*/ 11060 h 11708"/>
                  <a:gd name="T50" fmla="*/ 658 w 11185"/>
                  <a:gd name="T51" fmla="*/ 11060 h 11708"/>
                  <a:gd name="T52" fmla="*/ 658 w 11185"/>
                  <a:gd name="T53" fmla="*/ 5206 h 11708"/>
                  <a:gd name="T54" fmla="*/ 2609 w 11185"/>
                  <a:gd name="T55" fmla="*/ 5206 h 11708"/>
                  <a:gd name="T56" fmla="*/ 2609 w 11185"/>
                  <a:gd name="T57" fmla="*/ 10084 h 11708"/>
                  <a:gd name="T58" fmla="*/ 10424 w 11185"/>
                  <a:gd name="T59" fmla="*/ 6465 h 11708"/>
                  <a:gd name="T60" fmla="*/ 10424 w 11185"/>
                  <a:gd name="T61" fmla="*/ 6465 h 11708"/>
                  <a:gd name="T62" fmla="*/ 9834 w 11185"/>
                  <a:gd name="T63" fmla="*/ 9721 h 11708"/>
                  <a:gd name="T64" fmla="*/ 8235 w 11185"/>
                  <a:gd name="T65" fmla="*/ 11060 h 11708"/>
                  <a:gd name="T66" fmla="*/ 4231 w 11185"/>
                  <a:gd name="T67" fmla="*/ 11060 h 11708"/>
                  <a:gd name="T68" fmla="*/ 3256 w 11185"/>
                  <a:gd name="T69" fmla="*/ 10084 h 11708"/>
                  <a:gd name="T70" fmla="*/ 3256 w 11185"/>
                  <a:gd name="T71" fmla="*/ 5184 h 11708"/>
                  <a:gd name="T72" fmla="*/ 5207 w 11185"/>
                  <a:gd name="T73" fmla="*/ 2927 h 11708"/>
                  <a:gd name="T74" fmla="*/ 5207 w 11185"/>
                  <a:gd name="T75" fmla="*/ 647 h 11708"/>
                  <a:gd name="T76" fmla="*/ 5536 w 11185"/>
                  <a:gd name="T77" fmla="*/ 647 h 11708"/>
                  <a:gd name="T78" fmla="*/ 6510 w 11185"/>
                  <a:gd name="T79" fmla="*/ 1622 h 11708"/>
                  <a:gd name="T80" fmla="*/ 6510 w 11185"/>
                  <a:gd name="T81" fmla="*/ 3902 h 11708"/>
                  <a:gd name="T82" fmla="*/ 6181 w 11185"/>
                  <a:gd name="T83" fmla="*/ 3902 h 11708"/>
                  <a:gd name="T84" fmla="*/ 5853 w 11185"/>
                  <a:gd name="T85" fmla="*/ 4231 h 11708"/>
                  <a:gd name="T86" fmla="*/ 6181 w 11185"/>
                  <a:gd name="T87" fmla="*/ 4548 h 11708"/>
                  <a:gd name="T88" fmla="*/ 6828 w 11185"/>
                  <a:gd name="T89" fmla="*/ 4548 h 11708"/>
                  <a:gd name="T90" fmla="*/ 7157 w 11185"/>
                  <a:gd name="T91" fmla="*/ 4548 h 11708"/>
                  <a:gd name="T92" fmla="*/ 8825 w 11185"/>
                  <a:gd name="T93" fmla="*/ 4548 h 11708"/>
                  <a:gd name="T94" fmla="*/ 10072 w 11185"/>
                  <a:gd name="T95" fmla="*/ 5138 h 11708"/>
                  <a:gd name="T96" fmla="*/ 10424 w 11185"/>
                  <a:gd name="T97" fmla="*/ 6465 h 117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1185" h="11708">
                    <a:moveTo>
                      <a:pt x="10571" y="4719"/>
                    </a:moveTo>
                    <a:lnTo>
                      <a:pt x="10571" y="4719"/>
                    </a:lnTo>
                    <a:cubicBezTo>
                      <a:pt x="10140" y="4197"/>
                      <a:pt x="9505" y="3902"/>
                      <a:pt x="8825" y="3902"/>
                    </a:cubicBezTo>
                    <a:cubicBezTo>
                      <a:pt x="7157" y="3902"/>
                      <a:pt x="7157" y="3902"/>
                      <a:pt x="7157" y="3902"/>
                    </a:cubicBezTo>
                    <a:cubicBezTo>
                      <a:pt x="7157" y="1622"/>
                      <a:pt x="7157" y="1622"/>
                      <a:pt x="7157" y="1622"/>
                    </a:cubicBezTo>
                    <a:cubicBezTo>
                      <a:pt x="7157" y="726"/>
                      <a:pt x="6431" y="0"/>
                      <a:pt x="5536" y="0"/>
                    </a:cubicBezTo>
                    <a:cubicBezTo>
                      <a:pt x="4878" y="0"/>
                      <a:pt x="4878" y="0"/>
                      <a:pt x="4878" y="0"/>
                    </a:cubicBezTo>
                    <a:cubicBezTo>
                      <a:pt x="4696" y="0"/>
                      <a:pt x="4560" y="148"/>
                      <a:pt x="4560" y="329"/>
                    </a:cubicBezTo>
                    <a:cubicBezTo>
                      <a:pt x="4560" y="2927"/>
                      <a:pt x="4560" y="2927"/>
                      <a:pt x="4560" y="2927"/>
                    </a:cubicBezTo>
                    <a:cubicBezTo>
                      <a:pt x="4560" y="3822"/>
                      <a:pt x="3823" y="4548"/>
                      <a:pt x="2927" y="4548"/>
                    </a:cubicBezTo>
                    <a:cubicBezTo>
                      <a:pt x="329" y="4548"/>
                      <a:pt x="329" y="4548"/>
                      <a:pt x="329" y="4548"/>
                    </a:cubicBezTo>
                    <a:cubicBezTo>
                      <a:pt x="147" y="4548"/>
                      <a:pt x="0" y="4696"/>
                      <a:pt x="0" y="4877"/>
                    </a:cubicBezTo>
                    <a:cubicBezTo>
                      <a:pt x="0" y="11389"/>
                      <a:pt x="0" y="11389"/>
                      <a:pt x="0" y="11389"/>
                    </a:cubicBezTo>
                    <a:cubicBezTo>
                      <a:pt x="0" y="11559"/>
                      <a:pt x="147" y="11707"/>
                      <a:pt x="329" y="11707"/>
                    </a:cubicBezTo>
                    <a:cubicBezTo>
                      <a:pt x="2927" y="11707"/>
                      <a:pt x="2927" y="11707"/>
                      <a:pt x="2927" y="11707"/>
                    </a:cubicBezTo>
                    <a:cubicBezTo>
                      <a:pt x="3108" y="11707"/>
                      <a:pt x="3256" y="11559"/>
                      <a:pt x="3256" y="11389"/>
                    </a:cubicBezTo>
                    <a:lnTo>
                      <a:pt x="3256" y="11389"/>
                    </a:lnTo>
                    <a:cubicBezTo>
                      <a:pt x="3528" y="11593"/>
                      <a:pt x="3868" y="11707"/>
                      <a:pt x="4231" y="11707"/>
                    </a:cubicBezTo>
                    <a:cubicBezTo>
                      <a:pt x="8235" y="11707"/>
                      <a:pt x="8235" y="11707"/>
                      <a:pt x="8235" y="11707"/>
                    </a:cubicBezTo>
                    <a:cubicBezTo>
                      <a:pt x="9335" y="11707"/>
                      <a:pt x="10277" y="10924"/>
                      <a:pt x="10469" y="9835"/>
                    </a:cubicBezTo>
                    <a:cubicBezTo>
                      <a:pt x="11070" y="6590"/>
                      <a:pt x="11070" y="6590"/>
                      <a:pt x="11070" y="6590"/>
                    </a:cubicBezTo>
                    <a:cubicBezTo>
                      <a:pt x="11184" y="5921"/>
                      <a:pt x="11003" y="5240"/>
                      <a:pt x="10571" y="4719"/>
                    </a:cubicBezTo>
                    <a:close/>
                    <a:moveTo>
                      <a:pt x="2609" y="10084"/>
                    </a:moveTo>
                    <a:lnTo>
                      <a:pt x="2609" y="10084"/>
                    </a:lnTo>
                    <a:cubicBezTo>
                      <a:pt x="2609" y="11060"/>
                      <a:pt x="2609" y="11060"/>
                      <a:pt x="2609" y="11060"/>
                    </a:cubicBezTo>
                    <a:cubicBezTo>
                      <a:pt x="658" y="11060"/>
                      <a:pt x="658" y="11060"/>
                      <a:pt x="658" y="11060"/>
                    </a:cubicBezTo>
                    <a:cubicBezTo>
                      <a:pt x="658" y="5206"/>
                      <a:pt x="658" y="5206"/>
                      <a:pt x="658" y="5206"/>
                    </a:cubicBezTo>
                    <a:cubicBezTo>
                      <a:pt x="2609" y="5206"/>
                      <a:pt x="2609" y="5206"/>
                      <a:pt x="2609" y="5206"/>
                    </a:cubicBezTo>
                    <a:lnTo>
                      <a:pt x="2609" y="10084"/>
                    </a:lnTo>
                    <a:close/>
                    <a:moveTo>
                      <a:pt x="10424" y="6465"/>
                    </a:moveTo>
                    <a:lnTo>
                      <a:pt x="10424" y="6465"/>
                    </a:lnTo>
                    <a:cubicBezTo>
                      <a:pt x="9834" y="9721"/>
                      <a:pt x="9834" y="9721"/>
                      <a:pt x="9834" y="9721"/>
                    </a:cubicBezTo>
                    <a:cubicBezTo>
                      <a:pt x="9698" y="10493"/>
                      <a:pt x="9017" y="11060"/>
                      <a:pt x="8235" y="11060"/>
                    </a:cubicBezTo>
                    <a:cubicBezTo>
                      <a:pt x="4231" y="11060"/>
                      <a:pt x="4231" y="11060"/>
                      <a:pt x="4231" y="11060"/>
                    </a:cubicBezTo>
                    <a:cubicBezTo>
                      <a:pt x="3687" y="11060"/>
                      <a:pt x="3256" y="10618"/>
                      <a:pt x="3256" y="10084"/>
                    </a:cubicBezTo>
                    <a:cubicBezTo>
                      <a:pt x="3256" y="5184"/>
                      <a:pt x="3256" y="5184"/>
                      <a:pt x="3256" y="5184"/>
                    </a:cubicBezTo>
                    <a:cubicBezTo>
                      <a:pt x="4356" y="5025"/>
                      <a:pt x="5207" y="4072"/>
                      <a:pt x="5207" y="2927"/>
                    </a:cubicBezTo>
                    <a:cubicBezTo>
                      <a:pt x="5207" y="647"/>
                      <a:pt x="5207" y="647"/>
                      <a:pt x="5207" y="647"/>
                    </a:cubicBezTo>
                    <a:cubicBezTo>
                      <a:pt x="5536" y="647"/>
                      <a:pt x="5536" y="647"/>
                      <a:pt x="5536" y="647"/>
                    </a:cubicBezTo>
                    <a:cubicBezTo>
                      <a:pt x="6068" y="647"/>
                      <a:pt x="6510" y="1089"/>
                      <a:pt x="6510" y="1622"/>
                    </a:cubicBezTo>
                    <a:cubicBezTo>
                      <a:pt x="6510" y="3902"/>
                      <a:pt x="6510" y="3902"/>
                      <a:pt x="6510" y="3902"/>
                    </a:cubicBezTo>
                    <a:cubicBezTo>
                      <a:pt x="6181" y="3902"/>
                      <a:pt x="6181" y="3902"/>
                      <a:pt x="6181" y="3902"/>
                    </a:cubicBezTo>
                    <a:cubicBezTo>
                      <a:pt x="6000" y="3902"/>
                      <a:pt x="5853" y="4049"/>
                      <a:pt x="5853" y="4231"/>
                    </a:cubicBezTo>
                    <a:cubicBezTo>
                      <a:pt x="5853" y="4412"/>
                      <a:pt x="6000" y="4548"/>
                      <a:pt x="6181" y="4548"/>
                    </a:cubicBezTo>
                    <a:cubicBezTo>
                      <a:pt x="6828" y="4548"/>
                      <a:pt x="6828" y="4548"/>
                      <a:pt x="6828" y="4548"/>
                    </a:cubicBezTo>
                    <a:cubicBezTo>
                      <a:pt x="7157" y="4548"/>
                      <a:pt x="7157" y="4548"/>
                      <a:pt x="7157" y="4548"/>
                    </a:cubicBezTo>
                    <a:cubicBezTo>
                      <a:pt x="8825" y="4548"/>
                      <a:pt x="8825" y="4548"/>
                      <a:pt x="8825" y="4548"/>
                    </a:cubicBezTo>
                    <a:cubicBezTo>
                      <a:pt x="9312" y="4548"/>
                      <a:pt x="9766" y="4764"/>
                      <a:pt x="10072" y="5138"/>
                    </a:cubicBezTo>
                    <a:cubicBezTo>
                      <a:pt x="10390" y="5512"/>
                      <a:pt x="10515" y="6000"/>
                      <a:pt x="10424" y="6465"/>
                    </a:cubicBezTo>
                    <a:close/>
                  </a:path>
                </a:pathLst>
              </a:custGeom>
              <a:solidFill>
                <a:srgbClr val="00000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26" name="Freeform 7">
                <a:extLst>
                  <a:ext uri="{FF2B5EF4-FFF2-40B4-BE49-F238E27FC236}">
                    <a16:creationId xmlns:a16="http://schemas.microsoft.com/office/drawing/2014/main" id="{15A3BE57-020B-4E46-ABA4-FCD6A5572DD5}"/>
                  </a:ext>
                </a:extLst>
              </p:cNvPr>
              <p:cNvSpPr>
                <a:spLocks noChangeArrowheads="1"/>
              </p:cNvSpPr>
              <p:nvPr/>
            </p:nvSpPr>
            <p:spPr bwMode="auto">
              <a:xfrm>
                <a:off x="3113088" y="5607050"/>
                <a:ext cx="233362" cy="236538"/>
              </a:xfrm>
              <a:custGeom>
                <a:avLst/>
                <a:gdLst>
                  <a:gd name="T0" fmla="*/ 328 w 647"/>
                  <a:gd name="T1" fmla="*/ 658 h 659"/>
                  <a:gd name="T2" fmla="*/ 328 w 647"/>
                  <a:gd name="T3" fmla="*/ 658 h 659"/>
                  <a:gd name="T4" fmla="*/ 646 w 647"/>
                  <a:gd name="T5" fmla="*/ 329 h 659"/>
                  <a:gd name="T6" fmla="*/ 328 w 647"/>
                  <a:gd name="T7" fmla="*/ 0 h 659"/>
                  <a:gd name="T8" fmla="*/ 0 w 647"/>
                  <a:gd name="T9" fmla="*/ 329 h 659"/>
                  <a:gd name="T10" fmla="*/ 328 w 647"/>
                  <a:gd name="T11" fmla="*/ 658 h 659"/>
                </a:gdLst>
                <a:ahLst/>
                <a:cxnLst>
                  <a:cxn ang="0">
                    <a:pos x="T0" y="T1"/>
                  </a:cxn>
                  <a:cxn ang="0">
                    <a:pos x="T2" y="T3"/>
                  </a:cxn>
                  <a:cxn ang="0">
                    <a:pos x="T4" y="T5"/>
                  </a:cxn>
                  <a:cxn ang="0">
                    <a:pos x="T6" y="T7"/>
                  </a:cxn>
                  <a:cxn ang="0">
                    <a:pos x="T8" y="T9"/>
                  </a:cxn>
                  <a:cxn ang="0">
                    <a:pos x="T10" y="T11"/>
                  </a:cxn>
                </a:cxnLst>
                <a:rect l="0" t="0" r="r" b="b"/>
                <a:pathLst>
                  <a:path w="647" h="659">
                    <a:moveTo>
                      <a:pt x="328" y="658"/>
                    </a:moveTo>
                    <a:lnTo>
                      <a:pt x="328" y="658"/>
                    </a:lnTo>
                    <a:cubicBezTo>
                      <a:pt x="499" y="658"/>
                      <a:pt x="646" y="511"/>
                      <a:pt x="646" y="329"/>
                    </a:cubicBezTo>
                    <a:cubicBezTo>
                      <a:pt x="646" y="148"/>
                      <a:pt x="499" y="0"/>
                      <a:pt x="328" y="0"/>
                    </a:cubicBezTo>
                    <a:cubicBezTo>
                      <a:pt x="147" y="0"/>
                      <a:pt x="0" y="148"/>
                      <a:pt x="0" y="329"/>
                    </a:cubicBezTo>
                    <a:cubicBezTo>
                      <a:pt x="0" y="511"/>
                      <a:pt x="147" y="658"/>
                      <a:pt x="328" y="658"/>
                    </a:cubicBezTo>
                  </a:path>
                </a:pathLst>
              </a:custGeom>
              <a:solidFill>
                <a:srgbClr val="00000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grpSp>
        <p:nvGrpSpPr>
          <p:cNvPr id="27" name="Group 50">
            <a:extLst>
              <a:ext uri="{FF2B5EF4-FFF2-40B4-BE49-F238E27FC236}">
                <a16:creationId xmlns:a16="http://schemas.microsoft.com/office/drawing/2014/main" id="{507058DF-F498-4C96-9DD7-66C886402A6D}"/>
              </a:ext>
            </a:extLst>
          </p:cNvPr>
          <p:cNvGrpSpPr>
            <a:grpSpLocks noChangeAspect="1"/>
          </p:cNvGrpSpPr>
          <p:nvPr/>
        </p:nvGrpSpPr>
        <p:grpSpPr>
          <a:xfrm>
            <a:off x="9776621" y="3701144"/>
            <a:ext cx="1446388" cy="1388109"/>
            <a:chOff x="5714975" y="3171025"/>
            <a:chExt cx="926937" cy="926937"/>
          </a:xfrm>
        </p:grpSpPr>
        <p:sp>
          <p:nvSpPr>
            <p:cNvPr id="28" name="Oval 51">
              <a:extLst>
                <a:ext uri="{FF2B5EF4-FFF2-40B4-BE49-F238E27FC236}">
                  <a16:creationId xmlns:a16="http://schemas.microsoft.com/office/drawing/2014/main" id="{D87C2E1A-82D1-47BF-9577-D1F97F0DFE1A}"/>
                </a:ext>
              </a:extLst>
            </p:cNvPr>
            <p:cNvSpPr>
              <a:spLocks noChangeAspect="1"/>
            </p:cNvSpPr>
            <p:nvPr/>
          </p:nvSpPr>
          <p:spPr>
            <a:xfrm>
              <a:off x="5714975" y="3171025"/>
              <a:ext cx="926937" cy="926937"/>
            </a:xfrm>
            <a:prstGeom prst="ellipse">
              <a:avLst/>
            </a:prstGeom>
            <a:solidFill>
              <a:schemeClr val="bg1"/>
            </a:solidFill>
            <a:ln w="25400">
              <a:solidFill>
                <a:schemeClr val="accent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CO"/>
            </a:p>
          </p:txBody>
        </p:sp>
        <p:grpSp>
          <p:nvGrpSpPr>
            <p:cNvPr id="29" name="Group 52">
              <a:extLst>
                <a:ext uri="{FF2B5EF4-FFF2-40B4-BE49-F238E27FC236}">
                  <a16:creationId xmlns:a16="http://schemas.microsoft.com/office/drawing/2014/main" id="{8AD9F27A-95E5-40D4-BA43-966CDFB5414E}"/>
                </a:ext>
              </a:extLst>
            </p:cNvPr>
            <p:cNvGrpSpPr>
              <a:grpSpLocks noChangeAspect="1"/>
            </p:cNvGrpSpPr>
            <p:nvPr/>
          </p:nvGrpSpPr>
          <p:grpSpPr>
            <a:xfrm>
              <a:off x="6010279" y="3343976"/>
              <a:ext cx="371499" cy="545864"/>
              <a:chOff x="1920875" y="638175"/>
              <a:chExt cx="4481513" cy="6584950"/>
            </a:xfrm>
          </p:grpSpPr>
          <p:sp>
            <p:nvSpPr>
              <p:cNvPr id="30" name="Freeform 1">
                <a:extLst>
                  <a:ext uri="{FF2B5EF4-FFF2-40B4-BE49-F238E27FC236}">
                    <a16:creationId xmlns:a16="http://schemas.microsoft.com/office/drawing/2014/main" id="{9912A912-6D3D-4692-9F28-54B23096E30D}"/>
                  </a:ext>
                </a:extLst>
              </p:cNvPr>
              <p:cNvSpPr>
                <a:spLocks noChangeArrowheads="1"/>
              </p:cNvSpPr>
              <p:nvPr/>
            </p:nvSpPr>
            <p:spPr bwMode="auto">
              <a:xfrm>
                <a:off x="1920875" y="638175"/>
                <a:ext cx="4481513" cy="6584950"/>
              </a:xfrm>
              <a:custGeom>
                <a:avLst/>
                <a:gdLst>
                  <a:gd name="T0" fmla="*/ 12061 w 12447"/>
                  <a:gd name="T1" fmla="*/ 8046 h 18293"/>
                  <a:gd name="T2" fmla="*/ 12061 w 12447"/>
                  <a:gd name="T3" fmla="*/ 8046 h 18293"/>
                  <a:gd name="T4" fmla="*/ 10259 w 12447"/>
                  <a:gd name="T5" fmla="*/ 8046 h 18293"/>
                  <a:gd name="T6" fmla="*/ 10259 w 12447"/>
                  <a:gd name="T7" fmla="*/ 4016 h 18293"/>
                  <a:gd name="T8" fmla="*/ 9079 w 12447"/>
                  <a:gd name="T9" fmla="*/ 1180 h 18293"/>
                  <a:gd name="T10" fmla="*/ 6229 w 12447"/>
                  <a:gd name="T11" fmla="*/ 0 h 18293"/>
                  <a:gd name="T12" fmla="*/ 3380 w 12447"/>
                  <a:gd name="T13" fmla="*/ 1180 h 18293"/>
                  <a:gd name="T14" fmla="*/ 2201 w 12447"/>
                  <a:gd name="T15" fmla="*/ 4016 h 18293"/>
                  <a:gd name="T16" fmla="*/ 2201 w 12447"/>
                  <a:gd name="T17" fmla="*/ 8046 h 18293"/>
                  <a:gd name="T18" fmla="*/ 385 w 12447"/>
                  <a:gd name="T19" fmla="*/ 8046 h 18293"/>
                  <a:gd name="T20" fmla="*/ 0 w 12447"/>
                  <a:gd name="T21" fmla="*/ 8430 h 18293"/>
                  <a:gd name="T22" fmla="*/ 0 w 12447"/>
                  <a:gd name="T23" fmla="*/ 17907 h 18293"/>
                  <a:gd name="T24" fmla="*/ 385 w 12447"/>
                  <a:gd name="T25" fmla="*/ 18292 h 18293"/>
                  <a:gd name="T26" fmla="*/ 12061 w 12447"/>
                  <a:gd name="T27" fmla="*/ 18292 h 18293"/>
                  <a:gd name="T28" fmla="*/ 12446 w 12447"/>
                  <a:gd name="T29" fmla="*/ 17907 h 18293"/>
                  <a:gd name="T30" fmla="*/ 12446 w 12447"/>
                  <a:gd name="T31" fmla="*/ 8430 h 18293"/>
                  <a:gd name="T32" fmla="*/ 12061 w 12447"/>
                  <a:gd name="T33" fmla="*/ 8046 h 18293"/>
                  <a:gd name="T34" fmla="*/ 2930 w 12447"/>
                  <a:gd name="T35" fmla="*/ 4016 h 18293"/>
                  <a:gd name="T36" fmla="*/ 2930 w 12447"/>
                  <a:gd name="T37" fmla="*/ 4016 h 18293"/>
                  <a:gd name="T38" fmla="*/ 6229 w 12447"/>
                  <a:gd name="T39" fmla="*/ 729 h 18293"/>
                  <a:gd name="T40" fmla="*/ 9516 w 12447"/>
                  <a:gd name="T41" fmla="*/ 4016 h 18293"/>
                  <a:gd name="T42" fmla="*/ 9516 w 12447"/>
                  <a:gd name="T43" fmla="*/ 8046 h 18293"/>
                  <a:gd name="T44" fmla="*/ 2930 w 12447"/>
                  <a:gd name="T45" fmla="*/ 8046 h 18293"/>
                  <a:gd name="T46" fmla="*/ 2930 w 12447"/>
                  <a:gd name="T47" fmla="*/ 4016 h 18293"/>
                  <a:gd name="T48" fmla="*/ 11716 w 12447"/>
                  <a:gd name="T49" fmla="*/ 17562 h 18293"/>
                  <a:gd name="T50" fmla="*/ 11716 w 12447"/>
                  <a:gd name="T51" fmla="*/ 17562 h 18293"/>
                  <a:gd name="T52" fmla="*/ 742 w 12447"/>
                  <a:gd name="T53" fmla="*/ 17562 h 18293"/>
                  <a:gd name="T54" fmla="*/ 742 w 12447"/>
                  <a:gd name="T55" fmla="*/ 8775 h 18293"/>
                  <a:gd name="T56" fmla="*/ 11716 w 12447"/>
                  <a:gd name="T57" fmla="*/ 8775 h 18293"/>
                  <a:gd name="T58" fmla="*/ 11716 w 12447"/>
                  <a:gd name="T59" fmla="*/ 17562 h 18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2447" h="18293">
                    <a:moveTo>
                      <a:pt x="12061" y="8046"/>
                    </a:moveTo>
                    <a:lnTo>
                      <a:pt x="12061" y="8046"/>
                    </a:lnTo>
                    <a:cubicBezTo>
                      <a:pt x="10259" y="8046"/>
                      <a:pt x="10259" y="8046"/>
                      <a:pt x="10259" y="8046"/>
                    </a:cubicBezTo>
                    <a:cubicBezTo>
                      <a:pt x="10259" y="4016"/>
                      <a:pt x="10259" y="4016"/>
                      <a:pt x="10259" y="4016"/>
                    </a:cubicBezTo>
                    <a:cubicBezTo>
                      <a:pt x="10259" y="2943"/>
                      <a:pt x="9834" y="1935"/>
                      <a:pt x="9079" y="1180"/>
                    </a:cubicBezTo>
                    <a:cubicBezTo>
                      <a:pt x="8310" y="411"/>
                      <a:pt x="7303" y="0"/>
                      <a:pt x="6229" y="0"/>
                    </a:cubicBezTo>
                    <a:cubicBezTo>
                      <a:pt x="5157" y="0"/>
                      <a:pt x="4136" y="411"/>
                      <a:pt x="3380" y="1180"/>
                    </a:cubicBezTo>
                    <a:cubicBezTo>
                      <a:pt x="2625" y="1935"/>
                      <a:pt x="2201" y="2943"/>
                      <a:pt x="2201" y="4016"/>
                    </a:cubicBezTo>
                    <a:cubicBezTo>
                      <a:pt x="2201" y="8046"/>
                      <a:pt x="2201" y="8046"/>
                      <a:pt x="2201" y="8046"/>
                    </a:cubicBezTo>
                    <a:cubicBezTo>
                      <a:pt x="385" y="8046"/>
                      <a:pt x="385" y="8046"/>
                      <a:pt x="385" y="8046"/>
                    </a:cubicBezTo>
                    <a:cubicBezTo>
                      <a:pt x="173" y="8046"/>
                      <a:pt x="0" y="8218"/>
                      <a:pt x="0" y="8430"/>
                    </a:cubicBezTo>
                    <a:cubicBezTo>
                      <a:pt x="0" y="17907"/>
                      <a:pt x="0" y="17907"/>
                      <a:pt x="0" y="17907"/>
                    </a:cubicBezTo>
                    <a:cubicBezTo>
                      <a:pt x="0" y="18119"/>
                      <a:pt x="173" y="18292"/>
                      <a:pt x="385" y="18292"/>
                    </a:cubicBezTo>
                    <a:cubicBezTo>
                      <a:pt x="12061" y="18292"/>
                      <a:pt x="12061" y="18292"/>
                      <a:pt x="12061" y="18292"/>
                    </a:cubicBezTo>
                    <a:cubicBezTo>
                      <a:pt x="12273" y="18292"/>
                      <a:pt x="12446" y="18119"/>
                      <a:pt x="12446" y="17907"/>
                    </a:cubicBezTo>
                    <a:cubicBezTo>
                      <a:pt x="12446" y="8430"/>
                      <a:pt x="12446" y="8430"/>
                      <a:pt x="12446" y="8430"/>
                    </a:cubicBezTo>
                    <a:cubicBezTo>
                      <a:pt x="12446" y="8218"/>
                      <a:pt x="12273" y="8046"/>
                      <a:pt x="12061" y="8046"/>
                    </a:cubicBezTo>
                    <a:close/>
                    <a:moveTo>
                      <a:pt x="2930" y="4016"/>
                    </a:moveTo>
                    <a:lnTo>
                      <a:pt x="2930" y="4016"/>
                    </a:lnTo>
                    <a:cubicBezTo>
                      <a:pt x="2930" y="2200"/>
                      <a:pt x="4414" y="729"/>
                      <a:pt x="6229" y="729"/>
                    </a:cubicBezTo>
                    <a:cubicBezTo>
                      <a:pt x="8045" y="729"/>
                      <a:pt x="9516" y="2200"/>
                      <a:pt x="9516" y="4016"/>
                    </a:cubicBezTo>
                    <a:cubicBezTo>
                      <a:pt x="9516" y="8046"/>
                      <a:pt x="9516" y="8046"/>
                      <a:pt x="9516" y="8046"/>
                    </a:cubicBezTo>
                    <a:cubicBezTo>
                      <a:pt x="2930" y="8046"/>
                      <a:pt x="2930" y="8046"/>
                      <a:pt x="2930" y="8046"/>
                    </a:cubicBezTo>
                    <a:lnTo>
                      <a:pt x="2930" y="4016"/>
                    </a:lnTo>
                    <a:close/>
                    <a:moveTo>
                      <a:pt x="11716" y="17562"/>
                    </a:moveTo>
                    <a:lnTo>
                      <a:pt x="11716" y="17562"/>
                    </a:lnTo>
                    <a:cubicBezTo>
                      <a:pt x="742" y="17562"/>
                      <a:pt x="742" y="17562"/>
                      <a:pt x="742" y="17562"/>
                    </a:cubicBezTo>
                    <a:cubicBezTo>
                      <a:pt x="742" y="8775"/>
                      <a:pt x="742" y="8775"/>
                      <a:pt x="742" y="8775"/>
                    </a:cubicBezTo>
                    <a:cubicBezTo>
                      <a:pt x="11716" y="8775"/>
                      <a:pt x="11716" y="8775"/>
                      <a:pt x="11716" y="8775"/>
                    </a:cubicBezTo>
                    <a:lnTo>
                      <a:pt x="11716" y="17562"/>
                    </a:lnTo>
                    <a:close/>
                  </a:path>
                </a:pathLst>
              </a:custGeom>
              <a:solidFill>
                <a:srgbClr val="000000"/>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31" name="Freeform 2">
                <a:extLst>
                  <a:ext uri="{FF2B5EF4-FFF2-40B4-BE49-F238E27FC236}">
                    <a16:creationId xmlns:a16="http://schemas.microsoft.com/office/drawing/2014/main" id="{A8986529-8F11-4E9D-87CB-449B8F8CB50A}"/>
                  </a:ext>
                </a:extLst>
              </p:cNvPr>
              <p:cNvSpPr>
                <a:spLocks noChangeArrowheads="1"/>
              </p:cNvSpPr>
              <p:nvPr/>
            </p:nvSpPr>
            <p:spPr bwMode="auto">
              <a:xfrm>
                <a:off x="3455988" y="4298950"/>
                <a:ext cx="1365250" cy="2138363"/>
              </a:xfrm>
              <a:custGeom>
                <a:avLst/>
                <a:gdLst>
                  <a:gd name="T0" fmla="*/ 1961 w 3791"/>
                  <a:gd name="T1" fmla="*/ 5938 h 5939"/>
                  <a:gd name="T2" fmla="*/ 1961 w 3791"/>
                  <a:gd name="T3" fmla="*/ 5938 h 5939"/>
                  <a:gd name="T4" fmla="*/ 862 w 3791"/>
                  <a:gd name="T5" fmla="*/ 4838 h 5939"/>
                  <a:gd name="T6" fmla="*/ 862 w 3791"/>
                  <a:gd name="T7" fmla="*/ 3367 h 5939"/>
                  <a:gd name="T8" fmla="*/ 186 w 3791"/>
                  <a:gd name="T9" fmla="*/ 1458 h 5939"/>
                  <a:gd name="T10" fmla="*/ 1564 w 3791"/>
                  <a:gd name="T11" fmla="*/ 119 h 5939"/>
                  <a:gd name="T12" fmla="*/ 3114 w 3791"/>
                  <a:gd name="T13" fmla="*/ 490 h 5939"/>
                  <a:gd name="T14" fmla="*/ 3790 w 3791"/>
                  <a:gd name="T15" fmla="*/ 1908 h 5939"/>
                  <a:gd name="T16" fmla="*/ 3061 w 3791"/>
                  <a:gd name="T17" fmla="*/ 3367 h 5939"/>
                  <a:gd name="T18" fmla="*/ 3061 w 3791"/>
                  <a:gd name="T19" fmla="*/ 4838 h 5939"/>
                  <a:gd name="T20" fmla="*/ 1961 w 3791"/>
                  <a:gd name="T21" fmla="*/ 5938 h 5939"/>
                  <a:gd name="T22" fmla="*/ 1961 w 3791"/>
                  <a:gd name="T23" fmla="*/ 809 h 5939"/>
                  <a:gd name="T24" fmla="*/ 1961 w 3791"/>
                  <a:gd name="T25" fmla="*/ 809 h 5939"/>
                  <a:gd name="T26" fmla="*/ 1723 w 3791"/>
                  <a:gd name="T27" fmla="*/ 835 h 5939"/>
                  <a:gd name="T28" fmla="*/ 902 w 3791"/>
                  <a:gd name="T29" fmla="*/ 1630 h 5939"/>
                  <a:gd name="T30" fmla="*/ 1405 w 3791"/>
                  <a:gd name="T31" fmla="*/ 2850 h 5939"/>
                  <a:gd name="T32" fmla="*/ 1591 w 3791"/>
                  <a:gd name="T33" fmla="*/ 3168 h 5939"/>
                  <a:gd name="T34" fmla="*/ 1591 w 3791"/>
                  <a:gd name="T35" fmla="*/ 4838 h 5939"/>
                  <a:gd name="T36" fmla="*/ 1961 w 3791"/>
                  <a:gd name="T37" fmla="*/ 5196 h 5939"/>
                  <a:gd name="T38" fmla="*/ 2319 w 3791"/>
                  <a:gd name="T39" fmla="*/ 4838 h 5939"/>
                  <a:gd name="T40" fmla="*/ 2319 w 3791"/>
                  <a:gd name="T41" fmla="*/ 3168 h 5939"/>
                  <a:gd name="T42" fmla="*/ 2504 w 3791"/>
                  <a:gd name="T43" fmla="*/ 2850 h 5939"/>
                  <a:gd name="T44" fmla="*/ 3061 w 3791"/>
                  <a:gd name="T45" fmla="*/ 1908 h 5939"/>
                  <a:gd name="T46" fmla="*/ 2650 w 3791"/>
                  <a:gd name="T47" fmla="*/ 1060 h 5939"/>
                  <a:gd name="T48" fmla="*/ 1961 w 3791"/>
                  <a:gd name="T49" fmla="*/ 809 h 59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3791" h="5939">
                    <a:moveTo>
                      <a:pt x="1961" y="5938"/>
                    </a:moveTo>
                    <a:lnTo>
                      <a:pt x="1961" y="5938"/>
                    </a:lnTo>
                    <a:cubicBezTo>
                      <a:pt x="1352" y="5938"/>
                      <a:pt x="862" y="5435"/>
                      <a:pt x="862" y="4838"/>
                    </a:cubicBezTo>
                    <a:cubicBezTo>
                      <a:pt x="862" y="3367"/>
                      <a:pt x="862" y="3367"/>
                      <a:pt x="862" y="3367"/>
                    </a:cubicBezTo>
                    <a:cubicBezTo>
                      <a:pt x="279" y="2929"/>
                      <a:pt x="0" y="2187"/>
                      <a:pt x="186" y="1458"/>
                    </a:cubicBezTo>
                    <a:cubicBezTo>
                      <a:pt x="345" y="795"/>
                      <a:pt x="902" y="252"/>
                      <a:pt x="1564" y="119"/>
                    </a:cubicBezTo>
                    <a:cubicBezTo>
                      <a:pt x="2120" y="0"/>
                      <a:pt x="2677" y="132"/>
                      <a:pt x="3114" y="490"/>
                    </a:cubicBezTo>
                    <a:cubicBezTo>
                      <a:pt x="3539" y="835"/>
                      <a:pt x="3790" y="1352"/>
                      <a:pt x="3790" y="1908"/>
                    </a:cubicBezTo>
                    <a:cubicBezTo>
                      <a:pt x="3790" y="2479"/>
                      <a:pt x="3512" y="3022"/>
                      <a:pt x="3061" y="3367"/>
                    </a:cubicBezTo>
                    <a:cubicBezTo>
                      <a:pt x="3061" y="4838"/>
                      <a:pt x="3061" y="4838"/>
                      <a:pt x="3061" y="4838"/>
                    </a:cubicBezTo>
                    <a:cubicBezTo>
                      <a:pt x="3061" y="5435"/>
                      <a:pt x="2557" y="5938"/>
                      <a:pt x="1961" y="5938"/>
                    </a:cubicBezTo>
                    <a:close/>
                    <a:moveTo>
                      <a:pt x="1961" y="809"/>
                    </a:moveTo>
                    <a:lnTo>
                      <a:pt x="1961" y="809"/>
                    </a:lnTo>
                    <a:cubicBezTo>
                      <a:pt x="1882" y="809"/>
                      <a:pt x="1803" y="822"/>
                      <a:pt x="1723" y="835"/>
                    </a:cubicBezTo>
                    <a:cubicBezTo>
                      <a:pt x="1326" y="915"/>
                      <a:pt x="995" y="1233"/>
                      <a:pt x="902" y="1630"/>
                    </a:cubicBezTo>
                    <a:cubicBezTo>
                      <a:pt x="769" y="2121"/>
                      <a:pt x="981" y="2598"/>
                      <a:pt x="1405" y="2850"/>
                    </a:cubicBezTo>
                    <a:cubicBezTo>
                      <a:pt x="1525" y="2916"/>
                      <a:pt x="1591" y="3035"/>
                      <a:pt x="1591" y="3168"/>
                    </a:cubicBezTo>
                    <a:cubicBezTo>
                      <a:pt x="1591" y="4838"/>
                      <a:pt x="1591" y="4838"/>
                      <a:pt x="1591" y="4838"/>
                    </a:cubicBezTo>
                    <a:cubicBezTo>
                      <a:pt x="1591" y="5037"/>
                      <a:pt x="1763" y="5196"/>
                      <a:pt x="1961" y="5196"/>
                    </a:cubicBezTo>
                    <a:cubicBezTo>
                      <a:pt x="2160" y="5196"/>
                      <a:pt x="2319" y="5037"/>
                      <a:pt x="2319" y="4838"/>
                    </a:cubicBezTo>
                    <a:cubicBezTo>
                      <a:pt x="2319" y="3168"/>
                      <a:pt x="2319" y="3168"/>
                      <a:pt x="2319" y="3168"/>
                    </a:cubicBezTo>
                    <a:cubicBezTo>
                      <a:pt x="2319" y="3035"/>
                      <a:pt x="2398" y="2916"/>
                      <a:pt x="2504" y="2850"/>
                    </a:cubicBezTo>
                    <a:cubicBezTo>
                      <a:pt x="2849" y="2651"/>
                      <a:pt x="3061" y="2293"/>
                      <a:pt x="3061" y="1908"/>
                    </a:cubicBezTo>
                    <a:cubicBezTo>
                      <a:pt x="3061" y="1577"/>
                      <a:pt x="2902" y="1259"/>
                      <a:pt x="2650" y="1060"/>
                    </a:cubicBezTo>
                    <a:cubicBezTo>
                      <a:pt x="2451" y="888"/>
                      <a:pt x="2213" y="809"/>
                      <a:pt x="1961" y="809"/>
                    </a:cubicBezTo>
                    <a:close/>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grpSp>
      <p:sp>
        <p:nvSpPr>
          <p:cNvPr id="32" name="TextBox 31">
            <a:extLst>
              <a:ext uri="{FF2B5EF4-FFF2-40B4-BE49-F238E27FC236}">
                <a16:creationId xmlns:a16="http://schemas.microsoft.com/office/drawing/2014/main" id="{E31EF55D-DE20-4856-AD97-E6FFA030233D}"/>
              </a:ext>
            </a:extLst>
          </p:cNvPr>
          <p:cNvSpPr txBox="1"/>
          <p:nvPr/>
        </p:nvSpPr>
        <p:spPr>
          <a:xfrm>
            <a:off x="5781861" y="2793022"/>
            <a:ext cx="2638240" cy="247183"/>
          </a:xfrm>
          <a:prstGeom prst="rect">
            <a:avLst/>
          </a:prstGeom>
        </p:spPr>
        <p:txBody>
          <a:bodyPr vert="horz" wrap="square" lIns="91440" tIns="45720" rIns="91440" bIns="45720" rtlCol="0" anchor="ctr">
            <a:noAutofit/>
          </a:bodyPr>
          <a:lstStyle/>
          <a:p>
            <a:pPr algn="ctr"/>
            <a:r>
              <a:rPr lang="en-US" sz="2400" b="1" dirty="0" err="1"/>
              <a:t>Skalierbarkeit</a:t>
            </a:r>
            <a:endParaRPr lang="en-US" sz="2400" b="1" dirty="0"/>
          </a:p>
        </p:txBody>
      </p:sp>
      <p:sp>
        <p:nvSpPr>
          <p:cNvPr id="33" name="TextBox 32">
            <a:extLst>
              <a:ext uri="{FF2B5EF4-FFF2-40B4-BE49-F238E27FC236}">
                <a16:creationId xmlns:a16="http://schemas.microsoft.com/office/drawing/2014/main" id="{82A10349-CEC0-45C8-B189-B65DA6E9FB6D}"/>
              </a:ext>
            </a:extLst>
          </p:cNvPr>
          <p:cNvSpPr txBox="1"/>
          <p:nvPr/>
        </p:nvSpPr>
        <p:spPr>
          <a:xfrm>
            <a:off x="9052561" y="2787592"/>
            <a:ext cx="2894510" cy="247183"/>
          </a:xfrm>
          <a:prstGeom prst="rect">
            <a:avLst/>
          </a:prstGeom>
        </p:spPr>
        <p:txBody>
          <a:bodyPr vert="horz" wrap="square" lIns="91440" tIns="45720" rIns="91440" bIns="45720" rtlCol="0" anchor="ctr">
            <a:noAutofit/>
          </a:bodyPr>
          <a:lstStyle/>
          <a:p>
            <a:pPr algn="ctr"/>
            <a:r>
              <a:rPr lang="en-US" sz="2400" b="1" dirty="0" err="1"/>
              <a:t>Zuverlässigkeit</a:t>
            </a:r>
            <a:endParaRPr lang="en-US" sz="2400" b="1" dirty="0"/>
          </a:p>
        </p:txBody>
      </p:sp>
      <p:sp>
        <p:nvSpPr>
          <p:cNvPr id="34" name="TextBox 33">
            <a:extLst>
              <a:ext uri="{FF2B5EF4-FFF2-40B4-BE49-F238E27FC236}">
                <a16:creationId xmlns:a16="http://schemas.microsoft.com/office/drawing/2014/main" id="{ABA56083-8F6D-4966-A086-261BF03C28F9}"/>
              </a:ext>
            </a:extLst>
          </p:cNvPr>
          <p:cNvSpPr txBox="1"/>
          <p:nvPr/>
        </p:nvSpPr>
        <p:spPr>
          <a:xfrm>
            <a:off x="5963532" y="5278291"/>
            <a:ext cx="2274897" cy="247183"/>
          </a:xfrm>
          <a:prstGeom prst="rect">
            <a:avLst/>
          </a:prstGeom>
        </p:spPr>
        <p:txBody>
          <a:bodyPr vert="horz" wrap="square" lIns="91440" tIns="45720" rIns="91440" bIns="45720" rtlCol="0" anchor="ctr">
            <a:noAutofit/>
          </a:bodyPr>
          <a:lstStyle/>
          <a:p>
            <a:pPr algn="ctr"/>
            <a:r>
              <a:rPr lang="en-US" sz="2400" b="1" dirty="0" err="1"/>
              <a:t>Qualität</a:t>
            </a:r>
            <a:r>
              <a:rPr lang="en-US" sz="2400" b="1" dirty="0"/>
              <a:t> </a:t>
            </a:r>
          </a:p>
        </p:txBody>
      </p:sp>
      <p:sp>
        <p:nvSpPr>
          <p:cNvPr id="35" name="TextBox 34">
            <a:extLst>
              <a:ext uri="{FF2B5EF4-FFF2-40B4-BE49-F238E27FC236}">
                <a16:creationId xmlns:a16="http://schemas.microsoft.com/office/drawing/2014/main" id="{0EB1571F-C2A3-478F-B445-3188CFA6E496}"/>
              </a:ext>
            </a:extLst>
          </p:cNvPr>
          <p:cNvSpPr txBox="1"/>
          <p:nvPr/>
        </p:nvSpPr>
        <p:spPr>
          <a:xfrm>
            <a:off x="9362367" y="5278291"/>
            <a:ext cx="2274897" cy="247183"/>
          </a:xfrm>
          <a:prstGeom prst="rect">
            <a:avLst/>
          </a:prstGeom>
        </p:spPr>
        <p:txBody>
          <a:bodyPr vert="horz" wrap="square" lIns="91440" tIns="45720" rIns="91440" bIns="45720" rtlCol="0" anchor="ctr">
            <a:noAutofit/>
          </a:bodyPr>
          <a:lstStyle/>
          <a:p>
            <a:pPr algn="ctr"/>
            <a:r>
              <a:rPr lang="en-US" sz="2400" b="1" dirty="0" err="1"/>
              <a:t>Sicherheit</a:t>
            </a:r>
            <a:endParaRPr lang="en-US" sz="2400" b="1" dirty="0"/>
          </a:p>
        </p:txBody>
      </p:sp>
    </p:spTree>
    <p:extLst>
      <p:ext uri="{BB962C8B-B14F-4D97-AF65-F5344CB8AC3E}">
        <p14:creationId xmlns:p14="http://schemas.microsoft.com/office/powerpoint/2010/main" val="2204019736"/>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B4FD75-93EC-D54D-A3C4-4511DBF98DB4}"/>
              </a:ext>
            </a:extLst>
          </p:cNvPr>
          <p:cNvSpPr>
            <a:spLocks noGrp="1"/>
          </p:cNvSpPr>
          <p:nvPr>
            <p:ph type="title"/>
          </p:nvPr>
        </p:nvSpPr>
        <p:spPr/>
        <p:txBody>
          <a:bodyPr/>
          <a:lstStyle/>
          <a:p>
            <a:r>
              <a:rPr lang="de-DE" dirty="0">
                <a:solidFill>
                  <a:srgbClr val="000000"/>
                </a:solidFill>
                <a:latin typeface="Verdana" charset="0"/>
                <a:ea typeface="Verdana" charset="0"/>
                <a:cs typeface="Verdana" charset="0"/>
              </a:rPr>
              <a:t>Drei Benutzertypen – Deutschland</a:t>
            </a:r>
            <a:endParaRPr lang="de-DE" sz="2400" dirty="0"/>
          </a:p>
        </p:txBody>
      </p:sp>
      <p:sp>
        <p:nvSpPr>
          <p:cNvPr id="5" name="Google Shape;362;p6">
            <a:extLst>
              <a:ext uri="{FF2B5EF4-FFF2-40B4-BE49-F238E27FC236}">
                <a16:creationId xmlns:a16="http://schemas.microsoft.com/office/drawing/2014/main" id="{5C129605-BC07-CB4F-A6CC-39DA29A02C69}"/>
              </a:ext>
            </a:extLst>
          </p:cNvPr>
          <p:cNvSpPr txBox="1"/>
          <p:nvPr/>
        </p:nvSpPr>
        <p:spPr>
          <a:xfrm>
            <a:off x="2064221" y="874980"/>
            <a:ext cx="8063557" cy="369291"/>
          </a:xfrm>
          <a:prstGeom prst="rect">
            <a:avLst/>
          </a:prstGeom>
          <a:noFill/>
          <a:ln>
            <a:noFill/>
          </a:ln>
        </p:spPr>
        <p:txBody>
          <a:bodyPr spcFirstLastPara="1" wrap="square" lIns="91425" tIns="45700" rIns="91425" bIns="45700" anchor="t" anchorCtr="0">
            <a:spAutoFit/>
          </a:bodyPr>
          <a:lstStyle/>
          <a:p>
            <a:pPr lvl="0" algn="ctr">
              <a:buClr>
                <a:srgbClr val="000000"/>
              </a:buClr>
              <a:buSzPts val="1400"/>
            </a:pPr>
            <a:r>
              <a:rPr lang="de-DE" b="1" dirty="0">
                <a:solidFill>
                  <a:srgbClr val="004E6C"/>
                </a:solidFill>
                <a:latin typeface="Verdana" charset="0"/>
                <a:ea typeface="Verdana" charset="0"/>
                <a:cs typeface="Verdana" charset="0"/>
              </a:rPr>
              <a:t>Optimiert für Kunden</a:t>
            </a:r>
          </a:p>
        </p:txBody>
      </p:sp>
      <p:sp>
        <p:nvSpPr>
          <p:cNvPr id="78" name="Rectangle 77">
            <a:extLst>
              <a:ext uri="{FF2B5EF4-FFF2-40B4-BE49-F238E27FC236}">
                <a16:creationId xmlns:a16="http://schemas.microsoft.com/office/drawing/2014/main" id="{D627017A-16BD-7243-A1C3-60ABAD31DE63}"/>
              </a:ext>
            </a:extLst>
          </p:cNvPr>
          <p:cNvSpPr/>
          <p:nvPr/>
        </p:nvSpPr>
        <p:spPr>
          <a:xfrm>
            <a:off x="4789388" y="1376737"/>
            <a:ext cx="2768088" cy="4644097"/>
          </a:xfrm>
          <a:prstGeom prst="rect">
            <a:avLst/>
          </a:prstGeom>
          <a:solidFill>
            <a:srgbClr val="1B77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dirty="0">
              <a:ln>
                <a:noFill/>
              </a:ln>
              <a:solidFill>
                <a:srgbClr val="FFFFFF"/>
              </a:solidFill>
              <a:effectLst/>
              <a:uLnTx/>
              <a:uFillTx/>
              <a:latin typeface="Verdana"/>
              <a:ea typeface="+mn-ea"/>
              <a:cs typeface="+mn-cs"/>
            </a:endParaRPr>
          </a:p>
        </p:txBody>
      </p:sp>
      <p:sp>
        <p:nvSpPr>
          <p:cNvPr id="79" name="TextBox 78">
            <a:extLst>
              <a:ext uri="{FF2B5EF4-FFF2-40B4-BE49-F238E27FC236}">
                <a16:creationId xmlns:a16="http://schemas.microsoft.com/office/drawing/2014/main" id="{FD18A3D9-7F6B-4F43-80D8-A5490A72FDFC}"/>
              </a:ext>
            </a:extLst>
          </p:cNvPr>
          <p:cNvSpPr txBox="1"/>
          <p:nvPr/>
        </p:nvSpPr>
        <p:spPr>
          <a:xfrm>
            <a:off x="4915209" y="1522966"/>
            <a:ext cx="2516443" cy="328215"/>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dirty="0">
                <a:ln>
                  <a:noFill/>
                </a:ln>
                <a:solidFill>
                  <a:srgbClr val="FFFFFF"/>
                </a:solidFill>
                <a:effectLst/>
                <a:uLnTx/>
                <a:uFillTx/>
                <a:latin typeface="Verdana"/>
                <a:ea typeface="+mn-ea"/>
                <a:cs typeface="+mn-cs"/>
              </a:rPr>
              <a:t>PREMIUM</a:t>
            </a:r>
          </a:p>
        </p:txBody>
      </p:sp>
      <p:sp>
        <p:nvSpPr>
          <p:cNvPr id="80" name="TextBox 79">
            <a:extLst>
              <a:ext uri="{FF2B5EF4-FFF2-40B4-BE49-F238E27FC236}">
                <a16:creationId xmlns:a16="http://schemas.microsoft.com/office/drawing/2014/main" id="{FF2155BD-9AF1-AC4F-A399-C7ABF715505F}"/>
              </a:ext>
            </a:extLst>
          </p:cNvPr>
          <p:cNvSpPr txBox="1"/>
          <p:nvPr/>
        </p:nvSpPr>
        <p:spPr>
          <a:xfrm>
            <a:off x="4915209" y="1911685"/>
            <a:ext cx="2516443" cy="3827896"/>
          </a:xfrm>
          <a:prstGeom prst="rect">
            <a:avLst/>
          </a:prstGeom>
          <a:noFill/>
        </p:spPr>
        <p:txBody>
          <a:bodyPr wrap="square" rtlCol="0">
            <a:noAutofit/>
          </a:bodyPr>
          <a:lstStyle/>
          <a:p>
            <a:pPr lvl="0">
              <a:defRPr/>
            </a:pPr>
            <a:r>
              <a:rPr lang="de-DE" sz="1100" b="1" dirty="0">
                <a:solidFill>
                  <a:srgbClr val="FFFFFF"/>
                </a:solidFill>
              </a:rPr>
              <a:t>Alles in Standard PLUS</a:t>
            </a:r>
          </a:p>
          <a:p>
            <a:pPr marL="185738" lvl="0" indent="-185738">
              <a:lnSpc>
                <a:spcPts val="900"/>
              </a:lnSpc>
              <a:spcBef>
                <a:spcPts val="600"/>
              </a:spcBef>
              <a:buFont typeface="Wingdings" pitchFamily="2" charset="2"/>
              <a:buChar char="§"/>
              <a:defRPr/>
            </a:pPr>
            <a:r>
              <a:rPr lang="de-DE" sz="900" dirty="0">
                <a:solidFill>
                  <a:srgbClr val="FFFFFF"/>
                </a:solidFill>
                <a:cs typeface="Arial" charset="0"/>
              </a:rPr>
              <a:t>Inklusive 1.000 Minuten pro Benutzer</a:t>
            </a:r>
          </a:p>
          <a:p>
            <a:pPr marL="185738" indent="-185738">
              <a:lnSpc>
                <a:spcPts val="900"/>
              </a:lnSpc>
              <a:spcBef>
                <a:spcPts val="600"/>
              </a:spcBef>
              <a:buFont typeface="Wingdings" pitchFamily="2" charset="2"/>
              <a:buChar char="§"/>
              <a:defRPr/>
            </a:pPr>
            <a:r>
              <a:rPr lang="de-DE" sz="900" dirty="0">
                <a:solidFill>
                  <a:srgbClr val="FFFFFF"/>
                </a:solidFill>
                <a:cs typeface="Arial" charset="0"/>
              </a:rPr>
              <a:t>Single </a:t>
            </a:r>
            <a:r>
              <a:rPr lang="de-DE" sz="900" dirty="0" err="1">
                <a:solidFill>
                  <a:srgbClr val="FFFFFF"/>
                </a:solidFill>
                <a:cs typeface="Arial" charset="0"/>
              </a:rPr>
              <a:t>Sign</a:t>
            </a:r>
            <a:r>
              <a:rPr lang="de-DE" sz="900" dirty="0">
                <a:solidFill>
                  <a:srgbClr val="FFFFFF"/>
                </a:solidFill>
                <a:cs typeface="Arial" charset="0"/>
              </a:rPr>
              <a:t>-on</a:t>
            </a:r>
          </a:p>
          <a:p>
            <a:pPr marL="185738" indent="-185738">
              <a:lnSpc>
                <a:spcPts val="900"/>
              </a:lnSpc>
              <a:spcBef>
                <a:spcPts val="600"/>
              </a:spcBef>
              <a:buFont typeface="Wingdings" pitchFamily="2" charset="2"/>
              <a:buChar char="§"/>
              <a:defRPr/>
            </a:pPr>
            <a:r>
              <a:rPr lang="de-DE" sz="900" dirty="0">
                <a:solidFill>
                  <a:srgbClr val="FFFFFF"/>
                </a:solidFill>
                <a:cs typeface="Arial" charset="0"/>
              </a:rPr>
              <a:t>Verwaltung und Management mehrerer Standorte</a:t>
            </a:r>
          </a:p>
          <a:p>
            <a:pPr marL="185738" indent="-185738">
              <a:lnSpc>
                <a:spcPts val="900"/>
              </a:lnSpc>
              <a:spcBef>
                <a:spcPts val="600"/>
              </a:spcBef>
              <a:buFont typeface="Wingdings" pitchFamily="2" charset="2"/>
              <a:buChar char="§"/>
              <a:defRPr/>
            </a:pPr>
            <a:r>
              <a:rPr lang="de-DE" sz="900" dirty="0">
                <a:solidFill>
                  <a:srgbClr val="FFFFFF"/>
                </a:solidFill>
                <a:cs typeface="Arial" charset="0"/>
              </a:rPr>
              <a:t>Bis zu 8-stellige Nebenstellen mit Standortcodes</a:t>
            </a:r>
          </a:p>
          <a:p>
            <a:pPr marL="185738" lvl="0" indent="-185738">
              <a:lnSpc>
                <a:spcPts val="900"/>
              </a:lnSpc>
              <a:spcBef>
                <a:spcPts val="600"/>
              </a:spcBef>
              <a:buFont typeface="Wingdings" pitchFamily="2" charset="2"/>
              <a:buChar char="§"/>
              <a:defRPr/>
            </a:pPr>
            <a:r>
              <a:rPr lang="de-DE" sz="900" dirty="0">
                <a:solidFill>
                  <a:srgbClr val="FFFFFF"/>
                </a:solidFill>
                <a:cs typeface="Arial" charset="0"/>
              </a:rPr>
              <a:t>Voicemail-</a:t>
            </a:r>
            <a:r>
              <a:rPr lang="de-DE" sz="900" dirty="0" err="1">
                <a:solidFill>
                  <a:srgbClr val="FFFFFF"/>
                </a:solidFill>
                <a:cs typeface="Arial" charset="0"/>
              </a:rPr>
              <a:t>to</a:t>
            </a:r>
            <a:r>
              <a:rPr lang="de-DE" sz="900" dirty="0">
                <a:solidFill>
                  <a:srgbClr val="FFFFFF"/>
                </a:solidFill>
                <a:cs typeface="Arial" charset="0"/>
              </a:rPr>
              <a:t>-email</a:t>
            </a:r>
          </a:p>
          <a:p>
            <a:pPr marL="185738" indent="-185738">
              <a:lnSpc>
                <a:spcPts val="900"/>
              </a:lnSpc>
              <a:spcBef>
                <a:spcPts val="600"/>
              </a:spcBef>
              <a:buFont typeface="Wingdings" pitchFamily="2" charset="2"/>
              <a:buChar char="§"/>
              <a:defRPr/>
            </a:pPr>
            <a:r>
              <a:rPr lang="de-DE" sz="900" dirty="0">
                <a:solidFill>
                  <a:srgbClr val="FFFFFF"/>
                </a:solidFill>
                <a:cs typeface="Arial" charset="0"/>
              </a:rPr>
              <a:t>Hot </a:t>
            </a:r>
            <a:r>
              <a:rPr lang="de-DE" sz="900" dirty="0" err="1">
                <a:solidFill>
                  <a:srgbClr val="FFFFFF"/>
                </a:solidFill>
                <a:cs typeface="Arial" charset="0"/>
              </a:rPr>
              <a:t>Desking</a:t>
            </a:r>
            <a:endParaRPr lang="de-DE" sz="900" dirty="0">
              <a:solidFill>
                <a:srgbClr val="FFFFFF"/>
              </a:solidFill>
              <a:cs typeface="Arial" charset="0"/>
            </a:endParaRPr>
          </a:p>
          <a:p>
            <a:pPr marL="185738" indent="-185738">
              <a:lnSpc>
                <a:spcPts val="900"/>
              </a:lnSpc>
              <a:spcBef>
                <a:spcPts val="600"/>
              </a:spcBef>
              <a:buFont typeface="Wingdings" pitchFamily="2" charset="2"/>
              <a:buChar char="§"/>
              <a:defRPr/>
            </a:pPr>
            <a:r>
              <a:rPr lang="de-DE" sz="900" dirty="0">
                <a:solidFill>
                  <a:srgbClr val="FFFFFF"/>
                </a:solidFill>
                <a:cs typeface="Arial" charset="0"/>
              </a:rPr>
              <a:t>Erweiterte Anrufabwicklung, einschließlich Flüstern, Aufschalten und mehr</a:t>
            </a:r>
          </a:p>
          <a:p>
            <a:pPr marL="185738" indent="-185738">
              <a:lnSpc>
                <a:spcPts val="900"/>
              </a:lnSpc>
              <a:spcBef>
                <a:spcPts val="600"/>
              </a:spcBef>
              <a:buFont typeface="Wingdings" pitchFamily="2" charset="2"/>
              <a:buChar char="§"/>
              <a:defRPr/>
            </a:pPr>
            <a:r>
              <a:rPr lang="de-DE" sz="900" dirty="0">
                <a:solidFill>
                  <a:srgbClr val="FFFFFF"/>
                </a:solidFill>
                <a:cs typeface="Arial" charset="0"/>
              </a:rPr>
              <a:t>Videokonferenzen mit bis zu 200 Teilnehmern</a:t>
            </a:r>
          </a:p>
          <a:p>
            <a:pPr marL="185738" indent="-185738">
              <a:lnSpc>
                <a:spcPts val="900"/>
              </a:lnSpc>
              <a:spcBef>
                <a:spcPts val="600"/>
              </a:spcBef>
              <a:buFont typeface="Wingdings" pitchFamily="2" charset="2"/>
              <a:buChar char="§"/>
              <a:defRPr/>
            </a:pPr>
            <a:r>
              <a:rPr lang="de-DE" sz="900" dirty="0">
                <a:solidFill>
                  <a:srgbClr val="FFFFFF"/>
                </a:solidFill>
                <a:cs typeface="Arial" charset="0"/>
              </a:rPr>
              <a:t>Echtzeit-Analysen</a:t>
            </a:r>
          </a:p>
          <a:p>
            <a:pPr marL="185738" lvl="0" indent="-185738">
              <a:lnSpc>
                <a:spcPts val="900"/>
              </a:lnSpc>
              <a:spcBef>
                <a:spcPts val="600"/>
              </a:spcBef>
              <a:buFont typeface="Wingdings" pitchFamily="2" charset="2"/>
              <a:buChar char="§"/>
              <a:defRPr/>
            </a:pPr>
            <a:r>
              <a:rPr lang="de-DE" sz="900" dirty="0">
                <a:solidFill>
                  <a:srgbClr val="FFFFFF"/>
                </a:solidFill>
                <a:cs typeface="Arial" charset="0"/>
              </a:rPr>
              <a:t>Beliebte CRM-Integrationen in Salesforce, Zendesk und mehr</a:t>
            </a:r>
          </a:p>
          <a:p>
            <a:pPr marL="185738" lvl="0" indent="-185738">
              <a:lnSpc>
                <a:spcPts val="900"/>
              </a:lnSpc>
              <a:spcBef>
                <a:spcPts val="600"/>
              </a:spcBef>
              <a:buFont typeface="Wingdings" pitchFamily="2" charset="2"/>
              <a:buChar char="§"/>
              <a:defRPr/>
            </a:pPr>
            <a:r>
              <a:rPr lang="de-DE" sz="900" dirty="0">
                <a:solidFill>
                  <a:srgbClr val="FFFFFF"/>
                </a:solidFill>
                <a:cs typeface="Arial" charset="0"/>
              </a:rPr>
              <a:t>Entwicklerplattform und benutzerdefinierte Integrationen</a:t>
            </a:r>
            <a:endParaRPr kumimoji="0" lang="de-DE" sz="900" b="0" i="0" u="none" strike="noStrike" kern="1200" cap="none" spc="0" normalizeH="0" baseline="0" dirty="0">
              <a:ln>
                <a:noFill/>
              </a:ln>
              <a:solidFill>
                <a:srgbClr val="FFFFFF"/>
              </a:solidFill>
              <a:effectLst/>
              <a:uLnTx/>
              <a:uFillTx/>
              <a:latin typeface="Verdana"/>
              <a:ea typeface="+mn-ea"/>
              <a:cs typeface="Arial" charset="0"/>
            </a:endParaRPr>
          </a:p>
        </p:txBody>
      </p:sp>
      <p:sp>
        <p:nvSpPr>
          <p:cNvPr id="82" name="Rectangle 81">
            <a:extLst>
              <a:ext uri="{FF2B5EF4-FFF2-40B4-BE49-F238E27FC236}">
                <a16:creationId xmlns:a16="http://schemas.microsoft.com/office/drawing/2014/main" id="{D58BA099-D709-C44E-890A-372580CE8AAB}"/>
              </a:ext>
            </a:extLst>
          </p:cNvPr>
          <p:cNvSpPr/>
          <p:nvPr/>
        </p:nvSpPr>
        <p:spPr>
          <a:xfrm>
            <a:off x="7712842" y="1376737"/>
            <a:ext cx="2768088" cy="2595803"/>
          </a:xfrm>
          <a:prstGeom prst="rect">
            <a:avLst/>
          </a:prstGeom>
          <a:solidFill>
            <a:srgbClr val="1B77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dirty="0">
              <a:ln>
                <a:noFill/>
              </a:ln>
              <a:solidFill>
                <a:srgbClr val="FFFFFF"/>
              </a:solidFill>
              <a:effectLst/>
              <a:uLnTx/>
              <a:uFillTx/>
              <a:latin typeface="Verdana"/>
              <a:ea typeface="+mn-ea"/>
              <a:cs typeface="+mn-cs"/>
            </a:endParaRPr>
          </a:p>
        </p:txBody>
      </p:sp>
      <p:sp>
        <p:nvSpPr>
          <p:cNvPr id="83" name="TextBox 82">
            <a:extLst>
              <a:ext uri="{FF2B5EF4-FFF2-40B4-BE49-F238E27FC236}">
                <a16:creationId xmlns:a16="http://schemas.microsoft.com/office/drawing/2014/main" id="{A92ACA55-8B33-3E4B-9C0B-02FF58C8EA05}"/>
              </a:ext>
            </a:extLst>
          </p:cNvPr>
          <p:cNvSpPr txBox="1"/>
          <p:nvPr/>
        </p:nvSpPr>
        <p:spPr>
          <a:xfrm>
            <a:off x="7804804" y="1525479"/>
            <a:ext cx="2516443" cy="328215"/>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dirty="0">
                <a:ln>
                  <a:noFill/>
                </a:ln>
                <a:solidFill>
                  <a:srgbClr val="FFFFFF"/>
                </a:solidFill>
                <a:effectLst/>
                <a:uLnTx/>
                <a:uFillTx/>
                <a:latin typeface="Verdana"/>
                <a:ea typeface="+mn-ea"/>
                <a:cs typeface="+mn-cs"/>
              </a:rPr>
              <a:t>ULTIMATE</a:t>
            </a:r>
          </a:p>
        </p:txBody>
      </p:sp>
      <p:sp>
        <p:nvSpPr>
          <p:cNvPr id="84" name="TextBox 83">
            <a:extLst>
              <a:ext uri="{FF2B5EF4-FFF2-40B4-BE49-F238E27FC236}">
                <a16:creationId xmlns:a16="http://schemas.microsoft.com/office/drawing/2014/main" id="{5A7DF47E-3E00-D343-9C09-7C7280395049}"/>
              </a:ext>
            </a:extLst>
          </p:cNvPr>
          <p:cNvSpPr txBox="1"/>
          <p:nvPr/>
        </p:nvSpPr>
        <p:spPr>
          <a:xfrm>
            <a:off x="7804804" y="1914198"/>
            <a:ext cx="2516443" cy="1335067"/>
          </a:xfrm>
          <a:prstGeom prst="rect">
            <a:avLst/>
          </a:prstGeom>
          <a:noFill/>
        </p:spPr>
        <p:txBody>
          <a:bodyPr wrap="square" rtlCol="0">
            <a:noAutofit/>
          </a:bodyPr>
          <a:lstStyle/>
          <a:p>
            <a:pPr lvl="0">
              <a:defRPr/>
            </a:pPr>
            <a:r>
              <a:rPr lang="de-DE" sz="1100" b="1" dirty="0">
                <a:solidFill>
                  <a:srgbClr val="FFFFFF"/>
                </a:solidFill>
              </a:rPr>
              <a:t>Alles in Premium PLUS</a:t>
            </a:r>
          </a:p>
          <a:p>
            <a:pPr marL="185738" lvl="0" indent="-185738">
              <a:spcBef>
                <a:spcPts val="600"/>
              </a:spcBef>
              <a:buFont typeface="Wingdings" pitchFamily="2" charset="2"/>
              <a:buChar char="§"/>
              <a:defRPr/>
            </a:pPr>
            <a:r>
              <a:rPr lang="de-DE" sz="900" dirty="0">
                <a:solidFill>
                  <a:srgbClr val="FFFFFF"/>
                </a:solidFill>
                <a:cs typeface="Arial" charset="0"/>
              </a:rPr>
              <a:t>Inklusive 2.000 Minuten pro Benutzer</a:t>
            </a:r>
          </a:p>
          <a:p>
            <a:pPr marL="185738" lvl="0" indent="-185738">
              <a:spcBef>
                <a:spcPts val="600"/>
              </a:spcBef>
              <a:buFont typeface="Wingdings" pitchFamily="2" charset="2"/>
              <a:buChar char="§"/>
              <a:defRPr/>
            </a:pPr>
            <a:r>
              <a:rPr lang="de-DE" sz="900" dirty="0">
                <a:solidFill>
                  <a:srgbClr val="FFFFFF"/>
                </a:solidFill>
                <a:cs typeface="Arial" charset="0"/>
              </a:rPr>
              <a:t>Gerätestatus-Berichte</a:t>
            </a:r>
          </a:p>
          <a:p>
            <a:pPr marL="185738" lvl="0" indent="-185738">
              <a:spcBef>
                <a:spcPts val="600"/>
              </a:spcBef>
              <a:buFont typeface="Wingdings" pitchFamily="2" charset="2"/>
              <a:buChar char="§"/>
              <a:defRPr/>
            </a:pPr>
            <a:r>
              <a:rPr lang="de-DE" sz="900" dirty="0">
                <a:solidFill>
                  <a:srgbClr val="FFFFFF"/>
                </a:solidFill>
                <a:cs typeface="Arial" charset="0"/>
              </a:rPr>
              <a:t>Geräte-Statuswarnungen</a:t>
            </a:r>
          </a:p>
          <a:p>
            <a:pPr marL="185738" lvl="0" indent="-185738">
              <a:spcBef>
                <a:spcPts val="600"/>
              </a:spcBef>
              <a:buFont typeface="Wingdings" pitchFamily="2" charset="2"/>
              <a:buChar char="§"/>
              <a:defRPr/>
            </a:pPr>
            <a:r>
              <a:rPr lang="de-DE" sz="900" dirty="0">
                <a:solidFill>
                  <a:srgbClr val="FFFFFF"/>
                </a:solidFill>
                <a:cs typeface="Arial" charset="0"/>
              </a:rPr>
              <a:t>Unbegrenzter Speicherplatz</a:t>
            </a:r>
            <a:endParaRPr kumimoji="0" lang="de-DE" sz="900" b="0" i="0" u="none" strike="noStrike" kern="1200" cap="none" spc="0" normalizeH="0" baseline="0" dirty="0">
              <a:ln>
                <a:noFill/>
              </a:ln>
              <a:solidFill>
                <a:srgbClr val="FFFFFF"/>
              </a:solidFill>
              <a:effectLst/>
              <a:uLnTx/>
              <a:uFillTx/>
              <a:latin typeface="Verdana"/>
              <a:ea typeface="+mn-ea"/>
              <a:cs typeface="Arial" charset="0"/>
            </a:endParaRPr>
          </a:p>
        </p:txBody>
      </p:sp>
      <p:sp>
        <p:nvSpPr>
          <p:cNvPr id="86" name="Rectangle 85">
            <a:extLst>
              <a:ext uri="{FF2B5EF4-FFF2-40B4-BE49-F238E27FC236}">
                <a16:creationId xmlns:a16="http://schemas.microsoft.com/office/drawing/2014/main" id="{F641920A-3F20-0040-A0BC-2B4253775AB1}"/>
              </a:ext>
            </a:extLst>
          </p:cNvPr>
          <p:cNvSpPr/>
          <p:nvPr/>
        </p:nvSpPr>
        <p:spPr>
          <a:xfrm>
            <a:off x="1870753" y="1376737"/>
            <a:ext cx="2768088" cy="4644097"/>
          </a:xfrm>
          <a:prstGeom prst="rect">
            <a:avLst/>
          </a:prstGeom>
          <a:solidFill>
            <a:srgbClr val="1B77A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dirty="0">
              <a:ln>
                <a:noFill/>
              </a:ln>
              <a:solidFill>
                <a:srgbClr val="FFFFFF"/>
              </a:solidFill>
              <a:effectLst/>
              <a:uLnTx/>
              <a:uFillTx/>
              <a:latin typeface="Verdana"/>
              <a:ea typeface="+mn-ea"/>
              <a:cs typeface="+mn-cs"/>
            </a:endParaRPr>
          </a:p>
        </p:txBody>
      </p:sp>
      <p:sp>
        <p:nvSpPr>
          <p:cNvPr id="87" name="TextBox 86">
            <a:extLst>
              <a:ext uri="{FF2B5EF4-FFF2-40B4-BE49-F238E27FC236}">
                <a16:creationId xmlns:a16="http://schemas.microsoft.com/office/drawing/2014/main" id="{994258E1-BE9E-6F4E-AF70-29B895DD51B5}"/>
              </a:ext>
            </a:extLst>
          </p:cNvPr>
          <p:cNvSpPr txBox="1"/>
          <p:nvPr/>
        </p:nvSpPr>
        <p:spPr>
          <a:xfrm>
            <a:off x="1951276" y="1522966"/>
            <a:ext cx="2516443" cy="328215"/>
          </a:xfrm>
          <a:prstGeom prst="rect">
            <a:avLst/>
          </a:prstGeom>
          <a:noFill/>
        </p:spPr>
        <p:txBody>
          <a:bodyPr wrap="square" rtlCol="0" anchor="ctr" anchorCtr="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1400" b="1" i="0" u="none" strike="noStrike" kern="1200" cap="none" spc="0" normalizeH="0" baseline="0" dirty="0">
                <a:ln>
                  <a:noFill/>
                </a:ln>
                <a:solidFill>
                  <a:srgbClr val="FFFFFF"/>
                </a:solidFill>
                <a:effectLst/>
                <a:uLnTx/>
                <a:uFillTx/>
                <a:latin typeface="Verdana"/>
                <a:ea typeface="+mn-ea"/>
                <a:cs typeface="+mn-cs"/>
              </a:rPr>
              <a:t>STANDARD</a:t>
            </a:r>
          </a:p>
        </p:txBody>
      </p:sp>
      <p:sp>
        <p:nvSpPr>
          <p:cNvPr id="88" name="TextBox 87">
            <a:extLst>
              <a:ext uri="{FF2B5EF4-FFF2-40B4-BE49-F238E27FC236}">
                <a16:creationId xmlns:a16="http://schemas.microsoft.com/office/drawing/2014/main" id="{E9E7C326-DC4B-2742-B3D7-F0E1DCFD7120}"/>
              </a:ext>
            </a:extLst>
          </p:cNvPr>
          <p:cNvSpPr txBox="1"/>
          <p:nvPr/>
        </p:nvSpPr>
        <p:spPr>
          <a:xfrm>
            <a:off x="1951276" y="1959426"/>
            <a:ext cx="2516443" cy="3827896"/>
          </a:xfrm>
          <a:prstGeom prst="rect">
            <a:avLst/>
          </a:prstGeom>
          <a:noFill/>
        </p:spPr>
        <p:txBody>
          <a:bodyPr wrap="square" rtlCol="0">
            <a:noAutofit/>
          </a:bodyPr>
          <a:lstStyle/>
          <a:p>
            <a:pPr marL="185738" indent="-185738">
              <a:lnSpc>
                <a:spcPts val="1000"/>
              </a:lnSpc>
              <a:spcBef>
                <a:spcPts val="600"/>
              </a:spcBef>
              <a:buFont typeface="Wingdings" pitchFamily="2" charset="2"/>
              <a:buChar char="§"/>
              <a:defRPr/>
            </a:pPr>
            <a:r>
              <a:rPr lang="de-DE" sz="900" dirty="0">
                <a:solidFill>
                  <a:srgbClr val="FFFFFF"/>
                </a:solidFill>
                <a:cs typeface="Arial" charset="0"/>
              </a:rPr>
              <a:t>Keine Begrenzung der Benutzeranzahl</a:t>
            </a:r>
          </a:p>
          <a:p>
            <a:pPr marL="185738" lvl="0" indent="-185738">
              <a:lnSpc>
                <a:spcPts val="1000"/>
              </a:lnSpc>
              <a:spcBef>
                <a:spcPts val="600"/>
              </a:spcBef>
              <a:buFont typeface="Wingdings" pitchFamily="2" charset="2"/>
              <a:buChar char="§"/>
              <a:defRPr/>
            </a:pPr>
            <a:r>
              <a:rPr lang="de-DE" sz="900" dirty="0">
                <a:solidFill>
                  <a:srgbClr val="FFFFFF"/>
                </a:solidFill>
                <a:cs typeface="Arial" charset="0"/>
              </a:rPr>
              <a:t>Inklusive 500 Minuten pro Benutzer</a:t>
            </a:r>
          </a:p>
          <a:p>
            <a:pPr marL="185738" lvl="0" indent="-185738">
              <a:lnSpc>
                <a:spcPts val="1000"/>
              </a:lnSpc>
              <a:spcBef>
                <a:spcPts val="600"/>
              </a:spcBef>
              <a:buFont typeface="Wingdings" pitchFamily="2" charset="2"/>
              <a:buChar char="§"/>
              <a:defRPr/>
            </a:pPr>
            <a:r>
              <a:rPr lang="en-US" sz="900" dirty="0" err="1">
                <a:solidFill>
                  <a:srgbClr val="FFFFFF"/>
                </a:solidFill>
                <a:cs typeface="Arial" charset="0"/>
              </a:rPr>
              <a:t>Unbegrenzte</a:t>
            </a:r>
            <a:r>
              <a:rPr lang="en-US" sz="900" dirty="0">
                <a:solidFill>
                  <a:srgbClr val="FFFFFF"/>
                </a:solidFill>
                <a:cs typeface="Arial" charset="0"/>
              </a:rPr>
              <a:t> </a:t>
            </a:r>
            <a:r>
              <a:rPr lang="en-US" sz="900" dirty="0" err="1">
                <a:solidFill>
                  <a:srgbClr val="FFFFFF"/>
                </a:solidFill>
                <a:cs typeface="Arial" charset="0"/>
              </a:rPr>
              <a:t>Anzahl</a:t>
            </a:r>
            <a:r>
              <a:rPr lang="en-US" sz="900" dirty="0">
                <a:solidFill>
                  <a:srgbClr val="FFFFFF"/>
                </a:solidFill>
                <a:cs typeface="Arial" charset="0"/>
              </a:rPr>
              <a:t> </a:t>
            </a:r>
            <a:r>
              <a:rPr lang="en-US" sz="900" dirty="0" err="1">
                <a:solidFill>
                  <a:srgbClr val="FFFFFF"/>
                </a:solidFill>
                <a:cs typeface="Arial" charset="0"/>
              </a:rPr>
              <a:t>eingehender</a:t>
            </a:r>
            <a:r>
              <a:rPr lang="en-US" sz="900" dirty="0">
                <a:solidFill>
                  <a:srgbClr val="FFFFFF"/>
                </a:solidFill>
                <a:cs typeface="Arial" charset="0"/>
              </a:rPr>
              <a:t> </a:t>
            </a:r>
            <a:r>
              <a:rPr lang="en-US" sz="900" dirty="0" err="1">
                <a:solidFill>
                  <a:srgbClr val="FFFFFF"/>
                </a:solidFill>
                <a:cs typeface="Arial" charset="0"/>
              </a:rPr>
              <a:t>Gesprächsminuten</a:t>
            </a:r>
            <a:endParaRPr lang="en-US" sz="900" dirty="0">
              <a:solidFill>
                <a:srgbClr val="FFFFFF"/>
              </a:solidFill>
              <a:cs typeface="Arial" charset="0"/>
            </a:endParaRPr>
          </a:p>
          <a:p>
            <a:pPr marL="185738" lvl="0" indent="-185738">
              <a:lnSpc>
                <a:spcPts val="1000"/>
              </a:lnSpc>
              <a:spcBef>
                <a:spcPts val="600"/>
              </a:spcBef>
              <a:buFont typeface="Wingdings" pitchFamily="2" charset="2"/>
              <a:buChar char="§"/>
              <a:defRPr/>
            </a:pPr>
            <a:r>
              <a:rPr lang="en-US" sz="900" dirty="0" err="1">
                <a:solidFill>
                  <a:srgbClr val="FFFFFF"/>
                </a:solidFill>
                <a:cs typeface="Arial" charset="0"/>
              </a:rPr>
              <a:t>Minutengenaue</a:t>
            </a:r>
            <a:r>
              <a:rPr lang="en-US" sz="900" dirty="0">
                <a:solidFill>
                  <a:srgbClr val="FFFFFF"/>
                </a:solidFill>
                <a:cs typeface="Arial" charset="0"/>
              </a:rPr>
              <a:t> </a:t>
            </a:r>
            <a:r>
              <a:rPr lang="en-US" sz="900" dirty="0" err="1">
                <a:solidFill>
                  <a:srgbClr val="FFFFFF"/>
                </a:solidFill>
                <a:cs typeface="Arial" charset="0"/>
              </a:rPr>
              <a:t>Abrechnung</a:t>
            </a:r>
            <a:r>
              <a:rPr lang="en-US" sz="900" dirty="0">
                <a:solidFill>
                  <a:srgbClr val="FFFFFF"/>
                </a:solidFill>
                <a:cs typeface="Arial" charset="0"/>
              </a:rPr>
              <a:t> von Free-Phone (Toll-free) </a:t>
            </a:r>
            <a:r>
              <a:rPr lang="en-US" sz="900" dirty="0" err="1">
                <a:solidFill>
                  <a:srgbClr val="FFFFFF"/>
                </a:solidFill>
                <a:cs typeface="Arial" charset="0"/>
              </a:rPr>
              <a:t>Anrufen</a:t>
            </a:r>
            <a:endParaRPr lang="en-US" sz="900" dirty="0">
              <a:solidFill>
                <a:srgbClr val="FFFFFF"/>
              </a:solidFill>
              <a:cs typeface="Arial" charset="0"/>
            </a:endParaRPr>
          </a:p>
          <a:p>
            <a:pPr marL="185738" lvl="0" indent="-185738">
              <a:lnSpc>
                <a:spcPts val="1000"/>
              </a:lnSpc>
              <a:spcBef>
                <a:spcPts val="600"/>
              </a:spcBef>
              <a:buFont typeface="Wingdings" pitchFamily="2" charset="2"/>
              <a:buChar char="§"/>
              <a:defRPr/>
            </a:pPr>
            <a:r>
              <a:rPr lang="de-DE" sz="900" dirty="0">
                <a:solidFill>
                  <a:srgbClr val="FFFFFF"/>
                </a:solidFill>
                <a:cs typeface="Arial" charset="0"/>
              </a:rPr>
              <a:t>Unbegrenztes Internet-Fax</a:t>
            </a:r>
          </a:p>
          <a:p>
            <a:pPr marL="185738" lvl="0" indent="-185738">
              <a:lnSpc>
                <a:spcPts val="1000"/>
              </a:lnSpc>
              <a:spcBef>
                <a:spcPts val="600"/>
              </a:spcBef>
              <a:buFont typeface="Wingdings" pitchFamily="2" charset="2"/>
              <a:buChar char="§"/>
              <a:defRPr/>
            </a:pPr>
            <a:r>
              <a:rPr lang="de-DE" sz="900" dirty="0">
                <a:solidFill>
                  <a:srgbClr val="FFFFFF"/>
                </a:solidFill>
                <a:cs typeface="Arial" charset="0"/>
              </a:rPr>
              <a:t>Unbegrenzte Audiokonferenzen</a:t>
            </a:r>
          </a:p>
          <a:p>
            <a:pPr marL="185738" indent="-185738">
              <a:lnSpc>
                <a:spcPts val="1000"/>
              </a:lnSpc>
              <a:spcBef>
                <a:spcPts val="600"/>
              </a:spcBef>
              <a:buFont typeface="Wingdings" pitchFamily="2" charset="2"/>
              <a:buChar char="§"/>
              <a:defRPr/>
            </a:pPr>
            <a:r>
              <a:rPr lang="de-DE" sz="900" dirty="0">
                <a:solidFill>
                  <a:srgbClr val="FFFFFF"/>
                </a:solidFill>
                <a:cs typeface="Arial" charset="0"/>
              </a:rPr>
              <a:t>Videokonferenzen mit bis zu 100 Teilnehmern</a:t>
            </a:r>
          </a:p>
          <a:p>
            <a:pPr marL="185738" indent="-185738">
              <a:lnSpc>
                <a:spcPts val="1000"/>
              </a:lnSpc>
              <a:spcBef>
                <a:spcPts val="600"/>
              </a:spcBef>
              <a:buFont typeface="Wingdings" pitchFamily="2" charset="2"/>
              <a:buChar char="§"/>
              <a:defRPr/>
            </a:pPr>
            <a:r>
              <a:rPr lang="de-DE" sz="900" dirty="0">
                <a:solidFill>
                  <a:srgbClr val="FFFFFF"/>
                </a:solidFill>
                <a:cs typeface="Arial" charset="0"/>
              </a:rPr>
              <a:t>On-Demand-Anrufaufzeichnung</a:t>
            </a:r>
          </a:p>
          <a:p>
            <a:pPr marL="185738" indent="-185738">
              <a:lnSpc>
                <a:spcPts val="1000"/>
              </a:lnSpc>
              <a:spcBef>
                <a:spcPts val="600"/>
              </a:spcBef>
              <a:buFont typeface="Wingdings" pitchFamily="2" charset="2"/>
              <a:buChar char="§"/>
              <a:defRPr/>
            </a:pPr>
            <a:r>
              <a:rPr lang="de-DE" sz="900" dirty="0" err="1">
                <a:solidFill>
                  <a:srgbClr val="FFFFFF"/>
                </a:solidFill>
                <a:cs typeface="Arial" charset="0"/>
              </a:rPr>
              <a:t>Meetingdauer</a:t>
            </a:r>
            <a:r>
              <a:rPr lang="de-DE" sz="900" dirty="0">
                <a:solidFill>
                  <a:srgbClr val="FFFFFF"/>
                </a:solidFill>
                <a:cs typeface="Arial" charset="0"/>
              </a:rPr>
              <a:t> von bis zu 24 Stunden</a:t>
            </a:r>
          </a:p>
          <a:p>
            <a:pPr marL="185738" indent="-185738">
              <a:lnSpc>
                <a:spcPts val="1000"/>
              </a:lnSpc>
              <a:spcBef>
                <a:spcPts val="600"/>
              </a:spcBef>
              <a:buFont typeface="Wingdings" pitchFamily="2" charset="2"/>
              <a:buChar char="§"/>
              <a:defRPr/>
            </a:pPr>
            <a:r>
              <a:rPr lang="de-DE" sz="900" dirty="0">
                <a:solidFill>
                  <a:srgbClr val="FFFFFF"/>
                </a:solidFill>
                <a:cs typeface="Arial" charset="0"/>
              </a:rPr>
              <a:t>Quality-</a:t>
            </a:r>
            <a:r>
              <a:rPr lang="de-DE" sz="900" dirty="0" err="1">
                <a:solidFill>
                  <a:srgbClr val="FFFFFF"/>
                </a:solidFill>
                <a:cs typeface="Arial" charset="0"/>
              </a:rPr>
              <a:t>of</a:t>
            </a:r>
            <a:r>
              <a:rPr lang="de-DE" sz="900" dirty="0">
                <a:solidFill>
                  <a:srgbClr val="FFFFFF"/>
                </a:solidFill>
                <a:cs typeface="Arial" charset="0"/>
              </a:rPr>
              <a:t>-Service-Berichte</a:t>
            </a:r>
          </a:p>
          <a:p>
            <a:pPr marL="185738" indent="-185738">
              <a:lnSpc>
                <a:spcPts val="1000"/>
              </a:lnSpc>
              <a:spcBef>
                <a:spcPts val="600"/>
              </a:spcBef>
              <a:buFont typeface="Wingdings" pitchFamily="2" charset="2"/>
              <a:buChar char="§"/>
              <a:defRPr/>
            </a:pPr>
            <a:r>
              <a:rPr lang="de-DE" sz="900" dirty="0">
                <a:solidFill>
                  <a:srgbClr val="FFFFFF"/>
                </a:solidFill>
                <a:cs typeface="Arial" charset="0"/>
              </a:rPr>
              <a:t>Mehrstufiges IVR</a:t>
            </a:r>
          </a:p>
          <a:p>
            <a:pPr marL="185738" lvl="0" indent="-185738">
              <a:lnSpc>
                <a:spcPts val="1000"/>
              </a:lnSpc>
              <a:spcBef>
                <a:spcPts val="600"/>
              </a:spcBef>
              <a:buFont typeface="Wingdings" pitchFamily="2" charset="2"/>
              <a:buChar char="§"/>
              <a:defRPr/>
            </a:pPr>
            <a:r>
              <a:rPr lang="de-DE" sz="900" dirty="0">
                <a:solidFill>
                  <a:srgbClr val="FFFFFF"/>
                </a:solidFill>
                <a:cs typeface="Arial" charset="0"/>
              </a:rPr>
              <a:t>Beliebte Integrationen, einschließlich Office 365, G-Suite, Slack und mehr</a:t>
            </a:r>
          </a:p>
          <a:p>
            <a:pPr marL="185738" indent="-185738">
              <a:lnSpc>
                <a:spcPts val="1000"/>
              </a:lnSpc>
              <a:spcBef>
                <a:spcPts val="600"/>
              </a:spcBef>
              <a:buFont typeface="Wingdings" pitchFamily="2" charset="2"/>
              <a:buChar char="§"/>
              <a:defRPr/>
            </a:pPr>
            <a:r>
              <a:rPr lang="de-DE" sz="900" dirty="0">
                <a:solidFill>
                  <a:srgbClr val="FFFFFF"/>
                </a:solidFill>
                <a:cs typeface="Arial" charset="0"/>
              </a:rPr>
              <a:t>24/7-Kundensupport</a:t>
            </a:r>
            <a:endParaRPr kumimoji="0" lang="de-DE" sz="900" b="0" i="0" u="none" strike="noStrike" kern="1200" cap="none" spc="0" normalizeH="0" baseline="0" dirty="0">
              <a:ln>
                <a:noFill/>
              </a:ln>
              <a:solidFill>
                <a:srgbClr val="FFFFFF"/>
              </a:solidFill>
              <a:effectLst/>
              <a:uLnTx/>
              <a:uFillTx/>
              <a:latin typeface="Verdana"/>
              <a:ea typeface="+mn-ea"/>
              <a:cs typeface="Arial" charset="0"/>
            </a:endParaRPr>
          </a:p>
        </p:txBody>
      </p:sp>
      <p:sp>
        <p:nvSpPr>
          <p:cNvPr id="94" name="Rectangle 93">
            <a:extLst>
              <a:ext uri="{FF2B5EF4-FFF2-40B4-BE49-F238E27FC236}">
                <a16:creationId xmlns:a16="http://schemas.microsoft.com/office/drawing/2014/main" id="{5B05C93B-3A7C-8544-A4B8-7D2DD728AED2}"/>
              </a:ext>
            </a:extLst>
          </p:cNvPr>
          <p:cNvSpPr/>
          <p:nvPr/>
        </p:nvSpPr>
        <p:spPr>
          <a:xfrm>
            <a:off x="4789388" y="6020834"/>
            <a:ext cx="2768088" cy="3282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dirty="0">
              <a:ln>
                <a:noFill/>
              </a:ln>
              <a:solidFill>
                <a:srgbClr val="FFFFFF"/>
              </a:solidFill>
              <a:effectLst/>
              <a:uLnTx/>
              <a:uFillTx/>
              <a:latin typeface="Verdana"/>
              <a:ea typeface="+mn-ea"/>
              <a:cs typeface="+mn-cs"/>
            </a:endParaRPr>
          </a:p>
        </p:txBody>
      </p:sp>
      <p:sp>
        <p:nvSpPr>
          <p:cNvPr id="93" name="TextBox 92">
            <a:extLst>
              <a:ext uri="{FF2B5EF4-FFF2-40B4-BE49-F238E27FC236}">
                <a16:creationId xmlns:a16="http://schemas.microsoft.com/office/drawing/2014/main" id="{4232CB46-B13A-6A49-99BB-D64EFB2660B4}"/>
              </a:ext>
            </a:extLst>
          </p:cNvPr>
          <p:cNvSpPr txBox="1"/>
          <p:nvPr/>
        </p:nvSpPr>
        <p:spPr>
          <a:xfrm>
            <a:off x="4853941" y="6087040"/>
            <a:ext cx="2638982" cy="185268"/>
          </a:xfrm>
          <a:prstGeom prst="rect">
            <a:avLst/>
          </a:prstGeom>
          <a:noFill/>
        </p:spPr>
        <p:txBody>
          <a:bodyPr wrap="square" rtlCol="0" anchor="ctr" anchorCtr="0">
            <a:noAutofit/>
          </a:bodyPr>
          <a:lstStyle/>
          <a:p>
            <a:pPr algn="ctr">
              <a:defRPr/>
            </a:pPr>
            <a:r>
              <a:rPr lang="de-DE" sz="1200" b="1" dirty="0">
                <a:solidFill>
                  <a:srgbClr val="FFFFFF"/>
                </a:solidFill>
                <a:latin typeface="Verdana" charset="0"/>
                <a:ea typeface="Verdana" charset="0"/>
                <a:cs typeface="Verdana" charset="0"/>
              </a:rPr>
              <a:t>Beliebtester Benutzertyp</a:t>
            </a:r>
          </a:p>
        </p:txBody>
      </p:sp>
      <p:sp>
        <p:nvSpPr>
          <p:cNvPr id="98" name="Rectangle 97">
            <a:extLst>
              <a:ext uri="{FF2B5EF4-FFF2-40B4-BE49-F238E27FC236}">
                <a16:creationId xmlns:a16="http://schemas.microsoft.com/office/drawing/2014/main" id="{75788F9B-3FDE-334C-B3EA-08A45E081A10}"/>
              </a:ext>
            </a:extLst>
          </p:cNvPr>
          <p:cNvSpPr/>
          <p:nvPr/>
        </p:nvSpPr>
        <p:spPr>
          <a:xfrm>
            <a:off x="7712842" y="4188588"/>
            <a:ext cx="2768088" cy="2160460"/>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dirty="0">
              <a:ln>
                <a:noFill/>
              </a:ln>
              <a:solidFill>
                <a:srgbClr val="FFFFFF"/>
              </a:solidFill>
              <a:effectLst/>
              <a:uLnTx/>
              <a:uFillTx/>
              <a:latin typeface="Verdana"/>
              <a:ea typeface="+mn-ea"/>
              <a:cs typeface="+mn-cs"/>
            </a:endParaRPr>
          </a:p>
        </p:txBody>
      </p:sp>
      <p:sp>
        <p:nvSpPr>
          <p:cNvPr id="99" name="TextBox 98">
            <a:extLst>
              <a:ext uri="{FF2B5EF4-FFF2-40B4-BE49-F238E27FC236}">
                <a16:creationId xmlns:a16="http://schemas.microsoft.com/office/drawing/2014/main" id="{020738C0-F966-DE47-9E70-4889CB1A8F8A}"/>
              </a:ext>
            </a:extLst>
          </p:cNvPr>
          <p:cNvSpPr txBox="1"/>
          <p:nvPr/>
        </p:nvSpPr>
        <p:spPr>
          <a:xfrm>
            <a:off x="7953049" y="4601285"/>
            <a:ext cx="2287675" cy="1335067"/>
          </a:xfrm>
          <a:prstGeom prst="rect">
            <a:avLst/>
          </a:prstGeom>
          <a:noFill/>
        </p:spPr>
        <p:txBody>
          <a:bodyPr wrap="square" rtlCol="0" anchor="ctr" anchorCtr="0">
            <a:noAutofit/>
          </a:bodyPr>
          <a:lstStyle/>
          <a:p>
            <a:pPr>
              <a:defRPr/>
            </a:pPr>
            <a:r>
              <a:rPr lang="de-DE" sz="1100" b="1" dirty="0">
                <a:solidFill>
                  <a:srgbClr val="FFFFFF"/>
                </a:solidFill>
                <a:ea typeface="Verdana" charset="0"/>
                <a:cs typeface="Verdana" charset="0"/>
              </a:rPr>
              <a:t>Preise basieren auf:</a:t>
            </a:r>
            <a:endParaRPr lang="de-DE" sz="1100" b="1" dirty="0">
              <a:solidFill>
                <a:schemeClr val="bg1"/>
              </a:solidFill>
            </a:endParaRPr>
          </a:p>
          <a:p>
            <a:pPr marL="185738" lvl="0" indent="-185738">
              <a:spcBef>
                <a:spcPts val="600"/>
              </a:spcBef>
              <a:buFont typeface="Wingdings" pitchFamily="2" charset="2"/>
              <a:buChar char="§"/>
              <a:defRPr/>
            </a:pPr>
            <a:r>
              <a:rPr lang="de-DE" sz="900" dirty="0">
                <a:solidFill>
                  <a:srgbClr val="FFFFFF"/>
                </a:solidFill>
                <a:latin typeface="Verdana" charset="0"/>
                <a:ea typeface="Verdana" charset="0"/>
                <a:cs typeface="Verdana" charset="0"/>
              </a:rPr>
              <a:t>Anzahl von Endpunkten</a:t>
            </a:r>
          </a:p>
          <a:p>
            <a:pPr marL="185738" lvl="0" indent="-185738">
              <a:spcBef>
                <a:spcPts val="600"/>
              </a:spcBef>
              <a:buFont typeface="Wingdings" pitchFamily="2" charset="2"/>
              <a:buChar char="§"/>
              <a:defRPr/>
            </a:pPr>
            <a:r>
              <a:rPr lang="de-DE" sz="900" dirty="0">
                <a:solidFill>
                  <a:srgbClr val="FFFFFF"/>
                </a:solidFill>
                <a:latin typeface="Verdana" charset="0"/>
                <a:ea typeface="Verdana" charset="0"/>
                <a:cs typeface="Verdana" charset="0"/>
              </a:rPr>
              <a:t>Monatliche oder jährliche Abrechnung</a:t>
            </a:r>
          </a:p>
          <a:p>
            <a:pPr marL="185738" lvl="0" indent="-185738">
              <a:spcBef>
                <a:spcPts val="600"/>
              </a:spcBef>
              <a:buFont typeface="Wingdings" pitchFamily="2" charset="2"/>
              <a:buChar char="§"/>
              <a:defRPr/>
            </a:pPr>
            <a:r>
              <a:rPr lang="de-DE" sz="900" dirty="0">
                <a:solidFill>
                  <a:srgbClr val="FFFFFF"/>
                </a:solidFill>
                <a:latin typeface="Verdana" charset="0"/>
                <a:ea typeface="Verdana" charset="0"/>
                <a:cs typeface="Verdana" charset="0"/>
              </a:rPr>
              <a:t>Laufzeit</a:t>
            </a:r>
          </a:p>
        </p:txBody>
      </p:sp>
    </p:spTree>
    <p:extLst>
      <p:ext uri="{BB962C8B-B14F-4D97-AF65-F5344CB8AC3E}">
        <p14:creationId xmlns:p14="http://schemas.microsoft.com/office/powerpoint/2010/main" val="22315662"/>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44C7AF9B-2564-4A47-A188-F798B2600953}"/>
              </a:ext>
            </a:extLst>
          </p:cNvPr>
          <p:cNvSpPr>
            <a:spLocks noGrp="1"/>
          </p:cNvSpPr>
          <p:nvPr>
            <p:ph type="title"/>
          </p:nvPr>
        </p:nvSpPr>
        <p:spPr/>
        <p:txBody>
          <a:bodyPr>
            <a:normAutofit/>
          </a:bodyPr>
          <a:lstStyle/>
          <a:p>
            <a:r>
              <a:rPr lang="de-DE" sz="3200" b="1" i="0" strike="noStrike" cap="none" spc="0" baseline="0">
                <a:solidFill>
                  <a:srgbClr val="000000"/>
                </a:solidFill>
                <a:effectLst/>
                <a:latin typeface="Verdana" charset="0"/>
                <a:ea typeface="Verdana" charset="0"/>
                <a:cs typeface="Verdana" charset="0"/>
              </a:rPr>
              <a:t>Kundenmigration</a:t>
            </a:r>
          </a:p>
        </p:txBody>
      </p:sp>
      <p:pic>
        <p:nvPicPr>
          <p:cNvPr id="16" name="Imagen 15">
            <a:extLst>
              <a:ext uri="{FF2B5EF4-FFF2-40B4-BE49-F238E27FC236}">
                <a16:creationId xmlns:a16="http://schemas.microsoft.com/office/drawing/2014/main" id="{FF52682D-B9FA-AC4C-9103-6BA4C36ACC70}"/>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734849" y="1046477"/>
            <a:ext cx="3427248" cy="4450431"/>
          </a:xfrm>
          <a:prstGeom prst="rect">
            <a:avLst/>
          </a:prstGeom>
        </p:spPr>
      </p:pic>
      <p:sp>
        <p:nvSpPr>
          <p:cNvPr id="17" name="Google Shape;710;p90">
            <a:extLst>
              <a:ext uri="{FF2B5EF4-FFF2-40B4-BE49-F238E27FC236}">
                <a16:creationId xmlns:a16="http://schemas.microsoft.com/office/drawing/2014/main" id="{8A2CBC21-7C74-8546-BE12-CA972320845D}"/>
              </a:ext>
            </a:extLst>
          </p:cNvPr>
          <p:cNvSpPr txBox="1"/>
          <p:nvPr/>
        </p:nvSpPr>
        <p:spPr>
          <a:xfrm>
            <a:off x="4772187" y="2574347"/>
            <a:ext cx="6970063" cy="3416550"/>
          </a:xfrm>
          <a:prstGeom prst="rect">
            <a:avLst/>
          </a:prstGeom>
          <a:noFill/>
          <a:ln>
            <a:noFill/>
          </a:ln>
        </p:spPr>
        <p:txBody>
          <a:bodyPr spcFirstLastPara="1" wrap="square" lIns="109725" tIns="109725" rIns="109725" bIns="109725" anchor="t" anchorCtr="0">
            <a:noAutofit/>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indent="-212725" defTabSz="914377">
              <a:spcBef>
                <a:spcPts val="1200"/>
              </a:spcBef>
              <a:buClr>
                <a:schemeClr val="tx1"/>
              </a:buClr>
              <a:buSzTx/>
              <a:buFont typeface="Wingdings" pitchFamily="2" charset="2"/>
              <a:buChar char="§"/>
              <a:defRPr/>
            </a:pPr>
            <a:r>
              <a:rPr lang="de-DE" sz="1800" b="1" i="0" strike="noStrike" cap="none" spc="0" baseline="0" dirty="0">
                <a:solidFill>
                  <a:srgbClr val="000000"/>
                </a:solidFill>
                <a:effectLst/>
                <a:latin typeface="Verdana" charset="0"/>
                <a:ea typeface="Verdana" charset="0"/>
                <a:cs typeface="Verdana" charset="0"/>
              </a:rPr>
              <a:t>Programme, die bei der Umstellung auf die Cloud das Budget schonen</a:t>
            </a:r>
          </a:p>
          <a:p>
            <a:pPr indent="-212725" defTabSz="914377">
              <a:spcBef>
                <a:spcPts val="1200"/>
              </a:spcBef>
              <a:buClr>
                <a:schemeClr val="tx1"/>
              </a:buClr>
              <a:buSzTx/>
              <a:buFont typeface="Wingdings" pitchFamily="2" charset="2"/>
              <a:buChar char="§"/>
              <a:defRPr/>
            </a:pPr>
            <a:r>
              <a:rPr lang="de-DE" sz="1800" b="1" i="0" strike="noStrike" cap="none" spc="0" baseline="0" dirty="0">
                <a:solidFill>
                  <a:srgbClr val="000000"/>
                </a:solidFill>
                <a:effectLst/>
                <a:latin typeface="Verdana" charset="0"/>
                <a:ea typeface="Verdana" charset="0"/>
                <a:cs typeface="Verdana" charset="0"/>
              </a:rPr>
              <a:t>Wiederverwendung der J-Serie</a:t>
            </a:r>
          </a:p>
          <a:p>
            <a:pPr indent="-212725" defTabSz="914377">
              <a:spcBef>
                <a:spcPts val="1200"/>
              </a:spcBef>
              <a:buClr>
                <a:schemeClr val="tx1"/>
              </a:buClr>
              <a:buSzTx/>
              <a:buFont typeface="Wingdings" pitchFamily="2" charset="2"/>
              <a:buChar char="§"/>
              <a:defRPr/>
            </a:pPr>
            <a:r>
              <a:rPr lang="de-DE" sz="1800" b="1" i="0" strike="noStrike" cap="none" spc="0" baseline="0" dirty="0">
                <a:solidFill>
                  <a:srgbClr val="000000"/>
                </a:solidFill>
                <a:effectLst/>
                <a:latin typeface="Verdana" charset="0"/>
                <a:ea typeface="Verdana" charset="0"/>
                <a:cs typeface="Verdana" charset="0"/>
              </a:rPr>
              <a:t>Minimale Umschulung</a:t>
            </a:r>
          </a:p>
          <a:p>
            <a:pPr indent="-212725" defTabSz="914377">
              <a:spcBef>
                <a:spcPts val="1200"/>
              </a:spcBef>
              <a:buClr>
                <a:schemeClr val="tx1"/>
              </a:buClr>
              <a:buSzTx/>
              <a:buFont typeface="Wingdings" pitchFamily="2" charset="2"/>
              <a:buChar char="§"/>
              <a:defRPr/>
            </a:pPr>
            <a:r>
              <a:rPr lang="de-DE" sz="1800" b="1" i="0" strike="noStrike" cap="none" spc="0" baseline="0" dirty="0">
                <a:solidFill>
                  <a:srgbClr val="000000"/>
                </a:solidFill>
                <a:effectLst/>
                <a:latin typeface="Verdana" charset="0"/>
                <a:ea typeface="Verdana" charset="0"/>
                <a:cs typeface="Verdana" charset="0"/>
              </a:rPr>
              <a:t>Tools für gestaffelte Migration zur einfachen Umstellung von einer vorhandenen Avaya-Lösung</a:t>
            </a:r>
          </a:p>
          <a:p>
            <a:pPr lvl="1" indent="-212725" defTabSz="914377">
              <a:spcBef>
                <a:spcPts val="600"/>
              </a:spcBef>
              <a:buClr>
                <a:schemeClr val="tx1"/>
              </a:buClr>
              <a:buSzTx/>
              <a:buFont typeface="Wingdings" pitchFamily="2" charset="2"/>
              <a:buChar char="§"/>
              <a:defRPr/>
            </a:pPr>
            <a:r>
              <a:rPr lang="de-DE" sz="1400" b="0" i="0" strike="noStrike" cap="none" spc="0" baseline="0" dirty="0">
                <a:solidFill>
                  <a:srgbClr val="000000"/>
                </a:solidFill>
                <a:effectLst/>
                <a:latin typeface="Verdana" charset="0"/>
                <a:ea typeface="Verdana" charset="0"/>
                <a:cs typeface="Verdana" charset="0"/>
              </a:rPr>
              <a:t>IP Office</a:t>
            </a:r>
          </a:p>
          <a:p>
            <a:pPr lvl="1" indent="-212725" defTabSz="914377">
              <a:spcBef>
                <a:spcPts val="600"/>
              </a:spcBef>
              <a:buClr>
                <a:schemeClr val="tx1"/>
              </a:buClr>
              <a:buSzTx/>
              <a:buFont typeface="Wingdings" pitchFamily="2" charset="2"/>
              <a:buChar char="§"/>
              <a:defRPr/>
            </a:pPr>
            <a:r>
              <a:rPr lang="de-DE" sz="1400" b="0" i="0" strike="noStrike" cap="none" spc="0" baseline="0" dirty="0">
                <a:solidFill>
                  <a:srgbClr val="000000"/>
                </a:solidFill>
                <a:effectLst/>
                <a:latin typeface="Verdana" charset="0"/>
                <a:ea typeface="Verdana" charset="0"/>
                <a:cs typeface="Verdana" charset="0"/>
              </a:rPr>
              <a:t>IP Office </a:t>
            </a:r>
            <a:r>
              <a:rPr lang="de-DE" sz="1400" b="0" i="0" strike="noStrike" cap="none" spc="0" baseline="0" dirty="0" err="1">
                <a:solidFill>
                  <a:srgbClr val="000000"/>
                </a:solidFill>
                <a:effectLst/>
                <a:latin typeface="Verdana" charset="0"/>
                <a:ea typeface="Verdana" charset="0"/>
                <a:cs typeface="Verdana" charset="0"/>
              </a:rPr>
              <a:t>Powered</a:t>
            </a:r>
            <a:r>
              <a:rPr lang="de-DE" sz="1400" b="0" i="0" strike="noStrike" cap="none" spc="0" baseline="0" dirty="0">
                <a:solidFill>
                  <a:srgbClr val="000000"/>
                </a:solidFill>
                <a:effectLst/>
                <a:latin typeface="Verdana" charset="0"/>
                <a:ea typeface="Verdana" charset="0"/>
                <a:cs typeface="Verdana" charset="0"/>
              </a:rPr>
              <a:t> </a:t>
            </a:r>
            <a:r>
              <a:rPr lang="de-DE" sz="1400" b="0" i="0" strike="noStrike" cap="none" spc="0" baseline="0" dirty="0" err="1">
                <a:solidFill>
                  <a:srgbClr val="000000"/>
                </a:solidFill>
                <a:effectLst/>
                <a:latin typeface="Verdana" charset="0"/>
                <a:ea typeface="Verdana" charset="0"/>
                <a:cs typeface="Verdana" charset="0"/>
              </a:rPr>
              <a:t>By</a:t>
            </a:r>
            <a:r>
              <a:rPr lang="de-DE" sz="1400" b="0" i="0" strike="noStrike" cap="none" spc="0" baseline="0" dirty="0">
                <a:solidFill>
                  <a:srgbClr val="000000"/>
                </a:solidFill>
                <a:effectLst/>
                <a:latin typeface="Verdana" charset="0"/>
                <a:ea typeface="Verdana" charset="0"/>
                <a:cs typeface="Verdana" charset="0"/>
              </a:rPr>
              <a:t> Avaya</a:t>
            </a:r>
          </a:p>
          <a:p>
            <a:pPr lvl="1" indent="-212725" defTabSz="914377">
              <a:spcBef>
                <a:spcPts val="600"/>
              </a:spcBef>
              <a:buClr>
                <a:schemeClr val="tx1"/>
              </a:buClr>
              <a:buSzTx/>
              <a:buFont typeface="Wingdings" pitchFamily="2" charset="2"/>
              <a:buChar char="§"/>
              <a:defRPr/>
            </a:pPr>
            <a:r>
              <a:rPr lang="de-DE" sz="1400" b="0" i="0" strike="noStrike" cap="none" spc="0" baseline="0" dirty="0">
                <a:solidFill>
                  <a:srgbClr val="000000"/>
                </a:solidFill>
                <a:effectLst/>
                <a:latin typeface="Verdana" charset="0"/>
                <a:ea typeface="Verdana" charset="0"/>
                <a:cs typeface="Verdana" charset="0"/>
              </a:rPr>
              <a:t>CS1000</a:t>
            </a:r>
          </a:p>
        </p:txBody>
      </p:sp>
    </p:spTree>
    <p:extLst>
      <p:ext uri="{BB962C8B-B14F-4D97-AF65-F5344CB8AC3E}">
        <p14:creationId xmlns:p14="http://schemas.microsoft.com/office/powerpoint/2010/main" val="3194649651"/>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ítulo 3">
            <a:extLst>
              <a:ext uri="{FF2B5EF4-FFF2-40B4-BE49-F238E27FC236}">
                <a16:creationId xmlns:a16="http://schemas.microsoft.com/office/drawing/2014/main" id="{114D465E-CA52-1647-8D06-E3219C3772BA}"/>
              </a:ext>
            </a:extLst>
          </p:cNvPr>
          <p:cNvSpPr>
            <a:spLocks noGrp="1"/>
          </p:cNvSpPr>
          <p:nvPr>
            <p:ph type="title"/>
          </p:nvPr>
        </p:nvSpPr>
        <p:spPr/>
        <p:txBody>
          <a:bodyPr>
            <a:normAutofit/>
          </a:bodyPr>
          <a:lstStyle/>
          <a:p>
            <a:r>
              <a:rPr lang="de-DE" sz="3200" b="1" i="0" strike="noStrike" cap="none" spc="0" baseline="0" dirty="0">
                <a:solidFill>
                  <a:srgbClr val="000000"/>
                </a:solidFill>
                <a:effectLst/>
                <a:latin typeface="Verdana" charset="0"/>
                <a:ea typeface="Verdana" charset="0"/>
                <a:cs typeface="Verdana" charset="0"/>
              </a:rPr>
              <a:t>Individueller Support</a:t>
            </a:r>
          </a:p>
        </p:txBody>
      </p:sp>
      <p:pic>
        <p:nvPicPr>
          <p:cNvPr id="10" name="Imagen 9">
            <a:extLst>
              <a:ext uri="{FF2B5EF4-FFF2-40B4-BE49-F238E27FC236}">
                <a16:creationId xmlns:a16="http://schemas.microsoft.com/office/drawing/2014/main" id="{C664B923-EAD1-9E47-B971-1EEC77DB111C}"/>
              </a:ext>
            </a:extLst>
          </p:cNvPr>
          <p:cNvPicPr>
            <a:picLocks noChangeAspect="1"/>
          </p:cNvPicPr>
          <p:nvPr/>
        </p:nvPicPr>
        <p:blipFill>
          <a:blip r:embed="rId2" cstate="screen">
            <a:extLst>
              <a:ext uri="{BEBA8EAE-BF5A-486C-A8C5-ECC9F3942E4B}">
                <a14:imgProps xmlns:a14="http://schemas.microsoft.com/office/drawing/2010/main">
                  <a14:imgLayer r:embed="rId3">
                    <a14:imgEffect>
                      <a14:saturation sat="145000"/>
                    </a14:imgEffect>
                  </a14:imgLayer>
                </a14:imgProps>
              </a:ext>
              <a:ext uri="{28A0092B-C50C-407E-A947-70E740481C1C}">
                <a14:useLocalDpi xmlns:a14="http://schemas.microsoft.com/office/drawing/2010/main"/>
              </a:ext>
            </a:extLst>
          </a:blip>
          <a:srcRect/>
          <a:stretch>
            <a:fillRect/>
          </a:stretch>
        </p:blipFill>
        <p:spPr>
          <a:xfrm>
            <a:off x="734849" y="1046478"/>
            <a:ext cx="3427248" cy="4450431"/>
          </a:xfrm>
          <a:prstGeom prst="rect">
            <a:avLst/>
          </a:prstGeom>
        </p:spPr>
      </p:pic>
      <p:sp>
        <p:nvSpPr>
          <p:cNvPr id="11" name="Google Shape;708;p90">
            <a:extLst>
              <a:ext uri="{FF2B5EF4-FFF2-40B4-BE49-F238E27FC236}">
                <a16:creationId xmlns:a16="http://schemas.microsoft.com/office/drawing/2014/main" id="{F254E999-CE0F-BD4A-A1A2-45293B3A0A2A}"/>
              </a:ext>
            </a:extLst>
          </p:cNvPr>
          <p:cNvSpPr txBox="1"/>
          <p:nvPr/>
        </p:nvSpPr>
        <p:spPr>
          <a:xfrm>
            <a:off x="4756517" y="2640905"/>
            <a:ext cx="6333808" cy="612871"/>
          </a:xfrm>
          <a:prstGeom prst="rect">
            <a:avLst/>
          </a:prstGeom>
          <a:noFill/>
          <a:ln>
            <a:noFill/>
          </a:ln>
        </p:spPr>
        <p:txBody>
          <a:bodyPr spcFirstLastPara="1" wrap="square" lIns="109725" tIns="108025" rIns="109725" bIns="109725" anchor="t" anchorCtr="0">
            <a:noAutofit/>
          </a:bodyPr>
          <a:lstStyle>
            <a:lvl1pPr algn="l" defTabSz="914400" rtl="0" eaLnBrk="1" latinLnBrk="0" hangingPunct="1">
              <a:lnSpc>
                <a:spcPct val="90000"/>
              </a:lnSpc>
              <a:spcBef>
                <a:spcPct val="0"/>
              </a:spcBef>
              <a:buNone/>
              <a:defRPr sz="3600" b="1" kern="1200" baseline="0">
                <a:solidFill>
                  <a:schemeClr val="tx1"/>
                </a:solidFill>
                <a:latin typeface="+mj-lt"/>
                <a:ea typeface="+mj-ea"/>
                <a:cs typeface="+mj-cs"/>
              </a:defRPr>
            </a:lvl1pPr>
          </a:lstStyle>
          <a:p>
            <a:pPr defTabSz="914340">
              <a:lnSpc>
                <a:spcPct val="100000"/>
              </a:lnSpc>
              <a:spcBef>
                <a:spcPct val="0"/>
              </a:spcBef>
              <a:buSzPts val="4400"/>
              <a:defRPr/>
            </a:pPr>
            <a:r>
              <a:rPr lang="de-DE" sz="2133" b="1" i="0" strike="noStrike" cap="none" spc="0" baseline="0">
                <a:solidFill>
                  <a:srgbClr val="000000"/>
                </a:solidFill>
                <a:effectLst/>
                <a:latin typeface="Verdana" charset="0"/>
                <a:ea typeface="Verdana" charset="0"/>
                <a:cs typeface="Verdana" charset="0"/>
              </a:rPr>
              <a:t>Support bei jedem Schritt</a:t>
            </a:r>
          </a:p>
        </p:txBody>
      </p:sp>
      <p:sp>
        <p:nvSpPr>
          <p:cNvPr id="12" name="Google Shape;710;p90">
            <a:extLst>
              <a:ext uri="{FF2B5EF4-FFF2-40B4-BE49-F238E27FC236}">
                <a16:creationId xmlns:a16="http://schemas.microsoft.com/office/drawing/2014/main" id="{0DBF1533-DAEF-8F43-A532-76EBC0D84004}"/>
              </a:ext>
            </a:extLst>
          </p:cNvPr>
          <p:cNvSpPr txBox="1"/>
          <p:nvPr/>
        </p:nvSpPr>
        <p:spPr>
          <a:xfrm>
            <a:off x="4772187" y="2974440"/>
            <a:ext cx="7220116" cy="2656111"/>
          </a:xfrm>
          <a:prstGeom prst="rect">
            <a:avLst/>
          </a:prstGeom>
          <a:noFill/>
          <a:ln>
            <a:noFill/>
          </a:ln>
        </p:spPr>
        <p:txBody>
          <a:bodyPr spcFirstLastPara="1" wrap="square" lIns="109725" tIns="109725" rIns="109725" bIns="109725" anchor="t" anchorCtr="0">
            <a:noAutofit/>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indent="-212725" defTabSz="914377">
              <a:spcBef>
                <a:spcPts val="1200"/>
              </a:spcBef>
              <a:buClr>
                <a:schemeClr val="tx1"/>
              </a:buClr>
              <a:buSzTx/>
              <a:buFont typeface="Wingdings" pitchFamily="2" charset="2"/>
              <a:buChar char="§"/>
              <a:defRPr/>
            </a:pPr>
            <a:r>
              <a:rPr lang="de-DE" sz="1600" b="1" i="0" strike="noStrike" cap="none" spc="0" baseline="0" dirty="0">
                <a:solidFill>
                  <a:srgbClr val="000000"/>
                </a:solidFill>
                <a:effectLst/>
                <a:latin typeface="Verdana" charset="0"/>
                <a:ea typeface="Verdana" charset="0"/>
                <a:cs typeface="Verdana" charset="0"/>
              </a:rPr>
              <a:t>Preisgekröntes </a:t>
            </a:r>
            <a:r>
              <a:rPr lang="de-DE" sz="1600" b="0" i="0" strike="noStrike" cap="none" spc="0" baseline="0" dirty="0">
                <a:solidFill>
                  <a:srgbClr val="000000"/>
                </a:solidFill>
                <a:effectLst/>
                <a:latin typeface="Verdana" charset="0"/>
                <a:ea typeface="Verdana" charset="0"/>
                <a:cs typeface="Verdana" charset="0"/>
              </a:rPr>
              <a:t>Serviceteam – vor, während und nach </a:t>
            </a:r>
            <a:br>
              <a:rPr lang="de-DE" sz="1600" b="0" i="0" strike="noStrike" cap="none" spc="0" baseline="0" dirty="0">
                <a:solidFill>
                  <a:srgbClr val="000000"/>
                </a:solidFill>
                <a:effectLst/>
                <a:latin typeface="Verdana" charset="0"/>
                <a:ea typeface="Verdana" charset="0"/>
                <a:cs typeface="Verdana" charset="0"/>
              </a:rPr>
            </a:br>
            <a:r>
              <a:rPr lang="de-DE" sz="1600" b="0" i="0" strike="noStrike" cap="none" spc="0" baseline="0" dirty="0">
                <a:solidFill>
                  <a:srgbClr val="000000"/>
                </a:solidFill>
                <a:effectLst/>
                <a:latin typeface="Verdana" charset="0"/>
                <a:ea typeface="Verdana" charset="0"/>
                <a:cs typeface="Verdana" charset="0"/>
              </a:rPr>
              <a:t>dem Go-live</a:t>
            </a:r>
          </a:p>
          <a:p>
            <a:pPr indent="-212725" defTabSz="914377">
              <a:spcBef>
                <a:spcPts val="1200"/>
              </a:spcBef>
              <a:buClr>
                <a:schemeClr val="tx1"/>
              </a:buClr>
              <a:buSzTx/>
              <a:buFont typeface="Wingdings" pitchFamily="2" charset="2"/>
              <a:buChar char="§"/>
              <a:defRPr/>
            </a:pPr>
            <a:r>
              <a:rPr lang="de-DE" sz="1600" b="1" i="0" strike="noStrike" cap="none" spc="0" baseline="0" dirty="0">
                <a:solidFill>
                  <a:srgbClr val="000000"/>
                </a:solidFill>
                <a:effectLst/>
                <a:latin typeface="Verdana" charset="0"/>
                <a:ea typeface="Verdana" charset="0"/>
                <a:cs typeface="Verdana" charset="0"/>
              </a:rPr>
              <a:t>Globaler, zeitzonenübergreifender Support</a:t>
            </a:r>
          </a:p>
          <a:p>
            <a:pPr indent="-212725" defTabSz="914377">
              <a:spcBef>
                <a:spcPts val="1200"/>
              </a:spcBef>
              <a:buClr>
                <a:schemeClr val="tx1"/>
              </a:buClr>
              <a:buSzTx/>
              <a:buFont typeface="Wingdings" pitchFamily="2" charset="2"/>
              <a:buChar char="§"/>
              <a:defRPr/>
            </a:pPr>
            <a:r>
              <a:rPr lang="de-DE" sz="1600" b="0" i="0" strike="noStrike" cap="none" spc="0" baseline="0" dirty="0">
                <a:solidFill>
                  <a:srgbClr val="000000"/>
                </a:solidFill>
                <a:effectLst/>
                <a:latin typeface="Verdana" charset="0"/>
                <a:ea typeface="Verdana" charset="0"/>
                <a:cs typeface="Verdana" charset="0"/>
              </a:rPr>
              <a:t>Designierter </a:t>
            </a:r>
            <a:r>
              <a:rPr lang="de-DE" sz="1600" b="1" i="0" strike="noStrike" cap="none" spc="0" baseline="0" dirty="0">
                <a:solidFill>
                  <a:srgbClr val="000000"/>
                </a:solidFill>
                <a:effectLst/>
                <a:latin typeface="Verdana" charset="0"/>
                <a:ea typeface="Verdana" charset="0"/>
                <a:cs typeface="Verdana" charset="0"/>
              </a:rPr>
              <a:t>Customer </a:t>
            </a:r>
            <a:r>
              <a:rPr lang="de-DE" sz="1600" b="1" i="0" strike="noStrike" cap="none" spc="0" baseline="0" dirty="0" err="1">
                <a:solidFill>
                  <a:srgbClr val="000000"/>
                </a:solidFill>
                <a:effectLst/>
                <a:latin typeface="Verdana" charset="0"/>
                <a:ea typeface="Verdana" charset="0"/>
                <a:cs typeface="Verdana" charset="0"/>
              </a:rPr>
              <a:t>Success</a:t>
            </a:r>
            <a:r>
              <a:rPr lang="de-DE" sz="1600" b="1" i="0" strike="noStrike" cap="none" spc="0" baseline="0" dirty="0">
                <a:solidFill>
                  <a:srgbClr val="000000"/>
                </a:solidFill>
                <a:effectLst/>
                <a:latin typeface="Verdana" charset="0"/>
                <a:ea typeface="Verdana" charset="0"/>
                <a:cs typeface="Verdana" charset="0"/>
              </a:rPr>
              <a:t> Manager</a:t>
            </a:r>
          </a:p>
          <a:p>
            <a:pPr indent="-212725" defTabSz="914377">
              <a:spcBef>
                <a:spcPts val="1200"/>
              </a:spcBef>
              <a:buClr>
                <a:schemeClr val="tx1"/>
              </a:buClr>
              <a:buSzTx/>
              <a:buFont typeface="Wingdings" pitchFamily="2" charset="2"/>
              <a:buChar char="§"/>
              <a:defRPr/>
            </a:pPr>
            <a:r>
              <a:rPr lang="de-DE" sz="1600" b="0" i="0" strike="noStrike" cap="none" spc="0" baseline="0" dirty="0">
                <a:solidFill>
                  <a:srgbClr val="000000"/>
                </a:solidFill>
                <a:effectLst/>
                <a:latin typeface="Verdana" charset="0"/>
                <a:ea typeface="Verdana" charset="0"/>
                <a:cs typeface="Verdana" charset="0"/>
              </a:rPr>
              <a:t>Designierter </a:t>
            </a:r>
            <a:r>
              <a:rPr lang="de-DE" sz="1600" b="1" i="0" strike="noStrike" cap="none" spc="0" baseline="0" dirty="0" err="1">
                <a:solidFill>
                  <a:srgbClr val="000000"/>
                </a:solidFill>
                <a:effectLst/>
                <a:latin typeface="Verdana" charset="0"/>
                <a:ea typeface="Verdana" charset="0"/>
                <a:cs typeface="Verdana" charset="0"/>
              </a:rPr>
              <a:t>Porting</a:t>
            </a:r>
            <a:r>
              <a:rPr lang="de-DE" sz="1600" b="1" i="0" strike="noStrike" cap="none" spc="0" baseline="0" dirty="0">
                <a:solidFill>
                  <a:srgbClr val="000000"/>
                </a:solidFill>
                <a:effectLst/>
                <a:latin typeface="Verdana" charset="0"/>
                <a:ea typeface="Verdana" charset="0"/>
                <a:cs typeface="Verdana" charset="0"/>
              </a:rPr>
              <a:t> </a:t>
            </a:r>
            <a:r>
              <a:rPr lang="de-DE" sz="1600" b="1" i="0" strike="noStrike" cap="none" spc="0" baseline="0" dirty="0" err="1">
                <a:solidFill>
                  <a:srgbClr val="000000"/>
                </a:solidFill>
                <a:effectLst/>
                <a:latin typeface="Verdana" charset="0"/>
                <a:ea typeface="Verdana" charset="0"/>
                <a:cs typeface="Verdana" charset="0"/>
              </a:rPr>
              <a:t>Success</a:t>
            </a:r>
            <a:r>
              <a:rPr lang="de-DE" sz="1600" b="1" i="0" strike="noStrike" cap="none" spc="0" baseline="0" dirty="0">
                <a:solidFill>
                  <a:srgbClr val="000000"/>
                </a:solidFill>
                <a:effectLst/>
                <a:latin typeface="Verdana" charset="0"/>
                <a:ea typeface="Verdana" charset="0"/>
                <a:cs typeface="Verdana" charset="0"/>
              </a:rPr>
              <a:t> Manager</a:t>
            </a:r>
          </a:p>
          <a:p>
            <a:pPr indent="-212725" defTabSz="914377">
              <a:spcBef>
                <a:spcPts val="1200"/>
              </a:spcBef>
              <a:buClr>
                <a:schemeClr val="tx1"/>
              </a:buClr>
              <a:buSzTx/>
              <a:buFont typeface="Wingdings" pitchFamily="2" charset="2"/>
              <a:buChar char="§"/>
              <a:defRPr/>
            </a:pPr>
            <a:r>
              <a:rPr lang="de-DE" sz="1600" b="1" i="0" strike="noStrike" cap="none" spc="0" baseline="0" dirty="0">
                <a:solidFill>
                  <a:srgbClr val="000000"/>
                </a:solidFill>
                <a:effectLst/>
                <a:latin typeface="Verdana" charset="0"/>
                <a:ea typeface="Verdana" charset="0"/>
                <a:cs typeface="Verdana" charset="0"/>
              </a:rPr>
              <a:t>Avaya Professional Services</a:t>
            </a:r>
            <a:r>
              <a:rPr lang="de-DE" sz="1600" b="0" i="0" strike="noStrike" cap="none" spc="0" baseline="0" dirty="0">
                <a:solidFill>
                  <a:srgbClr val="000000"/>
                </a:solidFill>
                <a:effectLst/>
                <a:latin typeface="Verdana" charset="0"/>
                <a:ea typeface="Verdana" charset="0"/>
                <a:cs typeface="Verdana" charset="0"/>
              </a:rPr>
              <a:t> – Fern-, Vor-Ort- und benutzerdefinierte Betreuung</a:t>
            </a:r>
          </a:p>
          <a:p>
            <a:pPr indent="-212725" defTabSz="914377">
              <a:spcBef>
                <a:spcPts val="1200"/>
              </a:spcBef>
              <a:buClr>
                <a:schemeClr val="tx1"/>
              </a:buClr>
              <a:buSzTx/>
              <a:buFont typeface="Wingdings" pitchFamily="2" charset="2"/>
              <a:buChar char="§"/>
              <a:defRPr/>
            </a:pPr>
            <a:r>
              <a:rPr lang="de-DE" sz="1600" b="1" i="0" strike="noStrike" cap="none" spc="0" baseline="0" dirty="0">
                <a:solidFill>
                  <a:srgbClr val="000000"/>
                </a:solidFill>
                <a:effectLst/>
                <a:latin typeface="Verdana" charset="0"/>
                <a:ea typeface="Verdana" charset="0"/>
                <a:cs typeface="Verdana" charset="0"/>
              </a:rPr>
              <a:t>Ihr bewährter Avaya-Partner ist an jedem Schritt </a:t>
            </a:r>
            <a:r>
              <a:rPr lang="de-DE" sz="1600" b="0" i="0" strike="noStrike" cap="none" spc="0" baseline="0" dirty="0">
                <a:solidFill>
                  <a:srgbClr val="000000"/>
                </a:solidFill>
                <a:effectLst/>
                <a:latin typeface="Verdana" charset="0"/>
                <a:ea typeface="Verdana" charset="0"/>
                <a:cs typeface="Verdana" charset="0"/>
              </a:rPr>
              <a:t>beteiligt </a:t>
            </a:r>
          </a:p>
          <a:p>
            <a:pPr marL="190504" indent="-342900" defTabSz="914377">
              <a:spcBef>
                <a:spcPts val="500"/>
              </a:spcBef>
              <a:buClr>
                <a:schemeClr val="tx1"/>
              </a:buClr>
              <a:buSzTx/>
              <a:buFont typeface="Wingdings" pitchFamily="2" charset="2"/>
              <a:buChar char="§"/>
              <a:defRPr/>
            </a:pPr>
            <a:endParaRPr lang="en-US" sz="1867" dirty="0">
              <a:solidFill>
                <a:schemeClr val="tx1"/>
              </a:solidFill>
              <a:latin typeface="Verdana" charset="0"/>
            </a:endParaRPr>
          </a:p>
        </p:txBody>
      </p:sp>
    </p:spTree>
    <p:extLst>
      <p:ext uri="{BB962C8B-B14F-4D97-AF65-F5344CB8AC3E}">
        <p14:creationId xmlns:p14="http://schemas.microsoft.com/office/powerpoint/2010/main" val="49547964"/>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a:extLst>
              <a:ext uri="{FF2B5EF4-FFF2-40B4-BE49-F238E27FC236}">
                <a16:creationId xmlns:a16="http://schemas.microsoft.com/office/drawing/2014/main" id="{C11C624C-ED42-8949-B2D1-DAD2D338A491}"/>
              </a:ext>
            </a:extLst>
          </p:cNvPr>
          <p:cNvPicPr>
            <a:picLocks noChangeAspect="1"/>
          </p:cNvPicPr>
          <p:nvPr/>
        </p:nvPicPr>
        <p:blipFill>
          <a:blip r:embed="rId2" cstate="screen">
            <a:extLst>
              <a:ext uri="{28A0092B-C50C-407E-A947-70E740481C1C}">
                <a14:useLocalDpi xmlns:a14="http://schemas.microsoft.com/office/drawing/2010/main"/>
              </a:ext>
            </a:extLst>
          </a:blip>
          <a:srcRect b="-1"/>
          <a:stretch>
            <a:fillRect/>
          </a:stretch>
        </p:blipFill>
        <p:spPr>
          <a:xfrm>
            <a:off x="705149" y="2277241"/>
            <a:ext cx="5390851" cy="3327399"/>
          </a:xfrm>
          <a:prstGeom prst="rect">
            <a:avLst/>
          </a:prstGeom>
          <a:effectLst>
            <a:outerShdw blurRad="177800" dist="50800" dir="5400000" algn="tl" rotWithShape="0">
              <a:prstClr val="black">
                <a:alpha val="15000"/>
              </a:prstClr>
            </a:outerShdw>
          </a:effectLst>
        </p:spPr>
      </p:pic>
      <p:sp>
        <p:nvSpPr>
          <p:cNvPr id="5" name="Marcador de contenido 4">
            <a:extLst>
              <a:ext uri="{FF2B5EF4-FFF2-40B4-BE49-F238E27FC236}">
                <a16:creationId xmlns:a16="http://schemas.microsoft.com/office/drawing/2014/main" id="{E248A4BE-A47D-0E4C-99AC-3F7EA0F3C8FE}"/>
              </a:ext>
            </a:extLst>
          </p:cNvPr>
          <p:cNvSpPr>
            <a:spLocks noGrp="1"/>
          </p:cNvSpPr>
          <p:nvPr>
            <p:ph idx="1"/>
          </p:nvPr>
        </p:nvSpPr>
        <p:spPr>
          <a:xfrm>
            <a:off x="508670" y="385921"/>
            <a:ext cx="3754571" cy="1749901"/>
          </a:xfrm>
        </p:spPr>
        <p:txBody>
          <a:bodyPr/>
          <a:lstStyle/>
          <a:p>
            <a:r>
              <a:rPr lang="de-DE" sz="2800" b="1" i="0" strike="noStrike" cap="none" spc="0" baseline="0" dirty="0">
                <a:solidFill>
                  <a:srgbClr val="FFFFFF"/>
                </a:solidFill>
                <a:effectLst/>
                <a:latin typeface="Verdana" charset="0"/>
                <a:ea typeface="Verdana" charset="0"/>
                <a:cs typeface="Verdana" charset="0"/>
              </a:rPr>
              <a:t>Starten Sie jetzt!</a:t>
            </a:r>
          </a:p>
        </p:txBody>
      </p:sp>
      <p:sp>
        <p:nvSpPr>
          <p:cNvPr id="12" name="Oval 6">
            <a:extLst>
              <a:ext uri="{FF2B5EF4-FFF2-40B4-BE49-F238E27FC236}">
                <a16:creationId xmlns:a16="http://schemas.microsoft.com/office/drawing/2014/main" id="{87D3A707-5584-AB44-B184-570E4D42730D}"/>
              </a:ext>
            </a:extLst>
          </p:cNvPr>
          <p:cNvSpPr/>
          <p:nvPr/>
        </p:nvSpPr>
        <p:spPr>
          <a:xfrm>
            <a:off x="6434062" y="1172906"/>
            <a:ext cx="408172" cy="408170"/>
          </a:xfrm>
          <a:prstGeom prst="ellips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i="0" strike="noStrike" cap="none" spc="0" baseline="0">
                <a:solidFill>
                  <a:srgbClr val="FFFFFF"/>
                </a:solidFill>
                <a:effectLst/>
                <a:latin typeface="Verdana" charset="0"/>
                <a:ea typeface="Verdana" charset="0"/>
                <a:cs typeface="Verdana" charset="0"/>
              </a:rPr>
              <a:t>1</a:t>
            </a:r>
          </a:p>
        </p:txBody>
      </p:sp>
      <p:sp>
        <p:nvSpPr>
          <p:cNvPr id="13" name="Oval 45">
            <a:extLst>
              <a:ext uri="{FF2B5EF4-FFF2-40B4-BE49-F238E27FC236}">
                <a16:creationId xmlns:a16="http://schemas.microsoft.com/office/drawing/2014/main" id="{3EAEF5B8-BC10-B845-804A-CB8523194756}"/>
              </a:ext>
            </a:extLst>
          </p:cNvPr>
          <p:cNvSpPr/>
          <p:nvPr/>
        </p:nvSpPr>
        <p:spPr>
          <a:xfrm>
            <a:off x="6434062" y="3261384"/>
            <a:ext cx="408172" cy="408170"/>
          </a:xfrm>
          <a:prstGeom prst="ellips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i="0" strike="noStrike" cap="none" spc="0" baseline="0">
                <a:solidFill>
                  <a:srgbClr val="FFFFFF"/>
                </a:solidFill>
                <a:effectLst/>
                <a:latin typeface="Verdana" charset="0"/>
                <a:ea typeface="Verdana" charset="0"/>
                <a:cs typeface="Verdana" charset="0"/>
              </a:rPr>
              <a:t>2</a:t>
            </a:r>
          </a:p>
        </p:txBody>
      </p:sp>
      <p:sp>
        <p:nvSpPr>
          <p:cNvPr id="14" name="Oval 46">
            <a:extLst>
              <a:ext uri="{FF2B5EF4-FFF2-40B4-BE49-F238E27FC236}">
                <a16:creationId xmlns:a16="http://schemas.microsoft.com/office/drawing/2014/main" id="{F18DCDFC-E6D5-2C4F-BBE7-A119D2FF7A7D}"/>
              </a:ext>
            </a:extLst>
          </p:cNvPr>
          <p:cNvSpPr/>
          <p:nvPr/>
        </p:nvSpPr>
        <p:spPr>
          <a:xfrm>
            <a:off x="6434062" y="4202911"/>
            <a:ext cx="408172" cy="408170"/>
          </a:xfrm>
          <a:prstGeom prst="ellipse">
            <a:avLst/>
          </a:prstGeom>
          <a:solidFill>
            <a:schemeClr val="accent1"/>
          </a:solid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2000" b="1" i="0" strike="noStrike" cap="none" spc="0" baseline="0">
                <a:solidFill>
                  <a:srgbClr val="FFFFFF"/>
                </a:solidFill>
                <a:effectLst/>
                <a:latin typeface="Verdana" charset="0"/>
                <a:ea typeface="Verdana" charset="0"/>
                <a:cs typeface="Verdana" charset="0"/>
              </a:rPr>
              <a:t>3</a:t>
            </a:r>
          </a:p>
        </p:txBody>
      </p:sp>
      <p:sp>
        <p:nvSpPr>
          <p:cNvPr id="19" name="Marcador de contenido 4">
            <a:extLst>
              <a:ext uri="{FF2B5EF4-FFF2-40B4-BE49-F238E27FC236}">
                <a16:creationId xmlns:a16="http://schemas.microsoft.com/office/drawing/2014/main" id="{62C19397-B3A2-A74A-BDB3-90FFC7F63A93}"/>
              </a:ext>
            </a:extLst>
          </p:cNvPr>
          <p:cNvSpPr txBox="1"/>
          <p:nvPr/>
        </p:nvSpPr>
        <p:spPr>
          <a:xfrm>
            <a:off x="6919132" y="3147838"/>
            <a:ext cx="3885501" cy="643758"/>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354">
              <a:buFont typeface="Wingdings" pitchFamily="2" charset="2"/>
              <a:buNone/>
              <a:defRPr/>
            </a:pPr>
            <a:r>
              <a:rPr lang="de-DE" sz="2000" b="1" i="0" strike="noStrike" cap="none" spc="0" baseline="0" dirty="0">
                <a:solidFill>
                  <a:srgbClr val="000000"/>
                </a:solidFill>
                <a:effectLst/>
                <a:latin typeface="Verdana" charset="0"/>
                <a:ea typeface="Verdana" charset="0"/>
                <a:cs typeface="Verdana" charset="0"/>
              </a:rPr>
              <a:t>Wenden Sie sich an unser Vertriebsteam oder Ihren Avaya-Partner</a:t>
            </a:r>
          </a:p>
        </p:txBody>
      </p:sp>
      <p:sp>
        <p:nvSpPr>
          <p:cNvPr id="20" name="Marcador de contenido 4">
            <a:extLst>
              <a:ext uri="{FF2B5EF4-FFF2-40B4-BE49-F238E27FC236}">
                <a16:creationId xmlns:a16="http://schemas.microsoft.com/office/drawing/2014/main" id="{4D9BA66C-A40A-DF4F-990E-AB1F4F0619EC}"/>
              </a:ext>
            </a:extLst>
          </p:cNvPr>
          <p:cNvSpPr txBox="1"/>
          <p:nvPr/>
        </p:nvSpPr>
        <p:spPr>
          <a:xfrm>
            <a:off x="6919132" y="1087422"/>
            <a:ext cx="4894495" cy="1377919"/>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354">
              <a:lnSpc>
                <a:spcPct val="140000"/>
              </a:lnSpc>
              <a:spcBef>
                <a:spcPts val="500"/>
              </a:spcBef>
              <a:buNone/>
              <a:defRPr/>
            </a:pPr>
            <a:r>
              <a:rPr lang="de-DE" sz="2000" b="1" i="0" strike="noStrike" cap="none" spc="0" baseline="0" dirty="0">
                <a:solidFill>
                  <a:srgbClr val="000000"/>
                </a:solidFill>
                <a:effectLst/>
                <a:latin typeface="Verdana" charset="0"/>
                <a:ea typeface="Verdana" charset="0"/>
                <a:cs typeface="Verdana" charset="0"/>
              </a:rPr>
              <a:t>Weitere Informationen</a:t>
            </a:r>
          </a:p>
          <a:p>
            <a:pPr marL="457189" lvl="1" indent="0" defTabSz="914354">
              <a:lnSpc>
                <a:spcPct val="140000"/>
              </a:lnSpc>
              <a:buNone/>
              <a:defRPr/>
            </a:pPr>
            <a:r>
              <a:rPr lang="de-DE" sz="1800" b="0" i="0" strike="noStrike" cap="none" spc="0" baseline="0" dirty="0">
                <a:solidFill>
                  <a:srgbClr val="000000"/>
                </a:solidFill>
                <a:effectLst/>
                <a:latin typeface="Verdana" charset="0"/>
                <a:ea typeface="Verdana" charset="0"/>
                <a:cs typeface="Verdana" charset="0"/>
              </a:rPr>
              <a:t>Besuchen Sie uns unter: </a:t>
            </a:r>
            <a:r>
              <a:rPr lang="de-DE" sz="1800" b="0" i="0" strike="noStrike" cap="none" spc="0" baseline="0" dirty="0">
                <a:solidFill>
                  <a:srgbClr val="DA281C"/>
                </a:solidFill>
                <a:latin typeface="Verdana" charset="0"/>
                <a:ea typeface="Verdana" charset="0"/>
                <a:cs typeface="Verdana" charset="0"/>
                <a:hlinkClick r:id="rId3" history="0"/>
              </a:rPr>
              <a:t>https://www.avaya.com/de</a:t>
            </a:r>
          </a:p>
          <a:p>
            <a:pPr marL="457189" lvl="1" indent="0" defTabSz="914354">
              <a:lnSpc>
                <a:spcPct val="140000"/>
              </a:lnSpc>
              <a:buNone/>
              <a:defRPr/>
            </a:pPr>
            <a:r>
              <a:rPr lang="de-DE" sz="1800" b="0" i="0" strike="noStrike" cap="none" spc="0" baseline="0" dirty="0">
                <a:solidFill>
                  <a:srgbClr val="000000"/>
                </a:solidFill>
                <a:effectLst/>
                <a:latin typeface="Verdana" charset="0"/>
                <a:ea typeface="Verdana" charset="0"/>
                <a:cs typeface="Verdana" charset="0"/>
              </a:rPr>
              <a:t>Produkte und Lösungen =&gt; Cloud =&gt; </a:t>
            </a:r>
            <a:r>
              <a:rPr lang="de-DE" sz="1800" b="0" i="0" strike="noStrike" cap="none" spc="0" baseline="0" dirty="0" err="1">
                <a:solidFill>
                  <a:srgbClr val="000000"/>
                </a:solidFill>
                <a:effectLst/>
                <a:latin typeface="Verdana" charset="0"/>
                <a:ea typeface="Verdana" charset="0"/>
                <a:cs typeface="Verdana" charset="0"/>
              </a:rPr>
              <a:t>UCaaS</a:t>
            </a:r>
            <a:endParaRPr lang="en-US" sz="1800" dirty="0">
              <a:latin typeface="Verdana" charset="0"/>
            </a:endParaRPr>
          </a:p>
        </p:txBody>
      </p:sp>
      <p:sp>
        <p:nvSpPr>
          <p:cNvPr id="24" name="Marcador de contenido 4">
            <a:extLst>
              <a:ext uri="{FF2B5EF4-FFF2-40B4-BE49-F238E27FC236}">
                <a16:creationId xmlns:a16="http://schemas.microsoft.com/office/drawing/2014/main" id="{44CBA121-67BB-A344-A17E-7B839310C3A1}"/>
              </a:ext>
            </a:extLst>
          </p:cNvPr>
          <p:cNvSpPr txBox="1"/>
          <p:nvPr/>
        </p:nvSpPr>
        <p:spPr>
          <a:xfrm>
            <a:off x="6919132" y="4213617"/>
            <a:ext cx="4567719" cy="386759"/>
          </a:xfrm>
          <a:prstGeom prst="rect">
            <a:avLst/>
          </a:prstGeom>
        </p:spPr>
        <p:txBody>
          <a:bodyPr vert="horz" lIns="91440" tIns="45720" rIns="91440" bIns="45720" rtlCol="0">
            <a:noAutofit/>
          </a:bodyPr>
          <a:lstStyle>
            <a:lvl1pPr marL="228600" indent="-228600" algn="l" defTabSz="914400" rtl="0" eaLnBrk="1" latinLnBrk="0" hangingPunct="1">
              <a:lnSpc>
                <a:spcPct val="100000"/>
              </a:lnSpc>
              <a:spcBef>
                <a:spcPts val="1000"/>
              </a:spcBef>
              <a:buFont typeface="Wingdings" pitchFamily="2" charset="2"/>
              <a:buChar char="§"/>
              <a:defRPr sz="2400"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100000"/>
              </a:lnSpc>
              <a:spcBef>
                <a:spcPts val="500"/>
              </a:spcBef>
              <a:buFont typeface="Wingdings" pitchFamily="2" charset="2"/>
              <a:buChar char="§"/>
              <a:defRPr sz="2200" kern="1200">
                <a:solidFill>
                  <a:schemeClr val="tx1"/>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100000"/>
              </a:lnSpc>
              <a:spcBef>
                <a:spcPts val="500"/>
              </a:spcBef>
              <a:buFont typeface="Wingdings" pitchFamily="2" charset="2"/>
              <a:buChar char="§"/>
              <a:defRPr sz="2000" kern="1200">
                <a:solidFill>
                  <a:schemeClr val="tx1"/>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100000"/>
              </a:lnSpc>
              <a:spcBef>
                <a:spcPts val="500"/>
              </a:spcBef>
              <a:buFont typeface="Wingdings" pitchFamily="2" charset="2"/>
              <a:buChar char="§"/>
              <a:defRPr sz="1800" kern="1200">
                <a:solidFill>
                  <a:schemeClr val="tx1"/>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defTabSz="914354">
              <a:buNone/>
              <a:defRPr/>
            </a:pPr>
            <a:r>
              <a:rPr lang="de-DE" sz="2000" b="1" i="0" strike="noStrike" cap="none" spc="0" baseline="0" dirty="0">
                <a:solidFill>
                  <a:srgbClr val="000000"/>
                </a:solidFill>
                <a:effectLst/>
                <a:latin typeface="Verdana" charset="0"/>
                <a:ea typeface="Verdana" charset="0"/>
                <a:cs typeface="Verdana" charset="0"/>
              </a:rPr>
              <a:t>Genießen Sie die Vorteile von</a:t>
            </a:r>
          </a:p>
        </p:txBody>
      </p:sp>
      <p:cxnSp>
        <p:nvCxnSpPr>
          <p:cNvPr id="25" name="Straight Arrow Connector 5">
            <a:extLst>
              <a:ext uri="{FF2B5EF4-FFF2-40B4-BE49-F238E27FC236}">
                <a16:creationId xmlns:a16="http://schemas.microsoft.com/office/drawing/2014/main" id="{27945D0E-0F83-814D-84FC-B860AD0105F1}"/>
              </a:ext>
            </a:extLst>
          </p:cNvPr>
          <p:cNvCxnSpPr/>
          <p:nvPr/>
        </p:nvCxnSpPr>
        <p:spPr>
          <a:xfrm flipH="1">
            <a:off x="3079531" y="3469917"/>
            <a:ext cx="3268356" cy="0"/>
          </a:xfrm>
          <a:prstGeom prst="straightConnector1">
            <a:avLst/>
          </a:prstGeom>
          <a:ln w="28575">
            <a:solidFill>
              <a:schemeClr val="accent3"/>
            </a:solidFill>
            <a:tailEnd type="triangle"/>
          </a:ln>
        </p:spPr>
        <p:style>
          <a:lnRef idx="1">
            <a:schemeClr val="accent1"/>
          </a:lnRef>
          <a:fillRef idx="0">
            <a:schemeClr val="accent1"/>
          </a:fillRef>
          <a:effectRef idx="0">
            <a:schemeClr val="accent1"/>
          </a:effectRef>
          <a:fontRef idx="minor">
            <a:schemeClr val="tx1"/>
          </a:fontRef>
        </p:style>
      </p:cxnSp>
      <p:pic>
        <p:nvPicPr>
          <p:cNvPr id="15" name="Picture 14">
            <a:extLst>
              <a:ext uri="{FF2B5EF4-FFF2-40B4-BE49-F238E27FC236}">
                <a16:creationId xmlns:a16="http://schemas.microsoft.com/office/drawing/2014/main" id="{08612540-C3AA-6B43-B162-21522DDDF188}"/>
              </a:ext>
            </a:extLst>
          </p:cNvPr>
          <p:cNvPicPr>
            <a:picLocks noChangeAspect="1"/>
          </p:cNvPicPr>
          <p:nvPr/>
        </p:nvPicPr>
        <p:blipFill>
          <a:blip r:embed="rId4"/>
          <a:srcRect/>
          <a:stretch/>
        </p:blipFill>
        <p:spPr>
          <a:xfrm>
            <a:off x="7577263" y="4889989"/>
            <a:ext cx="2922571" cy="975754"/>
          </a:xfrm>
          <a:prstGeom prst="rect">
            <a:avLst/>
          </a:prstGeom>
        </p:spPr>
      </p:pic>
    </p:spTree>
    <p:extLst>
      <p:ext uri="{BB962C8B-B14F-4D97-AF65-F5344CB8AC3E}">
        <p14:creationId xmlns:p14="http://schemas.microsoft.com/office/powerpoint/2010/main" val="3012342600"/>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079C744-244B-2246-B515-9849DBC8F636}"/>
              </a:ext>
            </a:extLst>
          </p:cNvPr>
          <p:cNvSpPr>
            <a:spLocks noGrp="1"/>
          </p:cNvSpPr>
          <p:nvPr>
            <p:ph type="title"/>
          </p:nvPr>
        </p:nvSpPr>
        <p:spPr/>
        <p:txBody>
          <a:bodyPr/>
          <a:lstStyle/>
          <a:p>
            <a:r>
              <a:rPr lang="en-US" dirty="0" err="1"/>
              <a:t>Vielen</a:t>
            </a:r>
            <a:r>
              <a:rPr lang="en-US" dirty="0"/>
              <a:t> Dank!</a:t>
            </a:r>
          </a:p>
        </p:txBody>
      </p:sp>
    </p:spTree>
    <p:extLst>
      <p:ext uri="{BB962C8B-B14F-4D97-AF65-F5344CB8AC3E}">
        <p14:creationId xmlns:p14="http://schemas.microsoft.com/office/powerpoint/2010/main" val="2048154468"/>
      </p:ext>
    </p:extLst>
  </p:cSld>
  <p:clrMapOvr>
    <a:masterClrMapping/>
  </p:clrMapOv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6AF713D1-33DD-854E-A35F-B696D6AB794F}"/>
              </a:ext>
            </a:extLst>
          </p:cNvPr>
          <p:cNvSpPr>
            <a:spLocks noGrp="1"/>
          </p:cNvSpPr>
          <p:nvPr>
            <p:ph type="title"/>
          </p:nvPr>
        </p:nvSpPr>
        <p:spPr/>
        <p:txBody>
          <a:bodyPr/>
          <a:lstStyle/>
          <a:p>
            <a:r>
              <a:rPr lang="de-DE" dirty="0">
                <a:solidFill>
                  <a:schemeClr val="bg1"/>
                </a:solidFill>
              </a:rPr>
              <a:t>Anhang:</a:t>
            </a:r>
            <a:br>
              <a:rPr lang="de-DE" dirty="0">
                <a:solidFill>
                  <a:schemeClr val="bg1"/>
                </a:solidFill>
              </a:rPr>
            </a:br>
            <a:r>
              <a:rPr lang="de-DE" dirty="0">
                <a:solidFill>
                  <a:schemeClr val="bg1"/>
                </a:solidFill>
              </a:rPr>
              <a:t>Zusätzliche Folien</a:t>
            </a:r>
            <a:endParaRPr lang="en-US" dirty="0">
              <a:solidFill>
                <a:schemeClr val="bg1"/>
              </a:solidFill>
            </a:endParaRPr>
          </a:p>
        </p:txBody>
      </p:sp>
    </p:spTree>
    <p:extLst>
      <p:ext uri="{BB962C8B-B14F-4D97-AF65-F5344CB8AC3E}">
        <p14:creationId xmlns:p14="http://schemas.microsoft.com/office/powerpoint/2010/main" val="268045062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ítulo 2">
            <a:extLst>
              <a:ext uri="{FF2B5EF4-FFF2-40B4-BE49-F238E27FC236}">
                <a16:creationId xmlns:a16="http://schemas.microsoft.com/office/drawing/2014/main" id="{C85C8069-72D0-7948-AE11-25B82210B346}"/>
              </a:ext>
            </a:extLst>
          </p:cNvPr>
          <p:cNvSpPr>
            <a:spLocks noGrp="1"/>
          </p:cNvSpPr>
          <p:nvPr>
            <p:ph type="title"/>
          </p:nvPr>
        </p:nvSpPr>
        <p:spPr>
          <a:xfrm>
            <a:off x="728948" y="675166"/>
            <a:ext cx="4618907" cy="1600200"/>
          </a:xfrm>
        </p:spPr>
        <p:txBody>
          <a:bodyPr>
            <a:normAutofit fontScale="90000"/>
          </a:bodyPr>
          <a:lstStyle/>
          <a:p>
            <a:r>
              <a:rPr lang="de-DE" sz="3000" b="1" i="0" strike="noStrike" cap="none" spc="0" baseline="0" dirty="0">
                <a:solidFill>
                  <a:srgbClr val="FFFFFF"/>
                </a:solidFill>
                <a:effectLst/>
                <a:latin typeface="Verdana" charset="0"/>
                <a:ea typeface="Verdana" charset="0"/>
                <a:cs typeface="Verdana" charset="0"/>
              </a:rPr>
              <a:t>Die Kommunikations-präferenzen haben sich weiterentwickelt</a:t>
            </a:r>
          </a:p>
        </p:txBody>
      </p:sp>
      <p:sp>
        <p:nvSpPr>
          <p:cNvPr id="5" name="Marcador de texto 4">
            <a:extLst>
              <a:ext uri="{FF2B5EF4-FFF2-40B4-BE49-F238E27FC236}">
                <a16:creationId xmlns:a16="http://schemas.microsoft.com/office/drawing/2014/main" id="{2D96EFD5-4B86-8841-BA29-4049E216D9D8}"/>
              </a:ext>
            </a:extLst>
          </p:cNvPr>
          <p:cNvSpPr>
            <a:spLocks noGrp="1"/>
          </p:cNvSpPr>
          <p:nvPr>
            <p:ph type="body" sz="half" idx="2"/>
          </p:nvPr>
        </p:nvSpPr>
        <p:spPr>
          <a:xfrm>
            <a:off x="728948" y="2503714"/>
            <a:ext cx="4618907" cy="3365273"/>
          </a:xfrm>
        </p:spPr>
        <p:txBody>
          <a:bodyPr/>
          <a:lstStyle/>
          <a:p>
            <a:pPr marL="0" indent="0">
              <a:buNone/>
            </a:pPr>
            <a:r>
              <a:rPr lang="de-DE" sz="2400" b="0" i="0" strike="noStrike" cap="none" spc="0" baseline="0">
                <a:solidFill>
                  <a:srgbClr val="FFFFFF"/>
                </a:solidFill>
                <a:effectLst/>
                <a:latin typeface="Verdana" charset="0"/>
                <a:ea typeface="Verdana" charset="0"/>
                <a:cs typeface="Verdana" charset="0"/>
              </a:rPr>
              <a:t>Mitarbeiter möchten von überall aus und auf jedem beliebigen Gerät arbeiten</a:t>
            </a:r>
          </a:p>
          <a:p>
            <a:pPr marL="0" indent="0">
              <a:buNone/>
            </a:pPr>
            <a:endParaRPr lang="en-US"/>
          </a:p>
          <a:p>
            <a:pPr marL="0" indent="0">
              <a:buNone/>
            </a:pPr>
            <a:endParaRPr lang="en-US"/>
          </a:p>
        </p:txBody>
      </p:sp>
      <p:pic>
        <p:nvPicPr>
          <p:cNvPr id="6" name="Marcador de posición de imagen 5">
            <a:extLst>
              <a:ext uri="{FF2B5EF4-FFF2-40B4-BE49-F238E27FC236}">
                <a16:creationId xmlns:a16="http://schemas.microsoft.com/office/drawing/2014/main" id="{6D9D2EA7-CA43-634D-A1A6-1FDA338F973E}"/>
              </a:ext>
            </a:extLst>
          </p:cNvPr>
          <p:cNvPicPr>
            <a:picLocks noGrp="1" noChangeAspect="1"/>
          </p:cNvPicPr>
          <p:nvPr>
            <p:ph type="pic" idx="1"/>
          </p:nvPr>
        </p:nvPicPr>
        <p:blipFill>
          <a:blip r:embed="rId3" cstate="screen">
            <a:extLst>
              <a:ext uri="{28A0092B-C50C-407E-A947-70E740481C1C}">
                <a14:useLocalDpi xmlns:a14="http://schemas.microsoft.com/office/drawing/2010/main"/>
              </a:ext>
            </a:extLst>
          </a:blip>
          <a:srcRect/>
          <a:stretch>
            <a:fillRect/>
          </a:stretch>
        </p:blipFill>
        <p:spPr/>
      </p:pic>
    </p:spTree>
    <p:extLst>
      <p:ext uri="{BB962C8B-B14F-4D97-AF65-F5344CB8AC3E}">
        <p14:creationId xmlns:p14="http://schemas.microsoft.com/office/powerpoint/2010/main" val="991462443"/>
      </p:ext>
    </p:extLst>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7B69E79-4044-4D44-9658-44AD4C20E0EB}"/>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0"/>
            <a:ext cx="12200811" cy="6858000"/>
          </a:xfrm>
          <a:prstGeom prst="rect">
            <a:avLst/>
          </a:prstGeom>
        </p:spPr>
      </p:pic>
      <p:sp>
        <p:nvSpPr>
          <p:cNvPr id="6" name="CuadroTexto 11">
            <a:extLst>
              <a:ext uri="{FF2B5EF4-FFF2-40B4-BE49-F238E27FC236}">
                <a16:creationId xmlns:a16="http://schemas.microsoft.com/office/drawing/2014/main" id="{C3109820-F247-8040-94A3-FED869DD9553}"/>
              </a:ext>
            </a:extLst>
          </p:cNvPr>
          <p:cNvSpPr txBox="1"/>
          <p:nvPr/>
        </p:nvSpPr>
        <p:spPr>
          <a:xfrm>
            <a:off x="8811" y="3151447"/>
            <a:ext cx="12192000" cy="646331"/>
          </a:xfrm>
          <a:prstGeom prst="rect">
            <a:avLst/>
          </a:prstGeom>
          <a:noFill/>
        </p:spPr>
        <p:txBody>
          <a:bodyPr wrap="square" rtlCol="0" anchor="t">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3600" b="1" i="0" u="none" strike="noStrike" kern="1200" cap="none" spc="0" normalizeH="0" baseline="0" noProof="0">
                <a:ln>
                  <a:noFill/>
                </a:ln>
                <a:solidFill>
                  <a:srgbClr val="DA291C"/>
                </a:solidFill>
                <a:effectLst/>
                <a:uLnTx/>
                <a:uFillTx/>
                <a:latin typeface="Verdana" panose="020B0604030504040204" pitchFamily="34" charset="0"/>
                <a:ea typeface="Verdana" panose="020B0604030504040204" pitchFamily="34" charset="0"/>
                <a:cs typeface="Verdana" panose="020B0604030504040204" pitchFamily="34" charset="0"/>
              </a:rPr>
              <a:t>Experiences that Matter</a:t>
            </a:r>
            <a:endParaRPr kumimoji="0" lang="es-CO" sz="3600" b="0" i="0" u="none" strike="noStrike" kern="1200" cap="none" spc="0" normalizeH="0" baseline="30000" noProof="0">
              <a:ln>
                <a:noFill/>
              </a:ln>
              <a:solidFill>
                <a:srgbClr val="DA291C"/>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Tree>
    <p:extLst>
      <p:ext uri="{BB962C8B-B14F-4D97-AF65-F5344CB8AC3E}">
        <p14:creationId xmlns:p14="http://schemas.microsoft.com/office/powerpoint/2010/main" val="33950850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674CB9-5BBC-794C-9CF4-4CCE6072F290}"/>
              </a:ext>
            </a:extLst>
          </p:cNvPr>
          <p:cNvSpPr/>
          <p:nvPr/>
        </p:nvSpPr>
        <p:spPr>
          <a:xfrm>
            <a:off x="0" y="-1"/>
            <a:ext cx="12192000" cy="6462945"/>
          </a:xfrm>
          <a:prstGeom prst="rect">
            <a:avLst/>
          </a:prstGeom>
          <a:solidFill>
            <a:srgbClr val="004E6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Verdana"/>
              <a:ea typeface="+mn-ea"/>
              <a:cs typeface="+mn-cs"/>
            </a:endParaRPr>
          </a:p>
        </p:txBody>
      </p:sp>
      <p:pic>
        <p:nvPicPr>
          <p:cNvPr id="77" name="Picture 76">
            <a:extLst>
              <a:ext uri="{FF2B5EF4-FFF2-40B4-BE49-F238E27FC236}">
                <a16:creationId xmlns:a16="http://schemas.microsoft.com/office/drawing/2014/main" id="{A9C5BCDE-0D8C-5944-92E2-475B982781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0493" t="27778" r="28728" b="30471"/>
          <a:stretch/>
        </p:blipFill>
        <p:spPr>
          <a:xfrm>
            <a:off x="7515934" y="2601060"/>
            <a:ext cx="3840480" cy="3931920"/>
          </a:xfrm>
          <a:prstGeom prst="rect">
            <a:avLst/>
          </a:prstGeom>
        </p:spPr>
      </p:pic>
      <p:pic>
        <p:nvPicPr>
          <p:cNvPr id="76" name="Picture 75">
            <a:extLst>
              <a:ext uri="{FF2B5EF4-FFF2-40B4-BE49-F238E27FC236}">
                <a16:creationId xmlns:a16="http://schemas.microsoft.com/office/drawing/2014/main" id="{1B515569-D409-B044-BCC2-B5595C549EBF}"/>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0493" t="27778" r="28728" b="30471"/>
          <a:stretch/>
        </p:blipFill>
        <p:spPr>
          <a:xfrm>
            <a:off x="4257035" y="2601060"/>
            <a:ext cx="3840480" cy="3931920"/>
          </a:xfrm>
          <a:prstGeom prst="rect">
            <a:avLst/>
          </a:prstGeom>
        </p:spPr>
      </p:pic>
      <p:pic>
        <p:nvPicPr>
          <p:cNvPr id="75" name="Picture 74">
            <a:extLst>
              <a:ext uri="{FF2B5EF4-FFF2-40B4-BE49-F238E27FC236}">
                <a16:creationId xmlns:a16="http://schemas.microsoft.com/office/drawing/2014/main" id="{83D48C41-8B31-F042-BEDE-95B212A6334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0493" t="27778" r="28728" b="30471"/>
          <a:stretch/>
        </p:blipFill>
        <p:spPr>
          <a:xfrm>
            <a:off x="998136" y="2612502"/>
            <a:ext cx="3840480" cy="3931920"/>
          </a:xfrm>
          <a:prstGeom prst="rect">
            <a:avLst/>
          </a:prstGeom>
        </p:spPr>
      </p:pic>
      <p:pic>
        <p:nvPicPr>
          <p:cNvPr id="74" name="Picture 73">
            <a:extLst>
              <a:ext uri="{FF2B5EF4-FFF2-40B4-BE49-F238E27FC236}">
                <a16:creationId xmlns:a16="http://schemas.microsoft.com/office/drawing/2014/main" id="{A63A6DCF-41DA-1C4B-87FE-99AF5BB6466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0493" t="27778" r="28728" b="30471"/>
          <a:stretch/>
        </p:blipFill>
        <p:spPr>
          <a:xfrm>
            <a:off x="2615650" y="91054"/>
            <a:ext cx="3840480" cy="3931920"/>
          </a:xfrm>
          <a:prstGeom prst="rect">
            <a:avLst/>
          </a:prstGeom>
        </p:spPr>
      </p:pic>
      <p:grpSp>
        <p:nvGrpSpPr>
          <p:cNvPr id="5" name="Grupo 4">
            <a:extLst>
              <a:ext uri="{FF2B5EF4-FFF2-40B4-BE49-F238E27FC236}">
                <a16:creationId xmlns:a16="http://schemas.microsoft.com/office/drawing/2014/main" id="{DAF40FB2-DA37-E543-9896-82604E66B9A6}"/>
              </a:ext>
            </a:extLst>
          </p:cNvPr>
          <p:cNvGrpSpPr/>
          <p:nvPr/>
        </p:nvGrpSpPr>
        <p:grpSpPr>
          <a:xfrm>
            <a:off x="3403234" y="1105052"/>
            <a:ext cx="2086887" cy="2169330"/>
            <a:chOff x="4339713" y="1728800"/>
            <a:chExt cx="2734840" cy="2734838"/>
          </a:xfrm>
        </p:grpSpPr>
        <p:sp>
          <p:nvSpPr>
            <p:cNvPr id="9" name="Círculo">
              <a:extLst>
                <a:ext uri="{FF2B5EF4-FFF2-40B4-BE49-F238E27FC236}">
                  <a16:creationId xmlns:a16="http://schemas.microsoft.com/office/drawing/2014/main" id="{DFF8A1E4-9258-874E-9C8B-4ABD2AD98895}"/>
                </a:ext>
              </a:extLst>
            </p:cNvPr>
            <p:cNvSpPr/>
            <p:nvPr/>
          </p:nvSpPr>
          <p:spPr>
            <a:xfrm>
              <a:off x="4339713" y="1728800"/>
              <a:ext cx="2734840" cy="2734838"/>
            </a:xfrm>
            <a:prstGeom prst="ellipse">
              <a:avLst/>
            </a:prstGeom>
            <a:solidFill>
              <a:srgbClr val="FFFFFF"/>
            </a:solidFill>
            <a:ln w="25400">
              <a:noFill/>
              <a:miter lim="400000"/>
            </a:ln>
            <a:effectLst>
              <a:outerShdw blurRad="203200" dist="50800" dir="5400000" algn="ctr" rotWithShape="0">
                <a:schemeClr val="tx1">
                  <a:lumMod val="50000"/>
                  <a:lumOff val="50000"/>
                  <a:alpha val="23000"/>
                </a:schemeClr>
              </a:outerShdw>
            </a:effec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2200" b="0">
                  <a:solidFill>
                    <a:srgbClr val="FFFFFF"/>
                  </a:solidFill>
                  <a:latin typeface="+mn-lt"/>
                  <a:ea typeface="+mn-ea"/>
                  <a:cs typeface="+mn-cs"/>
                  <a:sym typeface="Helvetica Neue Medium"/>
                </a:defRPr>
              </a:pPr>
              <a:endParaRPr kumimoji="0" sz="2200" b="0" i="0" u="none" strike="noStrike" kern="1200" cap="none" spc="0" normalizeH="0" baseline="0" noProof="0">
                <a:ln>
                  <a:noFill/>
                </a:ln>
                <a:solidFill>
                  <a:srgbClr val="FFFFFF"/>
                </a:solidFill>
                <a:effectLst/>
                <a:uLnTx/>
                <a:uFillTx/>
                <a:latin typeface="Verdana"/>
                <a:ea typeface="+mn-ea"/>
                <a:cs typeface="+mn-cs"/>
                <a:sym typeface="Helvetica Neue Medium"/>
              </a:endParaRPr>
            </a:p>
          </p:txBody>
        </p:sp>
        <p:grpSp>
          <p:nvGrpSpPr>
            <p:cNvPr id="3" name="Grupo 2">
              <a:extLst>
                <a:ext uri="{FF2B5EF4-FFF2-40B4-BE49-F238E27FC236}">
                  <a16:creationId xmlns:a16="http://schemas.microsoft.com/office/drawing/2014/main" id="{72F7F784-55CC-774A-8F6E-516D0B7F4AD3}"/>
                </a:ext>
              </a:extLst>
            </p:cNvPr>
            <p:cNvGrpSpPr/>
            <p:nvPr/>
          </p:nvGrpSpPr>
          <p:grpSpPr>
            <a:xfrm>
              <a:off x="4461572" y="2498312"/>
              <a:ext cx="2491122" cy="1692520"/>
              <a:chOff x="4504884" y="2478184"/>
              <a:chExt cx="2491122" cy="1692520"/>
            </a:xfrm>
          </p:grpSpPr>
          <p:sp>
            <p:nvSpPr>
              <p:cNvPr id="26" name="100m+">
                <a:extLst>
                  <a:ext uri="{FF2B5EF4-FFF2-40B4-BE49-F238E27FC236}">
                    <a16:creationId xmlns:a16="http://schemas.microsoft.com/office/drawing/2014/main" id="{8031FE97-AE72-5D40-9DBF-388B79727EAC}"/>
                  </a:ext>
                </a:extLst>
              </p:cNvPr>
              <p:cNvSpPr txBox="1"/>
              <p:nvPr/>
            </p:nvSpPr>
            <p:spPr>
              <a:xfrm>
                <a:off x="4638749" y="2478184"/>
                <a:ext cx="2173844" cy="638669"/>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lvl1pPr>
                  <a:defRPr sz="20000" b="0">
                    <a:solidFill>
                      <a:srgbClr val="313133"/>
                    </a:solidFill>
                    <a:latin typeface="Playfair Display Bold"/>
                    <a:ea typeface="Playfair Display Bold"/>
                    <a:cs typeface="Playfair Display Bold"/>
                    <a:sym typeface="Playfair Display Bold"/>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GB" sz="3200" b="1" i="0" u="none" strike="noStrike" kern="1200" cap="none" spc="0" normalizeH="0" baseline="0" noProof="0">
                    <a:ln>
                      <a:noFill/>
                    </a:ln>
                    <a:solidFill>
                      <a:srgbClr val="EA8C3F"/>
                    </a:solidFill>
                    <a:effectLst/>
                    <a:uLnTx/>
                    <a:uFillTx/>
                    <a:latin typeface="Verdana" panose="020B0604030504040204" pitchFamily="34" charset="0"/>
                    <a:ea typeface="Verdana" panose="020B0604030504040204" pitchFamily="34" charset="0"/>
                    <a:cs typeface="Verdana" panose="020B0604030504040204" pitchFamily="34" charset="0"/>
                    <a:sym typeface="Playfair Display Bold"/>
                  </a:rPr>
                  <a:t>2.5</a:t>
                </a:r>
                <a:r>
                  <a:rPr kumimoji="0" sz="3200" b="1" i="0" u="none" strike="noStrike" kern="1200" cap="none" spc="0" normalizeH="0" baseline="0" noProof="0">
                    <a:ln>
                      <a:noFill/>
                    </a:ln>
                    <a:solidFill>
                      <a:srgbClr val="EA8C3F"/>
                    </a:solidFill>
                    <a:effectLst/>
                    <a:uLnTx/>
                    <a:uFillTx/>
                    <a:latin typeface="Verdana" panose="020B0604030504040204" pitchFamily="34" charset="0"/>
                    <a:ea typeface="Verdana" panose="020B0604030504040204" pitchFamily="34" charset="0"/>
                    <a:cs typeface="Verdana" panose="020B0604030504040204" pitchFamily="34" charset="0"/>
                    <a:sym typeface="Playfair Display Bold"/>
                  </a:rPr>
                  <a:t>m+</a:t>
                </a:r>
              </a:p>
            </p:txBody>
          </p:sp>
          <p:sp>
            <p:nvSpPr>
              <p:cNvPr id="28" name="UC…">
                <a:extLst>
                  <a:ext uri="{FF2B5EF4-FFF2-40B4-BE49-F238E27FC236}">
                    <a16:creationId xmlns:a16="http://schemas.microsoft.com/office/drawing/2014/main" id="{D838C3F8-FE1D-224E-BE34-026750AF2783}"/>
                  </a:ext>
                </a:extLst>
              </p:cNvPr>
              <p:cNvSpPr txBox="1"/>
              <p:nvPr/>
            </p:nvSpPr>
            <p:spPr>
              <a:xfrm>
                <a:off x="4504884" y="3116852"/>
                <a:ext cx="2491122" cy="1053852"/>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8300" b="0">
                    <a:solidFill>
                      <a:srgbClr val="313133"/>
                    </a:solidFill>
                    <a:latin typeface="Gotham"/>
                    <a:ea typeface="Gotham"/>
                    <a:cs typeface="Gotham"/>
                    <a:sym typeface="Gotham"/>
                  </a:defRPr>
                </a:pPr>
                <a:r>
                  <a:rPr kumimoji="0" lang="en-GB" sz="1600" b="0" i="0" u="none" strike="noStrike" kern="1200" cap="none" spc="0" normalizeH="0" baseline="0" noProof="0">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rPr>
                  <a:t>Work Anywhere Seats</a:t>
                </a:r>
                <a:endParaRPr kumimoji="0" sz="1600" b="0" i="0" u="none" strike="noStrike" kern="1200" cap="none" spc="0" normalizeH="0" baseline="0" noProof="0">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endParaRPr>
              </a:p>
            </p:txBody>
          </p:sp>
        </p:grpSp>
      </p:grpSp>
      <p:grpSp>
        <p:nvGrpSpPr>
          <p:cNvPr id="17" name="Grupo 1">
            <a:extLst>
              <a:ext uri="{FF2B5EF4-FFF2-40B4-BE49-F238E27FC236}">
                <a16:creationId xmlns:a16="http://schemas.microsoft.com/office/drawing/2014/main" id="{A1B5E51A-07CA-7241-9FD5-E1DF9FFC6D84}"/>
              </a:ext>
            </a:extLst>
          </p:cNvPr>
          <p:cNvGrpSpPr/>
          <p:nvPr/>
        </p:nvGrpSpPr>
        <p:grpSpPr>
          <a:xfrm>
            <a:off x="1788450" y="3623434"/>
            <a:ext cx="2086887" cy="2169330"/>
            <a:chOff x="2490324" y="1747031"/>
            <a:chExt cx="2734840" cy="2734838"/>
          </a:xfrm>
        </p:grpSpPr>
        <p:sp>
          <p:nvSpPr>
            <p:cNvPr id="20" name="Círculo">
              <a:extLst>
                <a:ext uri="{FF2B5EF4-FFF2-40B4-BE49-F238E27FC236}">
                  <a16:creationId xmlns:a16="http://schemas.microsoft.com/office/drawing/2014/main" id="{5522A2CC-EF54-7A46-A288-BD0F0C8BA3D8}"/>
                </a:ext>
              </a:extLst>
            </p:cNvPr>
            <p:cNvSpPr/>
            <p:nvPr/>
          </p:nvSpPr>
          <p:spPr>
            <a:xfrm>
              <a:off x="2490324" y="1747031"/>
              <a:ext cx="2734840" cy="2734838"/>
            </a:xfrm>
            <a:prstGeom prst="ellipse">
              <a:avLst/>
            </a:prstGeom>
            <a:solidFill>
              <a:srgbClr val="FFFFFF"/>
            </a:solidFill>
            <a:ln w="25400">
              <a:noFill/>
              <a:miter lim="400000"/>
            </a:ln>
            <a:effectLst>
              <a:outerShdw blurRad="203200" dist="50800" dir="5400000" algn="ctr" rotWithShape="0">
                <a:schemeClr val="tx1">
                  <a:lumMod val="50000"/>
                  <a:lumOff val="50000"/>
                  <a:alpha val="23000"/>
                </a:schemeClr>
              </a:outerShdw>
            </a:effec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2200" b="0">
                  <a:solidFill>
                    <a:srgbClr val="FFFFFF"/>
                  </a:solidFill>
                  <a:latin typeface="+mn-lt"/>
                  <a:ea typeface="+mn-ea"/>
                  <a:cs typeface="+mn-cs"/>
                  <a:sym typeface="Helvetica Neue Medium"/>
                </a:defRPr>
              </a:pPr>
              <a:endParaRPr kumimoji="0" sz="2200" b="0" i="0" u="none" strike="noStrike" kern="1200" cap="none" spc="0" normalizeH="0" baseline="0" noProof="0">
                <a:ln>
                  <a:noFill/>
                </a:ln>
                <a:solidFill>
                  <a:srgbClr val="FFFFFF"/>
                </a:solidFill>
                <a:effectLst/>
                <a:uLnTx/>
                <a:uFillTx/>
                <a:latin typeface="Verdana"/>
                <a:ea typeface="+mn-ea"/>
                <a:cs typeface="+mn-cs"/>
                <a:sym typeface="Helvetica Neue Medium"/>
              </a:endParaRPr>
            </a:p>
          </p:txBody>
        </p:sp>
        <p:sp>
          <p:nvSpPr>
            <p:cNvPr id="21" name="5m+">
              <a:extLst>
                <a:ext uri="{FF2B5EF4-FFF2-40B4-BE49-F238E27FC236}">
                  <a16:creationId xmlns:a16="http://schemas.microsoft.com/office/drawing/2014/main" id="{33569153-A582-8F46-BDC6-C1A59FCDFB18}"/>
                </a:ext>
              </a:extLst>
            </p:cNvPr>
            <p:cNvSpPr txBox="1"/>
            <p:nvPr/>
          </p:nvSpPr>
          <p:spPr>
            <a:xfrm>
              <a:off x="3082391" y="2583996"/>
              <a:ext cx="1588995" cy="644459"/>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lvl1pPr>
                <a:defRPr sz="20000" b="0">
                  <a:solidFill>
                    <a:srgbClr val="313133"/>
                  </a:solidFill>
                  <a:latin typeface="Playfair Display Bold"/>
                  <a:ea typeface="Playfair Display Bold"/>
                  <a:cs typeface="Playfair Display Bold"/>
                  <a:sym typeface="Playfair Display Bold"/>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a:ln>
                    <a:noFill/>
                  </a:ln>
                  <a:solidFill>
                    <a:srgbClr val="0A8E9B"/>
                  </a:solidFill>
                  <a:effectLst/>
                  <a:uLnTx/>
                  <a:uFillTx/>
                  <a:latin typeface="Verdana" panose="020B0604030504040204" pitchFamily="34" charset="0"/>
                  <a:ea typeface="Verdana" panose="020B0604030504040204" pitchFamily="34" charset="0"/>
                  <a:cs typeface="Verdana" panose="020B0604030504040204" pitchFamily="34" charset="0"/>
                  <a:sym typeface="Playfair Display Bold"/>
                </a:rPr>
                <a:t>5m+</a:t>
              </a:r>
            </a:p>
          </p:txBody>
        </p:sp>
        <p:sp>
          <p:nvSpPr>
            <p:cNvPr id="23" name="Contact Center seats">
              <a:extLst>
                <a:ext uri="{FF2B5EF4-FFF2-40B4-BE49-F238E27FC236}">
                  <a16:creationId xmlns:a16="http://schemas.microsoft.com/office/drawing/2014/main" id="{DDCF56F6-387E-C240-A8BD-5867F436C2F9}"/>
                </a:ext>
              </a:extLst>
            </p:cNvPr>
            <p:cNvSpPr txBox="1"/>
            <p:nvPr/>
          </p:nvSpPr>
          <p:spPr>
            <a:xfrm>
              <a:off x="2632353" y="3213335"/>
              <a:ext cx="2440025" cy="852084"/>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8300" b="0">
                  <a:solidFill>
                    <a:srgbClr val="313133"/>
                  </a:solidFill>
                  <a:latin typeface="Gotham"/>
                  <a:ea typeface="Gotham"/>
                  <a:cs typeface="Gotham"/>
                  <a:sym typeface="Gotham"/>
                </a:defRPr>
              </a:pPr>
              <a:r>
                <a:rPr kumimoji="0" sz="1600" b="0" i="0" u="none" strike="noStrike" kern="1200" cap="none" spc="0" normalizeH="0" baseline="0" noProof="0">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rPr>
                <a:t>Contact Center</a:t>
              </a:r>
              <a:br>
                <a:rPr kumimoji="0" sz="1600" b="0" i="0" u="none" strike="noStrike" kern="1200" cap="none" spc="0" normalizeH="0" baseline="0" noProof="0">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rPr>
              </a:br>
              <a:r>
                <a:rPr kumimoji="0" lang="en-US" sz="1600" b="0" i="0" u="none" strike="noStrike" kern="1200" cap="none" spc="0" normalizeH="0" baseline="0" noProof="0">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rPr>
                <a:t>S</a:t>
              </a:r>
              <a:r>
                <a:rPr kumimoji="0" sz="1600" b="0" i="0" u="none" strike="noStrike" kern="1200" cap="none" spc="0" normalizeH="0" baseline="0" noProof="0">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rPr>
                <a:t>eats</a:t>
              </a:r>
            </a:p>
          </p:txBody>
        </p:sp>
      </p:grpSp>
      <p:grpSp>
        <p:nvGrpSpPr>
          <p:cNvPr id="29" name="Grupo 4">
            <a:extLst>
              <a:ext uri="{FF2B5EF4-FFF2-40B4-BE49-F238E27FC236}">
                <a16:creationId xmlns:a16="http://schemas.microsoft.com/office/drawing/2014/main" id="{4B788B70-7DDD-0644-8AA6-7E5ECC039CE7}"/>
              </a:ext>
            </a:extLst>
          </p:cNvPr>
          <p:cNvGrpSpPr/>
          <p:nvPr/>
        </p:nvGrpSpPr>
        <p:grpSpPr>
          <a:xfrm>
            <a:off x="5052557" y="3623434"/>
            <a:ext cx="2086887" cy="2169330"/>
            <a:chOff x="4339713" y="1728800"/>
            <a:chExt cx="2734840" cy="2734838"/>
          </a:xfrm>
        </p:grpSpPr>
        <p:sp>
          <p:nvSpPr>
            <p:cNvPr id="33" name="Círculo">
              <a:extLst>
                <a:ext uri="{FF2B5EF4-FFF2-40B4-BE49-F238E27FC236}">
                  <a16:creationId xmlns:a16="http://schemas.microsoft.com/office/drawing/2014/main" id="{06EC14C4-3EC0-B64C-8794-EF3A61635375}"/>
                </a:ext>
              </a:extLst>
            </p:cNvPr>
            <p:cNvSpPr/>
            <p:nvPr/>
          </p:nvSpPr>
          <p:spPr>
            <a:xfrm>
              <a:off x="4339713" y="1728800"/>
              <a:ext cx="2734840" cy="2734838"/>
            </a:xfrm>
            <a:prstGeom prst="ellipse">
              <a:avLst/>
            </a:prstGeom>
            <a:solidFill>
              <a:srgbClr val="FFFFFF"/>
            </a:solidFill>
            <a:ln w="25400">
              <a:noFill/>
              <a:miter lim="400000"/>
            </a:ln>
            <a:effectLst>
              <a:outerShdw blurRad="203200" dist="38100" dir="2700000" algn="tl" rotWithShape="0">
                <a:schemeClr val="tx1">
                  <a:lumMod val="50000"/>
                  <a:lumOff val="50000"/>
                  <a:alpha val="23000"/>
                </a:schemeClr>
              </a:outerShdw>
            </a:effec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2200" b="0">
                  <a:solidFill>
                    <a:srgbClr val="FFFFFF"/>
                  </a:solidFill>
                  <a:latin typeface="+mn-lt"/>
                  <a:ea typeface="+mn-ea"/>
                  <a:cs typeface="+mn-cs"/>
                  <a:sym typeface="Helvetica Neue Medium"/>
                </a:defRPr>
              </a:pPr>
              <a:endParaRPr kumimoji="0" sz="2200" b="0" i="0" u="none" strike="noStrike" kern="1200" cap="none" spc="0" normalizeH="0" baseline="0" noProof="0">
                <a:ln>
                  <a:noFill/>
                </a:ln>
                <a:solidFill>
                  <a:srgbClr val="FFFFFF"/>
                </a:solidFill>
                <a:effectLst/>
                <a:uLnTx/>
                <a:uFillTx/>
                <a:latin typeface="Verdana"/>
                <a:ea typeface="+mn-ea"/>
                <a:cs typeface="+mn-cs"/>
                <a:sym typeface="Helvetica Neue Medium"/>
              </a:endParaRPr>
            </a:p>
          </p:txBody>
        </p:sp>
        <p:grpSp>
          <p:nvGrpSpPr>
            <p:cNvPr id="35" name="Grupo 2">
              <a:extLst>
                <a:ext uri="{FF2B5EF4-FFF2-40B4-BE49-F238E27FC236}">
                  <a16:creationId xmlns:a16="http://schemas.microsoft.com/office/drawing/2014/main" id="{BE70D868-2057-AD49-BD93-97D94BC50B0C}"/>
                </a:ext>
              </a:extLst>
            </p:cNvPr>
            <p:cNvGrpSpPr/>
            <p:nvPr/>
          </p:nvGrpSpPr>
          <p:grpSpPr>
            <a:xfrm>
              <a:off x="4473788" y="2575472"/>
              <a:ext cx="2466689" cy="1108389"/>
              <a:chOff x="4517100" y="2555344"/>
              <a:chExt cx="2466689" cy="1108389"/>
            </a:xfrm>
          </p:grpSpPr>
          <p:sp>
            <p:nvSpPr>
              <p:cNvPr id="36" name="100m+">
                <a:extLst>
                  <a:ext uri="{FF2B5EF4-FFF2-40B4-BE49-F238E27FC236}">
                    <a16:creationId xmlns:a16="http://schemas.microsoft.com/office/drawing/2014/main" id="{CB871E7E-7F39-DF45-859C-217D8BE12728}"/>
                  </a:ext>
                </a:extLst>
              </p:cNvPr>
              <p:cNvSpPr txBox="1"/>
              <p:nvPr/>
            </p:nvSpPr>
            <p:spPr>
              <a:xfrm>
                <a:off x="4517100" y="2555344"/>
                <a:ext cx="2466689" cy="638669"/>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lvl1pPr>
                  <a:defRPr sz="20000" b="0">
                    <a:solidFill>
                      <a:srgbClr val="313133"/>
                    </a:solidFill>
                    <a:latin typeface="Playfair Display Bold"/>
                    <a:ea typeface="Playfair Display Bold"/>
                    <a:cs typeface="Playfair Display Bold"/>
                    <a:sym typeface="Playfair Display Bold"/>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sz="3200" b="1" i="0" u="none" strike="noStrike" kern="1200" cap="none" spc="0" normalizeH="0" baseline="0" noProof="0">
                    <a:ln>
                      <a:noFill/>
                    </a:ln>
                    <a:solidFill>
                      <a:srgbClr val="EF5330"/>
                    </a:solidFill>
                    <a:effectLst/>
                    <a:uLnTx/>
                    <a:uFillTx/>
                    <a:latin typeface="Verdana" panose="020B0604030504040204" pitchFamily="34" charset="0"/>
                    <a:ea typeface="Verdana" panose="020B0604030504040204" pitchFamily="34" charset="0"/>
                    <a:cs typeface="Verdana" panose="020B0604030504040204" pitchFamily="34" charset="0"/>
                    <a:sym typeface="Playfair Display Bold"/>
                  </a:rPr>
                  <a:t>100m+</a:t>
                </a:r>
              </a:p>
            </p:txBody>
          </p:sp>
          <p:sp>
            <p:nvSpPr>
              <p:cNvPr id="37" name="UC…">
                <a:extLst>
                  <a:ext uri="{FF2B5EF4-FFF2-40B4-BE49-F238E27FC236}">
                    <a16:creationId xmlns:a16="http://schemas.microsoft.com/office/drawing/2014/main" id="{F05511C5-2C99-C840-92C9-9F92089DF7B9}"/>
                  </a:ext>
                </a:extLst>
              </p:cNvPr>
              <p:cNvSpPr txBox="1"/>
              <p:nvPr/>
            </p:nvSpPr>
            <p:spPr>
              <a:xfrm>
                <a:off x="5063088" y="3185924"/>
                <a:ext cx="1374712" cy="477809"/>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8300" b="0">
                    <a:solidFill>
                      <a:srgbClr val="313133"/>
                    </a:solidFill>
                    <a:latin typeface="Gotham"/>
                    <a:ea typeface="Gotham"/>
                    <a:cs typeface="Gotham"/>
                    <a:sym typeface="Gotham"/>
                  </a:defRPr>
                </a:pPr>
                <a:r>
                  <a:rPr kumimoji="0" sz="1600" b="0" i="0" u="none" strike="noStrike" kern="1200" cap="none" spc="0" normalizeH="0" baseline="0" noProof="0">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rPr>
                  <a:t>UC</a:t>
                </a:r>
                <a:r>
                  <a:rPr kumimoji="0" lang="es-ES" sz="1600" b="0" i="0" u="none" strike="noStrike" kern="1200" cap="none" spc="0" normalizeH="0" baseline="0" noProof="0">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rPr>
                  <a:t> S</a:t>
                </a:r>
                <a:r>
                  <a:rPr kumimoji="0" sz="1600" b="0" i="0" u="none" strike="noStrike" kern="1200" cap="none" spc="0" normalizeH="0" baseline="0" noProof="0">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rPr>
                  <a:t>eats</a:t>
                </a:r>
              </a:p>
            </p:txBody>
          </p:sp>
        </p:grpSp>
      </p:grpSp>
      <p:pic>
        <p:nvPicPr>
          <p:cNvPr id="12" name="Picture 11">
            <a:extLst>
              <a:ext uri="{FF2B5EF4-FFF2-40B4-BE49-F238E27FC236}">
                <a16:creationId xmlns:a16="http://schemas.microsoft.com/office/drawing/2014/main" id="{7BCD5402-3F70-1640-80B3-ECB41A07FA2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l="30493" t="27778" r="28728" b="30471"/>
          <a:stretch/>
        </p:blipFill>
        <p:spPr>
          <a:xfrm>
            <a:off x="5886485" y="91054"/>
            <a:ext cx="3840480" cy="3931920"/>
          </a:xfrm>
          <a:prstGeom prst="rect">
            <a:avLst/>
          </a:prstGeom>
        </p:spPr>
      </p:pic>
      <p:grpSp>
        <p:nvGrpSpPr>
          <p:cNvPr id="24" name="Grupo 4">
            <a:extLst>
              <a:ext uri="{FF2B5EF4-FFF2-40B4-BE49-F238E27FC236}">
                <a16:creationId xmlns:a16="http://schemas.microsoft.com/office/drawing/2014/main" id="{A9B47BC5-48A1-C444-B07D-5BDF3B9BB626}"/>
              </a:ext>
            </a:extLst>
          </p:cNvPr>
          <p:cNvGrpSpPr/>
          <p:nvPr/>
        </p:nvGrpSpPr>
        <p:grpSpPr>
          <a:xfrm>
            <a:off x="6667340" y="1105052"/>
            <a:ext cx="2086887" cy="2169330"/>
            <a:chOff x="4339713" y="1728800"/>
            <a:chExt cx="2734840" cy="2734838"/>
          </a:xfrm>
        </p:grpSpPr>
        <p:sp>
          <p:nvSpPr>
            <p:cNvPr id="27" name="Círculo">
              <a:extLst>
                <a:ext uri="{FF2B5EF4-FFF2-40B4-BE49-F238E27FC236}">
                  <a16:creationId xmlns:a16="http://schemas.microsoft.com/office/drawing/2014/main" id="{76A02C02-A557-3042-8642-A63DD8A0E2BD}"/>
                </a:ext>
              </a:extLst>
            </p:cNvPr>
            <p:cNvSpPr/>
            <p:nvPr/>
          </p:nvSpPr>
          <p:spPr>
            <a:xfrm>
              <a:off x="4339713" y="1728800"/>
              <a:ext cx="2734840" cy="2734838"/>
            </a:xfrm>
            <a:prstGeom prst="ellipse">
              <a:avLst/>
            </a:prstGeom>
            <a:solidFill>
              <a:srgbClr val="FFFFFF"/>
            </a:solidFill>
            <a:ln w="25400">
              <a:noFill/>
              <a:miter lim="400000"/>
            </a:ln>
            <a:effectLst>
              <a:outerShdw blurRad="203200" dist="50800" dir="5400000" algn="ctr" rotWithShape="0">
                <a:schemeClr val="tx1">
                  <a:lumMod val="50000"/>
                  <a:lumOff val="50000"/>
                  <a:alpha val="23000"/>
                </a:schemeClr>
              </a:outerShdw>
            </a:effec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2200" b="0">
                  <a:solidFill>
                    <a:srgbClr val="FFFFFF"/>
                  </a:solidFill>
                  <a:latin typeface="+mn-lt"/>
                  <a:ea typeface="+mn-ea"/>
                  <a:cs typeface="+mn-cs"/>
                  <a:sym typeface="Helvetica Neue Medium"/>
                </a:defRPr>
              </a:pPr>
              <a:endParaRPr kumimoji="0" sz="2200" b="0" i="0" u="none" strike="noStrike" kern="1200" cap="none" spc="0" normalizeH="0" baseline="0" noProof="0">
                <a:ln>
                  <a:noFill/>
                </a:ln>
                <a:solidFill>
                  <a:srgbClr val="FFFFFF"/>
                </a:solidFill>
                <a:effectLst/>
                <a:uLnTx/>
                <a:uFillTx/>
                <a:latin typeface="Verdana"/>
                <a:ea typeface="+mn-ea"/>
                <a:cs typeface="+mn-cs"/>
                <a:sym typeface="Helvetica Neue Medium"/>
              </a:endParaRPr>
            </a:p>
          </p:txBody>
        </p:sp>
        <p:grpSp>
          <p:nvGrpSpPr>
            <p:cNvPr id="38" name="Grupo 2">
              <a:extLst>
                <a:ext uri="{FF2B5EF4-FFF2-40B4-BE49-F238E27FC236}">
                  <a16:creationId xmlns:a16="http://schemas.microsoft.com/office/drawing/2014/main" id="{53853AC0-4814-1049-8CE5-A9AEC065F8F4}"/>
                </a:ext>
              </a:extLst>
            </p:cNvPr>
            <p:cNvGrpSpPr/>
            <p:nvPr/>
          </p:nvGrpSpPr>
          <p:grpSpPr>
            <a:xfrm>
              <a:off x="4495085" y="2327882"/>
              <a:ext cx="2366077" cy="1116479"/>
              <a:chOff x="4538397" y="2307754"/>
              <a:chExt cx="2366077" cy="1116479"/>
            </a:xfrm>
          </p:grpSpPr>
          <p:sp>
            <p:nvSpPr>
              <p:cNvPr id="39" name="100m+">
                <a:extLst>
                  <a:ext uri="{FF2B5EF4-FFF2-40B4-BE49-F238E27FC236}">
                    <a16:creationId xmlns:a16="http://schemas.microsoft.com/office/drawing/2014/main" id="{A91E8357-8221-8748-89A2-89F863356010}"/>
                  </a:ext>
                </a:extLst>
              </p:cNvPr>
              <p:cNvSpPr txBox="1"/>
              <p:nvPr/>
            </p:nvSpPr>
            <p:spPr>
              <a:xfrm>
                <a:off x="4538397" y="2307754"/>
                <a:ext cx="2366077" cy="638668"/>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lvl1pPr>
                  <a:defRPr sz="20000" b="0">
                    <a:solidFill>
                      <a:srgbClr val="313133"/>
                    </a:solidFill>
                    <a:latin typeface="Playfair Display Bold"/>
                    <a:ea typeface="Playfair Display Bold"/>
                    <a:cs typeface="Playfair Display Bold"/>
                    <a:sym typeface="Playfair Display Bold"/>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45AF9A"/>
                    </a:solidFill>
                    <a:effectLst/>
                    <a:uLnTx/>
                    <a:uFillTx/>
                    <a:latin typeface="Verdana" panose="020B0604030504040204" pitchFamily="34" charset="0"/>
                    <a:ea typeface="Verdana" panose="020B0604030504040204" pitchFamily="34" charset="0"/>
                    <a:cs typeface="Verdana" panose="020B0604030504040204" pitchFamily="34" charset="0"/>
                    <a:sym typeface="Playfair Display Bold"/>
                  </a:rPr>
                  <a:t>6k+</a:t>
                </a:r>
                <a:endParaRPr kumimoji="0" sz="3200" b="1" i="0" u="none" strike="noStrike" kern="1200" cap="none" spc="0" normalizeH="0" baseline="0" noProof="0">
                  <a:ln>
                    <a:noFill/>
                  </a:ln>
                  <a:solidFill>
                    <a:srgbClr val="45AF9A"/>
                  </a:solidFill>
                  <a:effectLst/>
                  <a:uLnTx/>
                  <a:uFillTx/>
                  <a:latin typeface="Verdana" panose="020B0604030504040204" pitchFamily="34" charset="0"/>
                  <a:ea typeface="Verdana" panose="020B0604030504040204" pitchFamily="34" charset="0"/>
                  <a:cs typeface="Verdana" panose="020B0604030504040204" pitchFamily="34" charset="0"/>
                  <a:sym typeface="Playfair Display Bold"/>
                </a:endParaRPr>
              </a:p>
            </p:txBody>
          </p:sp>
          <p:sp>
            <p:nvSpPr>
              <p:cNvPr id="40" name="UC…">
                <a:extLst>
                  <a:ext uri="{FF2B5EF4-FFF2-40B4-BE49-F238E27FC236}">
                    <a16:creationId xmlns:a16="http://schemas.microsoft.com/office/drawing/2014/main" id="{C6307AF4-90A6-F747-BA73-0B5730DEC5D7}"/>
                  </a:ext>
                </a:extLst>
              </p:cNvPr>
              <p:cNvSpPr txBox="1"/>
              <p:nvPr/>
            </p:nvSpPr>
            <p:spPr>
              <a:xfrm>
                <a:off x="4744305" y="2946422"/>
                <a:ext cx="1954263" cy="477811"/>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8300" b="0">
                    <a:solidFill>
                      <a:srgbClr val="313133"/>
                    </a:solidFill>
                    <a:latin typeface="Gotham"/>
                    <a:ea typeface="Gotham"/>
                    <a:cs typeface="Gotham"/>
                    <a:sym typeface="Gotham"/>
                  </a:defRPr>
                </a:pPr>
                <a:r>
                  <a:rPr kumimoji="0" lang="en-GB" sz="1600" b="0" i="0" u="none" strike="noStrike" kern="1200" cap="none" spc="0" normalizeH="0" baseline="0" noProof="0">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rPr>
                  <a:t>New Logos Added in Past 12 Months</a:t>
                </a:r>
                <a:endParaRPr kumimoji="0" sz="1600" b="0" i="0" u="none" strike="noStrike" kern="1200" cap="none" spc="0" normalizeH="0" baseline="0" noProof="0">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endParaRPr>
              </a:p>
            </p:txBody>
          </p:sp>
        </p:grpSp>
      </p:grpSp>
      <p:grpSp>
        <p:nvGrpSpPr>
          <p:cNvPr id="41" name="Grupo 4">
            <a:extLst>
              <a:ext uri="{FF2B5EF4-FFF2-40B4-BE49-F238E27FC236}">
                <a16:creationId xmlns:a16="http://schemas.microsoft.com/office/drawing/2014/main" id="{96AAB165-BFB9-664E-9D64-2B9BBFA683C9}"/>
              </a:ext>
            </a:extLst>
          </p:cNvPr>
          <p:cNvGrpSpPr/>
          <p:nvPr/>
        </p:nvGrpSpPr>
        <p:grpSpPr>
          <a:xfrm>
            <a:off x="8316663" y="3623434"/>
            <a:ext cx="2086887" cy="2169330"/>
            <a:chOff x="4339712" y="1728800"/>
            <a:chExt cx="2734840" cy="2734838"/>
          </a:xfrm>
          <a:effectLst>
            <a:outerShdw blurRad="203200" dist="38100" dir="2700000" algn="tl" rotWithShape="0">
              <a:schemeClr val="tx1">
                <a:lumMod val="50000"/>
                <a:lumOff val="50000"/>
                <a:alpha val="23000"/>
              </a:schemeClr>
            </a:outerShdw>
          </a:effectLst>
        </p:grpSpPr>
        <p:sp>
          <p:nvSpPr>
            <p:cNvPr id="43" name="Círculo">
              <a:extLst>
                <a:ext uri="{FF2B5EF4-FFF2-40B4-BE49-F238E27FC236}">
                  <a16:creationId xmlns:a16="http://schemas.microsoft.com/office/drawing/2014/main" id="{BB9382D2-295B-974C-8E43-14D4D6F6362E}"/>
                </a:ext>
              </a:extLst>
            </p:cNvPr>
            <p:cNvSpPr/>
            <p:nvPr/>
          </p:nvSpPr>
          <p:spPr>
            <a:xfrm>
              <a:off x="4339712" y="1728800"/>
              <a:ext cx="2734840" cy="2734838"/>
            </a:xfrm>
            <a:prstGeom prst="ellipse">
              <a:avLst/>
            </a:prstGeom>
            <a:solidFill>
              <a:srgbClr val="FFFFFF"/>
            </a:solidFill>
            <a:ln w="25400">
              <a:noFill/>
              <a:miter lim="400000"/>
            </a:ln>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2200" b="0">
                  <a:solidFill>
                    <a:srgbClr val="FFFFFF"/>
                  </a:solidFill>
                  <a:latin typeface="+mn-lt"/>
                  <a:ea typeface="+mn-ea"/>
                  <a:cs typeface="+mn-cs"/>
                  <a:sym typeface="Helvetica Neue Medium"/>
                </a:defRPr>
              </a:pPr>
              <a:endParaRPr kumimoji="0" sz="2200" b="0" i="0" u="none" strike="noStrike" kern="1200" cap="none" spc="0" normalizeH="0" baseline="0" noProof="0">
                <a:ln>
                  <a:noFill/>
                </a:ln>
                <a:solidFill>
                  <a:srgbClr val="FFFFFF"/>
                </a:solidFill>
                <a:effectLst/>
                <a:uLnTx/>
                <a:uFillTx/>
                <a:latin typeface="Verdana"/>
                <a:ea typeface="+mn-ea"/>
                <a:cs typeface="+mn-cs"/>
                <a:sym typeface="Helvetica Neue Medium"/>
              </a:endParaRPr>
            </a:p>
          </p:txBody>
        </p:sp>
        <p:grpSp>
          <p:nvGrpSpPr>
            <p:cNvPr id="44" name="Grupo 2">
              <a:extLst>
                <a:ext uri="{FF2B5EF4-FFF2-40B4-BE49-F238E27FC236}">
                  <a16:creationId xmlns:a16="http://schemas.microsoft.com/office/drawing/2014/main" id="{585CF776-E3DF-9D46-AE91-446C4EB1923D}"/>
                </a:ext>
              </a:extLst>
            </p:cNvPr>
            <p:cNvGrpSpPr/>
            <p:nvPr/>
          </p:nvGrpSpPr>
          <p:grpSpPr>
            <a:xfrm>
              <a:off x="4623560" y="2320475"/>
              <a:ext cx="2167144" cy="1120319"/>
              <a:chOff x="4666872" y="2300347"/>
              <a:chExt cx="2167144" cy="1120319"/>
            </a:xfrm>
          </p:grpSpPr>
          <p:sp>
            <p:nvSpPr>
              <p:cNvPr id="45" name="100m+">
                <a:extLst>
                  <a:ext uri="{FF2B5EF4-FFF2-40B4-BE49-F238E27FC236}">
                    <a16:creationId xmlns:a16="http://schemas.microsoft.com/office/drawing/2014/main" id="{52CCADD7-3F8E-D447-912E-EC61956DFFF0}"/>
                  </a:ext>
                </a:extLst>
              </p:cNvPr>
              <p:cNvSpPr txBox="1"/>
              <p:nvPr/>
            </p:nvSpPr>
            <p:spPr>
              <a:xfrm>
                <a:off x="4666872" y="2300347"/>
                <a:ext cx="2167144" cy="638669"/>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lvl1pPr>
                  <a:defRPr sz="20000" b="0">
                    <a:solidFill>
                      <a:srgbClr val="313133"/>
                    </a:solidFill>
                    <a:latin typeface="Playfair Display Bold"/>
                    <a:ea typeface="Playfair Display Bold"/>
                    <a:cs typeface="Playfair Display Bold"/>
                    <a:sym typeface="Playfair Display Bold"/>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1" i="0" u="none" strike="noStrike" kern="1200" cap="none" spc="0" normalizeH="0" baseline="0" noProof="0">
                    <a:ln>
                      <a:noFill/>
                    </a:ln>
                    <a:solidFill>
                      <a:srgbClr val="3777A8"/>
                    </a:solidFill>
                    <a:effectLst/>
                    <a:uLnTx/>
                    <a:uFillTx/>
                    <a:latin typeface="Verdana" panose="020B0604030504040204" pitchFamily="34" charset="0"/>
                    <a:ea typeface="Verdana" panose="020B0604030504040204" pitchFamily="34" charset="0"/>
                    <a:cs typeface="Verdana" panose="020B0604030504040204" pitchFamily="34" charset="0"/>
                    <a:sym typeface="Playfair Display Bold"/>
                  </a:rPr>
                  <a:t>200%</a:t>
                </a:r>
                <a:endParaRPr kumimoji="0" sz="3200" b="1" i="0" u="none" strike="noStrike" kern="1200" cap="none" spc="0" normalizeH="0" baseline="0" noProof="0">
                  <a:ln>
                    <a:noFill/>
                  </a:ln>
                  <a:solidFill>
                    <a:srgbClr val="3777A8"/>
                  </a:solidFill>
                  <a:effectLst/>
                  <a:uLnTx/>
                  <a:uFillTx/>
                  <a:latin typeface="Verdana" panose="020B0604030504040204" pitchFamily="34" charset="0"/>
                  <a:ea typeface="Verdana" panose="020B0604030504040204" pitchFamily="34" charset="0"/>
                  <a:cs typeface="Verdana" panose="020B0604030504040204" pitchFamily="34" charset="0"/>
                  <a:sym typeface="Playfair Display Bold"/>
                </a:endParaRPr>
              </a:p>
            </p:txBody>
          </p:sp>
          <p:sp>
            <p:nvSpPr>
              <p:cNvPr id="46" name="UC…">
                <a:extLst>
                  <a:ext uri="{FF2B5EF4-FFF2-40B4-BE49-F238E27FC236}">
                    <a16:creationId xmlns:a16="http://schemas.microsoft.com/office/drawing/2014/main" id="{9E3A5467-3F92-2F47-A202-BB927C3B053A}"/>
                  </a:ext>
                </a:extLst>
              </p:cNvPr>
              <p:cNvSpPr txBox="1"/>
              <p:nvPr/>
            </p:nvSpPr>
            <p:spPr>
              <a:xfrm>
                <a:off x="4872827" y="2942857"/>
                <a:ext cx="1755232" cy="477809"/>
              </a:xfrm>
              <a:prstGeom prst="rect">
                <a:avLst/>
              </a:prstGeom>
              <a:noFill/>
              <a:ln w="3175"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6782" tIns="36782" rIns="36782" bIns="36782" numCol="1" anchor="t">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sz="8300" b="0">
                    <a:solidFill>
                      <a:srgbClr val="313133"/>
                    </a:solidFill>
                    <a:latin typeface="Gotham"/>
                    <a:ea typeface="Gotham"/>
                    <a:cs typeface="Gotham"/>
                    <a:sym typeface="Gotham"/>
                  </a:defRPr>
                </a:pPr>
                <a:r>
                  <a:rPr kumimoji="0" lang="en-US" sz="1600" b="0" i="0" u="none" strike="noStrike" kern="1200" cap="none" spc="0" normalizeH="0" baseline="0" noProof="0">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rPr>
                  <a:t>Subscription Growth </a:t>
                </a:r>
              </a:p>
              <a:p>
                <a:pPr marL="0" marR="0" lvl="0" indent="0" algn="ctr" defTabSz="914400" rtl="0" eaLnBrk="1" fontAlgn="auto" latinLnBrk="0" hangingPunct="1">
                  <a:lnSpc>
                    <a:spcPct val="100000"/>
                  </a:lnSpc>
                  <a:spcBef>
                    <a:spcPts val="0"/>
                  </a:spcBef>
                  <a:spcAft>
                    <a:spcPts val="0"/>
                  </a:spcAft>
                  <a:buClrTx/>
                  <a:buSzTx/>
                  <a:buFontTx/>
                  <a:buNone/>
                  <a:tabLst/>
                  <a:defRPr sz="8300" b="0">
                    <a:solidFill>
                      <a:srgbClr val="313133"/>
                    </a:solidFill>
                    <a:latin typeface="Gotham"/>
                    <a:ea typeface="Gotham"/>
                    <a:cs typeface="Gotham"/>
                    <a:sym typeface="Gotham"/>
                  </a:defRPr>
                </a:pPr>
                <a:r>
                  <a:rPr kumimoji="0" lang="en-US" sz="1600" b="0" i="0" u="none" strike="noStrike" kern="1200" cap="none" spc="0" normalizeH="0" baseline="0" noProof="0" err="1">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rPr>
                  <a:t>Qtr</a:t>
                </a:r>
                <a:r>
                  <a:rPr kumimoji="0" lang="en-US" sz="1600" b="0" i="0" u="none" strike="noStrike" kern="1200" cap="none" spc="0" normalizeH="0" baseline="0" noProof="0">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rPr>
                  <a:t> over </a:t>
                </a:r>
                <a:r>
                  <a:rPr kumimoji="0" lang="en-US" sz="1600" b="0" i="0" u="none" strike="noStrike" kern="1200" cap="none" spc="0" normalizeH="0" baseline="0" noProof="0" err="1">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rPr>
                  <a:t>Qtr</a:t>
                </a:r>
                <a:r>
                  <a:rPr kumimoji="0" lang="en-US" sz="1600" b="0" i="0" u="none" strike="noStrike" kern="1200" cap="none" spc="0" normalizeH="0" baseline="0" noProof="0">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rPr>
                  <a:t> </a:t>
                </a:r>
                <a:endParaRPr kumimoji="0" sz="1600" b="0" i="0" u="none" strike="noStrike" kern="1200" cap="none" spc="0" normalizeH="0" baseline="0" noProof="0">
                  <a:ln>
                    <a:noFill/>
                  </a:ln>
                  <a:solidFill>
                    <a:srgbClr val="313133"/>
                  </a:solidFill>
                  <a:effectLst/>
                  <a:uLnTx/>
                  <a:uFillTx/>
                  <a:latin typeface="Verdana" panose="020B0604030504040204" pitchFamily="34" charset="0"/>
                  <a:ea typeface="Verdana" panose="020B0604030504040204" pitchFamily="34" charset="0"/>
                  <a:cs typeface="Verdana" panose="020B0604030504040204" pitchFamily="34" charset="0"/>
                  <a:sym typeface="Gotham"/>
                </a:endParaRPr>
              </a:p>
            </p:txBody>
          </p:sp>
        </p:grpSp>
      </p:grpSp>
      <p:pic>
        <p:nvPicPr>
          <p:cNvPr id="14" name="Picture 13">
            <a:extLst>
              <a:ext uri="{FF2B5EF4-FFF2-40B4-BE49-F238E27FC236}">
                <a16:creationId xmlns:a16="http://schemas.microsoft.com/office/drawing/2014/main" id="{4691A858-6165-A540-88A0-AEC651242044}"/>
              </a:ext>
            </a:extLst>
          </p:cNvPr>
          <p:cNvPicPr>
            <a:picLocks noChangeAspect="1"/>
          </p:cNvPicPr>
          <p:nvPr/>
        </p:nvPicPr>
        <p:blipFill>
          <a:blip r:embed="rId4"/>
          <a:stretch>
            <a:fillRect/>
          </a:stretch>
        </p:blipFill>
        <p:spPr>
          <a:xfrm>
            <a:off x="0" y="0"/>
            <a:ext cx="12192000" cy="190500"/>
          </a:xfrm>
          <a:prstGeom prst="rect">
            <a:avLst/>
          </a:prstGeom>
        </p:spPr>
      </p:pic>
    </p:spTree>
    <p:extLst>
      <p:ext uri="{BB962C8B-B14F-4D97-AF65-F5344CB8AC3E}">
        <p14:creationId xmlns:p14="http://schemas.microsoft.com/office/powerpoint/2010/main" val="39538172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 name="Rectangle 104">
            <a:extLst>
              <a:ext uri="{FF2B5EF4-FFF2-40B4-BE49-F238E27FC236}">
                <a16:creationId xmlns:a16="http://schemas.microsoft.com/office/drawing/2014/main" id="{C1EE0BC9-4072-DB47-9207-921FC42F1FEF}"/>
              </a:ext>
            </a:extLst>
          </p:cNvPr>
          <p:cNvSpPr/>
          <p:nvPr/>
        </p:nvSpPr>
        <p:spPr>
          <a:xfrm>
            <a:off x="0" y="0"/>
            <a:ext cx="12192000" cy="6537832"/>
          </a:xfrm>
          <a:prstGeom prst="rect">
            <a:avLst/>
          </a:prstGeom>
          <a:solidFill>
            <a:srgbClr val="F1F1F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Freeform 53">
            <a:extLst>
              <a:ext uri="{FF2B5EF4-FFF2-40B4-BE49-F238E27FC236}">
                <a16:creationId xmlns:a16="http://schemas.microsoft.com/office/drawing/2014/main" id="{91DF10E4-E549-734B-8ABF-CD4338055478}"/>
              </a:ext>
            </a:extLst>
          </p:cNvPr>
          <p:cNvSpPr/>
          <p:nvPr/>
        </p:nvSpPr>
        <p:spPr>
          <a:xfrm>
            <a:off x="1" y="0"/>
            <a:ext cx="5876324" cy="6461097"/>
          </a:xfrm>
          <a:custGeom>
            <a:avLst/>
            <a:gdLst>
              <a:gd name="connsiteX0" fmla="*/ 6083030 w 6206248"/>
              <a:gd name="connsiteY0" fmla="*/ 3236068 h 6498077"/>
              <a:gd name="connsiteX1" fmla="*/ 2846962 w 6206248"/>
              <a:gd name="connsiteY1" fmla="*/ 0 h 6498077"/>
              <a:gd name="connsiteX2" fmla="*/ 2665379 w 6206248"/>
              <a:gd name="connsiteY2" fmla="*/ 0 h 6498077"/>
              <a:gd name="connsiteX3" fmla="*/ 0 w 6206248"/>
              <a:gd name="connsiteY3" fmla="*/ 0 h 6498077"/>
              <a:gd name="connsiteX4" fmla="*/ 0 w 6206248"/>
              <a:gd name="connsiteY4" fmla="*/ 6498077 h 6498077"/>
              <a:gd name="connsiteX5" fmla="*/ 3073941 w 6206248"/>
              <a:gd name="connsiteY5" fmla="*/ 6498077 h 6498077"/>
              <a:gd name="connsiteX6" fmla="*/ 6206248 w 6206248"/>
              <a:gd name="connsiteY6" fmla="*/ 3365770 h 6498077"/>
              <a:gd name="connsiteX7" fmla="*/ 6083030 w 6206248"/>
              <a:gd name="connsiteY7" fmla="*/ 3236068 h 6498077"/>
              <a:gd name="connsiteX0" fmla="*/ 6083030 w 6083030"/>
              <a:gd name="connsiteY0" fmla="*/ 3236068 h 6498077"/>
              <a:gd name="connsiteX1" fmla="*/ 2846962 w 6083030"/>
              <a:gd name="connsiteY1" fmla="*/ 0 h 6498077"/>
              <a:gd name="connsiteX2" fmla="*/ 2665379 w 6083030"/>
              <a:gd name="connsiteY2" fmla="*/ 0 h 6498077"/>
              <a:gd name="connsiteX3" fmla="*/ 0 w 6083030"/>
              <a:gd name="connsiteY3" fmla="*/ 0 h 6498077"/>
              <a:gd name="connsiteX4" fmla="*/ 0 w 6083030"/>
              <a:gd name="connsiteY4" fmla="*/ 6498077 h 6498077"/>
              <a:gd name="connsiteX5" fmla="*/ 3073941 w 6083030"/>
              <a:gd name="connsiteY5" fmla="*/ 6498077 h 6498077"/>
              <a:gd name="connsiteX6" fmla="*/ 6083030 w 6083030"/>
              <a:gd name="connsiteY6" fmla="*/ 3236068 h 6498077"/>
              <a:gd name="connsiteX0" fmla="*/ 6083030 w 6083030"/>
              <a:gd name="connsiteY0" fmla="*/ 3236068 h 6504562"/>
              <a:gd name="connsiteX1" fmla="*/ 2846962 w 6083030"/>
              <a:gd name="connsiteY1" fmla="*/ 0 h 6504562"/>
              <a:gd name="connsiteX2" fmla="*/ 2665379 w 6083030"/>
              <a:gd name="connsiteY2" fmla="*/ 0 h 6504562"/>
              <a:gd name="connsiteX3" fmla="*/ 0 w 6083030"/>
              <a:gd name="connsiteY3" fmla="*/ 0 h 6504562"/>
              <a:gd name="connsiteX4" fmla="*/ 0 w 6083030"/>
              <a:gd name="connsiteY4" fmla="*/ 6498077 h 6504562"/>
              <a:gd name="connsiteX5" fmla="*/ 2892358 w 6083030"/>
              <a:gd name="connsiteY5" fmla="*/ 6504562 h 6504562"/>
              <a:gd name="connsiteX6" fmla="*/ 6083030 w 6083030"/>
              <a:gd name="connsiteY6" fmla="*/ 3236068 h 6504562"/>
              <a:gd name="connsiteX0" fmla="*/ 6050604 w 6050604"/>
              <a:gd name="connsiteY0" fmla="*/ 3236068 h 6504562"/>
              <a:gd name="connsiteX1" fmla="*/ 2846962 w 6050604"/>
              <a:gd name="connsiteY1" fmla="*/ 0 h 6504562"/>
              <a:gd name="connsiteX2" fmla="*/ 2665379 w 6050604"/>
              <a:gd name="connsiteY2" fmla="*/ 0 h 6504562"/>
              <a:gd name="connsiteX3" fmla="*/ 0 w 6050604"/>
              <a:gd name="connsiteY3" fmla="*/ 0 h 6504562"/>
              <a:gd name="connsiteX4" fmla="*/ 0 w 6050604"/>
              <a:gd name="connsiteY4" fmla="*/ 6498077 h 6504562"/>
              <a:gd name="connsiteX5" fmla="*/ 2892358 w 6050604"/>
              <a:gd name="connsiteY5" fmla="*/ 6504562 h 6504562"/>
              <a:gd name="connsiteX6" fmla="*/ 6050604 w 6050604"/>
              <a:gd name="connsiteY6" fmla="*/ 3236068 h 650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50604" h="6504562">
                <a:moveTo>
                  <a:pt x="6050604" y="3236068"/>
                </a:moveTo>
                <a:lnTo>
                  <a:pt x="2846962" y="0"/>
                </a:lnTo>
                <a:lnTo>
                  <a:pt x="2665379" y="0"/>
                </a:lnTo>
                <a:lnTo>
                  <a:pt x="0" y="0"/>
                </a:lnTo>
                <a:lnTo>
                  <a:pt x="0" y="6498077"/>
                </a:lnTo>
                <a:lnTo>
                  <a:pt x="2892358" y="6504562"/>
                </a:lnTo>
                <a:lnTo>
                  <a:pt x="6050604" y="3236068"/>
                </a:lnTo>
                <a:close/>
              </a:path>
            </a:pathLst>
          </a:custGeom>
          <a:solidFill>
            <a:srgbClr val="1C77B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Voice &amp; Text">
            <a:extLst>
              <a:ext uri="{FF2B5EF4-FFF2-40B4-BE49-F238E27FC236}">
                <a16:creationId xmlns:a16="http://schemas.microsoft.com/office/drawing/2014/main" id="{F20A1955-CC0D-3D47-986E-EB778B4FAA17}"/>
              </a:ext>
            </a:extLst>
          </p:cNvPr>
          <p:cNvSpPr txBox="1"/>
          <p:nvPr/>
        </p:nvSpPr>
        <p:spPr>
          <a:xfrm>
            <a:off x="466475" y="2264896"/>
            <a:ext cx="3241925" cy="18914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637" tIns="4637" rIns="4637" bIns="4637" anchor="ctr"/>
          <a:lstStyle>
            <a:lvl1pPr defTabSz="353785">
              <a:lnSpc>
                <a:spcPct val="90000"/>
              </a:lnSpc>
              <a:defRPr sz="2700" b="1">
                <a:solidFill>
                  <a:srgbClr val="FFFFFF"/>
                </a:solidFill>
                <a:latin typeface="Gotham"/>
                <a:ea typeface="Gotham"/>
                <a:cs typeface="Gotham"/>
                <a:sym typeface="Gotham"/>
              </a:defRPr>
            </a:lvl1pPr>
          </a:lstStyle>
          <a:p>
            <a:pPr algn="ctr">
              <a:lnSpc>
                <a:spcPts val="2460"/>
              </a:lnSpc>
            </a:pPr>
            <a:r>
              <a:rPr lang="en-GB" sz="2000">
                <a:solidFill>
                  <a:schemeClr val="bg1"/>
                </a:solidFill>
                <a:latin typeface="Verdana" panose="020B0604030504040204" pitchFamily="34" charset="0"/>
                <a:ea typeface="Verdana" panose="020B0604030504040204" pitchFamily="34" charset="0"/>
                <a:cs typeface="Verdana" panose="020B0604030504040204" pitchFamily="34" charset="0"/>
              </a:rPr>
              <a:t>The Future Customer Experience Center </a:t>
            </a:r>
          </a:p>
        </p:txBody>
      </p:sp>
      <p:sp>
        <p:nvSpPr>
          <p:cNvPr id="62" name="Freeform 61">
            <a:extLst>
              <a:ext uri="{FF2B5EF4-FFF2-40B4-BE49-F238E27FC236}">
                <a16:creationId xmlns:a16="http://schemas.microsoft.com/office/drawing/2014/main" id="{59555D4E-B587-9C44-92BB-AA4D5B91F362}"/>
              </a:ext>
            </a:extLst>
          </p:cNvPr>
          <p:cNvSpPr/>
          <p:nvPr/>
        </p:nvSpPr>
        <p:spPr>
          <a:xfrm flipH="1">
            <a:off x="6238237" y="0"/>
            <a:ext cx="5976565" cy="6492875"/>
          </a:xfrm>
          <a:custGeom>
            <a:avLst/>
            <a:gdLst>
              <a:gd name="connsiteX0" fmla="*/ 6083030 w 6206248"/>
              <a:gd name="connsiteY0" fmla="*/ 3236068 h 6498077"/>
              <a:gd name="connsiteX1" fmla="*/ 2846962 w 6206248"/>
              <a:gd name="connsiteY1" fmla="*/ 0 h 6498077"/>
              <a:gd name="connsiteX2" fmla="*/ 2665379 w 6206248"/>
              <a:gd name="connsiteY2" fmla="*/ 0 h 6498077"/>
              <a:gd name="connsiteX3" fmla="*/ 0 w 6206248"/>
              <a:gd name="connsiteY3" fmla="*/ 0 h 6498077"/>
              <a:gd name="connsiteX4" fmla="*/ 0 w 6206248"/>
              <a:gd name="connsiteY4" fmla="*/ 6498077 h 6498077"/>
              <a:gd name="connsiteX5" fmla="*/ 3073941 w 6206248"/>
              <a:gd name="connsiteY5" fmla="*/ 6498077 h 6498077"/>
              <a:gd name="connsiteX6" fmla="*/ 6206248 w 6206248"/>
              <a:gd name="connsiteY6" fmla="*/ 3365770 h 6498077"/>
              <a:gd name="connsiteX7" fmla="*/ 6083030 w 6206248"/>
              <a:gd name="connsiteY7" fmla="*/ 3236068 h 6498077"/>
              <a:gd name="connsiteX0" fmla="*/ 6083030 w 6083030"/>
              <a:gd name="connsiteY0" fmla="*/ 3236068 h 6498077"/>
              <a:gd name="connsiteX1" fmla="*/ 2846962 w 6083030"/>
              <a:gd name="connsiteY1" fmla="*/ 0 h 6498077"/>
              <a:gd name="connsiteX2" fmla="*/ 2665379 w 6083030"/>
              <a:gd name="connsiteY2" fmla="*/ 0 h 6498077"/>
              <a:gd name="connsiteX3" fmla="*/ 0 w 6083030"/>
              <a:gd name="connsiteY3" fmla="*/ 0 h 6498077"/>
              <a:gd name="connsiteX4" fmla="*/ 0 w 6083030"/>
              <a:gd name="connsiteY4" fmla="*/ 6498077 h 6498077"/>
              <a:gd name="connsiteX5" fmla="*/ 3073941 w 6083030"/>
              <a:gd name="connsiteY5" fmla="*/ 6498077 h 6498077"/>
              <a:gd name="connsiteX6" fmla="*/ 6083030 w 6083030"/>
              <a:gd name="connsiteY6" fmla="*/ 3236068 h 6498077"/>
              <a:gd name="connsiteX0" fmla="*/ 6083030 w 6083030"/>
              <a:gd name="connsiteY0" fmla="*/ 3236068 h 6504562"/>
              <a:gd name="connsiteX1" fmla="*/ 2846962 w 6083030"/>
              <a:gd name="connsiteY1" fmla="*/ 0 h 6504562"/>
              <a:gd name="connsiteX2" fmla="*/ 2665379 w 6083030"/>
              <a:gd name="connsiteY2" fmla="*/ 0 h 6504562"/>
              <a:gd name="connsiteX3" fmla="*/ 0 w 6083030"/>
              <a:gd name="connsiteY3" fmla="*/ 0 h 6504562"/>
              <a:gd name="connsiteX4" fmla="*/ 0 w 6083030"/>
              <a:gd name="connsiteY4" fmla="*/ 6498077 h 6504562"/>
              <a:gd name="connsiteX5" fmla="*/ 2892358 w 6083030"/>
              <a:gd name="connsiteY5" fmla="*/ 6504562 h 6504562"/>
              <a:gd name="connsiteX6" fmla="*/ 6083030 w 6083030"/>
              <a:gd name="connsiteY6" fmla="*/ 3236068 h 6504562"/>
              <a:gd name="connsiteX0" fmla="*/ 6050604 w 6050604"/>
              <a:gd name="connsiteY0" fmla="*/ 3236068 h 6504562"/>
              <a:gd name="connsiteX1" fmla="*/ 2846962 w 6050604"/>
              <a:gd name="connsiteY1" fmla="*/ 0 h 6504562"/>
              <a:gd name="connsiteX2" fmla="*/ 2665379 w 6050604"/>
              <a:gd name="connsiteY2" fmla="*/ 0 h 6504562"/>
              <a:gd name="connsiteX3" fmla="*/ 0 w 6050604"/>
              <a:gd name="connsiteY3" fmla="*/ 0 h 6504562"/>
              <a:gd name="connsiteX4" fmla="*/ 0 w 6050604"/>
              <a:gd name="connsiteY4" fmla="*/ 6498077 h 6504562"/>
              <a:gd name="connsiteX5" fmla="*/ 2892358 w 6050604"/>
              <a:gd name="connsiteY5" fmla="*/ 6504562 h 6504562"/>
              <a:gd name="connsiteX6" fmla="*/ 6050604 w 6050604"/>
              <a:gd name="connsiteY6" fmla="*/ 3236068 h 6504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50604" h="6504562">
                <a:moveTo>
                  <a:pt x="6050604" y="3236068"/>
                </a:moveTo>
                <a:lnTo>
                  <a:pt x="2846962" y="0"/>
                </a:lnTo>
                <a:lnTo>
                  <a:pt x="2665379" y="0"/>
                </a:lnTo>
                <a:lnTo>
                  <a:pt x="0" y="0"/>
                </a:lnTo>
                <a:lnTo>
                  <a:pt x="0" y="6498077"/>
                </a:lnTo>
                <a:lnTo>
                  <a:pt x="2892358" y="6504562"/>
                </a:lnTo>
                <a:lnTo>
                  <a:pt x="6050604" y="3236068"/>
                </a:lnTo>
                <a:close/>
              </a:path>
            </a:pathLst>
          </a:cu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158E92"/>
              </a:solidFill>
            </a:endParaRPr>
          </a:p>
        </p:txBody>
      </p:sp>
      <p:sp>
        <p:nvSpPr>
          <p:cNvPr id="65" name="Voice &amp; Text">
            <a:extLst>
              <a:ext uri="{FF2B5EF4-FFF2-40B4-BE49-F238E27FC236}">
                <a16:creationId xmlns:a16="http://schemas.microsoft.com/office/drawing/2014/main" id="{CC33F83A-FF1C-E440-BC3D-B010ADB7AD65}"/>
              </a:ext>
            </a:extLst>
          </p:cNvPr>
          <p:cNvSpPr txBox="1"/>
          <p:nvPr/>
        </p:nvSpPr>
        <p:spPr>
          <a:xfrm>
            <a:off x="8270539" y="2266907"/>
            <a:ext cx="3409947" cy="18914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637" tIns="4637" rIns="4637" bIns="4637" anchor="ctr"/>
          <a:lstStyle>
            <a:lvl1pPr defTabSz="353785">
              <a:lnSpc>
                <a:spcPct val="90000"/>
              </a:lnSpc>
              <a:defRPr sz="2700" b="1">
                <a:solidFill>
                  <a:srgbClr val="FFFFFF"/>
                </a:solidFill>
                <a:latin typeface="Gotham"/>
                <a:ea typeface="Gotham"/>
                <a:cs typeface="Gotham"/>
                <a:sym typeface="Gotham"/>
              </a:defRPr>
            </a:lvl1pPr>
          </a:lstStyle>
          <a:p>
            <a:pPr algn="ctr">
              <a:lnSpc>
                <a:spcPts val="2460"/>
              </a:lnSpc>
            </a:pPr>
            <a:r>
              <a:rPr lang="en-GB" sz="2000">
                <a:solidFill>
                  <a:schemeClr val="bg1"/>
                </a:solidFill>
                <a:latin typeface="Verdana" panose="020B0604030504040204" pitchFamily="34" charset="0"/>
                <a:ea typeface="Verdana" panose="020B0604030504040204" pitchFamily="34" charset="0"/>
                <a:cs typeface="Verdana" panose="020B0604030504040204" pitchFamily="34" charset="0"/>
              </a:rPr>
              <a:t>The Future Digital Workplace</a:t>
            </a:r>
          </a:p>
        </p:txBody>
      </p:sp>
      <p:sp>
        <p:nvSpPr>
          <p:cNvPr id="89" name="CuadroTexto 134">
            <a:extLst>
              <a:ext uri="{FF2B5EF4-FFF2-40B4-BE49-F238E27FC236}">
                <a16:creationId xmlns:a16="http://schemas.microsoft.com/office/drawing/2014/main" id="{BC96BD3D-B143-1C4E-BF4D-0BBACECAEC12}"/>
              </a:ext>
            </a:extLst>
          </p:cNvPr>
          <p:cNvSpPr txBox="1"/>
          <p:nvPr/>
        </p:nvSpPr>
        <p:spPr>
          <a:xfrm>
            <a:off x="3644893" y="5249394"/>
            <a:ext cx="4839157" cy="30777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400" b="1" u="none" strike="noStrike" kern="1200" cap="none" normalizeH="0" baseline="0" noProof="0">
                <a:ln>
                  <a:noFill/>
                </a:ln>
                <a:effectLst/>
                <a:uLnTx/>
                <a:uFillTx/>
                <a:latin typeface="Verdana" panose="020B0604030504040204" pitchFamily="34" charset="0"/>
                <a:ea typeface="Verdana" panose="020B0604030504040204" pitchFamily="34" charset="0"/>
                <a:cs typeface="Verdana" panose="020B0604030504040204" pitchFamily="34" charset="0"/>
              </a:rPr>
              <a:t>Multi-Cloud </a:t>
            </a:r>
            <a:endParaRPr kumimoji="0" lang="es-CO" sz="1400" u="none" strike="noStrike" kern="1200" cap="none" normalizeH="0" baseline="0" noProof="0">
              <a:ln>
                <a:noFill/>
              </a:ln>
              <a:effectLst/>
              <a:uLnTx/>
              <a:uFillTx/>
              <a:latin typeface="Verdana" panose="020B0604030504040204" pitchFamily="34" charset="0"/>
              <a:ea typeface="Verdana" panose="020B0604030504040204" pitchFamily="34" charset="0"/>
              <a:cs typeface="Verdana" panose="020B0604030504040204" pitchFamily="34" charset="0"/>
            </a:endParaRPr>
          </a:p>
        </p:txBody>
      </p:sp>
      <p:graphicFrame>
        <p:nvGraphicFramePr>
          <p:cNvPr id="58" name="Chart 57">
            <a:extLst>
              <a:ext uri="{FF2B5EF4-FFF2-40B4-BE49-F238E27FC236}">
                <a16:creationId xmlns:a16="http://schemas.microsoft.com/office/drawing/2014/main" id="{81C3F9BE-DA8E-6F41-AA5A-820A7C47C526}"/>
              </a:ext>
            </a:extLst>
          </p:cNvPr>
          <p:cNvGraphicFramePr/>
          <p:nvPr/>
        </p:nvGraphicFramePr>
        <p:xfrm>
          <a:off x="3053738" y="1167168"/>
          <a:ext cx="6080102" cy="4053401"/>
        </p:xfrm>
        <a:graphic>
          <a:graphicData uri="http://schemas.openxmlformats.org/drawingml/2006/chart">
            <c:chart xmlns:c="http://schemas.openxmlformats.org/drawingml/2006/chart" xmlns:r="http://schemas.openxmlformats.org/officeDocument/2006/relationships" r:id="rId3"/>
          </a:graphicData>
        </a:graphic>
      </p:graphicFrame>
      <p:sp>
        <p:nvSpPr>
          <p:cNvPr id="69" name="Oval 68">
            <a:extLst>
              <a:ext uri="{FF2B5EF4-FFF2-40B4-BE49-F238E27FC236}">
                <a16:creationId xmlns:a16="http://schemas.microsoft.com/office/drawing/2014/main" id="{8BD65C35-FD1E-2241-8755-228121FCF34E}"/>
              </a:ext>
            </a:extLst>
          </p:cNvPr>
          <p:cNvSpPr/>
          <p:nvPr/>
        </p:nvSpPr>
        <p:spPr>
          <a:xfrm>
            <a:off x="5368419" y="2468499"/>
            <a:ext cx="1450739" cy="1450738"/>
          </a:xfrm>
          <a:prstGeom prst="ellipse">
            <a:avLst/>
          </a:prstGeom>
          <a:solidFill>
            <a:schemeClr val="bg1"/>
          </a:solidFill>
          <a:ln/>
        </p:spPr>
        <p:style>
          <a:lnRef idx="3">
            <a:schemeClr val="lt1"/>
          </a:lnRef>
          <a:fillRef idx="1">
            <a:schemeClr val="accent5"/>
          </a:fillRef>
          <a:effectRef idx="1">
            <a:schemeClr val="accent5"/>
          </a:effectRef>
          <a:fontRef idx="minor">
            <a:schemeClr val="lt1"/>
          </a:fontRef>
        </p:style>
        <p:txBody>
          <a:bodyPr rtlCol="0" anchor="ctr"/>
          <a:lstStyle/>
          <a:p>
            <a:pPr algn="ctr"/>
            <a:endParaRPr lang="en-US"/>
          </a:p>
        </p:txBody>
      </p:sp>
      <p:sp>
        <p:nvSpPr>
          <p:cNvPr id="70" name="CuadroTexto 134">
            <a:extLst>
              <a:ext uri="{FF2B5EF4-FFF2-40B4-BE49-F238E27FC236}">
                <a16:creationId xmlns:a16="http://schemas.microsoft.com/office/drawing/2014/main" id="{2B423A55-A609-E349-8CB3-6E1502366E96}"/>
              </a:ext>
            </a:extLst>
          </p:cNvPr>
          <p:cNvSpPr txBox="1"/>
          <p:nvPr/>
        </p:nvSpPr>
        <p:spPr>
          <a:xfrm>
            <a:off x="5183509" y="4312785"/>
            <a:ext cx="1820560" cy="2938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400" b="1" u="none" strike="noStrike" kern="1200" cap="none" normalizeH="0" baseline="0" noProof="0">
                <a:ln>
                  <a:noFill/>
                </a:ln>
                <a:solidFill>
                  <a:schemeClr val="bg1"/>
                </a:solidFill>
                <a:effectLst/>
                <a:uLnTx/>
                <a:uFillTx/>
                <a:latin typeface="Verdana" panose="020B0604030504040204" pitchFamily="34" charset="0"/>
                <a:ea typeface="Verdana" panose="020B0604030504040204" pitchFamily="34" charset="0"/>
                <a:cs typeface="Verdana" panose="020B0604030504040204" pitchFamily="34" charset="0"/>
              </a:rPr>
              <a:t>CPaaS</a:t>
            </a:r>
          </a:p>
        </p:txBody>
      </p:sp>
      <p:sp>
        <p:nvSpPr>
          <p:cNvPr id="71" name="CuadroTexto 134">
            <a:extLst>
              <a:ext uri="{FF2B5EF4-FFF2-40B4-BE49-F238E27FC236}">
                <a16:creationId xmlns:a16="http://schemas.microsoft.com/office/drawing/2014/main" id="{6BDF2F1B-6349-7E40-B236-022F09C5CE63}"/>
              </a:ext>
            </a:extLst>
          </p:cNvPr>
          <p:cNvSpPr txBox="1"/>
          <p:nvPr/>
        </p:nvSpPr>
        <p:spPr>
          <a:xfrm>
            <a:off x="3989182" y="2474396"/>
            <a:ext cx="1820560" cy="2938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s-CO" sz="1400" b="1">
                <a:solidFill>
                  <a:schemeClr val="bg1"/>
                </a:solidFill>
                <a:latin typeface="Verdana" panose="020B0604030504040204" pitchFamily="34" charset="0"/>
                <a:ea typeface="Verdana" panose="020B0604030504040204" pitchFamily="34" charset="0"/>
                <a:cs typeface="Verdana" panose="020B0604030504040204" pitchFamily="34" charset="0"/>
              </a:rPr>
              <a:t>CCaaS</a:t>
            </a:r>
            <a:endParaRPr kumimoji="0" lang="es-CO" sz="1400" b="1" u="none" strike="noStrike" kern="1200" cap="none" normalizeH="0" baseline="0" noProof="0">
              <a:ln>
                <a:noFill/>
              </a:ln>
              <a:solidFill>
                <a:schemeClr val="bg1"/>
              </a:solidFill>
              <a:effectLst/>
              <a:uLnTx/>
              <a:uFillTx/>
              <a:latin typeface="Verdana" panose="020B0604030504040204" pitchFamily="34" charset="0"/>
              <a:ea typeface="Verdana" panose="020B0604030504040204" pitchFamily="34" charset="0"/>
              <a:cs typeface="Verdana" panose="020B0604030504040204" pitchFamily="34" charset="0"/>
            </a:endParaRPr>
          </a:p>
        </p:txBody>
      </p:sp>
      <p:sp>
        <p:nvSpPr>
          <p:cNvPr id="72" name="CuadroTexto 134">
            <a:extLst>
              <a:ext uri="{FF2B5EF4-FFF2-40B4-BE49-F238E27FC236}">
                <a16:creationId xmlns:a16="http://schemas.microsoft.com/office/drawing/2014/main" id="{453EB978-9AD6-6A4E-A41F-32518F68A274}"/>
              </a:ext>
            </a:extLst>
          </p:cNvPr>
          <p:cNvSpPr txBox="1"/>
          <p:nvPr/>
        </p:nvSpPr>
        <p:spPr>
          <a:xfrm>
            <a:off x="6238239" y="2464696"/>
            <a:ext cx="1820560" cy="29381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CO" sz="1400" b="1" u="none" strike="noStrike" kern="1200" cap="none" normalizeH="0" baseline="0" noProof="0">
                <a:ln>
                  <a:noFill/>
                </a:ln>
                <a:solidFill>
                  <a:schemeClr val="bg1"/>
                </a:solidFill>
                <a:effectLst/>
                <a:uLnTx/>
                <a:uFillTx/>
                <a:latin typeface="Verdana" panose="020B0604030504040204" pitchFamily="34" charset="0"/>
                <a:ea typeface="Verdana" panose="020B0604030504040204" pitchFamily="34" charset="0"/>
                <a:cs typeface="Verdana" panose="020B0604030504040204" pitchFamily="34" charset="0"/>
              </a:rPr>
              <a:t>UCaaS</a:t>
            </a:r>
          </a:p>
        </p:txBody>
      </p:sp>
      <p:pic>
        <p:nvPicPr>
          <p:cNvPr id="97" name="Picture 96" descr="A picture containing object, clock&#10;&#10;Description automatically generated">
            <a:extLst>
              <a:ext uri="{FF2B5EF4-FFF2-40B4-BE49-F238E27FC236}">
                <a16:creationId xmlns:a16="http://schemas.microsoft.com/office/drawing/2014/main" id="{F09136E1-B6C2-3F4D-A921-75D5A6838D4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09785" y="3107622"/>
            <a:ext cx="939863" cy="267120"/>
          </a:xfrm>
          <a:prstGeom prst="rect">
            <a:avLst/>
          </a:prstGeom>
        </p:spPr>
      </p:pic>
      <p:sp>
        <p:nvSpPr>
          <p:cNvPr id="95" name="Slide Number Placeholder 26">
            <a:extLst>
              <a:ext uri="{FF2B5EF4-FFF2-40B4-BE49-F238E27FC236}">
                <a16:creationId xmlns:a16="http://schemas.microsoft.com/office/drawing/2014/main" id="{282CC6BF-B3E7-074A-9805-317BC194B150}"/>
              </a:ext>
            </a:extLst>
          </p:cNvPr>
          <p:cNvSpPr txBox="1">
            <a:spLocks/>
          </p:cNvSpPr>
          <p:nvPr/>
        </p:nvSpPr>
        <p:spPr>
          <a:xfrm>
            <a:off x="11297244" y="6492875"/>
            <a:ext cx="538162"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p>
        </p:txBody>
      </p:sp>
      <p:sp>
        <p:nvSpPr>
          <p:cNvPr id="74" name="Voice &amp; Text">
            <a:extLst>
              <a:ext uri="{FF2B5EF4-FFF2-40B4-BE49-F238E27FC236}">
                <a16:creationId xmlns:a16="http://schemas.microsoft.com/office/drawing/2014/main" id="{34642A4D-C423-F54E-B347-E3579EF60C9C}"/>
              </a:ext>
            </a:extLst>
          </p:cNvPr>
          <p:cNvSpPr txBox="1"/>
          <p:nvPr/>
        </p:nvSpPr>
        <p:spPr>
          <a:xfrm>
            <a:off x="3978016" y="5495894"/>
            <a:ext cx="4317276" cy="35549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637" tIns="4637" rIns="4637" bIns="4637" anchor="ctr"/>
          <a:lstStyle>
            <a:lvl1pPr defTabSz="353785">
              <a:lnSpc>
                <a:spcPct val="90000"/>
              </a:lnSpc>
              <a:defRPr sz="2700" b="1">
                <a:solidFill>
                  <a:srgbClr val="FFFFFF"/>
                </a:solidFill>
                <a:latin typeface="Gotham"/>
                <a:ea typeface="Gotham"/>
                <a:cs typeface="Gotham"/>
                <a:sym typeface="Gotham"/>
              </a:defRPr>
            </a:lvl1pPr>
          </a:lstStyle>
          <a:p>
            <a:pPr lvl="0" algn="ctr">
              <a:defRPr/>
            </a:pPr>
            <a:r>
              <a:rPr lang="en-GB" sz="1050" b="0">
                <a:solidFill>
                  <a:schemeClr val="tx1">
                    <a:lumMod val="50000"/>
                    <a:lumOff val="50000"/>
                  </a:schemeClr>
                </a:solidFill>
                <a:latin typeface="Verdana" panose="020B0604030504040204" pitchFamily="34" charset="0"/>
                <a:ea typeface="Verdana" panose="020B0604030504040204" pitchFamily="34" charset="0"/>
                <a:cs typeface="Verdana" panose="020B0604030504040204" pitchFamily="34" charset="0"/>
              </a:rPr>
              <a:t>Open app ecosystem, Automation, Layered innovation</a:t>
            </a:r>
          </a:p>
        </p:txBody>
      </p:sp>
      <p:sp>
        <p:nvSpPr>
          <p:cNvPr id="30" name="CuadroTexto 11">
            <a:extLst>
              <a:ext uri="{FF2B5EF4-FFF2-40B4-BE49-F238E27FC236}">
                <a16:creationId xmlns:a16="http://schemas.microsoft.com/office/drawing/2014/main" id="{D33BEA66-BE5B-4F45-A11E-B96104C9FE46}"/>
              </a:ext>
            </a:extLst>
          </p:cNvPr>
          <p:cNvSpPr txBox="1"/>
          <p:nvPr/>
        </p:nvSpPr>
        <p:spPr>
          <a:xfrm>
            <a:off x="0" y="396903"/>
            <a:ext cx="12192000" cy="523220"/>
          </a:xfrm>
          <a:prstGeom prst="rect">
            <a:avLst/>
          </a:prstGeom>
          <a:noFill/>
        </p:spPr>
        <p:txBody>
          <a:bodyPr wrap="square" rtlCol="0" anchor="t">
            <a:spAutoFit/>
          </a:bodyPr>
          <a:lstStyle/>
          <a:p>
            <a:pPr lvl="0" algn="ctr">
              <a:defRPr/>
            </a:pPr>
            <a:r>
              <a:rPr kumimoji="0" lang="es-CO" sz="2800" b="1" u="none" strike="noStrike" kern="1200" cap="none" normalizeH="0" baseline="0" noProof="0" dirty="0">
                <a:ln>
                  <a:noFill/>
                </a:ln>
                <a:effectLst/>
                <a:uLnTx/>
                <a:uFillTx/>
                <a:latin typeface="Verdana" panose="020B0604030504040204" pitchFamily="34" charset="0"/>
                <a:ea typeface="Verdana" panose="020B0604030504040204" pitchFamily="34" charset="0"/>
                <a:cs typeface="Verdana" panose="020B0604030504040204" pitchFamily="34" charset="0"/>
              </a:rPr>
              <a:t>Avaya </a:t>
            </a:r>
            <a:r>
              <a:rPr lang="es-CO" sz="2800" b="1" dirty="0">
                <a:latin typeface="Verdana" panose="020B0604030504040204" pitchFamily="34" charset="0"/>
                <a:ea typeface="Verdana" panose="020B0604030504040204" pitchFamily="34" charset="0"/>
                <a:cs typeface="Verdana" panose="020B0604030504040204" pitchFamily="34" charset="0"/>
              </a:rPr>
              <a:t>OneCloud</a:t>
            </a:r>
            <a:r>
              <a:rPr lang="es-CO" sz="2800" baseline="30000" dirty="0"/>
              <a:t>™</a:t>
            </a:r>
            <a:endParaRPr lang="es-CO" sz="2800" baseline="30000" dirty="0">
              <a:latin typeface="Verdana" panose="020B0604030504040204" pitchFamily="34" charset="0"/>
              <a:ea typeface="Verdana" panose="020B0604030504040204" pitchFamily="34" charset="0"/>
              <a:cs typeface="Verdana" panose="020B0604030504040204" pitchFamily="34" charset="0"/>
            </a:endParaRPr>
          </a:p>
        </p:txBody>
      </p:sp>
      <p:pic>
        <p:nvPicPr>
          <p:cNvPr id="26" name="Imagen 25">
            <a:extLst>
              <a:ext uri="{FF2B5EF4-FFF2-40B4-BE49-F238E27FC236}">
                <a16:creationId xmlns:a16="http://schemas.microsoft.com/office/drawing/2014/main" id="{CC0630DB-ABCF-E144-894C-DC855B904308}"/>
              </a:ext>
            </a:extLst>
          </p:cNvPr>
          <p:cNvPicPr>
            <a:picLocks noChangeAspect="1"/>
          </p:cNvPicPr>
          <p:nvPr/>
        </p:nvPicPr>
        <p:blipFill>
          <a:blip r:embed="rId5" cstate="screen">
            <a:extLst>
              <a:ext uri="{BEBA8EAE-BF5A-486C-A8C5-ECC9F3942E4B}">
                <a14:imgProps xmlns:a14="http://schemas.microsoft.com/office/drawing/2010/main">
                  <a14:imgLayer r:embed="rId6">
                    <a14:imgEffect>
                      <a14:brightnessContrast bright="-100000"/>
                    </a14:imgEffect>
                  </a14:imgLayer>
                </a14:imgProps>
              </a:ext>
              <a:ext uri="{28A0092B-C50C-407E-A947-70E740481C1C}">
                <a14:useLocalDpi xmlns:a14="http://schemas.microsoft.com/office/drawing/2010/main"/>
              </a:ext>
            </a:extLst>
          </a:blip>
          <a:stretch>
            <a:fillRect/>
          </a:stretch>
        </p:blipFill>
        <p:spPr>
          <a:xfrm>
            <a:off x="4267746" y="5926028"/>
            <a:ext cx="743252" cy="222976"/>
          </a:xfrm>
          <a:prstGeom prst="rect">
            <a:avLst/>
          </a:prstGeom>
        </p:spPr>
      </p:pic>
      <p:pic>
        <p:nvPicPr>
          <p:cNvPr id="27" name="Imagen 26">
            <a:extLst>
              <a:ext uri="{FF2B5EF4-FFF2-40B4-BE49-F238E27FC236}">
                <a16:creationId xmlns:a16="http://schemas.microsoft.com/office/drawing/2014/main" id="{CDE6AF26-590A-E847-B4B5-0AF02CCDB42F}"/>
              </a:ext>
            </a:extLst>
          </p:cNvPr>
          <p:cNvPicPr>
            <a:picLocks noChangeAspect="1"/>
          </p:cNvPicPr>
          <p:nvPr/>
        </p:nvPicPr>
        <p:blipFill>
          <a:blip r:embed="rId7" cstate="screen">
            <a:extLst>
              <a:ext uri="{BEBA8EAE-BF5A-486C-A8C5-ECC9F3942E4B}">
                <a14:imgProps xmlns:a14="http://schemas.microsoft.com/office/drawing/2010/main">
                  <a14:imgLayer r:embed="rId8">
                    <a14:imgEffect>
                      <a14:brightnessContrast bright="-100000"/>
                    </a14:imgEffect>
                  </a14:imgLayer>
                </a14:imgProps>
              </a:ext>
              <a:ext uri="{28A0092B-C50C-407E-A947-70E740481C1C}">
                <a14:useLocalDpi xmlns:a14="http://schemas.microsoft.com/office/drawing/2010/main"/>
              </a:ext>
            </a:extLst>
          </a:blip>
          <a:stretch>
            <a:fillRect/>
          </a:stretch>
        </p:blipFill>
        <p:spPr>
          <a:xfrm>
            <a:off x="5665156" y="5887374"/>
            <a:ext cx="717831" cy="242268"/>
          </a:xfrm>
          <a:prstGeom prst="rect">
            <a:avLst/>
          </a:prstGeom>
        </p:spPr>
      </p:pic>
      <p:pic>
        <p:nvPicPr>
          <p:cNvPr id="28" name="Imagen 27">
            <a:extLst>
              <a:ext uri="{FF2B5EF4-FFF2-40B4-BE49-F238E27FC236}">
                <a16:creationId xmlns:a16="http://schemas.microsoft.com/office/drawing/2014/main" id="{71608A52-0A0E-1B4A-8DC7-857985B1D900}"/>
              </a:ext>
            </a:extLst>
          </p:cNvPr>
          <p:cNvPicPr>
            <a:picLocks noChangeAspect="1"/>
          </p:cNvPicPr>
          <p:nvPr/>
        </p:nvPicPr>
        <p:blipFill>
          <a:blip r:embed="rId9" cstate="screen">
            <a:extLst>
              <a:ext uri="{BEBA8EAE-BF5A-486C-A8C5-ECC9F3942E4B}">
                <a14:imgProps xmlns:a14="http://schemas.microsoft.com/office/drawing/2010/main">
                  <a14:imgLayer r:embed="rId10">
                    <a14:imgEffect>
                      <a14:brightnessContrast bright="-100000"/>
                    </a14:imgEffect>
                  </a14:imgLayer>
                </a14:imgProps>
              </a:ext>
              <a:ext uri="{28A0092B-C50C-407E-A947-70E740481C1C}">
                <a14:useLocalDpi xmlns:a14="http://schemas.microsoft.com/office/drawing/2010/main"/>
              </a:ext>
            </a:extLst>
          </a:blip>
          <a:stretch>
            <a:fillRect/>
          </a:stretch>
        </p:blipFill>
        <p:spPr>
          <a:xfrm>
            <a:off x="7031411" y="5858134"/>
            <a:ext cx="1021450" cy="258022"/>
          </a:xfrm>
          <a:prstGeom prst="rect">
            <a:avLst/>
          </a:prstGeom>
        </p:spPr>
      </p:pic>
    </p:spTree>
    <p:extLst>
      <p:ext uri="{BB962C8B-B14F-4D97-AF65-F5344CB8AC3E}">
        <p14:creationId xmlns:p14="http://schemas.microsoft.com/office/powerpoint/2010/main" val="920234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4">
            <a:extLst>
              <a:ext uri="{FF2B5EF4-FFF2-40B4-BE49-F238E27FC236}">
                <a16:creationId xmlns:a16="http://schemas.microsoft.com/office/drawing/2014/main" id="{B30979FE-E76A-8145-BAC6-EE7CE4788AA9}"/>
              </a:ext>
            </a:extLst>
          </p:cNvPr>
          <p:cNvSpPr/>
          <p:nvPr/>
        </p:nvSpPr>
        <p:spPr>
          <a:xfrm flipV="1">
            <a:off x="0" y="0"/>
            <a:ext cx="12192000" cy="1233557"/>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1" name="Group 21">
            <a:extLst>
              <a:ext uri="{FF2B5EF4-FFF2-40B4-BE49-F238E27FC236}">
                <a16:creationId xmlns:a16="http://schemas.microsoft.com/office/drawing/2014/main" id="{CF8366B6-77E6-2D4B-BA18-AE8726F7A27C}"/>
              </a:ext>
            </a:extLst>
          </p:cNvPr>
          <p:cNvGrpSpPr>
            <a:grpSpLocks noChangeAspect="1"/>
          </p:cNvGrpSpPr>
          <p:nvPr/>
        </p:nvGrpSpPr>
        <p:grpSpPr>
          <a:xfrm>
            <a:off x="0" y="3569"/>
            <a:ext cx="12192000" cy="185510"/>
            <a:chOff x="1108898" y="5929172"/>
            <a:chExt cx="10477160" cy="159419"/>
          </a:xfrm>
          <a:solidFill>
            <a:schemeClr val="bg1"/>
          </a:solidFill>
        </p:grpSpPr>
        <p:grpSp>
          <p:nvGrpSpPr>
            <p:cNvPr id="32" name="Group 22">
              <a:extLst>
                <a:ext uri="{FF2B5EF4-FFF2-40B4-BE49-F238E27FC236}">
                  <a16:creationId xmlns:a16="http://schemas.microsoft.com/office/drawing/2014/main" id="{E9D30AC2-AC78-D947-A4D4-7B7BC6D365A2}"/>
                </a:ext>
              </a:extLst>
            </p:cNvPr>
            <p:cNvGrpSpPr>
              <a:grpSpLocks noChangeAspect="1"/>
            </p:cNvGrpSpPr>
            <p:nvPr/>
          </p:nvGrpSpPr>
          <p:grpSpPr>
            <a:xfrm>
              <a:off x="1108898" y="5929172"/>
              <a:ext cx="7668000" cy="159419"/>
              <a:chOff x="1" y="6181127"/>
              <a:chExt cx="12191999" cy="253490"/>
            </a:xfrm>
            <a:grpFill/>
          </p:grpSpPr>
          <p:sp>
            <p:nvSpPr>
              <p:cNvPr id="39" name="Freeform 29">
                <a:extLst>
                  <a:ext uri="{FF2B5EF4-FFF2-40B4-BE49-F238E27FC236}">
                    <a16:creationId xmlns:a16="http://schemas.microsoft.com/office/drawing/2014/main" id="{7090CF35-4FD5-8140-92A0-F17DD8F9AA25}"/>
                  </a:ext>
                </a:extLst>
              </p:cNvPr>
              <p:cNvSpPr>
                <a:spLocks noChangeArrowheads="1"/>
              </p:cNvSpPr>
              <p:nvPr/>
            </p:nvSpPr>
            <p:spPr bwMode="auto">
              <a:xfrm>
                <a:off x="1394732" y="6181127"/>
                <a:ext cx="762482" cy="253490"/>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0" name="Freeform 30">
                <a:extLst>
                  <a:ext uri="{FF2B5EF4-FFF2-40B4-BE49-F238E27FC236}">
                    <a16:creationId xmlns:a16="http://schemas.microsoft.com/office/drawing/2014/main" id="{ED6403E2-AA5D-2C46-A3BF-BFB8FDEF4C75}"/>
                  </a:ext>
                </a:extLst>
              </p:cNvPr>
              <p:cNvSpPr>
                <a:spLocks noChangeArrowheads="1"/>
              </p:cNvSpPr>
              <p:nvPr/>
            </p:nvSpPr>
            <p:spPr bwMode="auto">
              <a:xfrm>
                <a:off x="1"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1" name="Freeform 8">
                <a:extLst>
                  <a:ext uri="{FF2B5EF4-FFF2-40B4-BE49-F238E27FC236}">
                    <a16:creationId xmlns:a16="http://schemas.microsoft.com/office/drawing/2014/main" id="{0897C1E4-0AD4-AA42-BBC1-BCD85EB1FE31}"/>
                  </a:ext>
                </a:extLst>
              </p:cNvPr>
              <p:cNvSpPr>
                <a:spLocks noChangeArrowheads="1"/>
              </p:cNvSpPr>
              <p:nvPr/>
            </p:nvSpPr>
            <p:spPr bwMode="auto">
              <a:xfrm>
                <a:off x="2918339"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2" name="Freeform 32">
                <a:extLst>
                  <a:ext uri="{FF2B5EF4-FFF2-40B4-BE49-F238E27FC236}">
                    <a16:creationId xmlns:a16="http://schemas.microsoft.com/office/drawing/2014/main" id="{9D8E9063-D4CB-6742-AF09-FF095F51674F}"/>
                  </a:ext>
                </a:extLst>
              </p:cNvPr>
              <p:cNvSpPr>
                <a:spLocks noChangeArrowheads="1"/>
              </p:cNvSpPr>
              <p:nvPr/>
            </p:nvSpPr>
            <p:spPr bwMode="auto">
              <a:xfrm>
                <a:off x="634141" y="6181127"/>
                <a:ext cx="2284099" cy="253490"/>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3" name="Freeform 33">
                <a:extLst>
                  <a:ext uri="{FF2B5EF4-FFF2-40B4-BE49-F238E27FC236}">
                    <a16:creationId xmlns:a16="http://schemas.microsoft.com/office/drawing/2014/main" id="{BD47D8FE-2CBE-6947-AE7F-882CDACE0B09}"/>
                  </a:ext>
                </a:extLst>
              </p:cNvPr>
              <p:cNvSpPr>
                <a:spLocks noChangeArrowheads="1"/>
              </p:cNvSpPr>
              <p:nvPr/>
            </p:nvSpPr>
            <p:spPr bwMode="auto">
              <a:xfrm>
                <a:off x="4440584"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4" name="Freeform 34">
                <a:extLst>
                  <a:ext uri="{FF2B5EF4-FFF2-40B4-BE49-F238E27FC236}">
                    <a16:creationId xmlns:a16="http://schemas.microsoft.com/office/drawing/2014/main" id="{36DBDAF3-9DB5-584B-8EE3-79EBCF8DDE38}"/>
                  </a:ext>
                </a:extLst>
              </p:cNvPr>
              <p:cNvSpPr>
                <a:spLocks noChangeArrowheads="1"/>
              </p:cNvSpPr>
              <p:nvPr/>
            </p:nvSpPr>
            <p:spPr bwMode="auto">
              <a:xfrm>
                <a:off x="3045852" y="6181127"/>
                <a:ext cx="634139" cy="253490"/>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5" name="Freeform 35">
                <a:extLst>
                  <a:ext uri="{FF2B5EF4-FFF2-40B4-BE49-F238E27FC236}">
                    <a16:creationId xmlns:a16="http://schemas.microsoft.com/office/drawing/2014/main" id="{782D1D4B-9404-C94A-A70E-32D760FAC713}"/>
                  </a:ext>
                </a:extLst>
              </p:cNvPr>
              <p:cNvSpPr>
                <a:spLocks noChangeArrowheads="1"/>
              </p:cNvSpPr>
              <p:nvPr/>
            </p:nvSpPr>
            <p:spPr bwMode="auto">
              <a:xfrm>
                <a:off x="5964190"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6" name="Freeform 36">
                <a:extLst>
                  <a:ext uri="{FF2B5EF4-FFF2-40B4-BE49-F238E27FC236}">
                    <a16:creationId xmlns:a16="http://schemas.microsoft.com/office/drawing/2014/main" id="{4AAECE81-88BF-BA45-983F-D92437242077}"/>
                  </a:ext>
                </a:extLst>
              </p:cNvPr>
              <p:cNvSpPr>
                <a:spLocks noChangeArrowheads="1"/>
              </p:cNvSpPr>
              <p:nvPr/>
            </p:nvSpPr>
            <p:spPr bwMode="auto">
              <a:xfrm>
                <a:off x="3679991" y="6181127"/>
                <a:ext cx="2284100" cy="253490"/>
              </a:xfrm>
              <a:custGeom>
                <a:avLst/>
                <a:gdLst>
                  <a:gd name="connsiteX0" fmla="*/ 1776870 w 2284100"/>
                  <a:gd name="connsiteY0" fmla="*/ 0 h 253490"/>
                  <a:gd name="connsiteX1" fmla="*/ 1777232 w 2284100"/>
                  <a:gd name="connsiteY1" fmla="*/ 0 h 253490"/>
                  <a:gd name="connsiteX2" fmla="*/ 2030483 w 2284100"/>
                  <a:gd name="connsiteY2" fmla="*/ 0 h 253490"/>
                  <a:gd name="connsiteX3" fmla="*/ 2273105 w 2284100"/>
                  <a:gd name="connsiteY3" fmla="*/ 242487 h 253490"/>
                  <a:gd name="connsiteX4" fmla="*/ 2284100 w 2284100"/>
                  <a:gd name="connsiteY4" fmla="*/ 253490 h 253490"/>
                  <a:gd name="connsiteX5" fmla="*/ 2030618 w 2284100"/>
                  <a:gd name="connsiteY5" fmla="*/ 253490 h 253490"/>
                  <a:gd name="connsiteX6" fmla="*/ 2030483 w 2284100"/>
                  <a:gd name="connsiteY6" fmla="*/ 253356 h 253490"/>
                  <a:gd name="connsiteX7" fmla="*/ 2030483 w 2284100"/>
                  <a:gd name="connsiteY7" fmla="*/ 363 h 253490"/>
                  <a:gd name="connsiteX8" fmla="*/ 1778923 w 2284100"/>
                  <a:gd name="connsiteY8" fmla="*/ 251545 h 253490"/>
                  <a:gd name="connsiteX9" fmla="*/ 1776978 w 2284100"/>
                  <a:gd name="connsiteY9" fmla="*/ 253490 h 253490"/>
                  <a:gd name="connsiteX10" fmla="*/ 1523648 w 2284100"/>
                  <a:gd name="connsiteY10" fmla="*/ 253490 h 253490"/>
                  <a:gd name="connsiteX11" fmla="*/ 1652238 w 2284100"/>
                  <a:gd name="connsiteY11" fmla="*/ 124867 h 253490"/>
                  <a:gd name="connsiteX12" fmla="*/ 253505 w 2284100"/>
                  <a:gd name="connsiteY12" fmla="*/ 0 h 253490"/>
                  <a:gd name="connsiteX13" fmla="*/ 507238 w 2284100"/>
                  <a:gd name="connsiteY13" fmla="*/ 0 h 253490"/>
                  <a:gd name="connsiteX14" fmla="*/ 749377 w 2284100"/>
                  <a:gd name="connsiteY14" fmla="*/ 242487 h 253490"/>
                  <a:gd name="connsiteX15" fmla="*/ 760391 w 2284100"/>
                  <a:gd name="connsiteY15" fmla="*/ 253490 h 253490"/>
                  <a:gd name="connsiteX16" fmla="*/ 507010 w 2284100"/>
                  <a:gd name="connsiteY16" fmla="*/ 253490 h 253490"/>
                  <a:gd name="connsiteX17" fmla="*/ 506876 w 2284100"/>
                  <a:gd name="connsiteY17" fmla="*/ 253356 h 253490"/>
                  <a:gd name="connsiteX18" fmla="*/ 506876 w 2284100"/>
                  <a:gd name="connsiteY18" fmla="*/ 363 h 253490"/>
                  <a:gd name="connsiteX19" fmla="*/ 255316 w 2284100"/>
                  <a:gd name="connsiteY19" fmla="*/ 251545 h 253490"/>
                  <a:gd name="connsiteX20" fmla="*/ 253372 w 2284100"/>
                  <a:gd name="connsiteY20" fmla="*/ 253490 h 253490"/>
                  <a:gd name="connsiteX21" fmla="*/ 0 w 2284100"/>
                  <a:gd name="connsiteY21" fmla="*/ 253490 h 253490"/>
                  <a:gd name="connsiteX22" fmla="*/ 128631 w 2284100"/>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100" h="253490">
                    <a:moveTo>
                      <a:pt x="1776870" y="0"/>
                    </a:moveTo>
                    <a:lnTo>
                      <a:pt x="1777232" y="0"/>
                    </a:lnTo>
                    <a:lnTo>
                      <a:pt x="2030483" y="0"/>
                    </a:lnTo>
                    <a:lnTo>
                      <a:pt x="2273105" y="242487"/>
                    </a:lnTo>
                    <a:lnTo>
                      <a:pt x="2284100" y="253490"/>
                    </a:lnTo>
                    <a:lnTo>
                      <a:pt x="2030618" y="253490"/>
                    </a:lnTo>
                    <a:lnTo>
                      <a:pt x="2030483" y="253356"/>
                    </a:lnTo>
                    <a:lnTo>
                      <a:pt x="2030483" y="363"/>
                    </a:lnTo>
                    <a:lnTo>
                      <a:pt x="1778923" y="251545"/>
                    </a:lnTo>
                    <a:lnTo>
                      <a:pt x="1776978" y="253490"/>
                    </a:lnTo>
                    <a:lnTo>
                      <a:pt x="1523648"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7" name="Freeform 37">
                <a:extLst>
                  <a:ext uri="{FF2B5EF4-FFF2-40B4-BE49-F238E27FC236}">
                    <a16:creationId xmlns:a16="http://schemas.microsoft.com/office/drawing/2014/main" id="{7AB2CBA5-89C5-0743-8D0C-168243EB2E25}"/>
                  </a:ext>
                </a:extLst>
              </p:cNvPr>
              <p:cNvSpPr>
                <a:spLocks noChangeArrowheads="1"/>
              </p:cNvSpPr>
              <p:nvPr/>
            </p:nvSpPr>
            <p:spPr bwMode="auto">
              <a:xfrm>
                <a:off x="7493667"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8" name="Freeform 38">
                <a:extLst>
                  <a:ext uri="{FF2B5EF4-FFF2-40B4-BE49-F238E27FC236}">
                    <a16:creationId xmlns:a16="http://schemas.microsoft.com/office/drawing/2014/main" id="{15A66825-C44C-E848-B5FA-AD9B784CCF8C}"/>
                  </a:ext>
                </a:extLst>
              </p:cNvPr>
              <p:cNvSpPr>
                <a:spLocks noChangeArrowheads="1"/>
              </p:cNvSpPr>
              <p:nvPr/>
            </p:nvSpPr>
            <p:spPr bwMode="auto">
              <a:xfrm>
                <a:off x="6090227"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49" name="Freeform 8">
                <a:extLst>
                  <a:ext uri="{FF2B5EF4-FFF2-40B4-BE49-F238E27FC236}">
                    <a16:creationId xmlns:a16="http://schemas.microsoft.com/office/drawing/2014/main" id="{D40F59DE-4D99-514B-B065-7BF3F366F36E}"/>
                  </a:ext>
                </a:extLst>
              </p:cNvPr>
              <p:cNvSpPr>
                <a:spLocks noChangeArrowheads="1"/>
              </p:cNvSpPr>
              <p:nvPr/>
            </p:nvSpPr>
            <p:spPr bwMode="auto">
              <a:xfrm>
                <a:off x="9017273"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0" name="Freeform 40">
                <a:extLst>
                  <a:ext uri="{FF2B5EF4-FFF2-40B4-BE49-F238E27FC236}">
                    <a16:creationId xmlns:a16="http://schemas.microsoft.com/office/drawing/2014/main" id="{CBDD9DA7-D145-2045-A70E-3C52286B680D}"/>
                  </a:ext>
                </a:extLst>
              </p:cNvPr>
              <p:cNvSpPr>
                <a:spLocks noChangeArrowheads="1"/>
              </p:cNvSpPr>
              <p:nvPr/>
            </p:nvSpPr>
            <p:spPr bwMode="auto">
              <a:xfrm>
                <a:off x="6733075" y="6181127"/>
                <a:ext cx="2284099" cy="253490"/>
              </a:xfrm>
              <a:custGeom>
                <a:avLst/>
                <a:gdLst>
                  <a:gd name="connsiteX0" fmla="*/ 1776870 w 2284099"/>
                  <a:gd name="connsiteY0" fmla="*/ 0 h 253490"/>
                  <a:gd name="connsiteX1" fmla="*/ 1777232 w 2284099"/>
                  <a:gd name="connsiteY1" fmla="*/ 0 h 253490"/>
                  <a:gd name="connsiteX2" fmla="*/ 2030482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2 w 2284099"/>
                  <a:gd name="connsiteY6" fmla="*/ 253356 h 253490"/>
                  <a:gd name="connsiteX7" fmla="*/ 2030482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2" y="0"/>
                    </a:lnTo>
                    <a:lnTo>
                      <a:pt x="2273105" y="242487"/>
                    </a:lnTo>
                    <a:lnTo>
                      <a:pt x="2284099" y="253490"/>
                    </a:lnTo>
                    <a:lnTo>
                      <a:pt x="2030617" y="253490"/>
                    </a:lnTo>
                    <a:lnTo>
                      <a:pt x="2030482" y="253356"/>
                    </a:lnTo>
                    <a:lnTo>
                      <a:pt x="2030482"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1" name="Freeform 41">
                <a:extLst>
                  <a:ext uri="{FF2B5EF4-FFF2-40B4-BE49-F238E27FC236}">
                    <a16:creationId xmlns:a16="http://schemas.microsoft.com/office/drawing/2014/main" id="{F63FCB6B-3B28-CD40-AB03-8253FC6C846F}"/>
                  </a:ext>
                </a:extLst>
              </p:cNvPr>
              <p:cNvSpPr>
                <a:spLocks noChangeArrowheads="1"/>
              </p:cNvSpPr>
              <p:nvPr/>
            </p:nvSpPr>
            <p:spPr bwMode="auto">
              <a:xfrm>
                <a:off x="10539518" y="6181127"/>
                <a:ext cx="762481" cy="253490"/>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8 w 762481"/>
                  <a:gd name="connsiteY9" fmla="*/ 253490 h 253490"/>
                  <a:gd name="connsiteX10" fmla="*/ 255853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8" y="253490"/>
                    </a:lnTo>
                    <a:lnTo>
                      <a:pt x="255853"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2" name="Freeform 42">
                <a:extLst>
                  <a:ext uri="{FF2B5EF4-FFF2-40B4-BE49-F238E27FC236}">
                    <a16:creationId xmlns:a16="http://schemas.microsoft.com/office/drawing/2014/main" id="{C653B5AB-4D1E-0B40-9561-1495A12D6F45}"/>
                  </a:ext>
                </a:extLst>
              </p:cNvPr>
              <p:cNvSpPr>
                <a:spLocks noChangeArrowheads="1"/>
              </p:cNvSpPr>
              <p:nvPr/>
            </p:nvSpPr>
            <p:spPr bwMode="auto">
              <a:xfrm>
                <a:off x="9144786" y="6181127"/>
                <a:ext cx="634138" cy="253490"/>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4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4"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3" name="Freeform 8">
                <a:extLst>
                  <a:ext uri="{FF2B5EF4-FFF2-40B4-BE49-F238E27FC236}">
                    <a16:creationId xmlns:a16="http://schemas.microsoft.com/office/drawing/2014/main" id="{915544BB-9BB6-1C46-B993-E5B1EC1F8231}"/>
                  </a:ext>
                </a:extLst>
              </p:cNvPr>
              <p:cNvSpPr>
                <a:spLocks noChangeArrowheads="1"/>
              </p:cNvSpPr>
              <p:nvPr/>
            </p:nvSpPr>
            <p:spPr bwMode="auto">
              <a:xfrm>
                <a:off x="12063124" y="6181127"/>
                <a:ext cx="128876" cy="128876"/>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54" name="Freeform 44">
                <a:extLst>
                  <a:ext uri="{FF2B5EF4-FFF2-40B4-BE49-F238E27FC236}">
                    <a16:creationId xmlns:a16="http://schemas.microsoft.com/office/drawing/2014/main" id="{B7E4CDDF-8416-7240-89CD-5F3F71030E65}"/>
                  </a:ext>
                </a:extLst>
              </p:cNvPr>
              <p:cNvSpPr>
                <a:spLocks noChangeArrowheads="1"/>
              </p:cNvSpPr>
              <p:nvPr/>
            </p:nvSpPr>
            <p:spPr bwMode="auto">
              <a:xfrm>
                <a:off x="9778926" y="6181127"/>
                <a:ext cx="2284099" cy="253490"/>
              </a:xfrm>
              <a:custGeom>
                <a:avLst/>
                <a:gdLst>
                  <a:gd name="connsiteX0" fmla="*/ 1776870 w 2284099"/>
                  <a:gd name="connsiteY0" fmla="*/ 0 h 253490"/>
                  <a:gd name="connsiteX1" fmla="*/ 1777232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8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7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0 w 2284099"/>
                  <a:gd name="connsiteY15" fmla="*/ 253490 h 253490"/>
                  <a:gd name="connsiteX16" fmla="*/ 507010 w 2284099"/>
                  <a:gd name="connsiteY16" fmla="*/ 253490 h 253490"/>
                  <a:gd name="connsiteX17" fmla="*/ 506875 w 2284099"/>
                  <a:gd name="connsiteY17" fmla="*/ 253356 h 253490"/>
                  <a:gd name="connsiteX18" fmla="*/ 506875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2" y="0"/>
                    </a:lnTo>
                    <a:lnTo>
                      <a:pt x="2030483" y="0"/>
                    </a:lnTo>
                    <a:lnTo>
                      <a:pt x="2273105" y="242487"/>
                    </a:lnTo>
                    <a:lnTo>
                      <a:pt x="2284099" y="253490"/>
                    </a:lnTo>
                    <a:lnTo>
                      <a:pt x="2030618" y="253490"/>
                    </a:lnTo>
                    <a:lnTo>
                      <a:pt x="2030483" y="253356"/>
                    </a:lnTo>
                    <a:lnTo>
                      <a:pt x="2030483" y="363"/>
                    </a:lnTo>
                    <a:lnTo>
                      <a:pt x="1778923" y="251545"/>
                    </a:lnTo>
                    <a:lnTo>
                      <a:pt x="1776977" y="253490"/>
                    </a:lnTo>
                    <a:lnTo>
                      <a:pt x="1523647" y="253490"/>
                    </a:lnTo>
                    <a:lnTo>
                      <a:pt x="1652238" y="124867"/>
                    </a:lnTo>
                    <a:close/>
                    <a:moveTo>
                      <a:pt x="253505" y="0"/>
                    </a:moveTo>
                    <a:lnTo>
                      <a:pt x="507238" y="0"/>
                    </a:lnTo>
                    <a:lnTo>
                      <a:pt x="749377" y="242487"/>
                    </a:lnTo>
                    <a:lnTo>
                      <a:pt x="760390" y="253490"/>
                    </a:lnTo>
                    <a:lnTo>
                      <a:pt x="507010" y="253490"/>
                    </a:lnTo>
                    <a:lnTo>
                      <a:pt x="506875" y="253356"/>
                    </a:lnTo>
                    <a:lnTo>
                      <a:pt x="506875"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33" name="Freeform 23">
              <a:extLst>
                <a:ext uri="{FF2B5EF4-FFF2-40B4-BE49-F238E27FC236}">
                  <a16:creationId xmlns:a16="http://schemas.microsoft.com/office/drawing/2014/main" id="{1A696CA5-EB13-934D-BE1A-89DAD32FC416}"/>
                </a:ext>
              </a:extLst>
            </p:cNvPr>
            <p:cNvSpPr>
              <a:spLocks noChangeArrowheads="1"/>
            </p:cNvSpPr>
            <p:nvPr/>
          </p:nvSpPr>
          <p:spPr bwMode="auto">
            <a:xfrm>
              <a:off x="9654096" y="5929172"/>
              <a:ext cx="479553" cy="159419"/>
            </a:xfrm>
            <a:custGeom>
              <a:avLst/>
              <a:gdLst>
                <a:gd name="connsiteX0" fmla="*/ 0 w 762482"/>
                <a:gd name="connsiteY0" fmla="*/ 0 h 253490"/>
                <a:gd name="connsiteX1" fmla="*/ 128952 w 762482"/>
                <a:gd name="connsiteY1" fmla="*/ 0 h 253490"/>
                <a:gd name="connsiteX2" fmla="*/ 255972 w 762482"/>
                <a:gd name="connsiteY2" fmla="*/ 0 h 253490"/>
                <a:gd name="connsiteX3" fmla="*/ 498179 w 762482"/>
                <a:gd name="connsiteY3" fmla="*/ 242443 h 253490"/>
                <a:gd name="connsiteX4" fmla="*/ 509287 w 762482"/>
                <a:gd name="connsiteY4" fmla="*/ 253310 h 253490"/>
                <a:gd name="connsiteX5" fmla="*/ 509287 w 762482"/>
                <a:gd name="connsiteY5" fmla="*/ 362 h 253490"/>
                <a:gd name="connsiteX6" fmla="*/ 509287 w 762482"/>
                <a:gd name="connsiteY6" fmla="*/ 0 h 253490"/>
                <a:gd name="connsiteX7" fmla="*/ 740627 w 762482"/>
                <a:gd name="connsiteY7" fmla="*/ 0 h 253490"/>
                <a:gd name="connsiteX8" fmla="*/ 762482 w 762482"/>
                <a:gd name="connsiteY8" fmla="*/ 0 h 253490"/>
                <a:gd name="connsiteX9" fmla="*/ 509468 w 762482"/>
                <a:gd name="connsiteY9" fmla="*/ 253490 h 253490"/>
                <a:gd name="connsiteX10" fmla="*/ 255854 w 762482"/>
                <a:gd name="connsiteY10" fmla="*/ 253490 h 253490"/>
                <a:gd name="connsiteX11" fmla="*/ 128952 w 762482"/>
                <a:gd name="connsiteY11" fmla="*/ 126655 h 253490"/>
                <a:gd name="connsiteX12" fmla="*/ 128952 w 762482"/>
                <a:gd name="connsiteY12" fmla="*/ 128707 h 253490"/>
                <a:gd name="connsiteX13" fmla="*/ 115912 w 762482"/>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2" h="253490">
                  <a:moveTo>
                    <a:pt x="0" y="0"/>
                  </a:moveTo>
                  <a:lnTo>
                    <a:pt x="128952" y="0"/>
                  </a:lnTo>
                  <a:lnTo>
                    <a:pt x="255972" y="0"/>
                  </a:lnTo>
                  <a:lnTo>
                    <a:pt x="498179" y="242443"/>
                  </a:lnTo>
                  <a:lnTo>
                    <a:pt x="509287" y="253310"/>
                  </a:lnTo>
                  <a:lnTo>
                    <a:pt x="509287" y="362"/>
                  </a:lnTo>
                  <a:lnTo>
                    <a:pt x="509287" y="0"/>
                  </a:lnTo>
                  <a:lnTo>
                    <a:pt x="740627" y="0"/>
                  </a:lnTo>
                  <a:lnTo>
                    <a:pt x="762482" y="0"/>
                  </a:lnTo>
                  <a:lnTo>
                    <a:pt x="509468"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4" name="Freeform 24">
              <a:extLst>
                <a:ext uri="{FF2B5EF4-FFF2-40B4-BE49-F238E27FC236}">
                  <a16:creationId xmlns:a16="http://schemas.microsoft.com/office/drawing/2014/main" id="{21DB44C8-73BF-EE48-8823-44332DC6509F}"/>
                </a:ext>
              </a:extLst>
            </p:cNvPr>
            <p:cNvSpPr>
              <a:spLocks noChangeArrowheads="1"/>
            </p:cNvSpPr>
            <p:nvPr/>
          </p:nvSpPr>
          <p:spPr bwMode="auto">
            <a:xfrm>
              <a:off x="8776898" y="5929172"/>
              <a:ext cx="398833" cy="159419"/>
            </a:xfrm>
            <a:custGeom>
              <a:avLst/>
              <a:gdLst>
                <a:gd name="connsiteX0" fmla="*/ 0 w 634138"/>
                <a:gd name="connsiteY0" fmla="*/ 0 h 253490"/>
                <a:gd name="connsiteX1" fmla="*/ 127069 w 634138"/>
                <a:gd name="connsiteY1" fmla="*/ 0 h 253490"/>
                <a:gd name="connsiteX2" fmla="*/ 369612 w 634138"/>
                <a:gd name="connsiteY2" fmla="*/ 242443 h 253490"/>
                <a:gd name="connsiteX3" fmla="*/ 380362 w 634138"/>
                <a:gd name="connsiteY3" fmla="*/ 253310 h 253490"/>
                <a:gd name="connsiteX4" fmla="*/ 380362 w 634138"/>
                <a:gd name="connsiteY4" fmla="*/ 362 h 253490"/>
                <a:gd name="connsiteX5" fmla="*/ 380362 w 634138"/>
                <a:gd name="connsiteY5" fmla="*/ 0 h 253490"/>
                <a:gd name="connsiteX6" fmla="*/ 380725 w 634138"/>
                <a:gd name="connsiteY6" fmla="*/ 0 h 253490"/>
                <a:gd name="connsiteX7" fmla="*/ 634138 w 634138"/>
                <a:gd name="connsiteY7" fmla="*/ 0 h 253490"/>
                <a:gd name="connsiteX8" fmla="*/ 380544 w 634138"/>
                <a:gd name="connsiteY8" fmla="*/ 253490 h 253490"/>
                <a:gd name="connsiteX9" fmla="*/ 126888 w 634138"/>
                <a:gd name="connsiteY9" fmla="*/ 253490 h 253490"/>
                <a:gd name="connsiteX10" fmla="*/ 0 w 634138"/>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8" h="253490">
                  <a:moveTo>
                    <a:pt x="0" y="0"/>
                  </a:moveTo>
                  <a:lnTo>
                    <a:pt x="127069" y="0"/>
                  </a:lnTo>
                  <a:lnTo>
                    <a:pt x="369612" y="242443"/>
                  </a:lnTo>
                  <a:lnTo>
                    <a:pt x="380362" y="253310"/>
                  </a:lnTo>
                  <a:lnTo>
                    <a:pt x="380362" y="362"/>
                  </a:lnTo>
                  <a:lnTo>
                    <a:pt x="380362" y="0"/>
                  </a:lnTo>
                  <a:lnTo>
                    <a:pt x="380725" y="0"/>
                  </a:lnTo>
                  <a:lnTo>
                    <a:pt x="634138"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5" name="Freeform 8">
              <a:extLst>
                <a:ext uri="{FF2B5EF4-FFF2-40B4-BE49-F238E27FC236}">
                  <a16:creationId xmlns:a16="http://schemas.microsoft.com/office/drawing/2014/main" id="{9287DA00-4B38-8140-88A4-F503DFA27B8D}"/>
                </a:ext>
              </a:extLst>
            </p:cNvPr>
            <p:cNvSpPr>
              <a:spLocks noChangeArrowheads="1"/>
            </p:cNvSpPr>
            <p:nvPr/>
          </p:nvSpPr>
          <p:spPr bwMode="auto">
            <a:xfrm>
              <a:off x="10612349" y="5929172"/>
              <a:ext cx="81055" cy="81050"/>
            </a:xfrm>
            <a:custGeom>
              <a:avLst/>
              <a:gdLst>
                <a:gd name="T0" fmla="*/ 0 w 1067"/>
                <a:gd name="T1" fmla="*/ 0 h 1067"/>
                <a:gd name="T2" fmla="*/ 956 w 1067"/>
                <a:gd name="T3" fmla="*/ 959 h 1067"/>
                <a:gd name="T4" fmla="*/ 1066 w 1067"/>
                <a:gd name="T5" fmla="*/ 1066 h 1067"/>
                <a:gd name="T6" fmla="*/ 1066 w 1067"/>
                <a:gd name="T7" fmla="*/ 850 h 1067"/>
                <a:gd name="T8" fmla="*/ 1066 w 1067"/>
                <a:gd name="T9" fmla="*/ 0 h 1067"/>
                <a:gd name="T10" fmla="*/ 0 w 1067"/>
                <a:gd name="T11" fmla="*/ 0 h 1067"/>
              </a:gdLst>
              <a:ahLst/>
              <a:cxnLst>
                <a:cxn ang="0">
                  <a:pos x="T0" y="T1"/>
                </a:cxn>
                <a:cxn ang="0">
                  <a:pos x="T2" y="T3"/>
                </a:cxn>
                <a:cxn ang="0">
                  <a:pos x="T4" y="T5"/>
                </a:cxn>
                <a:cxn ang="0">
                  <a:pos x="T6" y="T7"/>
                </a:cxn>
                <a:cxn ang="0">
                  <a:pos x="T8" y="T9"/>
                </a:cxn>
                <a:cxn ang="0">
                  <a:pos x="T10" y="T11"/>
                </a:cxn>
              </a:cxnLst>
              <a:rect l="0" t="0" r="r" b="b"/>
              <a:pathLst>
                <a:path w="1067" h="1067">
                  <a:moveTo>
                    <a:pt x="0" y="0"/>
                  </a:moveTo>
                  <a:lnTo>
                    <a:pt x="956" y="959"/>
                  </a:lnTo>
                  <a:lnTo>
                    <a:pt x="1066" y="1066"/>
                  </a:lnTo>
                  <a:lnTo>
                    <a:pt x="1066" y="850"/>
                  </a:lnTo>
                  <a:lnTo>
                    <a:pt x="1066" y="0"/>
                  </a:lnTo>
                  <a:lnTo>
                    <a:pt x="0" y="0"/>
                  </a:lnTo>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6" name="Freeform 26">
              <a:extLst>
                <a:ext uri="{FF2B5EF4-FFF2-40B4-BE49-F238E27FC236}">
                  <a16:creationId xmlns:a16="http://schemas.microsoft.com/office/drawing/2014/main" id="{1F43BFF4-220B-5748-ABD0-4C0117EC27D9}"/>
                </a:ext>
              </a:extLst>
            </p:cNvPr>
            <p:cNvSpPr>
              <a:spLocks noChangeArrowheads="1"/>
            </p:cNvSpPr>
            <p:nvPr/>
          </p:nvSpPr>
          <p:spPr bwMode="auto">
            <a:xfrm>
              <a:off x="9175732" y="5929172"/>
              <a:ext cx="1436555" cy="159419"/>
            </a:xfrm>
            <a:custGeom>
              <a:avLst/>
              <a:gdLst>
                <a:gd name="connsiteX0" fmla="*/ 1776870 w 2284099"/>
                <a:gd name="connsiteY0" fmla="*/ 0 h 253490"/>
                <a:gd name="connsiteX1" fmla="*/ 1777233 w 2284099"/>
                <a:gd name="connsiteY1" fmla="*/ 0 h 253490"/>
                <a:gd name="connsiteX2" fmla="*/ 2030483 w 2284099"/>
                <a:gd name="connsiteY2" fmla="*/ 0 h 253490"/>
                <a:gd name="connsiteX3" fmla="*/ 2273105 w 2284099"/>
                <a:gd name="connsiteY3" fmla="*/ 242487 h 253490"/>
                <a:gd name="connsiteX4" fmla="*/ 2284099 w 2284099"/>
                <a:gd name="connsiteY4" fmla="*/ 253490 h 253490"/>
                <a:gd name="connsiteX5" fmla="*/ 2030617 w 2284099"/>
                <a:gd name="connsiteY5" fmla="*/ 253490 h 253490"/>
                <a:gd name="connsiteX6" fmla="*/ 2030483 w 2284099"/>
                <a:gd name="connsiteY6" fmla="*/ 253356 h 253490"/>
                <a:gd name="connsiteX7" fmla="*/ 2030483 w 2284099"/>
                <a:gd name="connsiteY7" fmla="*/ 363 h 253490"/>
                <a:gd name="connsiteX8" fmla="*/ 1778923 w 2284099"/>
                <a:gd name="connsiteY8" fmla="*/ 251545 h 253490"/>
                <a:gd name="connsiteX9" fmla="*/ 1776978 w 2284099"/>
                <a:gd name="connsiteY9" fmla="*/ 253490 h 253490"/>
                <a:gd name="connsiteX10" fmla="*/ 1523647 w 2284099"/>
                <a:gd name="connsiteY10" fmla="*/ 253490 h 253490"/>
                <a:gd name="connsiteX11" fmla="*/ 1652238 w 2284099"/>
                <a:gd name="connsiteY11" fmla="*/ 124867 h 253490"/>
                <a:gd name="connsiteX12" fmla="*/ 253505 w 2284099"/>
                <a:gd name="connsiteY12" fmla="*/ 0 h 253490"/>
                <a:gd name="connsiteX13" fmla="*/ 507238 w 2284099"/>
                <a:gd name="connsiteY13" fmla="*/ 0 h 253490"/>
                <a:gd name="connsiteX14" fmla="*/ 749377 w 2284099"/>
                <a:gd name="connsiteY14" fmla="*/ 242487 h 253490"/>
                <a:gd name="connsiteX15" fmla="*/ 760391 w 2284099"/>
                <a:gd name="connsiteY15" fmla="*/ 253490 h 253490"/>
                <a:gd name="connsiteX16" fmla="*/ 507010 w 2284099"/>
                <a:gd name="connsiteY16" fmla="*/ 253490 h 253490"/>
                <a:gd name="connsiteX17" fmla="*/ 506876 w 2284099"/>
                <a:gd name="connsiteY17" fmla="*/ 253356 h 253490"/>
                <a:gd name="connsiteX18" fmla="*/ 506876 w 2284099"/>
                <a:gd name="connsiteY18" fmla="*/ 363 h 253490"/>
                <a:gd name="connsiteX19" fmla="*/ 255316 w 2284099"/>
                <a:gd name="connsiteY19" fmla="*/ 251545 h 253490"/>
                <a:gd name="connsiteX20" fmla="*/ 253372 w 2284099"/>
                <a:gd name="connsiteY20" fmla="*/ 253490 h 253490"/>
                <a:gd name="connsiteX21" fmla="*/ 0 w 2284099"/>
                <a:gd name="connsiteY21" fmla="*/ 253490 h 253490"/>
                <a:gd name="connsiteX22" fmla="*/ 128631 w 2284099"/>
                <a:gd name="connsiteY22" fmla="*/ 124867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2284099" h="253490">
                  <a:moveTo>
                    <a:pt x="1776870" y="0"/>
                  </a:moveTo>
                  <a:lnTo>
                    <a:pt x="1777233" y="0"/>
                  </a:lnTo>
                  <a:lnTo>
                    <a:pt x="2030483" y="0"/>
                  </a:lnTo>
                  <a:lnTo>
                    <a:pt x="2273105" y="242487"/>
                  </a:lnTo>
                  <a:lnTo>
                    <a:pt x="2284099" y="253490"/>
                  </a:lnTo>
                  <a:lnTo>
                    <a:pt x="2030617" y="253490"/>
                  </a:lnTo>
                  <a:lnTo>
                    <a:pt x="2030483" y="253356"/>
                  </a:lnTo>
                  <a:lnTo>
                    <a:pt x="2030483" y="363"/>
                  </a:lnTo>
                  <a:lnTo>
                    <a:pt x="1778923" y="251545"/>
                  </a:lnTo>
                  <a:lnTo>
                    <a:pt x="1776978" y="253490"/>
                  </a:lnTo>
                  <a:lnTo>
                    <a:pt x="1523647" y="253490"/>
                  </a:lnTo>
                  <a:lnTo>
                    <a:pt x="1652238" y="124867"/>
                  </a:lnTo>
                  <a:close/>
                  <a:moveTo>
                    <a:pt x="253505" y="0"/>
                  </a:moveTo>
                  <a:lnTo>
                    <a:pt x="507238" y="0"/>
                  </a:lnTo>
                  <a:lnTo>
                    <a:pt x="749377" y="242487"/>
                  </a:lnTo>
                  <a:lnTo>
                    <a:pt x="760391" y="253490"/>
                  </a:lnTo>
                  <a:lnTo>
                    <a:pt x="507010" y="253490"/>
                  </a:lnTo>
                  <a:lnTo>
                    <a:pt x="506876" y="253356"/>
                  </a:lnTo>
                  <a:lnTo>
                    <a:pt x="506876" y="363"/>
                  </a:lnTo>
                  <a:lnTo>
                    <a:pt x="255316" y="251545"/>
                  </a:lnTo>
                  <a:lnTo>
                    <a:pt x="253372" y="253490"/>
                  </a:lnTo>
                  <a:lnTo>
                    <a:pt x="0" y="253490"/>
                  </a:lnTo>
                  <a:lnTo>
                    <a:pt x="128631" y="124867"/>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7" name="Freeform 27">
              <a:extLst>
                <a:ext uri="{FF2B5EF4-FFF2-40B4-BE49-F238E27FC236}">
                  <a16:creationId xmlns:a16="http://schemas.microsoft.com/office/drawing/2014/main" id="{2BC3898D-1900-6245-815A-29CB41E568EB}"/>
                </a:ext>
              </a:extLst>
            </p:cNvPr>
            <p:cNvSpPr>
              <a:spLocks noChangeArrowheads="1"/>
            </p:cNvSpPr>
            <p:nvPr/>
          </p:nvSpPr>
          <p:spPr bwMode="auto">
            <a:xfrm>
              <a:off x="11106505" y="5929172"/>
              <a:ext cx="479553" cy="159419"/>
            </a:xfrm>
            <a:custGeom>
              <a:avLst/>
              <a:gdLst>
                <a:gd name="connsiteX0" fmla="*/ 0 w 762481"/>
                <a:gd name="connsiteY0" fmla="*/ 0 h 253490"/>
                <a:gd name="connsiteX1" fmla="*/ 128952 w 762481"/>
                <a:gd name="connsiteY1" fmla="*/ 0 h 253490"/>
                <a:gd name="connsiteX2" fmla="*/ 255972 w 762481"/>
                <a:gd name="connsiteY2" fmla="*/ 0 h 253490"/>
                <a:gd name="connsiteX3" fmla="*/ 498179 w 762481"/>
                <a:gd name="connsiteY3" fmla="*/ 242443 h 253490"/>
                <a:gd name="connsiteX4" fmla="*/ 509287 w 762481"/>
                <a:gd name="connsiteY4" fmla="*/ 253310 h 253490"/>
                <a:gd name="connsiteX5" fmla="*/ 509287 w 762481"/>
                <a:gd name="connsiteY5" fmla="*/ 362 h 253490"/>
                <a:gd name="connsiteX6" fmla="*/ 509287 w 762481"/>
                <a:gd name="connsiteY6" fmla="*/ 0 h 253490"/>
                <a:gd name="connsiteX7" fmla="*/ 740627 w 762481"/>
                <a:gd name="connsiteY7" fmla="*/ 0 h 253490"/>
                <a:gd name="connsiteX8" fmla="*/ 762481 w 762481"/>
                <a:gd name="connsiteY8" fmla="*/ 0 h 253490"/>
                <a:gd name="connsiteX9" fmla="*/ 509469 w 762481"/>
                <a:gd name="connsiteY9" fmla="*/ 253490 h 253490"/>
                <a:gd name="connsiteX10" fmla="*/ 255854 w 762481"/>
                <a:gd name="connsiteY10" fmla="*/ 253490 h 253490"/>
                <a:gd name="connsiteX11" fmla="*/ 128952 w 762481"/>
                <a:gd name="connsiteY11" fmla="*/ 126655 h 253490"/>
                <a:gd name="connsiteX12" fmla="*/ 128952 w 762481"/>
                <a:gd name="connsiteY12" fmla="*/ 128707 h 253490"/>
                <a:gd name="connsiteX13" fmla="*/ 115912 w 762481"/>
                <a:gd name="connsiteY13" fmla="*/ 115788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62481" h="253490">
                  <a:moveTo>
                    <a:pt x="0" y="0"/>
                  </a:moveTo>
                  <a:lnTo>
                    <a:pt x="128952" y="0"/>
                  </a:lnTo>
                  <a:lnTo>
                    <a:pt x="255972" y="0"/>
                  </a:lnTo>
                  <a:lnTo>
                    <a:pt x="498179" y="242443"/>
                  </a:lnTo>
                  <a:lnTo>
                    <a:pt x="509287" y="253310"/>
                  </a:lnTo>
                  <a:lnTo>
                    <a:pt x="509287" y="362"/>
                  </a:lnTo>
                  <a:lnTo>
                    <a:pt x="509287" y="0"/>
                  </a:lnTo>
                  <a:lnTo>
                    <a:pt x="740627" y="0"/>
                  </a:lnTo>
                  <a:lnTo>
                    <a:pt x="762481" y="0"/>
                  </a:lnTo>
                  <a:lnTo>
                    <a:pt x="509469" y="253490"/>
                  </a:lnTo>
                  <a:lnTo>
                    <a:pt x="255854" y="253490"/>
                  </a:lnTo>
                  <a:lnTo>
                    <a:pt x="128952" y="126655"/>
                  </a:lnTo>
                  <a:lnTo>
                    <a:pt x="128952" y="128707"/>
                  </a:lnTo>
                  <a:lnTo>
                    <a:pt x="115912" y="115788"/>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sp>
          <p:nvSpPr>
            <p:cNvPr id="38" name="Freeform 28">
              <a:extLst>
                <a:ext uri="{FF2B5EF4-FFF2-40B4-BE49-F238E27FC236}">
                  <a16:creationId xmlns:a16="http://schemas.microsoft.com/office/drawing/2014/main" id="{389662A0-5291-994E-8E64-2AB0128F5A65}"/>
                </a:ext>
              </a:extLst>
            </p:cNvPr>
            <p:cNvSpPr>
              <a:spLocks noChangeArrowheads="1"/>
            </p:cNvSpPr>
            <p:nvPr/>
          </p:nvSpPr>
          <p:spPr bwMode="auto">
            <a:xfrm>
              <a:off x="10692547" y="5929172"/>
              <a:ext cx="398834" cy="159419"/>
            </a:xfrm>
            <a:custGeom>
              <a:avLst/>
              <a:gdLst>
                <a:gd name="connsiteX0" fmla="*/ 0 w 634139"/>
                <a:gd name="connsiteY0" fmla="*/ 0 h 253490"/>
                <a:gd name="connsiteX1" fmla="*/ 127070 w 634139"/>
                <a:gd name="connsiteY1" fmla="*/ 0 h 253490"/>
                <a:gd name="connsiteX2" fmla="*/ 369612 w 634139"/>
                <a:gd name="connsiteY2" fmla="*/ 242443 h 253490"/>
                <a:gd name="connsiteX3" fmla="*/ 380362 w 634139"/>
                <a:gd name="connsiteY3" fmla="*/ 253310 h 253490"/>
                <a:gd name="connsiteX4" fmla="*/ 380362 w 634139"/>
                <a:gd name="connsiteY4" fmla="*/ 362 h 253490"/>
                <a:gd name="connsiteX5" fmla="*/ 380362 w 634139"/>
                <a:gd name="connsiteY5" fmla="*/ 0 h 253490"/>
                <a:gd name="connsiteX6" fmla="*/ 380725 w 634139"/>
                <a:gd name="connsiteY6" fmla="*/ 0 h 253490"/>
                <a:gd name="connsiteX7" fmla="*/ 634139 w 634139"/>
                <a:gd name="connsiteY7" fmla="*/ 0 h 253490"/>
                <a:gd name="connsiteX8" fmla="*/ 380544 w 634139"/>
                <a:gd name="connsiteY8" fmla="*/ 253490 h 253490"/>
                <a:gd name="connsiteX9" fmla="*/ 126888 w 634139"/>
                <a:gd name="connsiteY9" fmla="*/ 253490 h 253490"/>
                <a:gd name="connsiteX10" fmla="*/ 0 w 634139"/>
                <a:gd name="connsiteY10" fmla="*/ 126655 h 253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4139" h="253490">
                  <a:moveTo>
                    <a:pt x="0" y="0"/>
                  </a:moveTo>
                  <a:lnTo>
                    <a:pt x="127070" y="0"/>
                  </a:lnTo>
                  <a:lnTo>
                    <a:pt x="369612" y="242443"/>
                  </a:lnTo>
                  <a:lnTo>
                    <a:pt x="380362" y="253310"/>
                  </a:lnTo>
                  <a:lnTo>
                    <a:pt x="380362" y="362"/>
                  </a:lnTo>
                  <a:lnTo>
                    <a:pt x="380362" y="0"/>
                  </a:lnTo>
                  <a:lnTo>
                    <a:pt x="380725" y="0"/>
                  </a:lnTo>
                  <a:lnTo>
                    <a:pt x="634139" y="0"/>
                  </a:lnTo>
                  <a:lnTo>
                    <a:pt x="380544" y="253490"/>
                  </a:lnTo>
                  <a:lnTo>
                    <a:pt x="126888" y="253490"/>
                  </a:lnTo>
                  <a:lnTo>
                    <a:pt x="0" y="126655"/>
                  </a:lnTo>
                  <a:close/>
                </a:path>
              </a:pathLst>
            </a:custGeom>
            <a:grp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anchor="ctr">
              <a:noAutofit/>
            </a:bodyPr>
            <a:lstStyle/>
            <a:p>
              <a:pPr marL="0" marR="0" lvl="0" indent="0" algn="l" defTabSz="914400" rtl="0" eaLnBrk="1" fontAlgn="auto" latinLnBrk="0" hangingPunct="1">
                <a:lnSpc>
                  <a:spcPct val="100000"/>
                </a:lnSpc>
                <a:spcBef>
                  <a:spcPct val="0"/>
                </a:spcBef>
                <a:spcAft>
                  <a:spcPct val="0"/>
                </a:spcAft>
                <a:buClrTx/>
                <a:buSzTx/>
                <a:buFontTx/>
                <a:buNone/>
                <a:defRPr/>
              </a:pPr>
              <a:endParaRPr kumimoji="0" lang="en-US" sz="1800" b="0" i="0" u="none" strike="noStrike" kern="1200" cap="none" spc="0" normalizeH="0" baseline="0" noProof="0">
                <a:ln>
                  <a:noFill/>
                </a:ln>
                <a:solidFill>
                  <a:srgbClr val="000000"/>
                </a:solidFill>
                <a:effectLst/>
                <a:uLnTx/>
                <a:uFillTx/>
                <a:latin typeface="Gotham Medium" pitchFamily="2" charset="0"/>
                <a:ea typeface="Verdana" panose="020B0604030504040204" pitchFamily="34" charset="0"/>
                <a:cs typeface="Gotham Medium" pitchFamily="2" charset="0"/>
              </a:endParaRPr>
            </a:p>
          </p:txBody>
        </p:sp>
      </p:grpSp>
      <p:sp>
        <p:nvSpPr>
          <p:cNvPr id="55" name="Título 54">
            <a:extLst>
              <a:ext uri="{FF2B5EF4-FFF2-40B4-BE49-F238E27FC236}">
                <a16:creationId xmlns:a16="http://schemas.microsoft.com/office/drawing/2014/main" id="{3B902435-A9B7-9E41-9F7C-FC01D469960C}"/>
              </a:ext>
            </a:extLst>
          </p:cNvPr>
          <p:cNvSpPr>
            <a:spLocks noGrp="1"/>
          </p:cNvSpPr>
          <p:nvPr>
            <p:ph type="title"/>
          </p:nvPr>
        </p:nvSpPr>
        <p:spPr>
          <a:xfrm>
            <a:off x="554182" y="445477"/>
            <a:ext cx="11083636" cy="737280"/>
          </a:xfrm>
        </p:spPr>
        <p:txBody>
          <a:bodyPr>
            <a:normAutofit/>
          </a:bodyPr>
          <a:lstStyle/>
          <a:p>
            <a:r>
              <a:rPr lang="de-DE" sz="2800" b="1" i="0" strike="noStrike" cap="none" spc="0" baseline="0" dirty="0">
                <a:solidFill>
                  <a:srgbClr val="FFFFFF"/>
                </a:solidFill>
                <a:effectLst/>
                <a:latin typeface="Verdana" charset="0"/>
                <a:ea typeface="Verdana" charset="0"/>
                <a:cs typeface="Verdana" charset="0"/>
              </a:rPr>
              <a:t>Exklusive strategische Partnerschaft </a:t>
            </a:r>
          </a:p>
        </p:txBody>
      </p:sp>
      <p:grpSp>
        <p:nvGrpSpPr>
          <p:cNvPr id="73" name="Grupo 72">
            <a:extLst>
              <a:ext uri="{FF2B5EF4-FFF2-40B4-BE49-F238E27FC236}">
                <a16:creationId xmlns:a16="http://schemas.microsoft.com/office/drawing/2014/main" id="{19EC1C60-DB00-B049-BD27-C3926A2DA7CD}"/>
              </a:ext>
            </a:extLst>
          </p:cNvPr>
          <p:cNvGrpSpPr/>
          <p:nvPr/>
        </p:nvGrpSpPr>
        <p:grpSpPr>
          <a:xfrm>
            <a:off x="902525" y="1732709"/>
            <a:ext cx="3220112" cy="4609476"/>
            <a:chOff x="835445" y="1732709"/>
            <a:chExt cx="3220112" cy="4609476"/>
          </a:xfrm>
        </p:grpSpPr>
        <p:pic>
          <p:nvPicPr>
            <p:cNvPr id="2" name="Picture 5">
              <a:extLst>
                <a:ext uri="{FF2B5EF4-FFF2-40B4-BE49-F238E27FC236}">
                  <a16:creationId xmlns:a16="http://schemas.microsoft.com/office/drawing/2014/main" id="{4FDAAF77-D4B2-A84E-87A0-9EE4F815EF3E}"/>
                </a:ext>
              </a:extLst>
            </p:cNvPr>
            <p:cNvPicPr>
              <a:picLocks noChangeAspect="1"/>
            </p:cNvPicPr>
            <p:nvPr/>
          </p:nvPicPr>
          <p:blipFill>
            <a:blip r:embed="rId3" cstate="screen">
              <a:extLst>
                <a:ext uri="{BEBA8EAE-BF5A-486C-A8C5-ECC9F3942E4B}">
                  <a14:imgProps xmlns:a14="http://schemas.microsoft.com/office/drawing/2010/main">
                    <a14:imgLayer r:embed="rId4">
                      <a14:imgEffect>
                        <a14:brightnessContrast contrast="24000"/>
                      </a14:imgEffect>
                    </a14:imgLayer>
                  </a14:imgProps>
                </a:ext>
                <a:ext uri="{28A0092B-C50C-407E-A947-70E740481C1C}">
                  <a14:useLocalDpi xmlns:a14="http://schemas.microsoft.com/office/drawing/2010/main"/>
                </a:ext>
              </a:extLst>
            </a:blip>
            <a:srcRect/>
            <a:stretch>
              <a:fillRect/>
            </a:stretch>
          </p:blipFill>
          <p:spPr>
            <a:xfrm flipH="1">
              <a:off x="1378431" y="1732709"/>
              <a:ext cx="2327506" cy="2327506"/>
            </a:xfrm>
            <a:prstGeom prst="ellipse">
              <a:avLst/>
            </a:prstGeom>
            <a:ln w="12700">
              <a:noFill/>
            </a:ln>
            <a:effectLst>
              <a:outerShdw blurRad="203200" dist="38100" dir="2700000" algn="tl" rotWithShape="0">
                <a:prstClr val="black">
                  <a:alpha val="9000"/>
                </a:prstClr>
              </a:outerShdw>
            </a:effectLst>
          </p:spPr>
        </p:pic>
        <p:grpSp>
          <p:nvGrpSpPr>
            <p:cNvPr id="58" name="Group 15">
              <a:extLst>
                <a:ext uri="{FF2B5EF4-FFF2-40B4-BE49-F238E27FC236}">
                  <a16:creationId xmlns:a16="http://schemas.microsoft.com/office/drawing/2014/main" id="{7D72BAE4-B63A-AA40-AB40-3745392DFF98}"/>
                </a:ext>
              </a:extLst>
            </p:cNvPr>
            <p:cNvGrpSpPr>
              <a:grpSpLocks noChangeAspect="1"/>
            </p:cNvGrpSpPr>
            <p:nvPr/>
          </p:nvGrpSpPr>
          <p:grpSpPr>
            <a:xfrm>
              <a:off x="1592669" y="4382266"/>
              <a:ext cx="1899031" cy="539876"/>
              <a:chOff x="428625" y="2528888"/>
              <a:chExt cx="4143375" cy="1177925"/>
            </a:xfrm>
          </p:grpSpPr>
          <p:sp>
            <p:nvSpPr>
              <p:cNvPr id="59" name="Freeform 1">
                <a:extLst>
                  <a:ext uri="{FF2B5EF4-FFF2-40B4-BE49-F238E27FC236}">
                    <a16:creationId xmlns:a16="http://schemas.microsoft.com/office/drawing/2014/main" id="{0FFF70D3-0710-924A-9E1B-9BF907B25644}"/>
                  </a:ext>
                </a:extLst>
              </p:cNvPr>
              <p:cNvSpPr>
                <a:spLocks noChangeArrowheads="1"/>
              </p:cNvSpPr>
              <p:nvPr/>
            </p:nvSpPr>
            <p:spPr bwMode="auto">
              <a:xfrm>
                <a:off x="3619500" y="2528888"/>
                <a:ext cx="952500" cy="855662"/>
              </a:xfrm>
              <a:custGeom>
                <a:avLst/>
                <a:gdLst>
                  <a:gd name="T0" fmla="*/ 785 w 2647"/>
                  <a:gd name="T1" fmla="*/ 1701 h 2379"/>
                  <a:gd name="T2" fmla="*/ 1571 w 2647"/>
                  <a:gd name="T3" fmla="*/ 1701 h 2379"/>
                  <a:gd name="T4" fmla="*/ 1697 w 2647"/>
                  <a:gd name="T5" fmla="*/ 2017 h 2379"/>
                  <a:gd name="T6" fmla="*/ 637 w 2647"/>
                  <a:gd name="T7" fmla="*/ 2017 h 2379"/>
                  <a:gd name="T8" fmla="*/ 468 w 2647"/>
                  <a:gd name="T9" fmla="*/ 2378 h 2379"/>
                  <a:gd name="T10" fmla="*/ 0 w 2647"/>
                  <a:gd name="T11" fmla="*/ 2378 h 2379"/>
                  <a:gd name="T12" fmla="*/ 1162 w 2647"/>
                  <a:gd name="T13" fmla="*/ 0 h 2379"/>
                  <a:gd name="T14" fmla="*/ 1486 w 2647"/>
                  <a:gd name="T15" fmla="*/ 0 h 2379"/>
                  <a:gd name="T16" fmla="*/ 2646 w 2647"/>
                  <a:gd name="T17" fmla="*/ 2378 h 2379"/>
                  <a:gd name="T18" fmla="*/ 2178 w 2647"/>
                  <a:gd name="T19" fmla="*/ 2378 h 2379"/>
                  <a:gd name="T20" fmla="*/ 1323 w 2647"/>
                  <a:gd name="T21" fmla="*/ 542 h 2379"/>
                  <a:gd name="T22" fmla="*/ 785 w 2647"/>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7" h="2379">
                    <a:moveTo>
                      <a:pt x="785" y="1701"/>
                    </a:moveTo>
                    <a:lnTo>
                      <a:pt x="1571" y="1701"/>
                    </a:lnTo>
                    <a:lnTo>
                      <a:pt x="1697" y="2017"/>
                    </a:lnTo>
                    <a:lnTo>
                      <a:pt x="637" y="2017"/>
                    </a:lnTo>
                    <a:lnTo>
                      <a:pt x="468" y="2378"/>
                    </a:lnTo>
                    <a:lnTo>
                      <a:pt x="0" y="2378"/>
                    </a:lnTo>
                    <a:lnTo>
                      <a:pt x="1162" y="0"/>
                    </a:lnTo>
                    <a:lnTo>
                      <a:pt x="1486" y="0"/>
                    </a:lnTo>
                    <a:lnTo>
                      <a:pt x="2646" y="2378"/>
                    </a:lnTo>
                    <a:lnTo>
                      <a:pt x="2178" y="2378"/>
                    </a:lnTo>
                    <a:lnTo>
                      <a:pt x="1323" y="542"/>
                    </a:lnTo>
                    <a:lnTo>
                      <a:pt x="785"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0" name="Freeform 2">
                <a:extLst>
                  <a:ext uri="{FF2B5EF4-FFF2-40B4-BE49-F238E27FC236}">
                    <a16:creationId xmlns:a16="http://schemas.microsoft.com/office/drawing/2014/main" id="{73D15B3D-3E35-0044-A1ED-0F6C478F954E}"/>
                  </a:ext>
                </a:extLst>
              </p:cNvPr>
              <p:cNvSpPr>
                <a:spLocks noChangeArrowheads="1"/>
              </p:cNvSpPr>
              <p:nvPr/>
            </p:nvSpPr>
            <p:spPr bwMode="auto">
              <a:xfrm>
                <a:off x="428625" y="2528888"/>
                <a:ext cx="952500" cy="855662"/>
              </a:xfrm>
              <a:custGeom>
                <a:avLst/>
                <a:gdLst>
                  <a:gd name="T0" fmla="*/ 786 w 2646"/>
                  <a:gd name="T1" fmla="*/ 1701 h 2379"/>
                  <a:gd name="T2" fmla="*/ 1569 w 2646"/>
                  <a:gd name="T3" fmla="*/ 1701 h 2379"/>
                  <a:gd name="T4" fmla="*/ 1698 w 2646"/>
                  <a:gd name="T5" fmla="*/ 2017 h 2379"/>
                  <a:gd name="T6" fmla="*/ 638 w 2646"/>
                  <a:gd name="T7" fmla="*/ 2017 h 2379"/>
                  <a:gd name="T8" fmla="*/ 468 w 2646"/>
                  <a:gd name="T9" fmla="*/ 2378 h 2379"/>
                  <a:gd name="T10" fmla="*/ 0 w 2646"/>
                  <a:gd name="T11" fmla="*/ 2378 h 2379"/>
                  <a:gd name="T12" fmla="*/ 1160 w 2646"/>
                  <a:gd name="T13" fmla="*/ 0 h 2379"/>
                  <a:gd name="T14" fmla="*/ 1484 w 2646"/>
                  <a:gd name="T15" fmla="*/ 0 h 2379"/>
                  <a:gd name="T16" fmla="*/ 2645 w 2646"/>
                  <a:gd name="T17" fmla="*/ 2378 h 2379"/>
                  <a:gd name="T18" fmla="*/ 2179 w 2646"/>
                  <a:gd name="T19" fmla="*/ 2378 h 2379"/>
                  <a:gd name="T20" fmla="*/ 1323 w 2646"/>
                  <a:gd name="T21" fmla="*/ 542 h 2379"/>
                  <a:gd name="T22" fmla="*/ 786 w 2646"/>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6" h="2379">
                    <a:moveTo>
                      <a:pt x="786" y="1701"/>
                    </a:moveTo>
                    <a:lnTo>
                      <a:pt x="1569" y="1701"/>
                    </a:lnTo>
                    <a:lnTo>
                      <a:pt x="1698" y="2017"/>
                    </a:lnTo>
                    <a:lnTo>
                      <a:pt x="638" y="2017"/>
                    </a:lnTo>
                    <a:lnTo>
                      <a:pt x="468" y="2378"/>
                    </a:lnTo>
                    <a:lnTo>
                      <a:pt x="0" y="2378"/>
                    </a:lnTo>
                    <a:lnTo>
                      <a:pt x="1160" y="0"/>
                    </a:lnTo>
                    <a:lnTo>
                      <a:pt x="1484" y="0"/>
                    </a:lnTo>
                    <a:lnTo>
                      <a:pt x="2645"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1" name="Freeform 3">
                <a:extLst>
                  <a:ext uri="{FF2B5EF4-FFF2-40B4-BE49-F238E27FC236}">
                    <a16:creationId xmlns:a16="http://schemas.microsoft.com/office/drawing/2014/main" id="{EAD8BCB6-E102-994F-846E-318F20B43386}"/>
                  </a:ext>
                </a:extLst>
              </p:cNvPr>
              <p:cNvSpPr>
                <a:spLocks noChangeArrowheads="1"/>
              </p:cNvSpPr>
              <p:nvPr/>
            </p:nvSpPr>
            <p:spPr bwMode="auto">
              <a:xfrm>
                <a:off x="2017713" y="2528888"/>
                <a:ext cx="952500" cy="855662"/>
              </a:xfrm>
              <a:custGeom>
                <a:avLst/>
                <a:gdLst>
                  <a:gd name="T0" fmla="*/ 786 w 2648"/>
                  <a:gd name="T1" fmla="*/ 1701 h 2379"/>
                  <a:gd name="T2" fmla="*/ 1571 w 2648"/>
                  <a:gd name="T3" fmla="*/ 1701 h 2379"/>
                  <a:gd name="T4" fmla="*/ 1698 w 2648"/>
                  <a:gd name="T5" fmla="*/ 2017 h 2379"/>
                  <a:gd name="T6" fmla="*/ 638 w 2648"/>
                  <a:gd name="T7" fmla="*/ 2017 h 2379"/>
                  <a:gd name="T8" fmla="*/ 468 w 2648"/>
                  <a:gd name="T9" fmla="*/ 2378 h 2379"/>
                  <a:gd name="T10" fmla="*/ 0 w 2648"/>
                  <a:gd name="T11" fmla="*/ 2378 h 2379"/>
                  <a:gd name="T12" fmla="*/ 1160 w 2648"/>
                  <a:gd name="T13" fmla="*/ 0 h 2379"/>
                  <a:gd name="T14" fmla="*/ 1484 w 2648"/>
                  <a:gd name="T15" fmla="*/ 0 h 2379"/>
                  <a:gd name="T16" fmla="*/ 2647 w 2648"/>
                  <a:gd name="T17" fmla="*/ 2378 h 2379"/>
                  <a:gd name="T18" fmla="*/ 2179 w 2648"/>
                  <a:gd name="T19" fmla="*/ 2378 h 2379"/>
                  <a:gd name="T20" fmla="*/ 1323 w 2648"/>
                  <a:gd name="T21" fmla="*/ 542 h 2379"/>
                  <a:gd name="T22" fmla="*/ 786 w 2648"/>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8" h="2379">
                    <a:moveTo>
                      <a:pt x="786" y="1701"/>
                    </a:moveTo>
                    <a:lnTo>
                      <a:pt x="1571" y="1701"/>
                    </a:lnTo>
                    <a:lnTo>
                      <a:pt x="1698" y="2017"/>
                    </a:lnTo>
                    <a:lnTo>
                      <a:pt x="638" y="2017"/>
                    </a:lnTo>
                    <a:lnTo>
                      <a:pt x="468" y="2378"/>
                    </a:lnTo>
                    <a:lnTo>
                      <a:pt x="0" y="2378"/>
                    </a:lnTo>
                    <a:lnTo>
                      <a:pt x="1160" y="0"/>
                    </a:lnTo>
                    <a:lnTo>
                      <a:pt x="1484" y="0"/>
                    </a:lnTo>
                    <a:lnTo>
                      <a:pt x="2647"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2" name="Freeform 4">
                <a:extLst>
                  <a:ext uri="{FF2B5EF4-FFF2-40B4-BE49-F238E27FC236}">
                    <a16:creationId xmlns:a16="http://schemas.microsoft.com/office/drawing/2014/main" id="{CEE67280-5BC3-0045-BBB4-F964E1B771CB}"/>
                  </a:ext>
                </a:extLst>
              </p:cNvPr>
              <p:cNvSpPr>
                <a:spLocks noChangeArrowheads="1"/>
              </p:cNvSpPr>
              <p:nvPr/>
            </p:nvSpPr>
            <p:spPr bwMode="auto">
              <a:xfrm>
                <a:off x="1223963" y="2528888"/>
                <a:ext cx="952500" cy="855662"/>
              </a:xfrm>
              <a:custGeom>
                <a:avLst/>
                <a:gdLst>
                  <a:gd name="T0" fmla="*/ 0 w 2646"/>
                  <a:gd name="T1" fmla="*/ 0 h 2379"/>
                  <a:gd name="T2" fmla="*/ 1160 w 2646"/>
                  <a:gd name="T3" fmla="*/ 2378 h 2379"/>
                  <a:gd name="T4" fmla="*/ 1180 w 2646"/>
                  <a:gd name="T5" fmla="*/ 2378 h 2379"/>
                  <a:gd name="T6" fmla="*/ 1465 w 2646"/>
                  <a:gd name="T7" fmla="*/ 2378 h 2379"/>
                  <a:gd name="T8" fmla="*/ 1485 w 2646"/>
                  <a:gd name="T9" fmla="*/ 2378 h 2379"/>
                  <a:gd name="T10" fmla="*/ 2645 w 2646"/>
                  <a:gd name="T11" fmla="*/ 0 h 2379"/>
                  <a:gd name="T12" fmla="*/ 2177 w 2646"/>
                  <a:gd name="T13" fmla="*/ 0 h 2379"/>
                  <a:gd name="T14" fmla="*/ 1321 w 2646"/>
                  <a:gd name="T15" fmla="*/ 1871 h 2379"/>
                  <a:gd name="T16" fmla="*/ 466 w 2646"/>
                  <a:gd name="T17" fmla="*/ 0 h 2379"/>
                  <a:gd name="T18" fmla="*/ 0 w 2646"/>
                  <a:gd name="T19" fmla="*/ 0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6" h="2379">
                    <a:moveTo>
                      <a:pt x="0" y="0"/>
                    </a:moveTo>
                    <a:lnTo>
                      <a:pt x="1160" y="2378"/>
                    </a:lnTo>
                    <a:lnTo>
                      <a:pt x="1180" y="2378"/>
                    </a:lnTo>
                    <a:lnTo>
                      <a:pt x="1465" y="2378"/>
                    </a:lnTo>
                    <a:lnTo>
                      <a:pt x="1485" y="2378"/>
                    </a:lnTo>
                    <a:lnTo>
                      <a:pt x="2645" y="0"/>
                    </a:lnTo>
                    <a:lnTo>
                      <a:pt x="2177" y="0"/>
                    </a:lnTo>
                    <a:lnTo>
                      <a:pt x="1321" y="1871"/>
                    </a:lnTo>
                    <a:lnTo>
                      <a:pt x="466"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sp>
            <p:nvSpPr>
              <p:cNvPr id="63" name="Freeform 5">
                <a:extLst>
                  <a:ext uri="{FF2B5EF4-FFF2-40B4-BE49-F238E27FC236}">
                    <a16:creationId xmlns:a16="http://schemas.microsoft.com/office/drawing/2014/main" id="{B1EEE13C-959B-084B-A048-7060654639F8}"/>
                  </a:ext>
                </a:extLst>
              </p:cNvPr>
              <p:cNvSpPr>
                <a:spLocks noChangeArrowheads="1"/>
              </p:cNvSpPr>
              <p:nvPr/>
            </p:nvSpPr>
            <p:spPr bwMode="auto">
              <a:xfrm>
                <a:off x="2828925" y="2528888"/>
                <a:ext cx="952500" cy="1177925"/>
              </a:xfrm>
              <a:custGeom>
                <a:avLst/>
                <a:gdLst>
                  <a:gd name="T0" fmla="*/ 1042 w 2645"/>
                  <a:gd name="T1" fmla="*/ 3270 h 3271"/>
                  <a:gd name="T2" fmla="*/ 2644 w 2645"/>
                  <a:gd name="T3" fmla="*/ 0 h 3271"/>
                  <a:gd name="T4" fmla="*/ 2178 w 2645"/>
                  <a:gd name="T5" fmla="*/ 0 h 3271"/>
                  <a:gd name="T6" fmla="*/ 1288 w 2645"/>
                  <a:gd name="T7" fmla="*/ 1906 h 3271"/>
                  <a:gd name="T8" fmla="*/ 468 w 2645"/>
                  <a:gd name="T9" fmla="*/ 0 h 3271"/>
                  <a:gd name="T10" fmla="*/ 0 w 2645"/>
                  <a:gd name="T11" fmla="*/ 0 h 3271"/>
                  <a:gd name="T12" fmla="*/ 1055 w 2645"/>
                  <a:gd name="T13" fmla="*/ 2378 h 3271"/>
                  <a:gd name="T14" fmla="*/ 596 w 2645"/>
                  <a:gd name="T15" fmla="*/ 3270 h 3271"/>
                  <a:gd name="T16" fmla="*/ 1042 w 2645"/>
                  <a:gd name="T17" fmla="*/ 327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5" h="3271">
                    <a:moveTo>
                      <a:pt x="1042" y="3270"/>
                    </a:moveTo>
                    <a:lnTo>
                      <a:pt x="2644" y="0"/>
                    </a:lnTo>
                    <a:lnTo>
                      <a:pt x="2178" y="0"/>
                    </a:lnTo>
                    <a:lnTo>
                      <a:pt x="1288" y="1906"/>
                    </a:lnTo>
                    <a:lnTo>
                      <a:pt x="468" y="0"/>
                    </a:lnTo>
                    <a:lnTo>
                      <a:pt x="0" y="0"/>
                    </a:lnTo>
                    <a:lnTo>
                      <a:pt x="1055" y="2378"/>
                    </a:lnTo>
                    <a:lnTo>
                      <a:pt x="596" y="3270"/>
                    </a:lnTo>
                    <a:lnTo>
                      <a:pt x="1042" y="327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en-US"/>
              </a:p>
            </p:txBody>
          </p:sp>
        </p:grpSp>
        <p:sp>
          <p:nvSpPr>
            <p:cNvPr id="65" name="CuadroTexto 50">
              <a:extLst>
                <a:ext uri="{FF2B5EF4-FFF2-40B4-BE49-F238E27FC236}">
                  <a16:creationId xmlns:a16="http://schemas.microsoft.com/office/drawing/2014/main" id="{B8D5AAEC-43CC-A14F-AB17-141B0DC4BBC1}"/>
                </a:ext>
              </a:extLst>
            </p:cNvPr>
            <p:cNvSpPr txBox="1"/>
            <p:nvPr/>
          </p:nvSpPr>
          <p:spPr>
            <a:xfrm>
              <a:off x="835445" y="4950247"/>
              <a:ext cx="3220112" cy="1391938"/>
            </a:xfrm>
            <a:prstGeom prst="rect">
              <a:avLst/>
            </a:prstGeom>
            <a:noFill/>
          </p:spPr>
          <p:txBody>
            <a:bodyPr wrap="square" rtlCol="0" anchor="t" anchorCtr="0">
              <a:noAutofit/>
            </a:bodyPr>
            <a:lstStyle/>
            <a:p>
              <a:pPr marL="0" marR="0" lvl="0" indent="0" algn="ctr" defTabSz="685772" rtl="0" eaLnBrk="1" fontAlgn="auto" latinLnBrk="0" hangingPunct="1">
                <a:lnSpc>
                  <a:spcPct val="100000"/>
                </a:lnSpc>
                <a:spcBef>
                  <a:spcPct val="0"/>
                </a:spcBef>
                <a:spcAft>
                  <a:spcPct val="0"/>
                </a:spcAft>
                <a:buClrTx/>
                <a:buSzTx/>
                <a:buFontTx/>
                <a:buNone/>
                <a:defRPr/>
              </a:pPr>
              <a:r>
                <a:rPr lang="de-DE" sz="1400" b="0" i="0" strike="noStrike" cap="none" spc="0" baseline="0" dirty="0">
                  <a:solidFill>
                    <a:srgbClr val="000000"/>
                  </a:solidFill>
                  <a:effectLst/>
                  <a:latin typeface="Verdana" charset="0"/>
                  <a:ea typeface="Verdana" charset="0"/>
                  <a:cs typeface="Verdana" charset="0"/>
                </a:rPr>
                <a:t>Globaler Marktführer für </a:t>
              </a:r>
              <a:br>
                <a:rPr lang="de-DE" sz="1400" b="0" i="0" strike="noStrike" cap="none" spc="0" baseline="0" dirty="0">
                  <a:solidFill>
                    <a:srgbClr val="000000"/>
                  </a:solidFill>
                  <a:effectLst/>
                  <a:latin typeface="Verdana" charset="0"/>
                  <a:ea typeface="Verdana" charset="0"/>
                  <a:cs typeface="Verdana" charset="0"/>
                </a:rPr>
              </a:br>
              <a:r>
                <a:rPr lang="de-DE" sz="1400" b="0" i="0" strike="noStrike" cap="none" spc="0" baseline="0" dirty="0">
                  <a:solidFill>
                    <a:srgbClr val="000000"/>
                  </a:solidFill>
                  <a:effectLst/>
                  <a:latin typeface="Verdana" charset="0"/>
                  <a:ea typeface="Verdana" charset="0"/>
                  <a:cs typeface="Verdana" charset="0"/>
                </a:rPr>
                <a:t>UC/CC-Lösungen und Services </a:t>
              </a:r>
              <a:br>
                <a:rPr sz="1400" dirty="0"/>
              </a:br>
              <a:r>
                <a:rPr lang="de-DE" sz="1400" b="0" i="0" strike="noStrike" cap="none" spc="0" baseline="0" dirty="0">
                  <a:solidFill>
                    <a:srgbClr val="000000"/>
                  </a:solidFill>
                  <a:effectLst/>
                  <a:latin typeface="Verdana" charset="0"/>
                  <a:ea typeface="Verdana" charset="0"/>
                  <a:cs typeface="Verdana" charset="0"/>
                </a:rPr>
                <a:t>sowie private/hybride Cloud, </a:t>
              </a:r>
              <a:br>
                <a:rPr lang="de-DE" sz="1400" b="0" i="0" strike="noStrike" cap="none" spc="0" baseline="0" dirty="0">
                  <a:solidFill>
                    <a:srgbClr val="000000"/>
                  </a:solidFill>
                  <a:effectLst/>
                  <a:latin typeface="Verdana" charset="0"/>
                  <a:ea typeface="Verdana" charset="0"/>
                  <a:cs typeface="Verdana" charset="0"/>
                </a:rPr>
              </a:br>
              <a:r>
                <a:rPr lang="de-DE" sz="1400" b="0" i="0" strike="noStrike" cap="none" spc="0" baseline="0" dirty="0">
                  <a:solidFill>
                    <a:srgbClr val="000000"/>
                  </a:solidFill>
                  <a:effectLst/>
                  <a:latin typeface="Verdana" charset="0"/>
                  <a:ea typeface="Verdana" charset="0"/>
                  <a:cs typeface="Verdana" charset="0"/>
                </a:rPr>
                <a:t>mit einem umfangreichen Partnernetzwerk</a:t>
              </a:r>
            </a:p>
          </p:txBody>
        </p:sp>
      </p:grpSp>
      <p:cxnSp>
        <p:nvCxnSpPr>
          <p:cNvPr id="67" name="Conector recto 66">
            <a:extLst>
              <a:ext uri="{FF2B5EF4-FFF2-40B4-BE49-F238E27FC236}">
                <a16:creationId xmlns:a16="http://schemas.microsoft.com/office/drawing/2014/main" id="{7F0479DA-10CB-1642-A19B-CB01DD29A964}"/>
              </a:ext>
            </a:extLst>
          </p:cNvPr>
          <p:cNvCxnSpPr/>
          <p:nvPr/>
        </p:nvCxnSpPr>
        <p:spPr>
          <a:xfrm>
            <a:off x="7491925" y="3645754"/>
            <a:ext cx="645382" cy="0"/>
          </a:xfrm>
          <a:prstGeom prst="line">
            <a:avLst/>
          </a:prstGeom>
          <a:ln w="19050">
            <a:solidFill>
              <a:schemeClr val="accent3"/>
            </a:solidFill>
            <a:tailEnd type="oval"/>
          </a:ln>
        </p:spPr>
        <p:style>
          <a:lnRef idx="1">
            <a:schemeClr val="accent1"/>
          </a:lnRef>
          <a:fillRef idx="0">
            <a:schemeClr val="accent1"/>
          </a:fillRef>
          <a:effectRef idx="0">
            <a:schemeClr val="accent1"/>
          </a:effectRef>
          <a:fontRef idx="minor">
            <a:schemeClr val="tx1"/>
          </a:fontRef>
        </p:style>
      </p:cxnSp>
      <p:cxnSp>
        <p:nvCxnSpPr>
          <p:cNvPr id="69" name="Conector recto 68">
            <a:extLst>
              <a:ext uri="{FF2B5EF4-FFF2-40B4-BE49-F238E27FC236}">
                <a16:creationId xmlns:a16="http://schemas.microsoft.com/office/drawing/2014/main" id="{E11ECA1B-64B3-3347-A3C0-3CF3536559D0}"/>
              </a:ext>
            </a:extLst>
          </p:cNvPr>
          <p:cNvCxnSpPr/>
          <p:nvPr/>
        </p:nvCxnSpPr>
        <p:spPr>
          <a:xfrm flipH="1">
            <a:off x="4664908" y="3096324"/>
            <a:ext cx="0" cy="1098861"/>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1" name="Conector recto 70">
            <a:extLst>
              <a:ext uri="{FF2B5EF4-FFF2-40B4-BE49-F238E27FC236}">
                <a16:creationId xmlns:a16="http://schemas.microsoft.com/office/drawing/2014/main" id="{5A522349-C75F-FF4E-A04F-15091EFE539A}"/>
              </a:ext>
            </a:extLst>
          </p:cNvPr>
          <p:cNvCxnSpPr/>
          <p:nvPr/>
        </p:nvCxnSpPr>
        <p:spPr>
          <a:xfrm flipH="1">
            <a:off x="7490170" y="3096324"/>
            <a:ext cx="0" cy="1098861"/>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72" name="Conector recto 71">
            <a:extLst>
              <a:ext uri="{FF2B5EF4-FFF2-40B4-BE49-F238E27FC236}">
                <a16:creationId xmlns:a16="http://schemas.microsoft.com/office/drawing/2014/main" id="{07D43A9F-33E0-2C45-8E93-6BC6B871EBA4}"/>
              </a:ext>
            </a:extLst>
          </p:cNvPr>
          <p:cNvCxnSpPr/>
          <p:nvPr/>
        </p:nvCxnSpPr>
        <p:spPr>
          <a:xfrm>
            <a:off x="4021894" y="3645754"/>
            <a:ext cx="645382" cy="0"/>
          </a:xfrm>
          <a:prstGeom prst="line">
            <a:avLst/>
          </a:prstGeom>
          <a:ln w="19050">
            <a:solidFill>
              <a:schemeClr val="accent3"/>
            </a:solidFill>
            <a:headEnd type="oval"/>
          </a:ln>
        </p:spPr>
        <p:style>
          <a:lnRef idx="1">
            <a:schemeClr val="accent1"/>
          </a:lnRef>
          <a:fillRef idx="0">
            <a:schemeClr val="accent1"/>
          </a:fillRef>
          <a:effectRef idx="0">
            <a:schemeClr val="accent1"/>
          </a:effectRef>
          <a:fontRef idx="minor">
            <a:schemeClr val="tx1"/>
          </a:fontRef>
        </p:style>
      </p:cxnSp>
      <p:grpSp>
        <p:nvGrpSpPr>
          <p:cNvPr id="78" name="Grupo 77">
            <a:extLst>
              <a:ext uri="{FF2B5EF4-FFF2-40B4-BE49-F238E27FC236}">
                <a16:creationId xmlns:a16="http://schemas.microsoft.com/office/drawing/2014/main" id="{18365C00-A03F-514D-8631-BFF548FD101C}"/>
              </a:ext>
            </a:extLst>
          </p:cNvPr>
          <p:cNvGrpSpPr/>
          <p:nvPr/>
        </p:nvGrpSpPr>
        <p:grpSpPr>
          <a:xfrm>
            <a:off x="7911140" y="1731015"/>
            <a:ext cx="3026745" cy="4271664"/>
            <a:chOff x="7911140" y="1731015"/>
            <a:chExt cx="3026745" cy="4271664"/>
          </a:xfrm>
        </p:grpSpPr>
        <p:pic>
          <p:nvPicPr>
            <p:cNvPr id="57" name="Graphic 130">
              <a:extLst>
                <a:ext uri="{FF2B5EF4-FFF2-40B4-BE49-F238E27FC236}">
                  <a16:creationId xmlns:a16="http://schemas.microsoft.com/office/drawing/2014/main" id="{EFF5B355-3CA7-CF4B-8EFE-93250FD283D5}"/>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8144365" y="4387792"/>
              <a:ext cx="2696161" cy="381122"/>
            </a:xfrm>
            <a:prstGeom prst="rect">
              <a:avLst/>
            </a:prstGeom>
          </p:spPr>
        </p:pic>
        <p:sp>
          <p:nvSpPr>
            <p:cNvPr id="64" name="CuadroTexto 50">
              <a:extLst>
                <a:ext uri="{FF2B5EF4-FFF2-40B4-BE49-F238E27FC236}">
                  <a16:creationId xmlns:a16="http://schemas.microsoft.com/office/drawing/2014/main" id="{E8BDC2E7-1E84-D941-B149-5CC69D5D3E87}"/>
                </a:ext>
              </a:extLst>
            </p:cNvPr>
            <p:cNvSpPr txBox="1"/>
            <p:nvPr/>
          </p:nvSpPr>
          <p:spPr>
            <a:xfrm>
              <a:off x="7911140" y="4950247"/>
              <a:ext cx="3026745" cy="1052432"/>
            </a:xfrm>
            <a:prstGeom prst="rect">
              <a:avLst/>
            </a:prstGeom>
            <a:noFill/>
          </p:spPr>
          <p:txBody>
            <a:bodyPr wrap="square" rtlCol="0" anchor="t" anchorCtr="0">
              <a:noAutofit/>
            </a:bodyPr>
            <a:lstStyle/>
            <a:p>
              <a:pPr lvl="0" algn="ctr" defTabSz="685772">
                <a:defRPr/>
              </a:pPr>
              <a:r>
                <a:rPr lang="de-DE" sz="1400" b="0" i="0" strike="noStrike" cap="none" spc="0" baseline="0" dirty="0">
                  <a:solidFill>
                    <a:srgbClr val="000000"/>
                  </a:solidFill>
                  <a:effectLst/>
                  <a:latin typeface="Verdana" charset="0"/>
                  <a:ea typeface="Verdana" charset="0"/>
                  <a:cs typeface="Verdana" charset="0"/>
                </a:rPr>
                <a:t>Führender Anbieter </a:t>
              </a:r>
              <a:br>
                <a:rPr sz="1400" dirty="0"/>
              </a:br>
              <a:r>
                <a:rPr lang="de-DE" sz="1400" b="0" i="0" strike="noStrike" cap="none" spc="0" baseline="0" dirty="0">
                  <a:solidFill>
                    <a:srgbClr val="000000"/>
                  </a:solidFill>
                  <a:effectLst/>
                  <a:latin typeface="Verdana" charset="0"/>
                  <a:ea typeface="Verdana" charset="0"/>
                  <a:cs typeface="Verdana" charset="0"/>
                </a:rPr>
                <a:t>globaler Cloud-Kommunikation</a:t>
              </a:r>
            </a:p>
          </p:txBody>
        </p:sp>
        <p:pic>
          <p:nvPicPr>
            <p:cNvPr id="77" name="Picture 15">
              <a:extLst>
                <a:ext uri="{FF2B5EF4-FFF2-40B4-BE49-F238E27FC236}">
                  <a16:creationId xmlns:a16="http://schemas.microsoft.com/office/drawing/2014/main" id="{B8F5BAAC-3FC4-AD4C-A0F7-961046D0155E}"/>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flipH="1">
              <a:off x="8327845" y="1731015"/>
              <a:ext cx="2329200" cy="2329200"/>
            </a:xfrm>
            <a:prstGeom prst="ellipse">
              <a:avLst/>
            </a:prstGeom>
            <a:ln w="25400">
              <a:noFill/>
            </a:ln>
            <a:effectLst>
              <a:outerShdw blurRad="203200" dist="38100" dir="2700000" algn="tl" rotWithShape="0">
                <a:prstClr val="black">
                  <a:alpha val="24000"/>
                </a:prstClr>
              </a:outerShdw>
            </a:effectLst>
          </p:spPr>
        </p:pic>
      </p:grpSp>
      <p:pic>
        <p:nvPicPr>
          <p:cNvPr id="56" name="Picture 55">
            <a:extLst>
              <a:ext uri="{FF2B5EF4-FFF2-40B4-BE49-F238E27FC236}">
                <a16:creationId xmlns:a16="http://schemas.microsoft.com/office/drawing/2014/main" id="{195AFA3D-94FC-BA44-B4CE-C0E92DB7796F}"/>
              </a:ext>
            </a:extLst>
          </p:cNvPr>
          <p:cNvPicPr>
            <a:picLocks noChangeAspect="1"/>
          </p:cNvPicPr>
          <p:nvPr/>
        </p:nvPicPr>
        <p:blipFill>
          <a:blip r:embed="rId8"/>
          <a:srcRect/>
          <a:stretch/>
        </p:blipFill>
        <p:spPr>
          <a:xfrm>
            <a:off x="4857814" y="3235714"/>
            <a:ext cx="2456297" cy="820079"/>
          </a:xfrm>
          <a:prstGeom prst="rect">
            <a:avLst/>
          </a:prstGeom>
        </p:spPr>
      </p:pic>
    </p:spTree>
    <p:extLst>
      <p:ext uri="{BB962C8B-B14F-4D97-AF65-F5344CB8AC3E}">
        <p14:creationId xmlns:p14="http://schemas.microsoft.com/office/powerpoint/2010/main" val="592590841"/>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5200C57-533C-4CA3-9A8A-EEA4805265A6}"/>
              </a:ext>
            </a:extLst>
          </p:cNvPr>
          <p:cNvSpPr/>
          <p:nvPr/>
        </p:nvSpPr>
        <p:spPr>
          <a:xfrm>
            <a:off x="0" y="187378"/>
            <a:ext cx="12192000" cy="86585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7" name="Title 1">
            <a:extLst>
              <a:ext uri="{FF2B5EF4-FFF2-40B4-BE49-F238E27FC236}">
                <a16:creationId xmlns:a16="http://schemas.microsoft.com/office/drawing/2014/main" id="{DA6C4B3F-83BD-4B82-8996-E1E552468CED}"/>
              </a:ext>
            </a:extLst>
          </p:cNvPr>
          <p:cNvSpPr txBox="1">
            <a:spLocks/>
          </p:cNvSpPr>
          <p:nvPr/>
        </p:nvSpPr>
        <p:spPr>
          <a:xfrm>
            <a:off x="0" y="141081"/>
            <a:ext cx="12192000" cy="1154469"/>
          </a:xfrm>
          <a:prstGeom prst="rect">
            <a:avLst/>
          </a:prstGeom>
        </p:spPr>
        <p:txBody>
          <a:bodyPr vert="horz" lIns="91440" tIns="45720" rIns="91440" bIns="45720" rtlCol="0" anchor="t">
            <a:normAutofit/>
          </a:bodyPr>
          <a:lstStyle>
            <a:lvl1pPr algn="ctr" defTabSz="914400" rtl="0" eaLnBrk="1" latinLnBrk="0" hangingPunct="1">
              <a:lnSpc>
                <a:spcPct val="100000"/>
              </a:lnSpc>
              <a:spcBef>
                <a:spcPct val="0"/>
              </a:spcBef>
              <a:buNone/>
              <a:defRPr sz="2800" b="1" i="0" kern="1200" baseline="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de-DE" sz="3300" dirty="0">
                <a:solidFill>
                  <a:schemeClr val="bg1"/>
                </a:solidFill>
              </a:rPr>
              <a:t>Innovation</a:t>
            </a:r>
            <a:r>
              <a:rPr lang="de-DE" sz="3300" baseline="30000" dirty="0">
                <a:solidFill>
                  <a:schemeClr val="bg1"/>
                </a:solidFill>
              </a:rPr>
              <a:t>2</a:t>
            </a:r>
            <a:br>
              <a:rPr lang="de-DE" sz="2400" dirty="0">
                <a:solidFill>
                  <a:schemeClr val="bg1"/>
                </a:solidFill>
              </a:rPr>
            </a:br>
            <a:r>
              <a:rPr lang="de-DE" sz="1800" b="0" dirty="0">
                <a:solidFill>
                  <a:schemeClr val="bg1"/>
                </a:solidFill>
              </a:rPr>
              <a:t>Mehr Funktionen, doppelte Forschungs- und Entwicklungsaufwendungen, keine zusätzlichen Kosten</a:t>
            </a:r>
            <a:endParaRPr lang="de-DE" sz="2000" dirty="0">
              <a:solidFill>
                <a:schemeClr val="bg1"/>
              </a:solidFill>
            </a:endParaRPr>
          </a:p>
        </p:txBody>
      </p:sp>
      <p:grpSp>
        <p:nvGrpSpPr>
          <p:cNvPr id="8" name="Group 7">
            <a:extLst>
              <a:ext uri="{FF2B5EF4-FFF2-40B4-BE49-F238E27FC236}">
                <a16:creationId xmlns:a16="http://schemas.microsoft.com/office/drawing/2014/main" id="{DE0DC7E6-DC59-4BAF-BDCD-2CC5B760B421}"/>
              </a:ext>
            </a:extLst>
          </p:cNvPr>
          <p:cNvGrpSpPr>
            <a:grpSpLocks noChangeAspect="1"/>
          </p:cNvGrpSpPr>
          <p:nvPr/>
        </p:nvGrpSpPr>
        <p:grpSpPr>
          <a:xfrm>
            <a:off x="2396149" y="3551950"/>
            <a:ext cx="1541339" cy="438187"/>
            <a:chOff x="428625" y="2528888"/>
            <a:chExt cx="4143375" cy="1177925"/>
          </a:xfrm>
        </p:grpSpPr>
        <p:sp>
          <p:nvSpPr>
            <p:cNvPr id="9" name="Freeform 1">
              <a:extLst>
                <a:ext uri="{FF2B5EF4-FFF2-40B4-BE49-F238E27FC236}">
                  <a16:creationId xmlns:a16="http://schemas.microsoft.com/office/drawing/2014/main" id="{4EC49773-00A6-4443-9653-51C20F64BEFC}"/>
                </a:ext>
              </a:extLst>
            </p:cNvPr>
            <p:cNvSpPr>
              <a:spLocks noChangeArrowheads="1"/>
            </p:cNvSpPr>
            <p:nvPr/>
          </p:nvSpPr>
          <p:spPr bwMode="auto">
            <a:xfrm>
              <a:off x="3619500" y="2528888"/>
              <a:ext cx="952500" cy="855662"/>
            </a:xfrm>
            <a:custGeom>
              <a:avLst/>
              <a:gdLst>
                <a:gd name="T0" fmla="*/ 785 w 2647"/>
                <a:gd name="T1" fmla="*/ 1701 h 2379"/>
                <a:gd name="T2" fmla="*/ 1571 w 2647"/>
                <a:gd name="T3" fmla="*/ 1701 h 2379"/>
                <a:gd name="T4" fmla="*/ 1697 w 2647"/>
                <a:gd name="T5" fmla="*/ 2017 h 2379"/>
                <a:gd name="T6" fmla="*/ 637 w 2647"/>
                <a:gd name="T7" fmla="*/ 2017 h 2379"/>
                <a:gd name="T8" fmla="*/ 468 w 2647"/>
                <a:gd name="T9" fmla="*/ 2378 h 2379"/>
                <a:gd name="T10" fmla="*/ 0 w 2647"/>
                <a:gd name="T11" fmla="*/ 2378 h 2379"/>
                <a:gd name="T12" fmla="*/ 1162 w 2647"/>
                <a:gd name="T13" fmla="*/ 0 h 2379"/>
                <a:gd name="T14" fmla="*/ 1486 w 2647"/>
                <a:gd name="T15" fmla="*/ 0 h 2379"/>
                <a:gd name="T16" fmla="*/ 2646 w 2647"/>
                <a:gd name="T17" fmla="*/ 2378 h 2379"/>
                <a:gd name="T18" fmla="*/ 2178 w 2647"/>
                <a:gd name="T19" fmla="*/ 2378 h 2379"/>
                <a:gd name="T20" fmla="*/ 1323 w 2647"/>
                <a:gd name="T21" fmla="*/ 542 h 2379"/>
                <a:gd name="T22" fmla="*/ 785 w 2647"/>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7" h="2379">
                  <a:moveTo>
                    <a:pt x="785" y="1701"/>
                  </a:moveTo>
                  <a:lnTo>
                    <a:pt x="1571" y="1701"/>
                  </a:lnTo>
                  <a:lnTo>
                    <a:pt x="1697" y="2017"/>
                  </a:lnTo>
                  <a:lnTo>
                    <a:pt x="637" y="2017"/>
                  </a:lnTo>
                  <a:lnTo>
                    <a:pt x="468" y="2378"/>
                  </a:lnTo>
                  <a:lnTo>
                    <a:pt x="0" y="2378"/>
                  </a:lnTo>
                  <a:lnTo>
                    <a:pt x="1162" y="0"/>
                  </a:lnTo>
                  <a:lnTo>
                    <a:pt x="1486" y="0"/>
                  </a:lnTo>
                  <a:lnTo>
                    <a:pt x="2646" y="2378"/>
                  </a:lnTo>
                  <a:lnTo>
                    <a:pt x="2178" y="2378"/>
                  </a:lnTo>
                  <a:lnTo>
                    <a:pt x="1323" y="542"/>
                  </a:lnTo>
                  <a:lnTo>
                    <a:pt x="785"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dirty="0"/>
            </a:p>
          </p:txBody>
        </p:sp>
        <p:sp>
          <p:nvSpPr>
            <p:cNvPr id="10" name="Freeform 2">
              <a:extLst>
                <a:ext uri="{FF2B5EF4-FFF2-40B4-BE49-F238E27FC236}">
                  <a16:creationId xmlns:a16="http://schemas.microsoft.com/office/drawing/2014/main" id="{510DA290-4356-4DA9-9347-C76F38EAC1E1}"/>
                </a:ext>
              </a:extLst>
            </p:cNvPr>
            <p:cNvSpPr>
              <a:spLocks noChangeArrowheads="1"/>
            </p:cNvSpPr>
            <p:nvPr/>
          </p:nvSpPr>
          <p:spPr bwMode="auto">
            <a:xfrm>
              <a:off x="428625" y="2528888"/>
              <a:ext cx="952500" cy="855662"/>
            </a:xfrm>
            <a:custGeom>
              <a:avLst/>
              <a:gdLst>
                <a:gd name="T0" fmla="*/ 786 w 2646"/>
                <a:gd name="T1" fmla="*/ 1701 h 2379"/>
                <a:gd name="T2" fmla="*/ 1569 w 2646"/>
                <a:gd name="T3" fmla="*/ 1701 h 2379"/>
                <a:gd name="T4" fmla="*/ 1698 w 2646"/>
                <a:gd name="T5" fmla="*/ 2017 h 2379"/>
                <a:gd name="T6" fmla="*/ 638 w 2646"/>
                <a:gd name="T7" fmla="*/ 2017 h 2379"/>
                <a:gd name="T8" fmla="*/ 468 w 2646"/>
                <a:gd name="T9" fmla="*/ 2378 h 2379"/>
                <a:gd name="T10" fmla="*/ 0 w 2646"/>
                <a:gd name="T11" fmla="*/ 2378 h 2379"/>
                <a:gd name="T12" fmla="*/ 1160 w 2646"/>
                <a:gd name="T13" fmla="*/ 0 h 2379"/>
                <a:gd name="T14" fmla="*/ 1484 w 2646"/>
                <a:gd name="T15" fmla="*/ 0 h 2379"/>
                <a:gd name="T16" fmla="*/ 2645 w 2646"/>
                <a:gd name="T17" fmla="*/ 2378 h 2379"/>
                <a:gd name="T18" fmla="*/ 2179 w 2646"/>
                <a:gd name="T19" fmla="*/ 2378 h 2379"/>
                <a:gd name="T20" fmla="*/ 1323 w 2646"/>
                <a:gd name="T21" fmla="*/ 542 h 2379"/>
                <a:gd name="T22" fmla="*/ 786 w 2646"/>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6" h="2379">
                  <a:moveTo>
                    <a:pt x="786" y="1701"/>
                  </a:moveTo>
                  <a:lnTo>
                    <a:pt x="1569" y="1701"/>
                  </a:lnTo>
                  <a:lnTo>
                    <a:pt x="1698" y="2017"/>
                  </a:lnTo>
                  <a:lnTo>
                    <a:pt x="638" y="2017"/>
                  </a:lnTo>
                  <a:lnTo>
                    <a:pt x="468" y="2378"/>
                  </a:lnTo>
                  <a:lnTo>
                    <a:pt x="0" y="2378"/>
                  </a:lnTo>
                  <a:lnTo>
                    <a:pt x="1160" y="0"/>
                  </a:lnTo>
                  <a:lnTo>
                    <a:pt x="1484" y="0"/>
                  </a:lnTo>
                  <a:lnTo>
                    <a:pt x="2645"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dirty="0"/>
            </a:p>
          </p:txBody>
        </p:sp>
        <p:sp>
          <p:nvSpPr>
            <p:cNvPr id="11" name="Freeform 3">
              <a:extLst>
                <a:ext uri="{FF2B5EF4-FFF2-40B4-BE49-F238E27FC236}">
                  <a16:creationId xmlns:a16="http://schemas.microsoft.com/office/drawing/2014/main" id="{D83C6690-04DD-4EE5-8D22-CA9EFC08DE65}"/>
                </a:ext>
              </a:extLst>
            </p:cNvPr>
            <p:cNvSpPr>
              <a:spLocks noChangeArrowheads="1"/>
            </p:cNvSpPr>
            <p:nvPr/>
          </p:nvSpPr>
          <p:spPr bwMode="auto">
            <a:xfrm>
              <a:off x="2017713" y="2528888"/>
              <a:ext cx="952500" cy="855662"/>
            </a:xfrm>
            <a:custGeom>
              <a:avLst/>
              <a:gdLst>
                <a:gd name="T0" fmla="*/ 786 w 2648"/>
                <a:gd name="T1" fmla="*/ 1701 h 2379"/>
                <a:gd name="T2" fmla="*/ 1571 w 2648"/>
                <a:gd name="T3" fmla="*/ 1701 h 2379"/>
                <a:gd name="T4" fmla="*/ 1698 w 2648"/>
                <a:gd name="T5" fmla="*/ 2017 h 2379"/>
                <a:gd name="T6" fmla="*/ 638 w 2648"/>
                <a:gd name="T7" fmla="*/ 2017 h 2379"/>
                <a:gd name="T8" fmla="*/ 468 w 2648"/>
                <a:gd name="T9" fmla="*/ 2378 h 2379"/>
                <a:gd name="T10" fmla="*/ 0 w 2648"/>
                <a:gd name="T11" fmla="*/ 2378 h 2379"/>
                <a:gd name="T12" fmla="*/ 1160 w 2648"/>
                <a:gd name="T13" fmla="*/ 0 h 2379"/>
                <a:gd name="T14" fmla="*/ 1484 w 2648"/>
                <a:gd name="T15" fmla="*/ 0 h 2379"/>
                <a:gd name="T16" fmla="*/ 2647 w 2648"/>
                <a:gd name="T17" fmla="*/ 2378 h 2379"/>
                <a:gd name="T18" fmla="*/ 2179 w 2648"/>
                <a:gd name="T19" fmla="*/ 2378 h 2379"/>
                <a:gd name="T20" fmla="*/ 1323 w 2648"/>
                <a:gd name="T21" fmla="*/ 542 h 2379"/>
                <a:gd name="T22" fmla="*/ 786 w 2648"/>
                <a:gd name="T23" fmla="*/ 1701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648" h="2379">
                  <a:moveTo>
                    <a:pt x="786" y="1701"/>
                  </a:moveTo>
                  <a:lnTo>
                    <a:pt x="1571" y="1701"/>
                  </a:lnTo>
                  <a:lnTo>
                    <a:pt x="1698" y="2017"/>
                  </a:lnTo>
                  <a:lnTo>
                    <a:pt x="638" y="2017"/>
                  </a:lnTo>
                  <a:lnTo>
                    <a:pt x="468" y="2378"/>
                  </a:lnTo>
                  <a:lnTo>
                    <a:pt x="0" y="2378"/>
                  </a:lnTo>
                  <a:lnTo>
                    <a:pt x="1160" y="0"/>
                  </a:lnTo>
                  <a:lnTo>
                    <a:pt x="1484" y="0"/>
                  </a:lnTo>
                  <a:lnTo>
                    <a:pt x="2647" y="2378"/>
                  </a:lnTo>
                  <a:lnTo>
                    <a:pt x="2179" y="2378"/>
                  </a:lnTo>
                  <a:lnTo>
                    <a:pt x="1323" y="542"/>
                  </a:lnTo>
                  <a:lnTo>
                    <a:pt x="786" y="1701"/>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dirty="0"/>
            </a:p>
          </p:txBody>
        </p:sp>
        <p:sp>
          <p:nvSpPr>
            <p:cNvPr id="12" name="Freeform 4">
              <a:extLst>
                <a:ext uri="{FF2B5EF4-FFF2-40B4-BE49-F238E27FC236}">
                  <a16:creationId xmlns:a16="http://schemas.microsoft.com/office/drawing/2014/main" id="{AA362330-7C72-472A-B548-F97B7999C526}"/>
                </a:ext>
              </a:extLst>
            </p:cNvPr>
            <p:cNvSpPr>
              <a:spLocks noChangeArrowheads="1"/>
            </p:cNvSpPr>
            <p:nvPr/>
          </p:nvSpPr>
          <p:spPr bwMode="auto">
            <a:xfrm>
              <a:off x="1223963" y="2528888"/>
              <a:ext cx="952500" cy="855662"/>
            </a:xfrm>
            <a:custGeom>
              <a:avLst/>
              <a:gdLst>
                <a:gd name="T0" fmla="*/ 0 w 2646"/>
                <a:gd name="T1" fmla="*/ 0 h 2379"/>
                <a:gd name="T2" fmla="*/ 1160 w 2646"/>
                <a:gd name="T3" fmla="*/ 2378 h 2379"/>
                <a:gd name="T4" fmla="*/ 1180 w 2646"/>
                <a:gd name="T5" fmla="*/ 2378 h 2379"/>
                <a:gd name="T6" fmla="*/ 1465 w 2646"/>
                <a:gd name="T7" fmla="*/ 2378 h 2379"/>
                <a:gd name="T8" fmla="*/ 1485 w 2646"/>
                <a:gd name="T9" fmla="*/ 2378 h 2379"/>
                <a:gd name="T10" fmla="*/ 2645 w 2646"/>
                <a:gd name="T11" fmla="*/ 0 h 2379"/>
                <a:gd name="T12" fmla="*/ 2177 w 2646"/>
                <a:gd name="T13" fmla="*/ 0 h 2379"/>
                <a:gd name="T14" fmla="*/ 1321 w 2646"/>
                <a:gd name="T15" fmla="*/ 1871 h 2379"/>
                <a:gd name="T16" fmla="*/ 466 w 2646"/>
                <a:gd name="T17" fmla="*/ 0 h 2379"/>
                <a:gd name="T18" fmla="*/ 0 w 2646"/>
                <a:gd name="T19" fmla="*/ 0 h 2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46" h="2379">
                  <a:moveTo>
                    <a:pt x="0" y="0"/>
                  </a:moveTo>
                  <a:lnTo>
                    <a:pt x="1160" y="2378"/>
                  </a:lnTo>
                  <a:lnTo>
                    <a:pt x="1180" y="2378"/>
                  </a:lnTo>
                  <a:lnTo>
                    <a:pt x="1465" y="2378"/>
                  </a:lnTo>
                  <a:lnTo>
                    <a:pt x="1485" y="2378"/>
                  </a:lnTo>
                  <a:lnTo>
                    <a:pt x="2645" y="0"/>
                  </a:lnTo>
                  <a:lnTo>
                    <a:pt x="2177" y="0"/>
                  </a:lnTo>
                  <a:lnTo>
                    <a:pt x="1321" y="1871"/>
                  </a:lnTo>
                  <a:lnTo>
                    <a:pt x="466" y="0"/>
                  </a:lnTo>
                  <a:lnTo>
                    <a:pt x="0" y="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dirty="0"/>
            </a:p>
          </p:txBody>
        </p:sp>
        <p:sp>
          <p:nvSpPr>
            <p:cNvPr id="13" name="Freeform 5">
              <a:extLst>
                <a:ext uri="{FF2B5EF4-FFF2-40B4-BE49-F238E27FC236}">
                  <a16:creationId xmlns:a16="http://schemas.microsoft.com/office/drawing/2014/main" id="{C43DB916-7753-4719-BB9E-759B265B19DC}"/>
                </a:ext>
              </a:extLst>
            </p:cNvPr>
            <p:cNvSpPr>
              <a:spLocks noChangeArrowheads="1"/>
            </p:cNvSpPr>
            <p:nvPr/>
          </p:nvSpPr>
          <p:spPr bwMode="auto">
            <a:xfrm>
              <a:off x="2828925" y="2528888"/>
              <a:ext cx="952500" cy="1177925"/>
            </a:xfrm>
            <a:custGeom>
              <a:avLst/>
              <a:gdLst>
                <a:gd name="T0" fmla="*/ 1042 w 2645"/>
                <a:gd name="T1" fmla="*/ 3270 h 3271"/>
                <a:gd name="T2" fmla="*/ 2644 w 2645"/>
                <a:gd name="T3" fmla="*/ 0 h 3271"/>
                <a:gd name="T4" fmla="*/ 2178 w 2645"/>
                <a:gd name="T5" fmla="*/ 0 h 3271"/>
                <a:gd name="T6" fmla="*/ 1288 w 2645"/>
                <a:gd name="T7" fmla="*/ 1906 h 3271"/>
                <a:gd name="T8" fmla="*/ 468 w 2645"/>
                <a:gd name="T9" fmla="*/ 0 h 3271"/>
                <a:gd name="T10" fmla="*/ 0 w 2645"/>
                <a:gd name="T11" fmla="*/ 0 h 3271"/>
                <a:gd name="T12" fmla="*/ 1055 w 2645"/>
                <a:gd name="T13" fmla="*/ 2378 h 3271"/>
                <a:gd name="T14" fmla="*/ 596 w 2645"/>
                <a:gd name="T15" fmla="*/ 3270 h 3271"/>
                <a:gd name="T16" fmla="*/ 1042 w 2645"/>
                <a:gd name="T17" fmla="*/ 3270 h 3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45" h="3271">
                  <a:moveTo>
                    <a:pt x="1042" y="3270"/>
                  </a:moveTo>
                  <a:lnTo>
                    <a:pt x="2644" y="0"/>
                  </a:lnTo>
                  <a:lnTo>
                    <a:pt x="2178" y="0"/>
                  </a:lnTo>
                  <a:lnTo>
                    <a:pt x="1288" y="1906"/>
                  </a:lnTo>
                  <a:lnTo>
                    <a:pt x="468" y="0"/>
                  </a:lnTo>
                  <a:lnTo>
                    <a:pt x="0" y="0"/>
                  </a:lnTo>
                  <a:lnTo>
                    <a:pt x="1055" y="2378"/>
                  </a:lnTo>
                  <a:lnTo>
                    <a:pt x="596" y="3270"/>
                  </a:lnTo>
                  <a:lnTo>
                    <a:pt x="1042" y="3270"/>
                  </a:lnTo>
                </a:path>
              </a:pathLst>
            </a:custGeom>
            <a:solidFill>
              <a:srgbClr val="DA291C"/>
            </a:solidFill>
            <a:ln>
              <a:noFill/>
            </a:ln>
            <a:effectLst/>
            <a:extLst>
              <a:ext uri="{91240B29-F687-4F45-9708-019B960494DF}">
                <a14:hiddenLine xmlns:a14="http://schemas.microsoft.com/office/drawing/2010/main" w="9525" cap="flat">
                  <a:solidFill>
                    <a:srgbClr val="80808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dirty="0"/>
            </a:p>
          </p:txBody>
        </p:sp>
      </p:grpSp>
      <p:pic>
        <p:nvPicPr>
          <p:cNvPr id="14" name="Image" descr="Image">
            <a:extLst>
              <a:ext uri="{FF2B5EF4-FFF2-40B4-BE49-F238E27FC236}">
                <a16:creationId xmlns:a16="http://schemas.microsoft.com/office/drawing/2014/main" id="{AAFFEEE2-D052-49E3-8861-0D9673A62CE3}"/>
              </a:ext>
            </a:extLst>
          </p:cNvPr>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8164689" y="3588365"/>
            <a:ext cx="2061972" cy="304610"/>
          </a:xfrm>
          <a:prstGeom prst="rect">
            <a:avLst/>
          </a:prstGeom>
          <a:ln w="12700">
            <a:miter lim="400000"/>
          </a:ln>
        </p:spPr>
      </p:pic>
      <p:sp>
        <p:nvSpPr>
          <p:cNvPr id="15" name="Oval 14">
            <a:extLst>
              <a:ext uri="{FF2B5EF4-FFF2-40B4-BE49-F238E27FC236}">
                <a16:creationId xmlns:a16="http://schemas.microsoft.com/office/drawing/2014/main" id="{BABB50B0-D36D-42E2-86F7-1C90630DEBF4}"/>
              </a:ext>
            </a:extLst>
          </p:cNvPr>
          <p:cNvSpPr/>
          <p:nvPr/>
        </p:nvSpPr>
        <p:spPr>
          <a:xfrm>
            <a:off x="1971431" y="1487749"/>
            <a:ext cx="4507537" cy="4507537"/>
          </a:xfrm>
          <a:prstGeom prst="ellipse">
            <a:avLst/>
          </a:prstGeom>
          <a:noFill/>
          <a:ln w="298450">
            <a:solidFill>
              <a:srgbClr val="DB28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6" name="Oval 15">
            <a:extLst>
              <a:ext uri="{FF2B5EF4-FFF2-40B4-BE49-F238E27FC236}">
                <a16:creationId xmlns:a16="http://schemas.microsoft.com/office/drawing/2014/main" id="{090980FE-F125-4274-BAC0-4F7D516E79F1}"/>
              </a:ext>
            </a:extLst>
          </p:cNvPr>
          <p:cNvSpPr/>
          <p:nvPr/>
        </p:nvSpPr>
        <p:spPr>
          <a:xfrm>
            <a:off x="6096000" y="1554458"/>
            <a:ext cx="4507537" cy="4507537"/>
          </a:xfrm>
          <a:prstGeom prst="ellipse">
            <a:avLst/>
          </a:prstGeom>
          <a:noFill/>
          <a:ln w="298450">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17" name="Oval 16">
            <a:extLst>
              <a:ext uri="{FF2B5EF4-FFF2-40B4-BE49-F238E27FC236}">
                <a16:creationId xmlns:a16="http://schemas.microsoft.com/office/drawing/2014/main" id="{E6608B5B-ED7C-4FB9-86E1-18AF6A05D321}"/>
              </a:ext>
            </a:extLst>
          </p:cNvPr>
          <p:cNvSpPr/>
          <p:nvPr/>
        </p:nvSpPr>
        <p:spPr>
          <a:xfrm>
            <a:off x="4961026" y="2432698"/>
            <a:ext cx="2621103" cy="262110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grpSp>
        <p:nvGrpSpPr>
          <p:cNvPr id="18" name="Group 17">
            <a:extLst>
              <a:ext uri="{FF2B5EF4-FFF2-40B4-BE49-F238E27FC236}">
                <a16:creationId xmlns:a16="http://schemas.microsoft.com/office/drawing/2014/main" id="{5AA85D29-BBBA-4302-9804-6B971CA772D2}"/>
              </a:ext>
            </a:extLst>
          </p:cNvPr>
          <p:cNvGrpSpPr>
            <a:grpSpLocks noChangeAspect="1"/>
          </p:cNvGrpSpPr>
          <p:nvPr/>
        </p:nvGrpSpPr>
        <p:grpSpPr>
          <a:xfrm>
            <a:off x="4367831" y="1589206"/>
            <a:ext cx="3961645" cy="4055967"/>
            <a:chOff x="239339" y="-226139"/>
            <a:chExt cx="3840480" cy="3931920"/>
          </a:xfrm>
        </p:grpSpPr>
        <p:pic>
          <p:nvPicPr>
            <p:cNvPr id="19" name="Picture 18">
              <a:extLst>
                <a:ext uri="{FF2B5EF4-FFF2-40B4-BE49-F238E27FC236}">
                  <a16:creationId xmlns:a16="http://schemas.microsoft.com/office/drawing/2014/main" id="{89FC29E7-0EF5-436F-BBE6-2D31319C5354}"/>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l="30493" t="27778" r="28728" b="30471"/>
            <a:stretch/>
          </p:blipFill>
          <p:spPr>
            <a:xfrm>
              <a:off x="239339" y="-226139"/>
              <a:ext cx="3840480" cy="3931920"/>
            </a:xfrm>
            <a:prstGeom prst="rect">
              <a:avLst/>
            </a:prstGeom>
          </p:spPr>
        </p:pic>
        <p:sp>
          <p:nvSpPr>
            <p:cNvPr id="20" name="Círculo">
              <a:extLst>
                <a:ext uri="{FF2B5EF4-FFF2-40B4-BE49-F238E27FC236}">
                  <a16:creationId xmlns:a16="http://schemas.microsoft.com/office/drawing/2014/main" id="{40CEFEBA-DD70-4B4D-A7B2-4176535A8C45}"/>
                </a:ext>
              </a:extLst>
            </p:cNvPr>
            <p:cNvSpPr/>
            <p:nvPr/>
          </p:nvSpPr>
          <p:spPr>
            <a:xfrm>
              <a:off x="1026923" y="787859"/>
              <a:ext cx="2086887" cy="2169330"/>
            </a:xfrm>
            <a:prstGeom prst="ellipse">
              <a:avLst/>
            </a:prstGeom>
            <a:solidFill>
              <a:srgbClr val="FFFFFF"/>
            </a:solidFill>
            <a:ln w="25400">
              <a:noFill/>
              <a:miter lim="400000"/>
            </a:ln>
            <a:effectLst>
              <a:outerShdw blurRad="203200" dist="50800" dir="5400000" algn="ctr" rotWithShape="0">
                <a:schemeClr val="tx1">
                  <a:lumMod val="50000"/>
                  <a:lumOff val="50000"/>
                  <a:alpha val="23000"/>
                </a:schemeClr>
              </a:outerShdw>
            </a:effectLst>
          </p:spPr>
          <p:txBody>
            <a:bodyPr lIns="0" tIns="0" rIns="0" bIns="0" anchor="ctr"/>
            <a:lstStyle/>
            <a:p>
              <a:pPr marL="0" marR="0" lvl="0" indent="0" algn="l" defTabSz="914400" rtl="0" eaLnBrk="1" fontAlgn="auto" latinLnBrk="0" hangingPunct="1">
                <a:lnSpc>
                  <a:spcPct val="100000"/>
                </a:lnSpc>
                <a:spcBef>
                  <a:spcPts val="0"/>
                </a:spcBef>
                <a:spcAft>
                  <a:spcPts val="0"/>
                </a:spcAft>
                <a:buClrTx/>
                <a:buSzTx/>
                <a:buFontTx/>
                <a:buNone/>
                <a:tabLst/>
                <a:defRPr sz="2200" b="0">
                  <a:solidFill>
                    <a:srgbClr val="FFFFFF"/>
                  </a:solidFill>
                  <a:latin typeface="+mn-lt"/>
                  <a:ea typeface="+mn-ea"/>
                  <a:cs typeface="+mn-cs"/>
                  <a:sym typeface="Helvetica Neue Medium"/>
                </a:defRPr>
              </a:pPr>
              <a:endParaRPr kumimoji="0" lang="de-DE" b="0" i="0" u="none" strike="noStrike" kern="1200" cap="none" spc="0" normalizeH="0" baseline="0" dirty="0">
                <a:ln>
                  <a:noFill/>
                </a:ln>
                <a:solidFill>
                  <a:srgbClr val="FFFFFF"/>
                </a:solidFill>
                <a:effectLst/>
                <a:uLnTx/>
                <a:uFillTx/>
                <a:latin typeface="Verdana"/>
                <a:ea typeface="+mn-ea"/>
                <a:cs typeface="+mn-cs"/>
                <a:sym typeface="Helvetica Neue Medium"/>
              </a:endParaRPr>
            </a:p>
          </p:txBody>
        </p:sp>
      </p:grpSp>
      <p:sp>
        <p:nvSpPr>
          <p:cNvPr id="21" name="Oval 20">
            <a:extLst>
              <a:ext uri="{FF2B5EF4-FFF2-40B4-BE49-F238E27FC236}">
                <a16:creationId xmlns:a16="http://schemas.microsoft.com/office/drawing/2014/main" id="{1F530ADA-28D3-446D-9F6F-60D078E1E333}"/>
              </a:ext>
            </a:extLst>
          </p:cNvPr>
          <p:cNvSpPr/>
          <p:nvPr/>
        </p:nvSpPr>
        <p:spPr>
          <a:xfrm>
            <a:off x="9353635" y="1615084"/>
            <a:ext cx="293914" cy="293914"/>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2" name="Highly scalable platform">
            <a:extLst>
              <a:ext uri="{FF2B5EF4-FFF2-40B4-BE49-F238E27FC236}">
                <a16:creationId xmlns:a16="http://schemas.microsoft.com/office/drawing/2014/main" id="{EA3AE79A-FF6C-4B46-88A6-705D3930E86B}"/>
              </a:ext>
            </a:extLst>
          </p:cNvPr>
          <p:cNvSpPr txBox="1"/>
          <p:nvPr/>
        </p:nvSpPr>
        <p:spPr>
          <a:xfrm>
            <a:off x="9685565" y="1554458"/>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pPr algn="ctr"/>
            <a:r>
              <a:rPr lang="de-DE" sz="1100" dirty="0">
                <a:latin typeface="Verdana" panose="020B0604030504040204" pitchFamily="34" charset="0"/>
                <a:ea typeface="Verdana" panose="020B0604030504040204" pitchFamily="34" charset="0"/>
                <a:cs typeface="Verdana" panose="020B0604030504040204" pitchFamily="34" charset="0"/>
              </a:rPr>
              <a:t>Hochskalierbare Plattform</a:t>
            </a:r>
          </a:p>
        </p:txBody>
      </p:sp>
      <p:grpSp>
        <p:nvGrpSpPr>
          <p:cNvPr id="23" name="Group 22">
            <a:extLst>
              <a:ext uri="{FF2B5EF4-FFF2-40B4-BE49-F238E27FC236}">
                <a16:creationId xmlns:a16="http://schemas.microsoft.com/office/drawing/2014/main" id="{472338A9-D5D0-4609-8630-3F4A99668C40}"/>
              </a:ext>
            </a:extLst>
          </p:cNvPr>
          <p:cNvGrpSpPr/>
          <p:nvPr/>
        </p:nvGrpSpPr>
        <p:grpSpPr>
          <a:xfrm>
            <a:off x="10259803" y="2432698"/>
            <a:ext cx="2210913" cy="293914"/>
            <a:chOff x="9907691" y="2166849"/>
            <a:chExt cx="2210913" cy="293914"/>
          </a:xfrm>
        </p:grpSpPr>
        <p:sp>
          <p:nvSpPr>
            <p:cNvPr id="24" name="Oval 23">
              <a:extLst>
                <a:ext uri="{FF2B5EF4-FFF2-40B4-BE49-F238E27FC236}">
                  <a16:creationId xmlns:a16="http://schemas.microsoft.com/office/drawing/2014/main" id="{581BAE13-0BAF-43FE-AEAE-69BD66428F05}"/>
                </a:ext>
              </a:extLst>
            </p:cNvPr>
            <p:cNvSpPr/>
            <p:nvPr/>
          </p:nvSpPr>
          <p:spPr>
            <a:xfrm>
              <a:off x="9907691" y="2166849"/>
              <a:ext cx="293914" cy="293914"/>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5" name="Highly scalable platform">
              <a:extLst>
                <a:ext uri="{FF2B5EF4-FFF2-40B4-BE49-F238E27FC236}">
                  <a16:creationId xmlns:a16="http://schemas.microsoft.com/office/drawing/2014/main" id="{A53344A7-CD24-4771-A17A-0972FEE08748}"/>
                </a:ext>
              </a:extLst>
            </p:cNvPr>
            <p:cNvSpPr txBox="1"/>
            <p:nvPr/>
          </p:nvSpPr>
          <p:spPr>
            <a:xfrm>
              <a:off x="10282661" y="2177809"/>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r>
                <a:rPr lang="de-DE" sz="1100" dirty="0">
                  <a:latin typeface="Verdana" panose="020B0604030504040204" pitchFamily="34" charset="0"/>
                  <a:ea typeface="Verdana" panose="020B0604030504040204" pitchFamily="34" charset="0"/>
                  <a:cs typeface="Verdana" panose="020B0604030504040204" pitchFamily="34" charset="0"/>
                </a:rPr>
                <a:t>99,999%</a:t>
              </a:r>
              <a:br>
                <a:rPr lang="de-DE" sz="1100" dirty="0">
                  <a:latin typeface="Verdana" panose="020B0604030504040204" pitchFamily="34" charset="0"/>
                  <a:ea typeface="Verdana" panose="020B0604030504040204" pitchFamily="34" charset="0"/>
                  <a:cs typeface="Verdana" panose="020B0604030504040204" pitchFamily="34" charset="0"/>
                </a:rPr>
              </a:br>
              <a:r>
                <a:rPr lang="de-DE" sz="1100" dirty="0">
                  <a:latin typeface="Verdana" panose="020B0604030504040204" pitchFamily="34" charset="0"/>
                  <a:ea typeface="Verdana" panose="020B0604030504040204" pitchFamily="34" charset="0"/>
                  <a:cs typeface="Verdana" panose="020B0604030504040204" pitchFamily="34" charset="0"/>
                </a:rPr>
                <a:t>Verfügbarkeit</a:t>
              </a:r>
            </a:p>
          </p:txBody>
        </p:sp>
      </p:grpSp>
      <p:grpSp>
        <p:nvGrpSpPr>
          <p:cNvPr id="26" name="Group 25">
            <a:extLst>
              <a:ext uri="{FF2B5EF4-FFF2-40B4-BE49-F238E27FC236}">
                <a16:creationId xmlns:a16="http://schemas.microsoft.com/office/drawing/2014/main" id="{FE3A0DF8-B06E-4B01-8916-E0D3A4786FF9}"/>
              </a:ext>
            </a:extLst>
          </p:cNvPr>
          <p:cNvGrpSpPr/>
          <p:nvPr/>
        </p:nvGrpSpPr>
        <p:grpSpPr>
          <a:xfrm>
            <a:off x="10553717" y="3529000"/>
            <a:ext cx="2210913" cy="293914"/>
            <a:chOff x="9907691" y="2166849"/>
            <a:chExt cx="2210913" cy="293914"/>
          </a:xfrm>
        </p:grpSpPr>
        <p:sp>
          <p:nvSpPr>
            <p:cNvPr id="27" name="Oval 26">
              <a:extLst>
                <a:ext uri="{FF2B5EF4-FFF2-40B4-BE49-F238E27FC236}">
                  <a16:creationId xmlns:a16="http://schemas.microsoft.com/office/drawing/2014/main" id="{7D1C5FFE-6868-4A8F-BDD7-528C2947AE64}"/>
                </a:ext>
              </a:extLst>
            </p:cNvPr>
            <p:cNvSpPr/>
            <p:nvPr/>
          </p:nvSpPr>
          <p:spPr>
            <a:xfrm>
              <a:off x="9907691" y="2166849"/>
              <a:ext cx="293914" cy="293914"/>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28" name="Highly scalable platform">
              <a:extLst>
                <a:ext uri="{FF2B5EF4-FFF2-40B4-BE49-F238E27FC236}">
                  <a16:creationId xmlns:a16="http://schemas.microsoft.com/office/drawing/2014/main" id="{40C511E3-1A5C-42E9-AFBA-062CEC5257E5}"/>
                </a:ext>
              </a:extLst>
            </p:cNvPr>
            <p:cNvSpPr txBox="1"/>
            <p:nvPr/>
          </p:nvSpPr>
          <p:spPr>
            <a:xfrm>
              <a:off x="10282661" y="2177809"/>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r>
                <a:rPr lang="de-DE" sz="1100" dirty="0">
                  <a:latin typeface="Verdana" panose="020B0604030504040204" pitchFamily="34" charset="0"/>
                  <a:ea typeface="Verdana" panose="020B0604030504040204" pitchFamily="34" charset="0"/>
                  <a:cs typeface="Verdana" panose="020B0604030504040204" pitchFamily="34" charset="0"/>
                </a:rPr>
                <a:t>Globale</a:t>
              </a:r>
              <a:br>
                <a:rPr lang="de-DE" sz="1100" dirty="0">
                  <a:latin typeface="Verdana" panose="020B0604030504040204" pitchFamily="34" charset="0"/>
                  <a:ea typeface="Verdana" panose="020B0604030504040204" pitchFamily="34" charset="0"/>
                  <a:cs typeface="Verdana" panose="020B0604030504040204" pitchFamily="34" charset="0"/>
                </a:rPr>
              </a:br>
              <a:r>
                <a:rPr lang="de-DE" sz="1100" dirty="0">
                  <a:latin typeface="Verdana" panose="020B0604030504040204" pitchFamily="34" charset="0"/>
                  <a:ea typeface="Verdana" panose="020B0604030504040204" pitchFamily="34" charset="0"/>
                  <a:cs typeface="Verdana" panose="020B0604030504040204" pitchFamily="34" charset="0"/>
                </a:rPr>
                <a:t>Reichweite</a:t>
              </a:r>
            </a:p>
          </p:txBody>
        </p:sp>
      </p:grpSp>
      <p:grpSp>
        <p:nvGrpSpPr>
          <p:cNvPr id="29" name="Group 28">
            <a:extLst>
              <a:ext uri="{FF2B5EF4-FFF2-40B4-BE49-F238E27FC236}">
                <a16:creationId xmlns:a16="http://schemas.microsoft.com/office/drawing/2014/main" id="{0FB57FFD-49F1-414D-90FC-952F1BE87F64}"/>
              </a:ext>
            </a:extLst>
          </p:cNvPr>
          <p:cNvGrpSpPr/>
          <p:nvPr/>
        </p:nvGrpSpPr>
        <p:grpSpPr>
          <a:xfrm>
            <a:off x="10259803" y="4889841"/>
            <a:ext cx="2210913" cy="293914"/>
            <a:chOff x="9907691" y="2166849"/>
            <a:chExt cx="2210913" cy="293914"/>
          </a:xfrm>
        </p:grpSpPr>
        <p:sp>
          <p:nvSpPr>
            <p:cNvPr id="30" name="Oval 29">
              <a:extLst>
                <a:ext uri="{FF2B5EF4-FFF2-40B4-BE49-F238E27FC236}">
                  <a16:creationId xmlns:a16="http://schemas.microsoft.com/office/drawing/2014/main" id="{908E253D-DBC7-4D33-A412-60BF7F5079E7}"/>
                </a:ext>
              </a:extLst>
            </p:cNvPr>
            <p:cNvSpPr/>
            <p:nvPr/>
          </p:nvSpPr>
          <p:spPr>
            <a:xfrm>
              <a:off x="9907691" y="2166849"/>
              <a:ext cx="293914" cy="293914"/>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1" name="Highly scalable platform">
              <a:extLst>
                <a:ext uri="{FF2B5EF4-FFF2-40B4-BE49-F238E27FC236}">
                  <a16:creationId xmlns:a16="http://schemas.microsoft.com/office/drawing/2014/main" id="{7BC01F79-924C-47C6-8655-B9DA3938BEC1}"/>
                </a:ext>
              </a:extLst>
            </p:cNvPr>
            <p:cNvSpPr txBox="1"/>
            <p:nvPr/>
          </p:nvSpPr>
          <p:spPr>
            <a:xfrm>
              <a:off x="10282661" y="2177809"/>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r>
                <a:rPr lang="de-DE" sz="1100" dirty="0">
                  <a:latin typeface="Verdana" panose="020B0604030504040204" pitchFamily="34" charset="0"/>
                  <a:ea typeface="Verdana" panose="020B0604030504040204" pitchFamily="34" charset="0"/>
                  <a:cs typeface="Verdana" panose="020B0604030504040204" pitchFamily="34" charset="0"/>
                </a:rPr>
                <a:t>Zuverlässige</a:t>
              </a:r>
              <a:br>
                <a:rPr lang="de-DE" sz="1100" dirty="0">
                  <a:latin typeface="Verdana" panose="020B0604030504040204" pitchFamily="34" charset="0"/>
                  <a:ea typeface="Verdana" panose="020B0604030504040204" pitchFamily="34" charset="0"/>
                  <a:cs typeface="Verdana" panose="020B0604030504040204" pitchFamily="34" charset="0"/>
                </a:rPr>
              </a:br>
              <a:r>
                <a:rPr lang="de-DE" sz="1100" dirty="0">
                  <a:latin typeface="Verdana" panose="020B0604030504040204" pitchFamily="34" charset="0"/>
                  <a:ea typeface="Verdana" panose="020B0604030504040204" pitchFamily="34" charset="0"/>
                  <a:cs typeface="Verdana" panose="020B0604030504040204" pitchFamily="34" charset="0"/>
                </a:rPr>
                <a:t>Analysen</a:t>
              </a:r>
            </a:p>
          </p:txBody>
        </p:sp>
      </p:grpSp>
      <p:grpSp>
        <p:nvGrpSpPr>
          <p:cNvPr id="32" name="Group 31">
            <a:extLst>
              <a:ext uri="{FF2B5EF4-FFF2-40B4-BE49-F238E27FC236}">
                <a16:creationId xmlns:a16="http://schemas.microsoft.com/office/drawing/2014/main" id="{6B778B0A-4D1B-436E-ADF4-386548DE3454}"/>
              </a:ext>
            </a:extLst>
          </p:cNvPr>
          <p:cNvGrpSpPr/>
          <p:nvPr/>
        </p:nvGrpSpPr>
        <p:grpSpPr>
          <a:xfrm>
            <a:off x="9353635" y="5733804"/>
            <a:ext cx="2207916" cy="328191"/>
            <a:chOff x="9840685" y="2283507"/>
            <a:chExt cx="2207916" cy="328191"/>
          </a:xfrm>
        </p:grpSpPr>
        <p:sp>
          <p:nvSpPr>
            <p:cNvPr id="33" name="Oval 32">
              <a:extLst>
                <a:ext uri="{FF2B5EF4-FFF2-40B4-BE49-F238E27FC236}">
                  <a16:creationId xmlns:a16="http://schemas.microsoft.com/office/drawing/2014/main" id="{988E9A5D-13D1-49BD-9A88-0317170EF845}"/>
                </a:ext>
              </a:extLst>
            </p:cNvPr>
            <p:cNvSpPr/>
            <p:nvPr/>
          </p:nvSpPr>
          <p:spPr>
            <a:xfrm>
              <a:off x="9840685" y="2283507"/>
              <a:ext cx="293914" cy="293914"/>
            </a:xfrm>
            <a:prstGeom prst="ellipse">
              <a:avLst/>
            </a:prstGeom>
            <a:solidFill>
              <a:schemeClr val="bg1"/>
            </a:solidFill>
            <a:ln>
              <a:solidFill>
                <a:schemeClr val="accent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4" name="Highly scalable platform">
              <a:extLst>
                <a:ext uri="{FF2B5EF4-FFF2-40B4-BE49-F238E27FC236}">
                  <a16:creationId xmlns:a16="http://schemas.microsoft.com/office/drawing/2014/main" id="{FB4A1C6B-7820-4F78-A676-BBF1C3E5AA7F}"/>
                </a:ext>
              </a:extLst>
            </p:cNvPr>
            <p:cNvSpPr txBox="1"/>
            <p:nvPr/>
          </p:nvSpPr>
          <p:spPr>
            <a:xfrm>
              <a:off x="10212658" y="2359351"/>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r>
                <a:rPr lang="de-DE" sz="1100" dirty="0">
                  <a:latin typeface="Verdana" panose="020B0604030504040204" pitchFamily="34" charset="0"/>
                  <a:ea typeface="Verdana" panose="020B0604030504040204" pitchFamily="34" charset="0"/>
                  <a:cs typeface="Verdana" panose="020B0604030504040204" pitchFamily="34" charset="0"/>
                </a:rPr>
                <a:t>Telefonie, Messaging</a:t>
              </a:r>
              <a:br>
                <a:rPr lang="de-DE" sz="1100" dirty="0">
                  <a:latin typeface="Verdana" panose="020B0604030504040204" pitchFamily="34" charset="0"/>
                  <a:ea typeface="Verdana" panose="020B0604030504040204" pitchFamily="34" charset="0"/>
                  <a:cs typeface="Verdana" panose="020B0604030504040204" pitchFamily="34" charset="0"/>
                </a:rPr>
              </a:br>
              <a:r>
                <a:rPr lang="de-DE" sz="1100" dirty="0">
                  <a:latin typeface="Verdana" panose="020B0604030504040204" pitchFamily="34" charset="0"/>
                  <a:ea typeface="Verdana" panose="020B0604030504040204" pitchFamily="34" charset="0"/>
                  <a:cs typeface="Verdana" panose="020B0604030504040204" pitchFamily="34" charset="0"/>
                </a:rPr>
                <a:t>und Meetings</a:t>
              </a:r>
            </a:p>
          </p:txBody>
        </p:sp>
      </p:grpSp>
      <p:sp>
        <p:nvSpPr>
          <p:cNvPr id="35" name="Oval 34">
            <a:extLst>
              <a:ext uri="{FF2B5EF4-FFF2-40B4-BE49-F238E27FC236}">
                <a16:creationId xmlns:a16="http://schemas.microsoft.com/office/drawing/2014/main" id="{B64D6F10-B022-4FB2-B40B-038D8E14F3FB}"/>
              </a:ext>
            </a:extLst>
          </p:cNvPr>
          <p:cNvSpPr/>
          <p:nvPr/>
        </p:nvSpPr>
        <p:spPr>
          <a:xfrm>
            <a:off x="2752432" y="1615084"/>
            <a:ext cx="293914" cy="293914"/>
          </a:xfrm>
          <a:prstGeom prst="ellipse">
            <a:avLst/>
          </a:prstGeom>
          <a:solidFill>
            <a:schemeClr val="bg1"/>
          </a:solidFill>
          <a:ln>
            <a:solidFill>
              <a:srgbClr val="DB28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6" name="Highly scalable platform">
            <a:extLst>
              <a:ext uri="{FF2B5EF4-FFF2-40B4-BE49-F238E27FC236}">
                <a16:creationId xmlns:a16="http://schemas.microsoft.com/office/drawing/2014/main" id="{51BEA7D0-CAA2-45F0-B2D0-46F76D3AA50F}"/>
              </a:ext>
            </a:extLst>
          </p:cNvPr>
          <p:cNvSpPr txBox="1"/>
          <p:nvPr/>
        </p:nvSpPr>
        <p:spPr>
          <a:xfrm>
            <a:off x="856072" y="1631921"/>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pPr algn="r"/>
            <a:r>
              <a:rPr lang="de-DE" sz="1100" dirty="0">
                <a:latin typeface="Verdana" panose="020B0604030504040204" pitchFamily="34" charset="0"/>
                <a:ea typeface="Verdana" panose="020B0604030504040204" pitchFamily="34" charset="0"/>
                <a:cs typeface="Verdana" panose="020B0604030504040204" pitchFamily="34" charset="0"/>
              </a:rPr>
              <a:t>Avaya</a:t>
            </a:r>
            <a:br>
              <a:rPr lang="de-DE" sz="1100" dirty="0">
                <a:latin typeface="Verdana" panose="020B0604030504040204" pitchFamily="34" charset="0"/>
                <a:ea typeface="Verdana" panose="020B0604030504040204" pitchFamily="34" charset="0"/>
                <a:cs typeface="Verdana" panose="020B0604030504040204" pitchFamily="34" charset="0"/>
              </a:rPr>
            </a:br>
            <a:r>
              <a:rPr lang="de-DE" sz="1100" dirty="0">
                <a:latin typeface="Verdana" panose="020B0604030504040204" pitchFamily="34" charset="0"/>
                <a:ea typeface="Verdana" panose="020B0604030504040204" pitchFamily="34" charset="0"/>
                <a:cs typeface="Verdana" panose="020B0604030504040204" pitchFamily="34" charset="0"/>
              </a:rPr>
              <a:t>Tischtelefone</a:t>
            </a:r>
          </a:p>
        </p:txBody>
      </p:sp>
      <p:sp>
        <p:nvSpPr>
          <p:cNvPr id="37" name="Oval 36">
            <a:extLst>
              <a:ext uri="{FF2B5EF4-FFF2-40B4-BE49-F238E27FC236}">
                <a16:creationId xmlns:a16="http://schemas.microsoft.com/office/drawing/2014/main" id="{817F347F-DE3F-4454-A69B-7F0CBF6581F3}"/>
              </a:ext>
            </a:extLst>
          </p:cNvPr>
          <p:cNvSpPr/>
          <p:nvPr/>
        </p:nvSpPr>
        <p:spPr>
          <a:xfrm>
            <a:off x="2027126" y="2433931"/>
            <a:ext cx="293914" cy="293914"/>
          </a:xfrm>
          <a:prstGeom prst="ellipse">
            <a:avLst/>
          </a:prstGeom>
          <a:solidFill>
            <a:schemeClr val="bg1"/>
          </a:solidFill>
          <a:ln>
            <a:solidFill>
              <a:srgbClr val="DB28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38" name="Highly scalable platform">
            <a:extLst>
              <a:ext uri="{FF2B5EF4-FFF2-40B4-BE49-F238E27FC236}">
                <a16:creationId xmlns:a16="http://schemas.microsoft.com/office/drawing/2014/main" id="{BDC8C2A4-93EF-4584-A187-39909CE219FC}"/>
              </a:ext>
            </a:extLst>
          </p:cNvPr>
          <p:cNvSpPr txBox="1"/>
          <p:nvPr/>
        </p:nvSpPr>
        <p:spPr>
          <a:xfrm>
            <a:off x="130766" y="2450768"/>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pPr algn="r"/>
            <a:r>
              <a:rPr lang="de-DE" sz="1100" dirty="0">
                <a:latin typeface="Verdana" panose="020B0604030504040204" pitchFamily="34" charset="0"/>
                <a:ea typeface="Verdana" panose="020B0604030504040204" pitchFamily="34" charset="0"/>
                <a:cs typeface="Verdana" panose="020B0604030504040204" pitchFamily="34" charset="0"/>
              </a:rPr>
              <a:t>Avaya Huddle Room</a:t>
            </a:r>
          </a:p>
          <a:p>
            <a:pPr algn="r"/>
            <a:r>
              <a:rPr lang="de-DE" sz="1100" dirty="0">
                <a:latin typeface="Verdana" panose="020B0604030504040204" pitchFamily="34" charset="0"/>
                <a:ea typeface="Verdana" panose="020B0604030504040204" pitchFamily="34" charset="0"/>
                <a:cs typeface="Verdana" panose="020B0604030504040204" pitchFamily="34" charset="0"/>
              </a:rPr>
              <a:t>Telefone und Kameras</a:t>
            </a:r>
          </a:p>
        </p:txBody>
      </p:sp>
      <p:sp>
        <p:nvSpPr>
          <p:cNvPr id="39" name="Oval 38">
            <a:extLst>
              <a:ext uri="{FF2B5EF4-FFF2-40B4-BE49-F238E27FC236}">
                <a16:creationId xmlns:a16="http://schemas.microsoft.com/office/drawing/2014/main" id="{B80F7FDA-8267-4F9D-A4AC-C5C3B598CBDC}"/>
              </a:ext>
            </a:extLst>
          </p:cNvPr>
          <p:cNvSpPr/>
          <p:nvPr/>
        </p:nvSpPr>
        <p:spPr>
          <a:xfrm>
            <a:off x="1677337" y="3533655"/>
            <a:ext cx="293914" cy="293914"/>
          </a:xfrm>
          <a:prstGeom prst="ellipse">
            <a:avLst/>
          </a:prstGeom>
          <a:solidFill>
            <a:schemeClr val="bg1"/>
          </a:solidFill>
          <a:ln>
            <a:solidFill>
              <a:srgbClr val="DB28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0" name="Highly scalable platform">
            <a:extLst>
              <a:ext uri="{FF2B5EF4-FFF2-40B4-BE49-F238E27FC236}">
                <a16:creationId xmlns:a16="http://schemas.microsoft.com/office/drawing/2014/main" id="{8E1E8F95-8AB1-478B-9EBE-43FF9CAD82DC}"/>
              </a:ext>
            </a:extLst>
          </p:cNvPr>
          <p:cNvSpPr txBox="1"/>
          <p:nvPr/>
        </p:nvSpPr>
        <p:spPr>
          <a:xfrm>
            <a:off x="-219023" y="3550492"/>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pPr algn="r"/>
            <a:r>
              <a:rPr lang="de-DE" sz="1100" dirty="0">
                <a:latin typeface="Verdana" panose="020B0604030504040204" pitchFamily="34" charset="0"/>
                <a:ea typeface="Verdana" panose="020B0604030504040204" pitchFamily="34" charset="0"/>
                <a:cs typeface="Verdana" panose="020B0604030504040204" pitchFamily="34" charset="0"/>
              </a:rPr>
              <a:t>Avaya Telefonie</a:t>
            </a:r>
            <a:br>
              <a:rPr lang="de-DE" sz="1100" dirty="0">
                <a:latin typeface="Verdana" panose="020B0604030504040204" pitchFamily="34" charset="0"/>
                <a:ea typeface="Verdana" panose="020B0604030504040204" pitchFamily="34" charset="0"/>
                <a:cs typeface="Verdana" panose="020B0604030504040204" pitchFamily="34" charset="0"/>
              </a:rPr>
            </a:br>
            <a:r>
              <a:rPr lang="de-DE" sz="1100" dirty="0">
                <a:latin typeface="Verdana" panose="020B0604030504040204" pitchFamily="34" charset="0"/>
                <a:ea typeface="Verdana" panose="020B0604030504040204" pitchFamily="34" charset="0"/>
                <a:cs typeface="Verdana" panose="020B0604030504040204" pitchFamily="34" charset="0"/>
              </a:rPr>
              <a:t>Leistungsmerkmale</a:t>
            </a:r>
          </a:p>
        </p:txBody>
      </p:sp>
      <p:sp>
        <p:nvSpPr>
          <p:cNvPr id="41" name="Oval 40">
            <a:extLst>
              <a:ext uri="{FF2B5EF4-FFF2-40B4-BE49-F238E27FC236}">
                <a16:creationId xmlns:a16="http://schemas.microsoft.com/office/drawing/2014/main" id="{B1C6C920-6A76-4A0C-812E-26651953FA80}"/>
              </a:ext>
            </a:extLst>
          </p:cNvPr>
          <p:cNvSpPr/>
          <p:nvPr/>
        </p:nvSpPr>
        <p:spPr>
          <a:xfrm>
            <a:off x="2087543" y="4883964"/>
            <a:ext cx="293914" cy="293914"/>
          </a:xfrm>
          <a:prstGeom prst="ellipse">
            <a:avLst/>
          </a:prstGeom>
          <a:solidFill>
            <a:schemeClr val="bg1"/>
          </a:solidFill>
          <a:ln>
            <a:solidFill>
              <a:srgbClr val="DB28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2" name="Highly scalable platform">
            <a:extLst>
              <a:ext uri="{FF2B5EF4-FFF2-40B4-BE49-F238E27FC236}">
                <a16:creationId xmlns:a16="http://schemas.microsoft.com/office/drawing/2014/main" id="{7680AA84-2770-4799-BBE5-2550573E9D4A}"/>
              </a:ext>
            </a:extLst>
          </p:cNvPr>
          <p:cNvSpPr txBox="1"/>
          <p:nvPr/>
        </p:nvSpPr>
        <p:spPr>
          <a:xfrm>
            <a:off x="191183" y="4900801"/>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pPr algn="r"/>
            <a:r>
              <a:rPr lang="de-DE" sz="1100" dirty="0">
                <a:latin typeface="Verdana" panose="020B0604030504040204" pitchFamily="34" charset="0"/>
                <a:ea typeface="Verdana" panose="020B0604030504040204" pitchFamily="34" charset="0"/>
                <a:cs typeface="Verdana" panose="020B0604030504040204" pitchFamily="34" charset="0"/>
              </a:rPr>
              <a:t>Avaya-Toolkits</a:t>
            </a:r>
            <a:br>
              <a:rPr lang="de-DE" sz="1100" dirty="0">
                <a:latin typeface="Verdana" panose="020B0604030504040204" pitchFamily="34" charset="0"/>
                <a:ea typeface="Verdana" panose="020B0604030504040204" pitchFamily="34" charset="0"/>
                <a:cs typeface="Verdana" panose="020B0604030504040204" pitchFamily="34" charset="0"/>
              </a:rPr>
            </a:br>
            <a:r>
              <a:rPr lang="de-DE" sz="1100" dirty="0">
                <a:latin typeface="Verdana" panose="020B0604030504040204" pitchFamily="34" charset="0"/>
                <a:ea typeface="Verdana" panose="020B0604030504040204" pitchFamily="34" charset="0"/>
                <a:cs typeface="Verdana" panose="020B0604030504040204" pitchFamily="34" charset="0"/>
              </a:rPr>
              <a:t>für automatisierte</a:t>
            </a:r>
            <a:br>
              <a:rPr lang="de-DE" sz="1100" dirty="0">
                <a:latin typeface="Verdana" panose="020B0604030504040204" pitchFamily="34" charset="0"/>
                <a:ea typeface="Verdana" panose="020B0604030504040204" pitchFamily="34" charset="0"/>
                <a:cs typeface="Verdana" panose="020B0604030504040204" pitchFamily="34" charset="0"/>
              </a:rPr>
            </a:br>
            <a:r>
              <a:rPr lang="de-DE" sz="1100" dirty="0">
                <a:latin typeface="Verdana" panose="020B0604030504040204" pitchFamily="34" charset="0"/>
                <a:ea typeface="Verdana" panose="020B0604030504040204" pitchFamily="34" charset="0"/>
                <a:cs typeface="Verdana" panose="020B0604030504040204" pitchFamily="34" charset="0"/>
              </a:rPr>
              <a:t>Migration</a:t>
            </a:r>
          </a:p>
        </p:txBody>
      </p:sp>
      <p:sp>
        <p:nvSpPr>
          <p:cNvPr id="43" name="Oval 42">
            <a:extLst>
              <a:ext uri="{FF2B5EF4-FFF2-40B4-BE49-F238E27FC236}">
                <a16:creationId xmlns:a16="http://schemas.microsoft.com/office/drawing/2014/main" id="{BC0BEBB9-74FD-463D-8F0C-93654FF27841}"/>
              </a:ext>
            </a:extLst>
          </p:cNvPr>
          <p:cNvSpPr/>
          <p:nvPr/>
        </p:nvSpPr>
        <p:spPr>
          <a:xfrm>
            <a:off x="3047708" y="5734727"/>
            <a:ext cx="293914" cy="293914"/>
          </a:xfrm>
          <a:prstGeom prst="ellipse">
            <a:avLst/>
          </a:prstGeom>
          <a:solidFill>
            <a:schemeClr val="bg1"/>
          </a:solidFill>
          <a:ln>
            <a:solidFill>
              <a:srgbClr val="DB281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dirty="0"/>
          </a:p>
        </p:txBody>
      </p:sp>
      <p:sp>
        <p:nvSpPr>
          <p:cNvPr id="44" name="Highly scalable platform">
            <a:extLst>
              <a:ext uri="{FF2B5EF4-FFF2-40B4-BE49-F238E27FC236}">
                <a16:creationId xmlns:a16="http://schemas.microsoft.com/office/drawing/2014/main" id="{19CA7003-2F5D-40C9-B01F-42599A00D5A2}"/>
              </a:ext>
            </a:extLst>
          </p:cNvPr>
          <p:cNvSpPr txBox="1"/>
          <p:nvPr/>
        </p:nvSpPr>
        <p:spPr>
          <a:xfrm>
            <a:off x="1151348" y="5751564"/>
            <a:ext cx="1835943" cy="252347"/>
          </a:xfrm>
          <a:prstGeom prst="rect">
            <a:avLst/>
          </a:prstGeom>
          <a:ln w="25400">
            <a:miter lim="400000"/>
          </a:ln>
          <a:extLst>
            <a:ext uri="{C572A759-6A51-4108-AA02-DFA0A04FC94B}">
              <ma14:wrappingTextBoxFlag xmlns="" xmlns:ma14="http://schemas.microsoft.com/office/mac/drawingml/2011/main" xmlns:a14="http://schemas.microsoft.com/office/drawing/2010/main" xmlns:m="http://schemas.openxmlformats.org/officeDocument/2006/math" val="1"/>
            </a:ext>
          </a:extLst>
        </p:spPr>
        <p:txBody>
          <a:bodyPr wrap="none" tIns="45720" bIns="45720" anchor="ctr">
            <a:noAutofit/>
          </a:bodyPr>
          <a:lstStyle>
            <a:lvl1pPr>
              <a:defRPr sz="2600"/>
            </a:lvl1pPr>
          </a:lstStyle>
          <a:p>
            <a:pPr algn="r"/>
            <a:r>
              <a:rPr lang="de-DE" sz="1100" dirty="0">
                <a:latin typeface="Verdana" panose="020B0604030504040204" pitchFamily="34" charset="0"/>
                <a:ea typeface="Verdana" panose="020B0604030504040204" pitchFamily="34" charset="0"/>
                <a:cs typeface="Verdana" panose="020B0604030504040204" pitchFamily="34" charset="0"/>
              </a:rPr>
              <a:t>Preisgekrönter</a:t>
            </a:r>
            <a:br>
              <a:rPr lang="de-DE" sz="1100" dirty="0">
                <a:latin typeface="Verdana" panose="020B0604030504040204" pitchFamily="34" charset="0"/>
                <a:ea typeface="Verdana" panose="020B0604030504040204" pitchFamily="34" charset="0"/>
                <a:cs typeface="Verdana" panose="020B0604030504040204" pitchFamily="34" charset="0"/>
              </a:rPr>
            </a:br>
            <a:r>
              <a:rPr lang="de-DE" sz="1100" dirty="0">
                <a:latin typeface="Verdana" panose="020B0604030504040204" pitchFamily="34" charset="0"/>
                <a:ea typeface="Verdana" panose="020B0604030504040204" pitchFamily="34" charset="0"/>
                <a:cs typeface="Verdana" panose="020B0604030504040204" pitchFamily="34" charset="0"/>
              </a:rPr>
              <a:t>Kundenerfolg &amp; Kundensupport</a:t>
            </a:r>
          </a:p>
        </p:txBody>
      </p:sp>
      <p:pic>
        <p:nvPicPr>
          <p:cNvPr id="45" name="Picture 44">
            <a:extLst>
              <a:ext uri="{FF2B5EF4-FFF2-40B4-BE49-F238E27FC236}">
                <a16:creationId xmlns:a16="http://schemas.microsoft.com/office/drawing/2014/main" id="{28E7046E-82DA-4913-8EA5-2760C46AB6E5}"/>
              </a:ext>
            </a:extLst>
          </p:cNvPr>
          <p:cNvPicPr>
            <a:picLocks noChangeAspect="1"/>
          </p:cNvPicPr>
          <p:nvPr/>
        </p:nvPicPr>
        <p:blipFill>
          <a:blip r:embed="rId5"/>
          <a:srcRect/>
          <a:stretch/>
        </p:blipFill>
        <p:spPr>
          <a:xfrm>
            <a:off x="5300181" y="3609452"/>
            <a:ext cx="1975512" cy="323183"/>
          </a:xfrm>
          <a:prstGeom prst="rect">
            <a:avLst/>
          </a:prstGeom>
        </p:spPr>
      </p:pic>
    </p:spTree>
    <p:extLst>
      <p:ext uri="{BB962C8B-B14F-4D97-AF65-F5344CB8AC3E}">
        <p14:creationId xmlns:p14="http://schemas.microsoft.com/office/powerpoint/2010/main" val="1664986276"/>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 name="Group 14">
            <a:extLst>
              <a:ext uri="{FF2B5EF4-FFF2-40B4-BE49-F238E27FC236}">
                <a16:creationId xmlns:a16="http://schemas.microsoft.com/office/drawing/2014/main" id="{BC3F751A-A256-8347-B106-946003AF74EA}"/>
              </a:ext>
            </a:extLst>
          </p:cNvPr>
          <p:cNvGrpSpPr/>
          <p:nvPr/>
        </p:nvGrpSpPr>
        <p:grpSpPr>
          <a:xfrm>
            <a:off x="3525991" y="2033528"/>
            <a:ext cx="5140018" cy="3190610"/>
            <a:chOff x="2100477" y="1319269"/>
            <a:chExt cx="4767030" cy="2959081"/>
          </a:xfrm>
        </p:grpSpPr>
        <p:grpSp>
          <p:nvGrpSpPr>
            <p:cNvPr id="43" name="Group 7">
              <a:extLst>
                <a:ext uri="{FF2B5EF4-FFF2-40B4-BE49-F238E27FC236}">
                  <a16:creationId xmlns:a16="http://schemas.microsoft.com/office/drawing/2014/main" id="{E2E01EDA-4393-7345-A9C5-BD18691895EE}"/>
                </a:ext>
              </a:extLst>
            </p:cNvPr>
            <p:cNvGrpSpPr/>
            <p:nvPr/>
          </p:nvGrpSpPr>
          <p:grpSpPr>
            <a:xfrm>
              <a:off x="2100477" y="1319269"/>
              <a:ext cx="4767030" cy="2959081"/>
              <a:chOff x="2100477" y="1319269"/>
              <a:chExt cx="4767030" cy="2959081"/>
            </a:xfrm>
          </p:grpSpPr>
          <p:grpSp>
            <p:nvGrpSpPr>
              <p:cNvPr id="45" name="Group 4">
                <a:extLst>
                  <a:ext uri="{FF2B5EF4-FFF2-40B4-BE49-F238E27FC236}">
                    <a16:creationId xmlns:a16="http://schemas.microsoft.com/office/drawing/2014/main" id="{D215AF2F-F6C7-604E-A680-20C7F7246C70}"/>
                  </a:ext>
                </a:extLst>
              </p:cNvPr>
              <p:cNvGrpSpPr/>
              <p:nvPr/>
            </p:nvGrpSpPr>
            <p:grpSpPr>
              <a:xfrm>
                <a:off x="2100477" y="1319269"/>
                <a:ext cx="4767030" cy="2959081"/>
                <a:chOff x="2100477" y="1319269"/>
                <a:chExt cx="4767030" cy="2959081"/>
              </a:xfrm>
            </p:grpSpPr>
            <p:pic>
              <p:nvPicPr>
                <p:cNvPr id="47" name="Picture 39">
                  <a:extLst>
                    <a:ext uri="{FF2B5EF4-FFF2-40B4-BE49-F238E27FC236}">
                      <a16:creationId xmlns:a16="http://schemas.microsoft.com/office/drawing/2014/main" id="{88E55506-1641-3440-868A-AEF518C1950B}"/>
                    </a:ext>
                  </a:extLst>
                </p:cNvPr>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100477" y="1319269"/>
                  <a:ext cx="4767030" cy="2959081"/>
                </a:xfrm>
                <a:prstGeom prst="rect">
                  <a:avLst/>
                </a:prstGeom>
                <a:ln>
                  <a:noFill/>
                </a:ln>
                <a:effectLst>
                  <a:outerShdw blurRad="177800" dist="50800" dir="5400000" algn="tl" rotWithShape="0">
                    <a:prstClr val="black">
                      <a:alpha val="15000"/>
                    </a:prstClr>
                  </a:outerShdw>
                </a:effectLst>
              </p:spPr>
            </p:pic>
            <p:pic>
              <p:nvPicPr>
                <p:cNvPr id="48" name="Picture 3">
                  <a:extLst>
                    <a:ext uri="{FF2B5EF4-FFF2-40B4-BE49-F238E27FC236}">
                      <a16:creationId xmlns:a16="http://schemas.microsoft.com/office/drawing/2014/main" id="{77929C21-3FAE-8D47-80E8-E85CADD0E2E8}"/>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3110481" y="3253819"/>
                  <a:ext cx="522321" cy="673214"/>
                </a:xfrm>
                <a:prstGeom prst="rect">
                  <a:avLst/>
                </a:prstGeom>
              </p:spPr>
            </p:pic>
          </p:grpSp>
          <p:pic>
            <p:nvPicPr>
              <p:cNvPr id="46" name="Picture 6">
                <a:extLst>
                  <a:ext uri="{FF2B5EF4-FFF2-40B4-BE49-F238E27FC236}">
                    <a16:creationId xmlns:a16="http://schemas.microsoft.com/office/drawing/2014/main" id="{D8176B75-7B53-4148-BE21-B23DB4E5507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3820720" y="3936116"/>
                <a:ext cx="134980" cy="121016"/>
              </a:xfrm>
              <a:prstGeom prst="rect">
                <a:avLst/>
              </a:prstGeom>
            </p:spPr>
          </p:pic>
        </p:grpSp>
        <p:sp>
          <p:nvSpPr>
            <p:cNvPr id="44" name="Rectangle 97">
              <a:extLst>
                <a:ext uri="{FF2B5EF4-FFF2-40B4-BE49-F238E27FC236}">
                  <a16:creationId xmlns:a16="http://schemas.microsoft.com/office/drawing/2014/main" id="{4B0E9338-4B9F-0D42-96F4-D23B50EBC85E}"/>
                </a:ext>
              </a:extLst>
            </p:cNvPr>
            <p:cNvSpPr/>
            <p:nvPr/>
          </p:nvSpPr>
          <p:spPr>
            <a:xfrm>
              <a:off x="2128744" y="1344783"/>
              <a:ext cx="556402" cy="131211"/>
            </a:xfrm>
            <a:prstGeom prst="rect">
              <a:avLst/>
            </a:prstGeom>
            <a:solidFill>
              <a:srgbClr val="F4F2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de-DE" sz="933" b="0" i="0" strike="noStrike" cap="none" spc="0" baseline="0">
                  <a:solidFill>
                    <a:srgbClr val="575759"/>
                  </a:solidFill>
                  <a:effectLst/>
                  <a:latin typeface="Verdana" charset="0"/>
                  <a:ea typeface="Verdana" charset="0"/>
                  <a:cs typeface="Verdana" charset="0"/>
                </a:rPr>
                <a:t>AVAYA</a:t>
              </a:r>
              <a:endParaRPr lang="en-US" sz="800">
                <a:solidFill>
                  <a:srgbClr val="575759"/>
                </a:solidFill>
              </a:endParaRPr>
            </a:p>
          </p:txBody>
        </p:sp>
      </p:grpSp>
      <p:sp>
        <p:nvSpPr>
          <p:cNvPr id="3" name="Título 2">
            <a:extLst>
              <a:ext uri="{FF2B5EF4-FFF2-40B4-BE49-F238E27FC236}">
                <a16:creationId xmlns:a16="http://schemas.microsoft.com/office/drawing/2014/main" id="{0FF63FC5-FD77-8240-BCD5-3108CBCBAEFA}"/>
              </a:ext>
            </a:extLst>
          </p:cNvPr>
          <p:cNvSpPr>
            <a:spLocks noGrp="1"/>
          </p:cNvSpPr>
          <p:nvPr>
            <p:ph type="title"/>
          </p:nvPr>
        </p:nvSpPr>
        <p:spPr/>
        <p:txBody>
          <a:bodyPr>
            <a:normAutofit/>
          </a:bodyPr>
          <a:lstStyle/>
          <a:p>
            <a:r>
              <a:rPr lang="de-DE" sz="2800" b="1" i="0" strike="noStrike" cap="none" spc="0" baseline="0">
                <a:solidFill>
                  <a:srgbClr val="000000"/>
                </a:solidFill>
                <a:effectLst/>
                <a:latin typeface="Verdana" charset="0"/>
                <a:ea typeface="Verdana" charset="0"/>
                <a:cs typeface="Verdana" charset="0"/>
              </a:rPr>
              <a:t>Einheitlicher Arbeitsplatz</a:t>
            </a:r>
          </a:p>
        </p:txBody>
      </p:sp>
      <p:sp>
        <p:nvSpPr>
          <p:cNvPr id="23" name="Google Shape;509;p55">
            <a:extLst>
              <a:ext uri="{FF2B5EF4-FFF2-40B4-BE49-F238E27FC236}">
                <a16:creationId xmlns:a16="http://schemas.microsoft.com/office/drawing/2014/main" id="{95B09528-032C-BF4F-987A-F3E5CA1F4172}"/>
              </a:ext>
            </a:extLst>
          </p:cNvPr>
          <p:cNvSpPr/>
          <p:nvPr/>
        </p:nvSpPr>
        <p:spPr>
          <a:xfrm>
            <a:off x="166256" y="3911855"/>
            <a:ext cx="2478468" cy="442840"/>
          </a:xfrm>
          <a:prstGeom prst="rect">
            <a:avLst/>
          </a:prstGeom>
          <a:noFill/>
          <a:ln>
            <a:noFill/>
          </a:ln>
        </p:spPr>
        <p:txBody>
          <a:bodyPr spcFirstLastPara="1" wrap="square" lIns="91425" tIns="45700" rIns="91425" bIns="45700" anchor="t" anchorCtr="0">
            <a:noAutofit/>
          </a:bodyPr>
          <a:lstStyle/>
          <a:p>
            <a:pPr algn="r">
              <a:buClr>
                <a:srgbClr val="FFFFFF"/>
              </a:buClr>
              <a:buSzPts val="900"/>
              <a:defRPr/>
            </a:pPr>
            <a:r>
              <a:rPr lang="de-DE" sz="1167" b="1" i="0" strike="noStrike" cap="none" spc="0" baseline="0" dirty="0">
                <a:solidFill>
                  <a:srgbClr val="575759"/>
                </a:solidFill>
                <a:effectLst/>
                <a:latin typeface="Verdana" charset="0"/>
                <a:ea typeface="Verdana" charset="0"/>
                <a:cs typeface="Verdana" charset="0"/>
              </a:rPr>
              <a:t>Teams erstellen und Mitglieder zur Zusammenarbeit einladen</a:t>
            </a:r>
            <a:endParaRPr sz="1167" dirty="0">
              <a:solidFill>
                <a:srgbClr val="575759"/>
              </a:solidFill>
              <a:latin typeface="Verdana" charset="0"/>
              <a:cs typeface="Arial"/>
              <a:sym typeface="Arial"/>
            </a:endParaRPr>
          </a:p>
        </p:txBody>
      </p:sp>
      <p:cxnSp>
        <p:nvCxnSpPr>
          <p:cNvPr id="24" name="Google Shape;512;p55">
            <a:extLst>
              <a:ext uri="{FF2B5EF4-FFF2-40B4-BE49-F238E27FC236}">
                <a16:creationId xmlns:a16="http://schemas.microsoft.com/office/drawing/2014/main" id="{650D7F94-DA2D-4A4B-8C44-021194AD33DA}"/>
              </a:ext>
            </a:extLst>
          </p:cNvPr>
          <p:cNvCxnSpPr/>
          <p:nvPr/>
        </p:nvCxnSpPr>
        <p:spPr>
          <a:xfrm flipH="1">
            <a:off x="7333219" y="1616010"/>
            <a:ext cx="11382" cy="68400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cxnSp>
        <p:nvCxnSpPr>
          <p:cNvPr id="25" name="Google Shape;514;p55">
            <a:extLst>
              <a:ext uri="{FF2B5EF4-FFF2-40B4-BE49-F238E27FC236}">
                <a16:creationId xmlns:a16="http://schemas.microsoft.com/office/drawing/2014/main" id="{AC31788C-E2B1-D24B-B650-BE1B59099F54}"/>
              </a:ext>
            </a:extLst>
          </p:cNvPr>
          <p:cNvCxnSpPr/>
          <p:nvPr/>
        </p:nvCxnSpPr>
        <p:spPr>
          <a:xfrm>
            <a:off x="2727974" y="4129382"/>
            <a:ext cx="1049037" cy="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sp>
        <p:nvSpPr>
          <p:cNvPr id="26" name="Google Shape;519;p55">
            <a:extLst>
              <a:ext uri="{FF2B5EF4-FFF2-40B4-BE49-F238E27FC236}">
                <a16:creationId xmlns:a16="http://schemas.microsoft.com/office/drawing/2014/main" id="{94F58A91-3AA4-5043-9281-196DB18203C9}"/>
              </a:ext>
            </a:extLst>
          </p:cNvPr>
          <p:cNvSpPr/>
          <p:nvPr/>
        </p:nvSpPr>
        <p:spPr>
          <a:xfrm>
            <a:off x="5353403" y="5500327"/>
            <a:ext cx="2080542" cy="298706"/>
          </a:xfrm>
          <a:prstGeom prst="rect">
            <a:avLst/>
          </a:prstGeom>
          <a:noFill/>
          <a:ln>
            <a:noFill/>
          </a:ln>
        </p:spPr>
        <p:txBody>
          <a:bodyPr spcFirstLastPara="1" wrap="square" lIns="91425" tIns="45700" rIns="91425" bIns="45700" anchor="t" anchorCtr="0">
            <a:noAutofit/>
          </a:bodyPr>
          <a:lstStyle/>
          <a:p>
            <a:pPr>
              <a:buClr>
                <a:srgbClr val="FFFFFF"/>
              </a:buClr>
              <a:buSzPts val="900"/>
              <a:defRPr/>
            </a:pPr>
            <a:r>
              <a:rPr lang="de-DE" sz="1167" b="1" i="0" strike="noStrike" cap="none" spc="0" baseline="0" dirty="0">
                <a:solidFill>
                  <a:srgbClr val="575759"/>
                </a:solidFill>
                <a:effectLst/>
                <a:latin typeface="Verdana" charset="0"/>
                <a:ea typeface="Verdana" charset="0"/>
                <a:cs typeface="Verdana" charset="0"/>
              </a:rPr>
              <a:t>Ereignisse erstellen</a:t>
            </a:r>
            <a:endParaRPr sz="1167" dirty="0">
              <a:solidFill>
                <a:srgbClr val="575759"/>
              </a:solidFill>
              <a:latin typeface="Verdana" charset="0"/>
              <a:cs typeface="Arial"/>
              <a:sym typeface="Arial"/>
            </a:endParaRPr>
          </a:p>
        </p:txBody>
      </p:sp>
      <p:sp>
        <p:nvSpPr>
          <p:cNvPr id="27" name="Google Shape;520;p55">
            <a:extLst>
              <a:ext uri="{FF2B5EF4-FFF2-40B4-BE49-F238E27FC236}">
                <a16:creationId xmlns:a16="http://schemas.microsoft.com/office/drawing/2014/main" id="{8CFC4E14-0E12-3945-B545-7986F506681C}"/>
              </a:ext>
            </a:extLst>
          </p:cNvPr>
          <p:cNvSpPr/>
          <p:nvPr/>
        </p:nvSpPr>
        <p:spPr>
          <a:xfrm>
            <a:off x="5206864" y="5730863"/>
            <a:ext cx="2607093" cy="410631"/>
          </a:xfrm>
          <a:prstGeom prst="rect">
            <a:avLst/>
          </a:prstGeom>
          <a:noFill/>
          <a:ln>
            <a:noFill/>
          </a:ln>
        </p:spPr>
        <p:txBody>
          <a:bodyPr spcFirstLastPara="1" wrap="square" lIns="91425" tIns="45700" rIns="91425" bIns="45700" anchor="t" anchorCtr="0">
            <a:noAutofit/>
          </a:bodyPr>
          <a:lstStyle/>
          <a:p>
            <a:pPr>
              <a:buClr>
                <a:srgbClr val="FFFFFF"/>
              </a:buClr>
              <a:buSzPts val="900"/>
              <a:defRPr/>
            </a:pPr>
            <a:r>
              <a:rPr lang="de-DE" sz="1167" b="1" i="0" strike="noStrike" cap="none" spc="0" baseline="0" dirty="0">
                <a:solidFill>
                  <a:srgbClr val="575759"/>
                </a:solidFill>
                <a:effectLst/>
                <a:latin typeface="Verdana" charset="0"/>
                <a:ea typeface="Verdana" charset="0"/>
                <a:cs typeface="Verdana" charset="0"/>
              </a:rPr>
              <a:t>Aufgaben zuweisen</a:t>
            </a:r>
            <a:endParaRPr sz="1167" dirty="0">
              <a:solidFill>
                <a:srgbClr val="575759"/>
              </a:solidFill>
              <a:latin typeface="Verdana" charset="0"/>
              <a:cs typeface="Arial"/>
              <a:sym typeface="Arial"/>
            </a:endParaRPr>
          </a:p>
        </p:txBody>
      </p:sp>
      <p:sp>
        <p:nvSpPr>
          <p:cNvPr id="28" name="Google Shape;522;p55">
            <a:extLst>
              <a:ext uri="{FF2B5EF4-FFF2-40B4-BE49-F238E27FC236}">
                <a16:creationId xmlns:a16="http://schemas.microsoft.com/office/drawing/2014/main" id="{E69B4F00-C5DC-4C46-BDC8-59BF18DD2093}"/>
              </a:ext>
            </a:extLst>
          </p:cNvPr>
          <p:cNvSpPr/>
          <p:nvPr/>
        </p:nvSpPr>
        <p:spPr>
          <a:xfrm>
            <a:off x="5614760" y="1311325"/>
            <a:ext cx="3459679" cy="222686"/>
          </a:xfrm>
          <a:prstGeom prst="rect">
            <a:avLst/>
          </a:prstGeom>
          <a:noFill/>
          <a:ln>
            <a:noFill/>
          </a:ln>
        </p:spPr>
        <p:txBody>
          <a:bodyPr spcFirstLastPara="1" wrap="square" lIns="91425" tIns="45700" rIns="91425" bIns="45700" anchor="t" anchorCtr="0">
            <a:noAutofit/>
          </a:bodyPr>
          <a:lstStyle/>
          <a:p>
            <a:pPr algn="ctr">
              <a:buClr>
                <a:srgbClr val="FFFFFF"/>
              </a:buClr>
              <a:buSzPts val="900"/>
              <a:defRPr/>
            </a:pPr>
            <a:r>
              <a:rPr lang="de-DE" sz="1167" b="1" i="0" strike="noStrike" cap="none" spc="0" baseline="0" dirty="0">
                <a:solidFill>
                  <a:srgbClr val="575759"/>
                </a:solidFill>
                <a:effectLst/>
                <a:latin typeface="Verdana" charset="0"/>
                <a:ea typeface="Verdana" charset="0"/>
                <a:cs typeface="Verdana" charset="0"/>
              </a:rPr>
              <a:t>Konferenz- und Videoanrufe tätigen</a:t>
            </a:r>
            <a:endParaRPr sz="1167" dirty="0">
              <a:solidFill>
                <a:srgbClr val="575759"/>
              </a:solidFill>
              <a:latin typeface="Verdana" charset="0"/>
              <a:cs typeface="Arial"/>
              <a:sym typeface="Arial"/>
            </a:endParaRPr>
          </a:p>
        </p:txBody>
      </p:sp>
      <p:sp>
        <p:nvSpPr>
          <p:cNvPr id="29" name="Google Shape;523;p55">
            <a:extLst>
              <a:ext uri="{FF2B5EF4-FFF2-40B4-BE49-F238E27FC236}">
                <a16:creationId xmlns:a16="http://schemas.microsoft.com/office/drawing/2014/main" id="{5A945666-27C8-CA41-9F2C-01C5FC15677E}"/>
              </a:ext>
            </a:extLst>
          </p:cNvPr>
          <p:cNvSpPr/>
          <p:nvPr/>
        </p:nvSpPr>
        <p:spPr>
          <a:xfrm>
            <a:off x="554182" y="2439236"/>
            <a:ext cx="2090541" cy="681652"/>
          </a:xfrm>
          <a:prstGeom prst="rect">
            <a:avLst/>
          </a:prstGeom>
          <a:noFill/>
          <a:ln>
            <a:noFill/>
          </a:ln>
        </p:spPr>
        <p:txBody>
          <a:bodyPr spcFirstLastPara="1" wrap="square" lIns="91425" tIns="45700" rIns="91425" bIns="45700" anchor="t" anchorCtr="0">
            <a:noAutofit/>
          </a:bodyPr>
          <a:lstStyle/>
          <a:p>
            <a:pPr algn="r">
              <a:buClr>
                <a:srgbClr val="FFFFFF"/>
              </a:buClr>
              <a:buSzPts val="900"/>
              <a:defRPr/>
            </a:pPr>
            <a:r>
              <a:rPr lang="de-DE" sz="1167" b="1" i="0" strike="noStrike" cap="none" spc="0" baseline="0" dirty="0">
                <a:solidFill>
                  <a:srgbClr val="575759"/>
                </a:solidFill>
                <a:effectLst/>
                <a:latin typeface="Verdana" charset="0"/>
                <a:ea typeface="Verdana" charset="0"/>
                <a:cs typeface="Verdana" charset="0"/>
              </a:rPr>
              <a:t>Von einem zentralen Punkt aus zwischen Anruf, Nachricht, Meeting und mehr wechseln</a:t>
            </a:r>
            <a:endParaRPr sz="1167" dirty="0">
              <a:solidFill>
                <a:srgbClr val="575759"/>
              </a:solidFill>
              <a:latin typeface="Verdana" charset="0"/>
              <a:cs typeface="Arial"/>
              <a:sym typeface="Arial"/>
            </a:endParaRPr>
          </a:p>
        </p:txBody>
      </p:sp>
      <p:cxnSp>
        <p:nvCxnSpPr>
          <p:cNvPr id="30" name="Google Shape;524;p55">
            <a:extLst>
              <a:ext uri="{FF2B5EF4-FFF2-40B4-BE49-F238E27FC236}">
                <a16:creationId xmlns:a16="http://schemas.microsoft.com/office/drawing/2014/main" id="{1306690A-5D55-1540-BF88-563385550624}"/>
              </a:ext>
            </a:extLst>
          </p:cNvPr>
          <p:cNvCxnSpPr/>
          <p:nvPr/>
        </p:nvCxnSpPr>
        <p:spPr>
          <a:xfrm>
            <a:off x="2727974" y="5079666"/>
            <a:ext cx="848623" cy="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sp>
        <p:nvSpPr>
          <p:cNvPr id="31" name="Google Shape;525;p55">
            <a:extLst>
              <a:ext uri="{FF2B5EF4-FFF2-40B4-BE49-F238E27FC236}">
                <a16:creationId xmlns:a16="http://schemas.microsoft.com/office/drawing/2014/main" id="{FAE1268E-D44B-9A40-AFC9-2325F082B90F}"/>
              </a:ext>
            </a:extLst>
          </p:cNvPr>
          <p:cNvSpPr/>
          <p:nvPr/>
        </p:nvSpPr>
        <p:spPr>
          <a:xfrm>
            <a:off x="329758" y="4950184"/>
            <a:ext cx="2314966" cy="286434"/>
          </a:xfrm>
          <a:prstGeom prst="rect">
            <a:avLst/>
          </a:prstGeom>
          <a:noFill/>
          <a:ln>
            <a:noFill/>
          </a:ln>
        </p:spPr>
        <p:txBody>
          <a:bodyPr spcFirstLastPara="1" wrap="square" lIns="91425" tIns="45700" rIns="91425" bIns="45700" anchor="t" anchorCtr="0">
            <a:noAutofit/>
          </a:bodyPr>
          <a:lstStyle/>
          <a:p>
            <a:pPr algn="r">
              <a:buClr>
                <a:srgbClr val="FFFFFF"/>
              </a:buClr>
              <a:buSzPts val="900"/>
              <a:defRPr/>
            </a:pPr>
            <a:r>
              <a:rPr lang="de-DE" sz="1167" b="1" i="0" strike="noStrike" cap="none" spc="0" baseline="0" dirty="0">
                <a:solidFill>
                  <a:srgbClr val="575759"/>
                </a:solidFill>
                <a:effectLst/>
                <a:latin typeface="Verdana" charset="0"/>
                <a:ea typeface="Verdana" charset="0"/>
                <a:cs typeface="Verdana" charset="0"/>
              </a:rPr>
              <a:t>Integrieren Sie Ihre Apps</a:t>
            </a:r>
            <a:endParaRPr sz="1167" dirty="0">
              <a:solidFill>
                <a:srgbClr val="575759"/>
              </a:solidFill>
              <a:latin typeface="Verdana" charset="0"/>
              <a:cs typeface="Arial"/>
              <a:sym typeface="Arial"/>
            </a:endParaRPr>
          </a:p>
        </p:txBody>
      </p:sp>
      <p:sp>
        <p:nvSpPr>
          <p:cNvPr id="32" name="Google Shape;527;p55">
            <a:extLst>
              <a:ext uri="{FF2B5EF4-FFF2-40B4-BE49-F238E27FC236}">
                <a16:creationId xmlns:a16="http://schemas.microsoft.com/office/drawing/2014/main" id="{E8AFD802-EF47-1E41-8F69-3A1DF4FADA4B}"/>
              </a:ext>
            </a:extLst>
          </p:cNvPr>
          <p:cNvSpPr/>
          <p:nvPr/>
        </p:nvSpPr>
        <p:spPr>
          <a:xfrm>
            <a:off x="9171828" y="1942210"/>
            <a:ext cx="1826327" cy="441098"/>
          </a:xfrm>
          <a:prstGeom prst="rect">
            <a:avLst/>
          </a:prstGeom>
          <a:noFill/>
          <a:ln>
            <a:noFill/>
          </a:ln>
        </p:spPr>
        <p:txBody>
          <a:bodyPr spcFirstLastPara="1" wrap="square" lIns="91425" tIns="45700" rIns="91425" bIns="45700" anchor="t" anchorCtr="0">
            <a:noAutofit/>
          </a:bodyPr>
          <a:lstStyle/>
          <a:p>
            <a:pPr>
              <a:buClr>
                <a:srgbClr val="FFFFFF"/>
              </a:buClr>
              <a:buSzPts val="900"/>
              <a:defRPr/>
            </a:pPr>
            <a:r>
              <a:rPr lang="de-DE" sz="1167" b="1" i="0" strike="noStrike" cap="none" spc="0" baseline="0" dirty="0">
                <a:solidFill>
                  <a:srgbClr val="575759"/>
                </a:solidFill>
                <a:effectLst/>
                <a:latin typeface="Verdana" charset="0"/>
                <a:ea typeface="Verdana" charset="0"/>
                <a:cs typeface="Verdana" charset="0"/>
              </a:rPr>
              <a:t>Ändern Sie Ihr Erscheinungsbild</a:t>
            </a:r>
            <a:endParaRPr sz="1167" dirty="0">
              <a:solidFill>
                <a:srgbClr val="575759"/>
              </a:solidFill>
              <a:latin typeface="Verdana" charset="0"/>
              <a:cs typeface="Arial"/>
              <a:sym typeface="Arial"/>
            </a:endParaRPr>
          </a:p>
        </p:txBody>
      </p:sp>
      <p:sp>
        <p:nvSpPr>
          <p:cNvPr id="33" name="Google Shape;529;p55">
            <a:extLst>
              <a:ext uri="{FF2B5EF4-FFF2-40B4-BE49-F238E27FC236}">
                <a16:creationId xmlns:a16="http://schemas.microsoft.com/office/drawing/2014/main" id="{AE89A75F-8BAC-1D46-8FF5-2B46058D1208}"/>
              </a:ext>
            </a:extLst>
          </p:cNvPr>
          <p:cNvSpPr/>
          <p:nvPr/>
        </p:nvSpPr>
        <p:spPr>
          <a:xfrm>
            <a:off x="5080042" y="5936846"/>
            <a:ext cx="1770922" cy="256179"/>
          </a:xfrm>
          <a:prstGeom prst="rect">
            <a:avLst/>
          </a:prstGeom>
          <a:noFill/>
          <a:ln>
            <a:noFill/>
          </a:ln>
        </p:spPr>
        <p:txBody>
          <a:bodyPr spcFirstLastPara="1" wrap="square" lIns="91425" tIns="45700" rIns="91425" bIns="45700" anchor="t" anchorCtr="0">
            <a:noAutofit/>
          </a:bodyPr>
          <a:lstStyle/>
          <a:p>
            <a:pPr>
              <a:buClr>
                <a:srgbClr val="FFFFFF"/>
              </a:buClr>
              <a:buSzPts val="900"/>
              <a:defRPr/>
            </a:pPr>
            <a:r>
              <a:rPr lang="de-DE" sz="1167" b="1" i="0" strike="noStrike" cap="none" spc="0" baseline="0" dirty="0">
                <a:solidFill>
                  <a:srgbClr val="575759"/>
                </a:solidFill>
                <a:effectLst/>
                <a:latin typeface="Verdana" charset="0"/>
                <a:ea typeface="Verdana" charset="0"/>
                <a:cs typeface="Verdana" charset="0"/>
              </a:rPr>
              <a:t>Notizen teilen</a:t>
            </a:r>
            <a:endParaRPr sz="1167" dirty="0">
              <a:solidFill>
                <a:srgbClr val="575759"/>
              </a:solidFill>
              <a:latin typeface="Verdana" charset="0"/>
              <a:cs typeface="Arial"/>
              <a:sym typeface="Arial"/>
            </a:endParaRPr>
          </a:p>
        </p:txBody>
      </p:sp>
      <p:sp>
        <p:nvSpPr>
          <p:cNvPr id="34" name="Google Shape;530;p55">
            <a:extLst>
              <a:ext uri="{FF2B5EF4-FFF2-40B4-BE49-F238E27FC236}">
                <a16:creationId xmlns:a16="http://schemas.microsoft.com/office/drawing/2014/main" id="{C8EAC8AF-DC50-0343-9D7F-0C7F47D92FBC}"/>
              </a:ext>
            </a:extLst>
          </p:cNvPr>
          <p:cNvSpPr/>
          <p:nvPr/>
        </p:nvSpPr>
        <p:spPr>
          <a:xfrm>
            <a:off x="1638797" y="5788049"/>
            <a:ext cx="3346618" cy="460926"/>
          </a:xfrm>
          <a:prstGeom prst="rect">
            <a:avLst/>
          </a:prstGeom>
          <a:noFill/>
          <a:ln>
            <a:noFill/>
          </a:ln>
        </p:spPr>
        <p:txBody>
          <a:bodyPr spcFirstLastPara="1" wrap="square" lIns="91425" tIns="45700" rIns="91425" bIns="45700" anchor="t" anchorCtr="0">
            <a:noAutofit/>
          </a:bodyPr>
          <a:lstStyle/>
          <a:p>
            <a:pPr algn="r">
              <a:buClr>
                <a:srgbClr val="FFFFFF"/>
              </a:buClr>
              <a:buSzPts val="900"/>
              <a:defRPr/>
            </a:pPr>
            <a:r>
              <a:rPr lang="de-DE" sz="1100" b="1" dirty="0">
                <a:solidFill>
                  <a:srgbClr val="575759"/>
                </a:solidFill>
                <a:latin typeface="Verdana" charset="0"/>
                <a:ea typeface="Verdana" charset="0"/>
                <a:cs typeface="Verdana" charset="0"/>
              </a:rPr>
              <a:t>Dateien von Ihrem Computer oder über Anwendungen von Drittanbietern freigeben</a:t>
            </a:r>
          </a:p>
        </p:txBody>
      </p:sp>
      <p:sp>
        <p:nvSpPr>
          <p:cNvPr id="35" name="Google Shape;532;p55">
            <a:extLst>
              <a:ext uri="{FF2B5EF4-FFF2-40B4-BE49-F238E27FC236}">
                <a16:creationId xmlns:a16="http://schemas.microsoft.com/office/drawing/2014/main" id="{E7FD9DBD-3800-C349-BCDA-4402C92C9FF0}"/>
              </a:ext>
            </a:extLst>
          </p:cNvPr>
          <p:cNvSpPr/>
          <p:nvPr/>
        </p:nvSpPr>
        <p:spPr>
          <a:xfrm>
            <a:off x="9171828" y="4950184"/>
            <a:ext cx="2518531" cy="849829"/>
          </a:xfrm>
          <a:prstGeom prst="rect">
            <a:avLst/>
          </a:prstGeom>
          <a:noFill/>
          <a:ln>
            <a:noFill/>
          </a:ln>
        </p:spPr>
        <p:txBody>
          <a:bodyPr spcFirstLastPara="1" wrap="square" lIns="91425" tIns="45700" rIns="91425" bIns="45700" anchor="t" anchorCtr="0">
            <a:noAutofit/>
          </a:bodyPr>
          <a:lstStyle/>
          <a:p>
            <a:pPr>
              <a:buClr>
                <a:srgbClr val="FFFFFF"/>
              </a:buClr>
              <a:buSzPts val="900"/>
              <a:defRPr/>
            </a:pPr>
            <a:r>
              <a:rPr lang="de-DE" sz="1167" b="1" dirty="0">
                <a:solidFill>
                  <a:srgbClr val="575759"/>
                </a:solidFill>
                <a:latin typeface="Verdana" charset="0"/>
                <a:ea typeface="Verdana" charset="0"/>
                <a:cs typeface="Verdana" charset="0"/>
              </a:rPr>
              <a:t>Senden Sie Nachrichten an das gesamte Team oder @Mitglieder</a:t>
            </a:r>
          </a:p>
        </p:txBody>
      </p:sp>
      <p:cxnSp>
        <p:nvCxnSpPr>
          <p:cNvPr id="38" name="Google Shape;531;p55">
            <a:extLst>
              <a:ext uri="{FF2B5EF4-FFF2-40B4-BE49-F238E27FC236}">
                <a16:creationId xmlns:a16="http://schemas.microsoft.com/office/drawing/2014/main" id="{B86E1810-C5BF-FF49-BAAA-955AC5F09769}"/>
              </a:ext>
            </a:extLst>
          </p:cNvPr>
          <p:cNvCxnSpPr/>
          <p:nvPr/>
        </p:nvCxnSpPr>
        <p:spPr>
          <a:xfrm flipH="1" flipV="1">
            <a:off x="4881071" y="4983659"/>
            <a:ext cx="0" cy="80439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cxnSp>
        <p:nvCxnSpPr>
          <p:cNvPr id="39" name="Google Shape;531;p55">
            <a:extLst>
              <a:ext uri="{FF2B5EF4-FFF2-40B4-BE49-F238E27FC236}">
                <a16:creationId xmlns:a16="http://schemas.microsoft.com/office/drawing/2014/main" id="{30CD047D-74DF-2940-9C1D-9416AA68B43E}"/>
              </a:ext>
            </a:extLst>
          </p:cNvPr>
          <p:cNvCxnSpPr/>
          <p:nvPr/>
        </p:nvCxnSpPr>
        <p:spPr>
          <a:xfrm flipH="1" flipV="1">
            <a:off x="5186081" y="4984103"/>
            <a:ext cx="0" cy="918071"/>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cxnSp>
        <p:nvCxnSpPr>
          <p:cNvPr id="40" name="Google Shape;531;p55">
            <a:extLst>
              <a:ext uri="{FF2B5EF4-FFF2-40B4-BE49-F238E27FC236}">
                <a16:creationId xmlns:a16="http://schemas.microsoft.com/office/drawing/2014/main" id="{5C219A40-D6FA-F64A-928C-7EB26215DEBC}"/>
              </a:ext>
            </a:extLst>
          </p:cNvPr>
          <p:cNvCxnSpPr/>
          <p:nvPr/>
        </p:nvCxnSpPr>
        <p:spPr>
          <a:xfrm flipH="1" flipV="1">
            <a:off x="5323492" y="4984103"/>
            <a:ext cx="0" cy="739553"/>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cxnSp>
        <p:nvCxnSpPr>
          <p:cNvPr id="41" name="Google Shape;531;p55">
            <a:extLst>
              <a:ext uri="{FF2B5EF4-FFF2-40B4-BE49-F238E27FC236}">
                <a16:creationId xmlns:a16="http://schemas.microsoft.com/office/drawing/2014/main" id="{8E3B854B-08C7-6D4D-B58B-FD4F60EEB1EF}"/>
              </a:ext>
            </a:extLst>
          </p:cNvPr>
          <p:cNvCxnSpPr/>
          <p:nvPr/>
        </p:nvCxnSpPr>
        <p:spPr>
          <a:xfrm flipH="1" flipV="1">
            <a:off x="5469774" y="4983659"/>
            <a:ext cx="0" cy="509535"/>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cxnSp>
        <p:nvCxnSpPr>
          <p:cNvPr id="42" name="Google Shape;526;p55">
            <a:extLst>
              <a:ext uri="{FF2B5EF4-FFF2-40B4-BE49-F238E27FC236}">
                <a16:creationId xmlns:a16="http://schemas.microsoft.com/office/drawing/2014/main" id="{335629AD-173F-5242-A0D9-EF87029DC994}"/>
              </a:ext>
            </a:extLst>
          </p:cNvPr>
          <p:cNvCxnSpPr>
            <a:cxnSpLocks/>
          </p:cNvCxnSpPr>
          <p:nvPr/>
        </p:nvCxnSpPr>
        <p:spPr>
          <a:xfrm flipH="1">
            <a:off x="8549640" y="2144341"/>
            <a:ext cx="622188" cy="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cxnSp>
        <p:nvCxnSpPr>
          <p:cNvPr id="54" name="Google Shape;526;p55">
            <a:extLst>
              <a:ext uri="{FF2B5EF4-FFF2-40B4-BE49-F238E27FC236}">
                <a16:creationId xmlns:a16="http://schemas.microsoft.com/office/drawing/2014/main" id="{690BBD77-7729-DE46-AD4E-0E438964690C}"/>
              </a:ext>
            </a:extLst>
          </p:cNvPr>
          <p:cNvCxnSpPr/>
          <p:nvPr/>
        </p:nvCxnSpPr>
        <p:spPr>
          <a:xfrm flipH="1">
            <a:off x="7219012" y="5086324"/>
            <a:ext cx="1946756" cy="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cxnSp>
        <p:nvCxnSpPr>
          <p:cNvPr id="56" name="Google Shape;524;p55">
            <a:extLst>
              <a:ext uri="{FF2B5EF4-FFF2-40B4-BE49-F238E27FC236}">
                <a16:creationId xmlns:a16="http://schemas.microsoft.com/office/drawing/2014/main" id="{3262C2D5-3D8A-FD4A-AE6A-50D8A3EBAB53}"/>
              </a:ext>
            </a:extLst>
          </p:cNvPr>
          <p:cNvCxnSpPr/>
          <p:nvPr/>
        </p:nvCxnSpPr>
        <p:spPr>
          <a:xfrm>
            <a:off x="2727974" y="2763849"/>
            <a:ext cx="848623" cy="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sp>
        <p:nvSpPr>
          <p:cNvPr id="36" name="Google Shape;362;p6">
            <a:extLst>
              <a:ext uri="{FF2B5EF4-FFF2-40B4-BE49-F238E27FC236}">
                <a16:creationId xmlns:a16="http://schemas.microsoft.com/office/drawing/2014/main" id="{4DA2908C-8DA2-4C15-BA64-78B3A5BFDD98}"/>
              </a:ext>
            </a:extLst>
          </p:cNvPr>
          <p:cNvSpPr txBox="1"/>
          <p:nvPr/>
        </p:nvSpPr>
        <p:spPr>
          <a:xfrm>
            <a:off x="1" y="874980"/>
            <a:ext cx="12191999" cy="369291"/>
          </a:xfrm>
          <a:prstGeom prst="rect">
            <a:avLst/>
          </a:prstGeom>
          <a:noFill/>
          <a:ln>
            <a:noFill/>
          </a:ln>
        </p:spPr>
        <p:txBody>
          <a:bodyPr spcFirstLastPara="1" wrap="square" lIns="91425" tIns="45700" rIns="91425" bIns="45700" anchor="t" anchorCtr="0">
            <a:spAutoFit/>
          </a:bodyPr>
          <a:lstStyle/>
          <a:p>
            <a:pPr lvl="0" algn="ctr">
              <a:buClr>
                <a:srgbClr val="000000"/>
              </a:buClr>
              <a:buSzPts val="1400"/>
            </a:pPr>
            <a:r>
              <a:rPr lang="de-DE" b="1" dirty="0">
                <a:solidFill>
                  <a:schemeClr val="accent3"/>
                </a:solidFill>
                <a:ea typeface="Verdana"/>
                <a:cs typeface="Verdana"/>
                <a:sym typeface="Verdana"/>
              </a:rPr>
              <a:t>Telefonieren, Meetings, Nachrichten und mehr! Alles, was Sie brauchen, an einem Ort.</a:t>
            </a:r>
          </a:p>
        </p:txBody>
      </p:sp>
      <p:sp>
        <p:nvSpPr>
          <p:cNvPr id="37" name="Google Shape;532;p55">
            <a:extLst>
              <a:ext uri="{FF2B5EF4-FFF2-40B4-BE49-F238E27FC236}">
                <a16:creationId xmlns:a16="http://schemas.microsoft.com/office/drawing/2014/main" id="{33074924-7F0A-4A9B-9B24-F30A3D9BA978}"/>
              </a:ext>
            </a:extLst>
          </p:cNvPr>
          <p:cNvSpPr/>
          <p:nvPr/>
        </p:nvSpPr>
        <p:spPr>
          <a:xfrm>
            <a:off x="9171616" y="3841590"/>
            <a:ext cx="2175590" cy="849829"/>
          </a:xfrm>
          <a:prstGeom prst="rect">
            <a:avLst/>
          </a:prstGeom>
          <a:noFill/>
          <a:ln>
            <a:noFill/>
          </a:ln>
        </p:spPr>
        <p:txBody>
          <a:bodyPr spcFirstLastPara="1" wrap="square" lIns="91425" tIns="45700" rIns="91425" bIns="45700" anchor="t" anchorCtr="0">
            <a:noAutofit/>
          </a:bodyPr>
          <a:lstStyle/>
          <a:p>
            <a:pPr>
              <a:buClr>
                <a:srgbClr val="FFFFFF"/>
              </a:buClr>
              <a:buSzPts val="900"/>
              <a:defRPr/>
            </a:pPr>
            <a:r>
              <a:rPr lang="de-DE" sz="1167" b="1">
                <a:solidFill>
                  <a:srgbClr val="575759"/>
                </a:solidFill>
                <a:sym typeface="Arial"/>
              </a:rPr>
              <a:t>Zugang zu gemeinsam genutzten Dokumenten</a:t>
            </a:r>
          </a:p>
        </p:txBody>
      </p:sp>
      <p:cxnSp>
        <p:nvCxnSpPr>
          <p:cNvPr id="49" name="Google Shape;526;p55">
            <a:extLst>
              <a:ext uri="{FF2B5EF4-FFF2-40B4-BE49-F238E27FC236}">
                <a16:creationId xmlns:a16="http://schemas.microsoft.com/office/drawing/2014/main" id="{67837E14-2127-4EE0-9761-6A7A88680970}"/>
              </a:ext>
            </a:extLst>
          </p:cNvPr>
          <p:cNvCxnSpPr>
            <a:cxnSpLocks/>
          </p:cNvCxnSpPr>
          <p:nvPr/>
        </p:nvCxnSpPr>
        <p:spPr>
          <a:xfrm flipH="1">
            <a:off x="7995917" y="3956961"/>
            <a:ext cx="1175699" cy="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sp>
        <p:nvSpPr>
          <p:cNvPr id="51" name="Google Shape;527;p55">
            <a:extLst>
              <a:ext uri="{FF2B5EF4-FFF2-40B4-BE49-F238E27FC236}">
                <a16:creationId xmlns:a16="http://schemas.microsoft.com/office/drawing/2014/main" id="{95395F1F-A5E4-49CF-A264-F6490D90CACA}"/>
              </a:ext>
            </a:extLst>
          </p:cNvPr>
          <p:cNvSpPr/>
          <p:nvPr/>
        </p:nvSpPr>
        <p:spPr>
          <a:xfrm>
            <a:off x="9150732" y="2648362"/>
            <a:ext cx="1748660" cy="441098"/>
          </a:xfrm>
          <a:prstGeom prst="rect">
            <a:avLst/>
          </a:prstGeom>
          <a:noFill/>
          <a:ln>
            <a:noFill/>
          </a:ln>
        </p:spPr>
        <p:txBody>
          <a:bodyPr spcFirstLastPara="1" wrap="square" lIns="91425" tIns="45700" rIns="91425" bIns="45700" anchor="t" anchorCtr="0">
            <a:noAutofit/>
          </a:bodyPr>
          <a:lstStyle/>
          <a:p>
            <a:pPr>
              <a:buClr>
                <a:srgbClr val="FFFFFF"/>
              </a:buClr>
              <a:buSzPts val="900"/>
              <a:defRPr/>
            </a:pPr>
            <a:r>
              <a:rPr lang="de-DE" sz="1167" b="1">
                <a:solidFill>
                  <a:srgbClr val="575759"/>
                </a:solidFill>
                <a:sym typeface="Arial"/>
              </a:rPr>
              <a:t>Sehen Sie, wer im Team ist und ob sie online sind</a:t>
            </a:r>
            <a:endParaRPr sz="1167">
              <a:solidFill>
                <a:srgbClr val="575759"/>
              </a:solidFill>
              <a:latin typeface="Verdana" panose="020B0604030504040204"/>
              <a:cs typeface="Arial"/>
              <a:sym typeface="Arial"/>
            </a:endParaRPr>
          </a:p>
        </p:txBody>
      </p:sp>
      <p:cxnSp>
        <p:nvCxnSpPr>
          <p:cNvPr id="52" name="Google Shape;526;p55">
            <a:extLst>
              <a:ext uri="{FF2B5EF4-FFF2-40B4-BE49-F238E27FC236}">
                <a16:creationId xmlns:a16="http://schemas.microsoft.com/office/drawing/2014/main" id="{12345B4C-A3FC-4AB9-A9E6-B7FF1A8D3215}"/>
              </a:ext>
            </a:extLst>
          </p:cNvPr>
          <p:cNvCxnSpPr>
            <a:cxnSpLocks/>
          </p:cNvCxnSpPr>
          <p:nvPr/>
        </p:nvCxnSpPr>
        <p:spPr>
          <a:xfrm flipH="1">
            <a:off x="8313420" y="2786615"/>
            <a:ext cx="858196" cy="0"/>
          </a:xfrm>
          <a:prstGeom prst="straightConnector1">
            <a:avLst/>
          </a:prstGeom>
          <a:ln w="12700">
            <a:solidFill>
              <a:schemeClr val="accent3"/>
            </a:solidFill>
            <a:headEnd type="oval" w="sm" len="sm"/>
            <a:tailEnd type="none" w="sm" len="sm"/>
          </a:ln>
        </p:spPr>
        <p:style>
          <a:lnRef idx="3">
            <a:schemeClr val="accent5"/>
          </a:lnRef>
          <a:fillRef idx="0">
            <a:schemeClr val="accent5"/>
          </a:fillRef>
          <a:effectRef idx="2">
            <a:schemeClr val="accent5"/>
          </a:effectRef>
          <a:fontRef idx="minor">
            <a:schemeClr val="tx1"/>
          </a:fontRef>
        </p:style>
      </p:cxnSp>
    </p:spTree>
    <p:extLst>
      <p:ext uri="{BB962C8B-B14F-4D97-AF65-F5344CB8AC3E}">
        <p14:creationId xmlns:p14="http://schemas.microsoft.com/office/powerpoint/2010/main" val="1060671105"/>
      </p:ext>
    </p:extLst>
  </p:cSld>
  <p:clrMapOvr>
    <a:masterClrMapping/>
  </p:clrMapOv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4">
            <a:extLst>
              <a:ext uri="{FF2B5EF4-FFF2-40B4-BE49-F238E27FC236}">
                <a16:creationId xmlns:a16="http://schemas.microsoft.com/office/drawing/2014/main" id="{924416EB-2E21-9B4E-9840-DB56C8F2395A}"/>
              </a:ext>
            </a:extLst>
          </p:cNvPr>
          <p:cNvSpPr/>
          <p:nvPr/>
        </p:nvSpPr>
        <p:spPr>
          <a:xfrm>
            <a:off x="7017768" y="0"/>
            <a:ext cx="5174231" cy="6428509"/>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0">
            <a:extLst>
              <a:ext uri="{FF2B5EF4-FFF2-40B4-BE49-F238E27FC236}">
                <a16:creationId xmlns:a16="http://schemas.microsoft.com/office/drawing/2014/main" id="{CD544F30-6258-024B-A77A-1236856617AF}"/>
              </a:ext>
            </a:extLst>
          </p:cNvPr>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rot="10800000">
            <a:off x="7017768" y="-1"/>
            <a:ext cx="503297" cy="6428510"/>
          </a:xfrm>
          <a:prstGeom prst="rect">
            <a:avLst/>
          </a:prstGeom>
        </p:spPr>
      </p:pic>
      <p:sp>
        <p:nvSpPr>
          <p:cNvPr id="15" name="Title 1">
            <a:extLst>
              <a:ext uri="{FF2B5EF4-FFF2-40B4-BE49-F238E27FC236}">
                <a16:creationId xmlns:a16="http://schemas.microsoft.com/office/drawing/2014/main" id="{14CC2650-D75A-2149-B7D5-58D7F5A66D07}"/>
              </a:ext>
            </a:extLst>
          </p:cNvPr>
          <p:cNvSpPr txBox="1"/>
          <p:nvPr/>
        </p:nvSpPr>
        <p:spPr>
          <a:xfrm>
            <a:off x="367623" y="-511091"/>
            <a:ext cx="5148594" cy="1488332"/>
          </a:xfrm>
          <a:prstGeom prst="rect">
            <a:avLst/>
          </a:prstGeom>
        </p:spPr>
        <p:txBody>
          <a:bodyPr anchor="b">
            <a:normAutofit/>
          </a:bodyPr>
          <a:lstStyle>
            <a:lvl1pPr algn="l" defTabSz="914400" rtl="0" eaLnBrk="1" latinLnBrk="0" hangingPunct="1">
              <a:lnSpc>
                <a:spcPct val="100000"/>
              </a:lnSpc>
              <a:spcBef>
                <a:spcPct val="0"/>
              </a:spcBef>
              <a:buNone/>
              <a:defRPr sz="3000" b="1" kern="1200">
                <a:solidFill>
                  <a:schemeClr val="tx1"/>
                </a:solidFill>
                <a:latin typeface="Verdana" panose="020B0604030504040204" pitchFamily="34" charset="0"/>
                <a:ea typeface="Verdana" panose="020B0604030504040204" pitchFamily="34" charset="0"/>
                <a:cs typeface="Verdana" panose="020B0604030504040204" pitchFamily="34" charset="0"/>
              </a:defRPr>
            </a:lvl1pPr>
          </a:lstStyle>
          <a:p>
            <a:r>
              <a:rPr lang="de-DE" sz="3000" b="1" i="0" strike="noStrike" cap="none" spc="0" baseline="0" dirty="0">
                <a:solidFill>
                  <a:srgbClr val="000000"/>
                </a:solidFill>
                <a:effectLst/>
                <a:latin typeface="Verdana" charset="0"/>
                <a:ea typeface="Verdana" charset="0"/>
                <a:cs typeface="Verdana" charset="0"/>
              </a:rPr>
              <a:t>Integration</a:t>
            </a:r>
          </a:p>
        </p:txBody>
      </p:sp>
      <p:sp>
        <p:nvSpPr>
          <p:cNvPr id="16" name="Rectangle 15">
            <a:extLst>
              <a:ext uri="{FF2B5EF4-FFF2-40B4-BE49-F238E27FC236}">
                <a16:creationId xmlns:a16="http://schemas.microsoft.com/office/drawing/2014/main" id="{9A953854-46FA-7A42-B9B0-8CA83F4EA18F}"/>
              </a:ext>
            </a:extLst>
          </p:cNvPr>
          <p:cNvSpPr/>
          <p:nvPr/>
        </p:nvSpPr>
        <p:spPr>
          <a:xfrm>
            <a:off x="367623" y="1155874"/>
            <a:ext cx="1827964" cy="90332"/>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Content Placeholder 9">
            <a:extLst>
              <a:ext uri="{FF2B5EF4-FFF2-40B4-BE49-F238E27FC236}">
                <a16:creationId xmlns:a16="http://schemas.microsoft.com/office/drawing/2014/main" id="{4DFA4E2F-2F64-494D-BAF5-29F1036970E4}"/>
              </a:ext>
            </a:extLst>
          </p:cNvPr>
          <p:cNvSpPr txBox="1"/>
          <p:nvPr/>
        </p:nvSpPr>
        <p:spPr>
          <a:xfrm>
            <a:off x="783506" y="1603011"/>
            <a:ext cx="5483486" cy="4351338"/>
          </a:xfrm>
          <a:prstGeom prst="rect">
            <a:avLst/>
          </a:prstGeom>
        </p:spPr>
        <p:txBody>
          <a:bodyPr anchor="ctr" anchorCtr="0">
            <a:normAutofit fontScale="77500" lnSpcReduction="20000"/>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nSpc>
                <a:spcPct val="120000"/>
              </a:lnSpc>
              <a:spcBef>
                <a:spcPts val="1200"/>
              </a:spcBef>
              <a:buClr>
                <a:schemeClr val="tx1"/>
              </a:buClr>
              <a:buFont typeface="Wingdings" pitchFamily="2" charset="2"/>
              <a:buChar char="§"/>
            </a:pPr>
            <a:r>
              <a:rPr lang="de-DE" sz="2000" b="1" i="0" strike="noStrike" cap="none" spc="0" baseline="0" dirty="0">
                <a:solidFill>
                  <a:srgbClr val="000000"/>
                </a:solidFill>
                <a:effectLst/>
                <a:latin typeface="Verdana" charset="0"/>
                <a:ea typeface="Verdana" charset="0"/>
                <a:cs typeface="Verdana" charset="0"/>
              </a:rPr>
              <a:t>Einfacher Zugriff auf </a:t>
            </a:r>
            <a:r>
              <a:rPr lang="de-DE" sz="2000" b="1" i="0" strike="noStrike" cap="none" spc="0" baseline="0">
                <a:solidFill>
                  <a:srgbClr val="000000"/>
                </a:solidFill>
                <a:effectLst/>
                <a:latin typeface="Verdana" charset="0"/>
                <a:ea typeface="Verdana" charset="0"/>
                <a:cs typeface="Verdana" charset="0"/>
              </a:rPr>
              <a:t>vorgefertigte Plug-ins</a:t>
            </a:r>
            <a:endParaRPr lang="de-DE" sz="2000" b="1" i="0" strike="noStrike" cap="none" spc="0" baseline="0" dirty="0">
              <a:solidFill>
                <a:srgbClr val="000000"/>
              </a:solidFill>
              <a:effectLst/>
              <a:latin typeface="Verdana" charset="0"/>
              <a:ea typeface="Verdana" charset="0"/>
              <a:cs typeface="Verdana" charset="0"/>
            </a:endParaRPr>
          </a:p>
          <a:p>
            <a:pPr lvl="1">
              <a:lnSpc>
                <a:spcPct val="120000"/>
              </a:lnSpc>
              <a:spcBef>
                <a:spcPts val="1200"/>
              </a:spcBef>
              <a:buClr>
                <a:schemeClr val="tx1"/>
              </a:buClr>
              <a:buFont typeface="Wingdings" pitchFamily="2" charset="2"/>
              <a:buChar char="§"/>
            </a:pPr>
            <a:r>
              <a:rPr lang="de-DE" sz="1800" b="1" i="0" strike="noStrike" cap="none" spc="0" baseline="0" dirty="0">
                <a:solidFill>
                  <a:srgbClr val="000000"/>
                </a:solidFill>
                <a:effectLst/>
                <a:latin typeface="Verdana" charset="0"/>
                <a:ea typeface="Verdana" charset="0"/>
                <a:cs typeface="Verdana" charset="0"/>
              </a:rPr>
              <a:t>Erweitern vorhandener Geschäftssysteme</a:t>
            </a:r>
            <a:r>
              <a:rPr lang="de-DE" sz="1800" b="0" i="0" strike="noStrike" cap="none" spc="0" baseline="0" dirty="0">
                <a:solidFill>
                  <a:srgbClr val="000000"/>
                </a:solidFill>
                <a:effectLst/>
                <a:latin typeface="Verdana" charset="0"/>
                <a:ea typeface="Verdana" charset="0"/>
                <a:cs typeface="Verdana" charset="0"/>
              </a:rPr>
              <a:t> mit Click-</a:t>
            </a:r>
            <a:r>
              <a:rPr lang="de-DE" sz="1800" b="0" i="0" strike="noStrike" cap="none" spc="0" baseline="0" dirty="0" err="1">
                <a:solidFill>
                  <a:srgbClr val="000000"/>
                </a:solidFill>
                <a:effectLst/>
                <a:latin typeface="Verdana" charset="0"/>
                <a:ea typeface="Verdana" charset="0"/>
                <a:cs typeface="Verdana" charset="0"/>
              </a:rPr>
              <a:t>to</a:t>
            </a:r>
            <a:r>
              <a:rPr lang="de-DE" sz="1800" b="0" i="0" strike="noStrike" cap="none" spc="0" baseline="0" dirty="0">
                <a:solidFill>
                  <a:srgbClr val="000000"/>
                </a:solidFill>
                <a:effectLst/>
                <a:latin typeface="Verdana" charset="0"/>
                <a:ea typeface="Verdana" charset="0"/>
                <a:cs typeface="Verdana" charset="0"/>
              </a:rPr>
              <a:t>-</a:t>
            </a:r>
            <a:r>
              <a:rPr lang="de-DE" sz="1800" b="0" i="0" strike="noStrike" cap="none" spc="0" baseline="0" dirty="0" err="1">
                <a:solidFill>
                  <a:srgbClr val="000000"/>
                </a:solidFill>
                <a:effectLst/>
                <a:latin typeface="Verdana" charset="0"/>
                <a:ea typeface="Verdana" charset="0"/>
                <a:cs typeface="Verdana" charset="0"/>
              </a:rPr>
              <a:t>Dial</a:t>
            </a:r>
            <a:r>
              <a:rPr lang="de-DE" sz="1800" b="0" i="0" strike="noStrike" cap="none" spc="0" baseline="0" dirty="0">
                <a:solidFill>
                  <a:srgbClr val="000000"/>
                </a:solidFill>
                <a:effectLst/>
                <a:latin typeface="Verdana" charset="0"/>
                <a:ea typeface="Verdana" charset="0"/>
                <a:cs typeface="Verdana" charset="0"/>
              </a:rPr>
              <a:t>, Analysen, Anrufprotokollierung und Fax von einer Benutzeroberfläche aus</a:t>
            </a:r>
          </a:p>
          <a:p>
            <a:pPr lvl="1">
              <a:lnSpc>
                <a:spcPct val="120000"/>
              </a:lnSpc>
              <a:spcBef>
                <a:spcPts val="1200"/>
              </a:spcBef>
              <a:buClr>
                <a:schemeClr val="tx1"/>
              </a:buClr>
              <a:buFont typeface="Wingdings" pitchFamily="2" charset="2"/>
              <a:buChar char="§"/>
            </a:pPr>
            <a:r>
              <a:rPr lang="de-DE" sz="1800" b="0" i="0" strike="noStrike" cap="none" spc="0" baseline="0" dirty="0">
                <a:solidFill>
                  <a:srgbClr val="000000"/>
                </a:solidFill>
                <a:effectLst/>
                <a:latin typeface="Verdana" charset="0"/>
                <a:ea typeface="Verdana" charset="0"/>
                <a:cs typeface="Verdana" charset="0"/>
              </a:rPr>
              <a:t>Produktivität</a:t>
            </a:r>
          </a:p>
          <a:p>
            <a:pPr lvl="1">
              <a:lnSpc>
                <a:spcPct val="120000"/>
              </a:lnSpc>
              <a:spcBef>
                <a:spcPts val="1200"/>
              </a:spcBef>
              <a:buClr>
                <a:schemeClr val="tx1"/>
              </a:buClr>
              <a:buFont typeface="Wingdings" pitchFamily="2" charset="2"/>
              <a:buChar char="§"/>
            </a:pPr>
            <a:r>
              <a:rPr lang="de-DE" sz="1800" b="0" i="0" strike="noStrike" cap="none" spc="0" baseline="0" dirty="0">
                <a:solidFill>
                  <a:srgbClr val="000000"/>
                </a:solidFill>
                <a:effectLst/>
                <a:latin typeface="Verdana" charset="0"/>
                <a:ea typeface="Verdana" charset="0"/>
                <a:cs typeface="Verdana" charset="0"/>
              </a:rPr>
              <a:t>CRM</a:t>
            </a:r>
          </a:p>
          <a:p>
            <a:pPr lvl="1">
              <a:lnSpc>
                <a:spcPct val="120000"/>
              </a:lnSpc>
              <a:spcBef>
                <a:spcPts val="1200"/>
              </a:spcBef>
              <a:buClr>
                <a:schemeClr val="tx1"/>
              </a:buClr>
              <a:buFont typeface="Wingdings" pitchFamily="2" charset="2"/>
              <a:buChar char="§"/>
            </a:pPr>
            <a:r>
              <a:rPr lang="de-DE" sz="1800" b="0" i="0" strike="noStrike" cap="none" spc="0" baseline="0" dirty="0">
                <a:solidFill>
                  <a:srgbClr val="000000"/>
                </a:solidFill>
                <a:effectLst/>
                <a:latin typeface="Verdana" charset="0"/>
                <a:ea typeface="Verdana" charset="0"/>
                <a:cs typeface="Verdana" charset="0"/>
              </a:rPr>
              <a:t>Kundendienst</a:t>
            </a:r>
          </a:p>
          <a:p>
            <a:pPr lvl="1">
              <a:lnSpc>
                <a:spcPct val="120000"/>
              </a:lnSpc>
              <a:spcBef>
                <a:spcPts val="1200"/>
              </a:spcBef>
              <a:buClr>
                <a:schemeClr val="tx1"/>
              </a:buClr>
              <a:buFont typeface="Wingdings" pitchFamily="2" charset="2"/>
              <a:buChar char="§"/>
            </a:pPr>
            <a:r>
              <a:rPr lang="de-DE" sz="1800" b="0" i="0" strike="noStrike" cap="none" spc="0" baseline="0" dirty="0">
                <a:solidFill>
                  <a:srgbClr val="000000"/>
                </a:solidFill>
                <a:effectLst/>
                <a:latin typeface="Verdana" charset="0"/>
                <a:ea typeface="Verdana" charset="0"/>
                <a:cs typeface="Verdana" charset="0"/>
              </a:rPr>
              <a:t>Automatisiertes System</a:t>
            </a:r>
          </a:p>
          <a:p>
            <a:pPr>
              <a:lnSpc>
                <a:spcPct val="120000"/>
              </a:lnSpc>
              <a:spcBef>
                <a:spcPts val="1200"/>
              </a:spcBef>
              <a:buClr>
                <a:schemeClr val="tx1"/>
              </a:buClr>
              <a:buFont typeface="Wingdings" pitchFamily="2" charset="2"/>
              <a:buChar char="§"/>
            </a:pPr>
            <a:r>
              <a:rPr lang="de-DE" sz="2000" b="1" i="0" strike="noStrike" cap="none" spc="0" baseline="0" dirty="0">
                <a:solidFill>
                  <a:srgbClr val="000000"/>
                </a:solidFill>
                <a:effectLst/>
                <a:latin typeface="Verdana" charset="0"/>
                <a:ea typeface="Verdana" charset="0"/>
                <a:cs typeface="Verdana" charset="0"/>
              </a:rPr>
              <a:t>Umfassende Google-Integration</a:t>
            </a:r>
          </a:p>
          <a:p>
            <a:pPr>
              <a:lnSpc>
                <a:spcPct val="120000"/>
              </a:lnSpc>
              <a:spcBef>
                <a:spcPts val="1200"/>
              </a:spcBef>
              <a:buClr>
                <a:schemeClr val="tx1"/>
              </a:buClr>
              <a:buFont typeface="Wingdings" pitchFamily="2" charset="2"/>
              <a:buChar char="§"/>
            </a:pPr>
            <a:r>
              <a:rPr lang="de-DE" sz="2000" b="1" i="0" strike="noStrike" cap="none" spc="0" baseline="0" dirty="0">
                <a:solidFill>
                  <a:srgbClr val="000000"/>
                </a:solidFill>
                <a:effectLst/>
                <a:latin typeface="Verdana" charset="0"/>
                <a:ea typeface="Verdana" charset="0"/>
                <a:cs typeface="Verdana" charset="0"/>
              </a:rPr>
              <a:t>Umfangreicher Microsoft-Support</a:t>
            </a:r>
          </a:p>
          <a:p>
            <a:pPr>
              <a:lnSpc>
                <a:spcPct val="120000"/>
              </a:lnSpc>
              <a:spcBef>
                <a:spcPts val="1200"/>
              </a:spcBef>
              <a:buClr>
                <a:schemeClr val="tx1"/>
              </a:buClr>
              <a:buFont typeface="Wingdings" pitchFamily="2" charset="2"/>
              <a:buChar char="§"/>
            </a:pPr>
            <a:r>
              <a:rPr lang="de-DE" sz="2000" b="1" i="0" strike="noStrike" cap="none" spc="0" baseline="0" dirty="0">
                <a:solidFill>
                  <a:srgbClr val="000000"/>
                </a:solidFill>
                <a:effectLst/>
                <a:latin typeface="Verdana" charset="0"/>
                <a:ea typeface="Verdana" charset="0"/>
                <a:cs typeface="Verdana" charset="0"/>
              </a:rPr>
              <a:t>APIs für alles – Sprachfunktionen, SMS, Messaging, Besprechungen, Fax</a:t>
            </a:r>
            <a:endParaRPr lang="en-US" sz="2000" b="1" dirty="0">
              <a:solidFill>
                <a:schemeClr val="tx1"/>
              </a:solidFill>
            </a:endParaRPr>
          </a:p>
        </p:txBody>
      </p:sp>
      <p:sp>
        <p:nvSpPr>
          <p:cNvPr id="59" name="Google Shape;693;p54">
            <a:extLst>
              <a:ext uri="{FF2B5EF4-FFF2-40B4-BE49-F238E27FC236}">
                <a16:creationId xmlns:a16="http://schemas.microsoft.com/office/drawing/2014/main" id="{EDA8FA6A-E26F-DA4B-BB86-0F1C7B0C4593}"/>
              </a:ext>
            </a:extLst>
          </p:cNvPr>
          <p:cNvSpPr/>
          <p:nvPr/>
        </p:nvSpPr>
        <p:spPr>
          <a:xfrm>
            <a:off x="8006271" y="947333"/>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pic>
        <p:nvPicPr>
          <p:cNvPr id="60" name="Graphic 6">
            <a:extLst>
              <a:ext uri="{FF2B5EF4-FFF2-40B4-BE49-F238E27FC236}">
                <a16:creationId xmlns:a16="http://schemas.microsoft.com/office/drawing/2014/main" id="{5F512269-A760-8A43-B833-242654FC4885}"/>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302248" y="1104396"/>
            <a:ext cx="993375" cy="335995"/>
          </a:xfrm>
          <a:prstGeom prst="rect">
            <a:avLst/>
          </a:prstGeom>
        </p:spPr>
      </p:pic>
      <p:sp>
        <p:nvSpPr>
          <p:cNvPr id="78" name="Google Shape;693;p54">
            <a:extLst>
              <a:ext uri="{FF2B5EF4-FFF2-40B4-BE49-F238E27FC236}">
                <a16:creationId xmlns:a16="http://schemas.microsoft.com/office/drawing/2014/main" id="{4B32D376-DF4D-1449-A47D-063BE0A4CA1E}"/>
              </a:ext>
            </a:extLst>
          </p:cNvPr>
          <p:cNvSpPr/>
          <p:nvPr/>
        </p:nvSpPr>
        <p:spPr>
          <a:xfrm>
            <a:off x="10121819" y="947333"/>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sp>
        <p:nvSpPr>
          <p:cNvPr id="81" name="Google Shape;693;p54">
            <a:extLst>
              <a:ext uri="{FF2B5EF4-FFF2-40B4-BE49-F238E27FC236}">
                <a16:creationId xmlns:a16="http://schemas.microsoft.com/office/drawing/2014/main" id="{D1BA4C24-7A16-8B48-9112-B95C97C29368}"/>
              </a:ext>
            </a:extLst>
          </p:cNvPr>
          <p:cNvSpPr/>
          <p:nvPr/>
        </p:nvSpPr>
        <p:spPr>
          <a:xfrm>
            <a:off x="9068819" y="1743338"/>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pic>
        <p:nvPicPr>
          <p:cNvPr id="82" name="Picture 12">
            <a:extLst>
              <a:ext uri="{FF2B5EF4-FFF2-40B4-BE49-F238E27FC236}">
                <a16:creationId xmlns:a16="http://schemas.microsoft.com/office/drawing/2014/main" id="{ABF7F2FC-9C0C-8D48-8EDC-0DF948589795}"/>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525807" y="1857475"/>
            <a:ext cx="670999" cy="369473"/>
          </a:xfrm>
          <a:prstGeom prst="rect">
            <a:avLst/>
          </a:prstGeom>
        </p:spPr>
      </p:pic>
      <p:sp>
        <p:nvSpPr>
          <p:cNvPr id="84" name="Google Shape;693;p54">
            <a:extLst>
              <a:ext uri="{FF2B5EF4-FFF2-40B4-BE49-F238E27FC236}">
                <a16:creationId xmlns:a16="http://schemas.microsoft.com/office/drawing/2014/main" id="{0C0563AC-EA88-B445-9D3F-A1168E751A9F}"/>
              </a:ext>
            </a:extLst>
          </p:cNvPr>
          <p:cNvSpPr/>
          <p:nvPr/>
        </p:nvSpPr>
        <p:spPr>
          <a:xfrm>
            <a:off x="8015819" y="2543054"/>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sp>
        <p:nvSpPr>
          <p:cNvPr id="87" name="Google Shape;693;p54">
            <a:extLst>
              <a:ext uri="{FF2B5EF4-FFF2-40B4-BE49-F238E27FC236}">
                <a16:creationId xmlns:a16="http://schemas.microsoft.com/office/drawing/2014/main" id="{9977B07F-36CC-6849-A857-DDBC9D44B63C}"/>
              </a:ext>
            </a:extLst>
          </p:cNvPr>
          <p:cNvSpPr/>
          <p:nvPr/>
        </p:nvSpPr>
        <p:spPr>
          <a:xfrm>
            <a:off x="10121819" y="2543054"/>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sp>
        <p:nvSpPr>
          <p:cNvPr id="90" name="Google Shape;693;p54">
            <a:extLst>
              <a:ext uri="{FF2B5EF4-FFF2-40B4-BE49-F238E27FC236}">
                <a16:creationId xmlns:a16="http://schemas.microsoft.com/office/drawing/2014/main" id="{8B1157E6-E324-EF49-B03F-D32D20192E57}"/>
              </a:ext>
            </a:extLst>
          </p:cNvPr>
          <p:cNvSpPr/>
          <p:nvPr/>
        </p:nvSpPr>
        <p:spPr>
          <a:xfrm>
            <a:off x="9068819" y="3339059"/>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pic>
        <p:nvPicPr>
          <p:cNvPr id="91" name="Graphic 21">
            <a:extLst>
              <a:ext uri="{FF2B5EF4-FFF2-40B4-BE49-F238E27FC236}">
                <a16:creationId xmlns:a16="http://schemas.microsoft.com/office/drawing/2014/main" id="{D4BB17EC-D4C7-AF49-939F-7FDF8E5ADB75}"/>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rcRect b="61963"/>
          <a:stretch>
            <a:fillRect/>
          </a:stretch>
        </p:blipFill>
        <p:spPr>
          <a:xfrm>
            <a:off x="9334256" y="3523225"/>
            <a:ext cx="1054099" cy="229414"/>
          </a:xfrm>
          <a:prstGeom prst="rect">
            <a:avLst/>
          </a:prstGeom>
        </p:spPr>
      </p:pic>
      <p:sp>
        <p:nvSpPr>
          <p:cNvPr id="93" name="Google Shape;693;p54">
            <a:extLst>
              <a:ext uri="{FF2B5EF4-FFF2-40B4-BE49-F238E27FC236}">
                <a16:creationId xmlns:a16="http://schemas.microsoft.com/office/drawing/2014/main" id="{909188D9-EE58-8D47-B06B-31F281B1581F}"/>
              </a:ext>
            </a:extLst>
          </p:cNvPr>
          <p:cNvSpPr/>
          <p:nvPr/>
        </p:nvSpPr>
        <p:spPr>
          <a:xfrm>
            <a:off x="8015819" y="4138775"/>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sp>
        <p:nvSpPr>
          <p:cNvPr id="96" name="Google Shape;693;p54">
            <a:extLst>
              <a:ext uri="{FF2B5EF4-FFF2-40B4-BE49-F238E27FC236}">
                <a16:creationId xmlns:a16="http://schemas.microsoft.com/office/drawing/2014/main" id="{9525A213-FDBE-F744-A48E-2D25BA0FFE21}"/>
              </a:ext>
            </a:extLst>
          </p:cNvPr>
          <p:cNvSpPr/>
          <p:nvPr/>
        </p:nvSpPr>
        <p:spPr>
          <a:xfrm>
            <a:off x="10121819" y="4138775"/>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sp>
        <p:nvSpPr>
          <p:cNvPr id="99" name="Google Shape;693;p54">
            <a:extLst>
              <a:ext uri="{FF2B5EF4-FFF2-40B4-BE49-F238E27FC236}">
                <a16:creationId xmlns:a16="http://schemas.microsoft.com/office/drawing/2014/main" id="{A80E4BE1-0BD7-C04D-BCDA-F5FDCD901284}"/>
              </a:ext>
            </a:extLst>
          </p:cNvPr>
          <p:cNvSpPr/>
          <p:nvPr/>
        </p:nvSpPr>
        <p:spPr>
          <a:xfrm>
            <a:off x="9068819" y="4934780"/>
            <a:ext cx="1584974" cy="597746"/>
          </a:xfrm>
          <a:prstGeom prst="rect">
            <a:avLst/>
          </a:prstGeom>
          <a:solidFill>
            <a:srgbClr val="FFFFFF"/>
          </a:solidFill>
          <a:ln w="12700">
            <a:solidFill>
              <a:schemeClr val="accent4"/>
            </a:solidFill>
          </a:ln>
          <a:effectLst/>
        </p:spPr>
        <p:txBody>
          <a:bodyPr spcFirstLastPara="1" wrap="square" lIns="82275" tIns="82275" rIns="82275" bIns="82275" anchor="ctr" anchorCtr="0">
            <a:noAutofit/>
          </a:bodyPr>
          <a:lstStyle/>
          <a:p>
            <a:pPr marL="0" marR="0" lvl="0" indent="0" algn="l" rtl="0">
              <a:lnSpc>
                <a:spcPct val="100000"/>
              </a:lnSpc>
              <a:spcBef>
                <a:spcPct val="0"/>
              </a:spcBef>
              <a:spcAft>
                <a:spcPct val="0"/>
              </a:spcAft>
              <a:buClr>
                <a:srgbClr val="000000"/>
              </a:buClr>
              <a:buSzPts val="1700"/>
              <a:buFont typeface="Verdana"/>
              <a:buNone/>
            </a:pPr>
            <a:endParaRPr sz="1275" b="0" i="0" u="none" strike="noStrike" cap="none">
              <a:solidFill>
                <a:srgbClr val="000000"/>
              </a:solidFill>
              <a:latin typeface="Arial"/>
              <a:ea typeface="Arial"/>
              <a:cs typeface="Arial"/>
              <a:sym typeface="Arial"/>
            </a:endParaRPr>
          </a:p>
        </p:txBody>
      </p:sp>
      <p:pic>
        <p:nvPicPr>
          <p:cNvPr id="102" name="Imagen 101">
            <a:extLst>
              <a:ext uri="{FF2B5EF4-FFF2-40B4-BE49-F238E27FC236}">
                <a16:creationId xmlns:a16="http://schemas.microsoft.com/office/drawing/2014/main" id="{C1092060-EB64-5144-A5FA-072AB89864CC}"/>
              </a:ext>
            </a:extLst>
          </p:cNvPr>
          <p:cNvPicPr>
            <a:picLocks noChangeAspect="1"/>
          </p:cNvPicPr>
          <p:nvPr/>
        </p:nvPicPr>
        <p:blipFill>
          <a:blip r:embed="rId9" cstate="screen">
            <a:extLst>
              <a:ext uri="{28A0092B-C50C-407E-A947-70E740481C1C}">
                <a14:useLocalDpi xmlns:a14="http://schemas.microsoft.com/office/drawing/2010/main"/>
              </a:ext>
            </a:extLst>
          </a:blip>
          <a:stretch>
            <a:fillRect/>
          </a:stretch>
        </p:blipFill>
        <p:spPr>
          <a:xfrm>
            <a:off x="9453553" y="5124777"/>
            <a:ext cx="870595" cy="261179"/>
          </a:xfrm>
          <a:prstGeom prst="rect">
            <a:avLst/>
          </a:prstGeom>
        </p:spPr>
      </p:pic>
      <p:pic>
        <p:nvPicPr>
          <p:cNvPr id="104" name="Imagen 103">
            <a:extLst>
              <a:ext uri="{FF2B5EF4-FFF2-40B4-BE49-F238E27FC236}">
                <a16:creationId xmlns:a16="http://schemas.microsoft.com/office/drawing/2014/main" id="{4CDBC785-494B-C343-80C8-4E8CBBFA0FC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10535034" y="4228470"/>
            <a:ext cx="746359" cy="414644"/>
          </a:xfrm>
          <a:prstGeom prst="rect">
            <a:avLst/>
          </a:prstGeom>
        </p:spPr>
      </p:pic>
      <p:pic>
        <p:nvPicPr>
          <p:cNvPr id="105" name="Picture 27">
            <a:extLst>
              <a:ext uri="{FF2B5EF4-FFF2-40B4-BE49-F238E27FC236}">
                <a16:creationId xmlns:a16="http://schemas.microsoft.com/office/drawing/2014/main" id="{FDAE7D58-F432-E543-B82F-A3342878BF3E}"/>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10478332" y="2638717"/>
            <a:ext cx="859761" cy="393340"/>
          </a:xfrm>
          <a:prstGeom prst="rect">
            <a:avLst/>
          </a:prstGeom>
        </p:spPr>
      </p:pic>
      <p:pic>
        <p:nvPicPr>
          <p:cNvPr id="106" name="Imagen 105">
            <a:extLst>
              <a:ext uri="{FF2B5EF4-FFF2-40B4-BE49-F238E27FC236}">
                <a16:creationId xmlns:a16="http://schemas.microsoft.com/office/drawing/2014/main" id="{9687FAA2-92C1-C145-93D9-932ADE10E1D6}"/>
              </a:ext>
            </a:extLst>
          </p:cNvPr>
          <p:cNvPicPr>
            <a:picLocks noChangeAspect="1"/>
          </p:cNvPicPr>
          <p:nvPr/>
        </p:nvPicPr>
        <p:blipFill>
          <a:blip r:embed="rId12" cstate="screen">
            <a:extLst>
              <a:ext uri="{28A0092B-C50C-407E-A947-70E740481C1C}">
                <a14:useLocalDpi xmlns:a14="http://schemas.microsoft.com/office/drawing/2010/main"/>
              </a:ext>
            </a:extLst>
          </a:blip>
          <a:stretch>
            <a:fillRect/>
          </a:stretch>
        </p:blipFill>
        <p:spPr>
          <a:xfrm>
            <a:off x="8415472" y="2626329"/>
            <a:ext cx="766571" cy="431196"/>
          </a:xfrm>
          <a:prstGeom prst="rect">
            <a:avLst/>
          </a:prstGeom>
        </p:spPr>
      </p:pic>
      <p:pic>
        <p:nvPicPr>
          <p:cNvPr id="107" name="Imagen 106">
            <a:extLst>
              <a:ext uri="{FF2B5EF4-FFF2-40B4-BE49-F238E27FC236}">
                <a16:creationId xmlns:a16="http://schemas.microsoft.com/office/drawing/2014/main" id="{AE918815-EBA9-6F4A-B955-C517565767B2}"/>
              </a:ext>
            </a:extLst>
          </p:cNvPr>
          <p:cNvPicPr>
            <a:picLocks noChangeAspect="1"/>
          </p:cNvPicPr>
          <p:nvPr/>
        </p:nvPicPr>
        <p:blipFill>
          <a:blip r:embed="rId13" cstate="screen">
            <a:extLst>
              <a:ext uri="{28A0092B-C50C-407E-A947-70E740481C1C}">
                <a14:useLocalDpi xmlns:a14="http://schemas.microsoft.com/office/drawing/2010/main"/>
              </a:ext>
            </a:extLst>
          </a:blip>
          <a:srcRect/>
          <a:stretch>
            <a:fillRect/>
          </a:stretch>
        </p:blipFill>
        <p:spPr>
          <a:xfrm>
            <a:off x="10300098" y="1081404"/>
            <a:ext cx="1244075" cy="347896"/>
          </a:xfrm>
          <a:prstGeom prst="rect">
            <a:avLst/>
          </a:prstGeom>
        </p:spPr>
      </p:pic>
      <p:pic>
        <p:nvPicPr>
          <p:cNvPr id="108" name="Imagen 107">
            <a:extLst>
              <a:ext uri="{FF2B5EF4-FFF2-40B4-BE49-F238E27FC236}">
                <a16:creationId xmlns:a16="http://schemas.microsoft.com/office/drawing/2014/main" id="{4F5748B0-B583-274C-8B82-342301F305E1}"/>
              </a:ext>
            </a:extLst>
          </p:cNvPr>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a:xfrm>
            <a:off x="8227221" y="4284096"/>
            <a:ext cx="1153583" cy="322643"/>
          </a:xfrm>
          <a:prstGeom prst="rect">
            <a:avLst/>
          </a:prstGeom>
        </p:spPr>
      </p:pic>
    </p:spTree>
    <p:extLst>
      <p:ext uri="{BB962C8B-B14F-4D97-AF65-F5344CB8AC3E}">
        <p14:creationId xmlns:p14="http://schemas.microsoft.com/office/powerpoint/2010/main" val="2309598051"/>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Marcador de contenido 4">
            <a:extLst>
              <a:ext uri="{FF2B5EF4-FFF2-40B4-BE49-F238E27FC236}">
                <a16:creationId xmlns:a16="http://schemas.microsoft.com/office/drawing/2014/main" id="{3E0EBCD5-6A02-2A41-836B-FE43023FC703}"/>
              </a:ext>
            </a:extLst>
          </p:cNvPr>
          <p:cNvSpPr>
            <a:spLocks noGrp="1"/>
          </p:cNvSpPr>
          <p:nvPr>
            <p:ph sz="half" idx="2"/>
          </p:nvPr>
        </p:nvSpPr>
        <p:spPr>
          <a:xfrm>
            <a:off x="5340816" y="1416491"/>
            <a:ext cx="6283173" cy="3670960"/>
          </a:xfrm>
        </p:spPr>
        <p:txBody>
          <a:bodyPr>
            <a:noAutofit/>
          </a:bodyPr>
          <a:lstStyle/>
          <a:p>
            <a:pPr>
              <a:spcBef>
                <a:spcPts val="2000"/>
              </a:spcBef>
            </a:pPr>
            <a:r>
              <a:rPr lang="de-DE" sz="2000" b="1" i="0" strike="noStrike" cap="none" spc="0" baseline="0" dirty="0">
                <a:solidFill>
                  <a:srgbClr val="DA281C"/>
                </a:solidFill>
                <a:effectLst/>
                <a:latin typeface="Verdana" charset="0"/>
                <a:ea typeface="Verdana" charset="0"/>
                <a:cs typeface="Verdana" charset="0"/>
              </a:rPr>
              <a:t>Echtzeit-Reporting </a:t>
            </a:r>
            <a:r>
              <a:rPr lang="de-DE" sz="2000" b="0" i="0" strike="noStrike" cap="none" spc="0" baseline="0" dirty="0">
                <a:solidFill>
                  <a:srgbClr val="000000"/>
                </a:solidFill>
                <a:effectLst/>
                <a:latin typeface="Verdana" charset="0"/>
                <a:ea typeface="Verdana" charset="0"/>
                <a:cs typeface="Verdana" charset="0"/>
              </a:rPr>
              <a:t>über globalen Systemzustand</a:t>
            </a:r>
          </a:p>
          <a:p>
            <a:pPr>
              <a:spcBef>
                <a:spcPts val="2000"/>
              </a:spcBef>
            </a:pPr>
            <a:r>
              <a:rPr lang="de-DE" sz="2000" b="0" i="0" strike="noStrike" cap="none" spc="0" baseline="0" dirty="0">
                <a:solidFill>
                  <a:srgbClr val="000000"/>
                </a:solidFill>
                <a:effectLst/>
                <a:latin typeface="Verdana" charset="0"/>
                <a:ea typeface="Verdana" charset="0"/>
                <a:cs typeface="Verdana" charset="0"/>
              </a:rPr>
              <a:t>Kommunikation überwachen</a:t>
            </a:r>
          </a:p>
          <a:p>
            <a:pPr>
              <a:spcBef>
                <a:spcPts val="2000"/>
              </a:spcBef>
            </a:pPr>
            <a:r>
              <a:rPr lang="de-DE" sz="2000" b="0" i="0" strike="noStrike" cap="none" spc="0" baseline="0" dirty="0">
                <a:solidFill>
                  <a:srgbClr val="000000"/>
                </a:solidFill>
                <a:effectLst/>
                <a:latin typeface="Verdana" charset="0"/>
                <a:ea typeface="Verdana" charset="0"/>
                <a:cs typeface="Verdana" charset="0"/>
              </a:rPr>
              <a:t>Wertvolle </a:t>
            </a:r>
            <a:r>
              <a:rPr lang="de-DE" sz="2000" b="1" i="0" strike="noStrike" cap="none" spc="0" baseline="0" dirty="0">
                <a:solidFill>
                  <a:srgbClr val="DA281C"/>
                </a:solidFill>
                <a:effectLst/>
                <a:latin typeface="Verdana" charset="0"/>
                <a:ea typeface="Verdana" charset="0"/>
                <a:cs typeface="Verdana" charset="0"/>
              </a:rPr>
              <a:t>Einblicke</a:t>
            </a:r>
            <a:r>
              <a:rPr lang="de-DE" sz="2000" b="0" i="0" strike="noStrike" cap="none" spc="0" baseline="0" dirty="0">
                <a:solidFill>
                  <a:srgbClr val="000000"/>
                </a:solidFill>
                <a:effectLst/>
                <a:latin typeface="Verdana" charset="0"/>
                <a:ea typeface="Verdana" charset="0"/>
                <a:cs typeface="Verdana" charset="0"/>
              </a:rPr>
              <a:t> gewinnen</a:t>
            </a:r>
          </a:p>
          <a:p>
            <a:pPr>
              <a:spcBef>
                <a:spcPts val="2000"/>
              </a:spcBef>
            </a:pPr>
            <a:r>
              <a:rPr lang="de-DE" sz="2000" b="0" i="0" strike="noStrike" cap="none" spc="0" baseline="0" dirty="0">
                <a:solidFill>
                  <a:srgbClr val="000000"/>
                </a:solidFill>
                <a:effectLst/>
                <a:latin typeface="Verdana" charset="0"/>
                <a:ea typeface="Verdana" charset="0"/>
                <a:cs typeface="Verdana" charset="0"/>
              </a:rPr>
              <a:t>Verbesserung der </a:t>
            </a:r>
            <a:r>
              <a:rPr lang="de-DE" sz="2000" b="1" i="0" strike="noStrike" cap="none" spc="0" baseline="0" dirty="0">
                <a:solidFill>
                  <a:srgbClr val="DA281C"/>
                </a:solidFill>
                <a:effectLst/>
                <a:latin typeface="Verdana" charset="0"/>
                <a:ea typeface="Verdana" charset="0"/>
                <a:cs typeface="Verdana" charset="0"/>
              </a:rPr>
              <a:t>Unternehmensleistung</a:t>
            </a:r>
          </a:p>
          <a:p>
            <a:pPr>
              <a:spcBef>
                <a:spcPts val="2000"/>
              </a:spcBef>
            </a:pPr>
            <a:r>
              <a:rPr lang="de-DE" sz="2000" b="1" i="0" strike="noStrike" cap="none" spc="0" baseline="0" dirty="0">
                <a:solidFill>
                  <a:srgbClr val="DA281C"/>
                </a:solidFill>
                <a:effectLst/>
                <a:latin typeface="Verdana" charset="0"/>
                <a:ea typeface="Verdana" charset="0"/>
                <a:cs typeface="Verdana" charset="0"/>
              </a:rPr>
              <a:t>Sprachqualität </a:t>
            </a:r>
            <a:r>
              <a:rPr lang="de-DE" sz="2000" b="0" i="0" strike="noStrike" cap="none" spc="0" baseline="0" dirty="0">
                <a:solidFill>
                  <a:srgbClr val="000000"/>
                </a:solidFill>
                <a:effectLst/>
                <a:latin typeface="Verdana" charset="0"/>
                <a:ea typeface="Verdana" charset="0"/>
                <a:cs typeface="Verdana" charset="0"/>
              </a:rPr>
              <a:t>(MOS)</a:t>
            </a:r>
          </a:p>
          <a:p>
            <a:pPr>
              <a:spcBef>
                <a:spcPts val="2000"/>
              </a:spcBef>
            </a:pPr>
            <a:r>
              <a:rPr lang="de-DE" sz="2000" b="0" i="0" strike="noStrike" cap="none" spc="0" baseline="0" dirty="0">
                <a:solidFill>
                  <a:srgbClr val="000000"/>
                </a:solidFill>
                <a:effectLst/>
                <a:latin typeface="Verdana" charset="0"/>
                <a:ea typeface="Verdana" charset="0"/>
                <a:cs typeface="Verdana" charset="0"/>
              </a:rPr>
              <a:t>System, Anrufe, Benutzer, Geräte</a:t>
            </a:r>
          </a:p>
          <a:p>
            <a:pPr>
              <a:spcBef>
                <a:spcPts val="2000"/>
              </a:spcBef>
            </a:pPr>
            <a:r>
              <a:rPr lang="de-DE" sz="2000" b="0" i="0" strike="noStrike" cap="none" spc="0" baseline="0" dirty="0">
                <a:solidFill>
                  <a:srgbClr val="000000"/>
                </a:solidFill>
                <a:effectLst/>
                <a:latin typeface="Verdana" charset="0"/>
                <a:ea typeface="Verdana" charset="0"/>
                <a:cs typeface="Verdana" charset="0"/>
              </a:rPr>
              <a:t>Desktop- und </a:t>
            </a:r>
            <a:r>
              <a:rPr lang="de-DE" sz="2000" b="1" i="0" strike="noStrike" cap="none" spc="0" baseline="0" dirty="0">
                <a:solidFill>
                  <a:srgbClr val="DA281C"/>
                </a:solidFill>
                <a:effectLst/>
                <a:latin typeface="Verdana" charset="0"/>
                <a:ea typeface="Verdana" charset="0"/>
                <a:cs typeface="Verdana" charset="0"/>
              </a:rPr>
              <a:t>mobiler Zugriff</a:t>
            </a:r>
          </a:p>
        </p:txBody>
      </p:sp>
      <p:sp>
        <p:nvSpPr>
          <p:cNvPr id="3" name="Marcador de contenido 2">
            <a:extLst>
              <a:ext uri="{FF2B5EF4-FFF2-40B4-BE49-F238E27FC236}">
                <a16:creationId xmlns:a16="http://schemas.microsoft.com/office/drawing/2014/main" id="{96E414A0-68DB-3244-8F06-27F41816073A}"/>
              </a:ext>
            </a:extLst>
          </p:cNvPr>
          <p:cNvSpPr>
            <a:spLocks noGrp="1"/>
          </p:cNvSpPr>
          <p:nvPr>
            <p:ph idx="1"/>
          </p:nvPr>
        </p:nvSpPr>
        <p:spPr>
          <a:xfrm>
            <a:off x="508671" y="385921"/>
            <a:ext cx="3486554" cy="1749901"/>
          </a:xfrm>
        </p:spPr>
        <p:txBody>
          <a:bodyPr>
            <a:normAutofit/>
          </a:bodyPr>
          <a:lstStyle/>
          <a:p>
            <a:r>
              <a:rPr lang="de-DE" sz="3000" dirty="0">
                <a:solidFill>
                  <a:srgbClr val="FFFFFF"/>
                </a:solidFill>
                <a:latin typeface="Verdana" charset="0"/>
                <a:ea typeface="Verdana" charset="0"/>
                <a:cs typeface="Verdana" charset="0"/>
              </a:rPr>
              <a:t>Systemanalyse</a:t>
            </a:r>
            <a:endParaRPr lang="de-DE" sz="3000" b="1" i="0" strike="noStrike" cap="none" spc="0" baseline="0" dirty="0">
              <a:solidFill>
                <a:srgbClr val="FFFFFF"/>
              </a:solidFill>
              <a:effectLst/>
              <a:latin typeface="Verdana" charset="0"/>
              <a:ea typeface="Verdana" charset="0"/>
              <a:cs typeface="Verdana" charset="0"/>
            </a:endParaRPr>
          </a:p>
        </p:txBody>
      </p:sp>
      <p:pic>
        <p:nvPicPr>
          <p:cNvPr id="8" name="Picture 45">
            <a:extLst>
              <a:ext uri="{FF2B5EF4-FFF2-40B4-BE49-F238E27FC236}">
                <a16:creationId xmlns:a16="http://schemas.microsoft.com/office/drawing/2014/main" id="{54D0429E-6554-EC45-8903-64D516A9E39B}"/>
              </a:ext>
            </a:extLst>
          </p:cNvPr>
          <p:cNvPicPr>
            <a:picLocks noChangeAspect="1"/>
          </p:cNvPicPr>
          <p:nvPr/>
        </p:nvPicPr>
        <p:blipFill>
          <a:blip r:embed="rId3">
            <a:extLst>
              <a:ext uri="{28A0092B-C50C-407E-A947-70E740481C1C}">
                <a14:useLocalDpi xmlns:a14="http://schemas.microsoft.com/office/drawing/2010/main"/>
              </a:ext>
            </a:extLst>
          </a:blip>
          <a:stretch>
            <a:fillRect/>
          </a:stretch>
        </p:blipFill>
        <p:spPr>
          <a:xfrm>
            <a:off x="667422" y="2184115"/>
            <a:ext cx="3079571" cy="1503413"/>
          </a:xfrm>
          <a:prstGeom prst="rect">
            <a:avLst/>
          </a:prstGeom>
          <a:ln w="6350">
            <a:noFill/>
          </a:ln>
          <a:effectLst>
            <a:outerShdw blurRad="177800" dist="50800" dir="5400000" algn="tl" rotWithShape="0">
              <a:prstClr val="black">
                <a:alpha val="15000"/>
              </a:prstClr>
            </a:outerShdw>
          </a:effectLst>
        </p:spPr>
      </p:pic>
      <p:pic>
        <p:nvPicPr>
          <p:cNvPr id="9" name="Picture 74">
            <a:extLst>
              <a:ext uri="{FF2B5EF4-FFF2-40B4-BE49-F238E27FC236}">
                <a16:creationId xmlns:a16="http://schemas.microsoft.com/office/drawing/2014/main" id="{471B6C9D-43FA-F745-B54E-D32B4C552739}"/>
              </a:ext>
            </a:extLst>
          </p:cNvPr>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679956" y="4050497"/>
            <a:ext cx="3067037" cy="1025079"/>
          </a:xfrm>
          <a:prstGeom prst="rect">
            <a:avLst/>
          </a:prstGeom>
          <a:ln w="6350">
            <a:noFill/>
          </a:ln>
          <a:effectLst>
            <a:outerShdw blurRad="177800" dist="50800" dir="5400000" algn="tl" rotWithShape="0">
              <a:prstClr val="black">
                <a:alpha val="15000"/>
              </a:prstClr>
            </a:outerShdw>
          </a:effectLst>
        </p:spPr>
      </p:pic>
      <p:grpSp>
        <p:nvGrpSpPr>
          <p:cNvPr id="10" name="Group 8">
            <a:extLst>
              <a:ext uri="{FF2B5EF4-FFF2-40B4-BE49-F238E27FC236}">
                <a16:creationId xmlns:a16="http://schemas.microsoft.com/office/drawing/2014/main" id="{3B039F3F-E054-A64D-B7D4-0C9E60396294}"/>
              </a:ext>
            </a:extLst>
          </p:cNvPr>
          <p:cNvGrpSpPr/>
          <p:nvPr/>
        </p:nvGrpSpPr>
        <p:grpSpPr>
          <a:xfrm>
            <a:off x="3565332" y="2935821"/>
            <a:ext cx="1296710" cy="2806408"/>
            <a:chOff x="7083581" y="615379"/>
            <a:chExt cx="1329395" cy="2877144"/>
          </a:xfrm>
          <a:effectLst>
            <a:outerShdw blurRad="177800" dist="50800" dir="5400000" algn="tl" rotWithShape="0">
              <a:prstClr val="black">
                <a:alpha val="15000"/>
              </a:prstClr>
            </a:outerShdw>
          </a:effectLst>
        </p:grpSpPr>
        <p:pic>
          <p:nvPicPr>
            <p:cNvPr id="11" name="Picture 26">
              <a:extLst>
                <a:ext uri="{FF2B5EF4-FFF2-40B4-BE49-F238E27FC236}">
                  <a16:creationId xmlns:a16="http://schemas.microsoft.com/office/drawing/2014/main" id="{1D7BBBFC-0125-C649-BD3A-4436540F13A7}"/>
                </a:ext>
              </a:extLst>
            </p:cNvPr>
            <p:cNvPicPr>
              <a:picLocks noChangeAspect="1"/>
            </p:cNvPicPr>
            <p:nvPr/>
          </p:nvPicPr>
          <p:blipFill>
            <a:blip r:embed="rId5">
              <a:extLst>
                <a:ext uri="{28A0092B-C50C-407E-A947-70E740481C1C}">
                  <a14:useLocalDpi xmlns:a14="http://schemas.microsoft.com/office/drawing/2010/main"/>
                </a:ext>
              </a:extLst>
            </a:blip>
            <a:stretch>
              <a:fillRect/>
            </a:stretch>
          </p:blipFill>
          <p:spPr>
            <a:xfrm>
              <a:off x="7083582" y="615379"/>
              <a:ext cx="1329394" cy="2877144"/>
            </a:xfrm>
            <a:prstGeom prst="rect">
              <a:avLst/>
            </a:prstGeom>
            <a:ln w="6350">
              <a:noFill/>
            </a:ln>
          </p:spPr>
        </p:pic>
        <p:pic>
          <p:nvPicPr>
            <p:cNvPr id="12" name="Picture 27" descr="A screenshot of a cell phone&#10;&#10;Description automatically generated">
              <a:extLst>
                <a:ext uri="{FF2B5EF4-FFF2-40B4-BE49-F238E27FC236}">
                  <a16:creationId xmlns:a16="http://schemas.microsoft.com/office/drawing/2014/main" id="{ECDFB3DB-A004-244A-BDBE-B3260EA85FFE}"/>
                </a:ext>
              </a:extLst>
            </p:cNvPr>
            <p:cNvPicPr>
              <a:picLocks noChangeAspect="1"/>
            </p:cNvPicPr>
            <p:nvPr/>
          </p:nvPicPr>
          <p:blipFill>
            <a:blip r:embed="rId6">
              <a:extLst>
                <a:ext uri="{28A0092B-C50C-407E-A947-70E740481C1C}">
                  <a14:useLocalDpi xmlns:a14="http://schemas.microsoft.com/office/drawing/2010/main"/>
                </a:ext>
              </a:extLst>
            </a:blip>
            <a:stretch>
              <a:fillRect/>
            </a:stretch>
          </p:blipFill>
          <p:spPr>
            <a:xfrm>
              <a:off x="7083581" y="1259028"/>
              <a:ext cx="1318238" cy="2049162"/>
            </a:xfrm>
            <a:prstGeom prst="rect">
              <a:avLst/>
            </a:prstGeom>
            <a:ln w="6350">
              <a:noFill/>
            </a:ln>
          </p:spPr>
        </p:pic>
        <p:sp>
          <p:nvSpPr>
            <p:cNvPr id="13" name="Rectangle 3">
              <a:extLst>
                <a:ext uri="{FF2B5EF4-FFF2-40B4-BE49-F238E27FC236}">
                  <a16:creationId xmlns:a16="http://schemas.microsoft.com/office/drawing/2014/main" id="{6D685484-0CE4-C842-969D-64D12D539735}"/>
                </a:ext>
              </a:extLst>
            </p:cNvPr>
            <p:cNvSpPr/>
            <p:nvPr/>
          </p:nvSpPr>
          <p:spPr>
            <a:xfrm>
              <a:off x="7229788" y="964316"/>
              <a:ext cx="1061475" cy="284999"/>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28">
              <a:extLst>
                <a:ext uri="{FF2B5EF4-FFF2-40B4-BE49-F238E27FC236}">
                  <a16:creationId xmlns:a16="http://schemas.microsoft.com/office/drawing/2014/main" id="{C672635C-A304-9844-ABA8-0F6C35509BEC}"/>
                </a:ext>
              </a:extLst>
            </p:cNvPr>
            <p:cNvSpPr/>
            <p:nvPr/>
          </p:nvSpPr>
          <p:spPr>
            <a:xfrm>
              <a:off x="7136980" y="1078661"/>
              <a:ext cx="605722" cy="13085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sz="500" b="0" i="0" strike="noStrike" cap="none" spc="0" baseline="0">
                  <a:solidFill>
                    <a:srgbClr val="000000"/>
                  </a:solidFill>
                  <a:effectLst/>
                  <a:latin typeface="Verdana" charset="0"/>
                  <a:ea typeface="Verdana" charset="0"/>
                  <a:cs typeface="Verdana" charset="0"/>
                </a:rPr>
                <a:t>Analytics</a:t>
              </a:r>
            </a:p>
          </p:txBody>
        </p:sp>
        <p:pic>
          <p:nvPicPr>
            <p:cNvPr id="15" name="Picture 1">
              <a:extLst>
                <a:ext uri="{FF2B5EF4-FFF2-40B4-BE49-F238E27FC236}">
                  <a16:creationId xmlns:a16="http://schemas.microsoft.com/office/drawing/2014/main" id="{BC183890-DF5E-3B41-A3C9-FA83DCB4AE93}"/>
                </a:ext>
              </a:extLst>
            </p:cNvPr>
            <p:cNvPicPr>
              <a:picLocks noChangeAspect="1"/>
            </p:cNvPicPr>
            <p:nvPr/>
          </p:nvPicPr>
          <p:blipFill>
            <a:blip r:embed="rId7">
              <a:duotone>
                <a:schemeClr val="accent2">
                  <a:shade val="45000"/>
                  <a:satMod val="135000"/>
                </a:schemeClr>
                <a:prstClr val="white"/>
              </a:duotone>
              <a:extLst>
                <a:ext uri="{BEBA8EAE-BF5A-486C-A8C5-ECC9F3942E4B}">
                  <a14:imgProps xmlns:a14="http://schemas.microsoft.com/office/drawing/2010/main">
                    <a14:imgLayer r:embed="rId8">
                      <a14:imgEffect>
                        <a14:colorTemperature colorTemp="1823"/>
                      </a14:imgEffect>
                      <a14:imgEffect>
                        <a14:saturation sat="0"/>
                      </a14:imgEffect>
                    </a14:imgLayer>
                  </a14:imgProps>
                </a:ext>
                <a:ext uri="{28A0092B-C50C-407E-A947-70E740481C1C}">
                  <a14:useLocalDpi xmlns:a14="http://schemas.microsoft.com/office/drawing/2010/main"/>
                </a:ext>
              </a:extLst>
            </a:blip>
            <a:stretch>
              <a:fillRect/>
            </a:stretch>
          </p:blipFill>
          <p:spPr>
            <a:xfrm>
              <a:off x="7160171" y="1106147"/>
              <a:ext cx="77682" cy="77682"/>
            </a:xfrm>
            <a:prstGeom prst="rect">
              <a:avLst/>
            </a:prstGeom>
          </p:spPr>
        </p:pic>
        <p:pic>
          <p:nvPicPr>
            <p:cNvPr id="16" name="Picture 2">
              <a:extLst>
                <a:ext uri="{FF2B5EF4-FFF2-40B4-BE49-F238E27FC236}">
                  <a16:creationId xmlns:a16="http://schemas.microsoft.com/office/drawing/2014/main" id="{15372999-0956-D046-8E98-9158A830BB23}"/>
                </a:ext>
              </a:extLst>
            </p:cNvPr>
            <p:cNvPicPr>
              <a:picLocks noChangeAspect="1"/>
            </p:cNvPicPr>
            <p:nvPr/>
          </p:nvPicPr>
          <p:blipFill>
            <a:blip r:embed="rId9">
              <a:extLst>
                <a:ext uri="{28A0092B-C50C-407E-A947-70E740481C1C}">
                  <a14:useLocalDpi xmlns:a14="http://schemas.microsoft.com/office/drawing/2010/main"/>
                </a:ext>
              </a:extLst>
            </a:blip>
            <a:stretch>
              <a:fillRect/>
            </a:stretch>
          </p:blipFill>
          <p:spPr>
            <a:xfrm rot="20511620">
              <a:off x="8245938" y="1097760"/>
              <a:ext cx="94741" cy="94741"/>
            </a:xfrm>
            <a:prstGeom prst="rect">
              <a:avLst/>
            </a:prstGeom>
          </p:spPr>
        </p:pic>
      </p:grpSp>
    </p:spTree>
    <p:extLst>
      <p:ext uri="{BB962C8B-B14F-4D97-AF65-F5344CB8AC3E}">
        <p14:creationId xmlns:p14="http://schemas.microsoft.com/office/powerpoint/2010/main" val="3676966331"/>
      </p:ext>
    </p:extLst>
  </p:cSld>
  <p:clrMapOvr>
    <a:masterClrMapping/>
  </p:clrMapOvr>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Marcador de contenido 4">
            <a:extLst>
              <a:ext uri="{FF2B5EF4-FFF2-40B4-BE49-F238E27FC236}">
                <a16:creationId xmlns:a16="http://schemas.microsoft.com/office/drawing/2014/main" id="{10C5855C-3727-4E49-8DA5-ECB780BAE6CD}"/>
              </a:ext>
            </a:extLst>
          </p:cNvPr>
          <p:cNvSpPr>
            <a:spLocks noGrp="1"/>
          </p:cNvSpPr>
          <p:nvPr>
            <p:ph sz="half" idx="2"/>
          </p:nvPr>
        </p:nvSpPr>
        <p:spPr>
          <a:xfrm>
            <a:off x="5384240" y="1160798"/>
            <a:ext cx="6159757" cy="3670960"/>
          </a:xfrm>
        </p:spPr>
        <p:txBody>
          <a:bodyPr>
            <a:noAutofit/>
          </a:bodyPr>
          <a:lstStyle/>
          <a:p>
            <a:pPr>
              <a:spcBef>
                <a:spcPts val="2000"/>
              </a:spcBef>
            </a:pPr>
            <a:r>
              <a:rPr lang="de-DE" sz="2000" b="0" i="0" strike="noStrike" cap="none" spc="0" baseline="0" dirty="0">
                <a:solidFill>
                  <a:srgbClr val="000000"/>
                </a:solidFill>
                <a:effectLst/>
                <a:latin typeface="Verdana" charset="0"/>
                <a:ea typeface="Verdana" charset="0"/>
                <a:cs typeface="Verdana" charset="0"/>
              </a:rPr>
              <a:t>Nachrichtenversand aus </a:t>
            </a:r>
            <a:r>
              <a:rPr lang="de-DE" sz="2000" b="1" i="0" strike="noStrike" cap="none" spc="0" baseline="0" dirty="0">
                <a:solidFill>
                  <a:srgbClr val="004E6C"/>
                </a:solidFill>
                <a:effectLst/>
                <a:latin typeface="Verdana" charset="0"/>
                <a:ea typeface="Verdana" charset="0"/>
                <a:cs typeface="Verdana" charset="0"/>
              </a:rPr>
              <a:t>Desktop- und mobilen Apps, E-Mail</a:t>
            </a:r>
            <a:endParaRPr lang="en-US" sz="2000" dirty="0">
              <a:solidFill>
                <a:schemeClr val="accent3"/>
              </a:solidFill>
            </a:endParaRPr>
          </a:p>
          <a:p>
            <a:pPr>
              <a:spcBef>
                <a:spcPts val="2000"/>
              </a:spcBef>
            </a:pPr>
            <a:r>
              <a:rPr lang="de-DE" sz="2000" b="0" i="0" strike="noStrike" cap="none" spc="0" baseline="0" dirty="0">
                <a:solidFill>
                  <a:srgbClr val="000000"/>
                </a:solidFill>
                <a:effectLst/>
                <a:latin typeface="Verdana" charset="0"/>
                <a:ea typeface="Verdana" charset="0"/>
                <a:cs typeface="Verdana" charset="0"/>
              </a:rPr>
              <a:t>Dateien anhängen vom </a:t>
            </a:r>
            <a:r>
              <a:rPr lang="de-DE" sz="2000" b="1" i="0" strike="noStrike" cap="none" spc="0" baseline="0" dirty="0">
                <a:solidFill>
                  <a:srgbClr val="004E6C"/>
                </a:solidFill>
                <a:effectLst/>
                <a:latin typeface="Verdana" charset="0"/>
                <a:ea typeface="Verdana" charset="0"/>
                <a:cs typeface="Verdana" charset="0"/>
              </a:rPr>
              <a:t>Computer</a:t>
            </a:r>
            <a:r>
              <a:rPr lang="de-DE" sz="2000" b="0" i="0" strike="noStrike" cap="none" spc="0" baseline="0" dirty="0">
                <a:solidFill>
                  <a:srgbClr val="000000"/>
                </a:solidFill>
                <a:effectLst/>
                <a:latin typeface="Verdana" charset="0"/>
                <a:ea typeface="Verdana" charset="0"/>
                <a:cs typeface="Verdana" charset="0"/>
              </a:rPr>
              <a:t> oder der </a:t>
            </a:r>
            <a:r>
              <a:rPr lang="de-DE" sz="2000" b="1" i="0" strike="noStrike" cap="none" spc="0" baseline="0" dirty="0">
                <a:solidFill>
                  <a:srgbClr val="004E6C"/>
                </a:solidFill>
                <a:effectLst/>
                <a:latin typeface="Verdana" charset="0"/>
                <a:ea typeface="Verdana" charset="0"/>
                <a:cs typeface="Verdana" charset="0"/>
              </a:rPr>
              <a:t>Cloud</a:t>
            </a:r>
            <a:r>
              <a:rPr lang="de-DE" sz="2000" b="0" i="0" strike="noStrike" cap="none" spc="0" baseline="0" dirty="0">
                <a:solidFill>
                  <a:srgbClr val="000000"/>
                </a:solidFill>
                <a:effectLst/>
                <a:latin typeface="Verdana" charset="0"/>
                <a:ea typeface="Verdana" charset="0"/>
                <a:cs typeface="Verdana" charset="0"/>
              </a:rPr>
              <a:t> (Box, Dropbox, Google Drive) aus</a:t>
            </a:r>
          </a:p>
          <a:p>
            <a:pPr>
              <a:spcBef>
                <a:spcPts val="2000"/>
              </a:spcBef>
            </a:pPr>
            <a:r>
              <a:rPr lang="de-DE" sz="2000" b="0" i="0" strike="noStrike" cap="none" spc="0" baseline="0" dirty="0">
                <a:solidFill>
                  <a:srgbClr val="000000"/>
                </a:solidFill>
                <a:effectLst/>
                <a:latin typeface="Verdana" charset="0"/>
                <a:ea typeface="Verdana" charset="0"/>
                <a:cs typeface="Verdana" charset="0"/>
              </a:rPr>
              <a:t>Faxnachrichten auf jeder Telefonnummer empfangen, jede Nebenstelle kann Anrufe und Faxnachrichten entgegennehmen, </a:t>
            </a:r>
            <a:br>
              <a:rPr sz="2000" dirty="0"/>
            </a:br>
            <a:r>
              <a:rPr lang="de-DE" sz="2000" b="1" i="0" strike="noStrike" cap="none" spc="0" baseline="0" dirty="0">
                <a:solidFill>
                  <a:srgbClr val="004E6C"/>
                </a:solidFill>
                <a:effectLst/>
                <a:latin typeface="Verdana" charset="0"/>
                <a:ea typeface="Verdana" charset="0"/>
                <a:cs typeface="Verdana" charset="0"/>
              </a:rPr>
              <a:t>keine separate Faxnummer erforderlich</a:t>
            </a:r>
            <a:endParaRPr lang="en-US" sz="2000" dirty="0">
              <a:solidFill>
                <a:schemeClr val="accent3"/>
              </a:solidFill>
            </a:endParaRPr>
          </a:p>
          <a:p>
            <a:pPr>
              <a:spcBef>
                <a:spcPts val="2000"/>
              </a:spcBef>
            </a:pPr>
            <a:r>
              <a:rPr lang="de-DE" sz="2000" b="1" i="0" strike="noStrike" cap="none" spc="0" baseline="0" dirty="0">
                <a:solidFill>
                  <a:srgbClr val="004E6C"/>
                </a:solidFill>
                <a:effectLst/>
                <a:latin typeface="Verdana" charset="0"/>
                <a:ea typeface="Verdana" charset="0"/>
                <a:cs typeface="Verdana" charset="0"/>
              </a:rPr>
              <a:t>Empfang während eines Gesprächs</a:t>
            </a:r>
            <a:endParaRPr lang="en-US" sz="2000" dirty="0">
              <a:solidFill>
                <a:schemeClr val="accent3"/>
              </a:solidFill>
            </a:endParaRPr>
          </a:p>
          <a:p>
            <a:pPr>
              <a:spcBef>
                <a:spcPts val="2000"/>
              </a:spcBef>
            </a:pPr>
            <a:r>
              <a:rPr lang="de-DE" sz="2000" b="1" i="0" strike="noStrike" cap="none" spc="0" baseline="0" dirty="0">
                <a:solidFill>
                  <a:srgbClr val="004E6C"/>
                </a:solidFill>
                <a:effectLst/>
                <a:latin typeface="Verdana" charset="0"/>
                <a:ea typeface="Verdana" charset="0"/>
                <a:cs typeface="Verdana" charset="0"/>
              </a:rPr>
              <a:t>Sofortige Benachrichtigungen </a:t>
            </a:r>
            <a:r>
              <a:rPr lang="de-DE" sz="2000" b="0" i="0" strike="noStrike" cap="none" spc="0" baseline="0" dirty="0">
                <a:solidFill>
                  <a:srgbClr val="000000"/>
                </a:solidFill>
                <a:effectLst/>
                <a:latin typeface="Verdana" charset="0"/>
                <a:ea typeface="Verdana" charset="0"/>
                <a:cs typeface="Verdana" charset="0"/>
              </a:rPr>
              <a:t>per E-Mail</a:t>
            </a:r>
          </a:p>
        </p:txBody>
      </p:sp>
      <p:sp>
        <p:nvSpPr>
          <p:cNvPr id="4" name="Content Placeholder 3">
            <a:extLst>
              <a:ext uri="{FF2B5EF4-FFF2-40B4-BE49-F238E27FC236}">
                <a16:creationId xmlns:a16="http://schemas.microsoft.com/office/drawing/2014/main" id="{276CB8C9-0048-134D-8710-27B0E9138BC1}"/>
              </a:ext>
            </a:extLst>
          </p:cNvPr>
          <p:cNvSpPr>
            <a:spLocks noGrp="1"/>
          </p:cNvSpPr>
          <p:nvPr>
            <p:ph idx="1"/>
          </p:nvPr>
        </p:nvSpPr>
        <p:spPr/>
        <p:txBody>
          <a:bodyPr>
            <a:normAutofit/>
          </a:bodyPr>
          <a:lstStyle/>
          <a:p>
            <a:r>
              <a:rPr lang="de-DE" sz="3000" b="1" i="0" strike="noStrike" cap="none" spc="0" baseline="0">
                <a:solidFill>
                  <a:srgbClr val="FFFFFF"/>
                </a:solidFill>
                <a:effectLst/>
                <a:latin typeface="Verdana" charset="0"/>
                <a:ea typeface="Verdana" charset="0"/>
                <a:cs typeface="Verdana" charset="0"/>
              </a:rPr>
              <a:t>Fax</a:t>
            </a:r>
          </a:p>
        </p:txBody>
      </p:sp>
      <p:sp>
        <p:nvSpPr>
          <p:cNvPr id="9" name="Shape 317">
            <a:extLst>
              <a:ext uri="{FF2B5EF4-FFF2-40B4-BE49-F238E27FC236}">
                <a16:creationId xmlns:a16="http://schemas.microsoft.com/office/drawing/2014/main" id="{EFB78AD7-576D-0E4F-8DEF-33733FA5115F}"/>
              </a:ext>
            </a:extLst>
          </p:cNvPr>
          <p:cNvSpPr/>
          <p:nvPr/>
        </p:nvSpPr>
        <p:spPr>
          <a:xfrm>
            <a:off x="882613" y="5469575"/>
            <a:ext cx="2737572" cy="914400"/>
          </a:xfrm>
          <a:prstGeom prst="rect">
            <a:avLst/>
          </a:prstGeom>
          <a:noFill/>
          <a:ln>
            <a:noFill/>
          </a:ln>
        </p:spPr>
        <p:txBody>
          <a:bodyPr lIns="121900" tIns="60933" rIns="121900" bIns="60933" anchor="ctr" anchorCtr="0">
            <a:noAutofit/>
          </a:bodyPr>
          <a:lstStyle/>
          <a:p>
            <a:pPr marL="180975" indent="-180975">
              <a:buFont typeface="Wingdings" pitchFamily="2" charset="2"/>
              <a:buChar char="§"/>
            </a:pPr>
            <a:r>
              <a:rPr lang="de-DE" sz="1400" b="1" i="0" strike="noStrike" cap="none" spc="0" baseline="0" dirty="0">
                <a:solidFill>
                  <a:srgbClr val="FFFFFF"/>
                </a:solidFill>
                <a:effectLst/>
                <a:latin typeface="Verdana" charset="0"/>
                <a:ea typeface="Verdana" charset="0"/>
                <a:cs typeface="Verdana" charset="0"/>
              </a:rPr>
              <a:t>Vorschau &amp; Druck</a:t>
            </a:r>
          </a:p>
          <a:p>
            <a:pPr marL="180975" indent="-180975">
              <a:buFont typeface="Wingdings" pitchFamily="2" charset="2"/>
              <a:buChar char="§"/>
            </a:pPr>
            <a:r>
              <a:rPr lang="de-DE" sz="1400" b="1" dirty="0">
                <a:solidFill>
                  <a:srgbClr val="FFFFFF"/>
                </a:solidFill>
                <a:latin typeface="Verdana" charset="0"/>
                <a:ea typeface="Verdana" charset="0"/>
                <a:cs typeface="Verdana" charset="0"/>
              </a:rPr>
              <a:t>Deckblätter entwerfen</a:t>
            </a:r>
            <a:endParaRPr lang="de-DE" sz="1400" b="1" i="0" strike="noStrike" cap="none" spc="0" baseline="0" dirty="0">
              <a:solidFill>
                <a:srgbClr val="FFFFFF"/>
              </a:solidFill>
              <a:effectLst/>
              <a:latin typeface="Verdana" charset="0"/>
              <a:ea typeface="Verdana" charset="0"/>
              <a:cs typeface="Verdana" charset="0"/>
            </a:endParaRPr>
          </a:p>
          <a:p>
            <a:pPr marL="180975" indent="-180975">
              <a:buFont typeface="Wingdings" pitchFamily="2" charset="2"/>
              <a:buChar char="§"/>
            </a:pPr>
            <a:r>
              <a:rPr lang="de-DE" sz="1400" b="1" i="0" strike="noStrike" cap="none" spc="0" baseline="0" dirty="0">
                <a:solidFill>
                  <a:srgbClr val="FFFFFF"/>
                </a:solidFill>
                <a:effectLst/>
                <a:latin typeface="Verdana" charset="0"/>
                <a:ea typeface="Verdana" charset="0"/>
                <a:cs typeface="Verdana" charset="0"/>
              </a:rPr>
              <a:t>Faxe signieren</a:t>
            </a:r>
            <a:endParaRPr lang="en-US" sz="1400" b="1" dirty="0">
              <a:solidFill>
                <a:schemeClr val="bg1"/>
              </a:solidFill>
              <a:latin typeface="Verdana" panose="020B0604030504040204" pitchFamily="34" charset="0"/>
              <a:ea typeface="Verdana" panose="020B0604030504040204" pitchFamily="34" charset="0"/>
              <a:cs typeface="Verdana" panose="020B0604030504040204" pitchFamily="34" charset="0"/>
              <a:sym typeface="Arial"/>
            </a:endParaRPr>
          </a:p>
        </p:txBody>
      </p:sp>
      <p:pic>
        <p:nvPicPr>
          <p:cNvPr id="8" name="Picture 1">
            <a:extLst>
              <a:ext uri="{FF2B5EF4-FFF2-40B4-BE49-F238E27FC236}">
                <a16:creationId xmlns:a16="http://schemas.microsoft.com/office/drawing/2014/main" id="{D9449BD5-EE1E-4A1C-9630-E3AD95F74ED5}"/>
              </a:ext>
            </a:extLst>
          </p:cNvPr>
          <p:cNvPicPr>
            <a:picLocks noChangeAspect="1"/>
          </p:cNvPicPr>
          <p:nvPr/>
        </p:nvPicPr>
        <p:blipFill>
          <a:blip r:embed="rId2"/>
          <a:stretch>
            <a:fillRect/>
          </a:stretch>
        </p:blipFill>
        <p:spPr>
          <a:xfrm>
            <a:off x="1107938" y="1586604"/>
            <a:ext cx="2039788" cy="3882971"/>
          </a:xfrm>
          <a:prstGeom prst="rect">
            <a:avLst/>
          </a:prstGeom>
        </p:spPr>
      </p:pic>
    </p:spTree>
    <p:extLst>
      <p:ext uri="{BB962C8B-B14F-4D97-AF65-F5344CB8AC3E}">
        <p14:creationId xmlns:p14="http://schemas.microsoft.com/office/powerpoint/2010/main" val="411433130"/>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arcador de texto 3">
            <a:extLst>
              <a:ext uri="{FF2B5EF4-FFF2-40B4-BE49-F238E27FC236}">
                <a16:creationId xmlns:a16="http://schemas.microsoft.com/office/drawing/2014/main" id="{C3F7D88E-2233-A24C-8986-E5854D803A81}"/>
              </a:ext>
            </a:extLst>
          </p:cNvPr>
          <p:cNvSpPr>
            <a:spLocks noGrp="1"/>
          </p:cNvSpPr>
          <p:nvPr>
            <p:ph type="body" sz="half" idx="2"/>
          </p:nvPr>
        </p:nvSpPr>
        <p:spPr>
          <a:xfrm>
            <a:off x="728948" y="3788229"/>
            <a:ext cx="4618907" cy="2080758"/>
          </a:xfrm>
        </p:spPr>
        <p:txBody>
          <a:bodyPr/>
          <a:lstStyle/>
          <a:p>
            <a:pPr marL="0" indent="0">
              <a:buNone/>
            </a:pPr>
            <a:r>
              <a:rPr lang="de-DE" sz="2400" b="0" i="0" strike="noStrike" cap="none" spc="0" baseline="0" dirty="0">
                <a:solidFill>
                  <a:srgbClr val="FFFFFF"/>
                </a:solidFill>
                <a:effectLst/>
                <a:latin typeface="Verdana" charset="0"/>
                <a:ea typeface="Verdana" charset="0"/>
                <a:cs typeface="Verdana" charset="0"/>
              </a:rPr>
              <a:t>Unternehmen müssen sich ständig an die Erwartungen von Mitarbeitern und Kunden anpassen</a:t>
            </a:r>
          </a:p>
          <a:p>
            <a:pPr marL="0" indent="0">
              <a:buNone/>
            </a:pPr>
            <a:endParaRPr lang="en-US" dirty="0"/>
          </a:p>
        </p:txBody>
      </p:sp>
      <p:pic>
        <p:nvPicPr>
          <p:cNvPr id="6" name="Marcador de posición de imagen 5">
            <a:extLst>
              <a:ext uri="{FF2B5EF4-FFF2-40B4-BE49-F238E27FC236}">
                <a16:creationId xmlns:a16="http://schemas.microsoft.com/office/drawing/2014/main" id="{CB47206F-E1DC-174F-A56A-41676C1FD580}"/>
              </a:ext>
            </a:extLst>
          </p:cNvPr>
          <p:cNvPicPr>
            <a:picLocks noGrp="1" noChangeAspect="1"/>
          </p:cNvPicPr>
          <p:nvPr>
            <p:ph type="pic" idx="1"/>
          </p:nvPr>
        </p:nvPicPr>
        <p:blipFill>
          <a:blip r:embed="rId3" cstate="screen">
            <a:extLst>
              <a:ext uri="{28A0092B-C50C-407E-A947-70E740481C1C}">
                <a14:useLocalDpi xmlns:a14="http://schemas.microsoft.com/office/drawing/2010/main"/>
              </a:ext>
            </a:extLst>
          </a:blip>
          <a:srcRect/>
          <a:stretch>
            <a:fillRect/>
          </a:stretch>
        </p:blipFill>
        <p:spPr/>
      </p:pic>
      <p:sp>
        <p:nvSpPr>
          <p:cNvPr id="10" name="Título 2">
            <a:extLst>
              <a:ext uri="{FF2B5EF4-FFF2-40B4-BE49-F238E27FC236}">
                <a16:creationId xmlns:a16="http://schemas.microsoft.com/office/drawing/2014/main" id="{ECA350F3-4B3C-D44A-BD56-74CC26AF5948}"/>
              </a:ext>
            </a:extLst>
          </p:cNvPr>
          <p:cNvSpPr txBox="1"/>
          <p:nvPr/>
        </p:nvSpPr>
        <p:spPr>
          <a:xfrm>
            <a:off x="728948" y="675165"/>
            <a:ext cx="4721826" cy="2394605"/>
          </a:xfrm>
          <a:prstGeom prst="rect">
            <a:avLst/>
          </a:prstGeom>
        </p:spPr>
        <p:txBody>
          <a:bodyPr vert="horz" lIns="91440" tIns="45720" rIns="91440" bIns="45720" rtlCol="0" anchor="b">
            <a:normAutofit/>
          </a:bodyPr>
          <a:lstStyle>
            <a:lvl1pPr algn="l" defTabSz="914400" rtl="0" eaLnBrk="1" latinLnBrk="0" hangingPunct="1">
              <a:lnSpc>
                <a:spcPct val="100000"/>
              </a:lnSpc>
              <a:spcBef>
                <a:spcPct val="0"/>
              </a:spcBef>
              <a:buNone/>
              <a:defRPr sz="3000" b="1"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de-DE" sz="3000" b="1" i="0" strike="noStrike" cap="none" spc="0" baseline="0" dirty="0">
                <a:solidFill>
                  <a:srgbClr val="FFFFFF"/>
                </a:solidFill>
                <a:effectLst/>
                <a:latin typeface="Verdana" charset="0"/>
                <a:ea typeface="Verdana" charset="0"/>
                <a:cs typeface="Verdana" charset="0"/>
              </a:rPr>
              <a:t>Kommunikations-anforderungen der Unternehmen ändern sich</a:t>
            </a:r>
          </a:p>
        </p:txBody>
      </p:sp>
    </p:spTree>
    <p:extLst>
      <p:ext uri="{BB962C8B-B14F-4D97-AF65-F5344CB8AC3E}">
        <p14:creationId xmlns:p14="http://schemas.microsoft.com/office/powerpoint/2010/main" val="250946346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7" name="Marcador de posición de imagen 26">
            <a:extLst>
              <a:ext uri="{FF2B5EF4-FFF2-40B4-BE49-F238E27FC236}">
                <a16:creationId xmlns:a16="http://schemas.microsoft.com/office/drawing/2014/main" id="{74391A94-F5BD-BE4D-9342-5476E229BA44}"/>
              </a:ext>
            </a:extLst>
          </p:cNvPr>
          <p:cNvPicPr>
            <a:picLocks noGrp="1" noChangeAspect="1"/>
          </p:cNvPicPr>
          <p:nvPr>
            <p:ph type="pic" idx="1"/>
          </p:nvPr>
        </p:nvPicPr>
        <p:blipFill>
          <a:blip r:embed="rId2" cstate="screen">
            <a:extLst>
              <a:ext uri="{28A0092B-C50C-407E-A947-70E740481C1C}">
                <a14:useLocalDpi xmlns:a14="http://schemas.microsoft.com/office/drawing/2010/main"/>
              </a:ext>
            </a:extLst>
          </a:blip>
          <a:srcRect/>
          <a:stretch>
            <a:fillRect/>
          </a:stretch>
        </p:blipFill>
        <p:spPr/>
      </p:pic>
      <p:grpSp>
        <p:nvGrpSpPr>
          <p:cNvPr id="52" name="Grupo 51">
            <a:extLst>
              <a:ext uri="{FF2B5EF4-FFF2-40B4-BE49-F238E27FC236}">
                <a16:creationId xmlns:a16="http://schemas.microsoft.com/office/drawing/2014/main" id="{6DACA8E1-7899-AA43-90E6-DE9C2C6F7B8D}"/>
              </a:ext>
            </a:extLst>
          </p:cNvPr>
          <p:cNvGrpSpPr/>
          <p:nvPr/>
        </p:nvGrpSpPr>
        <p:grpSpPr>
          <a:xfrm>
            <a:off x="0" y="0"/>
            <a:ext cx="7897363" cy="6428510"/>
            <a:chOff x="-1" y="0"/>
            <a:chExt cx="7897363" cy="6428510"/>
          </a:xfrm>
        </p:grpSpPr>
        <p:sp>
          <p:nvSpPr>
            <p:cNvPr id="29" name="Rectangle 4">
              <a:extLst>
                <a:ext uri="{FF2B5EF4-FFF2-40B4-BE49-F238E27FC236}">
                  <a16:creationId xmlns:a16="http://schemas.microsoft.com/office/drawing/2014/main" id="{985D431C-462B-1D4F-9B5B-7BC0F4C04156}"/>
                </a:ext>
              </a:extLst>
            </p:cNvPr>
            <p:cNvSpPr/>
            <p:nvPr/>
          </p:nvSpPr>
          <p:spPr>
            <a:xfrm>
              <a:off x="-1" y="0"/>
              <a:ext cx="7897363" cy="642850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7">
              <a:extLst>
                <a:ext uri="{FF2B5EF4-FFF2-40B4-BE49-F238E27FC236}">
                  <a16:creationId xmlns:a16="http://schemas.microsoft.com/office/drawing/2014/main" id="{4974BD2E-5FC8-FA46-AA94-8DBF6329D940}"/>
                </a:ext>
              </a:extLst>
            </p:cNvPr>
            <p:cNvSpPr/>
            <p:nvPr/>
          </p:nvSpPr>
          <p:spPr>
            <a:xfrm>
              <a:off x="0" y="1083365"/>
              <a:ext cx="188843" cy="97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31" name="Picture 10">
              <a:extLst>
                <a:ext uri="{FF2B5EF4-FFF2-40B4-BE49-F238E27FC236}">
                  <a16:creationId xmlns:a16="http://schemas.microsoft.com/office/drawing/2014/main" id="{A7FD647C-FF5E-004F-A499-D576F1031132}"/>
                </a:ext>
              </a:extLst>
            </p:cNvPr>
            <p:cNvPicPr>
              <a:picLocks noChangeAspect="1"/>
            </p:cNvPicPr>
            <p:nvPr/>
          </p:nvPicPr>
          <p:blipFill>
            <a:blip r:embed="rId3" cstate="screen">
              <a:alphaModFix/>
              <a:extLst>
                <a:ext uri="{28A0092B-C50C-407E-A947-70E740481C1C}">
                  <a14:useLocalDpi xmlns:a14="http://schemas.microsoft.com/office/drawing/2010/main"/>
                </a:ext>
              </a:extLst>
            </a:blip>
            <a:stretch>
              <a:fillRect/>
            </a:stretch>
          </p:blipFill>
          <p:spPr>
            <a:xfrm rot="10800000">
              <a:off x="7394065" y="0"/>
              <a:ext cx="503297" cy="6428510"/>
            </a:xfrm>
            <a:prstGeom prst="rect">
              <a:avLst/>
            </a:prstGeom>
          </p:spPr>
        </p:pic>
      </p:grpSp>
      <p:grpSp>
        <p:nvGrpSpPr>
          <p:cNvPr id="51" name="Grupo 50">
            <a:extLst>
              <a:ext uri="{FF2B5EF4-FFF2-40B4-BE49-F238E27FC236}">
                <a16:creationId xmlns:a16="http://schemas.microsoft.com/office/drawing/2014/main" id="{170A3ADD-28FF-7F46-92CF-A0466B80AF6D}"/>
              </a:ext>
            </a:extLst>
          </p:cNvPr>
          <p:cNvGrpSpPr/>
          <p:nvPr/>
        </p:nvGrpSpPr>
        <p:grpSpPr>
          <a:xfrm>
            <a:off x="852324" y="2703242"/>
            <a:ext cx="5706242" cy="2846781"/>
            <a:chOff x="852324" y="2703242"/>
            <a:chExt cx="5706242" cy="2846781"/>
          </a:xfrm>
        </p:grpSpPr>
        <p:sp>
          <p:nvSpPr>
            <p:cNvPr id="36" name="Rounded Rectangle 20">
              <a:extLst>
                <a:ext uri="{FF2B5EF4-FFF2-40B4-BE49-F238E27FC236}">
                  <a16:creationId xmlns:a16="http://schemas.microsoft.com/office/drawing/2014/main" id="{E25BE246-D5AC-5549-AD02-389968DE8F2C}"/>
                </a:ext>
              </a:extLst>
            </p:cNvPr>
            <p:cNvSpPr/>
            <p:nvPr/>
          </p:nvSpPr>
          <p:spPr>
            <a:xfrm>
              <a:off x="852324" y="2703242"/>
              <a:ext cx="1831284" cy="725758"/>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de-DE" sz="1400" b="0" i="0" strike="noStrike" cap="none" spc="0" baseline="0">
                  <a:solidFill>
                    <a:srgbClr val="000000"/>
                  </a:solidFill>
                  <a:effectLst/>
                  <a:latin typeface="Verdana" charset="0"/>
                  <a:ea typeface="Verdana" charset="0"/>
                  <a:cs typeface="Verdana" charset="0"/>
                </a:rPr>
                <a:t>Steigende Betriebskosten</a:t>
              </a:r>
            </a:p>
          </p:txBody>
        </p:sp>
        <p:sp>
          <p:nvSpPr>
            <p:cNvPr id="37" name="Rounded Rectangle 21">
              <a:extLst>
                <a:ext uri="{FF2B5EF4-FFF2-40B4-BE49-F238E27FC236}">
                  <a16:creationId xmlns:a16="http://schemas.microsoft.com/office/drawing/2014/main" id="{4D2869B0-AD64-9340-8CF1-8A6CB2EF4B73}"/>
                </a:ext>
              </a:extLst>
            </p:cNvPr>
            <p:cNvSpPr/>
            <p:nvPr/>
          </p:nvSpPr>
          <p:spPr>
            <a:xfrm>
              <a:off x="2918314" y="2703242"/>
              <a:ext cx="1702773" cy="725758"/>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de-DE" sz="1400" b="0" i="0" strike="noStrike" cap="none" spc="0" baseline="0" dirty="0">
                  <a:solidFill>
                    <a:srgbClr val="000000"/>
                  </a:solidFill>
                  <a:effectLst/>
                  <a:latin typeface="Verdana" charset="0"/>
                  <a:ea typeface="Verdana" charset="0"/>
                  <a:cs typeface="Verdana" charset="0"/>
                </a:rPr>
                <a:t>Zu viele Apps im täglichen Gebrauch</a:t>
              </a:r>
            </a:p>
          </p:txBody>
        </p:sp>
        <p:sp>
          <p:nvSpPr>
            <p:cNvPr id="38" name="Rounded Rectangle 22">
              <a:extLst>
                <a:ext uri="{FF2B5EF4-FFF2-40B4-BE49-F238E27FC236}">
                  <a16:creationId xmlns:a16="http://schemas.microsoft.com/office/drawing/2014/main" id="{09ED300B-5B69-E54E-841D-160FEA2B7DD4}"/>
                </a:ext>
              </a:extLst>
            </p:cNvPr>
            <p:cNvSpPr/>
            <p:nvPr/>
          </p:nvSpPr>
          <p:spPr>
            <a:xfrm>
              <a:off x="4855793" y="2703242"/>
              <a:ext cx="1702773" cy="725758"/>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de-DE" sz="1400" b="0" i="0" strike="noStrike" cap="none" spc="0" baseline="0">
                  <a:solidFill>
                    <a:srgbClr val="000000"/>
                  </a:solidFill>
                  <a:effectLst/>
                  <a:latin typeface="Verdana" charset="0"/>
                  <a:ea typeface="Verdana" charset="0"/>
                  <a:cs typeface="Verdana" charset="0"/>
                </a:rPr>
                <a:t>Isolierte Tools</a:t>
              </a:r>
            </a:p>
          </p:txBody>
        </p:sp>
        <p:sp>
          <p:nvSpPr>
            <p:cNvPr id="40" name="Rounded Rectangle 24">
              <a:extLst>
                <a:ext uri="{FF2B5EF4-FFF2-40B4-BE49-F238E27FC236}">
                  <a16:creationId xmlns:a16="http://schemas.microsoft.com/office/drawing/2014/main" id="{652748DF-E2BD-FA42-B8BA-7B5DDDA85FCD}"/>
                </a:ext>
              </a:extLst>
            </p:cNvPr>
            <p:cNvSpPr/>
            <p:nvPr/>
          </p:nvSpPr>
          <p:spPr>
            <a:xfrm>
              <a:off x="852324" y="3763755"/>
              <a:ext cx="1831284" cy="725757"/>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de-DE" sz="1400" b="0" i="0" strike="noStrike" cap="none" spc="0" baseline="0" dirty="0">
                  <a:solidFill>
                    <a:srgbClr val="000000"/>
                  </a:solidFill>
                  <a:effectLst/>
                  <a:latin typeface="Verdana" charset="0"/>
                  <a:ea typeface="Verdana" charset="0"/>
                  <a:cs typeface="Verdana" charset="0"/>
                </a:rPr>
                <a:t>Unterschiedliche  Benutzer-oberflächen</a:t>
              </a:r>
            </a:p>
          </p:txBody>
        </p:sp>
        <p:sp>
          <p:nvSpPr>
            <p:cNvPr id="41" name="Rounded Rectangle 25">
              <a:extLst>
                <a:ext uri="{FF2B5EF4-FFF2-40B4-BE49-F238E27FC236}">
                  <a16:creationId xmlns:a16="http://schemas.microsoft.com/office/drawing/2014/main" id="{C5B5FDF4-3F76-B246-9213-52D6CE798C1C}"/>
                </a:ext>
              </a:extLst>
            </p:cNvPr>
            <p:cNvSpPr/>
            <p:nvPr/>
          </p:nvSpPr>
          <p:spPr>
            <a:xfrm>
              <a:off x="2918314" y="3763755"/>
              <a:ext cx="1702773" cy="725757"/>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de-DE" sz="1400" b="0" i="0" strike="noStrike" cap="none" spc="0" baseline="0" dirty="0">
                  <a:solidFill>
                    <a:srgbClr val="000000"/>
                  </a:solidFill>
                  <a:effectLst/>
                  <a:latin typeface="Verdana" charset="0"/>
                  <a:ea typeface="Verdana" charset="0"/>
                  <a:cs typeface="Verdana" charset="0"/>
                </a:rPr>
                <a:t>Unzureichendes Mitarbeiter-engagement</a:t>
              </a:r>
            </a:p>
          </p:txBody>
        </p:sp>
        <p:sp>
          <p:nvSpPr>
            <p:cNvPr id="42" name="Rounded Rectangle 26">
              <a:extLst>
                <a:ext uri="{FF2B5EF4-FFF2-40B4-BE49-F238E27FC236}">
                  <a16:creationId xmlns:a16="http://schemas.microsoft.com/office/drawing/2014/main" id="{AE19046F-6558-4045-B5A8-BEA955728DA7}"/>
                </a:ext>
              </a:extLst>
            </p:cNvPr>
            <p:cNvSpPr/>
            <p:nvPr/>
          </p:nvSpPr>
          <p:spPr>
            <a:xfrm>
              <a:off x="4855793" y="3763755"/>
              <a:ext cx="1702773" cy="725757"/>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de-DE" sz="1300" b="0" i="0" strike="noStrike" cap="none" spc="-50" baseline="0" dirty="0">
                  <a:solidFill>
                    <a:srgbClr val="000000"/>
                  </a:solidFill>
                  <a:effectLst/>
                  <a:latin typeface="Verdana" charset="0"/>
                  <a:ea typeface="Verdana" charset="0"/>
                  <a:cs typeface="Verdana" charset="0"/>
                </a:rPr>
                <a:t>Stillstand bei der Weiterentwicklung</a:t>
              </a:r>
            </a:p>
          </p:txBody>
        </p:sp>
        <p:sp>
          <p:nvSpPr>
            <p:cNvPr id="44" name="Rounded Rectangle 28">
              <a:extLst>
                <a:ext uri="{FF2B5EF4-FFF2-40B4-BE49-F238E27FC236}">
                  <a16:creationId xmlns:a16="http://schemas.microsoft.com/office/drawing/2014/main" id="{A70EBAE1-0406-E54A-8D64-05BAB2DD4540}"/>
                </a:ext>
              </a:extLst>
            </p:cNvPr>
            <p:cNvSpPr/>
            <p:nvPr/>
          </p:nvSpPr>
          <p:spPr>
            <a:xfrm>
              <a:off x="852324" y="4824267"/>
              <a:ext cx="1831284" cy="725756"/>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de-DE" sz="1400" b="0" i="0" strike="noStrike" cap="none" spc="0" baseline="0">
                  <a:solidFill>
                    <a:srgbClr val="000000"/>
                  </a:solidFill>
                  <a:effectLst/>
                  <a:latin typeface="Verdana" charset="0"/>
                  <a:ea typeface="Verdana" charset="0"/>
                  <a:cs typeface="Verdana" charset="0"/>
                </a:rPr>
                <a:t>Verminderte Produktivität</a:t>
              </a:r>
            </a:p>
          </p:txBody>
        </p:sp>
        <p:sp>
          <p:nvSpPr>
            <p:cNvPr id="45" name="Rounded Rectangle 29">
              <a:extLst>
                <a:ext uri="{FF2B5EF4-FFF2-40B4-BE49-F238E27FC236}">
                  <a16:creationId xmlns:a16="http://schemas.microsoft.com/office/drawing/2014/main" id="{72CA6533-0AD6-4C4F-ABB5-18B92FB0C748}"/>
                </a:ext>
              </a:extLst>
            </p:cNvPr>
            <p:cNvSpPr/>
            <p:nvPr/>
          </p:nvSpPr>
          <p:spPr>
            <a:xfrm>
              <a:off x="2918314" y="4824267"/>
              <a:ext cx="1702773" cy="725756"/>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de-DE" sz="1400" b="0" i="0" strike="noStrike" cap="none" spc="0" baseline="0" dirty="0">
                  <a:solidFill>
                    <a:srgbClr val="000000"/>
                  </a:solidFill>
                  <a:effectLst/>
                  <a:latin typeface="Verdana" charset="0"/>
                  <a:ea typeface="Verdana" charset="0"/>
                  <a:cs typeface="Verdana" charset="0"/>
                </a:rPr>
                <a:t>Fehlende Möglichkeit zur </a:t>
              </a:r>
              <a:r>
                <a:rPr lang="de-DE" sz="1400" dirty="0">
                  <a:solidFill>
                    <a:srgbClr val="000000"/>
                  </a:solidFill>
                  <a:latin typeface="Verdana" charset="0"/>
                  <a:ea typeface="Verdana" charset="0"/>
                  <a:cs typeface="Verdana" charset="0"/>
                </a:rPr>
                <a:t>S</a:t>
              </a:r>
              <a:r>
                <a:rPr lang="de-DE" sz="1400" b="0" i="0" strike="noStrike" cap="none" spc="0" baseline="0" dirty="0">
                  <a:solidFill>
                    <a:srgbClr val="000000"/>
                  </a:solidFill>
                  <a:effectLst/>
                  <a:latin typeface="Verdana" charset="0"/>
                  <a:ea typeface="Verdana" charset="0"/>
                  <a:cs typeface="Verdana" charset="0"/>
                </a:rPr>
                <a:t>kalierung</a:t>
              </a:r>
            </a:p>
          </p:txBody>
        </p:sp>
        <p:sp>
          <p:nvSpPr>
            <p:cNvPr id="46" name="Rounded Rectangle 30">
              <a:extLst>
                <a:ext uri="{FF2B5EF4-FFF2-40B4-BE49-F238E27FC236}">
                  <a16:creationId xmlns:a16="http://schemas.microsoft.com/office/drawing/2014/main" id="{EB7AED66-E238-564F-AA05-C20B84DCDAE9}"/>
                </a:ext>
              </a:extLst>
            </p:cNvPr>
            <p:cNvSpPr/>
            <p:nvPr/>
          </p:nvSpPr>
          <p:spPr>
            <a:xfrm>
              <a:off x="4855793" y="4824267"/>
              <a:ext cx="1702773" cy="725756"/>
            </a:xfrm>
            <a:prstGeom prst="rect">
              <a:avLst/>
            </a:prstGeom>
            <a:solidFill>
              <a:schemeClr val="bg1"/>
            </a:solidFill>
            <a:ln w="19050">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de-DE" sz="1400" b="0" i="0" strike="noStrike" cap="none" spc="0" baseline="0">
                  <a:solidFill>
                    <a:srgbClr val="000000"/>
                  </a:solidFill>
                  <a:effectLst/>
                  <a:latin typeface="Verdana" charset="0"/>
                  <a:ea typeface="Verdana" charset="0"/>
                  <a:cs typeface="Verdana" charset="0"/>
                </a:rPr>
                <a:t>Zusammenbruch der Kommunikation</a:t>
              </a:r>
            </a:p>
          </p:txBody>
        </p:sp>
      </p:grpSp>
      <p:sp>
        <p:nvSpPr>
          <p:cNvPr id="50" name="Título 2">
            <a:extLst>
              <a:ext uri="{FF2B5EF4-FFF2-40B4-BE49-F238E27FC236}">
                <a16:creationId xmlns:a16="http://schemas.microsoft.com/office/drawing/2014/main" id="{7821E77A-25DC-8F4B-8776-82DCB25FCB17}"/>
              </a:ext>
            </a:extLst>
          </p:cNvPr>
          <p:cNvSpPr txBox="1"/>
          <p:nvPr/>
        </p:nvSpPr>
        <p:spPr>
          <a:xfrm>
            <a:off x="728947" y="675166"/>
            <a:ext cx="6095999" cy="1600200"/>
          </a:xfrm>
          <a:prstGeom prst="rect">
            <a:avLst/>
          </a:prstGeom>
        </p:spPr>
        <p:txBody>
          <a:bodyPr vert="horz" lIns="91440" tIns="45720" rIns="91440" bIns="45720" rtlCol="0" anchor="ctr">
            <a:normAutofit/>
          </a:bodyPr>
          <a:lstStyle>
            <a:lvl1pPr algn="l" defTabSz="914400" rtl="0" eaLnBrk="1" latinLnBrk="0" hangingPunct="1">
              <a:lnSpc>
                <a:spcPct val="100000"/>
              </a:lnSpc>
              <a:spcBef>
                <a:spcPct val="0"/>
              </a:spcBef>
              <a:buNone/>
              <a:defRPr sz="3000" b="1"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de-DE" dirty="0">
                <a:solidFill>
                  <a:srgbClr val="FFFFFF"/>
                </a:solidFill>
                <a:latin typeface="Verdana" charset="0"/>
                <a:ea typeface="Verdana" charset="0"/>
                <a:cs typeface="Verdana" charset="0"/>
              </a:rPr>
              <a:t>Untätigkeit = erhöhtes Risiko für Ihr Unternehmen</a:t>
            </a:r>
            <a:endParaRPr lang="de-DE" sz="3000" b="1" i="0" strike="noStrike" cap="none" spc="0" baseline="0" dirty="0">
              <a:solidFill>
                <a:srgbClr val="FFFFFF"/>
              </a:solidFill>
              <a:effectLst/>
              <a:latin typeface="Verdana" charset="0"/>
              <a:ea typeface="Verdana" charset="0"/>
              <a:cs typeface="Verdana" charset="0"/>
            </a:endParaRPr>
          </a:p>
        </p:txBody>
      </p:sp>
    </p:spTree>
    <p:extLst>
      <p:ext uri="{BB962C8B-B14F-4D97-AF65-F5344CB8AC3E}">
        <p14:creationId xmlns:p14="http://schemas.microsoft.com/office/powerpoint/2010/main" val="3587678588"/>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AC43DF12-76AF-9B49-8814-493283FE72BB}"/>
              </a:ext>
            </a:extLst>
          </p:cNvPr>
          <p:cNvSpPr>
            <a:spLocks noGrp="1"/>
          </p:cNvSpPr>
          <p:nvPr>
            <p:ph type="title"/>
          </p:nvPr>
        </p:nvSpPr>
        <p:spPr>
          <a:xfrm>
            <a:off x="728948" y="2367262"/>
            <a:ext cx="4618907" cy="1600200"/>
          </a:xfrm>
        </p:spPr>
        <p:txBody>
          <a:bodyPr>
            <a:normAutofit/>
          </a:bodyPr>
          <a:lstStyle/>
          <a:p>
            <a:r>
              <a:rPr lang="de-DE" sz="3000" b="1" i="0" strike="noStrike" cap="none" spc="0" baseline="0" dirty="0">
                <a:solidFill>
                  <a:srgbClr val="FFFFFF"/>
                </a:solidFill>
                <a:effectLst/>
                <a:latin typeface="Verdana" charset="0"/>
                <a:ea typeface="Verdana" charset="0"/>
                <a:cs typeface="Verdana" charset="0"/>
              </a:rPr>
              <a:t>Cloud-Lösungen ermöglichen eine stetige Innovation </a:t>
            </a:r>
          </a:p>
        </p:txBody>
      </p:sp>
      <p:pic>
        <p:nvPicPr>
          <p:cNvPr id="17" name="Marcador de posición de imagen 16">
            <a:extLst>
              <a:ext uri="{FF2B5EF4-FFF2-40B4-BE49-F238E27FC236}">
                <a16:creationId xmlns:a16="http://schemas.microsoft.com/office/drawing/2014/main" id="{AD92D011-5766-7A46-98F2-FDA85CB6C837}"/>
              </a:ext>
            </a:extLst>
          </p:cNvPr>
          <p:cNvPicPr>
            <a:picLocks noGrp="1" noChangeAspect="1"/>
          </p:cNvPicPr>
          <p:nvPr>
            <p:ph type="pic" idx="1"/>
          </p:nvPr>
        </p:nvPicPr>
        <p:blipFill>
          <a:blip r:embed="rId3" cstate="screen">
            <a:extLst>
              <a:ext uri="{28A0092B-C50C-407E-A947-70E740481C1C}">
                <a14:useLocalDpi xmlns:a14="http://schemas.microsoft.com/office/drawing/2010/main"/>
              </a:ext>
            </a:extLst>
          </a:blip>
          <a:srcRect/>
          <a:stretch>
            <a:fillRect/>
          </a:stretch>
        </p:blipFill>
        <p:spPr/>
      </p:pic>
      <p:sp>
        <p:nvSpPr>
          <p:cNvPr id="8" name="Rectangle 7">
            <a:extLst>
              <a:ext uri="{FF2B5EF4-FFF2-40B4-BE49-F238E27FC236}">
                <a16:creationId xmlns:a16="http://schemas.microsoft.com/office/drawing/2014/main" id="{993B9449-6077-3F41-9840-44B907253B1B}"/>
              </a:ext>
            </a:extLst>
          </p:cNvPr>
          <p:cNvSpPr/>
          <p:nvPr/>
        </p:nvSpPr>
        <p:spPr>
          <a:xfrm>
            <a:off x="1" y="890955"/>
            <a:ext cx="562707" cy="135885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7">
            <a:extLst>
              <a:ext uri="{FF2B5EF4-FFF2-40B4-BE49-F238E27FC236}">
                <a16:creationId xmlns:a16="http://schemas.microsoft.com/office/drawing/2014/main" id="{36FEAA41-7733-E544-9E97-E7475FFA7E14}"/>
              </a:ext>
            </a:extLst>
          </p:cNvPr>
          <p:cNvSpPr/>
          <p:nvPr/>
        </p:nvSpPr>
        <p:spPr>
          <a:xfrm>
            <a:off x="1" y="2727237"/>
            <a:ext cx="188843" cy="97403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27543429"/>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C9839029-B2D5-A147-803F-8EFC0E223BF5}"/>
              </a:ext>
            </a:extLst>
          </p:cNvPr>
          <p:cNvSpPr>
            <a:spLocks noGrp="1"/>
          </p:cNvSpPr>
          <p:nvPr>
            <p:ph idx="1"/>
          </p:nvPr>
        </p:nvSpPr>
        <p:spPr/>
        <p:txBody>
          <a:bodyPr>
            <a:normAutofit fontScale="55000" lnSpcReduction="20000"/>
          </a:bodyPr>
          <a:lstStyle/>
          <a:p>
            <a:pPr algn="l"/>
            <a:r>
              <a:rPr lang="en-US" sz="6500" dirty="0"/>
              <a:t>Wie </a:t>
            </a:r>
            <a:r>
              <a:rPr lang="en-US" sz="6500" dirty="0" err="1"/>
              <a:t>klingt</a:t>
            </a:r>
            <a:r>
              <a:rPr lang="en-US" sz="6500" dirty="0"/>
              <a:t> das </a:t>
            </a:r>
            <a:r>
              <a:rPr lang="en-US" sz="6500" dirty="0" err="1"/>
              <a:t>für</a:t>
            </a:r>
            <a:r>
              <a:rPr lang="en-US" sz="6500" dirty="0"/>
              <a:t> Sie?</a:t>
            </a:r>
          </a:p>
          <a:p>
            <a:pPr marL="457200" indent="-457200" algn="l">
              <a:buFont typeface="Arial" panose="020B0604020202020204" pitchFamily="34" charset="0"/>
              <a:buChar char="•"/>
            </a:pPr>
            <a:endParaRPr lang="en-US" sz="3000" dirty="0"/>
          </a:p>
          <a:p>
            <a:pPr marL="457200" indent="-457200" algn="l">
              <a:buFont typeface="Arial" panose="020B0604020202020204" pitchFamily="34" charset="0"/>
              <a:buChar char="•"/>
            </a:pPr>
            <a:r>
              <a:rPr lang="en-US" sz="3000" dirty="0"/>
              <a:t>Eine </a:t>
            </a:r>
            <a:r>
              <a:rPr lang="en-US" sz="3000" dirty="0" err="1"/>
              <a:t>Nummer</a:t>
            </a:r>
            <a:endParaRPr lang="en-US" sz="3000" dirty="0"/>
          </a:p>
          <a:p>
            <a:pPr marL="457200" indent="-457200" algn="l">
              <a:buFont typeface="Arial" panose="020B0604020202020204" pitchFamily="34" charset="0"/>
              <a:buChar char="•"/>
            </a:pPr>
            <a:r>
              <a:rPr lang="en-US" sz="3000" dirty="0"/>
              <a:t>Eine </a:t>
            </a:r>
            <a:r>
              <a:rPr lang="en-US" sz="3000" dirty="0" err="1"/>
              <a:t>Anwendung</a:t>
            </a:r>
            <a:endParaRPr lang="en-US" sz="3000" dirty="0"/>
          </a:p>
          <a:p>
            <a:pPr marL="457200" indent="-457200" algn="l">
              <a:buFont typeface="Arial" panose="020B0604020202020204" pitchFamily="34" charset="0"/>
              <a:buChar char="•"/>
            </a:pPr>
            <a:r>
              <a:rPr lang="en-US" sz="3000" dirty="0"/>
              <a:t>Eine </a:t>
            </a:r>
            <a:r>
              <a:rPr lang="en-US" sz="3000" dirty="0" err="1"/>
              <a:t>Plattform</a:t>
            </a:r>
            <a:endParaRPr lang="en-US" sz="3000" dirty="0"/>
          </a:p>
          <a:p>
            <a:pPr marL="457200" indent="-457200" algn="l">
              <a:buFont typeface="Arial" panose="020B0604020202020204" pitchFamily="34" charset="0"/>
              <a:buChar char="•"/>
            </a:pPr>
            <a:r>
              <a:rPr lang="en-US" sz="3000" dirty="0"/>
              <a:t>Ein </a:t>
            </a:r>
            <a:r>
              <a:rPr lang="en-US" sz="3000" dirty="0" err="1"/>
              <a:t>Anbieter</a:t>
            </a:r>
            <a:endParaRPr lang="en-US" dirty="0"/>
          </a:p>
        </p:txBody>
      </p:sp>
      <p:pic>
        <p:nvPicPr>
          <p:cNvPr id="6" name="Picture 5">
            <a:extLst>
              <a:ext uri="{FF2B5EF4-FFF2-40B4-BE49-F238E27FC236}">
                <a16:creationId xmlns:a16="http://schemas.microsoft.com/office/drawing/2014/main" id="{0EE28090-68F7-4261-AD16-D96C6707E1B5}"/>
              </a:ext>
            </a:extLst>
          </p:cNvPr>
          <p:cNvPicPr>
            <a:picLocks noChangeAspect="1"/>
          </p:cNvPicPr>
          <p:nvPr/>
        </p:nvPicPr>
        <p:blipFill>
          <a:blip r:embed="rId3"/>
          <a:stretch>
            <a:fillRect/>
          </a:stretch>
        </p:blipFill>
        <p:spPr>
          <a:xfrm>
            <a:off x="6627400" y="0"/>
            <a:ext cx="5564600" cy="6425660"/>
          </a:xfrm>
          <a:prstGeom prst="rect">
            <a:avLst/>
          </a:prstGeom>
        </p:spPr>
      </p:pic>
    </p:spTree>
    <p:extLst>
      <p:ext uri="{BB962C8B-B14F-4D97-AF65-F5344CB8AC3E}">
        <p14:creationId xmlns:p14="http://schemas.microsoft.com/office/powerpoint/2010/main" val="239834168"/>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81F2B-2E7B-9647-AC95-43292495EF17}"/>
              </a:ext>
            </a:extLst>
          </p:cNvPr>
          <p:cNvSpPr>
            <a:spLocks noGrp="1"/>
          </p:cNvSpPr>
          <p:nvPr>
            <p:ph type="title"/>
          </p:nvPr>
        </p:nvSpPr>
        <p:spPr/>
        <p:txBody>
          <a:bodyPr/>
          <a:lstStyle/>
          <a:p>
            <a:r>
              <a:rPr lang="de-DE"/>
              <a:t>Telefonieren, Meetings, Nachrichten und mehr! </a:t>
            </a:r>
            <a:endParaRPr lang="en-US"/>
          </a:p>
        </p:txBody>
      </p:sp>
      <p:sp>
        <p:nvSpPr>
          <p:cNvPr id="3" name="Content Placeholder 2">
            <a:extLst>
              <a:ext uri="{FF2B5EF4-FFF2-40B4-BE49-F238E27FC236}">
                <a16:creationId xmlns:a16="http://schemas.microsoft.com/office/drawing/2014/main" id="{87C0E19D-1A4E-7144-82C0-6FA747BEB61F}"/>
              </a:ext>
            </a:extLst>
          </p:cNvPr>
          <p:cNvSpPr>
            <a:spLocks noGrp="1"/>
          </p:cNvSpPr>
          <p:nvPr>
            <p:ph sz="half" idx="2"/>
          </p:nvPr>
        </p:nvSpPr>
        <p:spPr>
          <a:xfrm>
            <a:off x="5249486" y="1586753"/>
            <a:ext cx="6580564" cy="4590210"/>
          </a:xfrm>
        </p:spPr>
        <p:txBody>
          <a:bodyPr>
            <a:normAutofit fontScale="85000" lnSpcReduction="20000"/>
          </a:bodyPr>
          <a:lstStyle/>
          <a:p>
            <a:r>
              <a:rPr lang="en-US" dirty="0"/>
              <a:t>Eine </a:t>
            </a:r>
            <a:r>
              <a:rPr lang="en-US" dirty="0" err="1"/>
              <a:t>Nummer</a:t>
            </a:r>
            <a:endParaRPr lang="en-US" dirty="0"/>
          </a:p>
          <a:p>
            <a:pPr lvl="1"/>
            <a:r>
              <a:rPr lang="de-DE" dirty="0"/>
              <a:t>Maximieren Sie Ihre Erreichbarkeit</a:t>
            </a:r>
          </a:p>
          <a:p>
            <a:pPr lvl="1"/>
            <a:r>
              <a:rPr lang="de-DE" dirty="0"/>
              <a:t>Verhindern Sie Missverständnisse </a:t>
            </a:r>
            <a:endParaRPr lang="en-US" dirty="0"/>
          </a:p>
          <a:p>
            <a:r>
              <a:rPr lang="en-US" dirty="0"/>
              <a:t>Eine App</a:t>
            </a:r>
          </a:p>
          <a:p>
            <a:pPr lvl="1"/>
            <a:r>
              <a:rPr lang="en-US" dirty="0"/>
              <a:t>Eine intuitive </a:t>
            </a:r>
            <a:r>
              <a:rPr lang="en-US" dirty="0" err="1"/>
              <a:t>Oberfläche</a:t>
            </a:r>
            <a:r>
              <a:rPr lang="en-US" dirty="0"/>
              <a:t> </a:t>
            </a:r>
            <a:r>
              <a:rPr lang="en-US" dirty="0" err="1"/>
              <a:t>für</a:t>
            </a:r>
            <a:r>
              <a:rPr lang="en-US" dirty="0"/>
              <a:t> </a:t>
            </a:r>
            <a:r>
              <a:rPr lang="en-US" dirty="0" err="1"/>
              <a:t>Ihre</a:t>
            </a:r>
            <a:r>
              <a:rPr lang="en-US" dirty="0"/>
              <a:t> </a:t>
            </a:r>
            <a:r>
              <a:rPr lang="en-US" dirty="0" err="1"/>
              <a:t>Kommunikation</a:t>
            </a:r>
            <a:endParaRPr lang="en-US" dirty="0"/>
          </a:p>
          <a:p>
            <a:pPr lvl="1"/>
            <a:r>
              <a:rPr lang="en-US" dirty="0"/>
              <a:t>Auf dem PC, Tablet, Smartphone </a:t>
            </a:r>
            <a:r>
              <a:rPr lang="en-US" dirty="0" err="1"/>
              <a:t>oder</a:t>
            </a:r>
            <a:r>
              <a:rPr lang="en-US" dirty="0"/>
              <a:t> </a:t>
            </a:r>
            <a:r>
              <a:rPr lang="en-US" dirty="0" err="1"/>
              <a:t>Telefon</a:t>
            </a:r>
            <a:endParaRPr lang="en-US" dirty="0"/>
          </a:p>
          <a:p>
            <a:r>
              <a:rPr lang="en-US" dirty="0"/>
              <a:t>Eine </a:t>
            </a:r>
            <a:r>
              <a:rPr lang="en-US" dirty="0" err="1"/>
              <a:t>Plattform</a:t>
            </a:r>
            <a:endParaRPr lang="en-US" dirty="0"/>
          </a:p>
          <a:p>
            <a:pPr lvl="1"/>
            <a:r>
              <a:rPr lang="en-US" dirty="0" err="1"/>
              <a:t>Vollständig</a:t>
            </a:r>
            <a:r>
              <a:rPr lang="en-US" dirty="0"/>
              <a:t> </a:t>
            </a:r>
            <a:r>
              <a:rPr lang="en-US" dirty="0" err="1"/>
              <a:t>integrierte</a:t>
            </a:r>
            <a:r>
              <a:rPr lang="en-US" dirty="0"/>
              <a:t> </a:t>
            </a:r>
            <a:r>
              <a:rPr lang="en-US" dirty="0" err="1"/>
              <a:t>Lösung</a:t>
            </a:r>
            <a:endParaRPr lang="en-US" dirty="0"/>
          </a:p>
          <a:p>
            <a:pPr lvl="1"/>
            <a:r>
              <a:rPr lang="en-US" dirty="0"/>
              <a:t>Eine </a:t>
            </a:r>
            <a:r>
              <a:rPr lang="en-US" dirty="0" err="1"/>
              <a:t>Rechnung</a:t>
            </a:r>
            <a:endParaRPr lang="en-US" dirty="0"/>
          </a:p>
          <a:p>
            <a:r>
              <a:rPr lang="en-US" dirty="0"/>
              <a:t>Ein </a:t>
            </a:r>
            <a:r>
              <a:rPr lang="en-US" dirty="0" err="1"/>
              <a:t>Anbieter</a:t>
            </a:r>
            <a:endParaRPr lang="en-US" dirty="0"/>
          </a:p>
          <a:p>
            <a:pPr lvl="1"/>
            <a:r>
              <a:rPr lang="en-US" dirty="0" err="1"/>
              <a:t>Individueller</a:t>
            </a:r>
            <a:r>
              <a:rPr lang="en-US" dirty="0"/>
              <a:t> Service </a:t>
            </a:r>
            <a:r>
              <a:rPr lang="en-US" dirty="0" err="1"/>
              <a:t>für</a:t>
            </a:r>
            <a:r>
              <a:rPr lang="en-US" dirty="0"/>
              <a:t> </a:t>
            </a:r>
            <a:r>
              <a:rPr lang="en-US" dirty="0" err="1"/>
              <a:t>Ihre</a:t>
            </a:r>
            <a:r>
              <a:rPr lang="en-US" dirty="0"/>
              <a:t> </a:t>
            </a:r>
            <a:r>
              <a:rPr lang="en-US" dirty="0" err="1"/>
              <a:t>Bedürfnisse</a:t>
            </a:r>
            <a:endParaRPr lang="en-US" dirty="0"/>
          </a:p>
          <a:p>
            <a:pPr lvl="1"/>
            <a:r>
              <a:rPr lang="en-US" dirty="0"/>
              <a:t>Ende-</a:t>
            </a:r>
            <a:r>
              <a:rPr lang="en-US" dirty="0" err="1"/>
              <a:t>zu</a:t>
            </a:r>
            <a:r>
              <a:rPr lang="en-US" dirty="0"/>
              <a:t>-Ende </a:t>
            </a:r>
            <a:r>
              <a:rPr lang="en-US" dirty="0" err="1"/>
              <a:t>einschließlich</a:t>
            </a:r>
            <a:r>
              <a:rPr lang="en-US" dirty="0"/>
              <a:t> </a:t>
            </a:r>
            <a:r>
              <a:rPr lang="en-US" dirty="0" err="1"/>
              <a:t>Endgeräte</a:t>
            </a:r>
            <a:r>
              <a:rPr lang="en-US" dirty="0"/>
              <a:t> und </a:t>
            </a:r>
            <a:r>
              <a:rPr lang="en-US" dirty="0" err="1"/>
              <a:t>Dienste</a:t>
            </a:r>
            <a:endParaRPr lang="en-US" dirty="0"/>
          </a:p>
        </p:txBody>
      </p:sp>
      <p:sp>
        <p:nvSpPr>
          <p:cNvPr id="4" name="Content Placeholder 3">
            <a:extLst>
              <a:ext uri="{FF2B5EF4-FFF2-40B4-BE49-F238E27FC236}">
                <a16:creationId xmlns:a16="http://schemas.microsoft.com/office/drawing/2014/main" id="{FC698661-C13A-424D-A9F0-F51CEFFB4F9E}"/>
              </a:ext>
            </a:extLst>
          </p:cNvPr>
          <p:cNvSpPr>
            <a:spLocks noGrp="1"/>
          </p:cNvSpPr>
          <p:nvPr>
            <p:ph idx="1"/>
          </p:nvPr>
        </p:nvSpPr>
        <p:spPr/>
        <p:txBody>
          <a:bodyPr>
            <a:normAutofit/>
          </a:bodyPr>
          <a:lstStyle/>
          <a:p>
            <a:r>
              <a:rPr lang="en-US" sz="3000"/>
              <a:t>Avaya Cloud Office by RingCentral</a:t>
            </a:r>
          </a:p>
        </p:txBody>
      </p:sp>
      <p:grpSp>
        <p:nvGrpSpPr>
          <p:cNvPr id="7" name="Group 6">
            <a:extLst>
              <a:ext uri="{FF2B5EF4-FFF2-40B4-BE49-F238E27FC236}">
                <a16:creationId xmlns:a16="http://schemas.microsoft.com/office/drawing/2014/main" id="{8B450F43-4E18-41D0-9AFC-B0180A585EA7}"/>
              </a:ext>
            </a:extLst>
          </p:cNvPr>
          <p:cNvGrpSpPr/>
          <p:nvPr/>
        </p:nvGrpSpPr>
        <p:grpSpPr>
          <a:xfrm>
            <a:off x="213669" y="2280457"/>
            <a:ext cx="3087592" cy="2049949"/>
            <a:chOff x="213669" y="2280457"/>
            <a:chExt cx="3087592" cy="2049949"/>
          </a:xfrm>
        </p:grpSpPr>
        <p:pic>
          <p:nvPicPr>
            <p:cNvPr id="5" name="Picture 4">
              <a:extLst>
                <a:ext uri="{FF2B5EF4-FFF2-40B4-BE49-F238E27FC236}">
                  <a16:creationId xmlns:a16="http://schemas.microsoft.com/office/drawing/2014/main" id="{34171288-469C-4CFA-B82A-2BE940A7B2D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213669" y="2280457"/>
              <a:ext cx="3087592" cy="2049949"/>
            </a:xfrm>
            <a:prstGeom prst="rect">
              <a:avLst/>
            </a:prstGeom>
          </p:spPr>
        </p:pic>
        <p:sp>
          <p:nvSpPr>
            <p:cNvPr id="6" name="TextBox 5">
              <a:extLst>
                <a:ext uri="{FF2B5EF4-FFF2-40B4-BE49-F238E27FC236}">
                  <a16:creationId xmlns:a16="http://schemas.microsoft.com/office/drawing/2014/main" id="{15AE3F7A-81C3-4E76-BE7D-207C94375FB5}"/>
                </a:ext>
              </a:extLst>
            </p:cNvPr>
            <p:cNvSpPr txBox="1"/>
            <p:nvPr/>
          </p:nvSpPr>
          <p:spPr>
            <a:xfrm>
              <a:off x="213669" y="2280457"/>
              <a:ext cx="414981" cy="113493"/>
            </a:xfrm>
            <a:prstGeom prst="rect">
              <a:avLst/>
            </a:prstGeom>
            <a:solidFill>
              <a:srgbClr val="008EEE"/>
            </a:solidFill>
          </p:spPr>
          <p:txBody>
            <a:bodyPr vert="horz" wrap="square" lIns="91440" tIns="45720" rIns="91440" bIns="45720" rtlCol="0" anchor="ctr">
              <a:normAutofit fontScale="25000" lnSpcReduction="20000"/>
            </a:bodyPr>
            <a:lstStyle/>
            <a:p>
              <a:pPr algn="l"/>
              <a:r>
                <a:rPr lang="en-US">
                  <a:solidFill>
                    <a:schemeClr val="bg1"/>
                  </a:solidFill>
                </a:rPr>
                <a:t>Avaya</a:t>
              </a:r>
            </a:p>
          </p:txBody>
        </p:sp>
      </p:grpSp>
      <p:pic>
        <p:nvPicPr>
          <p:cNvPr id="8" name="Imagen 13">
            <a:extLst>
              <a:ext uri="{FF2B5EF4-FFF2-40B4-BE49-F238E27FC236}">
                <a16:creationId xmlns:a16="http://schemas.microsoft.com/office/drawing/2014/main" id="{6476F78C-9EA4-4C34-A63A-2810C8DAC61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038018" y="3649116"/>
            <a:ext cx="2720928" cy="2822963"/>
          </a:xfrm>
          <a:prstGeom prst="rect">
            <a:avLst/>
          </a:prstGeom>
        </p:spPr>
      </p:pic>
      <p:pic>
        <p:nvPicPr>
          <p:cNvPr id="9" name="Picture 8">
            <a:extLst>
              <a:ext uri="{FF2B5EF4-FFF2-40B4-BE49-F238E27FC236}">
                <a16:creationId xmlns:a16="http://schemas.microsoft.com/office/drawing/2014/main" id="{97E0A188-6F18-46E2-B44E-2CABD112786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61950" y="3786827"/>
            <a:ext cx="856532" cy="1849469"/>
          </a:xfrm>
          <a:prstGeom prst="rect">
            <a:avLst/>
          </a:prstGeom>
        </p:spPr>
      </p:pic>
    </p:spTree>
    <p:extLst>
      <p:ext uri="{BB962C8B-B14F-4D97-AF65-F5344CB8AC3E}">
        <p14:creationId xmlns:p14="http://schemas.microsoft.com/office/powerpoint/2010/main" val="1482700755"/>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ítulo 4">
            <a:extLst>
              <a:ext uri="{FF2B5EF4-FFF2-40B4-BE49-F238E27FC236}">
                <a16:creationId xmlns:a16="http://schemas.microsoft.com/office/drawing/2014/main" id="{44C7AF9B-2564-4A47-A188-F798B2600953}"/>
              </a:ext>
            </a:extLst>
          </p:cNvPr>
          <p:cNvSpPr>
            <a:spLocks noGrp="1"/>
          </p:cNvSpPr>
          <p:nvPr>
            <p:ph type="title"/>
          </p:nvPr>
        </p:nvSpPr>
        <p:spPr/>
        <p:txBody>
          <a:bodyPr>
            <a:normAutofit/>
          </a:bodyPr>
          <a:lstStyle/>
          <a:p>
            <a:r>
              <a:rPr lang="en-US" err="1"/>
              <a:t>Telefonieren</a:t>
            </a:r>
            <a:endParaRPr lang="en-US"/>
          </a:p>
        </p:txBody>
      </p:sp>
      <p:pic>
        <p:nvPicPr>
          <p:cNvPr id="16" name="Imagen 15">
            <a:extLst>
              <a:ext uri="{FF2B5EF4-FFF2-40B4-BE49-F238E27FC236}">
                <a16:creationId xmlns:a16="http://schemas.microsoft.com/office/drawing/2014/main" id="{FF52682D-B9FA-AC4C-9103-6BA4C36ACC70}"/>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734849" y="1046477"/>
            <a:ext cx="3427248" cy="4450431"/>
          </a:xfrm>
          <a:prstGeom prst="rect">
            <a:avLst/>
          </a:prstGeom>
        </p:spPr>
      </p:pic>
      <p:sp>
        <p:nvSpPr>
          <p:cNvPr id="17" name="Google Shape;710;p90">
            <a:extLst>
              <a:ext uri="{FF2B5EF4-FFF2-40B4-BE49-F238E27FC236}">
                <a16:creationId xmlns:a16="http://schemas.microsoft.com/office/drawing/2014/main" id="{8A2CBC21-7C74-8546-BE12-CA972320845D}"/>
              </a:ext>
            </a:extLst>
          </p:cNvPr>
          <p:cNvSpPr txBox="1">
            <a:spLocks/>
          </p:cNvSpPr>
          <p:nvPr/>
        </p:nvSpPr>
        <p:spPr>
          <a:xfrm>
            <a:off x="4772187" y="2574347"/>
            <a:ext cx="6381366" cy="3416550"/>
          </a:xfrm>
          <a:prstGeom prst="rect">
            <a:avLst/>
          </a:prstGeom>
          <a:noFill/>
          <a:ln>
            <a:noFill/>
          </a:ln>
        </p:spPr>
        <p:txBody>
          <a:bodyPr spcFirstLastPara="1" wrap="square" lIns="109725" tIns="109725" rIns="109725" bIns="109725" anchor="t" anchorCtr="0">
            <a:noAutofit/>
          </a:bodyPr>
          <a:lstStyle>
            <a:lvl1pPr marL="228600" indent="-228600" algn="l" defTabSz="914400" rtl="0" eaLnBrk="1" latinLnBrk="0" hangingPunct="1">
              <a:lnSpc>
                <a:spcPct val="100000"/>
              </a:lnSpc>
              <a:spcBef>
                <a:spcPts val="1000"/>
              </a:spcBef>
              <a:buFont typeface="Arial"/>
              <a:buChar char="•"/>
              <a:defRPr sz="1800" kern="1200" baseline="0">
                <a:solidFill>
                  <a:schemeClr val="accent6"/>
                </a:solidFill>
                <a:latin typeface="+mn-lt"/>
                <a:ea typeface="+mn-ea"/>
                <a:cs typeface="+mn-cs"/>
              </a:defRPr>
            </a:lvl1pPr>
            <a:lvl2pPr marL="685800" indent="-228600" algn="l" defTabSz="914400" rtl="0" eaLnBrk="1" latinLnBrk="0" hangingPunct="1">
              <a:lnSpc>
                <a:spcPct val="100000"/>
              </a:lnSpc>
              <a:spcBef>
                <a:spcPts val="500"/>
              </a:spcBef>
              <a:buFont typeface="Arial"/>
              <a:buChar char="•"/>
              <a:defRPr sz="1600" kern="1200" baseline="0">
                <a:solidFill>
                  <a:schemeClr val="accent6"/>
                </a:solidFill>
                <a:latin typeface="+mn-lt"/>
                <a:ea typeface="+mn-ea"/>
                <a:cs typeface="+mn-cs"/>
              </a:defRPr>
            </a:lvl2pPr>
            <a:lvl3pPr marL="1143000" indent="-228600" algn="l" defTabSz="914400" rtl="0" eaLnBrk="1" latinLnBrk="0" hangingPunct="1">
              <a:lnSpc>
                <a:spcPct val="100000"/>
              </a:lnSpc>
              <a:spcBef>
                <a:spcPts val="500"/>
              </a:spcBef>
              <a:buFont typeface="Arial"/>
              <a:buChar char="•"/>
              <a:defRPr sz="1400" kern="1200" baseline="0">
                <a:solidFill>
                  <a:schemeClr val="accent6"/>
                </a:solidFill>
                <a:latin typeface="+mn-lt"/>
                <a:ea typeface="+mn-ea"/>
                <a:cs typeface="+mn-cs"/>
              </a:defRPr>
            </a:lvl3pPr>
            <a:lvl4pPr marL="16002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4pPr>
            <a:lvl5pPr marL="2057400" indent="-228600" algn="l" defTabSz="914400" rtl="0" eaLnBrk="1" latinLnBrk="0" hangingPunct="1">
              <a:lnSpc>
                <a:spcPct val="100000"/>
              </a:lnSpc>
              <a:spcBef>
                <a:spcPts val="500"/>
              </a:spcBef>
              <a:buFont typeface="Arial"/>
              <a:buChar char="•"/>
              <a:defRPr sz="1200" kern="1200" baseline="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indent="-212725" defTabSz="914377">
              <a:spcBef>
                <a:spcPts val="1200"/>
              </a:spcBef>
              <a:buClr>
                <a:schemeClr val="tx1"/>
              </a:buClr>
              <a:buSzPct val="100000"/>
              <a:buFont typeface="Wingdings" pitchFamily="2" charset="2"/>
              <a:buChar char="§"/>
              <a:defRPr/>
            </a:pPr>
            <a:r>
              <a:rPr lang="de-DE" b="1">
                <a:solidFill>
                  <a:schemeClr val="tx1"/>
                </a:solidFill>
              </a:rPr>
              <a:t>Eine einzige Nummer für Ihre gesamte Kommunikation</a:t>
            </a:r>
          </a:p>
          <a:p>
            <a:pPr indent="-212725" defTabSz="914377">
              <a:spcBef>
                <a:spcPts val="1200"/>
              </a:spcBef>
              <a:buClr>
                <a:schemeClr val="tx1"/>
              </a:buClr>
              <a:buSzPct val="100000"/>
              <a:buFont typeface="Wingdings" pitchFamily="2" charset="2"/>
              <a:buChar char="§"/>
              <a:defRPr/>
            </a:pPr>
            <a:r>
              <a:rPr lang="de-DE" b="1">
                <a:solidFill>
                  <a:schemeClr val="tx1"/>
                </a:solidFill>
              </a:rPr>
              <a:t>Geschäfts- oder gebührenfreie Nummer für jeden Benutzer</a:t>
            </a:r>
          </a:p>
          <a:p>
            <a:pPr indent="-212725" defTabSz="914377">
              <a:spcBef>
                <a:spcPts val="1200"/>
              </a:spcBef>
              <a:buClr>
                <a:schemeClr val="tx1"/>
              </a:buClr>
              <a:buSzPct val="100000"/>
              <a:buFont typeface="Wingdings" pitchFamily="2" charset="2"/>
              <a:buChar char="§"/>
              <a:defRPr/>
            </a:pPr>
            <a:r>
              <a:rPr lang="de-DE" b="1">
                <a:solidFill>
                  <a:schemeClr val="tx1"/>
                </a:solidFill>
              </a:rPr>
              <a:t>Wählen Sie die Gesprächsminuten nach Ihren individuellen Bedürfnissen</a:t>
            </a:r>
          </a:p>
          <a:p>
            <a:pPr indent="-212725" defTabSz="914377">
              <a:spcBef>
                <a:spcPts val="1200"/>
              </a:spcBef>
              <a:buClr>
                <a:schemeClr val="tx1"/>
              </a:buClr>
              <a:buSzPct val="100000"/>
              <a:buFont typeface="Wingdings" pitchFamily="2" charset="2"/>
              <a:buChar char="§"/>
              <a:defRPr/>
            </a:pPr>
            <a:r>
              <a:rPr lang="de-DE" b="1">
                <a:solidFill>
                  <a:schemeClr val="tx1"/>
                </a:solidFill>
              </a:rPr>
              <a:t>Dienstleistungen auf mehrere Länder ausdehnen</a:t>
            </a:r>
          </a:p>
          <a:p>
            <a:pPr indent="-212725" defTabSz="914377">
              <a:spcBef>
                <a:spcPts val="1200"/>
              </a:spcBef>
              <a:buClr>
                <a:schemeClr val="tx1"/>
              </a:buClr>
              <a:buSzPct val="100000"/>
              <a:buFont typeface="Wingdings" pitchFamily="2" charset="2"/>
              <a:buChar char="§"/>
              <a:defRPr/>
            </a:pPr>
            <a:r>
              <a:rPr lang="de-DE" b="1">
                <a:solidFill>
                  <a:schemeClr val="tx1"/>
                </a:solidFill>
              </a:rPr>
              <a:t>Tarifpläne für internationale Anrufe</a:t>
            </a:r>
          </a:p>
          <a:p>
            <a:pPr indent="-212725" defTabSz="914377">
              <a:spcBef>
                <a:spcPts val="1200"/>
              </a:spcBef>
              <a:buClr>
                <a:schemeClr val="tx1"/>
              </a:buClr>
              <a:buSzPct val="100000"/>
              <a:buFont typeface="Wingdings" pitchFamily="2" charset="2"/>
              <a:buChar char="§"/>
              <a:defRPr/>
            </a:pPr>
            <a:r>
              <a:rPr lang="de-DE" b="1">
                <a:solidFill>
                  <a:schemeClr val="tx1"/>
                </a:solidFill>
              </a:rPr>
              <a:t>Eine Rechnung, eine Währung</a:t>
            </a:r>
            <a:endParaRPr lang="en-US" b="1">
              <a:solidFill>
                <a:schemeClr val="tx1"/>
              </a:solidFill>
            </a:endParaRPr>
          </a:p>
        </p:txBody>
      </p:sp>
    </p:spTree>
    <p:extLst>
      <p:ext uri="{BB962C8B-B14F-4D97-AF65-F5344CB8AC3E}">
        <p14:creationId xmlns:p14="http://schemas.microsoft.com/office/powerpoint/2010/main" val="1077186062"/>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ED7C82A-8F65-4F0C-8B11-F8315D426BB7}"/>
              </a:ext>
            </a:extLst>
          </p:cNvPr>
          <p:cNvSpPr>
            <a:spLocks noGrp="1"/>
          </p:cNvSpPr>
          <p:nvPr>
            <p:ph type="title"/>
          </p:nvPr>
        </p:nvSpPr>
        <p:spPr/>
        <p:txBody>
          <a:bodyPr/>
          <a:lstStyle/>
          <a:p>
            <a:r>
              <a:rPr lang="de-DE"/>
              <a:t>Meetings</a:t>
            </a:r>
            <a:endParaRPr lang="en-US"/>
          </a:p>
        </p:txBody>
      </p:sp>
      <p:sp>
        <p:nvSpPr>
          <p:cNvPr id="5" name="Content Placeholder 4">
            <a:extLst>
              <a:ext uri="{FF2B5EF4-FFF2-40B4-BE49-F238E27FC236}">
                <a16:creationId xmlns:a16="http://schemas.microsoft.com/office/drawing/2014/main" id="{0E01DC95-C82E-4671-BDA9-7A96022FED0E}"/>
              </a:ext>
            </a:extLst>
          </p:cNvPr>
          <p:cNvSpPr>
            <a:spLocks noGrp="1"/>
          </p:cNvSpPr>
          <p:nvPr>
            <p:ph idx="1"/>
          </p:nvPr>
        </p:nvSpPr>
        <p:spPr/>
        <p:txBody>
          <a:bodyPr>
            <a:normAutofit/>
          </a:bodyPr>
          <a:lstStyle/>
          <a:p>
            <a:r>
              <a:rPr lang="de-DE" sz="1800" b="1"/>
              <a:t>Intuitiv: Mit einem Fingerdruck Videokonferenzen starten oder beitreten</a:t>
            </a:r>
          </a:p>
          <a:p>
            <a:r>
              <a:rPr lang="de-DE" sz="1800" b="1"/>
              <a:t>Einfach in der Anwendung: Integriert in Ihre Kalender-Applikation</a:t>
            </a:r>
          </a:p>
          <a:p>
            <a:r>
              <a:rPr lang="de-DE" sz="1800" b="1"/>
              <a:t>Wettbewerbsfähigkeit steigern: Video plus Bildschirmfreigabe und ein virtuelles Whiteboard</a:t>
            </a:r>
          </a:p>
          <a:p>
            <a:r>
              <a:rPr lang="de-DE" sz="1800" b="1"/>
              <a:t>Erweiterte Funktionen: Aufzeichnung, Fernsteuerung, Echounterdrückung, skalierbar bis 200 Teilnehmer</a:t>
            </a:r>
          </a:p>
          <a:p>
            <a:endParaRPr lang="de-DE" sz="1800" b="1"/>
          </a:p>
        </p:txBody>
      </p:sp>
    </p:spTree>
    <p:extLst>
      <p:ext uri="{BB962C8B-B14F-4D97-AF65-F5344CB8AC3E}">
        <p14:creationId xmlns:p14="http://schemas.microsoft.com/office/powerpoint/2010/main" val="1081025523"/>
      </p:ext>
    </p:extLst>
  </p:cSld>
  <p:clrMapOvr>
    <a:masterClrMapping/>
  </p:clrMapOvr>
  <p:transition/>
</p:sld>
</file>

<file path=ppt/tags/tag1.xml><?xml version="1.0" encoding="utf-8"?>
<p:tagLst xmlns:a="http://schemas.openxmlformats.org/drawingml/2006/main" xmlns:r="http://schemas.openxmlformats.org/officeDocument/2006/relationships" xmlns:p="http://schemas.openxmlformats.org/presentationml/2006/main">
  <p:tag name="AS_OS" val="Unix 3.10 unknown"/>
  <p:tag name="AS_RELEASE_DATE" val="2019.04.30"/>
  <p:tag name="AS_TITLE" val="Aspose.Slides for Java"/>
  <p:tag name="AS_VERSION" val="19.4"/>
</p:tagLst>
</file>

<file path=ppt/theme/theme1.xml><?xml version="1.0" encoding="utf-8"?>
<a:theme xmlns:a="http://schemas.openxmlformats.org/drawingml/2006/main" name="Office Theme">
  <a:themeElements>
    <a:clrScheme name="Custom 2">
      <a:dk1>
        <a:srgbClr val="000000"/>
      </a:dk1>
      <a:lt1>
        <a:srgbClr val="FFFFFF"/>
      </a:lt1>
      <a:dk2>
        <a:srgbClr val="515151"/>
      </a:dk2>
      <a:lt2>
        <a:srgbClr val="F1F1F3"/>
      </a:lt2>
      <a:accent1>
        <a:srgbClr val="DA281C"/>
      </a:accent1>
      <a:accent2>
        <a:srgbClr val="EA6834"/>
      </a:accent2>
      <a:accent3>
        <a:srgbClr val="004E6C"/>
      </a:accent3>
      <a:accent4>
        <a:srgbClr val="1B77AF"/>
      </a:accent4>
      <a:accent5>
        <a:srgbClr val="0A8E9B"/>
      </a:accent5>
      <a:accent6>
        <a:srgbClr val="EA8C3F"/>
      </a:accent6>
      <a:hlink>
        <a:srgbClr val="0563C1"/>
      </a:hlink>
      <a:folHlink>
        <a:srgbClr val="954F72"/>
      </a:folHlink>
    </a:clrScheme>
    <a:fontScheme name="Custom 1">
      <a:majorFont>
        <a:latin typeface="Verdana"/>
        <a:ea typeface="Arial"/>
        <a:cs typeface="Arial"/>
      </a:majorFont>
      <a:minorFont>
        <a:latin typeface="Verdana"/>
        <a:ea typeface="Arial"/>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bodyPr vert="horz" lIns="91440" tIns="45720" rIns="91440" bIns="45720" rtlCol="0" anchor="ctr">
        <a:normAutofit/>
      </a:bodyPr>
      <a:lstStyle>
        <a:defPPr algn="l">
          <a:defRPr dirty="0" smtClean="0"/>
        </a:defPPr>
      </a:lstStyle>
    </a:txDef>
  </a:objectDefaults>
  <a:extraClrSchemeLst/>
  <a:extLst>
    <a:ext uri="{05A4C25C-085E-4340-85A3-A5531E510DB2}">
      <thm15:themeFamily xmlns:thm15="http://schemas.microsoft.com/office/thememl/2012/main" name="Avaya Corporate Powerpoint Template 7_2020" id="{60924CA1-2898-4B42-BE38-79921F511BAD}" vid="{D9B4247E-E602-9E4A-8D27-9924A4283B91}"/>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71E3E37C9BED64A94A3E8E2EB3402D5" ma:contentTypeVersion="14" ma:contentTypeDescription="Create a new document." ma:contentTypeScope="" ma:versionID="393574b60230fb2d6dd5e3572c5e2b2b">
  <xsd:schema xmlns:xsd="http://www.w3.org/2001/XMLSchema" xmlns:xs="http://www.w3.org/2001/XMLSchema" xmlns:p="http://schemas.microsoft.com/office/2006/metadata/properties" xmlns:ns3="8abc6e6e-d161-438f-9773-bdcc2134aa4e" xmlns:ns4="c258267f-a457-45fd-bbf4-7c93459768c4" targetNamespace="http://schemas.microsoft.com/office/2006/metadata/properties" ma:root="true" ma:fieldsID="ba3bba93a1c46310af6d64b366aff895" ns3:_="" ns4:_="">
    <xsd:import namespace="8abc6e6e-d161-438f-9773-bdcc2134aa4e"/>
    <xsd:import namespace="c258267f-a457-45fd-bbf4-7c93459768c4"/>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DateTaken"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AutoKeyPoints" minOccurs="0"/>
                <xsd:element ref="ns3:MediaServiceKeyPoints" minOccurs="0"/>
                <xsd:element ref="ns3:MediaServiceLocation" minOccurs="0"/>
                <xsd:element ref="ns3: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abc6e6e-d161-438f-9773-bdcc2134aa4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DateTaken" ma:index="12" nillable="true" ma:displayName="MediaServiceDateTaken" ma:hidden="true" ma:internalName="MediaServiceDateTaken"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AutoKeyPoints" ma:index="18" nillable="true" ma:displayName="MediaServiceAutoKeyPoints" ma:hidden="true" ma:internalName="MediaServiceAutoKeyPoints" ma:readOnly="true">
      <xsd:simpleType>
        <xsd:restriction base="dms:Note"/>
      </xsd:simpleType>
    </xsd:element>
    <xsd:element name="MediaServiceKeyPoints" ma:index="19" nillable="true" ma:displayName="KeyPoints" ma:internalName="MediaServiceKeyPoints" ma:readOnly="true">
      <xsd:simpleType>
        <xsd:restriction base="dms:Note">
          <xsd:maxLength value="255"/>
        </xsd:restriction>
      </xsd:simpleType>
    </xsd:element>
    <xsd:element name="MediaServiceLocation" ma:index="20" nillable="true" ma:displayName="Location" ma:internalName="MediaServiceLocation" ma:readOnly="true">
      <xsd:simpleType>
        <xsd:restriction base="dms:Text"/>
      </xsd:simpleType>
    </xsd:element>
    <xsd:element name="MediaLengthInSeconds" ma:index="21" nillable="true" ma:displayName="Length (seconds)"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c258267f-a457-45fd-bbf4-7c93459768c4"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176A04A-C459-4A43-81C0-5B2FFBB1C78E}">
  <ds:schemaRefs>
    <ds:schemaRef ds:uri="c258267f-a457-45fd-bbf4-7c93459768c4"/>
    <ds:schemaRef ds:uri="http://purl.org/dc/terms/"/>
    <ds:schemaRef ds:uri="http://schemas.microsoft.com/office/2006/documentManagement/types"/>
    <ds:schemaRef ds:uri="8abc6e6e-d161-438f-9773-bdcc2134aa4e"/>
    <ds:schemaRef ds:uri="http://schemas.microsoft.com/office/2006/metadata/properties"/>
    <ds:schemaRef ds:uri="http://purl.org/dc/dcmitype/"/>
    <ds:schemaRef ds:uri="http://www.w3.org/XML/1998/namespace"/>
    <ds:schemaRef ds:uri="http://schemas.microsoft.com/office/infopath/2007/PartnerControls"/>
    <ds:schemaRef ds:uri="http://purl.org/dc/elements/1.1/"/>
    <ds:schemaRef ds:uri="http://schemas.openxmlformats.org/package/2006/metadata/core-properties"/>
  </ds:schemaRefs>
</ds:datastoreItem>
</file>

<file path=customXml/itemProps2.xml><?xml version="1.0" encoding="utf-8"?>
<ds:datastoreItem xmlns:ds="http://schemas.openxmlformats.org/officeDocument/2006/customXml" ds:itemID="{C3F19FC3-C010-479D-9577-EDA260DDB949}">
  <ds:schemaRefs>
    <ds:schemaRef ds:uri="http://schemas.microsoft.com/sharepoint/v3/contenttype/forms"/>
  </ds:schemaRefs>
</ds:datastoreItem>
</file>

<file path=customXml/itemProps3.xml><?xml version="1.0" encoding="utf-8"?>
<ds:datastoreItem xmlns:ds="http://schemas.openxmlformats.org/officeDocument/2006/customXml" ds:itemID="{1E3449E2-928D-4129-B2B4-B4251924322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abc6e6e-d161-438f-9773-bdcc2134aa4e"/>
    <ds:schemaRef ds:uri="c258267f-a457-45fd-bbf4-7c93459768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Avaya Corporate Powerpoint Template 7_2020 (4)</Template>
  <TotalTime>0</TotalTime>
  <Words>2830</Words>
  <Application>Microsoft Office PowerPoint</Application>
  <PresentationFormat>Widescreen</PresentationFormat>
  <Paragraphs>431</Paragraphs>
  <Slides>28</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28</vt:i4>
      </vt:variant>
    </vt:vector>
  </HeadingPairs>
  <TitlesOfParts>
    <vt:vector size="34" baseType="lpstr">
      <vt:lpstr>Arial</vt:lpstr>
      <vt:lpstr>Calibri</vt:lpstr>
      <vt:lpstr>Gotham Medium</vt:lpstr>
      <vt:lpstr>Verdana</vt:lpstr>
      <vt:lpstr>Wingdings</vt:lpstr>
      <vt:lpstr>Office Theme</vt:lpstr>
      <vt:lpstr>Die Berufswelt verändert sich... Das sollte Ihre Kommunikation auch!   Name Titel Kontaktinformationen</vt:lpstr>
      <vt:lpstr>Die Kommunikations-präferenzen haben sich weiterentwickelt</vt:lpstr>
      <vt:lpstr>PowerPoint Presentation</vt:lpstr>
      <vt:lpstr>PowerPoint Presentation</vt:lpstr>
      <vt:lpstr>Cloud-Lösungen ermöglichen eine stetige Innovation </vt:lpstr>
      <vt:lpstr>PowerPoint Presentation</vt:lpstr>
      <vt:lpstr>Telefonieren, Meetings, Nachrichten und mehr! </vt:lpstr>
      <vt:lpstr>Telefonieren</vt:lpstr>
      <vt:lpstr>Meetings</vt:lpstr>
      <vt:lpstr>Nachrichten</vt:lpstr>
      <vt:lpstr>und mehr!</vt:lpstr>
      <vt:lpstr>PowerPoint Presentation</vt:lpstr>
      <vt:lpstr>PowerPoint Presentation</vt:lpstr>
      <vt:lpstr>Drei Benutzertypen – Deutschland</vt:lpstr>
      <vt:lpstr>Kundenmigration</vt:lpstr>
      <vt:lpstr>Individueller Support</vt:lpstr>
      <vt:lpstr>PowerPoint Presentation</vt:lpstr>
      <vt:lpstr>Vielen Dank!</vt:lpstr>
      <vt:lpstr>Anhang: Zusätzliche Folien</vt:lpstr>
      <vt:lpstr>PowerPoint Presentation</vt:lpstr>
      <vt:lpstr>PowerPoint Presentation</vt:lpstr>
      <vt:lpstr>PowerPoint Presentation</vt:lpstr>
      <vt:lpstr>Exklusive strategische Partnerschaft </vt:lpstr>
      <vt:lpstr>PowerPoint Presentation</vt:lpstr>
      <vt:lpstr>Einheitlicher Arbeitsplatz</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Brooke Knudtson</dc:creator>
  <cp:lastModifiedBy>Anna Goldsmith</cp:lastModifiedBy>
  <cp:revision>16</cp:revision>
  <dcterms:created xsi:type="dcterms:W3CDTF">2020-07-10T19:58:06Z</dcterms:created>
  <dcterms:modified xsi:type="dcterms:W3CDTF">2021-07-12T09:29:44Z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0x010100471E3E37C9BED64A94A3E8E2EB3402D5</vt:lpwstr>
  </property>
  <property fmtid="{D5CDD505-2E9C-101B-9397-08002B2CF9AE}" pid="3" name="_dlc_DocIdItemGuid">
    <vt:lpwstr>fd61342e-3098-42ef-aa68-f7779ec59bcd</vt:lpwstr>
  </property>
</Properties>
</file>